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xml" ContentType="application/vnd.openxmlformats-officedocument.presentationml.notesSlide+xml"/>
  <Override PartName="/ppt/charts/chartEx1.xml" ContentType="application/vnd.ms-office.chartex+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
  </p:notesMasterIdLst>
  <p:sldIdLst>
    <p:sldId id="257" r:id="rId2"/>
    <p:sldId id="256" r:id="rId3"/>
    <p:sldId id="258" r:id="rId4"/>
    <p:sldId id="259" r:id="rId5"/>
  </p:sldIdLst>
  <p:sldSz cx="9144000" cy="5143500" type="screen16x9"/>
  <p:notesSz cx="6858000" cy="9144000"/>
  <p:embeddedFontLst>
    <p:embeddedFont>
      <p:font typeface="Calibri" panose="020F0502020204030204" pitchFamily="34" charset="0"/>
      <p:regular r:id="rId7"/>
      <p:bold r:id="rId8"/>
      <p:italic r:id="rId9"/>
      <p:boldItalic r:id="rId10"/>
    </p:embeddedFont>
    <p:embeddedFont>
      <p:font typeface="Open Sans" panose="020B0604020202020204" charset="0"/>
      <p:regular r:id="rId11"/>
      <p:bold r:id="rId12"/>
      <p:italic r:id="rId13"/>
      <p:boldItalic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1" d="100"/>
          <a:sy n="61" d="100"/>
        </p:scale>
        <p:origin x="60" y="4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Ex1.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[Book1]Purchases!PivotTable41</c:name>
    <c:fmtId val="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Sum of Purchases by Country for Rock Music</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s>
    <c:plotArea>
      <c:layout/>
      <c:barChart>
        <c:barDir val="col"/>
        <c:grouping val="clustered"/>
        <c:varyColors val="0"/>
        <c:ser>
          <c:idx val="0"/>
          <c:order val="0"/>
          <c:tx>
            <c:strRef>
              <c:f>Purchases!$B$3</c:f>
              <c:strCache>
                <c:ptCount val="1"/>
                <c:pt idx="0">
                  <c:v>Total</c:v>
                </c:pt>
              </c:strCache>
            </c:strRef>
          </c:tx>
          <c:spPr>
            <a:solidFill>
              <a:schemeClr val="accent1"/>
            </a:solidFill>
            <a:ln>
              <a:noFill/>
            </a:ln>
            <a:effectLst/>
          </c:spPr>
          <c:invertIfNegative val="0"/>
          <c:cat>
            <c:strRef>
              <c:f>Purchases!$A$4:$A$27</c:f>
              <c:strCache>
                <c:ptCount val="24"/>
                <c:pt idx="0">
                  <c:v>Argentina</c:v>
                </c:pt>
                <c:pt idx="1">
                  <c:v>Australia</c:v>
                </c:pt>
                <c:pt idx="2">
                  <c:v>Austria</c:v>
                </c:pt>
                <c:pt idx="3">
                  <c:v>Belgium</c:v>
                </c:pt>
                <c:pt idx="4">
                  <c:v>Brazil</c:v>
                </c:pt>
                <c:pt idx="5">
                  <c:v>Canada</c:v>
                </c:pt>
                <c:pt idx="6">
                  <c:v>Chile</c:v>
                </c:pt>
                <c:pt idx="7">
                  <c:v>Czech Republic</c:v>
                </c:pt>
                <c:pt idx="8">
                  <c:v>Denmark</c:v>
                </c:pt>
                <c:pt idx="9">
                  <c:v>Finland</c:v>
                </c:pt>
                <c:pt idx="10">
                  <c:v>France</c:v>
                </c:pt>
                <c:pt idx="11">
                  <c:v>Germany</c:v>
                </c:pt>
                <c:pt idx="12">
                  <c:v>Hungary</c:v>
                </c:pt>
                <c:pt idx="13">
                  <c:v>India</c:v>
                </c:pt>
                <c:pt idx="14">
                  <c:v>Ireland</c:v>
                </c:pt>
                <c:pt idx="15">
                  <c:v>Italy</c:v>
                </c:pt>
                <c:pt idx="16">
                  <c:v>Netherlands</c:v>
                </c:pt>
                <c:pt idx="17">
                  <c:v>Norway</c:v>
                </c:pt>
                <c:pt idx="18">
                  <c:v>Poland</c:v>
                </c:pt>
                <c:pt idx="19">
                  <c:v>Portugal</c:v>
                </c:pt>
                <c:pt idx="20">
                  <c:v>Spain</c:v>
                </c:pt>
                <c:pt idx="21">
                  <c:v>Sweden</c:v>
                </c:pt>
                <c:pt idx="22">
                  <c:v>United Kingdom</c:v>
                </c:pt>
                <c:pt idx="23">
                  <c:v>USA</c:v>
                </c:pt>
              </c:strCache>
            </c:strRef>
          </c:cat>
          <c:val>
            <c:numRef>
              <c:f>Purchases!$B$4:$B$27</c:f>
              <c:numCache>
                <c:formatCode>General</c:formatCode>
                <c:ptCount val="24"/>
                <c:pt idx="0">
                  <c:v>18</c:v>
                </c:pt>
                <c:pt idx="1">
                  <c:v>22</c:v>
                </c:pt>
                <c:pt idx="2">
                  <c:v>15</c:v>
                </c:pt>
                <c:pt idx="3">
                  <c:v>21</c:v>
                </c:pt>
                <c:pt idx="4">
                  <c:v>81</c:v>
                </c:pt>
                <c:pt idx="5">
                  <c:v>107</c:v>
                </c:pt>
                <c:pt idx="6">
                  <c:v>9</c:v>
                </c:pt>
                <c:pt idx="7">
                  <c:v>25</c:v>
                </c:pt>
                <c:pt idx="8">
                  <c:v>21</c:v>
                </c:pt>
                <c:pt idx="9">
                  <c:v>18</c:v>
                </c:pt>
                <c:pt idx="10">
                  <c:v>65</c:v>
                </c:pt>
                <c:pt idx="11">
                  <c:v>62</c:v>
                </c:pt>
                <c:pt idx="12">
                  <c:v>11</c:v>
                </c:pt>
                <c:pt idx="13">
                  <c:v>25</c:v>
                </c:pt>
                <c:pt idx="14">
                  <c:v>12</c:v>
                </c:pt>
                <c:pt idx="15">
                  <c:v>18</c:v>
                </c:pt>
                <c:pt idx="16">
                  <c:v>18</c:v>
                </c:pt>
                <c:pt idx="17">
                  <c:v>17</c:v>
                </c:pt>
                <c:pt idx="18">
                  <c:v>22</c:v>
                </c:pt>
                <c:pt idx="19">
                  <c:v>31</c:v>
                </c:pt>
                <c:pt idx="20">
                  <c:v>22</c:v>
                </c:pt>
                <c:pt idx="21">
                  <c:v>12</c:v>
                </c:pt>
                <c:pt idx="22">
                  <c:v>37</c:v>
                </c:pt>
                <c:pt idx="23">
                  <c:v>157</c:v>
                </c:pt>
              </c:numCache>
            </c:numRef>
          </c:val>
          <c:extLst>
            <c:ext xmlns:c16="http://schemas.microsoft.com/office/drawing/2014/chart" uri="{C3380CC4-5D6E-409C-BE32-E72D297353CC}">
              <c16:uniqueId val="{00000000-BF18-4ECE-A1A7-E8F1D259915C}"/>
            </c:ext>
          </c:extLst>
        </c:ser>
        <c:dLbls>
          <c:showLegendKey val="0"/>
          <c:showVal val="0"/>
          <c:showCatName val="0"/>
          <c:showSerName val="0"/>
          <c:showPercent val="0"/>
          <c:showBubbleSize val="0"/>
        </c:dLbls>
        <c:gapWidth val="219"/>
        <c:overlap val="-27"/>
        <c:axId val="1383111519"/>
        <c:axId val="1206288735"/>
      </c:barChart>
      <c:catAx>
        <c:axId val="1383111519"/>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Countries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06288735"/>
        <c:crosses val="autoZero"/>
        <c:auto val="1"/>
        <c:lblAlgn val="ctr"/>
        <c:lblOffset val="100"/>
        <c:noMultiLvlLbl val="0"/>
      </c:catAx>
      <c:valAx>
        <c:axId val="120628873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Sum</a:t>
                </a:r>
                <a:r>
                  <a:rPr lang="en-US" baseline="0" dirty="0"/>
                  <a:t> of Purchase</a:t>
                </a:r>
                <a:endParaRPr lang="en-US"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8311151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dirty="0"/>
              <a:t>Milliseconds of Each Song</a:t>
            </a:r>
          </a:p>
        </c:rich>
      </c:tx>
      <c:layout>
        <c:manualLayout>
          <c:xMode val="edge"/>
          <c:yMode val="edge"/>
          <c:x val="0.20334124502379783"/>
          <c:y val="5.2631578947368418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barChart>
        <c:barDir val="col"/>
        <c:grouping val="clustered"/>
        <c:varyColors val="0"/>
        <c:ser>
          <c:idx val="0"/>
          <c:order val="0"/>
          <c:tx>
            <c:strRef>
              <c:f>'Average Time'!$B$1</c:f>
              <c:strCache>
                <c:ptCount val="1"/>
                <c:pt idx="0">
                  <c:v>Milliseconds</c:v>
                </c:pt>
              </c:strCache>
            </c:strRef>
          </c:tx>
          <c:spPr>
            <a:noFill/>
            <a:ln w="9525" cap="flat" cmpd="sng" algn="ctr">
              <a:solidFill>
                <a:schemeClr val="accent1"/>
              </a:solidFill>
              <a:miter lim="800000"/>
            </a:ln>
            <a:effectLst>
              <a:glow rad="63500">
                <a:schemeClr val="accent1">
                  <a:satMod val="175000"/>
                  <a:alpha val="25000"/>
                </a:schemeClr>
              </a:glow>
            </a:effectLst>
          </c:spPr>
          <c:invertIfNegative val="0"/>
          <c:cat>
            <c:strRef>
              <c:f>'Average Time'!$A$2:$A$495</c:f>
              <c:strCache>
                <c:ptCount val="494"/>
                <c:pt idx="0">
                  <c:v>Occupation / Precipice</c:v>
                </c:pt>
                <c:pt idx="1">
                  <c:v>Through a Looking Glass</c:v>
                </c:pt>
                <c:pt idx="2">
                  <c:v>Greetings from Earth, Pt. 1</c:v>
                </c:pt>
                <c:pt idx="3">
                  <c:v>The Man With Nine Lives</c:v>
                </c:pt>
                <c:pt idx="4">
                  <c:v>Battlestar Galactica, Pt. 2</c:v>
                </c:pt>
                <c:pt idx="5">
                  <c:v>Battlestar Galactica, Pt. 1</c:v>
                </c:pt>
                <c:pt idx="6">
                  <c:v>Murder On the Rising Star</c:v>
                </c:pt>
                <c:pt idx="7">
                  <c:v>Battlestar Galactica, Pt. 3</c:v>
                </c:pt>
                <c:pt idx="8">
                  <c:v>Take the Celestra</c:v>
                </c:pt>
                <c:pt idx="9">
                  <c:v>Fire In Space</c:v>
                </c:pt>
                <c:pt idx="10">
                  <c:v>The Long Patrol</c:v>
                </c:pt>
                <c:pt idx="11">
                  <c:v>The Magnificent Warriors</c:v>
                </c:pt>
                <c:pt idx="12">
                  <c:v>The Living Legend, Pt. 1</c:v>
                </c:pt>
                <c:pt idx="13">
                  <c:v>The Gun On Ice Planet Zero, Pt. 2</c:v>
                </c:pt>
                <c:pt idx="14">
                  <c:v>The Hand of God</c:v>
                </c:pt>
                <c:pt idx="15">
                  <c:v>Experiment In Terra</c:v>
                </c:pt>
                <c:pt idx="16">
                  <c:v>War of the Gods, Pt. 2</c:v>
                </c:pt>
                <c:pt idx="17">
                  <c:v>The Living Legend, Pt. 2</c:v>
                </c:pt>
                <c:pt idx="18">
                  <c:v>War of the Gods, Pt. 1</c:v>
                </c:pt>
                <c:pt idx="19">
                  <c:v>Lost Planet of the Gods, Pt. 1</c:v>
                </c:pt>
                <c:pt idx="20">
                  <c:v>Baltar's Escape</c:v>
                </c:pt>
                <c:pt idx="21">
                  <c:v>The Lost Warrior</c:v>
                </c:pt>
                <c:pt idx="22">
                  <c:v>Lost Planet of the Gods, Pt. 2</c:v>
                </c:pt>
                <c:pt idx="23">
                  <c:v>The Gun On Ice Planet Zero, Pt. 1</c:v>
                </c:pt>
                <c:pt idx="24">
                  <c:v>Greetings from Earth, Pt. 2</c:v>
                </c:pt>
                <c:pt idx="25">
                  <c:v>Crossroads, Pt. 2</c:v>
                </c:pt>
                <c:pt idx="26">
                  <c:v>The Young Lords</c:v>
                </c:pt>
                <c:pt idx="27">
                  <c:v>Dave</c:v>
                </c:pt>
                <c:pt idx="28">
                  <c:v>"?"</c:v>
                </c:pt>
                <c:pt idx="29">
                  <c:v>Maternity Leave</c:v>
                </c:pt>
                <c:pt idx="30">
                  <c:v>Three Minutes</c:v>
                </c:pt>
                <c:pt idx="31">
                  <c:v>Hero</c:v>
                </c:pt>
                <c:pt idx="32">
                  <c:v>One of Them</c:v>
                </c:pt>
                <c:pt idx="33">
                  <c:v>How to Stop an Exploding Man</c:v>
                </c:pt>
                <c:pt idx="34">
                  <c:v>The Long Con</c:v>
                </c:pt>
                <c:pt idx="35">
                  <c:v>Live Together, Die Alone, Pt. 2</c:v>
                </c:pt>
                <c:pt idx="36">
                  <c:v>S.O.S.</c:v>
                </c:pt>
                <c:pt idx="37">
                  <c:v>One of Us</c:v>
                </c:pt>
                <c:pt idx="38">
                  <c:v>The Man from Tallahassee</c:v>
                </c:pt>
                <c:pt idx="39">
                  <c:v>The Cost of Living</c:v>
                </c:pt>
                <c:pt idx="40">
                  <c:v>The Glass Ballerina</c:v>
                </c:pt>
                <c:pt idx="41">
                  <c:v>Every Man for Himself</c:v>
                </c:pt>
                <c:pt idx="42">
                  <c:v>Not In Portland</c:v>
                </c:pt>
                <c:pt idx="43">
                  <c:v>Not In Portland</c:v>
                </c:pt>
                <c:pt idx="44">
                  <c:v>A Tale of Two Cities</c:v>
                </c:pt>
                <c:pt idx="45">
                  <c:v>Flashes Before Your Eyes</c:v>
                </c:pt>
                <c:pt idx="46">
                  <c:v>Stranger In a Strange Land</c:v>
                </c:pt>
                <c:pt idx="47">
                  <c:v>Left Behind</c:v>
                </c:pt>
                <c:pt idx="48">
                  <c:v>Tricia Tanaka Is Dead</c:v>
                </c:pt>
                <c:pt idx="49">
                  <c:v>Lost Survival Guide</c:v>
                </c:pt>
                <c:pt idx="50">
                  <c:v>The Moth</c:v>
                </c:pt>
                <c:pt idx="51">
                  <c:v>Torn</c:v>
                </c:pt>
                <c:pt idx="52">
                  <c:v>Par Avion</c:v>
                </c:pt>
                <c:pt idx="53">
                  <c:v>Enter 77</c:v>
                </c:pt>
                <c:pt idx="54">
                  <c:v>Dirty Hands</c:v>
                </c:pt>
                <c:pt idx="55">
                  <c:v>I Do</c:v>
                </c:pt>
                <c:pt idx="56">
                  <c:v>Tabula Rasa</c:v>
                </c:pt>
                <c:pt idx="57">
                  <c:v>Collaborators</c:v>
                </c:pt>
                <c:pt idx="58">
                  <c:v>The Woman King</c:v>
                </c:pt>
                <c:pt idx="59">
                  <c:v>Rapture</c:v>
                </c:pt>
                <c:pt idx="60">
                  <c:v>Taking a Break from All Your Worries</c:v>
                </c:pt>
                <c:pt idx="61">
                  <c:v>The Passage</c:v>
                </c:pt>
                <c:pt idx="62">
                  <c:v>Crossroads, Pt. 1</c:v>
                </c:pt>
                <c:pt idx="63">
                  <c:v>Maelstrom</c:v>
                </c:pt>
                <c:pt idx="64">
                  <c:v>Battlestar Galactica: The Story So Far</c:v>
                </c:pt>
                <c:pt idx="65">
                  <c:v>Unfinished Business</c:v>
                </c:pt>
                <c:pt idx="66">
                  <c:v>The Son Also Rises</c:v>
                </c:pt>
                <c:pt idx="67">
                  <c:v>Exodus, Pt. 1</c:v>
                </c:pt>
                <c:pt idx="68">
                  <c:v>Exodus (Part 1)</c:v>
                </c:pt>
                <c:pt idx="69">
                  <c:v>A Day In the Life</c:v>
                </c:pt>
                <c:pt idx="70">
                  <c:v>Outlaws</c:v>
                </c:pt>
                <c:pt idx="71">
                  <c:v>Exodus (Part 3) [Season Finale]</c:v>
                </c:pt>
                <c:pt idx="72">
                  <c:v>Hearts and Minds</c:v>
                </c:pt>
                <c:pt idx="73">
                  <c:v>The Eye of Jupiter</c:v>
                </c:pt>
                <c:pt idx="74">
                  <c:v>Born to Run</c:v>
                </c:pt>
                <c:pt idx="75">
                  <c:v>Special</c:v>
                </c:pt>
                <c:pt idx="76">
                  <c:v>Do No Harm</c:v>
                </c:pt>
                <c:pt idx="77">
                  <c:v>Exodus, Pt. 2</c:v>
                </c:pt>
                <c:pt idx="78">
                  <c:v>The Greater Good</c:v>
                </c:pt>
                <c:pt idx="79">
                  <c:v>The Brig</c:v>
                </c:pt>
                <c:pt idx="80">
                  <c:v>Greatest Hits</c:v>
                </c:pt>
                <c:pt idx="81">
                  <c:v>Through the Looking Glass, Pt. 2</c:v>
                </c:pt>
                <c:pt idx="82">
                  <c:v>Whatever the Case May Be</c:v>
                </c:pt>
                <c:pt idx="83">
                  <c:v>D.O.C.</c:v>
                </c:pt>
                <c:pt idx="84">
                  <c:v>The Man Behind the Curtain</c:v>
                </c:pt>
                <c:pt idx="85">
                  <c:v>Confidence Man</c:v>
                </c:pt>
                <c:pt idx="86">
                  <c:v>Seven Minutes to Midnight</c:v>
                </c:pt>
                <c:pt idx="87">
                  <c:v>Solitary</c:v>
                </c:pt>
                <c:pt idx="88">
                  <c:v>Something Nice Back Home</c:v>
                </c:pt>
                <c:pt idx="89">
                  <c:v>Man of Science, Man of Faith (Premiere)</c:v>
                </c:pt>
                <c:pt idx="90">
                  <c:v>Meet Kevin Johnson</c:v>
                </c:pt>
                <c:pt idx="91">
                  <c:v>Cabin Fever</c:v>
                </c:pt>
                <c:pt idx="92">
                  <c:v>Genesis</c:v>
                </c:pt>
                <c:pt idx="93">
                  <c:v>Confirmed Dead</c:v>
                </c:pt>
                <c:pt idx="94">
                  <c:v>The Beginning of the End</c:v>
                </c:pt>
                <c:pt idx="95">
                  <c:v>The Constant</c:v>
                </c:pt>
                <c:pt idx="96">
                  <c:v>The Hunting Party</c:v>
                </c:pt>
                <c:pt idx="97">
                  <c:v>Two for the Road</c:v>
                </c:pt>
                <c:pt idx="98">
                  <c:v>Through the Looking Glass, Pt. 1</c:v>
                </c:pt>
                <c:pt idx="99">
                  <c:v>The Other 48 Days</c:v>
                </c:pt>
                <c:pt idx="100">
                  <c:v>The 23rd Psalm</c:v>
                </c:pt>
                <c:pt idx="101">
                  <c:v>What Kate Did</c:v>
                </c:pt>
                <c:pt idx="102">
                  <c:v>Lockdown</c:v>
                </c:pt>
                <c:pt idx="103">
                  <c:v>The Whole Truth</c:v>
                </c:pt>
                <c:pt idx="104">
                  <c:v>Numbers</c:v>
                </c:pt>
                <c:pt idx="105">
                  <c:v>There's No Place Like Home, Pt. 1</c:v>
                </c:pt>
                <c:pt idx="106">
                  <c:v>Everybody Hates Hugo</c:v>
                </c:pt>
                <c:pt idx="107">
                  <c:v>Orientation</c:v>
                </c:pt>
                <c:pt idx="108">
                  <c:v>The Economist</c:v>
                </c:pt>
                <c:pt idx="109">
                  <c:v>Eggtown</c:v>
                </c:pt>
                <c:pt idx="110">
                  <c:v>One Giant Leap</c:v>
                </c:pt>
                <c:pt idx="111">
                  <c:v>Nothing to Hide</c:v>
                </c:pt>
                <c:pt idx="112">
                  <c:v>Exodus (Part 2) [Season Finale]</c:v>
                </c:pt>
                <c:pt idx="113">
                  <c:v>Collision</c:v>
                </c:pt>
                <c:pt idx="114">
                  <c:v>The Other Woman</c:v>
                </c:pt>
                <c:pt idx="115">
                  <c:v>...In Translation</c:v>
                </c:pt>
                <c:pt idx="116">
                  <c:v>Six Months Ago</c:v>
                </c:pt>
                <c:pt idx="117">
                  <c:v>Parasite</c:v>
                </c:pt>
                <c:pt idx="118">
                  <c:v>Run!</c:v>
                </c:pt>
                <c:pt idx="119">
                  <c:v>Homecoming</c:v>
                </c:pt>
                <c:pt idx="120">
                  <c:v>Company Man</c:v>
                </c:pt>
                <c:pt idx="121">
                  <c:v>Company Man</c:v>
                </c:pt>
                <c:pt idx="122">
                  <c:v>The Hard Part</c:v>
                </c:pt>
                <c:pt idx="123">
                  <c:v>Landslide</c:v>
                </c:pt>
                <c:pt idx="124">
                  <c:v>Fire + Water</c:v>
                </c:pt>
                <c:pt idx="125">
                  <c:v>The Fix</c:v>
                </c:pt>
                <c:pt idx="126">
                  <c:v>Unexpected</c:v>
                </c:pt>
                <c:pt idx="127">
                  <c:v>Fallout</c:v>
                </c:pt>
                <c:pt idx="128">
                  <c:v>Exposé</c:v>
                </c:pt>
                <c:pt idx="129">
                  <c:v>The Shape of Things to Come</c:v>
                </c:pt>
                <c:pt idx="130">
                  <c:v>Raised By Another</c:v>
                </c:pt>
                <c:pt idx="131">
                  <c:v>Distractions</c:v>
                </c:pt>
                <c:pt idx="132">
                  <c:v>House of the Rising Sun</c:v>
                </c:pt>
                <c:pt idx="133">
                  <c:v>Ji Yeon</c:v>
                </c:pt>
                <c:pt idx="134">
                  <c:v>Five Years Gone</c:v>
                </c:pt>
                <c:pt idx="135">
                  <c:v>Walkabout</c:v>
                </c:pt>
                <c:pt idx="136">
                  <c:v>Abandoned</c:v>
                </c:pt>
                <c:pt idx="137">
                  <c:v>0.07%</c:v>
                </c:pt>
                <c:pt idx="138">
                  <c:v>There's No Place Like Home, Pt. 3</c:v>
                </c:pt>
                <c:pt idx="139">
                  <c:v>Deus Ex Machina</c:v>
                </c:pt>
                <c:pt idx="140">
                  <c:v>Better Halves</c:v>
                </c:pt>
                <c:pt idx="141">
                  <c:v>White Rabbit</c:v>
                </c:pt>
                <c:pt idx="142">
                  <c:v>Don't Look Back</c:v>
                </c:pt>
                <c:pt idx="143">
                  <c:v>Adrift</c:v>
                </c:pt>
                <c:pt idx="144">
                  <c:v>Collision</c:v>
                </c:pt>
                <c:pt idx="145">
                  <c:v>Further Instructions</c:v>
                </c:pt>
                <c:pt idx="146">
                  <c:v>A Measure of Salvation</c:v>
                </c:pt>
                <c:pt idx="147">
                  <c:v>...And Found</c:v>
                </c:pt>
                <c:pt idx="148">
                  <c:v>Catch-22</c:v>
                </c:pt>
                <c:pt idx="149">
                  <c:v>All the Best Cowboys Have Daddy Issues</c:v>
                </c:pt>
                <c:pt idx="150">
                  <c:v>Lost (Pilot, Part 1) [Premiere]</c:v>
                </c:pt>
                <c:pt idx="151">
                  <c:v>The Job</c:v>
                </c:pt>
                <c:pt idx="152">
                  <c:v>Hiros</c:v>
                </c:pt>
                <c:pt idx="153">
                  <c:v>A Benihana Christmas, Pts. 1 &amp; 2</c:v>
                </c:pt>
                <c:pt idx="154">
                  <c:v>Homecoming</c:v>
                </c:pt>
                <c:pt idx="155">
                  <c:v>There's No Place Like Home, Pt. 2</c:v>
                </c:pt>
                <c:pt idx="156">
                  <c:v>Past, Present, and Future</c:v>
                </c:pt>
                <c:pt idx="157">
                  <c:v>Pilot</c:v>
                </c:pt>
                <c:pt idx="158">
                  <c:v>Live Together, Die Alone, Pt. 1</c:v>
                </c:pt>
                <c:pt idx="159">
                  <c:v>Lost (Pilot, Part 2)</c:v>
                </c:pt>
                <c:pt idx="160">
                  <c:v>Branch Closing</c:v>
                </c:pt>
                <c:pt idx="161">
                  <c:v>Branch Closing</c:v>
                </c:pt>
                <c:pt idx="162">
                  <c:v>The Merger</c:v>
                </c:pt>
                <c:pt idx="163">
                  <c:v>The Negotiation</c:v>
                </c:pt>
                <c:pt idx="164">
                  <c:v>Women's Appreciation</c:v>
                </c:pt>
                <c:pt idx="165">
                  <c:v>Casino Night - Season Finale</c:v>
                </c:pt>
                <c:pt idx="166">
                  <c:v>The Return</c:v>
                </c:pt>
                <c:pt idx="167">
                  <c:v>Producer's Cut: The Return</c:v>
                </c:pt>
                <c:pt idx="168">
                  <c:v>Beach Games</c:v>
                </c:pt>
                <c:pt idx="169">
                  <c:v>Dazed And Confused</c:v>
                </c:pt>
                <c:pt idx="170">
                  <c:v>The Office: An American Workplace (Pilot)</c:v>
                </c:pt>
                <c:pt idx="171">
                  <c:v>Email Surveillance</c:v>
                </c:pt>
                <c:pt idx="172">
                  <c:v>Gay Witch Hunt</c:v>
                </c:pt>
                <c:pt idx="173">
                  <c:v>Hot Girl</c:v>
                </c:pt>
                <c:pt idx="174">
                  <c:v>Basketball</c:v>
                </c:pt>
                <c:pt idx="175">
                  <c:v>Health Care</c:v>
                </c:pt>
                <c:pt idx="176">
                  <c:v>The Fight</c:v>
                </c:pt>
                <c:pt idx="177">
                  <c:v>The Alliance</c:v>
                </c:pt>
                <c:pt idx="178">
                  <c:v>Halloween</c:v>
                </c:pt>
                <c:pt idx="179">
                  <c:v>Diversity Day</c:v>
                </c:pt>
                <c:pt idx="180">
                  <c:v>Business School</c:v>
                </c:pt>
                <c:pt idx="181">
                  <c:v>The Client</c:v>
                </c:pt>
                <c:pt idx="182">
                  <c:v>The Convention</c:v>
                </c:pt>
                <c:pt idx="183">
                  <c:v>Sexual Harassment</c:v>
                </c:pt>
                <c:pt idx="184">
                  <c:v>Performance Review</c:v>
                </c:pt>
                <c:pt idx="185">
                  <c:v>Office Olympics</c:v>
                </c:pt>
                <c:pt idx="186">
                  <c:v>Traveling Salesmen</c:v>
                </c:pt>
                <c:pt idx="187">
                  <c:v>The Fire</c:v>
                </c:pt>
                <c:pt idx="188">
                  <c:v>Grief Counseling</c:v>
                </c:pt>
                <c:pt idx="189">
                  <c:v>Christmas Party</c:v>
                </c:pt>
                <c:pt idx="190">
                  <c:v>The Initiation</c:v>
                </c:pt>
                <c:pt idx="191">
                  <c:v>Diwali</c:v>
                </c:pt>
                <c:pt idx="192">
                  <c:v>Drug Testing</c:v>
                </c:pt>
                <c:pt idx="193">
                  <c:v>Boys and Girls</c:v>
                </c:pt>
                <c:pt idx="194">
                  <c:v>Dwight's Speech</c:v>
                </c:pt>
                <c:pt idx="195">
                  <c:v>The Coup</c:v>
                </c:pt>
                <c:pt idx="196">
                  <c:v>The Injury</c:v>
                </c:pt>
                <c:pt idx="197">
                  <c:v>Conflict Resolution</c:v>
                </c:pt>
                <c:pt idx="198">
                  <c:v>The Convict</c:v>
                </c:pt>
                <c:pt idx="199">
                  <c:v>Cocktails</c:v>
                </c:pt>
                <c:pt idx="200">
                  <c:v>Ben Franklin</c:v>
                </c:pt>
                <c:pt idx="201">
                  <c:v>Back from Vacation</c:v>
                </c:pt>
                <c:pt idx="202">
                  <c:v>Phyllis's Wedding</c:v>
                </c:pt>
                <c:pt idx="203">
                  <c:v>Safety Training</c:v>
                </c:pt>
                <c:pt idx="204">
                  <c:v>Valentine's Day</c:v>
                </c:pt>
                <c:pt idx="205">
                  <c:v>Take Your Daughter to Work Day</c:v>
                </c:pt>
                <c:pt idx="206">
                  <c:v>Product Recall</c:v>
                </c:pt>
                <c:pt idx="207">
                  <c:v>Booze Cruise</c:v>
                </c:pt>
                <c:pt idx="208">
                  <c:v>The Secret</c:v>
                </c:pt>
                <c:pt idx="209">
                  <c:v>The Carpet</c:v>
                </c:pt>
                <c:pt idx="210">
                  <c:v>The Dundies</c:v>
                </c:pt>
                <c:pt idx="211">
                  <c:v>Michael's Birthday</c:v>
                </c:pt>
                <c:pt idx="212">
                  <c:v>Space Truckin'</c:v>
                </c:pt>
                <c:pt idx="213">
                  <c:v>Dazed And Confused</c:v>
                </c:pt>
                <c:pt idx="214">
                  <c:v>We've Got To Get Together/Jingo</c:v>
                </c:pt>
                <c:pt idx="215">
                  <c:v>Funky Piano</c:v>
                </c:pt>
                <c:pt idx="216">
                  <c:v>Going Down / Highway Star</c:v>
                </c:pt>
                <c:pt idx="217">
                  <c:v>My Funny Valentine (Live)</c:v>
                </c:pt>
                <c:pt idx="218">
                  <c:v>Santana Jam</c:v>
                </c:pt>
                <c:pt idx="219">
                  <c:v>The Sun Road</c:v>
                </c:pt>
                <c:pt idx="220">
                  <c:v>Whole Lotta Love</c:v>
                </c:pt>
                <c:pt idx="221">
                  <c:v>Mistreated (Alternate Version)</c:v>
                </c:pt>
                <c:pt idx="222">
                  <c:v>Just Ain't Good Enough</c:v>
                </c:pt>
                <c:pt idx="223">
                  <c:v>Miles Runs The Voodoo Down</c:v>
                </c:pt>
                <c:pt idx="224">
                  <c:v>Whole Lotta Love (Medley)</c:v>
                </c:pt>
                <c:pt idx="225">
                  <c:v>Rime of the Ancient Mariner</c:v>
                </c:pt>
                <c:pt idx="226">
                  <c:v>Walkin'</c:v>
                </c:pt>
                <c:pt idx="227">
                  <c:v>You Fool No One</c:v>
                </c:pt>
                <c:pt idx="228">
                  <c:v>Rime Of The Ancient Mariner</c:v>
                </c:pt>
                <c:pt idx="229">
                  <c:v>Moby Dick</c:v>
                </c:pt>
                <c:pt idx="230">
                  <c:v>You Fool No One (Alternate Version)</c:v>
                </c:pt>
                <c:pt idx="231">
                  <c:v>Mistreated</c:v>
                </c:pt>
                <c:pt idx="232">
                  <c:v>No Quarter</c:v>
                </c:pt>
                <c:pt idx="233">
                  <c:v>The Calling</c:v>
                </c:pt>
                <c:pt idx="234">
                  <c:v>El Corazon Manda</c:v>
                </c:pt>
                <c:pt idx="235">
                  <c:v>How Many More Times</c:v>
                </c:pt>
                <c:pt idx="236">
                  <c:v>The End</c:v>
                </c:pt>
                <c:pt idx="237">
                  <c:v>Sign Of The Cross</c:v>
                </c:pt>
                <c:pt idx="238">
                  <c:v>Advance Romance</c:v>
                </c:pt>
                <c:pt idx="239">
                  <c:v>Reach Down</c:v>
                </c:pt>
                <c:pt idx="240">
                  <c:v>Mercyful Fate</c:v>
                </c:pt>
                <c:pt idx="241">
                  <c:v>Xanadu</c:v>
                </c:pt>
                <c:pt idx="242">
                  <c:v>In My Time Of Dying</c:v>
                </c:pt>
                <c:pt idx="243">
                  <c:v>I Heard It Through The Grapevine</c:v>
                </c:pt>
                <c:pt idx="244">
                  <c:v>Amy Amy Amy (Outro)</c:v>
                </c:pt>
                <c:pt idx="245">
                  <c:v>Outbreak</c:v>
                </c:pt>
                <c:pt idx="246">
                  <c:v>Stairway To Heaven</c:v>
                </c:pt>
                <c:pt idx="247">
                  <c:v>Sign Of The Cross</c:v>
                </c:pt>
                <c:pt idx="248">
                  <c:v>Sleeping Village</c:v>
                </c:pt>
                <c:pt idx="249">
                  <c:v>Fried Neckbones And Home Fries</c:v>
                </c:pt>
                <c:pt idx="250">
                  <c:v>Carouselambra</c:v>
                </c:pt>
                <c:pt idx="251">
                  <c:v>La Puesta Del Sol</c:v>
                </c:pt>
                <c:pt idx="252">
                  <c:v>Achilles Last Stand</c:v>
                </c:pt>
                <c:pt idx="253">
                  <c:v>Child In Time</c:v>
                </c:pt>
                <c:pt idx="254">
                  <c:v>You Shook Me(2)</c:v>
                </c:pt>
                <c:pt idx="255">
                  <c:v>The Way You Do To Mer</c:v>
                </c:pt>
                <c:pt idx="256">
                  <c:v>Smoke On The Water</c:v>
                </c:pt>
                <c:pt idx="257">
                  <c:v>Revolution 1993</c:v>
                </c:pt>
                <c:pt idx="258">
                  <c:v>Coma</c:v>
                </c:pt>
                <c:pt idx="259">
                  <c:v>Child In Time (Son Of Aleric - Instrumental)</c:v>
                </c:pt>
                <c:pt idx="260">
                  <c:v>Adagio for Strings from the String Quartet, Op. 11</c:v>
                </c:pt>
                <c:pt idx="261">
                  <c:v>Seventh Son of a Seventh Son</c:v>
                </c:pt>
                <c:pt idx="262">
                  <c:v>Jingo</c:v>
                </c:pt>
                <c:pt idx="263">
                  <c:v>The Angel And The Gambler</c:v>
                </c:pt>
                <c:pt idx="264">
                  <c:v>All I Want Is You</c:v>
                </c:pt>
                <c:pt idx="265">
                  <c:v>Talkin' 'Bout Women Obviously</c:v>
                </c:pt>
                <c:pt idx="266">
                  <c:v>The Outlaw Torn</c:v>
                </c:pt>
                <c:pt idx="267">
                  <c:v>To Live Is To Die</c:v>
                </c:pt>
                <c:pt idx="268">
                  <c:v>...And Justice For All</c:v>
                </c:pt>
                <c:pt idx="269">
                  <c:v>Book of Hours</c:v>
                </c:pt>
                <c:pt idx="270">
                  <c:v>Stratus</c:v>
                </c:pt>
                <c:pt idx="271">
                  <c:v>The Messiah: Behold, I Tell You a Mystery... The Trumpet Shall Sound</c:v>
                </c:pt>
                <c:pt idx="272">
                  <c:v>Dream Of Mirrors</c:v>
                </c:pt>
                <c:pt idx="273">
                  <c:v>La Villa Strangiato</c:v>
                </c:pt>
                <c:pt idx="274">
                  <c:v>Blind Curve: Vocal Under A Bloodlight / Passing Strangers / Mylo / Perimeter Walk / Threshold</c:v>
                </c:pt>
                <c:pt idx="275">
                  <c:v>Symphony No. 3 Op. 36 for Orchestra and Soprano "Symfonia Piesni Zalosnych" \ Lento E Largo - Tranquillissimo</c:v>
                </c:pt>
                <c:pt idx="276">
                  <c:v>Tea For One</c:v>
                </c:pt>
                <c:pt idx="277">
                  <c:v>For the Greater Good of God</c:v>
                </c:pt>
                <c:pt idx="278">
                  <c:v>So What</c:v>
                </c:pt>
                <c:pt idx="279">
                  <c:v>Estranged</c:v>
                </c:pt>
                <c:pt idx="280">
                  <c:v>The Legacy</c:v>
                </c:pt>
                <c:pt idx="281">
                  <c:v>Symphonie Fantastique, Op. 14: V. Songe d'une nuit du sabbat</c:v>
                </c:pt>
                <c:pt idx="282">
                  <c:v>Dream Of Mirrors</c:v>
                </c:pt>
                <c:pt idx="283">
                  <c:v>Concerto for Piano No. 2 in F Minor, Op. 21: II. Larghetto</c:v>
                </c:pt>
                <c:pt idx="284">
                  <c:v>The Clansman</c:v>
                </c:pt>
                <c:pt idx="285">
                  <c:v>Homecoming / The Death Of St. Jimmy / East 12th St. / Nobody Likes You / Rock And Roll Girlfriend / We're Coming Home Again</c:v>
                </c:pt>
                <c:pt idx="286">
                  <c:v>No More Tears</c:v>
                </c:pt>
                <c:pt idx="287">
                  <c:v>Iron Man/Children of the Grave</c:v>
                </c:pt>
                <c:pt idx="288">
                  <c:v>Falling in Circles</c:v>
                </c:pt>
                <c:pt idx="289">
                  <c:v>Jesus Of Suburbia / City Of The Damned / I Don't Care / Dearly Beloved / Tales Of Another Broken Home</c:v>
                </c:pt>
                <c:pt idx="290">
                  <c:v>The Nomad</c:v>
                </c:pt>
                <c:pt idx="291">
                  <c:v>Release</c:v>
                </c:pt>
                <c:pt idx="292">
                  <c:v>Tuesday's Gone</c:v>
                </c:pt>
                <c:pt idx="293">
                  <c:v>Scheherazade, Op. 35: I. The Sea and Sindbad's Ship</c:v>
                </c:pt>
                <c:pt idx="294">
                  <c:v>Someday My Prince Will Come</c:v>
                </c:pt>
                <c:pt idx="295">
                  <c:v>Faroeste Caboclo</c:v>
                </c:pt>
                <c:pt idx="296">
                  <c:v>The Clansman</c:v>
                </c:pt>
                <c:pt idx="297">
                  <c:v>November Rain</c:v>
                </c:pt>
                <c:pt idx="298">
                  <c:v>The Call Of Ktulu</c:v>
                </c:pt>
                <c:pt idx="299">
                  <c:v>Chaos-Control</c:v>
                </c:pt>
                <c:pt idx="300">
                  <c:v>Just Another Story</c:v>
                </c:pt>
                <c:pt idx="301">
                  <c:v>Stairway To Heaven</c:v>
                </c:pt>
                <c:pt idx="302">
                  <c:v>Riviera Paradise</c:v>
                </c:pt>
                <c:pt idx="303">
                  <c:v>She Wears Black</c:v>
                </c:pt>
                <c:pt idx="304">
                  <c:v>All Within My Hands</c:v>
                </c:pt>
                <c:pt idx="305">
                  <c:v>In The Light</c:v>
                </c:pt>
                <c:pt idx="306">
                  <c:v>On the Beautiful Blue Danube</c:v>
                </c:pt>
                <c:pt idx="307">
                  <c:v>Black Light Syndrome</c:v>
                </c:pt>
                <c:pt idx="308">
                  <c:v>Brighter Than a Thousand Suns</c:v>
                </c:pt>
                <c:pt idx="309">
                  <c:v>Whistle Stop</c:v>
                </c:pt>
                <c:pt idx="310">
                  <c:v>Locomotive</c:v>
                </c:pt>
                <c:pt idx="311">
                  <c:v>Jupiter, the Bringer of Jollity</c:v>
                </c:pt>
                <c:pt idx="312">
                  <c:v>By-Tor And The Snow Dog</c:v>
                </c:pt>
                <c:pt idx="313">
                  <c:v>A E O Z</c:v>
                </c:pt>
                <c:pt idx="314">
                  <c:v>Dance Of Death</c:v>
                </c:pt>
                <c:pt idx="315">
                  <c:v>Alexander the Great</c:v>
                </c:pt>
                <c:pt idx="316">
                  <c:v>War Pigs</c:v>
                </c:pt>
                <c:pt idx="317">
                  <c:v>Master Of Puppets</c:v>
                </c:pt>
                <c:pt idx="318">
                  <c:v>Year to the Day</c:v>
                </c:pt>
                <c:pt idx="319">
                  <c:v>Won't Get Fooled Again (Full Length Version)</c:v>
                </c:pt>
                <c:pt idx="320">
                  <c:v>Dark Corners</c:v>
                </c:pt>
                <c:pt idx="321">
                  <c:v>Blow Your Mind</c:v>
                </c:pt>
                <c:pt idx="322">
                  <c:v>Invisible Kid</c:v>
                </c:pt>
                <c:pt idx="323">
                  <c:v>The Alchemist</c:v>
                </c:pt>
                <c:pt idx="324">
                  <c:v>Kashmir</c:v>
                </c:pt>
                <c:pt idx="325">
                  <c:v>Paschendale</c:v>
                </c:pt>
                <c:pt idx="326">
                  <c:v>How Many More Times</c:v>
                </c:pt>
                <c:pt idx="327">
                  <c:v>The Thin Line Between Love &amp; Hate</c:v>
                </c:pt>
                <c:pt idx="328">
                  <c:v>Where The River Goes</c:v>
                </c:pt>
                <c:pt idx="329">
                  <c:v>Rain Song</c:v>
                </c:pt>
                <c:pt idx="330">
                  <c:v>Some Kind Of Monster</c:v>
                </c:pt>
                <c:pt idx="331">
                  <c:v>Title Song</c:v>
                </c:pt>
                <c:pt idx="332">
                  <c:v>Miserere mei, Deus</c:v>
                </c:pt>
                <c:pt idx="333">
                  <c:v>Fools</c:v>
                </c:pt>
                <c:pt idx="334">
                  <c:v>Orion</c:v>
                </c:pt>
                <c:pt idx="335">
                  <c:v>Bleeding Me</c:v>
                </c:pt>
                <c:pt idx="336">
                  <c:v>LOST In 8:15</c:v>
                </c:pt>
                <c:pt idx="337">
                  <c:v>Disposable Heroes</c:v>
                </c:pt>
                <c:pt idx="338">
                  <c:v>Sir Psycho Sexy</c:v>
                </c:pt>
                <c:pt idx="339">
                  <c:v>Fixxxer</c:v>
                </c:pt>
                <c:pt idx="340">
                  <c:v>Iron Maiden</c:v>
                </c:pt>
                <c:pt idx="341">
                  <c:v>Wheels Of Confusion / The Straightener</c:v>
                </c:pt>
                <c:pt idx="342">
                  <c:v>Book Of Thel</c:v>
                </c:pt>
                <c:pt idx="343">
                  <c:v>The Real Thing</c:v>
                </c:pt>
                <c:pt idx="344">
                  <c:v>Concerto for Violin, Strings and Continuo in G Major, Op. 3, No. 9: I. Allegro</c:v>
                </c:pt>
                <c:pt idx="345">
                  <c:v>You Oughta Know (Alternate)</c:v>
                </c:pt>
                <c:pt idx="346">
                  <c:v>The Unbeliever</c:v>
                </c:pt>
                <c:pt idx="347">
                  <c:v>Petits Machins (Little Stuff)</c:v>
                </c:pt>
                <c:pt idx="348">
                  <c:v>Steal Away (The Night)</c:v>
                </c:pt>
                <c:pt idx="349">
                  <c:v>Don't Look To The Eyes Of A Stranger</c:v>
                </c:pt>
                <c:pt idx="350">
                  <c:v>Concerto for Cello and Orchestra in E minor, Op. 85: I. Adagio - Moderato</c:v>
                </c:pt>
                <c:pt idx="351">
                  <c:v>Terra</c:v>
                </c:pt>
                <c:pt idx="352">
                  <c:v>Stairway To Heaven</c:v>
                </c:pt>
                <c:pt idx="353">
                  <c:v>Out Of Control</c:v>
                </c:pt>
                <c:pt idx="354">
                  <c:v>Flight Of The Rat</c:v>
                </c:pt>
                <c:pt idx="355">
                  <c:v>The Evil That Men Do</c:v>
                </c:pt>
                <c:pt idx="356">
                  <c:v>Bye Bye Blackbird</c:v>
                </c:pt>
                <c:pt idx="357">
                  <c:v>Evil Ways</c:v>
                </c:pt>
                <c:pt idx="358">
                  <c:v>Running Free</c:v>
                </c:pt>
                <c:pt idx="359">
                  <c:v>Nefertiti</c:v>
                </c:pt>
                <c:pt idx="360">
                  <c:v>Aeroplane Flies High</c:v>
                </c:pt>
                <c:pt idx="361">
                  <c:v>Old Love</c:v>
                </c:pt>
                <c:pt idx="362">
                  <c:v>Loverman</c:v>
                </c:pt>
                <c:pt idx="363">
                  <c:v>Hallowed Be Thy Name</c:v>
                </c:pt>
                <c:pt idx="364">
                  <c:v>Am I Evil?</c:v>
                </c:pt>
                <c:pt idx="365">
                  <c:v>Come Back</c:v>
                </c:pt>
                <c:pt idx="366">
                  <c:v>The Longest Day</c:v>
                </c:pt>
                <c:pt idx="367">
                  <c:v>Suicide Solution (With Guitar Solo)</c:v>
                </c:pt>
                <c:pt idx="368">
                  <c:v>War Pigs</c:v>
                </c:pt>
                <c:pt idx="369">
                  <c:v>Smoke On The Water</c:v>
                </c:pt>
                <c:pt idx="370">
                  <c:v>The Frayed Ends Of Sanity</c:v>
                </c:pt>
                <c:pt idx="371">
                  <c:v>Once</c:v>
                </c:pt>
                <c:pt idx="372">
                  <c:v>Civil War</c:v>
                </c:pt>
                <c:pt idx="373">
                  <c:v>Us And Them</c:v>
                </c:pt>
                <c:pt idx="374">
                  <c:v>Fear Of The Dark</c:v>
                </c:pt>
                <c:pt idx="375">
                  <c:v>Wiser Time</c:v>
                </c:pt>
                <c:pt idx="376">
                  <c:v>The Rain Song</c:v>
                </c:pt>
                <c:pt idx="377">
                  <c:v>Low Man's Lyric</c:v>
                </c:pt>
                <c:pt idx="378">
                  <c:v>Snoopy's search-Red baron</c:v>
                </c:pt>
                <c:pt idx="379">
                  <c:v>Powerslave</c:v>
                </c:pt>
                <c:pt idx="380">
                  <c:v>Burn</c:v>
                </c:pt>
                <c:pt idx="381">
                  <c:v>País Tropical</c:v>
                </c:pt>
                <c:pt idx="382">
                  <c:v>Sometimes I Feel Like Screaming</c:v>
                </c:pt>
                <c:pt idx="383">
                  <c:v>Hallowed Be Thy Name</c:v>
                </c:pt>
                <c:pt idx="384">
                  <c:v>Heaven Can Wait</c:v>
                </c:pt>
                <c:pt idx="385">
                  <c:v>Hallowed Be Thy Name</c:v>
                </c:pt>
                <c:pt idx="386">
                  <c:v>Duende</c:v>
                </c:pt>
                <c:pt idx="387">
                  <c:v>One</c:v>
                </c:pt>
                <c:pt idx="388">
                  <c:v>Caught Somewhere in Time</c:v>
                </c:pt>
                <c:pt idx="389">
                  <c:v>To Tame A Land</c:v>
                </c:pt>
                <c:pt idx="390">
                  <c:v>Lord of Light</c:v>
                </c:pt>
                <c:pt idx="391">
                  <c:v>No More Tears</c:v>
                </c:pt>
                <c:pt idx="392">
                  <c:v>Since I've Been Loving You</c:v>
                </c:pt>
                <c:pt idx="393">
                  <c:v>Hallowed Be Thy Name</c:v>
                </c:pt>
                <c:pt idx="394">
                  <c:v>Fortunes Of War</c:v>
                </c:pt>
                <c:pt idx="395">
                  <c:v>The Reincarnation of Benjamin Breeg</c:v>
                </c:pt>
                <c:pt idx="396">
                  <c:v>Lazy</c:v>
                </c:pt>
                <c:pt idx="397">
                  <c:v>No More Lies</c:v>
                </c:pt>
                <c:pt idx="398">
                  <c:v>Heaven Can Wait</c:v>
                </c:pt>
                <c:pt idx="399">
                  <c:v>St. Anger</c:v>
                </c:pt>
                <c:pt idx="400">
                  <c:v>Phantom Of The Opera</c:v>
                </c:pt>
                <c:pt idx="401">
                  <c:v>Heaven Can Wait</c:v>
                </c:pt>
                <c:pt idx="402">
                  <c:v>River Song</c:v>
                </c:pt>
                <c:pt idx="403">
                  <c:v>Leave</c:v>
                </c:pt>
                <c:pt idx="404">
                  <c:v>Fear Of The Dark</c:v>
                </c:pt>
                <c:pt idx="405">
                  <c:v>Sozinho (Hitmakers Classic Mix)</c:v>
                </c:pt>
                <c:pt idx="406">
                  <c:v>Master Of Puppets</c:v>
                </c:pt>
                <c:pt idx="407">
                  <c:v>Blood Brothers</c:v>
                </c:pt>
                <c:pt idx="408">
                  <c:v>Blood Brothers</c:v>
                </c:pt>
                <c:pt idx="409">
                  <c:v>Stone Crazy</c:v>
                </c:pt>
                <c:pt idx="410">
                  <c:v>The Four Horsemen</c:v>
                </c:pt>
                <c:pt idx="411">
                  <c:v>Fear Of The Dark</c:v>
                </c:pt>
                <c:pt idx="412">
                  <c:v>Fear Of The Dark</c:v>
                </c:pt>
                <c:pt idx="413">
                  <c:v>Hallowed Be Thy Name (Live) [Non Album Bonus Track]</c:v>
                </c:pt>
                <c:pt idx="414">
                  <c:v>Hard Lovin' Man</c:v>
                </c:pt>
                <c:pt idx="415">
                  <c:v>Victim Of Change (Live)</c:v>
                </c:pt>
                <c:pt idx="416">
                  <c:v>Layla</c:v>
                </c:pt>
                <c:pt idx="417">
                  <c:v>Shoot Me Again</c:v>
                </c:pt>
                <c:pt idx="418">
                  <c:v>The Unnamed Feeling</c:v>
                </c:pt>
                <c:pt idx="419">
                  <c:v>Hallowed Be Thy Name</c:v>
                </c:pt>
                <c:pt idx="420">
                  <c:v>Inside Job</c:v>
                </c:pt>
                <c:pt idx="421">
                  <c:v>Light My Fire</c:v>
                </c:pt>
                <c:pt idx="422">
                  <c:v>05 - Phantom of the Opera</c:v>
                </c:pt>
                <c:pt idx="423">
                  <c:v>When The Levee Breaks</c:v>
                </c:pt>
                <c:pt idx="424">
                  <c:v>Journeyman</c:v>
                </c:pt>
                <c:pt idx="425">
                  <c:v>Time</c:v>
                </c:pt>
                <c:pt idx="426">
                  <c:v>Breakdown</c:v>
                </c:pt>
                <c:pt idx="427">
                  <c:v>Knocking At Your Back Door</c:v>
                </c:pt>
                <c:pt idx="428">
                  <c:v>Otay</c:v>
                </c:pt>
                <c:pt idx="429">
                  <c:v>Scam</c:v>
                </c:pt>
                <c:pt idx="430">
                  <c:v>Voce Nao Entende Nada - Cotidiano</c:v>
                </c:pt>
                <c:pt idx="431">
                  <c:v>A Bencao E Outros</c:v>
                </c:pt>
                <c:pt idx="432">
                  <c:v>No Quarter</c:v>
                </c:pt>
                <c:pt idx="433">
                  <c:v>Snowblind</c:v>
                </c:pt>
                <c:pt idx="434">
                  <c:v>Lemon</c:v>
                </c:pt>
                <c:pt idx="435">
                  <c:v>Rehab (Hot Chip Remix)</c:v>
                </c:pt>
                <c:pt idx="436">
                  <c:v>Phantom Of The Opera</c:v>
                </c:pt>
                <c:pt idx="437">
                  <c:v>Afraid To Shoot Strangers</c:v>
                </c:pt>
                <c:pt idx="438">
                  <c:v>Since I've Been Loving You</c:v>
                </c:pt>
                <c:pt idx="439">
                  <c:v>Seek &amp; Destroy</c:v>
                </c:pt>
                <c:pt idx="440">
                  <c:v>Black</c:v>
                </c:pt>
                <c:pt idx="441">
                  <c:v>No No No</c:v>
                </c:pt>
                <c:pt idx="442">
                  <c:v>Fade To Black</c:v>
                </c:pt>
                <c:pt idx="443">
                  <c:v>Four Walled World</c:v>
                </c:pt>
                <c:pt idx="444">
                  <c:v>Where The Wild Things Are</c:v>
                </c:pt>
                <c:pt idx="445">
                  <c:v>Norwegian Wood</c:v>
                </c:pt>
                <c:pt idx="446">
                  <c:v>Afraid To Shoot Strangers</c:v>
                </c:pt>
                <c:pt idx="447">
                  <c:v>These Colours Don't Run</c:v>
                </c:pt>
                <c:pt idx="448">
                  <c:v>Wellington's Victory or the Battle Symphony, Op.91: 2. Symphony of Triumph</c:v>
                </c:pt>
                <c:pt idx="449">
                  <c:v>In The Evening</c:v>
                </c:pt>
                <c:pt idx="450">
                  <c:v>Se Liga</c:v>
                </c:pt>
                <c:pt idx="451">
                  <c:v>Ghost Of The Navigator</c:v>
                </c:pt>
                <c:pt idx="452">
                  <c:v>Samba Da Bênção</c:v>
                </c:pt>
                <c:pt idx="453">
                  <c:v>You Sent Me Flying / Cherry</c:v>
                </c:pt>
                <c:pt idx="454">
                  <c:v>My Friend Of Misery</c:v>
                </c:pt>
                <c:pt idx="455">
                  <c:v>Revelations</c:v>
                </c:pt>
                <c:pt idx="456">
                  <c:v>Ghost Of The Navigator</c:v>
                </c:pt>
                <c:pt idx="457">
                  <c:v>Down by the Sea</c:v>
                </c:pt>
                <c:pt idx="458">
                  <c:v>Afraid To Shoot Strangers</c:v>
                </c:pt>
                <c:pt idx="459">
                  <c:v>Powerslave</c:v>
                </c:pt>
                <c:pt idx="460">
                  <c:v>Daughter</c:v>
                </c:pt>
                <c:pt idx="461">
                  <c:v>Paradise City</c:v>
                </c:pt>
                <c:pt idx="462">
                  <c:v>Karelia Suite, Op.11: 2. Ballade (Tempo Di Menuetto)</c:v>
                </c:pt>
                <c:pt idx="463">
                  <c:v>Blue Train</c:v>
                </c:pt>
                <c:pt idx="464">
                  <c:v>The Educated Fool</c:v>
                </c:pt>
                <c:pt idx="465">
                  <c:v>Girl From A Pawnshop</c:v>
                </c:pt>
                <c:pt idx="466">
                  <c:v>Third Stone From The Sun</c:v>
                </c:pt>
                <c:pt idx="467">
                  <c:v>Computadores Fazem Arte</c:v>
                </c:pt>
                <c:pt idx="468">
                  <c:v>Wherever I May Roam</c:v>
                </c:pt>
                <c:pt idx="469">
                  <c:v>The Small Hours</c:v>
                </c:pt>
                <c:pt idx="470">
                  <c:v>Blackened</c:v>
                </c:pt>
                <c:pt idx="471">
                  <c:v>Jerusalem</c:v>
                </c:pt>
                <c:pt idx="472">
                  <c:v>Dazed and Confused</c:v>
                </c:pt>
                <c:pt idx="473">
                  <c:v>Babe I'm Gonna Leave You</c:v>
                </c:pt>
                <c:pt idx="474">
                  <c:v>Terra</c:v>
                </c:pt>
                <c:pt idx="475">
                  <c:v>Soot &amp; Stars</c:v>
                </c:pt>
                <c:pt idx="476">
                  <c:v>The Edge Of Darkness</c:v>
                </c:pt>
                <c:pt idx="477">
                  <c:v>The House Jack Built</c:v>
                </c:pt>
                <c:pt idx="478">
                  <c:v>Jizzlobber</c:v>
                </c:pt>
                <c:pt idx="479">
                  <c:v>Helpless</c:v>
                </c:pt>
                <c:pt idx="480">
                  <c:v>Thank You</c:v>
                </c:pt>
                <c:pt idx="481">
                  <c:v>Still Of The Night</c:v>
                </c:pt>
                <c:pt idx="482">
                  <c:v>Ride The Lightning</c:v>
                </c:pt>
                <c:pt idx="483">
                  <c:v>Astronomy</c:v>
                </c:pt>
                <c:pt idx="484">
                  <c:v>Creeping Death</c:v>
                </c:pt>
                <c:pt idx="485">
                  <c:v>Deep Waters</c:v>
                </c:pt>
                <c:pt idx="486">
                  <c:v>Save Me (Remix)</c:v>
                </c:pt>
                <c:pt idx="487">
                  <c:v>The Thing That Should Not Be</c:v>
                </c:pt>
                <c:pt idx="488">
                  <c:v>King For A Day</c:v>
                </c:pt>
                <c:pt idx="489">
                  <c:v>22 Acacia Avenue</c:v>
                </c:pt>
                <c:pt idx="490">
                  <c:v>The Unforgiven II</c:v>
                </c:pt>
                <c:pt idx="491">
                  <c:v>The Shortest Straw</c:v>
                </c:pt>
                <c:pt idx="492">
                  <c:v>Concerto for Clarinet in A Major, K. 622: II. Adagio</c:v>
                </c:pt>
                <c:pt idx="493">
                  <c:v>Wicked Ways</c:v>
                </c:pt>
              </c:strCache>
            </c:strRef>
          </c:cat>
          <c:val>
            <c:numRef>
              <c:f>'Average Time'!$B$2:$B$495</c:f>
              <c:numCache>
                <c:formatCode>General</c:formatCode>
                <c:ptCount val="494"/>
                <c:pt idx="0">
                  <c:v>5286953</c:v>
                </c:pt>
                <c:pt idx="1">
                  <c:v>5088838</c:v>
                </c:pt>
                <c:pt idx="2">
                  <c:v>2960293</c:v>
                </c:pt>
                <c:pt idx="3">
                  <c:v>2956998</c:v>
                </c:pt>
                <c:pt idx="4">
                  <c:v>2956081</c:v>
                </c:pt>
                <c:pt idx="5">
                  <c:v>2952702</c:v>
                </c:pt>
                <c:pt idx="6">
                  <c:v>2935894</c:v>
                </c:pt>
                <c:pt idx="7">
                  <c:v>2927802</c:v>
                </c:pt>
                <c:pt idx="8">
                  <c:v>2927677</c:v>
                </c:pt>
                <c:pt idx="9">
                  <c:v>2926593</c:v>
                </c:pt>
                <c:pt idx="10">
                  <c:v>2925008</c:v>
                </c:pt>
                <c:pt idx="11">
                  <c:v>2924716</c:v>
                </c:pt>
                <c:pt idx="12">
                  <c:v>2924507</c:v>
                </c:pt>
                <c:pt idx="13">
                  <c:v>2924341</c:v>
                </c:pt>
                <c:pt idx="14">
                  <c:v>2924007</c:v>
                </c:pt>
                <c:pt idx="15">
                  <c:v>2923548</c:v>
                </c:pt>
                <c:pt idx="16">
                  <c:v>2923381</c:v>
                </c:pt>
                <c:pt idx="17">
                  <c:v>2923298</c:v>
                </c:pt>
                <c:pt idx="18">
                  <c:v>2922630</c:v>
                </c:pt>
                <c:pt idx="19">
                  <c:v>2922547</c:v>
                </c:pt>
                <c:pt idx="20">
                  <c:v>2922088</c:v>
                </c:pt>
                <c:pt idx="21">
                  <c:v>2920045</c:v>
                </c:pt>
                <c:pt idx="22">
                  <c:v>2914664</c:v>
                </c:pt>
                <c:pt idx="23">
                  <c:v>2907615</c:v>
                </c:pt>
                <c:pt idx="24">
                  <c:v>2903778</c:v>
                </c:pt>
                <c:pt idx="25">
                  <c:v>2869953</c:v>
                </c:pt>
                <c:pt idx="26">
                  <c:v>2863571</c:v>
                </c:pt>
                <c:pt idx="27">
                  <c:v>2825166</c:v>
                </c:pt>
                <c:pt idx="28">
                  <c:v>2782333</c:v>
                </c:pt>
                <c:pt idx="29">
                  <c:v>2780416</c:v>
                </c:pt>
                <c:pt idx="30">
                  <c:v>2763666</c:v>
                </c:pt>
                <c:pt idx="31">
                  <c:v>2713755</c:v>
                </c:pt>
                <c:pt idx="32">
                  <c:v>2698791</c:v>
                </c:pt>
                <c:pt idx="33">
                  <c:v>2687103</c:v>
                </c:pt>
                <c:pt idx="34">
                  <c:v>2679583</c:v>
                </c:pt>
                <c:pt idx="35">
                  <c:v>2656531</c:v>
                </c:pt>
                <c:pt idx="36">
                  <c:v>2639541</c:v>
                </c:pt>
                <c:pt idx="37">
                  <c:v>2638096</c:v>
                </c:pt>
                <c:pt idx="38">
                  <c:v>2637637</c:v>
                </c:pt>
                <c:pt idx="39">
                  <c:v>2637500</c:v>
                </c:pt>
                <c:pt idx="40">
                  <c:v>2637458</c:v>
                </c:pt>
                <c:pt idx="41">
                  <c:v>2637387</c:v>
                </c:pt>
                <c:pt idx="42">
                  <c:v>2637345</c:v>
                </c:pt>
                <c:pt idx="43">
                  <c:v>2637303</c:v>
                </c:pt>
                <c:pt idx="44">
                  <c:v>2636970</c:v>
                </c:pt>
                <c:pt idx="45">
                  <c:v>2636636</c:v>
                </c:pt>
                <c:pt idx="46">
                  <c:v>2636428</c:v>
                </c:pt>
                <c:pt idx="47">
                  <c:v>2635343</c:v>
                </c:pt>
                <c:pt idx="48">
                  <c:v>2635010</c:v>
                </c:pt>
                <c:pt idx="49">
                  <c:v>2632590</c:v>
                </c:pt>
                <c:pt idx="50">
                  <c:v>2631327</c:v>
                </c:pt>
                <c:pt idx="51">
                  <c:v>2631291</c:v>
                </c:pt>
                <c:pt idx="52">
                  <c:v>2629879</c:v>
                </c:pt>
                <c:pt idx="53">
                  <c:v>2629796</c:v>
                </c:pt>
                <c:pt idx="54">
                  <c:v>2627961</c:v>
                </c:pt>
                <c:pt idx="55">
                  <c:v>2627791</c:v>
                </c:pt>
                <c:pt idx="56">
                  <c:v>2627105</c:v>
                </c:pt>
                <c:pt idx="57">
                  <c:v>2626626</c:v>
                </c:pt>
                <c:pt idx="58">
                  <c:v>2626376</c:v>
                </c:pt>
                <c:pt idx="59">
                  <c:v>2624541</c:v>
                </c:pt>
                <c:pt idx="60">
                  <c:v>2624207</c:v>
                </c:pt>
                <c:pt idx="61">
                  <c:v>2623875</c:v>
                </c:pt>
                <c:pt idx="62">
                  <c:v>2622622</c:v>
                </c:pt>
                <c:pt idx="63">
                  <c:v>2622372</c:v>
                </c:pt>
                <c:pt idx="64">
                  <c:v>2622250</c:v>
                </c:pt>
                <c:pt idx="65">
                  <c:v>2622038</c:v>
                </c:pt>
                <c:pt idx="66">
                  <c:v>2621830</c:v>
                </c:pt>
                <c:pt idx="67">
                  <c:v>2621708</c:v>
                </c:pt>
                <c:pt idx="68">
                  <c:v>2620747</c:v>
                </c:pt>
                <c:pt idx="69">
                  <c:v>2620245</c:v>
                </c:pt>
                <c:pt idx="70">
                  <c:v>2619887</c:v>
                </c:pt>
                <c:pt idx="71">
                  <c:v>2619869</c:v>
                </c:pt>
                <c:pt idx="72">
                  <c:v>2619462</c:v>
                </c:pt>
                <c:pt idx="73">
                  <c:v>2618750</c:v>
                </c:pt>
                <c:pt idx="74">
                  <c:v>2618619</c:v>
                </c:pt>
                <c:pt idx="75">
                  <c:v>2618530</c:v>
                </c:pt>
                <c:pt idx="76">
                  <c:v>2618487</c:v>
                </c:pt>
                <c:pt idx="77">
                  <c:v>2618000</c:v>
                </c:pt>
                <c:pt idx="78">
                  <c:v>2617784</c:v>
                </c:pt>
                <c:pt idx="79">
                  <c:v>2617325</c:v>
                </c:pt>
                <c:pt idx="80">
                  <c:v>2617117</c:v>
                </c:pt>
                <c:pt idx="81">
                  <c:v>2617117</c:v>
                </c:pt>
                <c:pt idx="82">
                  <c:v>2616410</c:v>
                </c:pt>
                <c:pt idx="83">
                  <c:v>2616032</c:v>
                </c:pt>
                <c:pt idx="84">
                  <c:v>2615990</c:v>
                </c:pt>
                <c:pt idx="85">
                  <c:v>2615244</c:v>
                </c:pt>
                <c:pt idx="86">
                  <c:v>2613988</c:v>
                </c:pt>
                <c:pt idx="87">
                  <c:v>2612894</c:v>
                </c:pt>
                <c:pt idx="88">
                  <c:v>2612779</c:v>
                </c:pt>
                <c:pt idx="89">
                  <c:v>2612250</c:v>
                </c:pt>
                <c:pt idx="90">
                  <c:v>2612028</c:v>
                </c:pt>
                <c:pt idx="91">
                  <c:v>2612028</c:v>
                </c:pt>
                <c:pt idx="92">
                  <c:v>2611986</c:v>
                </c:pt>
                <c:pt idx="93">
                  <c:v>2611986</c:v>
                </c:pt>
                <c:pt idx="94">
                  <c:v>2611903</c:v>
                </c:pt>
                <c:pt idx="95">
                  <c:v>2611569</c:v>
                </c:pt>
                <c:pt idx="96">
                  <c:v>2611333</c:v>
                </c:pt>
                <c:pt idx="97">
                  <c:v>2610958</c:v>
                </c:pt>
                <c:pt idx="98">
                  <c:v>2610860</c:v>
                </c:pt>
                <c:pt idx="99">
                  <c:v>2610625</c:v>
                </c:pt>
                <c:pt idx="100">
                  <c:v>2610416</c:v>
                </c:pt>
                <c:pt idx="101">
                  <c:v>2610250</c:v>
                </c:pt>
                <c:pt idx="102">
                  <c:v>2610250</c:v>
                </c:pt>
                <c:pt idx="103">
                  <c:v>2610125</c:v>
                </c:pt>
                <c:pt idx="104">
                  <c:v>2609772</c:v>
                </c:pt>
                <c:pt idx="105">
                  <c:v>2609526</c:v>
                </c:pt>
                <c:pt idx="106">
                  <c:v>2609192</c:v>
                </c:pt>
                <c:pt idx="107">
                  <c:v>2609083</c:v>
                </c:pt>
                <c:pt idx="108">
                  <c:v>2609025</c:v>
                </c:pt>
                <c:pt idx="109">
                  <c:v>2608817</c:v>
                </c:pt>
                <c:pt idx="110">
                  <c:v>2607649</c:v>
                </c:pt>
                <c:pt idx="111">
                  <c:v>2605647</c:v>
                </c:pt>
                <c:pt idx="112">
                  <c:v>2605557</c:v>
                </c:pt>
                <c:pt idx="113">
                  <c:v>2605480</c:v>
                </c:pt>
                <c:pt idx="114">
                  <c:v>2605021</c:v>
                </c:pt>
                <c:pt idx="115">
                  <c:v>2604575</c:v>
                </c:pt>
                <c:pt idx="116">
                  <c:v>2602852</c:v>
                </c:pt>
                <c:pt idx="117">
                  <c:v>2602727</c:v>
                </c:pt>
                <c:pt idx="118">
                  <c:v>2602602</c:v>
                </c:pt>
                <c:pt idx="119">
                  <c:v>2601351</c:v>
                </c:pt>
                <c:pt idx="120">
                  <c:v>2601226</c:v>
                </c:pt>
                <c:pt idx="121">
                  <c:v>2601101</c:v>
                </c:pt>
                <c:pt idx="122">
                  <c:v>2601017</c:v>
                </c:pt>
                <c:pt idx="123">
                  <c:v>2600725</c:v>
                </c:pt>
                <c:pt idx="124">
                  <c:v>2600333</c:v>
                </c:pt>
                <c:pt idx="125">
                  <c:v>2600266</c:v>
                </c:pt>
                <c:pt idx="126">
                  <c:v>2598139</c:v>
                </c:pt>
                <c:pt idx="127">
                  <c:v>2594761</c:v>
                </c:pt>
                <c:pt idx="128">
                  <c:v>2593760</c:v>
                </c:pt>
                <c:pt idx="129">
                  <c:v>2591299</c:v>
                </c:pt>
                <c:pt idx="130">
                  <c:v>2590459</c:v>
                </c:pt>
                <c:pt idx="131">
                  <c:v>2590382</c:v>
                </c:pt>
                <c:pt idx="132">
                  <c:v>2590032</c:v>
                </c:pt>
                <c:pt idx="133">
                  <c:v>2588797</c:v>
                </c:pt>
                <c:pt idx="134">
                  <c:v>2587712</c:v>
                </c:pt>
                <c:pt idx="135">
                  <c:v>2587370</c:v>
                </c:pt>
                <c:pt idx="136">
                  <c:v>2587041</c:v>
                </c:pt>
                <c:pt idx="137">
                  <c:v>2585794</c:v>
                </c:pt>
                <c:pt idx="138">
                  <c:v>2582957</c:v>
                </c:pt>
                <c:pt idx="139">
                  <c:v>2582009</c:v>
                </c:pt>
                <c:pt idx="140">
                  <c:v>2573031</c:v>
                </c:pt>
                <c:pt idx="141">
                  <c:v>2571965</c:v>
                </c:pt>
                <c:pt idx="142">
                  <c:v>2571154</c:v>
                </c:pt>
                <c:pt idx="143">
                  <c:v>2564958</c:v>
                </c:pt>
                <c:pt idx="144">
                  <c:v>2564916</c:v>
                </c:pt>
                <c:pt idx="145">
                  <c:v>2563980</c:v>
                </c:pt>
                <c:pt idx="146">
                  <c:v>2563938</c:v>
                </c:pt>
                <c:pt idx="147">
                  <c:v>2563833</c:v>
                </c:pt>
                <c:pt idx="148">
                  <c:v>2561394</c:v>
                </c:pt>
                <c:pt idx="149">
                  <c:v>2555492</c:v>
                </c:pt>
                <c:pt idx="150">
                  <c:v>2548875</c:v>
                </c:pt>
                <c:pt idx="151">
                  <c:v>2541875</c:v>
                </c:pt>
                <c:pt idx="152">
                  <c:v>2533575</c:v>
                </c:pt>
                <c:pt idx="153">
                  <c:v>2519436</c:v>
                </c:pt>
                <c:pt idx="154">
                  <c:v>2515882</c:v>
                </c:pt>
                <c:pt idx="155">
                  <c:v>2497956</c:v>
                </c:pt>
                <c:pt idx="156">
                  <c:v>2492867</c:v>
                </c:pt>
                <c:pt idx="157">
                  <c:v>2484567</c:v>
                </c:pt>
                <c:pt idx="158">
                  <c:v>2478041</c:v>
                </c:pt>
                <c:pt idx="159">
                  <c:v>2436583</c:v>
                </c:pt>
                <c:pt idx="160">
                  <c:v>1822781</c:v>
                </c:pt>
                <c:pt idx="161">
                  <c:v>1814855</c:v>
                </c:pt>
                <c:pt idx="162">
                  <c:v>1801926</c:v>
                </c:pt>
                <c:pt idx="163">
                  <c:v>1767851</c:v>
                </c:pt>
                <c:pt idx="164">
                  <c:v>1732649</c:v>
                </c:pt>
                <c:pt idx="165">
                  <c:v>1712791</c:v>
                </c:pt>
                <c:pt idx="166">
                  <c:v>1705080</c:v>
                </c:pt>
                <c:pt idx="167">
                  <c:v>1700241</c:v>
                </c:pt>
                <c:pt idx="168">
                  <c:v>1676134</c:v>
                </c:pt>
                <c:pt idx="169">
                  <c:v>1612329</c:v>
                </c:pt>
                <c:pt idx="170">
                  <c:v>1380833</c:v>
                </c:pt>
                <c:pt idx="171">
                  <c:v>1328870</c:v>
                </c:pt>
                <c:pt idx="172">
                  <c:v>1326534</c:v>
                </c:pt>
                <c:pt idx="173">
                  <c:v>1325458</c:v>
                </c:pt>
                <c:pt idx="174">
                  <c:v>1323541</c:v>
                </c:pt>
                <c:pt idx="175">
                  <c:v>1321791</c:v>
                </c:pt>
                <c:pt idx="176">
                  <c:v>1320028</c:v>
                </c:pt>
                <c:pt idx="177">
                  <c:v>1317125</c:v>
                </c:pt>
                <c:pt idx="178">
                  <c:v>1315333</c:v>
                </c:pt>
                <c:pt idx="179">
                  <c:v>1306416</c:v>
                </c:pt>
                <c:pt idx="180">
                  <c:v>1302093</c:v>
                </c:pt>
                <c:pt idx="181">
                  <c:v>1299341</c:v>
                </c:pt>
                <c:pt idx="182">
                  <c:v>1297213</c:v>
                </c:pt>
                <c:pt idx="183">
                  <c:v>1294541</c:v>
                </c:pt>
                <c:pt idx="184">
                  <c:v>1292458</c:v>
                </c:pt>
                <c:pt idx="185">
                  <c:v>1290458</c:v>
                </c:pt>
                <c:pt idx="186">
                  <c:v>1289039</c:v>
                </c:pt>
                <c:pt idx="187">
                  <c:v>1288166</c:v>
                </c:pt>
                <c:pt idx="188">
                  <c:v>1282615</c:v>
                </c:pt>
                <c:pt idx="189">
                  <c:v>1282115</c:v>
                </c:pt>
                <c:pt idx="190">
                  <c:v>1280113</c:v>
                </c:pt>
                <c:pt idx="191">
                  <c:v>1279904</c:v>
                </c:pt>
                <c:pt idx="192">
                  <c:v>1278625</c:v>
                </c:pt>
                <c:pt idx="193">
                  <c:v>1278333</c:v>
                </c:pt>
                <c:pt idx="194">
                  <c:v>1278041</c:v>
                </c:pt>
                <c:pt idx="195">
                  <c:v>1276526</c:v>
                </c:pt>
                <c:pt idx="196">
                  <c:v>1275275</c:v>
                </c:pt>
                <c:pt idx="197">
                  <c:v>1274583</c:v>
                </c:pt>
                <c:pt idx="198">
                  <c:v>1273064</c:v>
                </c:pt>
                <c:pt idx="199">
                  <c:v>1272522</c:v>
                </c:pt>
                <c:pt idx="200">
                  <c:v>1271938</c:v>
                </c:pt>
                <c:pt idx="201">
                  <c:v>1271688</c:v>
                </c:pt>
                <c:pt idx="202">
                  <c:v>1271521</c:v>
                </c:pt>
                <c:pt idx="203">
                  <c:v>1271229</c:v>
                </c:pt>
                <c:pt idx="204">
                  <c:v>1270375</c:v>
                </c:pt>
                <c:pt idx="205">
                  <c:v>1268333</c:v>
                </c:pt>
                <c:pt idx="206">
                  <c:v>1268268</c:v>
                </c:pt>
                <c:pt idx="207">
                  <c:v>1267958</c:v>
                </c:pt>
                <c:pt idx="208">
                  <c:v>1264875</c:v>
                </c:pt>
                <c:pt idx="209">
                  <c:v>1264375</c:v>
                </c:pt>
                <c:pt idx="210">
                  <c:v>1253541</c:v>
                </c:pt>
                <c:pt idx="211">
                  <c:v>1237791</c:v>
                </c:pt>
                <c:pt idx="212">
                  <c:v>1196094</c:v>
                </c:pt>
                <c:pt idx="213">
                  <c:v>1116734</c:v>
                </c:pt>
                <c:pt idx="214">
                  <c:v>1070027</c:v>
                </c:pt>
                <c:pt idx="215">
                  <c:v>934791</c:v>
                </c:pt>
                <c:pt idx="216">
                  <c:v>913658</c:v>
                </c:pt>
                <c:pt idx="217">
                  <c:v>907520</c:v>
                </c:pt>
                <c:pt idx="218">
                  <c:v>882834</c:v>
                </c:pt>
                <c:pt idx="219">
                  <c:v>880640</c:v>
                </c:pt>
                <c:pt idx="220">
                  <c:v>863895</c:v>
                </c:pt>
                <c:pt idx="221">
                  <c:v>854700</c:v>
                </c:pt>
                <c:pt idx="222">
                  <c:v>850259</c:v>
                </c:pt>
                <c:pt idx="223">
                  <c:v>843964</c:v>
                </c:pt>
                <c:pt idx="224">
                  <c:v>825103</c:v>
                </c:pt>
                <c:pt idx="225">
                  <c:v>816509</c:v>
                </c:pt>
                <c:pt idx="226">
                  <c:v>807392</c:v>
                </c:pt>
                <c:pt idx="227">
                  <c:v>804101</c:v>
                </c:pt>
                <c:pt idx="228">
                  <c:v>789472</c:v>
                </c:pt>
                <c:pt idx="229">
                  <c:v>766354</c:v>
                </c:pt>
                <c:pt idx="230">
                  <c:v>763924</c:v>
                </c:pt>
                <c:pt idx="231">
                  <c:v>758648</c:v>
                </c:pt>
                <c:pt idx="232">
                  <c:v>749897</c:v>
                </c:pt>
                <c:pt idx="233">
                  <c:v>747755</c:v>
                </c:pt>
                <c:pt idx="234">
                  <c:v>713534</c:v>
                </c:pt>
                <c:pt idx="235">
                  <c:v>711836</c:v>
                </c:pt>
                <c:pt idx="236">
                  <c:v>701831</c:v>
                </c:pt>
                <c:pt idx="237">
                  <c:v>678008</c:v>
                </c:pt>
                <c:pt idx="238">
                  <c:v>677694</c:v>
                </c:pt>
                <c:pt idx="239">
                  <c:v>672773</c:v>
                </c:pt>
                <c:pt idx="240">
                  <c:v>671712</c:v>
                </c:pt>
                <c:pt idx="241">
                  <c:v>667428</c:v>
                </c:pt>
                <c:pt idx="242">
                  <c:v>666017</c:v>
                </c:pt>
                <c:pt idx="243">
                  <c:v>664894</c:v>
                </c:pt>
                <c:pt idx="244">
                  <c:v>663426</c:v>
                </c:pt>
                <c:pt idx="245">
                  <c:v>659226</c:v>
                </c:pt>
                <c:pt idx="246">
                  <c:v>657293</c:v>
                </c:pt>
                <c:pt idx="247">
                  <c:v>649116</c:v>
                </c:pt>
                <c:pt idx="248">
                  <c:v>644571</c:v>
                </c:pt>
                <c:pt idx="249">
                  <c:v>638563</c:v>
                </c:pt>
                <c:pt idx="250">
                  <c:v>634435</c:v>
                </c:pt>
                <c:pt idx="251">
                  <c:v>628062</c:v>
                </c:pt>
                <c:pt idx="252">
                  <c:v>625502</c:v>
                </c:pt>
                <c:pt idx="253">
                  <c:v>620460</c:v>
                </c:pt>
                <c:pt idx="254">
                  <c:v>619467</c:v>
                </c:pt>
                <c:pt idx="255">
                  <c:v>618344</c:v>
                </c:pt>
                <c:pt idx="256">
                  <c:v>618031</c:v>
                </c:pt>
                <c:pt idx="257">
                  <c:v>616829</c:v>
                </c:pt>
                <c:pt idx="258">
                  <c:v>616511</c:v>
                </c:pt>
                <c:pt idx="259">
                  <c:v>602880</c:v>
                </c:pt>
                <c:pt idx="260">
                  <c:v>596519</c:v>
                </c:pt>
                <c:pt idx="261">
                  <c:v>593580</c:v>
                </c:pt>
                <c:pt idx="262">
                  <c:v>592953</c:v>
                </c:pt>
                <c:pt idx="263">
                  <c:v>592744</c:v>
                </c:pt>
                <c:pt idx="264">
                  <c:v>591986</c:v>
                </c:pt>
                <c:pt idx="265">
                  <c:v>589531</c:v>
                </c:pt>
                <c:pt idx="266">
                  <c:v>588721</c:v>
                </c:pt>
                <c:pt idx="267">
                  <c:v>588564</c:v>
                </c:pt>
                <c:pt idx="268">
                  <c:v>585769</c:v>
                </c:pt>
                <c:pt idx="269">
                  <c:v>583366</c:v>
                </c:pt>
                <c:pt idx="270">
                  <c:v>582086</c:v>
                </c:pt>
                <c:pt idx="271">
                  <c:v>582029</c:v>
                </c:pt>
                <c:pt idx="272">
                  <c:v>578324</c:v>
                </c:pt>
                <c:pt idx="273">
                  <c:v>577488</c:v>
                </c:pt>
                <c:pt idx="274">
                  <c:v>569704</c:v>
                </c:pt>
                <c:pt idx="275">
                  <c:v>567494</c:v>
                </c:pt>
                <c:pt idx="276">
                  <c:v>566752</c:v>
                </c:pt>
                <c:pt idx="277">
                  <c:v>564893</c:v>
                </c:pt>
                <c:pt idx="278">
                  <c:v>564009</c:v>
                </c:pt>
                <c:pt idx="279">
                  <c:v>563800</c:v>
                </c:pt>
                <c:pt idx="280">
                  <c:v>562966</c:v>
                </c:pt>
                <c:pt idx="281">
                  <c:v>561967</c:v>
                </c:pt>
                <c:pt idx="282">
                  <c:v>561162</c:v>
                </c:pt>
                <c:pt idx="283">
                  <c:v>560342</c:v>
                </c:pt>
                <c:pt idx="284">
                  <c:v>559203</c:v>
                </c:pt>
                <c:pt idx="285">
                  <c:v>558602</c:v>
                </c:pt>
                <c:pt idx="286">
                  <c:v>555075</c:v>
                </c:pt>
                <c:pt idx="287">
                  <c:v>552308</c:v>
                </c:pt>
                <c:pt idx="288">
                  <c:v>549093</c:v>
                </c:pt>
                <c:pt idx="289">
                  <c:v>548336</c:v>
                </c:pt>
                <c:pt idx="290">
                  <c:v>546115</c:v>
                </c:pt>
                <c:pt idx="291">
                  <c:v>546063</c:v>
                </c:pt>
                <c:pt idx="292">
                  <c:v>545750</c:v>
                </c:pt>
                <c:pt idx="293">
                  <c:v>545203</c:v>
                </c:pt>
                <c:pt idx="294">
                  <c:v>544078</c:v>
                </c:pt>
                <c:pt idx="295">
                  <c:v>543007</c:v>
                </c:pt>
                <c:pt idx="296">
                  <c:v>539689</c:v>
                </c:pt>
                <c:pt idx="297">
                  <c:v>537540</c:v>
                </c:pt>
                <c:pt idx="298">
                  <c:v>534883</c:v>
                </c:pt>
                <c:pt idx="299">
                  <c:v>529841</c:v>
                </c:pt>
                <c:pt idx="300">
                  <c:v>529684</c:v>
                </c:pt>
                <c:pt idx="301">
                  <c:v>529658</c:v>
                </c:pt>
                <c:pt idx="302">
                  <c:v>528692</c:v>
                </c:pt>
                <c:pt idx="303">
                  <c:v>528666</c:v>
                </c:pt>
                <c:pt idx="304">
                  <c:v>527986</c:v>
                </c:pt>
                <c:pt idx="305">
                  <c:v>526785</c:v>
                </c:pt>
                <c:pt idx="306">
                  <c:v>526696</c:v>
                </c:pt>
                <c:pt idx="307">
                  <c:v>526471</c:v>
                </c:pt>
                <c:pt idx="308">
                  <c:v>526255</c:v>
                </c:pt>
                <c:pt idx="309">
                  <c:v>526132</c:v>
                </c:pt>
                <c:pt idx="310">
                  <c:v>522396</c:v>
                </c:pt>
                <c:pt idx="311">
                  <c:v>522099</c:v>
                </c:pt>
                <c:pt idx="312">
                  <c:v>519888</c:v>
                </c:pt>
                <c:pt idx="313">
                  <c:v>518556</c:v>
                </c:pt>
                <c:pt idx="314">
                  <c:v>516649</c:v>
                </c:pt>
                <c:pt idx="315">
                  <c:v>515631</c:v>
                </c:pt>
                <c:pt idx="316">
                  <c:v>515435</c:v>
                </c:pt>
                <c:pt idx="317">
                  <c:v>515239</c:v>
                </c:pt>
                <c:pt idx="318">
                  <c:v>514612</c:v>
                </c:pt>
                <c:pt idx="319">
                  <c:v>513750</c:v>
                </c:pt>
                <c:pt idx="320">
                  <c:v>513541</c:v>
                </c:pt>
                <c:pt idx="321">
                  <c:v>512339</c:v>
                </c:pt>
                <c:pt idx="322">
                  <c:v>510197</c:v>
                </c:pt>
                <c:pt idx="323">
                  <c:v>509413</c:v>
                </c:pt>
                <c:pt idx="324">
                  <c:v>508604</c:v>
                </c:pt>
                <c:pt idx="325">
                  <c:v>508107</c:v>
                </c:pt>
                <c:pt idx="326">
                  <c:v>508055</c:v>
                </c:pt>
                <c:pt idx="327">
                  <c:v>506801</c:v>
                </c:pt>
                <c:pt idx="328">
                  <c:v>505991</c:v>
                </c:pt>
                <c:pt idx="329">
                  <c:v>505808</c:v>
                </c:pt>
                <c:pt idx="330">
                  <c:v>505626</c:v>
                </c:pt>
                <c:pt idx="331">
                  <c:v>505521</c:v>
                </c:pt>
                <c:pt idx="332">
                  <c:v>501503</c:v>
                </c:pt>
                <c:pt idx="333">
                  <c:v>500427</c:v>
                </c:pt>
                <c:pt idx="334">
                  <c:v>500062</c:v>
                </c:pt>
                <c:pt idx="335">
                  <c:v>497998</c:v>
                </c:pt>
                <c:pt idx="336">
                  <c:v>497163</c:v>
                </c:pt>
                <c:pt idx="337">
                  <c:v>496718</c:v>
                </c:pt>
                <c:pt idx="338">
                  <c:v>496692</c:v>
                </c:pt>
                <c:pt idx="339">
                  <c:v>496065</c:v>
                </c:pt>
                <c:pt idx="340">
                  <c:v>494602</c:v>
                </c:pt>
                <c:pt idx="341">
                  <c:v>494524</c:v>
                </c:pt>
                <c:pt idx="342">
                  <c:v>494393</c:v>
                </c:pt>
                <c:pt idx="343">
                  <c:v>493635</c:v>
                </c:pt>
                <c:pt idx="344">
                  <c:v>493573</c:v>
                </c:pt>
                <c:pt idx="345">
                  <c:v>491885</c:v>
                </c:pt>
                <c:pt idx="346">
                  <c:v>490422</c:v>
                </c:pt>
                <c:pt idx="347">
                  <c:v>487392</c:v>
                </c:pt>
                <c:pt idx="348">
                  <c:v>485720</c:v>
                </c:pt>
                <c:pt idx="349">
                  <c:v>483657</c:v>
                </c:pt>
                <c:pt idx="350">
                  <c:v>483133</c:v>
                </c:pt>
                <c:pt idx="351">
                  <c:v>482429</c:v>
                </c:pt>
                <c:pt idx="352">
                  <c:v>481619</c:v>
                </c:pt>
                <c:pt idx="353">
                  <c:v>479242</c:v>
                </c:pt>
                <c:pt idx="354">
                  <c:v>478302</c:v>
                </c:pt>
                <c:pt idx="355">
                  <c:v>478145</c:v>
                </c:pt>
                <c:pt idx="356">
                  <c:v>476003</c:v>
                </c:pt>
                <c:pt idx="357">
                  <c:v>475402</c:v>
                </c:pt>
                <c:pt idx="358">
                  <c:v>474017</c:v>
                </c:pt>
                <c:pt idx="359">
                  <c:v>473495</c:v>
                </c:pt>
                <c:pt idx="360">
                  <c:v>473391</c:v>
                </c:pt>
                <c:pt idx="361">
                  <c:v>472920</c:v>
                </c:pt>
                <c:pt idx="362">
                  <c:v>472764</c:v>
                </c:pt>
                <c:pt idx="363">
                  <c:v>471849</c:v>
                </c:pt>
                <c:pt idx="364">
                  <c:v>470256</c:v>
                </c:pt>
                <c:pt idx="365">
                  <c:v>469968</c:v>
                </c:pt>
                <c:pt idx="366">
                  <c:v>467810</c:v>
                </c:pt>
                <c:pt idx="367">
                  <c:v>467069</c:v>
                </c:pt>
                <c:pt idx="368">
                  <c:v>464770</c:v>
                </c:pt>
                <c:pt idx="369">
                  <c:v>464378</c:v>
                </c:pt>
                <c:pt idx="370">
                  <c:v>464039</c:v>
                </c:pt>
                <c:pt idx="371">
                  <c:v>462837</c:v>
                </c:pt>
                <c:pt idx="372">
                  <c:v>461165</c:v>
                </c:pt>
                <c:pt idx="373">
                  <c:v>461035</c:v>
                </c:pt>
                <c:pt idx="374">
                  <c:v>460695</c:v>
                </c:pt>
                <c:pt idx="375">
                  <c:v>459990</c:v>
                </c:pt>
                <c:pt idx="376">
                  <c:v>459180</c:v>
                </c:pt>
                <c:pt idx="377">
                  <c:v>457639</c:v>
                </c:pt>
                <c:pt idx="378">
                  <c:v>456071</c:v>
                </c:pt>
                <c:pt idx="379">
                  <c:v>454974</c:v>
                </c:pt>
                <c:pt idx="380">
                  <c:v>453955</c:v>
                </c:pt>
                <c:pt idx="381">
                  <c:v>452519</c:v>
                </c:pt>
                <c:pt idx="382">
                  <c:v>451840</c:v>
                </c:pt>
                <c:pt idx="383">
                  <c:v>451422</c:v>
                </c:pt>
                <c:pt idx="384">
                  <c:v>448574</c:v>
                </c:pt>
                <c:pt idx="385">
                  <c:v>447791</c:v>
                </c:pt>
                <c:pt idx="386">
                  <c:v>447582</c:v>
                </c:pt>
                <c:pt idx="387">
                  <c:v>446484</c:v>
                </c:pt>
                <c:pt idx="388">
                  <c:v>445779</c:v>
                </c:pt>
                <c:pt idx="389">
                  <c:v>445283</c:v>
                </c:pt>
                <c:pt idx="390">
                  <c:v>444614</c:v>
                </c:pt>
                <c:pt idx="391">
                  <c:v>444358</c:v>
                </c:pt>
                <c:pt idx="392">
                  <c:v>444055</c:v>
                </c:pt>
                <c:pt idx="393">
                  <c:v>443977</c:v>
                </c:pt>
                <c:pt idx="394">
                  <c:v>443977</c:v>
                </c:pt>
                <c:pt idx="395">
                  <c:v>442106</c:v>
                </c:pt>
                <c:pt idx="396">
                  <c:v>442096</c:v>
                </c:pt>
                <c:pt idx="397">
                  <c:v>441782</c:v>
                </c:pt>
                <c:pt idx="398">
                  <c:v>441417</c:v>
                </c:pt>
                <c:pt idx="399">
                  <c:v>441234</c:v>
                </c:pt>
                <c:pt idx="400">
                  <c:v>441155</c:v>
                </c:pt>
                <c:pt idx="401">
                  <c:v>440555</c:v>
                </c:pt>
                <c:pt idx="402">
                  <c:v>439510</c:v>
                </c:pt>
                <c:pt idx="403">
                  <c:v>437968</c:v>
                </c:pt>
                <c:pt idx="404">
                  <c:v>436976</c:v>
                </c:pt>
                <c:pt idx="405">
                  <c:v>436636</c:v>
                </c:pt>
                <c:pt idx="406">
                  <c:v>436453</c:v>
                </c:pt>
                <c:pt idx="407">
                  <c:v>435513</c:v>
                </c:pt>
                <c:pt idx="408">
                  <c:v>434442</c:v>
                </c:pt>
                <c:pt idx="409">
                  <c:v>433397</c:v>
                </c:pt>
                <c:pt idx="410">
                  <c:v>433188</c:v>
                </c:pt>
                <c:pt idx="411">
                  <c:v>431542</c:v>
                </c:pt>
                <c:pt idx="412">
                  <c:v>431333</c:v>
                </c:pt>
                <c:pt idx="413">
                  <c:v>431262</c:v>
                </c:pt>
                <c:pt idx="414">
                  <c:v>431203</c:v>
                </c:pt>
                <c:pt idx="415">
                  <c:v>430942</c:v>
                </c:pt>
                <c:pt idx="416">
                  <c:v>430733</c:v>
                </c:pt>
                <c:pt idx="417">
                  <c:v>430210</c:v>
                </c:pt>
                <c:pt idx="418">
                  <c:v>429479</c:v>
                </c:pt>
                <c:pt idx="419">
                  <c:v>428669</c:v>
                </c:pt>
                <c:pt idx="420">
                  <c:v>428643</c:v>
                </c:pt>
                <c:pt idx="421">
                  <c:v>428329</c:v>
                </c:pt>
                <c:pt idx="422">
                  <c:v>428016</c:v>
                </c:pt>
                <c:pt idx="423">
                  <c:v>427702</c:v>
                </c:pt>
                <c:pt idx="424">
                  <c:v>427023</c:v>
                </c:pt>
                <c:pt idx="425">
                  <c:v>425195</c:v>
                </c:pt>
                <c:pt idx="426">
                  <c:v>424960</c:v>
                </c:pt>
                <c:pt idx="427">
                  <c:v>424829</c:v>
                </c:pt>
                <c:pt idx="428">
                  <c:v>423653</c:v>
                </c:pt>
                <c:pt idx="429">
                  <c:v>422321</c:v>
                </c:pt>
                <c:pt idx="430">
                  <c:v>421982</c:v>
                </c:pt>
                <c:pt idx="431">
                  <c:v>421093</c:v>
                </c:pt>
                <c:pt idx="432">
                  <c:v>420493</c:v>
                </c:pt>
                <c:pt idx="433">
                  <c:v>420022</c:v>
                </c:pt>
                <c:pt idx="434">
                  <c:v>418324</c:v>
                </c:pt>
                <c:pt idx="435">
                  <c:v>418293</c:v>
                </c:pt>
                <c:pt idx="436">
                  <c:v>418168</c:v>
                </c:pt>
                <c:pt idx="437">
                  <c:v>416496</c:v>
                </c:pt>
                <c:pt idx="438">
                  <c:v>416365</c:v>
                </c:pt>
                <c:pt idx="439">
                  <c:v>415817</c:v>
                </c:pt>
                <c:pt idx="440">
                  <c:v>415712</c:v>
                </c:pt>
                <c:pt idx="441">
                  <c:v>414902</c:v>
                </c:pt>
                <c:pt idx="442">
                  <c:v>414824</c:v>
                </c:pt>
                <c:pt idx="443">
                  <c:v>414474</c:v>
                </c:pt>
                <c:pt idx="444">
                  <c:v>414380</c:v>
                </c:pt>
                <c:pt idx="445">
                  <c:v>413910</c:v>
                </c:pt>
                <c:pt idx="446">
                  <c:v>412525</c:v>
                </c:pt>
                <c:pt idx="447">
                  <c:v>412152</c:v>
                </c:pt>
                <c:pt idx="448">
                  <c:v>412000</c:v>
                </c:pt>
                <c:pt idx="449">
                  <c:v>410566</c:v>
                </c:pt>
                <c:pt idx="450">
                  <c:v>410409</c:v>
                </c:pt>
                <c:pt idx="451">
                  <c:v>410070</c:v>
                </c:pt>
                <c:pt idx="452">
                  <c:v>409965</c:v>
                </c:pt>
                <c:pt idx="453">
                  <c:v>409906</c:v>
                </c:pt>
                <c:pt idx="454">
                  <c:v>409547</c:v>
                </c:pt>
                <c:pt idx="455">
                  <c:v>408607</c:v>
                </c:pt>
                <c:pt idx="456">
                  <c:v>408607</c:v>
                </c:pt>
                <c:pt idx="457">
                  <c:v>408163</c:v>
                </c:pt>
                <c:pt idx="458">
                  <c:v>407980</c:v>
                </c:pt>
                <c:pt idx="459">
                  <c:v>407823</c:v>
                </c:pt>
                <c:pt idx="460">
                  <c:v>407484</c:v>
                </c:pt>
                <c:pt idx="461">
                  <c:v>406347</c:v>
                </c:pt>
                <c:pt idx="462">
                  <c:v>406000</c:v>
                </c:pt>
                <c:pt idx="463">
                  <c:v>405028</c:v>
                </c:pt>
                <c:pt idx="464">
                  <c:v>404767</c:v>
                </c:pt>
                <c:pt idx="465">
                  <c:v>404688</c:v>
                </c:pt>
                <c:pt idx="466">
                  <c:v>404453</c:v>
                </c:pt>
                <c:pt idx="467">
                  <c:v>404323</c:v>
                </c:pt>
                <c:pt idx="468">
                  <c:v>404323</c:v>
                </c:pt>
                <c:pt idx="469">
                  <c:v>403435</c:v>
                </c:pt>
                <c:pt idx="470">
                  <c:v>403382</c:v>
                </c:pt>
                <c:pt idx="471">
                  <c:v>402390</c:v>
                </c:pt>
                <c:pt idx="472">
                  <c:v>401920</c:v>
                </c:pt>
                <c:pt idx="473">
                  <c:v>401475</c:v>
                </c:pt>
                <c:pt idx="474">
                  <c:v>401319</c:v>
                </c:pt>
                <c:pt idx="475">
                  <c:v>399986</c:v>
                </c:pt>
                <c:pt idx="476">
                  <c:v>399333</c:v>
                </c:pt>
                <c:pt idx="477">
                  <c:v>398942</c:v>
                </c:pt>
                <c:pt idx="478">
                  <c:v>398341</c:v>
                </c:pt>
                <c:pt idx="479">
                  <c:v>398315</c:v>
                </c:pt>
                <c:pt idx="480">
                  <c:v>398262</c:v>
                </c:pt>
                <c:pt idx="481">
                  <c:v>398210</c:v>
                </c:pt>
                <c:pt idx="482">
                  <c:v>397740</c:v>
                </c:pt>
                <c:pt idx="483">
                  <c:v>397531</c:v>
                </c:pt>
                <c:pt idx="484">
                  <c:v>396878</c:v>
                </c:pt>
                <c:pt idx="485">
                  <c:v>396460</c:v>
                </c:pt>
                <c:pt idx="486">
                  <c:v>396303</c:v>
                </c:pt>
                <c:pt idx="487">
                  <c:v>396199</c:v>
                </c:pt>
                <c:pt idx="488">
                  <c:v>395859</c:v>
                </c:pt>
                <c:pt idx="489">
                  <c:v>395572</c:v>
                </c:pt>
                <c:pt idx="490">
                  <c:v>395520</c:v>
                </c:pt>
                <c:pt idx="491">
                  <c:v>395389</c:v>
                </c:pt>
                <c:pt idx="492">
                  <c:v>394482</c:v>
                </c:pt>
                <c:pt idx="493">
                  <c:v>393691</c:v>
                </c:pt>
              </c:numCache>
            </c:numRef>
          </c:val>
          <c:extLst>
            <c:ext xmlns:c16="http://schemas.microsoft.com/office/drawing/2014/chart" uri="{C3380CC4-5D6E-409C-BE32-E72D297353CC}">
              <c16:uniqueId val="{00000000-A504-464A-BEF3-D40A670A7ECC}"/>
            </c:ext>
          </c:extLst>
        </c:ser>
        <c:dLbls>
          <c:showLegendKey val="0"/>
          <c:showVal val="0"/>
          <c:showCatName val="0"/>
          <c:showSerName val="0"/>
          <c:showPercent val="0"/>
          <c:showBubbleSize val="0"/>
        </c:dLbls>
        <c:gapWidth val="315"/>
        <c:overlap val="-40"/>
        <c:axId val="1205274879"/>
        <c:axId val="1381995487"/>
      </c:barChart>
      <c:catAx>
        <c:axId val="1205274879"/>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US" dirty="0"/>
                  <a:t>Songs</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381995487"/>
        <c:crosses val="autoZero"/>
        <c:auto val="1"/>
        <c:lblAlgn val="ctr"/>
        <c:lblOffset val="100"/>
        <c:noMultiLvlLbl val="0"/>
      </c:catAx>
      <c:valAx>
        <c:axId val="1381995487"/>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US" dirty="0"/>
                  <a:t>Time</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205274879"/>
        <c:crosses val="autoZero"/>
        <c:crossBetween val="between"/>
      </c:valAx>
      <c:spPr>
        <a:noFill/>
        <a:ln>
          <a:noFill/>
        </a:ln>
        <a:effectLst/>
      </c:spPr>
    </c:plotArea>
    <c:plotVisOnly val="1"/>
    <c:dispBlanksAs val="gap"/>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'Country spent'!$A$2:$A$26</cx:f>
        <cx:nf>'Country spent'!$A$1</cx:nf>
        <cx:lvl ptCount="25" name="Country">
          <cx:pt idx="0">Argentina</cx:pt>
          <cx:pt idx="1">Australia</cx:pt>
          <cx:pt idx="2">Austria</cx:pt>
          <cx:pt idx="3">Belgium</cx:pt>
          <cx:pt idx="4">Brazil</cx:pt>
          <cx:pt idx="5">Canada</cx:pt>
          <cx:pt idx="6">Chile</cx:pt>
          <cx:pt idx="7">Czech Republic</cx:pt>
          <cx:pt idx="8">Denmark</cx:pt>
          <cx:pt idx="9">Finland</cx:pt>
          <cx:pt idx="10">France</cx:pt>
          <cx:pt idx="11">Germany</cx:pt>
          <cx:pt idx="12">Hungary</cx:pt>
          <cx:pt idx="13">India</cx:pt>
          <cx:pt idx="14">Ireland</cx:pt>
          <cx:pt idx="15">Italy</cx:pt>
          <cx:pt idx="16">Netherlands</cx:pt>
          <cx:pt idx="17">Norway</cx:pt>
          <cx:pt idx="18">Poland</cx:pt>
          <cx:pt idx="19">Portugal</cx:pt>
          <cx:pt idx="20">Spain</cx:pt>
          <cx:pt idx="21">Sweden</cx:pt>
          <cx:pt idx="22">USA</cx:pt>
          <cx:pt idx="23">United Kingdom</cx:pt>
          <cx:pt idx="24">United Kingdom</cx:pt>
        </cx:lvl>
      </cx:strDim>
      <cx:numDim type="colorVal">
        <cx:f>'Country spent'!$B$2:$B$26</cx:f>
        <cx:lvl ptCount="25" formatCode="General">
          <cx:pt idx="0">37.619999999999997</cx:pt>
          <cx:pt idx="1">37.619999999999997</cx:pt>
          <cx:pt idx="2">42.619999999999997</cx:pt>
          <cx:pt idx="3">37.619999999999997</cx:pt>
          <cx:pt idx="4">39.619999999999997</cx:pt>
          <cx:pt idx="5">39.619999999999997</cx:pt>
          <cx:pt idx="6">46.619999999999997</cx:pt>
          <cx:pt idx="7">49.619999999999997</cx:pt>
          <cx:pt idx="8">37.619999999999997</cx:pt>
          <cx:pt idx="9">41.619999999999997</cx:pt>
          <cx:pt idx="10">40.619999999999997</cx:pt>
          <cx:pt idx="11">43.619999999999997</cx:pt>
          <cx:pt idx="12">45.619999999999997</cx:pt>
          <cx:pt idx="13">38.619999999999997</cx:pt>
          <cx:pt idx="14">45.619999999999997</cx:pt>
          <cx:pt idx="15">37.619999999999997</cx:pt>
          <cx:pt idx="16">40.619999999999997</cx:pt>
          <cx:pt idx="17">39.619999999999997</cx:pt>
          <cx:pt idx="18">37.619999999999997</cx:pt>
          <cx:pt idx="19">39.619999999999997</cx:pt>
          <cx:pt idx="20">37.619999999999997</cx:pt>
          <cx:pt idx="21">38.619999999999997</cx:pt>
          <cx:pt idx="22">47.619999999999997</cx:pt>
          <cx:pt idx="23">37.619999999999997</cx:pt>
          <cx:pt idx="24">37.619999999999997</cx:pt>
        </cx:lvl>
      </cx:numDim>
    </cx:data>
  </cx:chartData>
  <cx:chart>
    <cx:title pos="t" align="ctr" overlay="0">
      <cx:tx>
        <cx:txData>
          <cx:v>Total money spent on music by countries</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Total money spent on music by countries</a:t>
          </a:r>
        </a:p>
      </cx:txPr>
    </cx:title>
    <cx:plotArea>
      <cx:plotAreaRegion>
        <cx:series layoutId="regionMap" uniqueId="{288789C2-8883-448D-AA6C-60D8ACD56F2C}">
          <cx:tx>
            <cx:txData>
              <cx:f>'Country spent'!$B$1</cx:f>
              <cx:v>TotalSpent</cx:v>
            </cx:txData>
          </cx:tx>
          <cx:dataId val="0"/>
          <cx:layoutPr>
            <cx:geography cultureLanguage="en-US" cultureRegion="US" attribution="Powered by Bing">
              <cx:geoCache provider="{E9337A44-BEBE-4D9F-B70C-5C5E7DAFC167}">
                <cx:binary>7HzZbt1G0+2rBL4+VLrZ84cvP5AmuQdNljXYcW4IWZabzXmenv4UKdu/tKPYDmLABs65iCORuze7
a1y1qqj/3o3/uUvvb+tfxizNm//cjb+9iNq2/M+vvzZ30X122xxl9q4umuJDe3RXZL8WHz7Yu/tf
39e3g83Nry7C9Ne76LZu78cX//Nf+DZzX5wWd7etLfJX3X09Xd43Xdo2X7j37K1f7ooub5flBr7p
txfefH8X/XJ5X3bvUnv34pf7vLXtdD2V97+9ePLRF7/8eviFf3n4Lynsr+3ew1qqjgRRLpHwL8KE
C/fFL2mRm4+3MTsiBEvkEi4xp4iTT48+v81g+bote/vp4nP7WXdz+/59fd80v3z8/6OFTzb/6Lpt
Cu9BBF6xbNT7cz3Zr09F/D//PbgAZz248kgLh4L52q1DJezr+/Q2f/+l0/4z6TNyhIWQHLkcIaQE
50+k78gjTKVkHHOCXKpADZ+e/SD+b9jQ8+L/vPBA/J+vH4p/H/x48f9em8Xs8y+a2z9TgEPYEVZI
uIRihaWiDCT8yP4dDvcpVRITSV0hCKVPNfBNe3peB4+WHmjh0Z1DPfx++eP14N/n2W2dfBLEc07/
z7TA+BEiFAKMAC1QQph6ogR1RBYdQXASiLtKygMv+Ib9PK+BzwsP5P/5+qH0/ZMfL/3fu6atb9Mv
B91/Jn/HZUdMMISVJJy6TEj8RAGY0CPCKBfMVa7iUrBPun8IQ9+0pedV8GjpgRIe3TlUw+83P14N
ur6dbfpJDv/eBxyMjkC+RErFKOYuU/KJDhzIFUhiF0sBPiJd6kKmfkABD0r4+oae18CndQfi/3T5
UPb6JwhAN7lt79//ctXetvfNJyn8exUQdcQQYQysXEiG2QJ2HucCpY4Qlq5irpRIMkVAQ4818M3b
el4RB8sP9HFw91AtN1c/3iVWj/2ecYmKIyYFEohyhqSQ6iAsUcjNSElOIWZxBvn7qT6+YT/Pa+Lz
wgMdfL5+KP3fr3+89Df1bX53/0kC/94bKD/iLuVEcEQE+ws2dY8oo5IoRZd/qTjMCV/fzvOy/7Tu
QPSfLh9KfvMThCN9nxrbZd9P9AwdcYqRQkQRxJey60kgokecY4QhF0BFAK4hDzPB1/fzvOw/H+RA
+J+vH0pf/wRVgXeb377/jiUBdwELIagEoCIWlMNPT4TvKH7EmHIlKIcxBFDpAI1+fT/PC//TugPZ
f7p8KHrv958g5Nj8+9bDnB6xRyDUBZz5KAG7/MiVrgS3gM8AAMJQJjzOv5uvb+d50X9eeCD7z9cP
hb/Z/3jhe5FNv2O4f6iEIeILjJAkCCz7ifAdgY9cDESEoog+VwR8dT/Py/7jsgPJf7x6KHfv9MfL
fXtfZ7f59Mn0/n2iZfgIKQIBRSgXeDb46YngoS4gQMBBxFEuZRwxcIrHVv8N+3le8p8XHsj+8/VD
6fs/QbTfdbm5rb+j9AFjYg6IXiAspOu6BxQcVkd0KboY5ys7dBjtv2E/z0v/88ID6X++fij93c2P
t/19/v574nvXBVoBL4QCaACQvoSA/ijeCyB+ONRalLlAg1JAoU8t/6u7eV7yH5cdyP3j1UOp789/
Aqm3t+n3tHhyBNJmwOcwvuZRgI+PpI5dcAiEMCIEHEItXNzjcLP/2mb+RugPyw6F/nD1L0L/Ccqp
8/s2uq8XePMdGQbmHrlcIa64WCh94BCeiJ4dcQwVrQtkKFRcYPUHBv+Ne3peA08WH+jhyb1DbZz/
BEn3vKiH2+/oAwBmIKYz6HytKZXyp4oAPpRD3QtFFjS/gI4+ZHq+vp2/0cHHYxyK/+Plv0j+5Y8P
PhfF94X44ALYBcqAQdiHlAtc8xMXgHwLnIJCSgkCjRdGgPJ5HH6+vp3nJf9p3YHkP10+lPzFT2Dz
F0Xddub2O3LMQHBywDgA8l3EGaB48UT2jjgCpRBg1ATwDisJeij8r+/o78T/aeVfFPDpxl9U8BMk
gavy1uafZPDvkT4FKA9ddkAzTClgFpaw8ijzOpCYGV3MH9KDIsC7HcT/r27neeF/XHYg+Y9XD8Ue
/ARE8tVw//7+O8odKB0J/duFrIT0Cr2VJ2LH/EhQggRUXpQC3lxY5sch5+u7+RuxfzzFodw/Xj4U
/FXw44P9zRWwSg9n//fW/v/bKU9nVf7ptMnHjs8JzBm9L74nu0yOFNRSHEoqJRkUYE/ZZQf4T5iE
UFwBPIJuMCFAgD72h2/f1/N+cbj+wD8Obx/6yVb/eD/5hrGnf9aB/39sDOvvR7Q+z6r5t+1tsA65
PfKbL99dzQ3m7w6WfimgPdj1/v1vLwRazerBZZdveGLzQdMW+f9SH58W3N827W8vXHnkAmhaiArp
Ap+xzBAN9+sdfCQREBtQRUNegXYBJPwcYF302wsGWIwDAoAGgiDAai/EUlN06y1oe2IOPggzGcu3
wa1PRwO8Opki/yyHj7//knfZRWHztll28+KX8uFjD9tcppsEhecwaCktQ0xw/+72EsIKfBr/nzma
YyfhBvslncaLrK/Vtuy7P2KERj2LZN6MVG2nZpQ6reR9w8cbWss30ZwRrZqO6LxnLyeHcM8KVQRp
xlId8S7WDh/aAGfazWS7oRUdLyhP9raz/T6f09OQNth3O6fWfVjMm0fSf+ZQggBJcXAqghilWGDC
JAgLkvbjUw2irYaxq5Afj+i1W/aT56p60jTCvReWqPeY0/SnKlTHtJO+JbN8ifDbmYl42xvp+FX+
gRd4u360chDXBbZXaZ3Nmz4RmdcPjAVuOcQ6NvG8kZl7Nolx9kqFAzlGhZeVlbMxRTnquJ4LTXts
NsLtGu1EUevJlB0ntGmD3IjeW7+WVTnRVdvOm2p0e48PqNwVfarbqo21KMbGZ3kpghSFemTdoHnH
ay/NQq9Hmdq6pHcCODLaIbe8Dq3Fm9yMiU/C9J21JvV5ExkvQarZsthy7Vb1VUqiZtK2D2evycWl
KhXdVyO7tzi1QeRO5cOzEaJ+PqrcA3HDXqe591RntjXlywfKecN5HevRze+TPnkbsURt66zxptTp
gjQvrcbu2HtxfCrzyARVmb1xw3bnsKbx47IrNTNGk6gGQ2J949dNWfpTmZ4Xs2qOmyT70MeBmJzr
uX7d3+YDD3XRyJOidquNwe1rObSpl8xc6VVsU3OqJuH4drFAw2yn3TrjfllXsY6Ktvewk1JvjKdB
q4oMOgv7KzQ7f0ZTRoIqF/erGuIOVpdNrrZRaPQoy/5EJupVDX6qVST6LWpt+fDAOExMECZF0Exz
vU+pc5nn/buwl8bPbDVvVvXFpjb7OWt8R5HwmEd1eZLWyY4N2J9QynWu+ruUz20gcrjauG8KQzqN
mgydsAqEJ0m8N/N8RxonKFRD9FiEkTcNc6tZ1XEvHlR5TBcZtqgGoxqzG1u5te+mbr2PUcZ8isnd
qj/pxu84/DcxcATVHUucRMH6OZyBG7o1Lb1qKPzUNWprKrfcz6S/yURKtNMXatsUiQdxQh0nXXKM
5+rOcnNtpQrUEOLTvnUXn4cvEgq1Aeo2aZIWm7R0pg1qotfuKCPdDbwNoj4HsyZtc1IXucZxcc3j
9ni15SrdDHF+rvpJaTPAM6NxaPyUgApX97Vx2firY7Z8Z7DbbWU4wGHKioCzOZ0mlQSTzeHpyjDP
kvBUxPL9ahJtIfcD7j6uj91Zbt8VWUk0zarGRy0IpcRwt7Oprzp4ThTCzaK7bagSQc2n3ltttWls
MMvu4n8/s1pvTIrGN0nd6MSAw6/KlzYsAsdFieb7ZLlfOum8KUn8KksJ8bq2o74N0wubQ0RtG8X8
ocs7XZseTAVDpLLRPOk5D09W1a8HX39KS9J7bV12mlt1tgajcJHBZGGX66PXk60fq4cp95I+9AZi
Mz0O0bxBLravbJVrMaHwuKjY5dwljZfFrs9R7QQxMa3uyqIN1o+vXy0SFes0VR08V13PbFskQo+8
nfQYh45OTfbeMfV1Ryq4bJMrbqd6Dx1FkFrJG/iktN76K4LQrKHrNfjhOPRbQbfrriMHnRtG58AY
E5QVmKBKO+IljXwX4vjNBLkzGIob005hsPo0x04wmSHfdhEZE+0UhQhM+i5PnU3udDyYchJpW/Ma
Ip7aQK5j4OV2O3HU7Yus2A/U9N5ka8fLOIk81Ru6gcSkOeEBsmWxXbVdoLbWQ+pIDdaYspyfJeak
cfLGH4X0+5F322QJGUKJ0y6WF9USOojqb5M2uUxlrlX4hoegWbp4c9olN2Serm0OVpu1ZfMmq1C9
N2YKwXambWFZvpmVwKdZeZqWfhhN5cukgIgSNyf54onu4mESN/h03R6um31rzAfLiR8RF592bRaB
rwyvub2JqzKEiBCrIFbtZpVyNeUJGMJca2OqKhjT2YsS7vUQTnrcjF7lzFi3Em36rpHeGIJnrMk8
7NtZx3P1Jnek3IqijT2R8iBJwT1Zhlt/cqyr18M75bZ0xKBXJZXpEO9mPOvVRSdbEN2pWHk4KiAO
QdSK+/B6XC7zqsg8Xhw3YF2mgcSaW0gTdEmNDWWlzqvxokSR8S2lZ/WSJ0eYn9827nyRNU6oZcfP
8xosrewgmvJ8ci/zwZ5ROl80S6qqiUm16zq71TPWxDX086g7FkQhJLblueNcxnpYkqqsIqQbf1Kh
uxEcgoELXrsJOT6b5w6+3gydb9LMg86h7qtqPC8rKzWaGj3lYBsQtefNLYwU1n4TQWoLk+zd7E7W
Y6oZz7GaHR1CgvO6PuH7uuq2vMuuMiHtLq7t4AteRXpyQO1tmhiv4InVJWrci4idgf9W4Bpt4/cZ
7/cNj/ZdKXJwGQesGdy/5Fm8d/JM6KIqwuNYkTZIKb9ekVkx9WjnYvCO5aOiUULHVXaJJcXHQ2J8
VIk3qKzm49W60mp6WcRDgKo3EwmH3dQ5NnDkuMsYDqpx2pGYcV33KtQ1/rCGJ4cqrPPBUD1ogSEk
9TFYrUJ1outmqANS9r0eFWJehuy8cZL2Vd2XhS5d0NGiA+d6SPIqQGTf0Fn6tSlmL13SaU9EBbDz
zwhDRsExG/ajFY0HfgZpAsWj1xfZdbckwYbSSFeyiU8aiPlFpPApFuMJzlLI6EmJPSuzS0Tjy2Tk
b1ZBFJwNm2LCN2vuc0TEdFZsEtlf5GULYTUFAYe0i66GaoIEtiCMPHSDnNfRJgshviuJWq81iG1M
NP5Ruv0Gd9UuQWz0l0OBqTdbXI6VHuqZgvqwV6WgF5txq6msuyDPwAZFA9bgAuhb1kCIb4MVhS+/
mRiQVmcmj0WGrCgMZuKv7YJAk6qZ/SgSpbcCiYx0tV9jFuslUPfln8loZLBChNUJ15+iCJUQs9zo
4TDDABnWHdJdoWYItbzetx3Yh4xJ6hdVnWtnIN0md2XvlzG6EEXdn0ya5PJ6zYJCQHC0gtyY5sry
s5RCDBQLNCwKm3i5rc6jpLI6rwUgcDndZKTpwSfcSK+PWfPnsMQatcDzojhG6fy2hzEsLzPW9dui
2jZjOG1WC2NJD4Ax7BvdulfNMJ1Xsn5Xyc4DC60D5gyBqYbES+glIv28sw1vN/GEd2M0ArQf6j3F
lRtk1n6wTeKNYzqsvu/GMvNIbM/MDLF5tYpukcHQ8Q9DoiZ/vbSGEpZ3bypSXzYzZPMxtg4Y+XhR
0fdTNJKHM1QRuW2J3TQcQtsarcKkaoM19uAFmhUA8KIlqJd3hqaNz5f0QFYkApm4o8jqNUmsQb9G
6UnZK4jAHcTENXY5DFwiLJxZyzY7SRaENIj5rbTRAKmQtkFZQAFUVSYQHT2eZnndLKgit2C6Xy64
lunyJ/UWVFuucDmFtgyGhr2AcvVxvdVXEDV5XcsHDLUacjXKKyPDzh8d+iaa0tKbXBRu5yzMAolj
H3EAB7GN9qowmY9o9NahDcQqxD7MlfuGjxDesoZmujX5zqD6ZS1k/ZV9L2TVwb65C2mZQNOJuAwm
aZ7uO8oVbZMBm6Dp6EmZ5VmQY51EPPcXxW8cNR8nCUo9Q05WPF9G3aukAu9r2i7XZdTMW5mkajtg
ABoMxdvGcc5cAVg/ZEO2g0pIN7LTUcykHpy+8jsXggdp023iztRLLL4C1+19pd73kG+2U9S9XWHx
HDUPjPADJfFMUewCcXd4VoLgPRoi2drlAZ77sY4U1CqsjvLQRxO4WZQBQncM1HT5AoCdclDbMXKg
hl32CzXCQ2nLeB1qQ52LFe8kqKW6KWNX501JgkwCqjV1vXcAR9b9WOxWzSPc7gE9en0rU9/k/IRn
Y/uV0yzNjr+eBsbwBbx/xSnHi0U+4i14Dqh3nm3oJ7nfWvaho+3kYTfczaYxnhnMBa673kONyCAE
9Xa/Bo4SyX3HG+EXU/rSouEmc/qPXrb6duqoYcdVtWlT9+2URr5E2QRwz1QbEgkvblqm2VAkO6xG
yK2AUNuJFL6IIe+DUDs0UV3RbR/dfdnByOJAj2kamPRlwsXEhbf9YB6GLjTOo+MOckjinlU2GGgU
aix638lekmlJE1l3UjRAJtS2DIo4PM+meAR4DPjCxX0Ee4J0uAK4JYesqsjksBFCpB6z7QJYYh12
EKmrCX5dgMFchVjTHai43stUWR0rRfQaYIBImjzeN1euLfxBuh++fM5lhuHpOfEybLXEEmgBwyAn
dN4fnxOriaRNaoRPEHAea6x0U3slWr1WgMWSIlPZ/9mj6c7pqIKdxyfDBFVQtNSFNoS0Xffp/svb
+mt8g1Y/NJ2BwGMI5mLQAZ8kI2XmPitc3ywAm/H4jzn5Ezv1m5gAJ0QUxKq1KFsB78p4lArg6WpT
K4wyc3Tvjuy0aBv5WhJvNZc8rHynqCbdq8EAfojffHnbC0t4KE2YGYGuIYzqCATvij6V5tCiGfiE
hPtrwpdT1fpRD3BjAoyjCUqBnuuhQI/6zYiPJ5VcDY6B3Ux5EeDUef3l3RCxSOmJEWPoLguEmMAY
pqeXtyUfK3ewMORocEJ9UP37Tploa2cH6rZyqUjCoUm3wwy0ER6nTidVxD1aTtOmyg0PWMgvQC3p
MQnx+WxCYIlaZHaNnFpAEeM+pLTeRxQW9s3ZWsiHif2ziaGgyJE6haIfsOgCR6COl/U4PoDNvkLS
q2bIvNt4gihYlnIKum7Wa6W2YmcnBF5MhN0rqmrItivLMDRbxIzru6jw0JwCcbN88xpMJXBVMjtB
dWh8s5CkJmaVB1+HvJnJ24RCVW1Vv+GjibxqIRSW6ieOE0cX5kOTj5dgMycPzEFLAoC371ZUVCxJ
G7tQCdWh3DVjAuQIh8Tfz8A1mDerOdUWqp5qBIIIXoaZNsPUQp6ah21Y2/B4ZWzRPNRbKk9XAa2U
jdvby7AAdDfmmU5SQ4K4cgrd9lPlDS7VJVHXqYOCkQCKAwZtoU76WM8h7MQZIYUsANMM8XDm1NVm
ntrjgUKZWDXN67WsXWm5vKfncwx12ZABSzaGEHCKwd6bhJ+2lL0lLLJ+IoB5bmKzTyPlbsosTDcx
69ttUvDZM26xMW10Y/h2oKDJtaAYCxykHX2XA+t+mqEJn9aZvajNyHQuNy6fkssBvkzXyTSezxMQ
p8VMdbcQdS6PP1Dc+Sjp/aFmx1FKI9+VgM7C5UymnI5jMgBRW0fOdQaFU4/na+MCnl60BeVLv0tA
0z7vIdOLtB0vGgN4d3L2jp2i08J0Xto7w6ZvRkdTqK68EDVQ0FywCTIh5gowIym8IbYeLnuvXjJq
2s6pLqKy8dysRhoR/nrNzHy0Bmw0fr8msERMwNA51QMUxSF83X1WA6nZkHjQnQUY0ogYkDWqXhnH
Xgvbl5pkSaXH2c5aiOnSTJM4xqzzqjzmmoQIMhqr94OykM0cqH77JtENdpVec/5QQP07A4O5HrZt
euHbMd6ISY3HTPbylL5fIbt1PKdvKqhLIA6vxctUJ34DmYoAYxvn0eVDF2Cp5lM0V3sINLTmYEVT
AZA9hqvZvMVtVehOiv0aOnnUviyhyPHYggbZUoRDVOk9p4lzPQwRPK2Q7jZvhbeyVMlo920V9vuu
qK5UlNBNSIDhMXXcBfPC7rXUOY8bKr01ITrSQfuyavWU5eHxENXHMROgNZzcZ9XsbEIz4NNwdjeD
TKaTMq5ANUC9OBkAHUHNGa8zr5jEtFlrcVwnRKOxClf+YslxvsAxcMgQWEwxlZtO+V3UAU9gT4AQ
NIEZqg7qvZzqbKkwn6aENWs8cOIGknsUt29w1UZ6noAIoBNhuUZlM2/Wei8G+AkFQ7kpsboBJmCf
LqRMEatXZcFmX+RhsmlK9XZNA10KESKzQGi3Sm5Y2aW6aeNs33K7dbK62fF6BOkqB76OXbhFmwQY
kPfK/9J6qPxaZB30DNRxvsAOByo9z3EicH5AQInsgNmLSKpLmGQ5lgvysyOwj6Php2gWL1XcXlCW
f1hJW7TYbweAycgaQUUwRgHp9+vRhyVK2CrMdzJmW4xMsS/C8cG6BlLjk6a7aN714YWM63d2AbNy
sG/GpN2tVrvi7NVjzASBx4FyU3N3pJvBwbvlbyqcrmU1Le0fhMbz1q3Yu27u0+2Xcx5eeniHOQ8g
N8zucylhspMsqPwRcCM5VambR8KfYMb8NKdbnEkLwAZwTFvwj90ouqQcNw1PIz81gwvk3dIQiYDV
KEQCvHcaodMwgFBWQNOioAjyORiznBr4AATpubNn3Dave7dNwKDOK6AxTpfIXTs0CaaoPF1xiUza
8HiWEB8VBpzcWPCC4mZ1tDy6SpJWeUs5D0xkq8HpQTFAQ3Sir/c4b70wlnWwakU4jdTZWGpcYTD2
hQgVi54dmW7xOIZ6LZpzAgSAMkGRVGWAE7F3hzzyqPsGJSM+XUm9cWSQOufRx7g4G/FwlWXNjbLy
Zi1vSQ4sWwWx9oFzXyvaEcgznw2xN8BLuNqhxONdZM+EG+1Eme070nfAlzlbF+ozv6YagGHjLylq
kQYdnD+MlcNDS+rzrRMMDPZm7Q+otNKhFdh7YNg7Q7Swzn5Vh60okHp1Dmh4i5bSAsiCwS8YaS+/
YjN/hUnwgg283OciurzPTQ/AZh7LcRhFz/0KumCeipyg7+k1ZSMQp6tKFk4CcJ+XDrzbNFU0+KPr
dpuvbIMvrd+ncG2Z84O/YbO8Xyuh0ffUdFUk5zqdgbeucay2WXLmxq3joyH6o7C1zhaGZ03vJgNE
EDbK6LxjS1sJEgrUxL1JIm9gWKMIum8LFlo/PY94D2+5vHYkz3c0eu84VbKZWPJnhuZIp6AIfBMm
ImgGr3KHt+HCKzkT8DG1CaHVV17yzr2BehuYsDPDgQtpRWGDyRk1TNedtxJ6Gzg2J32Gy3PT72zc
TucGGGBr6/ykhY6sndCu76D3MDoD0zOz7BiH002HEYS2XAk/Fg6sAEJmdY2VsI4rqN0HoGcqDB0R
u4B+NbybRMs3mE2vx4zcSPM2Z455MNa+KHNd5PHl6ORmN9QSCHXYGDCyr9uOAPYuyNsRCKOH8lrk
27SBDDAsrXDsjF4+UmiurK0+3CIgJNxUp3a6rAYgE6Fyu44TkMoa3rppjJYsR8ElBHS5IU9OJGE+
qdAG3uW6h9R+apN4k0OrZgAQsoULAKZwHG7WjmAcAjABUPTQFocBULYVp+4I7YfVCUtrrlnUvE1z
+mot7h98oezfTQW+XTglYNjvHbNbg/YKtdZutYqOlRkhnI1AcTqhYJ4jHtj+NfSZaGfK0wJBAbfW
eEtd3lQ1BJIFSa+VJlqCy1CclOFkgh4QQdcBj7Y+LeanMa1zL653LRBq7WDP1+pvbdyu2274EMQ1
C/2hgJ5TU9HzdX+dMO/YRIGUgZCwdJcbqfKvcEp/maggmIjldSx3eTEFXlE54JTCXFjkDD3xoRsF
+HjxWLdhUJ/z8kTVZjeKDkqetbvFusupXQiKJR24C7p3W3rpduUcRCK8Xk2vnPsTxcJ680CpAj0s
shz65ou7LS3zVg0vS5rfhFkbrI1a6M9+jW15piyHoVSgHlwC3QwKr9w8DQWtcvKOs0w8tLCTFEBl
hPmFY/N5wwYrgGqtHX+l5ZucbYcR4EmL6UUS1tC2WfpFzuTeNAAR/C9HKbJI82mQWt7CXV52hgYF
sHgH8ysCJmj7KBm4b8LihkJfbZ7AiZRcO+TlBjii8byFzn/cA9GzVkhxDI2YZJmXAM3MA0SsvMiw
BwzAPoN+8jb9sCD+NdKu9OvaxSxF82qIYhJMy0zMCl7WFgBmCMBLUgBglvhhbPwLjN3yF5yeng4o
HyjfgYVfiC74UwZP5W5SM3UG5i1gviDlZ2FcQ4uvGPblHMIoAp4+uAOUIgJaUkj5bkTjbWvFK97Q
0k+SY1Pn2dUw3nBR3MhWqZOiG9vL2q13qC+6fccQPVn/MUMvYJ7Ah3Ki2RRx9GdW4PAlrnxc1tNp
RTcIladjmrNjdNyaTpwL7uS64urOSftNF4X8Mu2heY3HreLJFNCzCXpSGxBV7OUTUBs44ztrmmIT
ZuSyh7QFew5bDXMlzOt7p/aoY+Z9A0XtjPsuMCSB6m+Axg70Ra4Ldgb9eOiejpAwxlD46YTxNUrO
FG5B7k4971oxvIQ3U4EhR6065dBxD6MwPC062IByYiC5Kuc9Zv0rynOzDSt7UiPwxELEwg97v3Yn
ph1ZxfvJSc5sXxkfp8UIu2KTBzUk8qtuA306nya+kzg+0GHHUChuE+Qc1066q12h++F1JqdtC+yp
VZeW1sc2Tr1JhBDQ55dJk5y1QKRhP4TxmwTwszX5e2LGjaTdhxmiGB07P1NANUdROWjXDF6MPkjH
uY6NfBl1gRjANElPNxCZTUwdnwhoXBbRPm7BAi2QYiOUfmn7KneEA1MMo45Go6FVpaPQOc0n8rKx
6c5Wasv9uXaBbaj0HMe7KZ2OM+euzfZVlkMLtEn/lBVHuoTgbSX7A5rvm0jkb2BwQkX+dEOSUsML
Ykwjm101mevFGEM992ZsW6OtjAJs3KAs2TYqxFl94n7oGDlHI0zoNOVFNI5BJTE44g62qhE+Swa/
AiCa8/dV3J8RBINNs7fBGTQzE6rPpvhMlX8MwE56tiPnoYN8YjpfjJtFjql53beZP/BinwNCnWWm
B9x/EEMJ/eZTIajnzsLjVaaBU9jRJITZNGv3MzUAojFIs38HT6wLBeab3yT1NjtxChWgwfgAM2V9
3kJHX07kfGpBjP+XsTPZjhznkvQToQ8JzptecPRJc0gK5QYnRpIAR4Dg9PRthPIfMqvrr1pknlSG
pHCng8C9Zp9d6jmHwxdHgpxwiassAFfFQgVvqz7b/na/T/DT7KbNorVGrRNEd+XY3uxaX2FcwUf3
r8pZUoFf3o/ud29sUqKDb42uMtb/nNWWNK44b/0czyJ63K0BLROFxeotL6srIfMMLuCJ+TzQKlU+
uwtkm0/V+uDT6dRE3huDz2PVzRUv62MT+tnDu21Yk/TiseFb0o3e2+ZVX4lyIZ+Ep34J/XintCj7
+dqtEgXdULK4VUMimJtxu8uFck+rj5aTTvcjvI013C9Vu+QICFJ47bSw+i1dvO5ktexrw0boLmy5
wBPOaAV90RMo0sa5OvXMTrSs04iOz1ufAwK6ec2aqyZ6Kql1bsNHQraHZWHJoL6CEktcr38WvZOs
VHxYLrnxobx2kH0YuLcgQutR3VOiHod9eGCk+/AcPy5lk8wrHDO37S6r3xes6x5oA/+1V3cTmYGU
PNWM3XclfObQLsYx72vrVoXOQ92Ip72v3lefPUadzmrLSv2IxIeJ74ZXbCQpDnlUmCwX9QiwsTpX
EQ4TIt2snB43eiLiKZL1H2Kwv0e118auNT0vQ3RdoxupIPtQP6X9S2/njcMze353ql929Xrtuj6u
tcqoDeiicVPrpQ79p65MH+j8DS99ZeVpcCDPvmr3lXVb3AS/e3dJOwhkTXnapyEZdA/QIEDZ4GTD
DeJ+ujc6Du+mWiURfbGcJOjv2fZM5Q9reLTkChTpviS45aftDMcmHyqwUh6N2dY8iYAnvD/2zzJZ
oE5GEJRQqjDdZ9HOUzrJFw3FqNPiYVyDuLQigJDFNHVXFl2pvCi7j1lTA/0Z0HjVaGVFHA5lYk/D
w6ouEjf0QFogATJ2AUuK+ftUes/BPl2VW+ZptUaxZtcQnxDmUWbLFJyqAZif+7Q7P1aiT+ssnz1/
PamAJhte3OIOV+I2l/Iw18DmEXu+haQvuvL3GG3QTm/7GKX2bMetnNKolnkYfLhyyMMSiA/VGUKW
IMhEpsN75dTp7KnYRmO306BoOvARQZtJ1SUWe6zYHVST02iPIqbixrfCslEyh8OjdtuzY1u58iRU
uu/zQG9rJ88OJDpMU0PFgWsgxWVdi9Fzsr4iQ7IETZhG6HahxuIUdwvO1j5HT3SWfVOM8KmJvac8
VLGuJpThKojBy7mxR85BZz1T753DfCGwRpf5bNVlytjvfrxGx07CcIQ6UxKEP1c6JfRiU7RRbhcz
Af7KqeNpgivp+T+0459V2F/RhcaWfLOrEJ2QihvxYC/QcMFa+ntRbe9Tnc1EZA4jSV1b52D97UGu
qeieeTs0ATt8ryMUox7LMCb1i8ZLtMu+jKfWAtwBKaBXzy5MdwKyY4UoBNo02+zutbS2F2mBrowI
DEVPXrx5vyxkzcAQ4h6DyNUkriVPZOQV+Mdhiy3roRc6d8RY2LJOrLYDNKGKlpy0PX9MO6MxDcYm
6YblyqzmwXLoDx8Cs+UMJ7m5OJybdI9wvDhl0kZX1uM+cgJ+0e7jUIkfqxICvMcEnKcL3kTAqjha
bSteITj2P12rmuOy61KX4v3o4H2J+tdA6Iu9+gmh4mWvIaBOwHFtmz/St5a3qU+e92lNKXPuZxa7
6VDLF9cuH6W1CKhr7s/e5uiL2YYyHot5V+I2W8HJ6fmzXu607SSV8zr7P4e5u1IyAva1ExqIZCaH
jIm6xgc4OVxU946hCFgJUBo7ipMzV5CGNtF/c2Y7Z5v/IUM/5a1wsFzJiQrxVM4P886vIQxN2ooT
7OrHynXh8DZ5D4ykdaJHGz8afmCsUyawn0WWTqoriLq72hGFj0sv2PhYWvA8INqPe/8qwunWU1Qg
IKO/j1P4fWT64u99ffXVfJnLDZZAFV5pg0oHVdMOWdHLNlnazzDgE5s11scOgh5IKMq2udP6ibsn
G2fQEgkP9WO9JZJa2Fu4/X1qVvieZZlwt5OoAyoH0GDaSt/6BjIQgJZmlzVq2KUM8F98m4O4mzp5
W6Zwxt6xdNfBR3taVe12Fp1dA/opxxMljLzIcN1jsuv1Moyy/OL7rS6cJhxS86d+Q5aHcNouc7uV
KiEThYTadDiL8KPMi1i6dysg2uPLqu+t6+Bsbfz5zXz75df9nM5AfvKx3cUXPxA4gMO1uURjSUEY
2E6Gyri/KRaOsfCvciu7t62LmgtuXohgS9u+WYueTqEc1nRhzXBm3kSSdfb8XA6Tl5lvkbbSWTWp
rjC/YIX6iA1iD07LurdvAceGpohlX8yfOofl2y/wNM2fRhzkNmkT9K3UF+Dl2HvU00wsI/xgl/Wg
i1QCVW05cQcVBfvY2PZdWXj1HY0P1H7o67OjXhq/feb1TnE7kLTbgO7pYDvB6VhK6CLbjIJ/rjN7
aX7wm22PTxUHMs79ofDnpsGRNeeL8i69PeVdKFN3dl7CYHdiZBFgXsKH+cpBncGLqd8X9RNi58Va
u5cqZCPoGOyk63KQtL83vgQpgIclBtdQuGT/FeKkPf6x5ZiIAWr6Es75aAmEG4bAi7estreTBO8F
RkvixTanaqFL3kiaeV1bpqFu43CzH5S/pc2y5nVvwUCqytfIUbmmKutkeKoD9jwq2scb3y9z/8D0
uhQEqERHeAmqoiymXV822v5RWTnTu58fdFqlVNJYekjCPmG7hVKPwhwYQGlWewXq1X6KwiWRvLsL
YmC41WWmBPiWX34EVQDqWIL5d1Wddss0A3zb7zfBP7DnXKKle3Jaf0CDG1UHuAt8C3tUBxl8l/kE
Dqp2sdv2ffXogZe3lhmhAAXddvDv4LsB2YM5q5cQciPR/GJV774McfLDRQFJt/7QFmxGR0S3NXyg
fn8NyPjYRxOWRb8Xk+WkrgIBKSlo2SGQRbOv+QhTNEUJP9Exnvq+y+UW/upQHkQjR895VlXzzNvw
znLbhAjvTSBtMS5Ae/slX6h/k56TbouX2F4VB9b04o6PVfBzwC8tB/cX/NB4ZSyu6+CEhve169qc
co/lrSDFWkKQWJoxC0h9wsCdZJogEImtXfFK9jevgtppjb+onHCxA87iDrXdIue42nDeOi5u6NID
L8wrmCw40Fwt7jELHA4Wa9usd4avPQ7CDCzuI9lScK4ZC5sMOu0ctz4qGzZHIl4lGhP1vG/lzSFA
Utexeg28PtkGdXG5LpOOc7sY3pyGuJdyjjva9fe1piKuq6wVNLojPvaIERzhHWiRRz0+Of7Oz97m
bfGE9McNTYZxonzq79ABmnQcqH+1yVAne0vCYrKnurA7PydDW50DCn6Hds12gh9A0UmmYFef+4n0
2zmagglb0VKEtBovot/uDL+6H8I68fd3VrfttQnJHLPScTPZhctdubDL5nD0H7NkaSCodQ8k1k+q
XbGPEZzhubVJebUaJ/FQUdVFc8ilreONd4tuZSzDBv9G3GJJWjKQiwP2Kq3Qu8ZqYy87YPaitIfx
NLbyum0ju45zcLWh+aNng2ELuckpptFyrlSHOLf1yHOIa/Opsrc5ht/Qn+bQ9eKlD95br+eP0Qz1
tLSmR8wy/CUq+6oddwXTjfp8rmvnRloci7VwnxYbdZCenflkwOW5mZ1CduXVXFNNc96N8dA6MtMY
SglxfN+AR7uABCDXxsO00wz72FMfZusQ9ckntG7gkVDpE5nDPUHb0COzQL51KnzqNvbTRt4BXhrI
x720fu1l94LaxEvNpRwAZ2cblJYecrqPvJWz9RR72vJq4ihGvjaWexClVk1AHkwoLt0APt/x3aHw
75uGkYz5aBAdaAmfP9HjZhj91cl8jMED/NW0KRfRxzK7KFN2dZ4Phm3Wnsp+tCbRIBw73ft2/vSC
rBo6QlltYOXnnV3qpsVtKObrHDmnxgFXavWIQVhjlPUKf1MIOt9kOpQE7Aobe7qBcowOQ8mtopOs
x7c2IOcyIiobiVxgv4avBmoySm9bKey0NOSpwXQjKEwxqp0i6sDeeRU9Ya+GYXy832Biv2gnuutq
u59ws3GUfbL+CviCvlA1sUDg9PMvN1iBMdj/JRSad963QRJWsOgNkWR+M90tAu9szszr4rQjX6xy
vfMmDwvvYP7DCP4F2itzgUGqtdCkEbyB71LUVD7hfALJ9IkImG+pbIQ79hCUa3hg3uTAsxAsGbHB
rUlwRBVqIBvA4lI3gvnS8KFLB795n5iFKFSrnuZDLDfedO9Yp6WqZF4vZ0+XdbGuP6ZDarch3n+m
Q6x4O7YwYXtno2weLuBgA/6iSLgJV7gZQPwn4i6onw99vqTlB21VYZCBAEk1WHoWxLo6kVGHm3AV
lwDIcAqneYh5YD2yNjQoLJFbk8KZW7FNES7O4ihqAxQoi/pqPHSl7bdd7Vceje2nqy4Op6NGzCqm
vno3MZd9f/Z9vt8dpqJ5i0arpXKI8D1WYfYng1+V6/gCJcI31MbSgrHk2P3NFSudSBZLPWYG4DXM
glHbS2QfnHlrIOSA0DWet7E9tkimm1RoYiIrMzErAz0QwPuIJUAeDIBvJMRGmzZEJA0X740QSPSG
JDaX22QKWLCfynY/+8T14za0fDCUUW4sVKKxB66ATVPfq2DuNHSL1UzQ++n2tmq6xvZhiBon15hJ
n7kcsv/2Wd1B8CJf5kh9piE6yQnaRcjeHco7oI58cGlKxgj37eiejyMqHSy4z2UJL5oB2JmxjaAR
8+O1aoI4OHCLpT/8lhArpQ+7JW+dJTFAhIl9soPy6LrqPFs4P4ewRQVx/NbJc169WmIHPNR1KNFz
ctAcBjJET5w4Tr89QM6Xhkw3HuyKZmn00MJWA0wSPbixDXk6MeuhGrIACxBo+2xDwiHFp0Xm0yGp
yjGd31WthtSYcsZH8q0eG0FbLARJlbaQYSlOtWwpFgzWrUSPUZjPYdVgQGT9xWwOfnSUdRo6tSRY
dVZ32ir5U03oid0amh5VDybfI2d40YdTNaztdd/7KW/G8lotG/JySPQk1IlO5uNpoNEh9AOu9/MQ
dqiKcZhFn7e/N6BmXwOVOyXk0wisRSlKAj+lXGJPDU9ywF5EVUmfd7lhl8E2/cmGGAtLrMhUVidj
BkWr+qn31ksOO6uPoi+W9r6EdZCXqkUpfBBVIpi3mIgVYZ8N8PURXGFLr4Ae4XfCKAErCbLzoEW6
Dfy81Yo5d7GhHDD556Z5JPkITuJw6mXGG43a2K4V4pTw3yZstmaTd6Uc40YFqjALXo449/fqwfx2
ViNC6s1ijgn34dTOUJApn3+WvfuxlD5JGhHdGTOF8+1ZukuLy9B/t539fmiHDxuiVRXJr30FOrym
wDs9m1+ZcF6cua1OljuWsSqHlFjDcB6BWn0GCMa2QsOrcnN/mxvMQgV1pig5zRqySrT0RzkzN1zn
ErWfLuld0DlwG6j7hy59Acm5hTkwLAO4nSNfNiEslCDBEJtd0iD9Zpswy5xT1FwMsVnMab83rFQF
QiDVwWAlUxPsOG6DManHO9YCapmcCkXccSj564Prz5kJSc6Nj6gT0OYYIxrCPByHITFbnuhaFyyV
j1gbljD42/00ygpes1vlMAxEus3jzUQ7DkO/gIv4MRyFvAiRSj1CVOts/16C13GWkBik98MlU4CV
oP+QYZ13vk9zF3d07IJLhKoMW7EKhYztze8SN6J96lU+uDWnzBG2hezYN5DcxOoVod3AOjneiLn9
zU1oEYQGBX0wQBDZCrjCp6js+8+ASzu7ezyUngX3Yk+nA8fjNZa4dLEs1yPix5xvrd4LOYn6M+jg
2LVIyzYXR0jWmiPI7rjdcD2/G4POGOVmuzBbnvlcKFIemSPHi/n8W1H+JDb1PotfQws5PshQ+tH5
CzmbqnGagGZRpMHAEgX35o0YW/Y4DDGg8DyA2QDKUP/yfQ8cT1XH1s5e9cH9jZC+V132d0qNsUHV
OKsQMeog4SHgZLZ/cyBZwj8NZXQxN0lFPQAHyFHhaiOpHtosjjp4Nv1BDhuzW/jI55EnOCrPdV+/
a2Kx3AWEaEoEITycXhUpSA2r+WD4PzcpB/zFslljPBPc7EE/YMG3KGpKEL2xuUpmcRruBg89KmML
qsxFy5MpKQ1nunTl19rTv80xY3YdPkVPFhCIz9MHSNEEB0vsoGUawIEH+BXaPzgvIXO5cbdHfs53
9LkHqFI79dcOu6g51cwnaJgAv6m+dyUkR3P2WquHTd6/R5X+/K/DeGJhuql6LriE2hrI5WTCO84B
P/niD2QUk6BD0H7XEaT4I6t9JFu92r1taJnQ5QPIU93Oc7d37449MlAlAvZyBTnE8bOG2gUgEHcl
vwjID8xvPmaE7ooW9/Fob93JXCs+zFsuVnY2N/oMDQ37JrBUpPa6uKlc2OKdADp/UBOGx5Mr+va1
1OzPoHI/62TZ9KshNgw11/RQ33zpPdiVxy7iiNUvtY4KiyM/WG51bg9LcMKAgjR0yHXh9HlDst9s
bd5BUJp0oTldGm+C0PsgjsS2gbXCAR806NWfAedVZgUt2DBEbarWjpeqSVZc9dyczrvUUIqtNamR
6p4C7DVuSyOERHHuA8RWqP/J2dxhoA+HjP7QAzigktVvDuFne+ZQ15qwjzvH7RKzMgzVFdiI/FVO
hH3quMB+g6tiBcsjV1VmUs4HwLLPqHZqxZ+VqF7dPl13AYnmwN6clSOh37KCIMSR1Bt7GA+u+YC4
TLkQgoDYgVKvKsrquXnFO2UXjLM8e976Re18QjmAl+kz9b6h66b6iBmB2m0pAXFZFi4daTFLgLmk
/+FMzvQULOxIqGGXLEOQ4F1Y3mNwQhbZSEgstJ6wCH4a1MKkJMwFCWZ2g1gDnUl83Re9nOgMLGA4
Wg3wp7fa5Vh+B3BqMntmoZkxD4bxjCiyf21Q7nG5Nuyj3JFGkXuBQRvwtqT+ZchEXR35WQYW27G6
qhgd69EPoJ5yr4JVIP3bJoK7kWGt9hYt1NDfxGbVGed+qg7U6HjLzjQgqTNPn6HAaUJUrRyDLx5G
ZhQBmxJzvd1Iv83KP5kz7bhJDGhnqqSu/OLuPfYwWxIMN/jDrAxTGpiLYArt6ejazJ229d5zyHzf
wDXmSICqB2X6T8SHetVvf+i/mj9hG1T4rREwNkb7hBOKZWZTk4fSuYfHSWChbZFrakX+ZQymF8uu
Co6pjQYFkp0FvkTq36RHGbp5B7TIdLEszYCZDlzlMAJwCwNzPSC1zx3sSGiH2s173exXYtHbqLcu
N3zhLGGL0+NitbhYn4X9soZQDqYGven2aPqASLhesozdHJs70OzhPGjrbJw+yz5V6zuimAJwj0gm
5prc0ODdfN7esyNnZVATl/I35sGS8v0jX6+tGiQfAo+L7T+BRfrai+kGHeAT/oLd+HVkXsE8Dy2k
1admd5i0/G4+Odouz81qnxx7DHCfohYzEOMRv4r23gWu7/wydZXZdkwdwSc/Sv1uuu8VjIcNBvkB
jBmadN8UxmksyMsfgVITh/CQBgZr1H1SWYYbnuYjgGuNV9PXmgVvDrCuLx/DcsiYZ73V0TIk+5tZ
9ct+xOTLlSZr435uCAsAUTZ12eu4EhrLY/2IAe0uFNhCOG3BZgfcFgdOUyvrfWHhb3NqIJJG4taG
jxGSNjOdu0GrmdU+sqj7Y++ArtfTFD3CBinB4xn02GrLmA37Xe1Pz1jyQ9yQ3/LIgltoHs3nuAkf
xD8yifN2RaVCEtPkszlARQ1Q2ly7esl1r5+CA6DVmiCu2EHCsrvMLAzDl9qSXagAVFBtX/dyw16C
jOlJO9VTd/RFtFFWzBtxNW91IeEXp+FvfqWqxBrgnpm/q+eNddGY8p3IIzO6Kvwa80nPk/Vbkgit
MzRrs/Wb/z1GJSpXHsR+f/KObZAQwlMyu18Jv5LFGi9mx/TWBuHnuuC7RXPmQnDUPXAJk2N2sXEe
W4X5sI7/4EcvsB5ZgKFN6gWel3TLl3bd98/twqLg/eF1fMZ2zWmnt6aHDiF+Q5C8A83TnS3fvpgL
Z0rJTWOCBbMGmB/UTQ63yrzbkhBo4sDyAaNj72Wr0yVAT25W69o3QTkyEx6uf4kj2wMzEWK/ZP26
5WR+mdE+QcXteDZ5M8ndefhSzsN4ZaH9HO6W/jNUjI4SfYtWcV8bIwalptnHzaI3r497Q4kyEQ1K
KFxoUZX6yoasjTaI4Z2r0eG4v8pdfIwNs5/rpSjXaP7sojy/f1p3fmlCHzD0MRloAaWENg/BRyFd
hYO1aWIPhYMPcAq2PHOSUdM6C/Z2yqs93qvpY58aUA3+PsDlnlKrAiW5ljA2wuHZzCFAq7BcvQbi
qvmwfAJcxlYDOnXs0wbf1Bw96RyFD8IN7sx5i+Qi2n6TLEMcfHGbRO7Ol9GtXytFf1eWdzXbuOmZ
g60G5l0DLTDbRx/QNguq/dpwFPQixLtAJLeEm0gepQedh4jhyXPxgTSdBT9gwDnpu6hzQeeuIzx2
nLxuwsAuxz3HGeNkU4eoazC8VZ3tZa1dF9WM31xqSD4tfE1TjwXhfAkjSPseGI4VdfmJOC0iBbN6
5lPwApkKlwb9asM0e5gO5GsUwylyZqScYVC1Y6fOHNLYjrNYdaxNnQZ4EhWIQ3bO7qdaRAlzFgmt
udKFjQlXeYAhT6mPKUweuIJYN7rJZYtNeIFl6oTzgHQDRD4a+G1GA/XYDCPLYRx/I6sb5IpC6e+C
UxeiDmsX/p0xtqQIY38Enjx5HW0vMxgYPWI0kCCiy7W8IkJ1RcuF7S7kLIVT+lD2oJhJJYpKcNiz
bWJJPsZVOZUFd3B74dmDOrVdrdNxS3auFwABgYwZQijbqMfrCFTM78SFSmjAjZ7hWSO2o4koIe6C
XXbC8hpuHJM+MLLjOSz94Mx3+WtZNgYAAPNLFlVfqzKMxaYwwUiTDMN4s71eYWI5PTlTrMSEdche
TRjtQTHXJIEgVe9iuM39McNKDI+qjYZE0yHMeJnpxZrumNPHvcc8cB/eE1IRLRp/qEtrN9FkQoOR
2hu2yWq9D6u1OtnnUY5tuu3k4vdY1XPlvOB+KNVvPOfxRyVxl8z26l6dxX2c1vHrziwrmxeMcDD/
GqDA9GrALkxJn3fV8giFCYK1dn7vGxhDMeypQ9bxzAIrb5UNzg6kqq8DDTMaH61qEaXFlemQIV4w
taOk+rwCaG2rgeO89R59N3xR3hAgO7yV8Q5/fJqX91G1t86DOEQD4PCKkq9DUGJalzesmUSSrgpC
/UcYjd+iUg25DDrgTQ1qvR2oMdUCYym4bk4qohoOocfgukFycMCdLH31Gm0YcRWCDIHETB9Fx/fY
cSoAvmxDZYm5NwHxk3AdMAfg6OdgP30rg/IJljhowA0Jjk61Lwhb/UROMm0iDD+QQl5lWNVZBCoZ
mZOliUPVvI2rntEv8DVm07VqZ+iFOoLd7JVJMxX8bloxKIejz84c7opTJY+fG2vn8EgKzucpxw+3
wF4JUrcR0mTr0nyg2fCKXcs3Ap11XzCkRfZfXVg6OTi9HNgdhK7oxSl/BoApbgN3gA+G6zVYVPSm
6bdodH56a+TkVVl/r62V3tWIhNGdVfdvII33K0OcTyHsgnFckLacoE+nEL03QHNABmhcBOx20Ebn
akX/tgc0KrqgetFwATBQBwB/MOPq29RKQZdFGJ6yvWlbBtkE3rHDcKazO3CMikHCeZH2HG+jPd/Z
GA2xIEUjuB2HvALRHrndLRjcrys0nGs3H7qQgkWCgX1bohj/ETWkPrvtFF4CZ3nQ+xLkNaooACFo
OZb+WzvQMqEjZDxLwFiu+t8iWBtkA/QZ2hi/ruOMt1FvAvQmIoHk2NvQbWJ+R9hhdBtYraMr6NsO
NGMZIq4nrFvvhA5wTi+DikEz5ek3to5eofBMzQKh8gzTnNgthEbkVsF4XoLhFVJc4bhAb30PsaqW
UR+R2KosdLioOw6Nnihnu/hBO4EJg3NvQe24yLBDFgWrEJsbGAtxVbXVxIgh0byNZlA8Hi7EEJUD
sNwWacajMwpG95Ow/3Ps4+Mn3f05xPBHP2yyLqs/H5H8zy//b/GrPx5sqMzzfP/1v49nLP/rqy+Y
9tK3//Fb7v7x/Oa/f9fxav75m/Bi/nx1x+zHv3zxX6ZQ/mMY49/mTH4+6fm/+cP/3RBKPAvj3+D4
/zKFssBB/esbQdesvul/DGU9hjyan/scRkls5/8gg4bBkZh3YfkB4kX/mEZJjknHFih/xMTxOGcb
T5v85zhKPPUB89jxBA48ys3780nEf46jxANoouO3RQ5mMUReiAdT/uNN/uWTxOTNP7/+93GU7l+B
d4xz8UN6PFbOso/hltDV/gq869qO4GaMD8EU5eDtfzqCbw+yseK9pz/nlWswAhiid+ywG71nvhhv
jbYWzICqhrQq3TqfRyB2OoIUPfDyY7KDsXC1AoG5YywNVvKl0ZgM5gsdxl4DdMFdJb/6fejkut3Q
/SC6k+xWXZ/cEdA0Ug7pDrD0jFGAHmZLQOFv3ed2yyyi7cdRf2MynB8C4qQeIxBkvRWUyNi1/8MA
Au+vMUJzXTDNEvMHcHXwyJnwb0EAIb2ORKp6wDQRnvsWzJoGNXlqS/Wd2F5B6d24lnM6usimhvXw
NHdh7ISdm3LqYfZNP+9JW4d23nc4+JZoszFgweVnN1xzQCb65g3Wz2Ek2JQ39q2fQeywgLoXEtrX
BuGEBKFaDlmjBkq9O9UZ1soWsoRvdIM0HDQFgvongfmFiXQwpIuF3/2oSWq/4cAeQprseqljWu91
WlMVpr3rWLl2l3wI1fAQYcRZjnlpNwlmBFaPpEkQ/SJrRS9cUmyTwfg+dCMCjxrjdCbyPwR23L9G
SD6vLbUQsLCoh2en0r/NnKCjCPfZJ/dsL/tikc8qbPv7cieFO1n2GbE7pHEkpmnCicbE0wzhY+ed
+BbUxAVDUQfxslpVOiwrQWqgQtvmeaLooJhh1oAxo214Y/aR7dmmOa8lv3MtR57sAcFHWWq4kzUw
m0DWHeadhU2ueAsUxNE4ahbv4q4r8qA7VQXGU0SPbHKzbaswGNRVb3heMkv+bcv4/9yA9FhI/8rT
fF6MI3aIhyk7NLD+njjBrJxtq5GSxtC2LBh92Dj+iFpZ/HanBfzjodB5i70Bg3oqN/d1WFjOOXQr
vm5pnwxiWzLaTUNe100EZLT9Tir4YwHlQ77T5vfIFcS+ENIMZ/Wa/ecX/7d5F3+++ADzbH1Er47H
Zv1195hhgtoAD+55OyK/osc8WjHxAuNB8rYBY23Bt9IVquQJnIZQ/hWAQRRH+Cbgl+rHf34xZqv6
25X0KB7TiBYam5n/91vWH6VUYC0eoDd2cehBiIBawIEiwEpud4Z5X2VrZyAV+xcL0U61avUwNuO3
lQdN7Ec9f8XG/th5ASLkhOezjwZvQu1qq3150khk14r4t8gj94/xFq7jFzZuX+vwaDGbgaWT48FU
9Nl6cTzUEzin1T5ad05XsTP3kUVxCVjKtQbzD8IRo1/3LmdeiDYpwq2GiT5hjqbzsV3onm4AMO8B
kDnLybY2AGiIuN10g2Qgeghke/7zlTOZ6L9dOR9DyB08Tc47HqL4txtSbD00DOne/z/mzqNJbmTL
0n9lbPbe49DAojeB0DJ1JrmBUcKhpUP9+vmC1T1dj+9NlbXNZhaVxiwyRSAA9+v3nvOdrhprxJLx
Hoc2NX/rO3t/tJCCof91JloJQtNX6lxUv+m1AECxc9QwAc+FApLalywbdQj4Yd4tae3sXc5QdXem
J31ZXNM7iqLepqCsjl7s0rzPk2k/U11NTqVWGDx8dNNyODASH+Wza1XVymnB9bGoNrhHuKf/+kUb
/+j6/XXvgkYhwc1nK/UN+7cX3TF/nYn9vObThDRrMNqQQV5qTe06MtyJY3lSb2d3H3nMtG7lAJP4
b36B+8Px21Vn26U6cH3HutOw/vHh6SYzsVrUyqwsDTrp9KdV7dEpFJvZKh5LOYw0wwU2cPnClTv+
6p2xcP/ddfgNyfUf14Gep2U7VKZgLv7x15Bx7uXBKK8KBavVx8mGFkxUxP5jkqp+hRLmYtIAuIy1
+yQrfCe0ZY99BxWvlrHHidVn32kHZ689WZ4NWgqlH2XcAe8pbqWVk97lrS1KrGKk/SwYZOJMjdfL
QjM00AaAGIu+jRvEXxo4xQmd26uO+x5RhtXQXoyKv7ns3r9YcNFyBp7DRASM0r3G+zMgQFnC5GQp
r00yPYwGxkrEfuVrG+9qx5+vucW0ihKD8XbpPzbHcXHTkPPhgAs+29ExOTYC9GQR8UD/WmlrybI3
MfQDGVpwJMyvjBNhfuUIGlCHyLZ7NEqaa9MsvmUNhIHSiudNX8X20a1p094Heg5D2Y1t15yeDGeP
r/AzXCsUmWqm01+D4GxcDqMw7+inF+uWecIpZ8S1smYX7WIcTBvtBm/0rStrOXC4yfBanhQIbeSu
Y7/O4LDyevC2m3VcMj5iyIwwKTmNS5qvTc5/QxS0jzgZRyU57HVX74UOlxvP8bGOgmvX29W9X1Mf
/HI3M/rc5klhU8jp7O92w/s9//szYQb2vfi1ePjc37y8qh/TOBEae4jo9jKIcDka1efSG5ojrh62
jWVythinVm2fSFx3AhSYc/TLcsfkHYhcU9dbKA9vKSq4A5BI3IRDsrXbvgTcYK1zYbGM+wwduiC/
/PXz/BsD/Y8HybkvoPeS2qBI+8cbKx190Bx5f3VM9YXKoz0PC92TAYt65I2Q+pz5BSNUPDJbR9Iz
HjVAlo6/6+lJtYaCPsCNUQFswEa5b6am2IG6hK0aTTfRp+k1ThzUwa2xTxF9wnkrAInTtVoh2KjW
XeoFe3PMDfxyKHR89K58pRqPf/0i7w/H7+9PcOdbeXCD+e+3h8eOXXOO2vo6j+wE9tQfYrbKcOnm
L3WTPf31z/pXDyqnI3zA1NeG4f+GYKtzJmRwMK8Z6IttJJKfIqDO+euf8U9Fg30/ffHAsBiY2PN/
X4RBjMkRa/k1azUQaCgxeB94SCc7YbqAcELmvHUDiscZ41bVI1TLqB2ybml3jnkWCO5u9pxsCrOP
N3alUL07OxmoGiKeRO0F0zBDNHKo0pON/kNjxxNLdNfk2c+idT9jp0MHOScPM0L69WA0CLTpVKLR
o35rudFWMrjpJE0wjFVUdAX/YOrqV3UnpbseRrK0ZfDLQL5ZQSCghLQK5NqoSwdneqqVGZYXsJ0c
KhyMjn9z7f6RV0H9TsgCW6fHwfFuUf/97LjURkw7sbkGooV0accnN8KiMhstY9hO7DpPinVgiyys
rQRZi0ddXpYLKmtsFm7O6D7qVgQ7y31dmQfV8Yw6fp6vx6KS22YW3QqUr1Vz9lvSCdAu5hPwKkBO
oiRYL1aCC8L132svckMTosbGFYnYJjzlMS6NU231u1zSRjR6E657VT9WXZKgdmcuoEXj7iqeua2R
BeNdspTtO5myxw1y03r9pwr/q4hiOGZZGW8WFpVErd30E6do7zSZ/vehxmc40+hNXdM5/fV1ZTP6
7Sm7X1ibyh/pkM/Z5Pd6rOrahWZae/VSkGNJbhpPC6TjpcBZVfjGw+g2Ej3Y9MdebDkdg5oMPMnQ
lY+DxFSQc5xet2meMMC0nU3iRMzemG47HCfj0aHR5dX6gOlvp1KdXlqw07Ua754oJO/xHepWukj2
B1knV6BgF9PCtbAs2XsX2Jj2x6CAB+EzqrU/K+UGl6UqKxT2rYH6GtFtx8kf+xWr9OB3JtOZFPyw
/7Ucq3nlWf3dwzpds/lo0hNfTQHaQg1c8twobWwbv/qSFSbN5N794Xu1oKQoHoAB7pTB92p0sJwG
NiljEQGt8i5/yIFvlL5P6b3F7xAzfpgNHmdeDi6luIb2p/vEPrQZiF6pJp49B3V7E+MjcvzkrNLq
23w/ciV+eZ0HHkWnSp4qfEA8y+WxGQ1FgVsAGeu9b/5S73RaQVtHHH40jqp0rWMnpw/aNSGHih92
ijLO6ZuWVnO+Zqo4HYHwgljxz53iKYZC9xJxla/egu/WkgladekcrDIddgM9xbBqImj+djFtHUsJ
JDNOcCjBylpeUdycov5Zg9Musf9c6gLjfuwxXur6XUn6xsquO4Rw31vLNcJflWKc6fhvymbn9x3g
fm9i7b/nZUqaT7/v0Es9gYiui6vI0nGPjF6zMiXTThYdamA80CFwM2flZtTvd5kXpg3nBaV1ggTE
nle166NGhqa3q+MaZpW8VqmF+nxogj/g6n0h5F2KesP2A6ZG1JvAw5M3Rt5xRHgohBNdVYEr1uiB
unnWoWi5tr6bb/CLTwfPTo9FMcxr06yxbsgcHyrHws14vxHn1HuO3MJmKrA8ZILzRxLkn4J5KOmL
pCSj2IjN+v6iAt4z3PkYV6cUZyDywGVG5yHEMG2k7Ve8G3Xyt+Sqf37oyYNxKMSBNUJr/O08kmih
HKsVl14bOhx0WoRoJfy1MzMJkl62o5VmhcurnPuLA+jnb9ac3/tdvK2BQ8PLs8mmoB9534z/hM1q
hwjLqeNfphbnn2pfXSOH04TI1FTs9Do1akaM7m7W3cZSrnVAapLsOkOW6yD5MaKDXs+mRfO98tdj
bh2NrP273/Bf7DZE8ASeSffT5Pb77fp4MThrHQTA2AODseV3P0NNFVTTl7HnV4Ht/BjHVdhM7qdZ
O2odzHSLrBkbrsOyM8cBmHBNL/8aRBg5/+bqoQz6/d0LJMAmUKXUftiYfz9FuffpM+iki9cFSAad
iKHTMrw4YrhJGS34c3HnoCfNjoAyZrRh7cNCiwSEO3tLK9o9BHKcuiQDJJWPbrqLL2XV+2/Z9CXx
a4OjRlutU7QC65aBax7453oZ0fCMjQqrunWZqwTAQEaHEJjRdt9AqsJbmu+JHfFUclyvnSMsHH81
u60+pZhH3vAwMGFqB3FOSrZFaT2pvjG2uu7bPz5FpRLspaCIjvJhvTiL+Tj3ekQUd5tk8FoYZf28
GINzGPGp8aj4zicfND9qtPrrMmiMKCPG1T5R28C0S15c3oc6r6ejUTBPcYpgqyDgrNELxivE94j5
JziJ/YViJjoBpi12/pxc9dLvTb7ipIQ9s4u1G9zFFYARa8T+ospt57p7DUsvdIOrp4PttPiXoBHR
QzfW49q33XGvu2ZfjjJ9UrPJRtWlxtG1Vf1WSix9rZ7VZXB1/Vb344sY0stEef/R43WzZz/bgx4o
YAFl8y4uE4jRuY1kpi6eYt/4MbQuXgyjWHeYUQ1kRAvD0lChqIAH1ekwQ6fRei0TLeTnvY2joZzP
NvLSzM8SmurL0SCdZj1Y5AtgYhn39lQYu0VEu9JluNSo6TPo7h8WjtG1aiJ/G0fZ4+yeAjQBD2yl
Jz9AHd26YIcDxl42gtXjBHCi1+nemswHc2JWnTgocwVtaiR3T5CCUESA4Uyt+hmFNgE4qfldGQT0
kM4SUhiQ0uGYt97WNrQDLKh1Yv9krNXedOHtxah/po6JGsWrbqxlMoza/jH326eg4+6yluIddOYr
paqpd0i3orXtfqss79kf5+/V0t/EwhePMx06AjOOkwqc1WBxzdiCn6T0aPMPxykfPtdd9LnMNOtP
gdR0Gb+5IwrbAYGpkfovWdHSmNE3QdjX2o68c5Rb296IANi7x3IpURZQKBu68sN+jK9q1IyU8aWm
fX4JnPS9DYjlGYt3Bdkqp9QvZ7SKLdzCMaKNPnXLM8qZoxO3XycStJhOQlUYS/F5kja1kZdEV5dZ
JnJKRMczh9RgMVfe4Ikj/By9L8TdjoeLv9U+RE7RPgvlE7/kIu0z+wq3sOf3q2IJlkOsaJUyxL7Y
KFp2ptDvYkoAOtoY/jPQeRs3H2ii3EcmAtF9mAn4+bOK9l43Oddg2waCPn/FdUotD9UnT07a6OJa
D99H4QzX3uFKDv7B14ZgFm2sg9wizWO0tn61EJGFxgyBPQEz1tI9o2wiJMT6WSrIZjgEjdWMLd/y
QBUPVn/OKjGvDIrP9ZDdjNqU54lyP5/w+4xQTIraJZQsza6NPdenJlCrSjgFgEoFoUV7ZYj3zA44
7sT0rk/DAhV5ij+GQsu1l6hPHn1ZprTFraR3MdmEpHiGVdFHgm4XUOsjxD8DcNRrElZAxlW5vYp8
q163izdsxgVWyJL+kE6N5TYvecum6abb6c3tWqg8NjIFmvweK8gcQ4goRxJEQOE1JBcpU190yslh
lF9FPstdEL/7eE4Z+KQmKgKEQ0gQuzRazmOEggrET8465pyE1X9xer3h5P1hZk+FyyArSfTKE+Ap
lrZoQtHKn6OyPwULJlRXCYOjCdUvgTQJfk7cxjko5AWHRB/BTBLlwoUMMIVKB5L/nO4jILqNtPLQ
jKtvAVS3UNcSDWw+vbPSv0d1Om7lwK0UzzqMgg70gPc9Nanfiw5zVCE3S5Q8Dl2+HEX1MnCVpZ3E
mwDlVZJl75aWyI8EOMihYqrgSrFyjQ/XmNKNVi27gAl3tQP0EXudsSkQFd6MVuHuD7ptGuXZxhYu
n1UVqOfetffJdGD5Ek+ia77SUGJwYqtvS1KbeB0dLBZx/Cnp43E72/XPihbxoVj6bWdFGWTA4btt
tZepmxqULgbPLqUtxJOp3ZE59GZnRXo03FtrD+qS6DJcSK7g1WXmq+xzZ7uA+pi6L6bb1Psmiotd
hgijGo3iGLVwfjf9OI3bLG2eGYXi10N2hWmpmDjBSHKK4P48BYWxn0Xb7icL/+ecd0XYG+Nj0ICe
YnU4ob3/RMcYkSejgRSf9jH/Px8owKsjxgQktpw0Qjsxl2OQ8CZ7Xwjyk/T7GXggm6YEcJScVxk2
PHT2fFFX+2jYfv3x17fL+umd9qSH6jirgOPyQbZ5t4QLGjDE9ripiLdawl9/YxN1dOzyL21VOBvZ
1h/OTJ+bhnFMwTiJYAX/0+T1wLICSN64z2puf/bu46yNa2Rkzxn1EG1lfv5iTYfibpQeizrfgKox
j2XpmcfZd97QTPTbyTQ/aQcHyyChGflCnTuQeF1ivMOg2DcYJ1dWYV9/XXGcpMXRxaoymnxBUzkv
Eywi6Sxbewb3aYgREkHSiGfz/pDPSuI/Zu1cL35if0oMFy2Yfxkpz4/jhOwVo/XTTHrPLoaQvSQB
QIGqrDfMpJhW0ukcponeGqbHCxXBe27eCZ6uR1mAgS/3UEYtYEuoDWpabzVjVm8Ejm1E48aS80vj
6faAvCar34JeJ1cfjA/6Qrwu1rR2PPfV5dSJIDwoz43wPvKCkpPQlyfd43tCWfYT8WX5ymx7uU2W
cQNB3RIEGDzU/kLazFzlnHedD8eDC4QW9I0EMoUs/+zZTUCeUrweVHLXei2Yw2yr2Cx3G6HPofZC
tVvhL3EhAeXuFurmVyIBeZ1wyKbRCJj61o9Glr8ld52J7H1xKLwG2ctAZYOlJ/RljN8ijsdTUzhX
AY0dCIC1Y27+ye1beZAiUo9016JT7xiA3hf1iOTqjHIRJOQAUiR5IGnRPtOtzPfEQXzDWD5xz+Kw
yJv+VZZBsbO/GUP+MpZ9thX9uFeR1x2i2HuXcEgYVwpvPSIvcqNlTaBMus+dNNj3MzOymhPNxID4
FZr3SUe4l3V6nrXHERiIXuLRDLPip74cr5r33Eh8fWl1R0+Ue5KVf7y61KRL2prraG4jbIURiAvE
MWos8tOvP3m9WYSLTXuYe7xDVsVGVS3Ru18aJ6fDX5tXy0QPY+d5dyXVkH1JCEdbuRLKBZolWFQL
6jc32PhpXoYWwgZsHNXesOKFOBcpDr1VHMpZ17vYmp4DfCvFXHW7iuM/cGCwQ0ntoAm1fqQKSJ7L
8wTuvbghzflhDcDDhzigLW+581kZ9AoVeHxbjq+175ory0mqn31j15eGzL+ualnB5+ZZlkiajDkd
PsYlwZ4ExwQ0agAWyKUkgUd9GWUbop1NznGJGxDzm7n2ndw/ZT4Lmt+/j/Q7jsoqLoUs3F2htk3r
fG3FF0B76VWq8crniJYgLnmT/JQmerwUtcdg3qyP2aKexiYTYUwD6mrT/YfYJRF4YRgdqwYAeNuv
OjOubxYoItgLSKl3S+9tl04cvdmZ9hVa3BDylXPwWl6vILjyqfeSb0xEawIIUb3aU41uemIKZIER
mRt/G4EluPIuor46sG3bYRoNcP3d7k0rCDeiY6NLxm5Pw3Ba54t1xD/tXc3BvOWcD85laZphgQpv
71NlM441IGhIee1q/r/T3ZkbOkrCnr0slK64uf0kScrkOWsjqZGr6VtkeEQzZHkGvGn8isLnxA6G
QsuiVqSawIVnLFZo+Mk1L4jsmAvt7bBW2XBRxHBAGLJ2vcR9ReJewVuhx5A52VnU9O9oJZ8zaZFi
1yfPmOf0IY+bcEju4OcKfUgMn0SWi7lrbfsjGaaGpJ7iMwr07uhpbyPmedPFnfukhD4lrv+Q+iK6
JbZ3Vp5injpa2RWbGBYj82g1dXCGL/XUOy5H5i539hnajHAsQhsr9dF3IuiS7Z1t6uEkyweFmM+k
X2xpgHhVVrcPLuBdOOeQolyn+Sjw0E6R6E+lPQi0cgZrjSSMq7WMGZLXkzKq5DUbx33AxCtMG8iW
4EWMFQQeClX4wzs9aXDLQYJDX/kKyfVwx1B4w2NFtNdDAF8R+pn/hZYDClzeniSy9FXhPw3pID2R
cFfuraJ7bw381JyGYZssrPdiiOJPamCP0Y+yidovi3xIx1Ifh6GCY6Ozn1lKQ4DYwQC6Uj2HUjVg
KqNyJy2TBVt3nPkG7xsO5jAb5+nUZfF0cpz5deCt5PFt0WEY8c2pZMX5o9rbRmW+x/3FbpzkNHgc
vIAG1m45nahkUM4rDB+FMR8WfA6rVlFPAalcs6w7F6SA3obgo70sZX+l879LMo5NlVl9AFBXN6+C
jhC71a3wdArSrgzO1QQXyujk58T/bMw2hCXJKTL3gMwtwZEuvSQtUaFkFRVcuq6rj3lDG3Sa7WxX
czTmiBdVJyWbrYt7ctc75XPGEXdT0yaocg1OcgTS1ndttLfvvZKZpMdT35HA49jjS35vDlsT+NbG
vGcSsJKEaRlw6T1jofUQf/KtWJ6mIr3msvqwPFLvUEG/4AButtyl2JpoBlxNNC5hV4vgRocb0mB5
7Zwlefc7GxAALx6wu7Wz74sC44IEENhzTPmgBLOmaADkwlS6POZ9HHY/M0q/5wnKtI8P7ER9DCzS
jtLHNMgOwPnntdETL2IUsXW8L0VFn/Pq/d7dJbbxQPjzgiJWnICS3qyihBRZKPuYTWNIB6ODGdq1
GPSj7MxCSNu8QFgeSG3jpSiTDW0ykxsfgnXax+46y/GmuIj4icZbxN4Ty3zKNM2QMlefaE7nZy31
ezyS6+fUgM9GGG9nf/Gz0PGHDSzfYOf0BvVj1kVXTUvX82ipquBxxH+SsWTNi6kO9ng2iCS6ispy
TlMWXTroEyeu5WYoEd8H9QKofgiOwAPJuRHpj2JKQdhk2YT7qWlfzLnE1tclq8xwy5PVth/erOBH
pWI4VU23bZPssXPyZC/zedy2jUrX5Brue7fSt6wht9meERMtlHtA2lCqE+KAHlt5FSiqxAE9CZ1w
HqenZFiusR+LjQlGekPDErG9ICrZJ/XCMKxHOyHxFix+sqt1srNnz70wTnjKPO99SK0T0jVaYIK/
6l2RA52G+Z3Hp6SbzyOD0A2YRvYV5TzUXv2FA0OxYZOVuwUQUlj4EAHpU8YHXWfJtUUO1DkxXVsV
O6fI+TpoUIAxiK5Q2busVlTatUvvI3U/B9xnO92n71K31qmskjWLMeTM8i2t5uBMj+YadxyDkR9B
RlKx2MNbT0NLLM7+fvEzfP+pJzZBy8nOktaFQSyHPvp7Hi24u6+LzcDFMpXE3cHOrQ/XHelbOh0y
x2BMkHphs55yMJBNvZX2sr57YGBylRtDF+iEEfd/Jlujw7WjRGFcCkJ87UzFZ7ssvveYJ/FEflDX
B2eJfAPmPm6S+m6ZnLvsp3bNn22MKxj8Iqrh1tyN1YRbpZK7XkX+3Qt5qIm3JvWavBNZHWNdM/d0
g++xpqaJ7zHTed7f/UOiZ0/NCYTNPiaj11sVgV9s8/jVI3QO+lqXXTIj/m7k8xuSR6ApWnLbmi/E
1OR7TkkTp9k2YOlrt6np+eveXK6yjr8ZZaPXuWKviOl/PhjInLTBWHmsb10UBrNZPHCi2JMGZr7Q
igLs5VTHaNZFWOdQGBNEWGAvmNiOk7ykAp8RTbaU/Y//nyjYsUzbzl5jaMCzr0ZNWSeaU1eW9p5U
THuLM6XdZc7g3WLJAGNpspy2TkVGjuNAUliEvYaU4IR4nFIYX+ZzhENJzZ19DoaTZCd/JAGUrlPY
UcmdRMk72VoqWNMlYKNNxtMsyQBHpo6glYb0aOGCM/pmWHutJILGzFuIUy0mPh1tgTTYIQvvI9kj
yQu8i7N5zlFJXiDNtHBIgYR25YBLshsPxt0Zz/B0ChmSYAHW87k2qzasrOnrwulqnd7TRdxebkad
6gOS0oeuABjQjQp7RIG9JZKjcbKOfY22KKqxULjV+KQ1vT2hUVIq/07Dtl8EST+QswpCRYfpzVwI
scoGfhhergQxF1Zy60vAhGpfBuJ1tAnGkVYRPcfYhop2yW5Jw/6oyDJB1ZOpnejtJ3fiEUlHOR99
f1znZcaQtS0YI8D+JHogf2oC0T37BOysZNTLW5JU31Jt+ufKMF95ulGhHDOzlV914/thlrI62+wM
GPbmjbtwchugFd4w5XQ8Pqc8K4d11xF0ukTuln2kxs88A0iOFFYDfCe0UMbvS2mZ3KZVcpWUX+FU
A8UrZhR9JeL6bVA7ZdiwaWW1Z50AdnFJXIxacycOUQdJLBYdTfOEYN4y7nBAoO9GJJxco0kdkfrm
YWCJH9bCmjln6s7gR9IhbOKTBA2xuIX7kRAyk0VYZXMOomu7yvINHSfEuMRwMOh00VWm7smnEH/U
jnVpUnB7zKxfljsSfFLJdmpVEdJbo6TzxZbtAY6lHtyV3QF28f0G6bQ5PwRMB3Z+TNW0zAG6vKQ8
lwZx07KAxt27lLZ2LMabUQxP9hx8JGPG+qewukwu2ckJ0+b7SG0RjnUsSn6O6QzvSmfboQONWpr2
acD+sK8tYrdKnNVNrx1mESRTWOgfVggCzBDHA49r3G8TQOZJyzBwlougwmlAxLLkh27nkFgNDGCF
keg1c2brmJukM0Xj8iiNIdnltuGQ5QgSww/gng3lE96pqFLRqZOv3eA6VyS3K+YK+ojmOMWZt6X1
ypwiGWmPgdc0kS9oHpOwF7kb4tPCjWs2j2bQdGFbtW/TyMRXFujh44SEliTy78wgPGyp18fbjjz7
sOE8edY1wICFROfI7/0na1LnrM4fyL6xNpYh0k2c9RioOUk9YMN7RzuETU66Jsw3+Cp30DeQq2RV
mYBumbAFsJ1PvQdHEvDIaioYEwgfdIG2oITiPDeCck15e1ZwzdEuPApONGtrCvU0DBBLCgxsUf8m
7lNX4ja/sXMWq1neG7yNiZgt+AnIBtmwKEmlgQI9LCPeYAA0v6Zi/y3byP+LI+TPhpD/q//k/0Pb
iM/I/H/9pyfjn1wjL+rH/9h9Kb4mX/5sGbl/zX85RphyIsK9K8pcnB6MYscfXf/v//PuGEEOhdDa
lw4KRv+uuClp5yg8J9a/+ahc3MAh7O/uG0Hu+p+OEevfJDIBZHV3H4PBN//vOEaQBP826rSQXvKT
yHC1TNN2/Luw9k+jYuXnvgVoCH1o0a+8NPsolgJUOHOoqB+OQQ8Y2Y/RK9pvkcqOyv9FTF0tGSd3
mX+bavNsUp/GM9S5lDhvZ2KhRlT4KmaeylxMX7Bhnf3IDwcmGCv6I58LxVNc2bVLuZxHq6X9uNPd
+5E0A9UET/Dfql1OQ6OslmJPZxgIp5Dt0bt/+K9PscLS1IsYwsRG8B//5I9/lwtKuAYU6JKqHUy/
Fw8LYFshJ+pRCIFHisxVMAY48kp24OOvL//1wTUxuAU86lD2CV03p2wLzaZDB1otOIfRkcIm1/Px
1wfc7fNRTe2nZgq+piQg1e+RIqZ3kh6qcyW2Y1y1R20PEUGFybfGJDyv9JmIfZRUB1i1G7UukpaG
sbNE1TG795/7pICFkcN04uBDwdIw22aL38AONo7oD+W0//XHXx9AIx5kSYtRB/Ny6lywzp6My42v
g+na1xenyr8Po48KWWrjMTZQB/VyqyA/uR4/i+CHjzRevKtQw96XnXOKoWWZGDlNufIqPaznOnZZ
kKAFCyO9ul1QXwYWUUtzKMvx6kqnWvYUsHuPvTKsYpr791/Cgnmx1p34oqzOOAz60YGOR4ZFwgFb
IBVWxBjjVGGgdBdxeAC0ehvrdu50T37dh1ZQWi96KHakJ+ENBMy5RQ/y0ViQTTkZ+rcKic1u6ryb
FTSPiT27u2ygj0yo0LQaYg7NA4RoKTPzOVuijyGo72yewNnDIlt72n3PlGPv/NQ4oE7Got4KDKzx
/UwYIyQ1LQXxYKpfg3wyaXUhL6G0CAMbvR8aoJ+dbuwLyzMTZvS3FS2cehzDOdY7L6DNkxfDm+D3
oHn6aBGrcvGWu4YTXG849HO0rglTyMgvwC/Q3UfM0D1U62xc1b4EhqxPAzv7rmnsF7+purOwXOZr
JtNNy1TfVAKsoxeAZWwWlKPHCXlFllPgTV9HY4qJswXN2vXDplPy6xzpWzp0zOrUt3vtFKqBbXWi
htsknSMoP2SxfkynSb2x/VzQ/oVJYGVEdQ7Jyi/Fl95NCzg3GMdxsDwmFpIsWajXshjo7BjOk5tK
cjE0IOd+zLGO0V0d7gHVUN5QNHnla2FSDAnT816TIcl30vaQbtX9FfsmXHhUIau0goU114RwZYsJ
47ZI1hOGJdxCaoOenKZRCws9UEt9MPieacUh22N6klPLU5kymR35nrTzqK5T82CQq053ygfkHYk9
PKIWUjnnJNyVle6wBfsIQ+Wst3aSzJsBns5OD1G6FWXPlBIUkVOM1cW3IK1x4077Jfoe05tbQzVC
/G5vmMCXl2Jy820GNn+VWDO+cA6nmcEgRU1yi8IKcs8U7xieAJ7P5ddGPqJjdk6JXch9oZa9MtP2
GHfXkbYHKVLmafHjPVS4YGXgjl1z6xIW7PkhkRdQp5N0a5VGf0aGc/AdimsD6x+9SJOznIy4WrpO
zpW6CRwFq64w7tGBrCexmX+eaTCHqkIQUXZoZbrO7tCejuAVDaTlUhdbmv5qV06zsx4HDpgJjlgO
L+3VdxYmtza+ZJfu65Jtgwe0Y9d2YGlhHcmGV8nJ8KKN+YWAzebNHWg9yhigfhmdZkEZPlfiOlXe
N+mmONPvNdZIE/6w9GKf+oncGFb72iI2x3SDfz6jCkqchdjau3ObFA49mfWGqTAny8HnrJ+10aFE
Oegqb3pwG3KqF1B6zaCtB2NW87q0D5h1sZbQ2bgEvc20FihvmjR2WGat+2SSyTWDUa8jGw5xaYmQ
vBqAYX5ubJK69TgXpXSSLcD5jY7bo+mpV6tLQSnrRYWLYcTHlqSXwj+PeOBuTlM70KzEQ+/Gj2pk
kLGYAQP8gXm469ZEpY7nZRAIVF29a4MaZC5Hgp1bFz/G6ZdTcuNGXP8aSsiqTOW8xoZD9msZW2t3
4O3gkKMeMp/3F6eBQ+fS/ME2N+yspwWbwoMwSC2EAb6zNKAXz2pDLyHqq4I9F05+6e9Ni7wOkxy+
Ff45YGaOtxxoB+Ln94cwi7mT9WyIbUGuCOIuZANm24FYWEj2Y8ZhIXNOj9VgAVe2AXB7nDLcubAI
RyE+1mpg6ZRU2LsAgEKURfHW5YqvvPwuixGPdO6B/KTiFlMOHUwSttd5pl+CBV98XQhj5RhRwNbT
/2/2zmM5biVb1+9y59gBk3CDO7jli0VSZJGizARBysB7j6c/X3J33yaxWVXRGp8JIyRRSCDNysy1
fkPmHIT7iJIJr3qDtAJS0m7cLYXiYJrSO9degQgC9XYS2cgK6jYGQ/qwory07Q2SZlYeb0LHefET
vFaa4hBFzrGlIrLvBFJog7xNBCHQGUPsDbNEPCNiUhk6F684w3VTA5q9LzoTodJq+laWGXAgDv43
thU9gB92NupAGbwTzUbJsVWKyKNQjOk/d8M0rlRbPNm9XpLQRycO07rPWjpxydSsG0dTgfj29RG3
pGQd5sisAhi5IoO6jPwkvEb9kIKo/awREXa29ihpbZUt2ic/9JVPSaA+FIPzxfAqcR+kgwATPv42
rVLfWGEKubZA3154tdj7NkTHlCxuBzYtj9hf4T9ynjFvOiflrmTrPdERw0g9hW7OmuSegtaaQMhS
I1onkbvG/rS4UqLxCb4Ybm8cHVCDWLdqk4LjTMJ7PQvbLfpkN45eV1tfVfwb8gvLcGjzPUQf0paw
VbDk8Sn3J8UOVYvsqnXZerGlPEgLzUMInG0tKA4v3cxDuRLQ5aLRq3QnUmdXmFhoWcaA0vSLSV4N
Bqv5bJq5faUblDEVVEidrkYhcWq3olLKq0Eepzr5Y9BskumpOQUbO1c+uyiwosmj9dVVkSMU7ERI
sUXTZF6NrWNeFQr63X4FgdRww+LKLy1K8Y3j7h1jJTiVbMds+NWNXASTpNx3DTX3XgNyoikusm7K
vagM8gayXdLSmL062XDjG/1nwEqQ9VPbkzSoLgOSwY/QMbKrPqyvOxy6NrH8U1JEwFqyzFyI3EW5
QNTHFA4EGa4GUfuuDjP4V/zQRjw7CmDYbUxpzW6NG6CwNkCTukUUX8NBQAIEnNj51EQpkNw+Otjo
mgdt8ynV/HT5+iM23W8Idr/4+gQVOEyxc+soQ/lFzAxagHU09nmB8wj+9ssAP+xF25ZXZadXJK8g
lVYTaSsySUu8Xp8A9mC5WIYvfyeocdiJygSj5cl4cOHDIGBIgQPLUX1p4YWURs7PwB+uOzbRVSSA
5Wsi273+CaouCvgwl+wk+g3PN1ky0Z/KCEV4JQKbGxdf6ij0F4LC2woc2OIV7ayFpKh187tGspKY
WL5ges8/5cP30kMcoVdhcrzyadO+y8lZVRKSIi0wsKsdSZmULRtTTV4/AyK6aiUXw1GsW/iQ6bI1
eIlh0HIoRqAaLXw1Fg2MAbVy+ZKe2M+pat3GKVtLTtLQM5Ut0IpxHTXTfpJ451b3r2p0Dw/auKkH
nG5ETiQvO9XY+9OnksI6ykpiGbcc0jVD+Z00Wf0p6aLPAHw4ik5o9XKe3vbu1sr04U6P/BuT68d6
dDnR1HDA7d+I/who9+ZjWQBFUsycD9BIJk85Lx9O/m2mCVDOKfmBXC1wiZxQTYoRQ5RZga7ibC1r
E0WmHx2w1CibgCwyPTxW1G3UgIsLepmOL4x1Zo0vr/8hVst8pYvhRtX9YLGeemo2kqnT5cp33U2f
jQI5JNOy4S1oT9yLMKiQZKUCH2KsH5gI65j9YQ1U9oHcx2/Un/D2QTTZLCrWZ26sig4yDPqW29Rp
8fGABkv+fEI1GXWuNSVq1JaFs3dFb63YsSgQS4XcoCAfhSR2D3xJwQr5lR8trOSR+iSK+TYQZ59y
Y1uhmxgXwJuNps75K2XraXCnlGaAHAgWdzI0Atdg7iIpXiD0+jrRG+TYZFeZOkcwHy8RmWucYgZv
upaJdiITdToXxMmIBM9U4UOEgKAu14qn5vsU6D+nWyjZ/Q/ZUW3Os+Snc27cjbA8kF2lytrgeABA
FsatDwS8NqQ4WaoGCyLPNpGzt7fEsAZdW9XPSHRx5DbkX0oB6SHVr0rRvzSGtdXQmINdRNZxiqXi
l17eTJoer62YAkqJ+4+FM0HLXGz6/KcVYP1RynJETGZ4rJDFEn3FdY5lUynxc+WS/jcMmI5Vqvwq
K/XpVX2ySDlc9xVSPcK6RXkM7jm44lJLIV90WAq+SpFL3jDFQSgKwC6qLPoNI/L36y97E4Ak61Mp
KZIUdzAbXJMKM3deAewM3v1Bu4kgsaxDZZpwTNs1tcHZTHlREwY6koNHWNyPLtS4zKLHTXi0UYfy
jd88llPwmwvBuE6yL3oS2Xs3yqX1XXhVd09CrcHMiPxvSvz/Jr0ex+LX//0/P/I2a6rx+MsP8+xt
AkuXFqans14PYeY/F3n16x//5++sl6aKv1SXco+DZzdmrir5sL+TXvAh/jJdDValazoggGW66d85
r78ECh0ku6DPaBAYpGHyv3Nef2kWGSr+iZ8WviLaf5PzQvLjXc6L15JkLMmMd2zLMkmkvc95pXFI
4ZWL/7afplvPwEWzwragDsZt0Snr3MbQxa1cCusV6wPlRYysnOIBjO2hBmI6hDkr1NyVigm4OKM2
065aN7muYaqhPKRgoS2kxyk2GwDKrTz5nSngBrmkcAunlDt4xkIMaPzaUbHsrOQ6t8Vu0pJ1AWgV
r3uUwUuKzU5icso2lwY1MapWyyFk23eVBXSyjdbHxxJIcj/ZUGYwH9cIfel3Z8DNwPaAyYSALgPy
YG5KVaJ6sR1WsyKl5vEeTFE6yfwfkeUoHMPTJYZqSKsX7Hyxv0HhhrV/rBz93iBPxrmF+6m90W0Q
NLyqfJmyBFWC78VkNjcd2rW1g8CJiQQkHYnU4KuzWehsxjTjtCi2eK/dm2bx1UKpIXORZCLtghUo
aZ8+u5PPUloT2/Xke1dYu1J95ly1zjRlHbtkrbzuht0JfN4aFbB1NrSrLLw1QSNn9ucx3PvGsVGw
TEi53TZHqA7maAFGQzEffeo8MHeDOBooBCfAGrXpoAcezqdGti0rDWmoTiR7ACsLcxiWrss9tRRY
NjK6TnvX+NE296gmIqIc4V00gf5GaDZEn1lvvoZAR8Iyg25GOmTsi291+5KrL/DlNoqWXKsg8gPj
qLrp0kotzKmO8s3VAptcgQViZXLPEUD187uuye7G8Sj/Sg6N/I9jJzhuIzxVJ5jwkUMxZD3L2jel
/xMawT3K+F/l70NFvimF8jWGkm+W8Jy4BXCeArrNmE6qB9pNXzQKItqxxg6AJC8vaeliN/bQ30Fm
huoxaY9ZflSZe3IgxsGThmUUjJkHtrLMHvFj3BoI5FqDvYzi4CDXiS7aVa/ZoM2tjWA69Lhio5MV
2hDfmDEtt7wAkgqMJ+glCyLBpsQ3Z4h09if+7O6t6qdsnsTIVpE609yUrFpfBGAk5XznrL7MAGzB
DZnwQU6rBBVBzDvRl526ow9cOI3NXT6kd41m3UK1u0FH+ruYUqy/KDIP9qMWBoexbFbCPrhR+zon
4pLrDQip3B6eSidey/kxpsmNgHDNjG+bdA2vcF1V3tZA+s9PGPmA/2KTpySfcaUqyTaFop1hFmY1
6fUk1QuNZrghcG1CEgsNZyDELDegGm+b2ERbgFHhK10Pua/Y2chRkyOKBsK61I1tjwVwT/Aoa2U9
6t2Nx4oppFwh44CkCjdqdQU/rSNoSPfuRLE2uZZeSzv7oQg2oy92kHn3KAS3LA6uvswfZ0+y5aGj
wt9m7qpSWyQt07UmlB+py3yXKMZcKAin/ChzljYAfzl3+COJdo6qR2NsMaIJDpjDoiGHBVbHngoB
uXL2kQCPSnAnqd6qKBOhHZePVr+M49FdthUp8piKUxrZ37G2aLdDal5H9Y7I/LP2ugDnSOPagmfq
UyzfpnkOasqTWnAp/A7+D1wma5HbgSXdOsANQXVNrSBjllYbLYBwhbfMMslbGL56fgs1f4DVho2l
O+bZitsNPzzpHkL1uyg+6Q7QIeqCO73sX7rJ2BdaYi1ef9eT3gugzB7DLMa1j8K16lYc6Prxptbd
Y5ZqaIM7pYk8hB4vAbre5FplrYiGS3Pk7Nl4MFJdMFT9wGWW5Mgd/AYcSy19R7J15GwdmqvCttcg
r6XPLtf7MgyoNvORr+/ZmFclkrt8JxSTpJzIiyPf0HfZbyvDGDBR9JtE60Nwi8GNr3rfDIe0nBHU
mJkgpRKZ1KvzFoyfBRDFRZ3TwT8UogkU6rAKvpVdto2UPNyUvfe770hEB4aubMNM2XUU4RGT6l9Q
0kWrSwI32IhWUS1LHlDsyIJNP7SpsdbZ5H+BIdKusMGA25tRJ0W0ZQ3NEJSPuylKVOoDscubbJlU
2P/FyQ9Ym/vUAMWbeV+LBCBmOlyrob2y04QuOXhYVoGDv0TTk7v0f9QL/rWL646pSQtzbkezXVwJ
TYhTosesVrE3I9gLGUHsHIESosmU6fcJt3q7e/FFx7XSWyuudukVzI9OEobJvVkHgaP+o3qGM1xn
J22cb0lob9HzJMuImitoG3wl2Efkfsz+lXjPcfFT7qPULTZTBONtrPSb2Iiehak9Ral+rxSc9pVg
eOqT+6LHYdU0MZE1wMSWbv5L36KYRdZbMz7V5MplgGbZ2lF5BwADHiIQXSo5YYsZKo1EnL7V9LFD
+VyeFiQxV0cIITj4SIV2bATTmKxlKJcdJSZlrdViqxbgBzsHXdwX0rpL9UuTOPuAaDsw70FJ7TO7
otCxt7vse09UIi+xsmEzQXVa4o62AZO3zzT/UHT+IYLMWKEwFIbWzqEoKP9sx1iWOc8ykxERA6Ph
WJFNsEhLaVzBw9Hed8lLjzJL1b74BtvflC3yNr2zIouEzLGXhy62AxsVmtdsiIVAipdc9wBRcXx5
cJ34twJc8/WooGEsblz5g3Xr1gChmbUJjqtxe+0rw26oLJiapXubuWxCqbKu4+R3D/0Eg61mFLto
5AzGPW+0gLep4w2+pIvWNMtFC4rLHe3HHufKxIl+40HerEM0mX0Pdvk0PcmDVAnwQO5mQ8JuHKZr
H3Vq+SkVp4M2wVidcxM9ZXL+s8UVqIuVbWUvdZpe4zn5LScRLsRLPoHyd6C4ps6FGfuedvv3moGG
qVqWxoJl4r4/+XZDgNimOSLU5mGOgxXyIgcfLKXm1rxOoIQvb+4Fd3+vxreKhNpHCwRdJJe2HOQU
zJkEDKCFrvWRpN9auX3bhvUhiAHlO2LXK/F3aBL3AtUxbr5w+6EYsvllsbId2c44Jd+ffxfzPav3
74+3VVQuYJNAUpVV+relbjiNInNC3K2HjuKIPG5wEh1R4u0bczm2/qYM2RIdTgnWlRI+JIFyNcVY
4DZPQkcjQTfZ0JylmdzX6O5Qk3Hznyi+QpHf9FySX2dl8AN3xS2uKDjSxFv8vIvEvi0tZ49pGv7r
1ZVjfGk0savA3ZQNZiS6Y9z4SHCx7CiWbSwOVTV7g46eUgfVjtL9tmadoGhbYQKfdWSrcMxjjhhD
+VCQSyd0+wC+SSu9nrbPd5nxUZdBgLa5siEPw6R532WZputBh+PcVh7rEo+lHRS7HuiYwJ2rK74w
rfvkZcLZRi5Eb9v6XzH7XUF8xfeZ1Vi9sNBtN10Plvd6nBtwppVxuQVQ6nA463WxGQAHROm2/loK
UvxjtR6C6bav+2WBI4psOFbgAQBQVhyxRYtndeEjP1oUiK5zuUQ10zDETJqmd301Fi0bCYMgbxxA
rLdW166kn3EJNajogW8VAwVLlJYyAKpuetDNFyfmkhK8AFbK7ihC4Cl7hN51nXCCjgeWOpPrdQiL
oxwyeYNK4nrtpHtyOFdDZ29U84Z08B6q9V7+azCwjRXighLBq1DRfJt0JcPeZZvSbE1+/RuAh1Eo
KIybA7M+Sl7IjJmjoJqorsMKnqkfWPtceFecZxc2Fy3iH3OrNX8ZsfZJpNwLIkI6fFo40lCbwOAZ
CdYPbCcE7XyQE9M+UNXenB+S17Dwz5cGmoL1CGQDR6JW3r50UhpW5de8NHFfXvHgFK4ci+JSKoAk
gmYH/RfjLzVpK0/BNtKOrw3Ataiv3hq4RYnkthfhXhE2N4+vbcgCbK0b51M1vISfPQ8nKTp74qaF
CzIJ1yO53rVc/fIu38fBjVcFTzm75oihXQcwZQAQ3rCoYaxmk7ELbK7Q/KrUnI9xDGuYpL7G3+Xm
BurQV7kaz/eILnE4/+gRZLSoLnHgQd7ofY9gFYBpV5rkW9kL8jogj+U6o2BqUIqJHg2OW4uQA32P
t2tVoSUE2UneSOUnqvm3Pvoso5VDOlB01rLlznbhFWUw+OcrojZhAAcw/yHxZBaIDYwar1jg6y2v
I+wKS3pcXgvlHbSgF+UdaMRRIQqzv89p3Dkl/p20PkP4mg4wCYPs2Ao60lySBpvrIWW+8+/6Ouvf
v6tA4sG2LVszDdVUZ9050XO4qbMqUKGeGuOY1+2aciklcC5abPa9P+4QkyIfudUcZW0A+DM8IIYk
NOLmVvQxkgCXhSf+0YG8FKNrAPZQbV3MTrR9qXsKqVpmPWcuPnwpey4FhY7c+MoHNyHv28xWGTiv
pyKnHO4flN66Pd85El02G8j37zGL+qXuD2mpsVHGEyljzKWFY259dPsV58h49qZG0RESoczScobj
uCMnIuWVXQ1AAE2RKsZlWSDyZC7bsIXV/R3wBhry/P6ncLhhLl/ZkCD7foUfeGG9yLXkxCRginpb
NsFyrO1br8IRmCUoPxZfdPId8ffWbJ9ev/V/M7wXMrwaY346wfv/Kv9XhkvA89sEr/wv/0I1muhg
m+wonAk04o3+BtVok+DF8I7dxnAEgkYWk+dfGV5F1/6yEWnUVV1XXUHBjhPYv1K8imX8RVJWcMyQ
8pnI5hj/TY5XHuX+s7xpSNhCitrN9o2kgZddTxREgPYg7hY04bHIomjplmm6KztluBCW3x8d/tOO
PPa+2Z+a1rAVN+lJ940PiH7tMmNnQEwuNChwQ3ohsJ5qZLYM1XFMTZ0LxcbNRAOHuxJ7PYuSq1aP
LAS8xnLHZX66IB8re+ijnpvFHk7phll15MJ0I39JQ/O7HfqfW8f98mYe3f39oLcXgvf3gf90mAw5
bzqs9x3gdnptbZChxF10GO7gHH3+s2fP7hhmgus3bhW4BcdTa92HdYuXMEflWLsoN/ph53CIeP/2
E5cYDZ1RxCrH1IM03vXCv2m8LMx/JbmtdxtUrRX3c4R/cnth8D8eD9ba+ybznAgcKlysA8O2xJUI
rHpHad+UxguQ8f5oHgNFft+KWWOgrlhcRiEiDrekPxHjqDsNf0Dbe3TGod1C1Wwez4/TqU+Si/bN
HDBsAwupdiQ7RjKo6PqlG9yjrLA+//SPZxgZofdP9wodJyIHtQW7qj8BKAKP5/5Xt+d/T15C1/tH
dyXK9UOGno2VAxCYBNVxw62/u7F9Da442dh98oejPlvypIfMCqtHZx2jaeA35cPkpQ+tDXjhzzpp
tsoRVGjizPD4EkU5VKRYB6F8/7NHz1a4W2tFmXs82h1AMPZ2+k0p0v7Ce8uF9s/ohCz4+xFA5rHx
jFqx1yBA140W7ETWtYBgXHx1kN9awAR+OP8ZH+8g6lytccL1wQrLFL8QUke9NX4DikNGAIcXv7+0
tk+1MVt1Gn7H5dAxyugRHQwFFwULn9e8/Gypnn2hx04sNmcWstAeqYHYJM6aJF17HPO237oOBD+g
Tpc+41QTs/Wc6Z6DlGLvoITaLChP3jmohoYxONTzQ6HJ0f1g1Oe3QB0ivaajtkvJYrwNEgpcHHgX
dpnkV31mfnM98zOs22u7RydDga54vtlTozNb7aBg2jAcaLWmGBEOn3M3v3Z8sP/US8+3cKrjZqs8
C5BKSCq42gi7UTWpwcGCEfdwXGZOnG/i1Efo7xeM15hJWdeqs058lcosyillD5vA7ILvhVAvNHIi
5M65I7XlxCMuD6wVPwQc2inZGmGF9MLedOIT5l4KaGcmfjG6cI71Bk1H1CK4H5Cg8Jq4xOANydbz
XXXqK2axhdNUUTnN4KzTeDqg5r8PKHT/0aPt2SYeRIgxaDXmQ45XX6lJbVH0QYH8zx4+iyKtqoSl
I2dRHsBW9gVXVOD54+bPnj6LH4Eb925k8vTAhKvvZclqVNPmQpebHy9sWw7525OAp8IOnejyojKf
9LhdKkqFQOX09c/eXTb75vFdo7W6ldqsrwaQsa1cJ2r9cv7Rp958FhwivxKRYluEVQtOdzhuBg6Z
WWJfGNMT+5w9iwxlN6RDLEJ3TUb9EAwYbSKqk2dRutCRUFxWRdtfaOnE6rJnAUIbXXjWFkDgTBwV
vAm1ACw08L9RvSCA/D6F/P8PTdIq6e0g+LpXUHPkU5Kyuq4aPKcrvEu9snpRM+2hHMZtmVRXOM1d
mLCnum62jEfU5uzBQIbDKqxfbedvE+PTFLa/xnv1ks2LXFkf7EfWbDmr2jA6E+p3axzJ/EXgUCew
C/OQ9uAIp4pKONTwe07Oq/Nz7URgsuYLPI9wsOw6G9HH9BnkyDalwHf+0SemsTVb3ULjepzVPNpD
cXIQ37P8ztYvDMSp154tbqdNcjqK03JAUD2Usd7iqdQ7F+btiWG2Zmu7xP2gG5SeXSHuflMBXHa2
sesR4stByTZuuvuzDpqtc8eJvTAsuE2Ufn0ogGBXpYAdLCZ/fb6BU700W+l1jzaO63EZirtw16oJ
rnvdBXn/U100X9p5G/Z2xrt3GoIXKopnT/gKTYhooRe6+LPXn63uEv2A2igY5LjF+c8bmworvlpc
mEJyqny00GZrOfCg94QGnDs0GBAC8qGHquGvlZ5nf7ZDvJYK3+wQ6BFmddHC3BqDAud0fUxWNcqj
F0LfiTjxakf25uk9GXw8mg0b5TCbbK3QlGVuav1Gy/EUwErLXSad21CwUKYLLZ5Yz+ZsPffg27XO
osNMJPebwl14abgP/F/nB/tEKDdnK7pB7s9I5NPj5ug6RzPFJeE5r9DlzoD4ApFCru18SydWhTlb
3RHyAKooaMmKfXWlA234orRB5//ZrH2Fc7wZGIH2QZRODAxG681zNaUDGpowCC/EplMXlrn/RBfq
rqYlTKtQuzfwLqDuRsHFR+NTvY3LTya4pvFL012IUYaMFR8sk7llQ1WEQTlENGc+KA/Tj/A5eURU
fwFEeu8ftetoU+3cz9MW39glibdltKCcsuxX9jZ7Qmp0oy3VVbZ0V9H2zwZvFhPMmNtg5PM6U9/3
6IKgBhygSLU6//RTU3wWE3y76Y2xQYKoJ4u8H8MkW5EMSPd2rJcXCiCnxm8OjwgrVByw1rLXGlRP
F5TYCuNtvIVN5IhjbHq3RXFtOJeuTyeW1bzu7LluHdYD+kOGaBUwlJZPpcv6hrH3j0krvtdeax8m
oQS7VhHlhSl6ohfFLFCUTE8n67hU2f7zqAyLElEd52Ja/ETgE7NAYeJPB/SP/kvs4IpEf7wZhHhQ
mwln3uJrzFkpcbP78/NBliE+mv2vygZvFnPumUVvy8aE96UXQbuoPeMh0aqvqCwt9f4Y92gIONON
o94lxoUZcmrIZrt2rDpx1cGtWPs9JpLoNCF2OV0POjJlXUa6SBSIBXTXyMY8n//KU+M128vDotTD
wmG8NM9a1I26sMzfpTqtzz/9xD77Wgh804WtXsFERrpi3Qlr0YZfHTIRtQJ6sr9kLnjiLPLqHvmm
BfThGrUdZEBH/QGNgJUS4sCBIJ73UOYX4uCJPnoFsbxpw/SNKvNN2pC+S93kLYJAWzp4w5/vpFew
ywdh1pCz/c3zgzLRNLuml0ITF4J8bA+VMW7MMPmEEukS798rUxdrLyUqtflvw0Eo1imCFyO6FOhP
zDpjtmibCi26KuMDdRW0qWWmN64m9oVBmHfVe8zh0fDGsGNM0Uo//80n9uG5AYKSDkEegglaB0O/
aAH6jgBEzj/6RIww5Ci+6c0Gm7IgwFx3PcRUeMc0BdjXUiwu2spdpqhR3Hgumty2VBM53+KJOThH
wASBniaAlzlNpuO1672MmImMSEZ4IloniBD+WSuz2CeEQ6VR1TkkJXcZrAEIYkfD/pKn2oOBquj5
Rk4sWFl3fdt5Vl/lBccx8uChReH9iVIr2oafE//SCelUA8b7Bswc3Fw6MdWMzv2cjp2O04uHNFyN
h3UFbvX8Z5yaXrOoNvrYaOkdfVUhhIGyirW1KCf/4cNnx5DaEKNwWvpoBItvVmiVA4e8sOmcCjWz
Q0iRdxANFJ5dtemuwhTM6Zy7pon+sD4zN9OtsqCra53uH5CqR6B+H6bKBWe7E32uz6KYn6M73col
7WCsegd+vt37Y6xvz4/oiRClz0IUvDzTygqeHpKwilAqb7PyK24LT8mgbpEXQUukQ5ss3J9v7sQ4
6LPFhiVWN2H5zmLT0U1wxypCcDXpdjHyyOvzTZxYCXMDQMtEbwWLN3vdOgxzkUOZHNETmG4B7vzp
1qLP1rOOvHgBrZQjM9rY2Mml017g5Kh30L/2FYiCLvuqTntdqTlsoLOg+xcCyanZMFvnnKGTzocs
s44QdlggW7UfEL4733OvPLoPNsw5Mt8Kdb1jFdrr2sMlIU6MaDMJ43vCxFu08nqk1sa33sZdFGFx
uW9FPVqfGShYd9AufOCJoD/Hy5GVyOuppK1aDT8lCONFlPGssFjmME9EUf9hM7OAYI0GUhHyzhME
bbVuBt9Yh3Ycbt14iJZWZikIdmaX6tAnZr0mF9+brTNpdE/zHMImpmNLtcTMXh8OXT9eiBAnZrw2
ixBxgbGD28qoHCIErRpDvE0aFA8Rv65vp2BUNxfmx4mTuySbvv2OyQcrmXlsyG6VbZvG+R6F7lXp
WNdq1+2mFsZUMd1FOMF1Gi6g+fDlfLsnTh6vWPU33dd0ahTWOs06Xrn1qSRWBjFpQgj+Rx57B6F/
Ot/OqWGarS3Ex82pzFhbmR3slS7ZuKOx99LoQvedGqb55tkak5siRblu2m7Tqu1vR+3WaNFet6V1
Ifad+oLZFpphHxhpCTOhVpDcNRBkTPG1jcILX3Ai+Lxev98MhGt7pWupLBrHRpzWGJL0Om1Qsznf
/Sf6Z24tZlQibiDwIetb4SjTDNqL0iMmoBpGjugBXPzzzZzoI3W2WpQoCgwR0Exs+lelEvxIE0h2
nTNdwFOcCGDqbEdVdSfo8f5jaxAoe7WKfg0x4Fk45b7Jo0fLbv6wHdmNbwYjr0cr7KSIldPB7hmc
fT+mTwKCn55oW7OzLozKqe6Sf/+mGYjdHpIpNDPYGH4Ixyb3kGL/G/feJd/hE2cQSSB/28RIsanU
U9Z3KZqn1gEeW+A8jSrTEtUD6QfrXefCXdaae3d+CpyYx+psobuFWeoUsBgiv/OvXcv3l0jnqBd6
7NS9U50tdOyxQsXSY3cNIRLmsI8frOetgCFzi7a/hQAcJ1y6cBRWV8UEfyDBoKwBgajiSnP+A193
yw928jlMuhUK5RXVQy7IPKAbt6iSAmoEksnmL+w5EJd6zFE8ir0vYWfiuP6IxSNGhzDftF9I2qP+
A1OmiR2UUb4moH2T8sKkPdk3s303TtW+MFq2irqZbiq12aMKu/OUYBUq+05Bg7r/1E3axhMvUdPf
4gT1JTeU4/le+XAqW+4cmldmETqrhemiXXSjZsduQiL+wqM/XPQ8ehZU4LMWKNlb7tYt+n3o9/fo
JsMldJsJhm1wZVvNpSvYqZZm4aVMOx9koeFCtMuxm+tWyJIv0+qbrsYcBy8NkxyOf8wfvmcWXMog
9SxoKe62z37Drl3Uxg/TPIru3kh+48YZMlPH0rowWz9cjjQ2CzFj4gfs8QJ1HgtlYs30b/OmurBl
fbip8OxZbAnHqmnRSfO2I7qCQblX0Awwi7uLBdlTwzELJUk0WqnZ8nw/FrsaHaZkRAMZY2N2gFVQ
X4L4n5q6+vsQ2Q8NCAPJcq8MfaErxxIu89heCIcfZ2TppNmxAeSCKJGi7LedUt4bYbGVJiRIoEXw
3IK7QKmXWrYBXQsr99JZ8sOYT5OzOJDpod0hOdnuhgLZRC1akbOvHXdtj/FKtMONS9salNfzK996
De0fTOg5PNAoKxvRy7HYK21rqhgg1lMd7YNYDXAltrkDP2DxqiffehfX6ZVm27q3aXRwOXc5ZhvD
qk5Ly3oBUOwgtAkdVcWjvMLVC38oZ8D43lUmTHgjqBE46hmmfWckMfICVVM3FSp/eR+aS3TBCztB
k8SNxVZB7lXdmU4W3Kl6YRWLxvGL8mpEGKl6tAuMdyP8Z4uyehS5hW9kXzVhsdAJmzbXzQSaztXU
NsH30Z9ScdR0VNAxxNT9EiFEKwv2VZV39dEjbdc/ilrRoTpTMFNwzxj7EMevAmXhT5qoA+ebD/HY
8Jed6mjjIfG6pgzQ0OMck+Hy0Fb2XaWlOANhOoxJtI4xUnZfVFh0XHN/F19VV2k554ioVDDrQlR7
jQxQDlHJUFMEyStNYD3uFqmGaKwvEJ3EcBoOq+kZSZNTRffx3sZbfKpxcsmCokWIJQauO3pLJKI6
cbBx8ml+GpEFT2nhoqCCEWtuqJSQcHcOpu5n28CTdlA/amHw3/V5g5jSKisqw2024OlqBmyQBCoH
73g8l/pNaCiqOy11XQua27SfBhw2qiF+0DKnUZZp4AzftEp1G7A7tp7tm9q7Io9rWrdIIimVtlBt
Nc2m60DX0yxb+UYyjjdQfqXzqWG4/S42YIcHqykcjW9pWB4at9snmpIlux5Z+6ZfoRUaOvd+XSv4
QjWd3QNFQratLxapmJAzRSk+atthOXZB3gS3OHMOnndtxSHuL4dwFGrhHNUG0Ex8pUV8zbhW28JN
kFEwRYc41aBJBNtSVyvP9dGr8ToTlyBjDDIFY/u6cPci04agW9uF0RkvIkm4CUOWpqZOAhF5UAd5
jcnIvQ53jjrEsEBH8d3rYVihr5MvkqZV2QqGFifyo40fXzKuEO4z8+EQDmhH549OW0OvX6HWj2XD
MsgS3/2lFnqMMGyRN15QYDRXxtpDYmqoZa6TJJkIzJ4vCupaWaY6VYofYu33X4ZQS2AyZaHVxuCF
i9A1X3RNVwNlpQV6zynLiKNIU65LK66nvtmmPrbOyu3o+HgOLjEHiXsB3b3B9ZLusrrCR/NeMSC8
rasUAbsAa8kkibUdfChFREskFoLUemj1psljIgHzzd2OsWKoX4MINf7nKU292LoKg8Ky2/WQaLUT
bFBc9EP3h6bUGIFwPxJ2/bPl8yPrBv65aNDES1j4w2PXux12Mm3m4Qb25FVuhm5r0QR1+i1pIJK5
uCqLJokOXkxcuwlLuK/PpKenNlhEeEgqwYPRYcJ9X9tOge8PHiW98xCGSDo+q6gIQOwyEjPRDa40
iqcdlNLPfX3V9CEmZ5DQQhNB4cDHvjGX4hIjS76srJTf96ehzfahmwJB3iRqpUEbnVycuguydSbu
Z0gaBNlY7/1SidzDiGhkV66HqTAxUbednlc9OKyM3qOs0ehlvM+5ZqFFh7L01DlQbkyjGJ8ia5oc
1HSBUkzPZZiGY49QuIsp2QHpMX2M1yaG7MS6hLhXGMvar0bjKdXQ+LTwy+Xa8xtZVVXPN7rqNP/D
2nktuY2kDfZV9gEWE0h4RGzsBeg9y6iMbhAlqQST8CZhnn4P2bPR04ru1f9H7MVgCBarSySBNJ85
p3w2W70lzBaOvlOL6xjTM8h4lCKg4RPrXZXr1lMulRHZKOhhvs5VwPKGL+Po4QcpgRnmNprL5WjU
4Vf2Ny4dw6Mocts+cxeVTR0AZs37FLBPXSfvkYkoqFtLE3/VuM4YyvLHNBOhblLgDAK9+Akatxm9
bZZPPpQc7JoNwynMGNpNytntoNKlrdlk9H67eS/RZio/dnB31ewVTbCKYZiC40xdxzfiL5FuNNJZ
6GhNQf9lvjRA5mWZPspFoUQ3vtiZDzZBFlJZ40K24+h/ZIMMXZKBXuqhoDMHw+GSh0RXyzmA/hmj
u++UMTQ/ii6OJeqwEjzWEBhh047PejbYpQw8y6a7mqZ5nAc5wZZcVulinry+5pcNLfoq4T31m2l0
KwEbsHYikYI4hjr3DQw+kqeAiT1nCxcWeYNvpxSlQxN8l/q+/FFadghTwx1i+DGOiFSFXykiZP6G
L0tGE2QnbzRpVoeh7dZoU0CFfpVqyBAfNUmnDTb1GMxpr4OeAClZ6ynD5ZdJTwAgBlYkw3xc0+vW
plUQ243s6Diw9QhHbzeCpf/i0Nsmgfh2VlHvZs8NywbkRw3faLR102pXdm3WtEBEtNAVhxh/jmXB
SIE8lmFTmanKvnHIi+Rd7zWbEs+2d6Yiwk6dKriV5ti25mdeSndASVzmafWOo85Guy3sXgmQH0mi
IYfral/CBqkqrKJxkBt5H38zMGtOV6Wy2U9Xao7Q/6L2lbX5YbgdEPeF7pUoEKFOTzmmxLCoceAt
q5ThiTJQRmq9CEKrtIyfPQNv9wOiBLUXy4yefnLrtpcCHgMn20vz2Ji1134Ij09LARrxQyR49Yw/
Ti5TiK/9x1ShdQebhW3Xe8fT7c0Pk4DPUAXIkd3pXelx5n7R/B70LYugyMe4xcVNoV0doqzRAowg
LIQhdoezD2zINPPxK2XVjviA+T70LzJ0SmhMo2LoQiWejUN1w4H5uU/TfWPEX800Sbpvual4x2nZ
VNbb1A/UXARJM8MNpqI3brdCRhb5La44LtW1lc81kmGbyW7RxpGYto0RZc6mlUmd6JuitgGGO0kI
/tPoQ640kCxuHjBixO8AVp1xJYbQoCHQdksI0WVWf8v12ewXUWWhV3cB1UN4xNj7IykHS7vJETzc
xKEWfmCxC00Uzypp6e+OG2NvILOCpN1N6X5WuKAbDJbpuswkbdaOR+obQeAtvR5mfqKOmN2FtcCb
m3rnyGDWOsAi0b4Q5k+MJ4+oMV9xD6XpAu+hoas5GsxPKqxugJxUdtqxt71wXvNfInANkzFR2ZOL
eYwS15RVXvHgjHGtL3OtqbVV2igDDJOX3rqnxxb9QUoABhBq7rrzOXOc9ofWR2OzLKbSsUCZtX7x
Rdx4/VuR8uVsNLfCCF6b/pSxxgKJzUDHFRfoSIjYA2EMizZJpfx0V2TeoF1NzeCKkRjlAtUojBUw
hNPnUoTNsBh7ZX6OSYx/1SqRXwZy8Ex9B3t3Bt4SaWykLP5heaCmifqGoobwuS41gsJ7ZTtAjhWe
A/motT0/ZZWOniquC02yjAQYDiwnnb2g110uffDanQpUnowmSii+I7CohjGACbUqmyr8KutOSQmx
+jtejEFcqwL1YIB4tvvO9gvzhe/Dbd1mCTWHF0ixKYU+08yb8qWYP3NfZu99OtkRcotZr/xlHo9Y
1CqTuvnl5NElvrLjJhzyZRnmIlsrI46L4zhmUgejWohvo8WwzFwqNGcJXcxiWMxo2A2SzGYwiUOz
6A5RAikWSWqJG80oIPQFoqLjYj/rdEQwNwwZ8H01K7E0q4xhLjWbeD7Ezg0YFPu+8rcOuGPEqbQf
pHstDgG71MKUcMt6JytWKgozsWd09VFxIPAOqYDLAK9YNSAc0Ms1sHsxMPCjCrHJzVitp7pjOQxZ
/dhqavhp6oDtl11zA6sgJOyrb1x47aeKMuEF8wiNCbNgZHSIy5nNX83JEv4bnq30JqJg+IdbpSSq
eNeEEua59fzEbNeX6DhwGTGf9JFEXaw1w84uVGTv5kZvpifb7kuBn1T3aEO3R742N7Oh9OGCR6TZ
3mqbiYrXknnOGez6gjBN80DD6r3JAN5ZM/OlAwPKMl35FRSPFoExyjqBX4/GwW2t6RKnX6a6twqa
MH1TU9IRa3VnMZ5pLTCvuQ2zaSHhnj3RDFjPG1sCvP8UYTVNZx8TgzqLcoIWRvaMrZiZ7pzEqpF2
eNVg31YDtF3rP3StrGLF3t5onsKmUuJa62Cblv+zEhMSYYwXcABDfR05bpj+SBxHU2jISDzmH2mr
VdrDkM5C/cB9VWFyj0er/U0g5W+TMI7v/RLhUipVXBORtikBkrkafLrhoFXgyqcocLzXzo1/84fM
f4g9/doBVxe5jGuMxRt0xQWayEnCmKsWAKxhDC5cvdubLBsKMUHzPLkQytuqZBZ5VxWcynhZN4Qy
LReVyLrINiLuN7F+QRjDOPUxJVvH/Mjqh9g9u9DmbO839a/iXlP7dwGGWwDqP+LklPsXrjmIcHP7
guN+x9J0J9ua5dy5naJFzMWS4X1lugGLAyCQHbKmvmf+toDKgn4LDtFXDwqkW+48NoK2pjZuEi87
k/JjlPMi3tQJXO9+qxwR1EWz0Fp36dhPkmK9KHly9IGo7mEaNyU5E2ZWlu7oT8ODZqjdEOk7Hxyf
69Fda/xUzjv7g53pJjIIbcbGUQWD00JTVJuJO11Rth0/uQjs0/AoCTglyXcrMVdyxlENb4U/1UfZ
ossS4oIHyzzGbOttTV+j1QWZB8Ya216uhQf9Bg1JH5PkUnlPnvrZAPtOURXgVus7B9v2StTbEfcX
nB3PmFdjXh4wxbP8Y0M8ddD2olXouaxLGub09pH2zoXXPkQ1goDwrBlYCvpvlVsvG5uqwZb9yRUA
H3z/clvW32G8Lbr4I2SerRq4irW7Z7LezNouK4mtRGQs7aVk/5eNe4l2zsm5qZ9MVsLU92Oc2Mvk
4jQmoMnvvtQCU/FqBCJenT8707n3AGBgr4jz5Y0n0IB8t2nyLs21XTY7l/i5GbLZdZgg9q75qBR/
Af1wkT15+RVKoAEvmrF3YSSvWva7Fsh/iKr92nip6GbXCXly6+j6su2PlAjMvH1VJ8u6fdKdI9UR
v0mj/dN48Etg1cOwBo01CTeZAaq0grAD540ewpT4eq8NNz800yJsnt8NC/8QAvV+ibS2GgPp2LD9
tOkMM6+6ptB7LIvYrmaCD9VNsFcI1hwjVZCsn05Tk1kUv9GXPRfo25gSu4uR9go0nkyLuc3XtVfm
M1W6UTiOmDSyOLcMTCRpgWjOw/+5ZaDXhnmVaWK8UfZ1V4D/MpAKkJ+0J2alOtCLzDHecdloprFr
O5LemYXqTjcye9U6BduepTJrdWPAF1k5HtvBQn0SpmyQdFaq6HVafKBsTMfS36U9dsTwN1H1e1b+
70akX2LGXlybeT2VckfoMG/c9TA3/o+8HBuKHjIdpWFQjXbt4u3u2/bFlw17m8BRCUVji96AC7YJ
Z5j0oTCiliGY0Fe0BnesjdwV9G7/buT8p+H+l+Cz2xLliww73rk450GAbkTYw0vul3nzrBvzZvL3
IwVbKTun/3cw+B9C9t4voedwcsquTKxoZ8gCeQwxPWPpDp2Ec+ZUL26m9cdJt37X93Qb///mW/i1
lZTISctuo4l3OD/mA04EzemYyKqw2qnc+l2l6d9XwDu4hv46/cge3GTSt/HO8SFv0bsK1sxfDV5N
NBaXDVbSY1KGW1ef1mU3/ybT+Q+3pPtLLootNRiIlvc2VQKsqmYqWqFR4cDt+l115r3I4+8+v1/m
VbAjIxEogRnIt46qLy9uQVChh7Vkg0Gt6qCsrKdmcB+MTr2LofECiiDOBf8f6dNvxrq/T6fy6d4+
gP+Y3M1uGI2SXfTWIOTHjsJBSh0be02lwH8ngFjjumfOuiFxBYYN83uuN1sgTK+NBw6CEl/Lh589
MGGP1slOzHcnOviEfu4X9P9vJtLmszx/5J/t/7r9h7+X1dQkJNj+919P2z/Oo8/y5k78y8kKwlA3
PfSfNwJ9yxr4Py2L/9Uf/o8bp6ibfkc7uvVW/DPu6Jh8mz7+gjq6vf4P1pFh/0uYwrZ0w/csR1BY
/X9Z9v6/TOpTDF2AAfVMfspP/k06Mk2I9RiIdWj1JhA7wdX2b9CR8P9lI8wy4R9REkzy3P7vcI5M
517V8OcF7fJvo/rcvLGY+Hu28yvyyLOkTEOnI+Dnzy0qnwhPRKw/zZXRZQZGW0d+SnIZe/C33T4x
/ZNRuf5liLDV2pj/QurUIky/TwTE8yfSUrtuTLAdQrxfIbmTrylxXrZW9nkcy6fJiUaEfvU5Nwd/
qZO5WmdRZu89MQJ0ty+TnLKLSByiU5U9HAfb+6abA8YY+F9Wq5r1oFefBi96dmTeLTxdvpAWK7YN
oZz9W6gkCzMjO8e6RPybW8tp7BBNejWqJNWIU+P072UT6s9kmpxFHobRRpnhquwIu09FXC8FWZer
loqjBVn2SGf5hw8Bbt/if2M/ZJRBPM/ZATv91vGFgdLHn9bU0adklqwO6nPirYh4qYfZD7tdrhE0
rOCxLAynNNaaH6oHvauHB90WOQoWKlv1eXS30prEUmsMl7AkzvtZmGWAdHP+GlkZw4yRn1MlMuom
RL8UjrxpK5GG943T7UAYOkszytfEwqOXwlf6ErqkWNQu5GC7HfqlnDw2+I3jXHNrYHncEBFu1I0P
e+OypQA4uxynmii/Tmlev91Ug7ob0q1PivCA/E3uxq74oMrmxyD14ioNNQddC9R5FOH3cqSLJXJu
sfVJE3sTpewlI89GN0X9wER+xNnurQs33BbWaC+TmvWt46faashZ8xLq27CZrB4JUGEx8m5Ojywa
ljPBgyWllwR5pPlRZIbcepZ2t5g9D1VEaavmP3ZWeUHg0a+0vkkJNIT1w5B7zZrFjbZI0+aT0D2C
zcxOCMZhH9S0XgsyFZsrvPXWKrU15wahPKaDoz6caFeX0VdvsOejThEFYTwj36ZYZmgUk6961lRI
48W0IqFoPra6np6bwTsXl842pldv2vTFHF9G236iQjp/yskJCs/tTn5P0y/BlGTZWYT2q0ZDUyJN
+yjdyDla+AC2qQqv3tBY+3Qw+5WLlirohzZbl2HlrIwRHWHWG6SiURpX+J22bOKexy4ednGlbweT
EJZwQrEVxG3XFt302x5Cyyvgp1Xj5e7X6FFGVbzU+rK4zvyP3iZ9TQuKs2R6qt9bA8S4O2b9NY1d
cQ3z6lMryno5F64KRjvW0ZD6T+X44WpTt6PIvkRIdlY6GMNQJ51DchfeuvfYJVa7LYUVbvxeW1a5
/tjXMn702viropdlP9DVdHYxYJ3ZCKdcKOKMoOeHY7bJ41yZpCK90D2PbtvuZIUpWnfz+kqaeOOr
4UMxgj8altCvpfw08lg7qNJ/tsyx2SRl3eI+1R+U26T7tI3UM5yznBwPYZaktQ4izN0t+8D2cD+Y
rtEeig7fe5/PahUlY3fpvZfYltM1nO3xqlk8auTU0NlGPbU+OKtIFenhfgh7Hul5qS3asccfjVD8
kDs3zDnu7YUVG+1FzlF7SeJG7Uk2VaZO4YJM1hii/GOVDVa4NsqoO4hY3KxR/tEOs2tp+uPRMfv4
qQh9UJvoa/b308YGaUj/B1Lo1BXbEUUi+0qJ+TTho9Bj67kkbrOIY8KevplrW/bt1hm4sL/A3/il
J+4MaJ7gJrUshTyYbf7c308xGZony0dfZfv5GlHWj340y5rskI8TzW/EvFU46s3KyE5e12an+yNx
O70/osVrkXoE2+bEZbB1p5D9dEtM81CWamuorDj6ugI6NcosXUMhSD7KyfwBjrtBR+Kk0MiRtMXw
vA7tND+lldVeRCSgZaKjoq25cpbjBACbzLI41t2coeXr6c4Plfklqku8dulLaY/+s0yIoyWj7nxr
LbVuzP6LSzPXNiGlcaxE4hNbqM+WDlwXspv9GEmyRhT1mUcdHdRisOpsgeBFnZteqXMUDflunqOX
+xkVjHAHXBdOw+3i0Dpv2lp4MgKdMXHpJt249siEPGVzE4F34lfFrDdP/kCQszHdGAmIHhACU4Rd
8vja3w7m5L8OnZXts7HwTkYXLjpZ2g8AkpFxOqZCG+hZD/fDoERDfnucSISyFWsL3KiIj7Vr3hR8
q71fb5FRRQ/351jJ9ctx7KaVMIngzGrK94PuTk/NmLLjHKLH+5lOyQQfhFHRsJ7Py0qjyXw3G8Y+
93wTtAx3aCOaB9eunPV4g5kaw+ytO3g5Cy+8BSiGxHyrPcBG2VA9UsDhL+t+mFajlzpbyMM/uxp0
2v0OkAhLdkMsnz06OY/WWBI+8vAMophMs5XnhMViMjJ0ITWJ/+DWJnHW2ji8NcA9Us5f//sPWnNp
L1qFhjQvlIppykPsUurm8pZHWqtYutdolPPSITmJbIRv18pS8zUpIKbLkSZzEx0a3UHsU/zr/VBm
ZXiNy6uutPByf8aoThPNIEczarxjPap+01XVB6QDolH5ECoS+k7cXmk781ksmGDyRWds59j63ued
e/YNk8itN4hvpvLiZcEluZw6ob1EjuT7sJIB5DSnvU/ELWn95Hg/zYzp4E/2KjI9/+hSK/CEHjhb
ermaN/fTkit57/btEMQ5Egl2wsfEsbRHcpER6VBn3Iel/YzzbMQLp8kXH4toNGfOw/2sIWhm107x
nIpcfUnt9f3ZLE+1g5ZMj/qQPnZRZH9LwAQGVLxoD3Dd833SJqhbiDy/ZypZ9eloUZRR1wujM6OL
MKr5yPDeL++/Wh91J5q+KaXPy1T59VHDEdZU0TFKNVTZ3UgbGzUOWBU0srkq9Ime6gMRP/ttZq31
6XjjcqwT7pQkgpOVpOPWVe2wG7Lh0Rr89rnzQn9XNr2+iutZfYhsH+mz+loO1bCOmg5XSzgPx4RB
4VYItbTIz78JFNA7kUmcGxQlvLWCEdjzIusU16L7UvkTla5yZXXlvE/qMaeed3BbVDw8vB9IlxbH
RmisHCK0jcWMT9gpG2thC9D6f5zPomatOo7FRoaUiZYyx+VBtuOzICEfoF2rMbTm0Rv1EA+d3U8P
bK/Hx7lwjujUtNdGjdmOFI0FsFuP3lK75fN1x5vLV89e3PinlzNfU810DbkGn4y2dJe+r6l12nbj
kzmy9pgneTX5sutFNGafbl8x2skZc0/iq01JV/M58YlChn5/vR8awlHXmmxuEI1mur0/Z+Y29Got
nheabn03o2y+2CHZa+7qwMil+eqQpDpGXo5H+XbaC/yFBQk4Am2j+TpX83fdUX/7S66dJMwPb/ip
QnaY4tktdO27VYWHGs/VT32yVlS7UXwyuWmgYmygAQuAOkMWPTltEJPMI4tsNMhw4vATKM9Ro9Z0
qWXKPTUes38ou5cu9tHVuZrYaLWyX8p+3EPNyL9RKIQ3CtvJ2Z/kcHI6hAr3H/gK35VVN68VrsTO
NffxVPNWh6iGuynUMbUIWNxPy1Y253Ao3+5n/mA2V8qBjvezZJB0hnf1MpeDXDWz3uHJxHsS/HF0
wpjHFeA3rhx56I2wPbpS/Pvwx2v+41wU496hBOz+Oi3rvpC0o4hKFF/KbsIjL/UqWmlkeBABGvbF
Chvncn+U5fJHTrf8rkli5wLHwbmICayynJGU8H0BUsvU9NU3MroM6+gFb3W0t6MagLYbTV8pqdsO
o699UYnJ822YryiDmb5KdMRmkvKeapQ0OHgTsloZ8DQIkh/j1umb7EPrimbd2aa/9YRbvkg57u4/
ZieYLaWBR0lUQjxglk+C5vZ7zZRPQThTYOhaVHMK377WWviS9sn0ZmcTJSGU5R247ac3+QUPp3qq
sAd75lhSlJkliIcT72ms7BsGoxPfRaSdEK+Wr0RiWeiFEbgIIoLcx+p5cMS0mZKyI+gM380RabGy
Bi++lhSWrGOy4Yv7aToUyfX+SFflI44lb38/ux+aRtd2tky+/vlUrMcbpxnifYNBk4lS2C+OwZTf
xGW5rKvSfiHJ6KxK1J+b+091JuiFUcfuns3y1QgVammjqnawZscgo2BO4r4lcZLHQqzmpIwfi3hs
SQ+Rny1rPdC1Lt52BdMWGWOdlQctVIR1eszV+k2ewmzQaqLZ512Cxr3xM2xSA1jLP841oVXolnpr
McyZDIRZMOJMFbsgIU8THZYX3lBxvR8EZPWV1KZ22RZNeMiKcKfR7UBqpaLAWkk3PRWZWDQoPw/3
p/58/v6I2FMwRE119mliNXStOptWSUQ51XJzNznW18SK3Ytzu3KVG63yEjP9+8A/aU256Xygemk+
3B91/jQf0pCcij8m9GT+9Qf3l9wPNqiawEoRrE4j/MAgQXu5reL5pSm84UTV23i6P0KINP5xmvW4
pCgA/eMV99c3NSmJLDHHJzBEN/V0IrbF7dQobeQMOdUZLNbzGnvNsKdPVF5arx6fKAi7RnKkXMOI
qm3lltmrXuq3OGfjnGwkFK8K3bOTsDQFiDY9EN09319ltm12qKfbwgZ5W9F6r7LGzxOHifGMa5fr
lcTNgzs1aKkpXDsJNkYLZ2Z172YF3eayL95GyGFBo7XhsbFF9zrE2+H2dGfPzmHEUr24nzp92KIY
DJ0dtX/FW50kawZIiVUq6TZzrqzntvvapip/SfRZPrazt7mfCRkbF6eKnu9nynO6UzPhhB4j4Qfx
lBhrtkHssTLovto4hzD2b/uEVg0rIwrn125yq+WQhN457Rv8OJIcE8q+MHDjML00t6osLNhXm/3P
1aHpoe/xuRpW9o3SsJm0zTeqVMulzX70ZDDvnSeH5E1UsLSHTLTQhtRczh2Vd2ZYuzhnS2+VGgMX
8u1ghVl7MUnibyWGruB+Sg1pi++kNFcdfh1r62YqBKFI+bA9p9ecJuxHzUmtYKIEe1fdRO9FNKjz
bBn7+1mVUGGrotRlVy3laTAseaJK9cMlfL7hTpSnP5+Pe/xAbTGHq4jsm0qmJKjotkHpqz57CiUH
z6s+TMusWKjU87OlR1AfJnPVxLq76c0pestn47WZSv1aDFyEtdC3YIa0V4m5fFerqF5W1Ma+taiD
FgKs276nyICNH5lYuordU9k2pGe9hGidVbonbiVmytvh/uj+HAXd+6Gq8j0FjJ91PFZ7viPxqCwK
Xbu4w1Yw6ekxd+aH+/u6v0PEht3WLdun+7v/8/n7o9xDrBflMQ4lwHZ4DyXFN34ktwXzFVAYM34y
irDfI6uGazdOj1NXJefcGQ+Wskd6ODhUJXaGIWzmVVTXxsbqIz/wpyhHLVS5zqqqXS3oWz0+3w8Z
8m/kzgPyeS730/1A9Yy9bOKxX2QibU6Zb1MjVaPDFXQIuoEKV5NgR15bvndxRelf+hJWTptRfkNN
Ka9wfdxwxlRYK4s9y8k+yXiqTrLyu1NXFv3Jm2t7DO4PKd3cFeYY7e+vpN6QsbzuNpCF2gPlubDq
HM3943A/1SmlbgL2Oh/DHJvrX15yf3GL0pcpiZnAEkN8SShM2hvsge5nI8VGVnB/2I8Vdm1rYubj
ZYQQhk1qUAVPUMtZUPPQkVJW82vsVAeXnNkjxUTi0SkFgZdkfg1DRrF5yNGf3E6N1HIxWlOQZ0n/
rTP7/NmlvmZN165Fop/TMtbUyUuit0S6+bO8HTrgi7QWpI9Ga2Jgd7WLps90/NSevgPIGD1r2phu
x8hzF56qbpFXB9Q4a4wJtTLhBjV9Y/ybj93wnSbh/BmTlLOrmlFfGBSavqjMqLdNE0/c4I18mVpq
9vWeeqQBxPjuVvO4Nig5tbtSBP1sVusm309tqJ8LT7JOHP03133zqJgOqgpPVl4473xe9dqdcL2z
560PkQNMy8wNQDWeVMiI0AqqblyyZ3WAsRDb1WpgUxSJ3oLPUXnNXeq+BOLJXdoO4U4aA1trB6UL
o2I3aeYS5Tclon7VPFBEl1MiNQz7kH+kRrHaKd12srVONXWZ86BDt02Nl9wCJpG7lbs1TJxLdWEW
Kz+Lkclo/nGeNP7wbIMEsqY33Qp/Og3kSbvKvuagzGTfLpLIE9taFe2BdD91YqW5qRziBIaq+lXB
oo5cf98shlhjeUHX/GGUpVrx9W26kJ28dLIvSVplIK8soBkUVfid+V4Zdv4m7PJWPujPp8H/hqEm
/mJXn3XS5m9j0tbUgCe37BL7a+yD7b6zPPhfnSU2rsjdRZXn4yEn7pfK185k/dsYstk0kcRBnYIh
9c6y6N0zC9GfrTUzC8FyWM0xW9h2MPml/tUR1hfXhu6QEQO1+7Y7x+WPhEK1M61r3UK1uloTQM0o
q87za9RFOsZqiYqRycN1hmXVNvUlSfT0keycsRgd42WgRnTVNQ0Cak2dfdPL9h2hyCAz9k2hJqKy
iKLafsEd153LIhuxebF2wQSL6r0+VqX1ZFekffOE/WWSuXJldAkq66J60truxbet5NrYJo0sNWKy
lr7QiBZt2mMsuelkeCrkTBR2dPCstEQBe+Ft9Hr8EBEKVttCKUGJ8gNK3kWW+68Qggamb3VsvNq6
ogL4NiTDiy5LneBYOO1lh3O00ceQmIH8WdUIcLKEcp3WKAFIuVSj5eBPotI/A59PV94gRy565zr4
FTmb8JPa62SnU1oHVVALNJdcoTezsytbZlBXj9Y5FTo0R+2EMrvdoGeMsGjr6Ig5UDI/LiCz90FZ
vyPs+JGbVbUvs3QbJnLcDGNPywuRoDw0hnXYUtU+1c/NwOWUOHp+HjLzIW+TfDPrborwsXuh6CFw
jLReG46WLJ2WTqSZ1caO6SGIO9+8aOUnVBdvi477hShiMMDzCwYmKvbjDQYp333Pu06/qghZ5lyG
49Ip6+zMXsWsFmYVi01upuRYFr0/i0trZfKi9H3i5HnQiXlYNlNySFl/UPUaIyrPjIKImZmzgimK
rdPFN0tOS5uEEx4iD1S/N61bUBCBkumlKyI8UnnZBn6VlF8Ga/gWDvEU+Ol8IM0QkREKSbym+rb1
5+44xwUOqMR5jyiGpXaKujFRDBs6GgSSMgeDeu6Wi3bQlo05oOb0WPcQ9D0RfdnKImWlGFF66iTx
VaRi3RX2ISlbnGd+vkto3KANqQcenNU7ggrkfCjKUyiiKXeRD+T6NGR43LG+Ha1RHJYLz6r3IlRW
MKT1t1axKGyKdn4uh/kL0XB5pv1uftaA2AXAopaGnsitFMN41lPjauV+wChTHrPxgeDpBrMk3LQ2
eaD9E88kroytJQuKC8gChfS1enatX22aFy6jfyzBQPd2x5VFWpN4Q6ft3LQ8pWP7rs1UAlHE669H
gtiJ51K/WC4LUWmbnka/W2HhnoXmYzfu9Crd5n1XrptmZjVlobEenZ+ZrquLThvcwrX0ZueRhkMs
RMOgw82WDItQ1mKjonWLpTgYB1qsoXuhGo20dp+zKOZ2b1E4z+aa/Ji5Si11iHtHPdppx2SYQ7nx
cr2i2hAU/mhYT2Mrx8vsWxMGQN/blX6+rOGYE8MUBoHf6MFyv2T0E6wIGj43MXELkoRrrQwFDrgp
eu8ibeEYxCRYL37EIx0jhVlPT7lRL/xByHVXju6G5j1lm7Q2hcNNdwlBNs1e/USn1NGBV0PpK0Wb
rjqlJEHXbGjCS1+/68lgBs5cm0+j9Vxbpb23C6EvOxWJ19JKt7PctmauAoCHcgneTGzNOvoyRLG2
MWZHIGWupwUQHn0vW38CW0N1nGaE7yyLApRnP6a0436dkgejabTD0FHxXf4f6s5jyXEuS9KvMtZ7
tEFcqEVvqDWDQQZTbGApIqGBCy2efj4g/+qoyqnusjbrzWxghCAIksC95/hx9zOUO9VqbjQALqGP
4z6jDPS6LuB6ma2a7g1HO/KrXlWh9lunCdwVWpdkw5Tinb3a3URZ+TUZpxkDCddBSKltZVWMy27T
xLR66uzxqpuU/2VCaBqG3rJINX2LZwXe2b2FKspU4ZOXyb5xLTR8DzVLv2vMu4u6ZWSOCuLN2vwy
Amgg/qBuCd1lO805fqKuk1imtCJM6R6ZafbSHqWy4M5QF6gYfgmXrMfr9Peua7k616ELd+nDtvB8
2gZU5Qqy+C4r+3AfRtp3z6OY6OTdWzsIfxkOMBtruTHQHSz8xNipuOOddNq7haafHk0Hr17kBcgT
JFJdiuFnqofdpu2RXAzCUFd9pmUPQWWjrJQnRRXHH4prT6tkXGD9U6ho8a+oZ3KzRXOMC9daVUmA
0ERhGE+gC+t69rnshf+JLkPfy8R7dYP3ajSdZSz7eyWtA/2jnZdMMYs1HtvqNopt/TkoNCzW+/cu
hvjZKZH+wLuL9q8dSjnN6sqtH/nh01BIVZUx73bhtOo1NI5Hf41hwlhzI2TXxKONw2Cr4RpyvL7N
O7t9tFHDb1Icgko7FoFrLFCaQQpXyoVE9vMspVYswuHpUjw/VoEaPVEghJTfIvXspaW5zQuf4CNu
5MVSlnri9BsfmIwSbaNdZOzDCx3GRK5tBDLLeWOX5NNj7Ya7fDpG8yLtYkpjr7ZqeGwYLRVh3rKq
bDZBTY04zrUTAKtzISsqTmmerb2uR0aVKOY59PEZp+VJf/Cdtj/MrzybVyGF+HUvjJQu3H22o/n0
ITVyfZ+kzdJNwjvCmOZQ2BBFh5Q6D0LKm1NLmoaXFHhthABqXJnMNOYzGmkATdmPYXqfiGoZu9GR
VveUUfRdV+XOVrbGk9J7eCwcmWx0H6kYAbd9zZ36V+nE47rIkUmaujxaCMPwu2kJCvzQPxV0HTmq
flNjMj/+QBLkSOezaIoXPXayLbYMJcVGpVliYZsQPOjNcV7Q1Kc5RkaU06BRVjtahi+9SLGuw0k3
IMd28OcXk/v7AfMp95BX/L0Gtp2r0LOHs1NiYenF8ZUoAezfULrrjJLPr2qAU26yMdvQZ3sNyd64
CpkEd1mMl6Jh9i4nH4oKRvQ1N74rcepe4yGEVhlPpXfdeQORG05+cg0nKCEHuqLwYgS7sqexVaPf
2FKtsB2MtjvbGYaTY+V3ENlPQrTtZnCtQ9kMHlwBdQCVkWKbpU5OJ3AL4Z/v0cq2dBV6VBPCEK41
m8GM/E1s2O8+PdYhvEeXwt72+vieg3lSa63spa5oYk0f4nDjDdW2brWvVWVu47BHyBLDX0iak5n6
0c5UkfwapkeFumT01+uFlRbFPU3ioz3kN2ryyb77LO1slfX4nGFNES3qgMIY/RjBYpnze3lrSvqG
Rpp/iUzjZVRiWsbqwd5BebNCCQXd2PuO51GzdRSbvqORV+EfpKgru7FQEFs/ojBNz1BNEQsFZb+s
lfqH0akVYtfiHPv2PZ9wGw91HexSUEd/dJYe88WxTlo4fIP+MoQ2kb/i7n29fAZeh+dWmUv6WI7q
pu8VNonPqdr4u9BWbsbYQGQIok+VVp+N0DjlgRyWBZTytRbn5yJt7gZWK5cxVp5DWCmLLNCctWkl
e6M0kiP9OF/bkpHFc8Gs86Fbar2tbXqK0QypYXpJW2UXmiimpa/QwTaQ5Qtypk0raYI8qMk6ao2H
aZYpomVr2zZ2v6cqugqUIWNGsXc+HjK+YfdvAyI+mkna8TLxcmwmSBxXaVEfO9Mkn9FFtEk7+73X
O++q9Sl8gHbVoi9eirgYr53SoA2MkUMxCIncj1aVHr4NsZq+UNh8gcNj7auc4GTRBSjtZA5yaaeU
GdA1DAuFRqCW6lSbSmeCyj0bEa2179Luk6s0dzUZopUfUOxDo6Ku8rixd2Y/PLu0bV8ZRH6SwJ24
f42j1REf2xp9pFoz+u4m+tHMhfbqNq9cQLcAXG8XVSvIq3J5JvU1wKmNlGF8QI3jG2f4ZxsrDfLX
xB4rRD+Kua6HhGbbWyxyh7dR9/p1Ypjvtu7oiyombUDWcstBzZdhamkvRiR+aLRqxG8wLVdahFku
3V53Hcj3zvdjYPsypHjjbOy04wXe8mRCtn23df3Zt6RYGAf8qDyh7N26ilceRIZY5gffVNXXqUS2
dVztpEEsBUaqPsWaoq0zixHUGehdX1v+Qc9bl1BZ+ZRz44Wmo26qRj32teavwiTu6Mg9IUFGY2/U
RAH3CuBMxRaxoevRD5MKbY2Qn/i2r8fL4GfJhbFZoXwG0wJ322QRZUWJlDjv9kXnT4GNs3FcJKqm
PXxzm7L50RT1uQ/eVb1XrlbuvIXtRRHUGQuRdYtCD3IcmrXoZNMF02vacoVUVrz1efalCsOaSH0S
LibxSQHg+jzYFGOAMcuTpqnl2Y7gPBtO9EmrzeKYBsFJJ4dbWCXKhkB114HM2r2iIuWKNT+8gJC6
MF0smlx5ef6ZIIqONFHwSG39a1Hj5Z9ib5s7kn7ISjccvKFUN4qVG48hcmByoap+4oF0rsNhIZLm
pjre8KoDaK5Nv38z+9hewsd+HyvZ3ZIKURthhvpDN8b10GrGwyqMld7WS93XocVlA0Mh+vY7/xOI
SRAnP5GDbdVQaqfKJtwIQiXetHFc7lG3Fcsg9Y29Zour7mjqyfIgvyCyee+j8I4M1Vl1oye3YQuM
HTJ47+mkB/SMMcSiV+TnUGThIqDWkRfOlwICMlySC/ZwzG5GcFLD/iB72123of9s7WFtGYlxpLf4
slD6Amis7ha1XjYr165WZUeGxNCjxp25JZ/LD0R+pP7Q7/NDNi3q4FGglDIzeSkzNV25WXgHdrWD
nYGvFt0MMvyDFfxwKmT+B9hiWB2VjfjbS7DNkCAWcbPaI2bX/Pq1o9ijyqMErSkROuqd+jNqh+g8
GqhAROBuCnOrt1a/MexueChDW9IHAJKZEmCgjyRrF2hElN7gXZliaY5nNN02F+2qGgoFjs3fFrWN
g3Ku2+qyEhFaWGvLwJ2vTcX39xrdgIj3svY2AXhfrKztX6SWNNuqjIH+0oIiXtFRxEjqu190tCQo
c+KynPL1ONj9s87x5pJN8VUzTXfSHLi7PCyesonyl05RLliPoCby/L0gOSo1giInCynATvYMZZWc
tNFuAWssUEmQzRPpBXCmPu6xjaBu1Vr627BEP6+sKVPJNZQ+/ebEGILnxEwKzuedVTPEufle5CQU
ttX2Nwd7hSXPhr5wbUqy6H+3nelGG5zgf7qDurNL07650SBQDlHBB/Tae6XmvAzoEplrJBLkKOt2
pJr8AEUfvzqU014ZaWjzTgVo23j4qrfYKWyCLHKvAfarwLVQ9vFCmsSJqfUyL/K0fUAGhelgui9C
GV6rycsGhcOrBaVh76bWqTIpw4XxObXDXasWR8hLBDfkmsiHYaOqXbNQgQyzukqXbgaVpMCayIPz
cKyACQSIOUFHd040f6nHxZuJ9OWWtQk0PRKqbYipEZhQccXs4g4Rk68bwdvYgfJDU6CUEAKArrRM
UQ+RE3/1MrW8CAkLbPo/A8PosPlUt8CuybalCetbqlEVq2TwTYlaij1ZfQ2GDEsQTdWhAppf6T4J
5UsYCZiHBNRCLeoqNJCzv0eRjqZJc9FTyHLVdBRlMh+43sntX0bsXlo6Z4PVYJEipVOuHFKtgD4q
9IIpju1Q9hiUaEzdkP2XoOMRVdnoe2bX9lZTPOWujtq30cudU64NdDQAJFjDXsVSE9N9gjEfzyV0
5Cff7r+2no44oH1H7rtMZf85tmLjmBBz0uSk+hpCTViho4b9TJorBD9/CZzpaimOLvYATcx66k5h
7LI+BRmTGkYJ3RBt/apGhJT6X3VaBy0V4ZnLNC1udlVnn+rC+FG16UqoRXf2h+wkbUO+ludInR5W
PSMjlDD5usYo18lXLVH5zKT2wHrVZDLjiDbByJEofLyVqlnGrhXiPaQj29GPtJPU9fhNSQQTrLPq
q1xZ9HpLPuI37jrUoVXUAxI7lUQd3gzzg6qa8dpKZbzom8ZeZiJuziq67oUoiu/Utal4VsoPOVr9
hTRtofU3zyd/AdD/Qg282elpd3T1OKB462ysUdbH0cjLiyIZVLIK/X8GwsGDX4DZMESWVbtVMuth
ToXgqOxoH6+8JZMtpGXI4pKFanHRlKTY5McW6Gqhln5tgS5anwOjoQAw+toFP4sUmQxCU0qK1iLQ
s+HKWEDB2jT3Lrors7frS2+l9YWiU31R0vJckQweUK6XRPBNizIrEmSVOxBLovwgV5fEpj/dohnO
djqs3CZSkcSX7UokzCdar3wJaeewDB1pXEJLoXF8H+vJwjB9a9M0z57ps+rHZlk1mrvMuiXc2++h
pGrWS7HAL0Q/IcsaL5aWlpsGXv9iotiTaXjqtxC/1F2rlyoUsvErhgzW77Wy42JUeS9UKZZ5ooS4
ti/tTqfPeIxZ5KdBD4eLbo3iMhaeuNgT57NvSBHUOMAhjwd/0Tkwq1MzupNOgXB3Jc+o2cmD4tm3
mnat6yTt3AW4IZiAVVfrtrYhrQ5us1cN8UnL0/iClESeMgYbPcnVLdYH2oIy6CalSAvfD3s0r2i+
+EH1S01luw0MvVrEZd3sod8xLuPZsoaR062Fsc8UCudSxCV95qTPtCWP0chgEldvCXzKHezP+onn
FEpLs/hserBfy4ErKypKvmBj9aGRqNSaqshuip4YhyovliKl72vSioGqcg/PhlZgCxsB1ztBqahS
bYufxLgMlDBZhnX4NVbi4m4wItpBiTDWbA+tbfdnYqtsTVruvEnHw3/HjOQvdNnwDTkJpXgXG6tV
HVq/7LIon02tOCs1cRdx7aMv1IxgnYiM9nmpfqtVo94SpjWUgvpLpSnfBrNJvyaaDgYMXUzUUGIY
+r4FBiGkn8XDpSh6ubLdqDnnUbQxSlVsA48EwMQn4JLDHljhbyI+KV6/qwlTUYJFFK1o6WE5A8VL
qa5iZRl3ebjmrxUHxQl+0sNyz+hR7jvXR3FZtvIYME9MBJCuWq4Eer+HEerZyhUMwDCJqwWPYHZU
MGh49JgnbwJH4VtJHbDXBdIboWCv0kaTGEc4r+jvX0YGJ0GmdI3C0t9HXg25GBMDGKjiJu1Ge4gO
FWneDdnaFPVXjyQj9Nz+YvXDzpeNWKcDPeOqxqjvTXaUKlp5z6SiZBpfteKGfRQK+jrSboGqrfQw
6R8QYYalX4GhytjBBcR60UF3jLKOLrUI7TsqvXaF0Vm0JRMMDyG/BcV3yzg2KeFgz/e0kQC/yCzs
bnRt2kjdGaBq25ccYHhV+OkWHfELo42gyoi1g5khUsvWkRGmRwUnpjvBCXct9Lel6cPJGUuHBBFb
CRs0d923WbpwCMgHFU3xGIEeJlHy6ud5/YDJYAV5e4elEu8a2X0dsgrSiUVFTIR0HUXprLXNJXa8
/IWSw0mqyRccTW7d9OMZobAftWPESAscZ4X0xX64ttIdJnN3VUk+D1p1mELwK4JneN1w87rKfAyu
Ih5mE5z6RHUh3NBbuBTDxnOxc8j7cVyWVVBsMfrcSKild8MZ3C3PAF4jxG+4/QTcc/dUlOkRDyts
rsLhSxHRiCjQyI8AgIc3aHmqQ+9lAFB1Nx8ObFsssulmSx1SzYTpBH/PUNmMeqythPmZ+iDkDdXC
qb92sTizjEsa2m92d5QdUIhDa84dkWF+trwBfjQ56+g1/nEgIn/UFWW81AuAWRRZPiyZyqMoCfDy
EXyZsZfUiYp8l+b1HiMWzBKivQ3/ul76qkKO1epAddnOTB0DP8zqjOvUadQHcpTcfsQ6OVwOV3QQ
GxsO60YRQ7uMsFR/DE2UXUYZwQ1kDSoktW0D/Ntbu16oPubFCIRDmtJd8IirK1ejYOj4q6SFqq0r
JlOsXUBDbnCxU2MR72MMxVe66eIOMHRnmtPqxyGJtwxC59gMhnXREN/bBEL3WvkJzb161XLchi0b
i4ahLXjCnyNNAi9uL5MHiEOyYub5leSOQVHpWwVm/9BdegCJorex/OSyw1hYu55sallh7TrYubnT
p2vy2qdPjrYZVXEoqeFltr7EVTfZ4mOUrNy6r+9j+EPvMn4Nu6g3nSmrW+Xo6iVUqrMIrjoMC6pI
dbEJekjWuGc9yOVMYg9+xMLTkofjT/T3WGD1VcSwI13AVmaN0Lf8s9ZgsJN5gbnH00aBAYoPzaSg
2NVupp+HpP3pW0V4w35rj7HH+IKNx67Wcn/V4s0D+Xi8QG5MH62t7LRkPI1W11yY374wd9jnIGwP
BvZ3L1Y3Dm9lfZUlXxI+7rWrs+YRF0QB8J3Jd5yxeWQ9lo+2i2BLuPoqnPQjZkLyzL+50gQ5lyKU
lRVp42umV6sUD9idOQD/oMBqX7xs3KVdXl2GULsjaegfGkyLZZDLX0GWh0sDrktVpOUVbPcgmoDq
O66SsYL6RLerdCeThk1J+gIzoblaNuV5lTlkkceOQC3CznIyvK+x5qmcwdv35mA+NMOo4d0gd3DS
1HxYwhl2QwDrwlIDfHyzkNlYK/oThMeIGY13eP74mnTZ91wpKZWOEBiZYpSH2VfWtWLehRC6iXRH
eSh+rNwDFCRQbB7zAmL/WsmkdvPNqllFcGpoM0VMhDfN2Suk/5YweVKg4m/x875fwIgf33Tqgkvq
MTUh/ridN42Yoy2tnrKVVo+fBaLuU2WFFmNWshc1RXAY4embsIJ2pXaMpmaGHHDeFmcm2EoevgdW
cMcmDHA005kLHJuZvW1CZnPnAvFffQlCUODKV+/C+YIQxn+bL9DKxlWMWOd1/obCSm5J1iyCAkMa
vMRUvnjb0IxDC7cl1nTLeEQ6QSjpv/USUZ4z9v12THyBM8ZIHxDN91ZO6BA/9sRaZkMqVFadv1Mb
x1jkWXfMAkd9CGIysHhSwHKgH8EY+PaOFLA4Dqo8+xMtMOXJqWUP+hHm7i0y8BbTMc1xpdBP8Nmt
a6HrV70/DU08PPIM7CU3jIUbwo0tiDRXtKVqtqFnrO22DF+jdqzeqqA5GUpfclf69Rt6uDe8BI2L
7df1W4CvH4+gmp7nQ5vU6fBi6MUR3kr9ZkEcW0bCrg/z3tjEuIMW2dBEpvf60zf1HFPZzicuXK9Y
A8+5m3kvgHq+MQYS/vm9bZfLbVOkwXo+c5TZ1Y66foZAgEtMhmLcYxlKUXb63FCrnUPVJw7+Yaw6
aBBPihWUpKYcXDBNnG1H//H7ojRbXi2t+P1dXdl4L4mn739fUkrW2eO4Mq+hvOweFGiUJFL7ZRlB
6ZDVY95V8wh74Kqv81oAsIPtkfUyf0DqRXfR28l1XjMK46fXBOrv3wtpRLVQmjo5zW8UpTpR5CPz
MP8EiHchSMis289v9bQUTByccTf/BG2YROvUsNLtvBfukL9BUJBu5r1dZCsbrxH5ej5z4Y3hTpVh
s5rPrNcSNEPk+hIOyRN6SX3tXMOnlWjqrRgZO9QCUpvoCvG276r2iTeUucxQvu/hf2YgB0qJ+Vea
UAQvsXStxubNwaRqmTjOHvRb39TQv59lT5hvheN4mFd7MuwFfBrn6HnwPQO1p0bAP4Lq009PqlK1
b9rk3djQX/s4rxqFS3xqRtlB9sN6gHP4mnfKt9rujwHevYffQ5nmwlywc3/XT896TViDwOSRRRUF
LNk+cpkmV4mb0sbDVBXIPxNvXRI1m2zk7ir9THlFF7oaDXCPNBf+Rgg/v/WJtXNxVlprdXnscjLj
APBgFYwxZIMacmGQVvlWLWHTdomuHhygLaTjSrSNC0t7g+hbUVgKtiNIO0it+8mYZoUg4E+D8iEX
hDo6qNWQPE0LqM33S2U7r3K8WDLlTvhUdMuAwq5RwvPsgJxi2ZX+dTN0PDwaZLFtMN3TeRkyt6jJ
qVYAMbA6xnimHd4Vi58Tsi5pTdlTUROGfRR2+672TJhwnpdqG6QHPVD1Nw3wYJkQNhxGDLYuao1u
u4m79wyvGWAI/iVTSwFJZJYe/W5AEGBHwXKsRXF0M0A6IJlvikPrCrx/q203mQiElbpPswg5XMHx
bfHVwWHsiP9aRLcagb+mAnpZ40YDxZ32cdj6bUBfzLei1hfSEf0+7BRKPdzACzzfvEtz1DDE4Z6U
RHbOIzMNgbuuYKjtSkjfNqhWwhQc19peH3H9cBpImQVwIpPa001V8zKM5g/H6fUtngvmok+Gwyi8
8BxWfH6qY/ldS1Gchsyt927CHV8X0nsLLfLUISGtKc0zBKdzPBj+l3DyDqYV2AJcTyWcha4f5Lgv
yxHfuUFA2msIliTNPNb29EAROU6eSB6k6YQya9Xtqt6G9anRxsw3YZtllsRGeIh+OVljLPuafLTp
MVZIFcZ8zFnDpyYwUfY8prigjX65Lbf92FpwGrAoROBtNCTR+mGwUNblZvfZKX1oGaWH18f4kHzW
AFfjJglp+ag3Hij3UunDterBRbV6IZQow+rW5waDRQF5DNpeGNTHKMb/L2swiCTSbbd93O4MCnNv
FryVm+aGW5nRv6y32nsSluE5sYqO2mm309whfFHyHuNcy6WmAKWKhn6/UJrET6wJ8j0iEI9CiYif
jlVE6yDWjrFRK6sCt6CnJdVyM8QoRDD/TZ7l0EXrJrfGbUxYekYw6i+MHkaIA0K5D4I6fVKJbhZ6
+Wnkjq4R0O7sWgluqVnvZJPBHWvS/JyaarctxxBPRqf/ieTWxk1tqWjON6/sKSJOn0yWey7KwXqZ
PxgjgVUaISUJ4KNuK99Pn3m98KIRvpUHezKzTVyOss7edZbHX0G927mUpSafeepEiMPCU8RtFrVt
8SwqMdCtxvhuCW2tuu6nAHnruaav+tGMJuB6XODh1z27XiyzuFMn8ky0woCte9ZCHzd1w7xeQVQ8
jIZaL5tkGNdl3ROvZXA7wmkAh/hmrbE2o6kqhf2nEro1lKd43GVJkD8Nt/zidGghKuBbp0tf0zHt
3oy+/zFWmnUuQ2w6y2hQLjHFSK8KDpbntFfXV7rHwB1CxcCCivu0DJsaee1d22lqSOFknKMCQ4Kw
Vpqnh06RWYX0AkKnAXRjto+xi8QLHKrtYFbVb4+b/21LkHP4o8yr/Ff9jyYgs7HHh0PI/0fGIVMv
yf/aN2T5Lfv28x+MQ6bjf/uGKKb+75ZO70zKw7ahC33q1tS9V/V//BukAsyJ/rIKcbAKEarjCCw8
qC2oFn5Uf1mFCO3fSRoMA1cPix36/8gpZO7s+uETIsjubNWwhSVM2+Ka1D+MtvLCGv0hTp2bE9nJ
+GxrB09RPc0v+A/nl1Ip5cLCqnX7sc1PXXTuncj/2jMfyFnyc9w4+rnKdQKNSaamFFq3MIU3XnuV
KOCf7cBko9xFJZ56+B5rlBOavxbzaoe/RrEwpz1/7NYhiW4KoX/+2F5A4V8XVC/2nWzzSzMtZJeC
4OOEv51XAfr/VeMHc/IF++P3M0z+Rde2XWGq7h82WKbsKDljwX2zfPcWo4BFoRGkR6tsluhCs2qV
CNc/z4tm8gcIY5rTl/RwWWt0AH8yV39Tcl959yAxO5ovfriwVheBkAGEZM/Z6K1qYUQa9iDZNbUj
oYgdHq6Y1atuXByhAfCSnm0FTnkGf0k9vZzX5/3zwkZJsAszcOk/jkMW468MOjktAyPvozUJ+isO
sdnRCWR0zqVSrE09iZ5ZE76HtfDeFfmGS3n1s57qhhF457005IgGHNz27x6Zl9+/4P/JmvQlD6lu
/ce/2ZMx1z/8sNNNL4Rm2aauG6r448a0sP0eBfHEzSmUt5qZD9ll3R6raTG/SkI/mlyY4DVMe3tb
b48fx/2zbR/vdQGuj166auz8Z6k6+luPl/X5P9faaY2i0c8Czs7vfdNaWlYU0EXNx0pF3HUSRXxX
W2NT9qV5dzO1ObW9+WOEglhO1dNd3mhwoWAeLmsNOxaqzviCQ/ujg9Z08Ybhg7FV0h+OH4vfG0PN
V3H7lJjpelaz7LFJPgf0NQbRyH9maqfd8gxPwMZw5GlA1rXGyTF4a3WqGHUlvffgaxMr6rtMJ7Py
YhgeqijDTRXpsJ9T6Gv//Z+l6X8+BprOvKlZJspr1dZV6w+DsJFZ1+zGorvb1psNrz5aeXpcA79h
7ALCG6JkZoF4BKr3ny+tHh5omzk5pu8vYl6h/NZv/un7+MnuuM6pW+a76PdZ/+lxvz+KthHUjzj3
cj5oPjmjCjP77/26gk4E5N+U29jqn1U9eDtcNo1T47nlTWnU8lSbw1V2Q3nD8ay8uX/bFJgRzgXz
auV0V7MCS5sPmze1vGk+xbzpH88zH4oB4O9Tm2UuTpgwwaan0qBcamyDbkWmOwczaL/Pa9ZYDTcM
fIN9Aa9p4ZRRGS57k0jfDesKs4npHXmf7wEtsAuPVQHKQkvPvaGkd0vAhd3m9rhrIgfT52pyaPLd
xF9hc0AVYAi8S6RUw161omRlOb56DahaXAsjgmkW+P7vbR87cr1Pl4zb7WbeFoZDvxiTwVhSHI9P
yZD+/eJjW14n33BbcTcfmz6O/diWTyep/L6vFo1O7mGVYbP5ODAoRfqvnAGNP0caJCO6iUWW5QhT
iP9nCowLXaRwLOVdQiIuvheqcgwwEzoNdL09za8SRfn71XnHUDffmmYgrpoOmxdhRAeXxcd7c9yY
jklBQ4T/6nSRTmfjBfFfulY7y1nMp1H9ttpGfi6Oip94hLGoQSvFfEDbdl/NsFuoE/7XTpvGdNxY
YZWji2CTO4GD4QQTzqvMwfayVPjr51UnCeuNaCjSVkppQaruxd6fcvz5TBDTQ0xB1B7vXVsPLTLp
1MRNgcX8al7QVQbUFatBankqRJ755cee+dW8bT7w433zaUSewq75OMXH+/44jRLaBVYCLkLz6aM+
zqXPZ5jfpwFDbAXm4mfXDsh+qNco/UT7mNcGR11ZQaNv5tW6iyEMFhJjEA71g6a919MgrsCvPib4
uN5rddB2ikYSPu91ZXFva2vE7dDRzohnvlXpjHBQSFg4fks/kvgTzRjwIZgOmBfSB+TOpkWgdflO
VMrneftQU6nBd35aii7L6UTkwLf/z/fNr+b3za8KujH8i7HZ+kcnSuEwJhsEesIyuc2F/udMihKr
LgM8me6DiUm5hQ7pXEuJlqlLxmPWItj1VPf8sX1+NS/UXkd555jZ9mPbx3GuxP1YRW77+5wfOz4O
tgN1PaZJeZw/8GP7/IkYhsqVBVUYKJ5r+uP9nt6MR6ynf+/8eP/HxUoNrlRsDf/N1aHA++vq5hN8
vHf+sOnqLNmUx4/P/7iINhzlSjEBp+Zt81s/rsJ2jfE49tpq3tTTnChs8r2fBO63Pf067G+2Jfs1
po7FIbHs+N7m7Xeoqs43FSr5IrMU+8XwRAienwELjlW7suyyX2NMhANRmqRihfc6NWmBDzshYeju
lLHfd/O86OpDePp9ZDHNqnQXWBf0GNlbE+X707xNCbGY8aRTre0Om9wfQ6jWazudmjEEXancFLzx
1+ogET4WZrGr/PI7lLH0UqH5uDTTYl4dwAn3hRbePjbN2/HkTy+1F9t46Jm7edPUURHm4HQSN3Gz
E5Kk5bz2xymrqjDOfrWe932c9uMov/sURAWy7N4Wm6wEOvTJ3c8zm8PjMTqHEmRKa4tkU+RjKbfz
nt6vQdYQcXsKiNcCbZrs8a0Yrg59OPbzIUkdjmfHllkPn2JYKxP5wnYd+bejBXoguFfnKEzKYRHr
QCv/4lEkIvrHqNYmpjdsNgucNOjRZvyRLqS4ZcpMOP4nBS97iGObFrIo1dfMmEqwHyt/2zMz5FiJ
DS14U6fDyuGvw6CsrCs7wPu3SfIXyi0TTTmF+Y7DI05KMVyRoqe6UlvZvHdeM2myc8c2+O+PiKv2
9xHzzvmwzhiSVWrpFGKmc8yfkKfGAjc6yb177LmVj5jMJs3m/7J2ZstxG0u3fiJEYB5uye4m2QNJ
UaIp6wZhSTbmecbT/x8SFEFz23ufi3NTgcoJENWNrqrMXMtdWqTXy7CClsEA/D/LnBHSE3d0rnsF
dPCp981bCHncqz7WuxSy5T5mWUabEdCIzHvlPq685lNKQvvE8ZQBx51KW33elS9D6UOQZFX13nCC
8iUKSuDKAwvYoEVLrvxpAuZhD4oBh+R96H52aN66dkMyHUGmOXQhcKrmdRyGi3ZwIv9J6WDUQicS
r6CZuSzC4TiYrfvZpbDhRrco/GGBlD5MMS0/tVIdu6Coj9BbUKq+zjXnHy5FVQMUe5SrKbJqikSX
+Xo5LFE8iSKXEpVageo6oRhi1w8kRdVqVq/oATUfq2Wg8Hy4LwvjOu49g7QGQ5ZRdl5RMpCmRXEu
o9S7swI3vCvSCESSYmoO8ObGn+ikAHthyskz0YRG8X/RfYPH7Es5ht6fLu0EScvq1ynNgN7F/iGy
g+aTU4MV1jRBc+b07UFmnO001NjotYhI9b5aGV7ZnA0cP4jeHE0Aps7VPLX3mpP3e5Ws6bnQOZkD
ONTbUYrQf9VAXIAZy/6Z2MoTGcfsZTOtFtM8Zb0K90n/NTCiS+6kzs+aZVBMg/g9fSuPZZ81F3tw
6wsNz/YNpXV/yGyTN0Xe9jvawAZ7jlZTdS4HjtMXV7Ez0/GvMfdq8i0eClbvyg7IMA7+CwVoudz0
7u1yiIDJ82IKlnUW5mQRmqhuvxU2X0NrsrtjnmXREx2jOdByef+dlNdXJc+LL6kBUKZbUKdutq33
QlXhjRhssXvK1i92af6P2JUCxVGXRvlh5rTt0MYOYPomJyt0vs9nSlw68IQU7bs9cKoKBEfm1fZu
jgdKxzObnhvQPq861Y/u6TGd9rUV6MdsLvUjGFOvVyKTAT4uflz/yQY6kQ74oOHBpTeYYojc+pyG
U3hfDdanoQnszyJqWu1T3WfRvRKr1meaNPU9YJI6ZDJMQTALqXdwPkGQaH0uymE+coB77zbRUhzJ
Zo1qZP1INn/BMowi7SyIgU7Uc8i8qCk80Y/rVNQa/eX24U0jslW9xhhyv7lVIiX4rtHoNvNs3yxP
peWjpYvFg6zvXLO52yWdNvxeagWl0Ur0U/HZTNET0n0G6ta/idRwvqVfpnvqQHMjk4bJ36PBE9Ze
yFTP5yBJ/F3QWf3vjcfGkr7Oy2SE5U3aN7czgb6zKpmuO9fyLypX9yzcaJIaxug75fqnvgvH3yIO
cemgsMYbb9bPdutpl8Zo2zPE8vdV1irwKdazdkn86NYvyJjFrpp/amfqIcxMo9enfhXFRt482slF
9PTE8z7raJ3ILMrAAE+zOECimUCuZFAyFsFjEMa7afatdwqZWp7zQw/BvouozeW4D1yjOKfpRFMM
52IsQxmmdAjJ/DLrsXMRS1FtRuLoJxPnL0nkvvqIoZXn1Fa0L5MFDoLZl99ji2p0cGTchzB1LUio
o/xGAT/9MxzIBRi1uf0z7aHrWGyDgl7KzTayNUgnkuohD4vjCBDTRQZewJQIjkASw6RJjdGiFZlo
o0VL9QvaPqcJZRqy1TeasnRakAMBhxCND9aKuFhRfTTVQb+xqMg/Ag5VHcn9ko+QS7aOJHNFJYOa
KFVKqcZiasLIKUab+p35ahkoXkVhHeVvHIm0T72atk8gkNBEYaXtUaZJ0cWPtOVDsYlShjpt8hsS
gvBk1lN0zadPgUsish/0hQ8gdXX391SP5+vlgO3sAlT/pYebaNSy5HejuslGv9jzpo2ORpo3z7FT
ngw4g75RFknRQDgUp1mLjM96S/XlItdifpPTohvObdADQVipP6xFrpZKvnQe2RffHchajKSC9HK0
v0FjyhnnnOUPY+zGDxlvWNgCnKcyh56kr/wzrQvlnTrpNCwGPrUTiJxC9c/bVK5Elpg3tpc1q5V4
i70Mm1VlT2Dmgpsucq+o6bDK5j2FdSOEeXX03Vf626ruipcIvrUbyxz9G1v1JpLx/jHK6pshMG5s
I+uyH/GLT73EqcvteORXJyQPCtyXotjWIfDc7hvcgaNnpX/oUDgc4siMwV+ws9+SqqaSpcj+sF3O
dmmmd5LhR97kPEirmU/jUKRnb+x/70nDPrFjA9h0AgtwKrvwUJewn5YVwPAcGAD2SOZ0HUhYI5Q5
zQfUJFQswr039UfDSMztimOL1Kx+xCHt0/RqgcSsquCR0u+v8912qcJWKkCeqnzKH3uqRu2QFLdY
d4Xzy3ruM/2GohpnAdEu/SvjwbqPprC45yE82pJZxslUc+rinlInTr87dfgPzbyoxab2gVjq4/pB
fB34slTWn3+LlZc+dQziAnvRa6xVyGufYhrw7+78pj3YVEn+UDlKgO5lmh97ziePWa4Ye8Mlgcxb
8dAOVbZa+A7oYIlfgBNat09lD1mXGy+1ZIbSPKlWq3wKNcAQLAr2+VXobrOKmiJR/pPDtDjE2jU/
EeoFwsRbwJFaiq4dgCOomDpUHm2gMhWFDHSldaA0/bKTq3Tx0FIbxDC4f1iN/9KKYpsOrm20VzIH
7+Wk0WMCFuSveJuduLV6tx/6qbzUlvpIIn84kanif97x+RwbBSgE1MeMj65DK7Y6806pZwCVbThQ
b72sdl8sP/kaFmH/qClZ9CUAMMbXPOclMxP1SM25fe0sVm5l1buSBr870S6ZbD9MzKea7udPijc/
mo2h/qZZHI9ZvmWdSBS9DmUPraDGyXG3YMyInGINfqzELs8Vhz/gYs0DW6fBrH6Gztge1Mn/nOld
dRN2c9yxY8UC1ha/OXhAzqwmEsYw7P42ruZTME1UtTrGtzLKTbAhNPsczibnk6Zeg+6S6sNuHEJO
3oOM1t3Q7b7HET/moh2Nsat2Q/mtoKls9V3DrVrx6Ar3QaHhF/SrcThqkR7c9Vp0LTMZBo/uNbmK
M3tYr/5JFi5aMZnZu3C+yztop+m0tomw4FufXQURxZpX63VSOMcKGHkwyJ35bMapena1EGTDwLyR
2SbXF+UHWR0A/m5EvXbYFL3ZqefNTa5EZi+9O1Rp6/v/B+MiUWhDpvxgJ8Yfbk5BWXNKav1AFwh8
TF0af1P9sLq29Dm9ZB1do4PmPVdWmHwDm6DfJVbvHLNANx/LdL5WHYce49T8rjWsn1iWvk5LK6XY
hDr/5kH/JTOrYaAyJwTX2zJBoV7c/kkmkMft4pqktJUqbN0PtjM0e6hz2/V7MtXVxC6NvyJM30e3
8oHXaTNlfKSV8osDLt1Jvk4yiGvdV6+uIvMVU4WhLziKU1G19FZSU3RdsCndx67d3pRODywrcEa8
ZE333oWi8beu+VovYlfJjHNk2NZyTG68bE4y1YF6+bsTfrpXaSCrzyQNiyaoTvAGhdFdX5k/x9IO
D4FGN/GrZpyqk9jI0FkUrVJLMtJK/zfFGmaRrc5KV1ansGdYnU2v3LdZ3F8bVm5e0zFi3RZLTXtO
YeDBoz9yH8aWRQODP92ZhlleyxTsU+oEA/d3sdUaXXsC84IOBDxXA/J+IJAPn9Zggxpe2SZ/Dpn+
/7gVdUCB22psOXNlHapwer3i3IBGA8+8eyd6MzOUqtlBngt71JtMrsSY9owCZO7gtCkp7Ic9TeZR
Ga+BN+3m+iMLAd2jBqzb20DvwsQ8deZ9MBdATZMRqmfLuO+gUodLarmcZxeIviLo9mK3uiQJwNQK
7eciEzsZgjgx72EMhOQ3AwPog6KnQH27h9gCE2Xef7iPKKgu/Rbo9HEYpMxJblrjef2w6n/5ahL9
plRh/OD0nuR2jBeyrxzk+4azFyt+TP7JKaji4Y7c0J/1yEpWCrq1yTQvjjm+REuVCxwD/RfHICFa
0/OyTOqh+d5lRnqRGYv3YhdzBnMjU51DMfAliLVq+26NJTMJSKw0NuMvci8aVL+TE76CEtyDtqqs
rKPGY6sGr2bXSYAqs3aQpytfOsfkRREOYE+2XfI8ANa/15Q5vcmMMHnuzRpMOmsq92moxc8Oe7xb
ynjMa5mqbteftBjYKZnSA1xCXde9iCu1Dv0nThVB8CKQC2zLM/TQSxS5kd1Fh7Gsi0ttR8fZGQJa
T5qrqVVpuXELepQcxT7DtkJpISKRw3oQHnUngCnszYyXgXrjmsBniCyxSHGAf3kspsLdzU7o7Mtl
haQu66JJ108lCE8XEQHgVJ5BQftNdDKIkxvRPyxTPuPNE/m7U5S47gWqXe8SdV1Exxo02PM1rWjs
6e0gui6j2HiWKU8Svp+6VDc1ma4/L9Av//1oVteXk9d39QaczDrQ8gAYSc2BRS3mh5PZmiSwnVLM
+FsU1NPepDqfn//ua21G422Rj/WhqPTpW7kgLRn014INNNwCWlsfYjWZv9nYd2/2m/zv9iAacsgb
FNO3lt/vD/YS/+2+Et8zjVf7Jb4DfMaOltfxroAu4ByC+QeZYlB8hUcWQq7UGyGOmUGUJZsdj276
JQOy9qH21OBK5L6W0BKQJdGNeOlz+QcNiNVjXwKoErbjcVyCGQPHVebEB1emiqU4V+NQemwTi+7F
q2GIxCoMJ5ZfcPjyvuCWC3fejgW+CryK5h5ZeCkXGUBRtk9Jk5Jj+iVS1JrXncyHKfkWDsD4yuyd
Quc/Yj9rbXkNmfRrKD2j6t6CPe8mUFUWq9Zc3lIrk71QV8hRld9F9xzG5S9sdtkBzeNzajf2Y6+V
TyLW+7g5ThxXXCuU6bxQsD5DBRuAU7HE4PiXUlB6yyj7QAuS8y4xfyZ1D9LVVLBzqVo3v5fBvHKW
JIc2g7x3Y1JGzMRZKqYiIwMpwbyKDD+9d+a0BtJr8frgQJV7w07T/Ctv+la54gdx2NkD6ZnIo83z
qjLYjpGH0K9SDcq6MLMcFuo++Ll1eyeiuHOxC5qJ1H+mAcy7TKeuSK+GWmXDPYVMvdZ5FGuJXwJd
td9k2z0kvNhBUxheor6620TisNwnmgftfn289T7D8PosYuxQmHudt/V9zCFUWnr1OTDn+pwvV50L
qe2VzFN76tqrmBTIbYjhZrO5iGw1fgvTQbVyq6rl6vAu3maXW1l6BPZzZ4QFADc6uLk71bdYsGhl
eQpUk6pl+M7Lkwy5Ob1e9f1Sz/xuvtis5uIp5uYSY4RfB7R+8/aDXCxmtiC7//4+Aj7g4/vIcviq
WCyHXcu23I+FZZFFF54Hfutzo3qUzVy7RfzdmmuHZT0ZAMkMRJOi7kv6NhemhtfUgFdq3nFSxt82
kVyV+p8enyAaIX5Z2j2tgGtECxLE3DxLGVM8N90N9I35Toqcsq5yHyOPBr95SMFAtMGpogq6P5Hh
sj7/k3HruTtTjFOPzu7NOM/vKD9Q7zhAJH2xlNTIEFV6AlH0L5mU2dRmmxy7lP4WqaL5IJOpKMRX
7CTUP8k2X7nHUIAgb8FOvety3Yayx4SyhHPKQg4u4+VcU+au6ubXNgmSvUznKTXn3eg1q8s769Qc
qB0Wcw+Soj2naca8C5dAf7+DxF4dP9xhDSFCfTlEFT/CXItL76vfdL/7bsQKAL9t3pzbHnZAEAyM
exnUpWu8mG3lQFaaxOWigOMtpAB4uezGavWg/MwCkbgrgpvYHuA3HrQIsgUCZmWlHy2JD9MNTbBv
cdZgNK/fR831rNXNbVqBgW8tvEYyFGp1tqqyvpeZWNBd92pR0fv1uedg5YMF/Rmf//v3xXD+I7MK
ApBrU4ZvUjbocYLJ9+kdieLsDlFMB6LzbHv+n0BUtj0lTaNzqkqwxHaA04GZpAEnqCSOcwLJ1DmJ
uvNcg/ODzVJ1rv12Gk6mF4KcJYpp0a5zcZQQ65wjFJIanGBdrfcRVQTKSn+33SNNzL8mtysPc6Xq
sIC8PQFVNL/usVmrtN3DSBDS7tHT5c0aKaJ7wKYLwk/OtaEm/HfVr1cfZD50XldtXQDcsxiLXd5H
1WHuWQRw8KWe/LdBp+6npC0HYU897WFcbDa1XJmKPivXoVKqJ1arYJAqoCFDairXYVFdQsv3b1Yh
jBrzGl7sQ0gKjqbv7hxqdC/pSEehxTbw9zqjOJIWWPWc1arxpQXCdszzDjhHFT4bA2QamcZ5sx90
13uuQ8U45XV05lDncQTpAm6u4rEw4Ojs5gogs4lyW2Uga3xldymjSMEWM0F/bCiXXAXvdGJAHxCH
TyWNylZAHZzu1QkIMkssuQcZb0Jt8+1WciU2opXpu4gN+SkLWozr/263uX24hyhEtv4T5E4iDEqA
IlKn+Utmq1Yu13/aO8FqAOLUddZ3/oECoF1nt84fcV+Wux44r7M+c/xn6ulwNfau8wfZij/0Us8/
T1leHRs7g4WhM7NzFYT1jTIm322aC++EWEIB/JbW3aK4iwyT9sM3xglRdGn+PQ59Z7XNFqwQ1wmK
u1QFJofsWbayU4hiiesVVnqlT65PmXTrfJoSGuX559wFZaxcZBbHZQvdTXDVWCAIXHO62J/cyPsq
9vHi5HGQRrOz3VyLgyhKnxWATQoeLIdfcUG7aMmB09HHz377AIkIsML6KxWaBqrmDYwv3zY6NBdU
ugtHOBlp319mFbBTtGWXEK4sMlHIMNDTSGnm4hInJPMdh0KGxWSzE2XRTcm+B6dkCHf1XwnVk+Rw
rQ6grcl5CN3GfQLlCqy9mgMnoFHRsh15zL14uLg0BT9RdWjd6Z0H2s5iLIOlGsFV7lLHJFN/Hjn8
7Nsf4lB4gfu01FfTEmY2d2IBQZZyiY3+ssVoZg/GliSCd8chbjSZzSN56+vNAtBicDIARz8YhPsU
aOcs1NtjCi7wsYn44l5tc7nahv9hI2qxXuNs8w8htqlc/audZqRfNZhv9v9kVtawnorrrETflZoi
o2Ip75SBBj7rDPpZ2l/JfFTaly6cjJsPJkHdAjYf6lg3s9LQFhiTr/4VZQv1QaYmE92AUwfw35ux
3HKbbr5m9XXQ2S/LXTbxemuZ8/1192FtvD7sZpgowMq7alHc5EqT7iclKRecMf05MqfXaWV2GqcF
lEplsZ8+1N2cPpiG4py7utjJTORVBY3rf/+p1sy/88eb5I9UT3NUVogqjSyO+4Eim9oak5POcnrO
i9gFtjV5qDNL/93haa77LC8++VUGolzWTMcOmASgCVR1+dKMX1yS6VdsNo0fodFel7Fp/mWm5rUa
/MhSKoNNIEua1D4CV5udwqQnqzMF5InlUoRi9mGq9B3vehGKevMWmRITh8igOM0gAsHssBFC9ICZ
hjuhgCgVK+wOgavNh6obv1MFxvJaNJv5arMJJ3P+VIAscSMmFPMGNArU5BKL+nNotfTSyenzQj4p
R9iLXK/1jJINRDLIMfab/SaSqze5xJEQb/ItTi5n5FPbfo6Xe4qF2IrXIif3DYtcDBq5biuUMxdV
fpJByX9dfZDFUesVwB8qjHAkYm4a5BFnHapCESaK7aIq59dI/zxfbSW2RBF7l+7LO5OVzvvwb48k
JustF5mXgUnrjzBwakERnSBRCNehy6ei4IyHOU0Kvy43fe7lf7T9kBw2UQsy6+lDGNF+kHUSFESe
/1XK60kfxd9OqRyNBSkdZBQS6ioNZH9f5WY1pGfhbATPdmaDevtlmnUK2+wUHAcgSYtLW1fFpe/7
586fSkqac6BIRJa0w3ADFC7dhlX1auwncTiy5BufAWEpbyVA6IQumR/6UvrGtzgEpfDwOmUPfKh1
iBuypPHvASVjAJr0NiRZc9UUJYYiFLVjwv82e9NFZh/DiN3q4lljetuGmGvmmByrBX9o8I2L36jG
RVPzYL5SjB8JMMHndyIxgVW4vwEpIryq5sK8iGzzFVnQJPBVlbwiN8UaVOZZ/rNww+m8iopupgpw
tO3XqKxB4TSGOPfks/u+cVWyE57ZhIDDmuWurdL56+j7j9U4+H9qQ3WgGm/6I1fJVwHkWX+iM92/
mWt9urPT6NUpoRf/q+67j62h/UhSI7kzllQj5Qu+phbnoCMFKRK4gkgvyqUbzvkuC2jul6nYDEpo
n5VxSV/2rssaLw/BMXXHsbwyy6k5+XEyvV7qy1yESkp2Ta42GYVDe5AK8ztRzq3TnORqjSXz/7j8
YCoRna66b4wJ8K8lxLsnkVtVE6BVY9CDT6SmJYWMdsmRFRkICuEXDKC+vGcJOsO7ElbA7WZwglSu
CRi1mIuef1sDjOvIwWXgfAJqHyisoQXTPefA+B7+HnvH2Yxx7YPhQm2Sq6h38AM8rNMgSsP7xob6
Opuck8xWZ9huYe7KqAheDvCHDoDHkRYf2BPKsbgB2jy/DaOgooc864GqE6ZSaEs4EKgTZ7fOA7gr
9rHt2zs9zmD+2uaA/td8bBp1F/Tjt3hM66dI6fQz5B7Qri3tkUPbfKO6tn7qy1Q/LwC4ZDFh8YNd
6Z09u5N39upc/TkGSli3nG81tzaIFjeF5VDMY0aXyeleh9wvaASX+aAMzj4q9HmdfjDcprrTlrum
JkUnbpsiKbVygF+FG9AXz+qXQ3+gQhbhu9uIXh1By+r61j9sj7IF2mScc1L+Zz77gD0dcreuHwNF
r1nlJ8WdB8UW5GJRs8pEG6Xpve9F5qmz586juTRtD/VCQCV2kGq2HiUhd8AWqA+rSesl/IdP+rSX
yD78PY+tWgUXumFuAi0GdBnI133aldZ1CTrZN68xvtLwqj5BudKTU01AnzaNVa6o7vwU5Mg3ewd7
oK3n1b7je3pNOWVVms09OKL+b0Vy61Ho8TInA5+wKFWvqiVjS7NJeeBTFd/odmW+UHzK75IKVc0v
J7GyA/vVCZgc47ZU9BbWRnB/gHdlG29aD6URub/PKhipheP5n0Cttg+qWkM+mwXURhiJfuhiJXuq
PHUhWPbd3/1qvLOUlnLLwrY+B9CiD7w9KLRClGYcgZB6By1hmdIhlj9UcXRKQxuYJLCAbnK1qC+Z
7leXvoXQ2JnM+mqIwIXaidCKQcMyhkq71f3w++x27t1KTCibv3jZ/G0bxXUbyeZP7LZNodhWI4h9
m61ol00laCivG9DV3aCoX2xl27k5vG1WeQcu9PBvdr2qMH+LJ5tU2YZ+iCcWwKR08FdmUCg6oLjK
EGh2ytUdaAivEtMueAfPSczbuoFy4Vrhb7XbPPJyAU7b5v8WQSLaPgcp/OVZarHVzX74xvA8KcF4
2toIN5Fm03u4TB3LGE5rK+IyHRaHbSr+irk0Kv6br6bRMmakbUIerijcW5i/+wvMb2yClPgpWriX
NBI8N7CRAye7TEVBKXJybdpkKkQmQwwWOHAK5v0q+hVoc/rXQCPsPtdgaPxJhlE9FvA/33OozUEZ
+NDfomDcq1pn//Sa9q+8G4JngyKvQ+TE2moK28Q7U4V+WTFtwPl/Z5pOcFU1VHXtOvjA/h5VTH2q
QQ/yAFEU1bf8BgxwwbD0l+3AnIVwfME2s5ctAvhVlnMtO4N3u4d3m41/vpR4RclHfAu1bktkmyLx
su2yaaLmyih50Vk6f1e/mCnRHK3PMrAu/w180OaStKn1OXPt+DAbpJZFCd69cW+F2jv7Oa5/g92o
ucR37p25tFIkdfysGmr7qOsa6ObmC9ng8sWmJvTedznmFyNgXYBpc8xkHy79FvVgBCBk9e7dOMzF
i2vnz6nKCU1oAZA+p1/FZx7G1xCdonV3Db1GN22g3zjGAJu4B4xqr45/UPwdwA2Umk9N0U8HPWsN
Esq1y5n82B1AvlGelKZZ6Okc648ad++Xux/GQG7+3R2EH+2Qdx48WJxfwOvgHzXIQsCWbNzitgbX
lG9qnj+uwjcbmmIBakspcxQ72EO6qxieR7gVvMB4zvn03kNRQN0Ms0w15vuhNL+C3auvumW2WoKR
JjqZGTrp8EAPH8CJhSWFmsh3RZCw6WULgOy1yKSWcTPR+zQ/u6wFKo7w13JKMRMLUaqqcR05hknt
OAfh9bXT8uND8QGN4xSRg26i6b+7Y0+ZEOtM2wr8P9P6hxp68U/Qv1TqbPv6c2+Y+oE/QnjqTKWA
XxFsSupF3vmU7fe0apKf8eLT9QU52grEX3KMUTgDrJlkexDM80O6fPoGu88uvP5fgO42P4uIM1Bq
olrvflg+sdBapRStFK/2LaRCYh9RAw8NxazvDZUKYaVKvgzL54qW/ODYAQAEVyifOk/vAR6dANEW
rcXH7spLTOUi2m74adEx/fwWQqRA2wVHVhr+tfhotZPvIeMllZgXn0H3Vu4WcEI2TL1xyUkF7YaE
gugOJGSQiBahqLURZOGGHgcaWJxbkYtIlDJkGjTDFeVyH+SbbaQPNqivOQg1b3dc7yPzJToNIw7A
z4CXByVEa2oDhC+HNkBMchXUSfHxSlHVVxlJ99cr1aDbpBu6bxQ3NCdtGchtNCcnh3X6SubrpUiH
XkEqlwrYbVahancyk2EL8c8uYqQqSnNKo7Q8VFVW3Qb6AN7wMlR2590UXlLDXAiHa8++4EGuNoXY
icem6LPi1WMLRYG0dyOKzfjDPTbjLZTcfLuvoeVwh8Vmc5q0vb58e9POiZ+H95O+3+sst55bSOsX
DaynfOXNLn7GZ14mxTL5m2bxyeLxqqYTYGbF3Q4GOINJcZ/OVnHv25kGAd70KOgjm1yuxt77mTdl
f5ewRw9oyX+DPunLONiZvqnuC1jPrzaIk482Mv+gnrr6ySw0zQx/FKMd34EUPB/jt2Eak/loDc2x
9JoRzvehzcCHwETs1rke6a8uYr2pP4QRu38OMZozyPybu5jKNOmraE/fYHcDM1J2XZOEuoGGUfnU
ZJb/ydWT+6JU44vMwlFrHhtIm8UAvAvlE0XwP8GALtM/Yj2658UBsfzyiRNy4Hi5KmLgqYZoNG5F
ITLRbopCSSlvFqFDw+dqPQ4DlaKbsPRN41amMkgcI4keVU3npVdXoDXYJH6FildIeY0ANCwfpt2N
rJfaB7phZF6q8AKqZVLdbAy+q7rx+tVPQpXtX5abD980VTtYcel9zahl3vdqZyxVg/qjWif2lZSu
u7Z+gOrOfWdhRc3/sJAYRlrYEAuwyqyBiqAQJjzGXu4eTWtwj71uvV7NnT/mtAf8motaDD/I/Bxs
4ytRy6AvceQqWCCjr2S+XoqUziLz2m1D4La328J6nIPV85+P8U4mNhLi3S3fPea724nVNsgT+1Vf
HdK0fBF5/+GOq3D5176LqNZ7paXyNYGamcbAIanonQcK/spT7P5Yec5BZP5klxQpdxVgxzasNE4+
XQ/OpF2spdG/tAoNbXxd9al3Enm3KCEagjYhGny6kCzrGCYx6XsxXi+DzLUA4NHgyfx7LJnKkBUF
C3cyFPtNJhHkxkYOEpiqZHfW3AEQ7KadfZShm6d+P2ZQ4WihAb6QDoM4pA5cbjaAG1varQiNRfNu
XsB8TThayfl/XIKu8fuIveFU+3X6yant+tjkZg2WCYOfTWdLS5yziHKrqT+1tN11beecZSbyxar5
T5E4zlpME+riuFhtjm/hVxGdSHd9QZkCbZnqfeLrPTTYdDCUC9MADJezfkVjJgxz8d5UrRRi8FTV
oa5D6yYjBdATxNmjCMVFwrh19hSElnknrmuUWcuAvfWaL+K7hhFjlY03DXBgcb+7Hf1g9oUa01Uk
LhK+6wCu7Kxcva5A0Dv3hWHdGhw9HltlWWu1/QTsuu4sdDPLsM6NHs6ZdyqZi5dYykCtREa9xjDR
9sX/nSP//8DL1UBXG7O5cya1Xf/vJ2hwQPIQ1Xuz99cSQ4ZBrFcfle/A+nnZ9CJ7d0uZj54GATTw
ZtfvquEBaT3DlHEWUSDtRiack3rmsmyRQvocFIB9plvqzpMeFW0ysrOHy9qyQhdGeu5Tlmsq7c2U
1DrKY1ZnwSeQj+CxT4aWulpkMpg9hbFaFf8ls2IxU3h5XlKOG8VpM9XNb7lTmQ+bJfSwT4aV6afN
slIC/cp38/JWzESh8n3YybNIfFEAiKj867PUUHNTqlfP63M0egqPqbjxDKYWjGcf2MdbNW5z4Ovd
wD529COb12ZgWkd7GWZoyOHdXS4924JZol0QU945iGqd57SgUp6ZvYgM1Hc8V83HUKtOpNvw7lZy
//VR5KnE6N1N5SHquoba10leGj/Md9oYVb+3E50dPi+bh0At+MVvvWeRp1U/77vZM26bWS1/z/O/
xqqcX4Kqto9ekOe7efGGOIl6Nbt+9dZ05VnMh0abWdM9aZOfX7eAMFY0YLfDqZZL1deXExLmkEqO
p6xv0U+LcNN4qanfZJN6/86lhZDTh3zv37zXQCkknPxAp2BVyckLt1kV2xxq1Zp3wRJou+3bHd89
aTWFzR6+WeAyS4O8w9JHAbTX0jNZsZknSQfNGDLoBlC8mch0GzaTsqrw3eYfbCpw8a5AwuIoewko
g6d2tH+so9xhU21xLPBN9jEkITd1Td08VT0kkWBEpm/Ua0KFSt/Z342GEe9WvaFp8YPtRcOti9cV
eKGBQvMUO0adBaAe1mjLAGKa2G5NmvKn21kH8W91TqlxBiAbvhEwyQvSAw6ZOpNOqhPIRN3OVmiD
WIV07GHQu1UaHkoxXl3WUbW6LDyslu3QRCdowH4ame7uE5jITjKsEVab//RaI6xyibDQzfWudnx/
+/fO60OsDyRPnLC92MHwONMC1PKGO3izNUL56OSXaCZZEI3LB6BJfu9jvzuKUgY/BlF4rOt4B143
vXo1ZKZLV8NNOMGxKB7OAInBUKZ0f+6huSOv08bZPkhoG54Hsz7L4HKqfl46Oc9V7VKJK5erZrFW
6pQmYxjK23c+otbanhre1X2xDBss/znQEl181uCql65PAeSIsffioFc+RwVQ8FJXSFXgK9ONTMG3
O9hkICjMo6BRRDIAD5gdugHEY2dx2BRiB/XtgZ2/CVau+afnzj69u7C2gR/lXOTKtuFnLN2xOGwK
XdbuelUORz0O7zirZJ0O7jNsb+uSffGZGr64IqwWzQhAfKUAi/y5GeP4UmvxraCzzKqtfcohEeFn
3HjuR2hO9Cq6FUwXnz66TyYzgW4JYmaLbvN7s3zzczPrROfrPlPKiGQMBdZHGSy3e70aM1C4NlkZ
LlBcIhSbzkm0fUOS6lp3jG68UkFPuOQ+HZHsH9iTMRMRdBuvV5uMd96Lq7nxrdKHzUUsPph1eaXD
HVMBwr74v7vFXBZf64L+OO2qbs0nMw5hVaxq70ukKROHTdl8NGuQNEZg7vidMpRvhlquR7ubbVqD
aKbSd73a5toAsJxzyqK+eazaWDnCXabufT8vAdM1aB2bsx8ASILU/N8sCghRrkAG+PcYm0XU2izC
BQluoMOCLYmi85eLyOAsQJEyDdijXvXm/3H2ZV1y4kq3v4i1ACEQr+Q8VWYNdtt+YXloi3mef/23
FZSLcrb7nHPvi5YUEQqRVZmAQhF7d+aHNinYvRZQ4O+NKzVcjEm7DMlzpWAmbR0VNcvc+Mfkgkfr
7tuOKrwaj/50/hXc/YB4CDA5sCZku7tfUB0GzZGB/ykSQ/SAjEtb1SvINPrGQDW+16mUQQ1Tp2n2
ge2iyIKPgMtQ2ld8V1XOoExKVb5wJ6NpYNBQuLBpN3h2pjVbAlUYEZ3cMn8ywA6HuqpjO6LKUC+A
RjPjMCRAYhS1+4x4pFjnQ2zv6QQM2UMvrumIG4Dm5UvEUfSrjs+qKAhObEKaEA3/bdKgSb5BICzE
raDLnh0E0CmYU5pR9lyDdhqnIajxzjvkcBlcC1a9beORZoXaJR0t/wIQNmfycgOEX4befyYZNYtJ
ooyHsdvGHY9P84TFjhcuskDLdAK+IvzdzdVTsH7og3Oep01MSw516l4Zir/OYWHLcxs2wZmGsyzB
QWZj6bWHR+l7BWkX4z/NRS7JY65l1u5fp9KsZTFyh0RxsRtYe/ujS3URZPanqTEH/HyEO89m0S6X
qDXgC7L1HACHQOReMzuyd7rKTLP4YK3bFlyqlKhGWhoaCvRqGZJ2Mf5/mgvyN/uYasnfGXPi+u8M
7BzHdKgEsAOTCpljE9+/k9UosUSiIB4fAGNvc3bsOtSnNsi2wbQgLORqRG3DChBMzfR5RJxgCqOL
Lx1zWDcMr1EpMtW3GdjJL5GN5DWvHxP9QmMRAy3IQtSFRE7vTLOchqmbIMYA2l1l3rpAKpm7NJ4S
pz+w3L78aSY5qsKx2Sq8JC8E4OMqYI29plr5d2X0VB6/NEsJflGPABk1WtREhVkFDlM8NKhZTGY3
wTCYh6xE1AG83xddZjh/R6rxOgaHwDVyhick5QbHDIwJCJ0o2RQDiwQ0RsWm0ozgSjJq8o7bO5Fo
OTbhb9Yaw58k6BBBTHxb7mOre5ItGCSXaeRF1A4HwUBabOqsM9YdAilIdnbSl2J0nnEWFj7QCDXj
HSCkkMpMw9zOrQN+dOBxZW36Yg2seUy7bm2I1kHWZI0D8N+nFoqXlWy7Vr6finrHlqaS8m3lsdKC
B9Fn2QviYO36brqOh928MlPTqwHV/G8ru23pbGMt/dKJeEQqDRorbF97NATN63AvIxNjML/zySpA
VvEvUyXo2ZHW9aZe3Fd+WP6XXDV2n6omAKKPOgzbdXXgq/4T6m4KC5OH2Px8mMrAXQMOmR0C6aOS
6hcSj4E77IzJQzKZTbPFDLWz2NGTgrR4kzjNEDwkI5NQIfZ0TskOKlVn6vIe78BtgE9K6nfmZOki
rrJRqQarxcXih2SlkMmGRUm+ulPMvhYP9x9AXQlNIRPsk149/GklMlkWoWkNnYBKPDqBA/vYAYwY
8TJ2cSPdfHRUw/D6fzAAn+QVbf0SlrYqM4yR5cFxVo+nXI7S1CuNcsNtz8DWeQboGo7q24D325on
KbAmf01IsJzHI+bvaQYp/sUJGZSVJva4sfc7ZJWBi6IGTTpXGzdTbfCoKWUiAFrLwaL3m5zMmCpo
6pCDs9iHfhlfM9Qsg2PPqvaLgiagLj4Dp23hgD/4lztSLOuzApASEaDot6QgO8dAgY+6iG4CQQmQ
utQmNcW7dKIWJ7tloWVxAByEGl5BgGlFay421LMtJBzisALUKupikH4YHSdsl3em4LUCP27NY5/n
TgpwT/VYUWOc8ZpHGg4GH90TQrHmcRBTdkDln9fopo26VWrJaDE37BE0lyOA3MaxBGJ3pvFdpRs3
GqXYNiPMqhRh1vLKoy41KLtje8DmHd4pImzHT4tJlAX+iWQxTe5DEC6NAH/plcPFLvElgIVofD8F
CGLWMWpDPJcwZXYzG6qlkt5BctAypl7Vm87JebcGEG/HcD2ZcgA924hQJWXRdKME7zfLJF57f+Xd
ICoCWqqRj/1hjKZDoDVd9AwkkdaTTSBBNJ4AtIXMKY8GGRyIy6JGmg2goH0YAL8ohCZBY6vgyBPA
RBhWowGE3BHZGUTSKUqTVXeWGlr3ULd2sberKTuPaZcB/nXp5mXVbBH9/81JpaaTETmi3iJD7dgD
Q8n//p1ocWsxKbHdfrs2mpza5U1Mtjy4ARCRkM+AbFgw6cpLxk/vRCGlyhYlu4RBkG4TWRheNoCj
fU0zqOlNOwHCa5KAMBqGBpgDN7IBTpRTtQywMDE7R3hjmXuArnvytTbdL6LYR34m6Oey5gwCdiHY
Rtdigeg+oJb7ESHV1AChDg2nqRePuoWSsnFyszXJqHF7MGn5IJLcLTKR1V/KOKhOVqcBCnTswMIm
xvpGFnYCxLACnDmLfdvw/GBMoOtZZLxvTIQiCmu9XBMi4zHYFQK5JztpA03cl9a5BJbSKZ20dh/Z
Yk+jXIn4MLDCY33cnrRsbE6koQbELNBQd7Qj67VLRiJnSD/AkcmGJpINKZbhvQsaU/NuWXwrmr06
NHy3FtBpg//yJEYJ5O+lxMIwue3qjmCucBXLx13S+MBx0FSYpfncAsdog63srQOl0w9ssPZhKYGy
3k0IKqPYOERq/0GakR55Q/vgOAycrHGZrRu/83/aERilRGX+KDLzEfib/TdWdd8MyywegCLzdw4i
xgcd4EvYjvsxElI6CThdVGOLuMuecFiaPYHVefLcsiwPup7mT6Roh12AAmyQvsNKJaMcTYHA9DLJ
FnhDCosk38ZIl/Z4W7B93Jr+Y2WVXxMuipPZI/lpFcs9yPyKx1kHauxzBEp2A/cAoFiGACvEFKMD
BRFYzNtVYU9OtAocrq06vwFlGi/9RwQatccyzb/aTlKe+koRW/XgMw/V3H/6x9HD07y2MJ1Xv7b5
XJqTc6Mpi3tandZQV531gACPgQ9cRluQ93K8u/hcnUjYDJhrutWhgNsJPuStVa/rsPFB/ZgDJFiO
2bZiOBKkYZwM7b4HwfF6BEDzh6FkgI70bRMbbRjLFu+goOH8pOlqNCTdIzDOt6SjRjyA3Fi8UN8v
AYiep6C8Kk7h2A87gM9Zx0Y1vMyBNTgleFvmFf6ZbYp7P2nyavLZCocS0IOyqNL3pEMqLD+aRVqL
DZnN3XjqviIH293M/mbLX6st894tKXQzzBA/UsuTGFnmyX/7ZczY57/XU4C3wrUcUFZYHBUVdz+N
wPb1GolPzUejw9lw38XiBDylv1ARJHdBghcJ3wTI2bfRGOydDIObqE2+wuFFtQktPXgGFi5Itbvh
QqOB5Sh3bvDa5yOyuyeZUBbIKZ4tDEuGz8CcBkpDHYx7P9Dz02t9/7gC84V48EvnZw2gxL8AUc/2
aY1NMg0R/qzXmtWWB8B+IfEu7pFAHhtXIxb8I3i1SWqbjXgYTWP2EOsG24MQ21qTkjyIKS0PSQE0
nRrpqHMQpvMRly6j1FnNMRoap0bnzO+/ranCOq1kmwrp116tYPMAkX1Kmdb/xcISENBBC7KJKHIe
UWXyapEaqMBiZvjIav3YKkgsa8T7vVmUP80iArcEviLrQgInSPMV1CAfA3PFXVWrrDC1BtUUWcUO
RdTczzBTvMzOqAhT45ZgoDe0a+dqxVmP00NVaf6VGpI3gLEDaKWm4zgCirEotVkLploEf3N5XuQC
SSVHPOw+6cqq7TpzJaI0RVVXmew6HtmrDEy7TyyOyyc95uBt63R+QAJH+VSCIdD0c+NhTLT0hhIE
B5l2UQt6TQNJh2mZ3ZChB+RGOziTxSJv4sHxJCvbHZkl7cAAHcpB6YKcsXUEpuRLkRfJOWvAepck
rv2pAvpG54roxwhgRm+cmvAFmMTTrrEUoFAYuY+4GyDmqExiN1pJ366/kjczrd2LbY7JGdgK2SZT
3gp4iwFX9YPVLnAZ8iB8SbgGlNC0/GGw+kunZckVJNPGxxBfkTRMtee8ZvJlMkBk36bGR+mezXrA
1stBzn044huoml41Wa9QFUPUTNBoAKurNolXi9iMIxTktsl+1iJ/nXlSImxXhDjVJQekCbXgBRkW
AkxuAK8wcfykD8CNXaAsirADd0ZcMUCX2lLzgNSIKjyejCsjjNVY4zne5vzzPHxz49aWc5llflIJ
r7U5A6MnFqGmynwEcm1tZwJP9VH6yKVHEoT+NYyzraOBtGkKQBLZleOnuo/Kddk18tqAGOAAZHxX
YSzcT0rzwf/bDpLHxhpRr1DZhr2LxuxnXbDqQPiusgPOE8gQFijXwUGW9VDjphK2iA6vHHznQHkY
BPhCJls3S6wr/kHWtc6y5ORb0wOwc6xrWdtslg9ABt42pgQ39puCtABXAuJn4mvvnJCiafh+BCjO
eXGOvBd+xnHilgwWR30JiDqtG0xvsSUTI7cM4FYOzuZO4RvNkwAkFn56vy4T97PhgYuvd771ALev
KESBmSwagIySOqjaYQ10H1Vw82s+ffypFH9XrEoOd3I92uM0EfvTN/NCC5OjUacfFxF5KBO730hH
uO/+UKTobGBHdFZp75YZ84cU3TpM+vKyfEbgNpunPEIllfqfLHJWSR3pyTJ555x8oHg9WYEVfLr/
L0ypfhJFaoDh89e/OHXV2U1erZe/FMBGo22ZiHiFmkPzInz3q97iVSWtAhCOkCzoDXSrT0jk7C8k
6YPavMwWHNxre9TvfSIZ9lrmxURAFLyRhZ6D1rwL1/N8mkj6f11oceF/oMVIMF+Dujjq0YIVcz4t
Doei7fE6FOC25xbxpQwRLvUy4yOojeMziRgyIsPd2AGssbAbcIACrWsdhTK+pKAZ75FgBjYLg7sg
zFhUpKfGwe/cq2Kub5BRB+jGRUO9zpEnpI8Ph3ll7ASBBUUaZqQMT7F6HiW+u8Lpyt+2ayU7uunT
g2AaxMbAocu1Vc+BrMvzk3Urq6k8FmXxOYq15ha5+Wuj8+mWiUIxe/6SDx2LUTDlIDpCZkqRuBq7
pkAqVZJeIkd/VI1fgMbADZHesihopZxXn5dFaIJaqZUTVnpbXLouylnVSuSNFEEFwuAgx3FwAOgN
283BKh6C6heZScOG+TLH3xX7QpLJYDi42E080ChDkOII6JPUoyE1g+TgDM7bck+zhOn3j4XzuBgg
y0PugJEh14sM52h/GW2Yn0mkVaiSS/P4hUZ0QUUI8D7sCpB4qS6Nmkhk3pip9B4l6jg398hWRPqM
GtKsvkQ2sZsF6ZFkse/I62D2OxpRs3zG5XM73XgIk+79Z0yxJ373GX2upyvmGuWeZmlpOTzipr0s
XBim3GlxELz7jEOkv/uMZgBG8LI7APe9dNpTlX/nzrNtIhHBV9DNSHRCWKfKO38e2yLxYYRhFQ9T
CML6F4PZwQlFOYjRzNY0sYW/vclqHl+4Mb3UOAYbsfG+BcR5hN8ZcvCRTUpD1570a6KF+1QxIPmK
GglPw8EzGC+ONHSxfzkkjW15OIp2wVecOhujiIubJkGhpANJHgV0JmA41VxyJ4p4T0pagdy13esF
1T0C/VRbLm1k3zpBIndUYD6Xn4dvwn7sOjA/y+7VaIZwjVteevlcgmB0I6rkH3phBbvMAWOLk/Xu
odGbfR10CJMoETWxEQbvhmQmUMpwJ0/eJtAs8IHBm1u+MwPsfNR7NI2WiNsLjha1sQcGZwg+HyGi
I6Fn5ZE+7S276FY0BPOc8YQvpFR8gSQBGhrz/FIHf/YA0sDIBT3XnX2YPZEpNaFVoLZa+f+TvV/2
xhPsLQXGNfsPQNNC1yPsIDqLKHpqI8vHRi4x+Mq2CpROoETTQdbYuz6yHvwjNWCL9Y8xb0evDNtp
/d7on/0sCLR52nvd4mxeKNAdLBpRC5iqb3gMohjHAW8UGLfME4+R7WPWgTk3+luPZKQlu7shc/PS
i5iBDHw14092pPjPawB/6Wks42ZHy9Z8tEqPpv0Pl0F2RY2y2aQwD8vH+NOKf5LREo2OZKQmOv4P
H2IxqYoEv4b5I0ds2icuomP//W8pZb419aY8TArQCgT3Dgi2AIQl1UYXOQjHxmfjnkSkvDMjRU2Q
Vcvc0BflDuW1L7P2zd3ihXq0xGKyuPcjt/Gyyqw3s5bc/+fJ5MvSkQOmp9flSu6udlmCehbqK9bj
VIttaAQ73gggGCgsU5QVlyfTKH68Ay41OxR0AgNsu8hYI3cx4vB/mpSXqbbSeOR4CUi/LiD4Hi4W
1/pL3gAt07BAD6FGKJccLmY/Wf2aWfW+N6cPQDGIbpGeRzcAYBVpXyKAGpePMahEbyESP9WAxMXY
J4/lqXozIWnTr9ycuTeyAw9rueUdnk0Wa22cgFmTl6obGzWx6kmzBCHtn9SlaeP+Vqm7pxOxaAuA
aODz2qHYijodQOtdHwwnN7410QiAa2zhrtMYaac6yPm6qbPiW5N4ZNDrQLPMXNGAlYhVV+T6IA1J
4/q30Qa7llGmnwo8L4E1xpvDkPrpM8qdftLMME6/JabPnxFMkwdaO9Osnta2GfvH2tkAUnMUyS1r
T6X+ujbQsKtrjWO8ldHU4dVxkHosKwA6Iwj+FbTEOK+pmu6alGV8tIwM9ep1lr/YvRl7Mkb9qNGb
sy0qsRkANcNXW83h1arT/SfKQvA7AMtNYezsaZgg9LXOZY3a8qkBRq3SLsOxDnDe8Wa8zEWGWPfQ
DJoPlH3w2NduJr8MOsAkBDMBeWknD7WRCCSnQc4AGOnVmV49CCG6x05Lv5dKjts5CL2A3HzCvj/9
AFgNBCUgL91GbLoo4PsEkdXPODYisQWypR2OAkCxaqOwDqgs5SqaLP7gohZ/beXYYomw5Q911mfM
QzpYdcmR0DAPSZMoa4uhggMssxqO35UhaVqU3Z0y1ziSQ7Kbtb4FKDbfYMYOsP+FAH66I/aILX2d
fVUZIIZHu3opGxPEixLbvqEw5KlYCQMhl7YJmyejCfm+qwvXoyE1wM7wwX8cm3tXLy3QxTvmunED
81B3wbiif0wOZN1Dq4aULbIM6f9Ew0am740HH9DZy1zSLsbkirSgejYP/8PcWibrvgusRxMnSPue
i2iHkFL9qRv8dQq+ja+oPY7XPBj08xTkCB8B1xVHllBovPjLGWz3eeCJdSgAvLIxk9z5Eo7IiYM+
78Ek7Se9BJNdlj5FA9vkoXwA2s74RecOXsbHmgFJzYwfnawGHrwCO8izOAP9WviqMBMcv5CikTKb
ZwiJKBRDTQKIR1jBAqAf6wz0LqDGpR41ZlMN66LJwUH7pgDj4T/sZuN4+BmWhjt7IrM/+Zxt3VPo
DsGZrPw6x6kryZcG+B7aDgALL1boNkgDBOWbhZwUB/VYPfAsfWOfNcjy8fS4da9hPqYb3lfFugq5
e6Umxg/9OmnssZ8K57jIa780Tp3enUlE06mXZCB7RlDUBMFqdG2qHjc2pyx1TwtwZmLamRuveHsp
gVCFKGiUPaFmE7RWJsrr56GS2bJloJOc3M0i6/EW6PRle+bqBIQXaXhF4vp2MZBaiNLpqGtXPbhk
DzjxlSuLl8MJV+8jCzMyPzd2AEIgCZIvkKy3N7tucJ42GMbnsDDSNQJ80SkyjOJj5mtrkuuTFe3G
oMh2hZpfYQOuyaz/mIaZdkw6BggwJXfsIECxGQg7gM1sAYNKz708QvEYq4AlnkxAcszTMb8abeYC
/t9B/kUp2BfOOUD9qvT7/5+FoXyw33w0w2NT4nyOOKpiXiE5KUFKLc4+FEuVJafPwuF8q6uRLpKf
/wWx7B8Uqjr29MzRgbjEmA3ksrtjgiK1GNBqePzc1mybInloZQ7Z8NHWpLUNkjzYchw5f8xrcE76
AIrdk7azAJ1dJQZeTpXW98tPObB6rqTMJ3Ptj7J/zqfef7FT6c3ivsa2PSpuNGXC4/ScaQNozwrR
Pwnse5BWCAbHuLQQaR6MIx6mwTM1pVV2K7/gMehpIHOt0HxwEWejEU1ykOW00nCn2Y/SHdadUYDz
7PcdUmvg7A0pEON2UdCGB4HyvF4v6opeGGi71E8y3UwS2xoim78joH8lqB/5zWJGsVtMqLcQ1dM0
kvWtHe610Twutndm4I0FfwWpxchueJC8Ol7sXpeVbXmynHIrnNbZAxUPaZnLQnTNsW6H28IMpysK
hqZrYOBZCNTafGvrYRttAi3/G7jHEW69MFnspgGIBVY1ns3Ed1ZNr/sbMJVV2ApqRnoecdgwtT3f
lgD0OFNjBeIJGx+Fhiv5KlR1jtg7i6Pmcn3H4uw05q1mgSQDpZOIOKU+4MBh01MNJkkzAwdB3r3B
KMHLuScpTRgQXa+71H6uWB1ecJL7NUOO74tVWsmLC26BQZfFE4nyFj8xZon02KFi70WWAhQawLtg
vQhuhmoKJ2gQOq6aVT8MwY0a2WfhTQvFYz6FPurrjUyAiqwLjsj6+Hxnhrw5DQDO7fW//BzZHTa2
MHBZSAF2LB3n2cC7ucPqn8YcJfGoAn4GAmB7xhEY8utZfXBxTo3j/rw/28iibT0aO1GGbm6BLySw
gAKxGFEv0If+PNsINXOezuw9MJrqA40W+TJ3XoC8Nj5yUe5XJbeLOfXerrPoUdUlOcrMAyF+Ornv
viS6MW5TXk5HXXPFA8OxxRqo/v6XOgFcdQ2CzAimlj4gnb4U4xZH2q+mupaDy53F/hcjrTa9n9o/
kBMV8lRX2x1nvQDkxJ0f3dzNDHijYFypl/HImi1pSJg4SYd9yatlR8A5i5WvuQ+vsY8ObH8bLYsK
EMzh5JMabgaXHKeMDzSy+dShnMfOZ4tAnZmWmna+s8g1P19FYwH22j9oaQXEreIcOCj/8E5zc0sB
UNgiBt7TBwv8F/FKgu3g6DKJJ6EWyCdHb+RTnEpnE1Vs8gIXgBcdSGyTCRB/fpghBU0Nic02H+RU
zeN3XbwLhOG6Aggt6IvyI5kPgO0xHqk7N+FQr9wYxTg0bL3//M1npvMPsnruInRquo6JrA4DZBW/
AwD2ichrgE4Wz5aRi6PPcwvl4KOxjoMmQ6ZgbF6paY18OmeuvQ1ALnmdzYxC83d5OjUei7o83gxO
1K87jvw6muL77etkJN1nKDmu2/3ikLRqIWRq/WMhGWOj+DadJtFiwOBvPBpW9reorboz5TlSPmRb
BPkpBr83iah5l/hpZFZG2iV3cuZspPGb9t0MNkUAaGcmiIVVOSQDnx7yB1QX+Zz2MVcN9YStCiVJ
k+pArdMD8U47UV0kqkztY0PFljRxltL0kUouF5/xlH+QEdLYcUSeAzQEzTi4Clnfara+HmjRrMlN
0Dzlo7snk5aMB0fr1dF6fil0+Xdv5eAc1LpdH/LkRCUWDTDJHuZiC1WxoZRNFAL0WsnN3EcooQGo
Sp+hgNLx3WlHuQIswYOoH+r6QsNURCvEi9yXAZicjwzRBpCIIMEAd+tj2gN6iazIh9bX+uwjquP3
PqYpBlswc18KB3UPMwIdG0D+VSlAcmoIcrxIgmoDelscOCnFAkNul80IRpo3WHJSG9y3Vr5fA2wN
+eabsQTv9tDaQPsjdfHm+84ZDWlKpJa68wpwWSxFNu+aygKlJU7FwV9dHegTF6P/OewSdpVcMz/i
Vkl/FtSo8QdZ1UCcVmkYk469hF5bfI2TvfSqNUGNAIj4Iqcu+8z9BFnkRdG86CByQCSkj29BpGlb
3YnqM/L2+CEwRHzogdpwSfAitQX6sHxkXV6ukylrPlhFa3pDFldfYsN5acB597dswPWQ4DjMG1wf
+Cxt+NNF6hYSYc4hymZPdEycRhJR7AopTPOhMACtLQ8/sOhAB8fcKcVjmwI2AoSgNCHsunqPHVGE
8MUvklCgJ37H9p2BHXZw8l2Xj+Oa6HUCS4RICq7HNXHxFGbzfpiZlbM13TDddX5fv/gFcFIRvPnu
Z+IT9gXWC89Lf2cMIt7/btAXn4E9xE4VUUHqDmgfwXEfXlj07Z0IXML5w4DCRs9qkUzIo2+dlGBa
GfUMxNHjN9JHgJbE3wZsinQ/AFurWwP4dL6LqDTsmcKVxr+U873iXT44FEBte5213GdoEg48LIBM
ToBGiLVpG2JbjkMp8B55AATKzuB8zc82KolLnDwcY1LEyoa0ma7LDbj/bLxs4PQWG/t0AAMB8pdo
3tR0Qr9QVzTgWvJ1a+tYSCkKNFv/kOFP66W5yH5uXLtOf3ZDESE7Jps+RB2rN6DbTS8JLwTY5iJt
a6QWktzwBwc4IENdRVWXW4IKNSuk4PHuLCdFariAi1a4Ia0ro+QrY0AoeN0V/cZIAdGOTGpQw5oK
NWhpJoXwQ0ME1yYvBLjyumTD9Gr4xznv9O+65MRuq581c3qAISY/kcw+gTYB8M8nHfi14ZZpQXLS
/A71VEpIDcnqoKmcFXVL6gIf/wqAXJCyti6qfcv2J3HNjJobmtss1lDCKsA1dm6ylZbXTYpXKSWb
jYIa3XooJBJCGw9H2kpD+nm+EKF2SCtA4NtglX2vcfMCW/oMFcmK7i4iFr2E2n/260lgsyEVD55b
saNmmCFIVh2kFaIIBrhLSVKC4F6pkyjb1VHYHQWYO/GtzkWKbZkRr5GZyS5CZf8izcIZPRrrLfiM
9DBAgK8eql2Ws+6UyHad9K0YkZuOLN+5GxQOwx6Cu948jsjAVQYueHk93zYyDzvFYMXGoL+2Vd1f
qadzIKtOHGciNHTxaLI9rc1+SjH6e7JDURtgoDM+3rqxMo6zCVkjqXYLdJ4BMOK//JFcA/1vO44P
i7hJ8Qgri++hbXbvVjcrNzsj5wWQ2IP0jCYuPTrXipKgeLDC/EZHXXSe1gbpsxFV9mU+KOsNewME
3nFDw9wBfFoVlDcypUlv9iRKQDGy8UdnANcXDs/IXvm3ibqGJfkz4BNffcdvvueDNtD44k3bsstv
phaZq9EYu1XgagMiUqjEoKaX3XFC6OQyj4Cv/GBXSM5XBlRqoeWZvQPyVomsh1+T/s1RmYNnjWYh
HXV2hNdZe82wO9y0vtwbw8CRHg50FGqUyG8yfiF0FMJWUaKidK2LNlo/cLPD1SlElUjXdkJZLsAs
v/tjY7lpWQswZ0XmkBQx3m8TRI5ps0BNWetAK/XLWUT4mSRXVX6rGoi2W62bHOEZuZ9eYpA+kqdl
Pvksld2MGUr+EPfcNjbT8g1g7F+XXOaRiXJFXuYdynJpd3bK1eTLD31uPbhR0Z2cuN2UbQbQpXwE
mURiisLjXe4CLAHp7ycW+cCdo+4spUk0VjOHAXBNs+LdpFcvhjjoOFM/cUUuiq8mTuf9ROx6q+sD
bDx+jXWzxxF4XSpqUQPvikgLc3azMODteUgtMKkU8YfE5O2RMhbTRkdS4wg6sl6Arl5lMoI98DXP
MRF4kcfvWZtTHBdFZFR7WRvdeREJDjAF1jpfyYc1oljGa02zWbmaKLe0jJnp2BKBgQN0zXiCNDj6
PlOvteseFwfuZNHpsUcKbvbYXpN67lo5bmxWxMItCeu2B0Klre8r5WbxRb072Wg19dZXrkNAbyDg
GfUov7VQv7thiROdROamN8cxcGFAj/ke9vEm+d3Czv1mP41lcNYBfuMxM3V+FPLZj/z6O4tZBjjB
iOFOVCDpXqYWQD+E81RFvAf4KbPfTJGpnyH+v21cnLi5XtCUzrrm22ism29D6dRrvzHkBdiV4YNb
5GLF5Jh+/80A8MLyYtrG9TVlAZS5Ju4W8fQJ53LgR6uCH7lVONuCaQP7qwjiH6AXcLaCIwC8Zg6r
12Oulysy9n0L8Atv88iQRqniSAPR3y9tt3SVxzRxxm0fbabIGVHIm0436qXyB5CYiisNqEGsH8Ws
TlXvpLKaTd0u3vdBhEeBmj61w3Qbbbe+8afFFZkbYdsjeWiq94ulCJ14lyENEhuPBBieOgAgUViD
olS1QNl2FQ5tEkSpkU/dHbpwGFCEgVNLR3GtUYPQymtvckVSeIvmTt1Nxk29qe/u5DS8n7t4XfyR
zHeTcW3GubHSMueC+0t07vBO5nuWaeiroC8BEwRIGN8zhskBdF1me/PYQkjjARkw2E0r88Fh7FYH
uO0rFzSiZnEzuwVIx6ublmk28rxR8asrjMEO5emVqlMnHNHmt5FAiZ+tKtoJfzS2Xy1ppOY5Xf08
1F23D2oLN+wmRBGt6gH8dLxEFXAa/Q4ZPqQgGWmp0SrYxThoWjdN2a4WB3d2mUw5Tlqcfr3MXRx0
orhpU/aXHdfIx/Uzc1/zPH3ivZ4+ITl2hTKV5EYiUBGxU9QCGy3gXhHZG+CEi2uFyOuzOs3epROi
WjYDy1jFQlCNFWJjW424kmixoAkke/OxWGR98+rjzYJ8/GkVsviPqxQtItxm3heovdTzB6cNPltI
49rTqMOZIGAvlAJVi7OiMhwgaram2OZTq69A8Wis321L5u1I3SQ6ALq5sZ43JjwCmYsIozR8mKpI
7GTQ7AITxXAgIbWiNc43/I2WcvkZh4LbGIxeH4AvhMdvZmnqRxZ8BmU2Ww2ZP5y60c7+yiPgXip5
L6MCQP8ymqcb0xR6VdUDdWCy7EdHtB/Ibdon8ZYDNXVHs95WcUwLXEaZALyuWr1joEeefluF5LQK
Ns8b03UPOMn8PKVt/OR3YQwANVfbtNjCrmk4K6YAZXz6ALx+ZYK89JvVB+65Ed8BJM5vJB3a2ATb
SPo5QL4V4npvfubxIJPWC8pCP9h9Y280F8fKcR3cUs0xXrKmDY+2AGMy7q7Z18gYcCPx5edx0DtE
3f1p1/rM+oRwu0cGOpAVNwDdyY5J3rYv3E0feeSnX4G6Na3StigumjQGfMfBrkuKUQMp2iR06xa6
AIWxunjDckQZyqnOvv5+GQYCahuSq8tQMe5z2vf91hLyGCX9dHXwb3vmbt+sM5S07uZhrwdgzOW1
R0MQJfh4L30OnIg/kaQCSfEqTsvmQMMayVR7hHj6FQ2L/2PsS5bjxqEt/6XXjQjOIBe9yXmSUrJl
y/aG4XKVSXAmwQn8+ndwKYvpfK6K3iCAO4ApKUWCdzgnFc4z3hjnFYmUCyR5wwAYtumu3GFIH209
0Ix1f6sgCi+0wPn2TWyVgA5hI3Ca1OAcFzmZ0SB7A6ha3gBce21758/Qm74Wsg82i2KxYznO7IoB
r27ZGVW9I1KrJmBkuWf9XC60mDD8P56URME3fbrYU8b847Csjh/FfrEUQEN4kOEMR1ioQh4B/QYS
O1Agxetl7Tg/QGjQoie9rBhOayzj5q5nXYPjloZLcvsR7Adm42xISIOTSN/cBXjnTstki/YhFMji
2PqZReF20Dy/IXfwIqnl/Dd55ENO9tJGuH5UiOxoJ6DrqG/cUyOSFXI8+kU7b0byxen9IgXe3c6Z
q+q90GW+jl0dpeuZl16XC5NoDGW9xRtjuxG6sphkQ1zXj2OE+3wyATuHZKJSJvK6ILiel9qY5wNO
yUqkK3A2m+Dv0bvqa8TpaF4WOymKeosiFFxDfwoagsaoHwGahVwXRG40Tfj6oFwoNgYPANr9P2jD
RQrC7YPnzvM+lp5AK0rMp51d8WrPJljlZfcAiEkTqdEJUOaifQhSIIvT/Vvm+XjoxqJcm8pE3gCF
FQ+i5ekj3cnvtbGq7rW924Dmegx0k/6vnWsZXJyizC7B0LVbc0IveK8BwpVGDqeZKL62YRRfOzG+
iese1L2LKVlFmYq22cT5ugtaA+wZSoAsDg0Nwwr3+mcHx6qDp7nigjafxH40EYzwHcQEtd2NMRfT
17YrvF2G88KM6FxGHEQvPQIHRzcyNy5hOxMa8820Z8nfgLg2dwgo9ReA6vcXoy7NneF1EU66iMOT
YlRt2M5rP8zbYpN6zuckr9WeXEYBMK/oWPEOtKG58wN4AQMwoUAtT+TxJlfyPGQZ7hYWqJ5k4B9w
FhueWj2M+IbtY8MDoZVekgKprAKHy9UioVmAiO/KTGNrvyiw7XAITDwdPNxc923qoA9hzDZmwcEl
UYhkhf8mmYC0a9MKP05XqA03J5lBgsJI5NzR590gfumXQ6bZr/m+8VrrnyatLmMQlH9nlfNc98z/
qxyLL04BNPqy4f84Q1N880xkWdveDvBtBHpWEym5Dlka7oagTV589H5TUJRWE8ojJEq5Pr3rKH66
rN512vL/z68RYuXJQp6RbrLrv6YYyWSJkBTAH4DXq4ljYrxorevcix6mwg5JnvbBmxzgBPG/yn2A
sy77uA6734f2N6MA1EJjsmeOuFKdk6u6BP+q4koFVFyvftdFQXQloB6y1KvFLzXTKxVPWcpNnrQu
Gwf7YqKvdz0B1WCtmJm+NulQrNAT2fyF2/U5zQSwabt4C5YutLhN6L7sy9z8kQdolnKm+gueetWa
MXf4yIAfsIoy0BUO4oNttv6XtBmDNcuz6sl2mgJ4qkod28zvHgek1jZJm0yfy7D4x8Nz5ye6qsK4
/+m2+U+8qXef+zDgG7R75Y/RM77uOHyNrv1koDF4nZeW9yo99V3frH+Cmw4lfcgSZGn3PLmd/ZUP
br3mgJ/8MPVNv0ucIL8AJz/E+cO+3cd1Ev4aFMP7PmY/Yp8a0RiTd9ZuEu10iDtUVIJPiX+NhiED
+RFmiZZFIFL9umiX2X/b3Wn/dT+yQzUdug97D2TGjg8wpzLIUMQAiLIoNG+Xi7bR0GhN475pablo
Wa3QIJb6IYjEwRJyRNy+OdUNkBfo7Rc1icArTPG1R9p/T4SdNCDg/wmFhey8cHh63UM0pgw3ZE0U
6lndA2+n87zSmAQ5APqOUqDf6cYnMs1t1DBkubUXKUqDZ2u6nKfdSNH32acOgAc32wl+ocuRT+NF
Pep6x/njtMBbPZqqTFf2aDpX42uE79nVNwEcSwLfyzQFsPtXk/SoDCZZV+D7h2S+2uSxZCno58uf
CoCQx7FtwnT7tgefEsFX7/6z6eI6MJSQeVN7xE+UnmlwdODco3B6BGKWM60X9RR5CLSHAEA0p9I+
kGKxK1rpn6S9IvFsemex7ESzZXfa5E7WA24S4ZG2f/JiTWKGAAy+1GKVNNH4Igbu7oI+qU+R4xdX
5Fb4OpvG9nvM6g1FYPLWBeQAn4aXMhXoCgNJaxkBxAHpsTJFOS2mmcrRFlZEyBw6jTerSUZa8KOm
F5p1kaYNW9axME8FUhxo3DS/FHXezbPIrt5mQs+GcjS/0IzsSAtaMfPLnd2ySyGqE7iU/uZAsVrn
uWXhOM7w7KXoTEgBHSeK2bobmDUHdOYoD5InqKaLkHDlJpjvVIue2zIHDI6rlyRzKscDnc4nktRA
W5rFRt0EqEIDGRcpBmTla9eUD+QTZAhnxj5724e8Rk9wvQ8tRF+8oBJgfGHPxA4yZDxb1QOIdUTN
vG0P3ItLnrTsbORmDFgRR71UBVIWfWCa/7DnSlPeLT7NmPEtmpnlqRjAMabrQEAOPYFt1uNHWk54
CF8mH/dspQs8gOt6qwWYBnhneXYlnnY771/wPDfPIMMDa1HX4jujlwtbfGFMNyJykrAyDcc4u7KS
z2Sqreq2vxX9vheXabarY9PcZB0QERtgzE1ZVD/ViObQCgfueUVYnX7RzCtXY3z+bvm+It27JTI+
/iaxyuhRNtWTMXXihbcuOHpDNL4HcT590/K2FOIlKMTn2I+z/QhkkceSybdBdUhKIxoLkLMhYgYo
aX9pPNdD9zZoUdaLbHFmUqBF2k3yWUsKlL8HeKMCcdguk2mwWqxxT3i7Hsq1hp0KfrtSmSbyiD7o
jznPw8fCMuVajIm7nZftCEpIrXDE4B7CSP64k9OywvM4RtzrErlRhbLuYDxogIQn0DfjDC9Yu6Il
7mfqiWaZuAY92tNIErsQKxtfB6kQGVpMFcvGg9TuZHKjwAk1SrPtG0FO1WafEk0NMVM8IPL3WLpF
cIq1bCLaBxeyxgeRyw01xLsMkNM+YAjMb66FzmzwUZ2558oPNLRBgBbnoQdG1bvMdsrPflaUCJoj
1f67E4ks035zkvgenGXhoWRhUyIZvS4qVAngj2M5l3nKEwZwhrzo1zdCwKoBei9AkxZOp85FvA9s
Sp+trJAHMjZB+Twr75am2TNwbAc7kpP7fLW77ZaLC4vhc5HlzeegCyD98xzgbXGXVe4I7LXI8H1U
nbruhtlesHMQzHwpQVJzqjIJgg29tEw3/ZCCnGksC2Du1bL50rGgezCToXix3cndKD7duqoQ3YDk
CiKG6Snt5N+9YzQXxWX/4nNlbdIxy/e07Iwe9YCOVAhpQ2sDZOOxja1nWtFgFN9DFoqPKHGCHuda
dHf/2qyonbfNEhn1L3/azPQmhIEZw+vdhIKcyXRRpYBvhtHFqCyrQyN4oHXmIIPp+qG5D5waEeF3
Bc1KFrCdqnHTv3GeXBNbcIlwCY+C87wj6TsTxTYDb/NdyJsIIR6wWCglwWTgCoBQsiJHEZ+PhkQA
laUPtg86+JWjp45wPggL6NtyQA0OGvoga3WfNR7UztkNa5TMYxUNpt2fvBYAVzy26lWF8toHMq7i
vBF7x7AQ0k0iUJXTZeYrTPWgaW86Z9eMZXOa8tTqTw0QiI5d5B6Xa83XxlEo34rODFdJARBZs3Gv
VqVraNEC1a3MwNAkEfHbQBpDq3n+d4cU97kHM2cHDhXtoQeyXZYo5YhXUYPXXLAhwnDZquPgbyx5
eUJhe75PhoqtnIgj1qiHJBqyp7DzL5Xh6VLyXyKGpsv9gB7nFVksDiH4xZw2CU6LqEx745DEIDTu
4zy/2Zf70bcqycQpzDzbR5MFsDYGS/209GWiXMsaBRJbx/WLY18Mjr/KcOQ9dcAgoe1pP/oAfhQ1
K39EPSUtSZGjIPmsfPU8pSm2IpnfcsRxkKfeLxvkkWTnIHHPbeuJ9aSyfk954mpocKcFNN4cCwsB
f3IF0ikoZXvcbkmrl2RL6WIPcMXkMFvQUgXObEFmtMey5fse7qBeUis0Pg82Yqe9dOLPvE/RO+l0
xpMsRrZDuDu6lIXsT8Loi4MLwIZHK22L7SB9/hG5eMQSDOZ81bx+4PwcvqV5Wq48X447UyTO06BT
L3El3L0ZKSQ1KR/TlUjBu0W3berYbrfGUD1wrvLLrDV9kHLRDgCtQ/aGlfCuGFCfzRBvXbYa7R0S
r/J6M1g4zasuC3dRMCF9q8Yvnl8P4NqIe1QIIbSCz9JdaEkzkjVe8FACwAmdmpHforwHdvOUDEft
3JciPhh18WFxuzHJZTWcS9SHSORpEShCfZkhjfLJSFtgK3c8/sto3JcEKIUvXRrkx6Rpu13f1v1X
M4pBAlNu6loEz30dFy9DF1+4j+SzAxTKF5E7HkJgZnkgZa6AO6RadEslY4nCcRXHT3aODWmlHd7d
yd5uJyC71ml1iBF6RxAeRbh1ws8+isQ/IEPgPyWJ/dmazPRL3CbmvukStqUl2LTlKgWD+GNvjYCM
6O2Vo81KVHGcbY6oNR3X0XmA3kQrxhVstH5cuOOde9xpn/qm7lH3lPoPEQNoMslKAOU9Af8NkUiJ
qD8tSaEY7k9AMvqWa4uR1fGxyZJvTBd6UjFnVAlw2rhUNmpNyjvh9t84a6oEJasoA6F7zRALK6ZK
OuikgCupZyeFWpBgO29DOy4GNKOhpk3/fJVC2YhbgGg2fRipuIm5+O/WQxKN4jy8L7OeA9LIKnrc
mqBImEjOdVLW4FMna+H9mqaIOu+bsXrlfuIfSiDDb1INH2VFXgciTETPhV4ik/O9nWR3rcogei0+
M0+Wr1Efo3XSTP4hDxYZ/GaDomIgEdcbkFYZfN4gckCQHKLNfz0FKWqkqOWCjVa2nwL+jMbv+iz1
QFoa7mSzB2nwBcJrx2I5C/VeDQq6F/nswlPnBAxPfx/bfeutfdwMy1Wgxvjs2oh6TtVobmdhXSJv
tstUn70Z3HrMc/KbLfwRSAsGEMT2wGk7v8mWzUl9K513R6VmfKZd5jXXH2T5NBIc4DgowebGn9S0
Js3sSELyDumi84/QeYb01jkCYXGC6Gev8bW62BiffGV54BkZH2eOHJKFLoAvAAJznmVSAY5XAKBq
02o38v03t6GQzpksyHZk3Ecc1uPo3sTFaAh85p1Hd3pcRGSrr0ruaA4xzuAynO+JdOujEDTd+Vp0
j9sGCLvv5KSkIDXNyMGt3GnnchHPIetFQb7LcvFN2u47AoXpfioKtJnfXWPZPsWd7IjyZtRE/bqL
zx503Tu31OtALJwjOLlssPxAdzIHHbigrT7cfbpQevg8ixddouE1INGQIZwfJmE17iTKqS6tTkFM
kRivvneY8wuoF0LbTRB2GxQBp2C3wpkbcCj2gIfzMehKaClnsZiQX+UkbO1KsK/RwytGD9sqB+/V
npY00JMuBHz7Kg1ShOT106/kLj/3Rc1XpjdcvSCagGrr5ddl8FmCEo3YCPeLjGbKkyMKxsBPtigG
UJxezSkptqNIQ4B/YklaUlQdXvICD4Dpdx4ZqlZQTl18upODBtu9TIXaLHuwAc/3lZc8O1NUPdK2
kzjb1ZBdnahqHgYebrKwC68gWAuvNAu7Vm2RKGRrZQxTDvoN4yN+4um02FWyns5NHVxi+9XJ2mnk
p1oiCujFLRhwQkB0PSyD2bnAtzAzhiw9Tmd70gCU2T9EKJIIc/fNOC7dCEnpqn9bAwDszY88/Kn7
UQ0AIzRNIEGC6creVnHEj+haqy49buPu0fH68kJrL2/ZGuWL5hr1veVlUXQmg/OyJnUgrfbk2Ma6
iqYu26Amqti4XpWv+z5ADDGUClkdFGOduwlo0gea0hAI2zgmEulAbdiyEIY0XUxohvq0X1vYfVrz
9aJfzJ2BQZOAXgPFVs6RTGbrG3eSTnhuoC9WfyJyn61Ao5meSagm40nFHp40ZLhcgqGcNDjQev6p
IhxpTNTL7XOOgwoz6gEvr6PnnWlgRuKfMuuVlI3oGrQC4Z8SHafaRFrRr+msy4yw3EW29ZPUbq8m
4P5oy8l3tkOBP5CdpPXF1YN+MZmHDkdGX1TD6U5eoyb7xmx20LIRZbSryPM7eru53O0JhKCHrgvT
g89z5yzRqw3YMBPvdjFYtc5g+8CbdjScSEHDYkfLHPVqNQoS4XendrISzUyqqdekoP3mre8MF2ey
WZYNvs8ZgiZoe/7tU93sQh6kJ7ccBQObycwuToRi6z4b1BeBftONKNrxJDqhvlj1q2Rl9poAD+4S
ZE2GPgiIEZ56s+L4t71MwI9YSx/nZbeR8VfQIQ0AWgTcQpjz5iMvkZPVcqcDAgR64kEXopd5Xl5c
XqmPIJGuHzMEpVZgk46+ZiorN2kKGhsed8aX1JrFdcPEqXfDcUNWAKJvQL3gVOsx7GvwjrjyotTw
aQoLdNb0CYCU9UByGrK4vV2SzAhxItfv44vZv9p6tRWfmxbcIPpSNNAV6Fp/kvXFmBy6KXn+1y3v
PlI5gvYcQcN+tSjAYlBs8gzH3+ljBajwU9QXyZmGpg9xr+2G5EyzfJT2wQMpFynD7pcZLbuwbkuU
wUN450ayP7ksdglz5JvzCCTrg1uJ+SJ3+y3LRKGwlYFhzGiN4NQPTXCimdJLmjW4KwJYTK/n6Z2e
fHgd3HobCCOtErO2N3cKMrZsnNRXywXJ5m45X+rfzW/0fAQSh1FFxRb1/QDzRhp4VWoCt576CgB/
iTMz0zxxJI1RKDDPZv0f14Xeqa1tAEGTe0o9DZGpyeDIgfYLQNVxGrxDxjgi2NwYj50E7pEnXYDK
gPQtemj9AW9q75rZkDRWCf43EDBPsw/JaABdIhRZEaZ7IVSySlo0Vkd4qq7QeSn8vcnKY92iF7AN
ehvNrE74v9S8zj60cYg6plShN7OR/U7oV/PlTINqArFW4D6a39kXRWEM0RpttsasyFqJsmzh+CHu
tLW9K6NSnj1wDm3AZfWl1hDRiHehXiXL8UCvNUm7XpKCo4gF7feev3NTBplW4AnwLayn5kwrksvx
Era1eKZFkirnYtXhdWwYOrOmIgEXcjUBD1J7kwnI3tuNFQbJvK3oqxIV3aoA6YFxDQG9AXB5dC/g
j9Bvh9Tzt7VGFXOiHNgedvCRlcAdI9G7fakNXMlu7RHEBjyjAmmK3uzdnouweaQV2Vs2/tjZMF+i
5KNFl1BpBRgIHgzXxFUSkVYwrtuq9TfOmNqoshom80wDYAKsMwKxw7plubdeFDeGsrHBfU2qG+ni
ZKAv/Gz3AbqXhAKGYFMBKJaI11tN2d4Do3flZEGFxiAXcPfoxpoJ3mmJLK93CauPtCD7xYpmYQwG
WHxPgEJrhz+mZmI7Sh9SdpEGSTnFJQ2Z64QkD0fQaTPnsGQhZ7vFr4y7vcEVB+BNiwaEmiFH56H4
CMUwY9qfb6ajPdabOA3YCsez/mwIlbkX8jKqaVwj8J8i4gogGBynNN0CqKbCMwIAgAWkqRk/8RTo
zKR0MpASbRY7mqF3CQUW775wqCR+bW2R5jtEWMdyXwPc/SE1qse8aCTAwnJgOiGmhP5M1W4H2wYW
seW1B1Z2tzPRim6WRe+zOzv1u+9gdnilKPrv9WRUG5bbIU7gBiKPQQfWAWMIfls3ng4cZQWK9she
9PYaHXeBRh+sOEKsDbKItGL1iCxXEufbecldRAcn4H4C5gNVIyJCtWeZdcdIwyIWgCY9dV7UrmhJ
HgARBfMT3hZCjXQoGM6dtB1ZDEY3b5dp4MRyGsGdwfHbqWXCjigq+tKgq5uDETMJAAnaBOs8q42t
0kA0hh5IMdbGDn0rHmCy3DfRuz8ZLPJlD1K0E04ebzQ3wVj3p7xq3jpwsyKawGxR5p/jwW321Px6
1xtLS1IsbiTTXsqI5P5OftOOS3acGw89iqwOtEnA689Wo5o96WZbmi67WBGORrkcEfS/aZjLMkvX
9kRHaoGj4aapjtb+fbfc3Dm36GimNyqKOjrOHXWzDdf9eSCsQ8xbM07+dxM+t+/pFHwLSDAm8qXc
sNzAumvBr7PaHFAlGH+oiCUQ9YJqGwXmz6oZnW96gtCn8y2xnZ+I6LovqTGqjavc4oh3B/tDPDr5
TODeNs01GuPx89R69Y4Nzb6uq2q9wFfOICtICL7BWXqi8TZtnAGG+nfYljuwy8UuBJPQ1sRde90H
HMjsbeDv6tYvHh0i66Mpd0S/csz+TYOyCfTlaRuuW85FA/Al4YyoMACLFnFcpbjNXrzR/RFrrq2Z
U6t+bQIr+EALK0c7hxXV/ERLdNB0O5TXZdvSBB5I2ZfRIdPNZHXF5a5V6J1DZQDiF5EBTIqqGbaW
5bRIl/nNw3//5Tz3f/3lQD6BnmIwU/kBkisaV+THdwBkRvL//R/z/9aClwmS3EDYLi3/MjAkZsAE
WIEB2uavVc7QFIRGHjuVgEH1LdAlGKUHKFXuoxxY8g8xqvNRMRxW/hmVrB86qlGwpsg/9658jlMr
egpilJ7TzGomdGRQKxXAup98PZDCRd2TAzCZoEdMdhVmuM7Am2JNSq9VKX4TtXh1gXKCfJxeAuuV
nWqQY4d6E95JhI7AbbQidljghbR73vds5RM7LEBb+DXpjzN1rE6pRzqBbpRuj65X0R5mM3KTA/4g
wIwA/n4spHflbHZbfC3t5hZ1e+B9pblnW/DN//dfJTCC//VnCTzHN0Dr6fMASL13/1A+wlcMxKHR
x6JN+oPQb/i8azBI8Omu56leLxo30e95aXkk5SKnpROUY7la3MAhhzXAejHO80U3X6I0AW+Q2AYK
1N4vfutF9q7+CH/exfaDTOzIoELd+V6wZv4J0JbgHH3wXuaTFV4l8p/Pqei/p1laf+2GId9aDaqp
aRkjkxwCSn6wo+JkDExtSAzelhQdsDG7Ro2TLd5JbeVboN5Ux4ajVicM8HqPjL65muIo2BO+8wwD
3UbFkSkfR2tdh70oAHiPSGFhXhZ5aTsoFW8DuSEZDayZgDbYIUlv5qgAJ9l8nQDF+YtdhlT+MZ9w
kFiQrUlbGPLou4FxWeS1vk6Vg91kgbburbCm6wDnBtehzzkiHb5SffF2nbb+CO6r+jEyEYnU+Crf
hcU/6i6QFz9N5TFHrGJnmH7+TSY/SN+66EAzQ/XcufheafCZSA+yya215RvunmRpZGVXbUHsHCSq
tQW+sm8WzIiANNp2h3FKp1Xq+j1gJDSBjN39g0uop5k+BnG6hyhQj86gCWn8TLE97hhEYM1mXhon
jwAtWrByN3PKaGKZllk/E8XsE5HEkPzXtrPExv0/EeMj0dOQCHWEb1vPF0Z56vOy9bLP71uTHO/m
iZkBGFj0IPPwaGQOSnrB9wDS0VYcWyHMyyya1V3rGBcacE6ML0N9pEXlAtwF74LWlvsiuwzojIoF
sPRwlMaZmER65r7P7mQhwgfnQAL/5JfVYkAyp+tBeUpTGlRTtae8lWs2WAGo4gfjWwMIExGq5lvV
9dMaiQr7KatFfpAM+KI+2uSvEbBLN2h/yL4g2/JiqgqNtoVod2DZyPYDGiGAumB4nyZZejv0Khnb
3I/5J8WsbofWuXDWSheYqC1T1Y6FMEaiz902lWPsyDdkSNsrdxg3LtBmrCzKH+zKyh7axHHQg6qn
JJxax19LvDxu7LgG+/m7Yd2kMKR154d7ENWkJ0NrF5N5pt0GXrUHO3c/Lkrarp0G+20TlOIDobxZ
dz8UmHm2LYIjVyORIfheCvO1nAqGNG1vX2lIldVdkUifDci2Q0H8ceLOd1tagbcisylzsi3QYorN
jbDtkBJlsUwPZIPdg4fMRtNEmoPNt4jGU8aL4pPdsxN1w+Qq8jco3RwBhGMUn3KEUWy80p3RvlRu
AimnjbLz4FzGofckUUqyksMo/orG6YsxVagB6AzjiKa7ZDf1Xf4t6FF9rw3Ic8JPPXsyhWcW6kgF
am/HL2BB9WfPGO+DO2Hh/qA9yYA8qy7pdg6gIEFEjKdtLhkajqrq2Kk8fqLBrlCFzIGN1shMFlsb
rRyASQVA/mJCM7yb6ACj+YgbK3aSMi72CvR1IL2agOE625TGX82UWcdeY6qRKKuz4dx64QOJ5k+R
Ja67BnoIR0HmL7sw4imODU4TWQevBJJqM3mMrb3WN86NmZmAukMYagWcOHRjVVpAUtJ7VbJNraE7
LqLZ+n49e5OUtsiK7EOnEbJJNIGwbotaFhyQOJBCbD3UXuWvFRh71osMJe/yTMOfZIaGFUEJzbmJ
eLhH35Cq5v3IY9l04gihLrL/3o+0izFd926ZJtOXFE+lS1UluPtNXmYCosg3LjjJJqc8D7a0Irk9
KGNWkszQZjTrzCQ9AYJrG7rjSsQ7PwN/RIV3mfOYpvE8I5mnFTSzglCUqzv1n1zuZBwddeWqcv16
LZRprklNO9JeEzcSvPWDMQ5JzvZMQ6Bp7AAbbOomfAhpzbRwWS7WiK+nKIBJ0g3ZoXPMPlWA0vyG
t58fdhwPH6Ud4j8B7aLAza7zL+DWQwWmg5BW4IBKLstQlCaU98FDGfg+mdLsaBih/eT4KNxOyqH/
MbIn0+y8v8m0RbHAjSnnlTObpll8b2qlQABKQDGWW3a2QmxA4K4O6mBboQSJZhUA7rdsLNn6TqHQ
j3n0av5CtgDYBAsxmVjBK1qcw4dZpMTw6MXddBqBsnxzBTJdrpB3yKotMprRFTIVvCzy5XPhKhaQ
SB9Ix92sAP3o7z9DLuNoHRbgd9vVFdg/ACj1oPttTwRuRMhISsMj0SzM+KxcRIsZOFlnJZkucrL9
fVtSVhlgUWj2rpyxlxbX9y0X0eKqvSYVRqfeQAUt8oj5BQ89dOozlNyUGlx4cPgVvW3pi+SiRlcb
0BJIDlyjazW24wNydMGawDujRBd40PR+TSidNziftPZDbmwdINOiERE1JOSzwHmSbMb99L0uPTpu
so3S3jI+kV+DrvoV+DIScXTs+C9Ut4ypWLcC0Qk6zowoRLtEJltnqJ4+zecfOgotWi6F0a38IJht
5iOUfD8d0Q6p37K93Vc+uMFiuRuTyn4tADGwQuVc/SAmy36dEHpF+vtV+BJ/C5QtAlMKVj4oxfd/
ciItUjB/cgq1k6WvNDk4t3f+MKA0+xfqu0Rl5ckLy+1I/BWkCE0NAk8aF403iY4kpEHdRXuOiD9g
oAAWLj0ctETSnWhGg0wZ/g2XNc0SbdiAqA59Scm0L4OE78lvlt1Myfxuy9wa29P9vvN6HuddFlcp
fStb3Xss+jT2EeePi2CTpzJ8bGzriVUW8E1l6NorkgHWFC04lZ3PJiSbFQCqOI/leFpEozyxHGwY
qC9ow/XErf5cVlaImC1Q7tANnlQbL4qGc01C0o/aKKtCGa5JZcaFu7FU3D/a+bAv4jKOVpZZ4SWL
hWgdq6Y1/lMA9eagi9wKLS5QHf/kxyVatF3QN6U2SDKqyAuPoQjz0+S6t8OfZBKtuOjEMN/saLm4
keJOFuD0gxoMhIjuFOR2d43FZL5GaV1C5rIdwMybU2IlzclGCBKUu3o9T2XM61OJA0S2IoPFlJaL
jLM2NdakNmIjeZvOm5DV/SY3VlYf7IeSuahV4NETcBvLI+Jk0aqjs5OWkSK1EzwJapCANnS20wqf
VehTFubKozNbqxW57QJprQV0G22AZnREaoZpOkWxIy5RxlCxgbTyFXGrK97sza9uYykUBLL8uW3H
ft/k2XgyVJo9AJ102ppA1ntJuId7R1G4P8BCgIcaGvocY/ho9dFPieLdA1ryUE7acWSg0AT1Y8r6
5DgvSYNY8/ekUPWtLAHkbuMW4zEJhgmJK93PEPjy1W/AcE9eJBJ4s7u2mfw0uQ178ydZ0HcfpVD5
iWxpADOMBCuQ/dzkvJ3lZV2c/jviY7k6onNDu4nYmc3NAJWaTgBQRZ+4428CcVksirHBL/TZqz/3
SZI+Gk5Rn0SMzm9RyeZD2oBnggP0+i9ka9FUCa69LAo/y7rqXv0xBeWwkeL0Wxj9KgVY/8URxtSv
wgKty6mbfSMZDTc287Q2vnbu9DHESzy6RuPgO/JVoMtm5me88seH0vPkHmdZ/7Xrc7xmIMhgIDu3
xitMeCmcll99QGGsitzWHJvlPk1B1b5OXK5OfjSpk13W6gQaWqs/eHpNQhpQ5u0DjbW99twu3lxQ
blzneDLAsMvDxt3SRlwir7oOBrDQi8EBr0LXyXPRtI+17bGriZg2XiVaW2zQZNKDy94N822Tm+sp
DL0H0AMyVG1m+MYHQ3nAA1auZhOwdQN4L0JQgvYhG7MOAZQPlPAub23UOWiaNiPs+22VKLE2fdt8
oIEUs02J0uuVU4dyt6gXG5o1dYRP7pfnOzktg7HNT83gHWlPEtGQEWMdOsaNbVWPDAFYXPzOhmSl
hZp8hHHQzqhNmn4wj+2Q/u1zjdA/tC5evBswuk3tuMtwy32Jo7BcJSDj/AcFRlzk3d9oPLJBCgn+
6RLd3ixbTwYehQFe7scVWg2Q/ysHf8t5aPfAuWESCDpV+6AL+bfII5XroJrahyi1jXwf4DdxQKfH
p3AAw+aJgTjxEpuneTWl5d9CxF/rQKSICllglAkSdZUV2mTCfhTPwgCyVGAzA2kBmW7Czq1egNnX
rzOglHx2vA7gU00wPTC393aKhe2+KywbeKumOoymqM4AlPWOoO0KjmBIzs+Jl5iHrsz+iaweTPVT
WJ6WwSgKdCoCi9LYLkJ8/ZPysKxphmDIOK1pSk536kXmoN00m69TOGGSrRbV/UY3pjfTG695eu+2
bHjzyefporr5vMtHvbnKzTShn5dcby54Y3Azpb2Wq6TNJN5+VYvw5tI3njc/1h8/0LIzGqf843/f
Xr37eLrlcFRkol/GBeehCYD039McrghEwmRfPcuZJNcAIOlH+T+UfVl3ozrT9S9iLQYh4NbGY+zE
Sac7ww2rp8MkEDOCX/9uFd1xOmd4vu+GJVWVhDttg1TatfdgvYLuA9q9vvkCcnrr0VWRsQPtb7a3
imR8/K8AlDRkt5Pp1KcSBEFrPHz6LU7ywXGnLywS7Z3DunxdY/m7vdpq/CYPVd1fCp5zPDQhjVin
mfO5xLkK0LhK3nSol126Vy9WxFCYsKYVt/ruArZwxYzsIU3N7MGHouChSNxqRV1yQPOUhyC0Adul
DiGbMcpvTlfXN2SKugbveeh1gDVOSwK67g3SRhx7Y7Qic4axf+tf3U3bPSRlMu4A8Oxu/vv/iNl/
47DHAZRle27AoBUYcNv88z8p48WI/6iuefAGpsG2Rn6rkAi6bT0DGk0gewwH3XVV1dmhW5di6ymo
oOKVOpsriiR/7WbV3hisbzQDq2Vvh0FhsePMAWlG7SzEYvXcY8kAESsC0BRtxtH9yVC0dWva7OK1
TXK0dc9Ic4aDQbQ6Waid8KcayPIIj0PyUExl84uNs6zj4iBbNHRqx2csYaXXozzibepefgGHRZAV
Z6uZw5Fb+csUVHwjm2Y+NmC5upc5WHtm04m/x2l29NLUBhEE1J1jFlkHLB/qhzj25BIhp/iC5bX8
0nCnBL2PyJCPtDsgZthh8pAyJaqy64UozYwqn86GnaKYRfEbcpId5KxgEIaoy3AONow1IOglO0UM
WQDMirflMx79VuqoIMRxJ8iYp7bfAnoBKjtIpjorLwuM3RDEhcZjoBBWbzqulyB9bQfBz2Rp3gJo
prKY++01lFr1DN1Wmm25JRm5+XKdBApKn00revTrit0KvJ1uveSuHpV/5tpyNYO/Hzh9CfqzdzYd
T3FTuwyiGeiCikZ2O4GMOMz0ILIxJ3/uplIcyEkmDGya0j9TB9rd/jFP5Q316I5xA9I2Cu+dyLBX
5Gmcj3ejz0R300vG5W4USo7fHzFJohEVxUWeA9Ua4xhwFvlCrZqX/reiH/As0cSpQdxX95DJpQ5d
QEgJRi0FGsqrrerA62FZMw4r/mWeFAWCd02KPLRmH/JQVAQZ0FvX4v0tDheG27oxu4PdeZ960/Gt
FXnpYjVVuckZKskoDnvQ327LDLDkT9wE0vG/50q6Fod0vi82Lg69b6Dbq/kguyBrQisGuSp1F07H
QtM7Ut+qwIbSugK0qzp64XmU2r00yUoXjhXPu8h3E1nmAD4p1u6uwXQDmnvoUUUHELMAGazzSokM
ZBVBBtcsBz9k+ZANobwI2RpsWd5CyXxNikhoA8iwCFaO+JnMmYWci5KdefIEmNJE9QumR4C9efLc
E62xIlu5q6BqIC3vFDkKFuEAuc9mqCvwqE5tDbKF2byhmoYa7+Kj5N4z9ZbaByewXyQgwsjEsboB
0wFg9I9iTW1bG1KZPFli8s8Wj8bHqAWpoduKaV/W+b5C0vWO1SgTMLPiYoMYGPRpEKGCwFrOtm4B
xc02g6wnjucde/TvyTKZyt6BFWteU7fWAYJZL/Yg0hOZbKtsT3aRPHnJ7BTrivVsPdhzvyMv6u+s
jTPP/rrwjWTngPluqSgIdGXAtTxgqTXoTDw6jdLdf6weoJqB6wzXceSgyzIDM8W9lcbuvgzSr44P
CFSuhXO9EdLPVgXGXOqm2ta403os8uqiCgVd4MGVB9BwOXgDw0m2oobWYJdJdQD5o4FtlUpWohf1
kS5j2v9qua2SAvni3/1rTPYWfR3SY32LjJP2fHBfY64z+K5fHWeV2ZvJY+XBlxHKxCazW8cE2khq
lIe/67dNW+x6MXYgEdGgjmtfjlNzzzSTxHUOsAI1961T51i/Q1HPEBA16fn8GWTayJcP/gxiRla+
pnPxAJ2d7lMhrObECs2RqO34WH8Z0Ia8j8sgu22wz1iRveM49hPYbd5BCAS7troHBh/EAa8T/h9Q
wRaMZ1Nw4762468sGcvTf69BLJx9f9yHA3PBOXAXvskdj31UE7G45v3gon9QTYsjTc8zjpW+KJtF
5Wrp9yhbReHKtggm40gmhrL1cvWxv4xZfEt7cnOQrL8No5YYfIxd/HSr3mLqOv+HIctsdFMa/bFP
Hhrz97vT7GPdf4WgRLc1oA+yjaMmXhl+b4FdGXy8v5pFWcVnstKlD6SxDRj7kjY2TtOYlqe1wLoa
n6nZcYmRSZEFu7nIbmmIqPq4uV9GV4AETHzYLmC4oT74haOwzi2ALPrdI+wcktmvbp8WSAgU1gZE
EnLvxM30rPrmWDXS/ASKM3k3JPgRkJ3CmrewyWiPNmqLPmE59D7MsfM1M02k6ekpmjPUDgV1dWL6
YZtpYHSiL8YI8QBthxxmu7dRnQCSEXzzZQ7BbMf34lVH8Cbqg+89Xi0/lGufwumXYdnVrzHUJQfZ
AH+LV/Rbus5Nc1GXHHUB+b5p/Gnb07B1kVj9lDa9vM+RzhkcDr6YZOzM0AV75JaUzHLttYoR8NgU
3kx7aWzs4eQzr7sb167jT46Tp/tJQSGVupFtx0CKtDey43ip6wg1Jf3eG+1qTU6yeUN6W7iOcSYT
6pHcPd5eUJShKUe2VqgXsgqrXFdeqZ4Ai7M3cY+i5riy1BN0j3GMJLL+lnHksPDl2cg5PjjAgD2j
GFVs7UyVx6BJm3vQ/s34X8VX4v8tQsQ82U+tYZ5KAGDydiqeM/BmbuxqQDla5rcnFLk1G5SGD0+p
NO+Z5l3yhVxCU6tNNqUS70PxzF5CK018rUN7ED5PTv8ELLq15bwZk3VaTmz9sZ8oibLtpDoaWJyt
wTBv39tTzHex7c0gFfFzUAgURQhZg/wFh0Tninvs5wCa59ru61d7YmxduTK9ZIYT7PvW7fdWqjnW
Yn9YtyBo+Cp8f9s0XbHnSGOFcYN6nMR2EygJlVZ14KLYk83VdW/UcnSLuiZVyZGRLnyIvzmQddhS
CJkUgB+QNwBLMjTRUBQHrsRDr5/vxCWkIvO3jb7+1z65KZBs4FLNIf3p++fU65H43QyuCaLCMdJf
gU7cQQfS+QSJgYOtf9Nx5tV7aVQzYCOBegbAAxVZY/oujOmwKP0jDKojgIpO6SbGi3M/mSACSh3P
++wx6e65jfT0bEr/cwp6ZfxJlArBsuJ/7gxh7bA2jMJ6svzPZgcFor6S7YbGmnlubt124BsaW8YN
SmIgArUlbyGxDGnrAsp1eqzLsbQNAJrekRfVlDycRjBXU7cJQCrKTWADRTBUG6dyjXWXdckN4I0a
UKJPw23L/N2s5kIXXOtDcWlYEM2OjD2FU+Ay5uNw6me6yjFDhROOocGgn2nouni7pI5TbnH2lawm
DWwnh9OiwOtdn4yokWpXJEhGtFROOW4H27XuqAdZvn5XQ05knSsFSlDt7d68SnshoBm8kzGT6bCt
FfS2ruMdHYEzATyX3mYXjh9/avPx/fg/70+iaClL3W2FOk5fmjtgSPunZCgBqAL3C86R5+6pFmc3
jtovRT1Pd4UyvpK1Y6BdsjPOQuqikjoDqV7GD8uYdH5QQx9d5rLljwwM4TRzHnjrpItbmR8KF0Ib
jpmDbAggcrrINsOJqAcdrasD+0BQqVHfGDoQsVGksuWvyMJLQMn2Ng91KeRqi2sXMnUCS6KpYS9U
rVfY0JHIiqjcUdf3+wfZa4JKd3QvOooq/wLwQ7+LSni7RE2J714gYbTMRVF+hsRAGgTT81vU21xK
VxHSHSmKun+PosGln9ypCWkfXVpx/aLR1+ufbEMBZLTT5FDZevtW0pd0+b6SsaWv7tXvB16PdC/e
LTTtEpkKR6D+BKmyEcUin4Dmf0CNgXOWiTl/ApMDtn9JwUNydrPnXoZyDpMedcmo4e1N8PjiPUze
MQHqEtuteD0mGpjj5DXwfQKqjXoqF/T/4Yy6jh0F17nrngo+vixT6du2Vc7OLi///baLU0f0OFB7
d2uv9KGbOBnG8o+gO+jbDxJ0/26V90ca+k+fYajmF4r39Lxv/3x/rNJbGduHXtfKqNbrb6jV6u5/
28YEZDNYYKLUXA/7/xr7T/eoWvwOqrwoNx9uzqmkh4bUvgII1uhQK+xlWDZ5XXpBnix5QBLgU8F8
/jwjIYsj07naKemDOqkuc2xtA2ebe3iEmticPtAF2HCop7M023dphrRrWydHByIM54rNyUOTQCiS
QSq40T0yIQuEPWEeMXDBYxKRDgZKL6s0DOJ9mXEwqbpDvWNj5n2vhu6nxHHU81S0EkeX/vTJCPA5
SlHWd07nql2CAqib0ULJrZpR7dMBw3Trc7w4etEVD62LPXNfNN6XTJlQTrHi7NusglMDvZN49b/u
JyM5f0qLNN90ad2EqduDJVsThkTtjMceNaFq8h1cqWIbcK+6oQvZqeWUye+4q5ta3lv0MlfrpGpT
gR8Gp5RsbclEXLgNRfQYCiF74C6rS1869rqvZfsKFc4D3nbBT1nPp7ph6oV7OPxLVAwNRaRnDuY8
QnPYTOJdM5ZbgCogLq0vli7sGVzD3uR952Hd9IdjztNXkDR6OGf8bW/GKDr9OUekk5BJ0FXhWCbq
LMDmcJ50yxcQ9qt69gMoBjaGZKOQJLDmnSm8H2KMMsjgvQ1rK+RE3FYXxWCojiBfP9QIu84eAO9K
E9O9rvZUTSh6vs6uPwmFlJ6FUrC3z0MjSrr3dYa3YXnUgNsM294JOHPcSH+MYBor9/g2wTJfbvrl
usGSYh37UFMzOXuqOpC8mpkbXbxhrO5i1K5Qj+z41kYX2x23gQWBJnDyecYKO5YUeEvbPlAcXTie
a2vHhFxN15aIEWVRb7Fh8NbXmHSc5oOajQzcZrgbOWwIiZ+DKNguPZrf9sqVlanujm5OH6MWyZOb
zfHNEua3056ZEPPJR0g/rgYvErcle4B4vcB3JH5/MVR56P1+vvlg93OUBVaZg/WVHlC6vQkWC68S
oRwCcLa8zUKTAnHHt02c8tXVATLFcdcVETvPFhDsc8myW2Gy8ZzI3FhnXe58M9mPgDXRa8MtufGa
qLgBqYuN45HMXk2jZX8DnPqUtYP7RSin2EXgr8OJYikfTWd4SfQM0mjArq0EdHVUNh7AfwARg24Q
z1Ax2FVT/Rc2JQ8OWKwuad2zSzZwtZ5be97Guks2paxpJ2YkQgblsgsFG1Y9nOss31HPcQGqtkYH
1MBiiI4oT/t1mQLHLXWRW3QkD3tzU9dupniXTuzyYRjA2P8yy5yC/QBVo7jLu+YyWQlcAjJbfwwl
j6JB1CxUfJ8BH7ClONORP/1ZqE0cTcMRJWTD0dMXqJFia0BNSJ2gSf6MmhRFffJT6zp8ibm6r9Hv
PMuc7+50vTON/Hij63TU4s78ExrFPAI/csr45lqgvdR0j51gKxcn74un1NXe7wq7cxbE52vMUu1N
xsSqUN/97/7rjahFczhv97l6rRmMugxiF+u6Q0FMNeHbB/3t5CCkle2czCy+eAGoxuKs+P6fEZMx
iyViqprPDK+gfZ0HIHaY2uHV8oIH2x+GT1ncRTcBuMpDwHaGV2duv7TM9B/iGlttz23cNdmrXLxO
bVY/QNHTP7XcUGuaZ+btD+l6zn0eQZaghDDzYrekC1bzohT3kzW/oPysWIFttTnSxXtr/ZPNK1mP
74+OyfPq+//IBFr8b4lAxn2boXwaTN34ZB8UtTNUhgXR1Af3WA10p6BpszP0oLIztWKV/moVwO8K
qAfvyf6vYbb8LqYGlIN6CmE67bjyCzsDdzcmkqJpj12N8wbdu9o/zGahEH4nW+uvJQzCqeOKQq7D
LJ6ZYVmCG/WD49qllqW/vUUym5t3nwUCZOUagMUq9JVd7RzQH4SLHAQE2jeZ0i90u1MPAhqrteXe
0MWKjfFQGNXGghLPYhJug/Nj8uaFW4As5s0l07i7Sa3QcQD5WrVVPN2IrhzxTdFNuiSyT3alZTzO
Q/XLRPY6YrvEtdJjg3UJSJoctz53hmkAxS2XHpmUgYq5sMKqDvXazU+85fudgCbimbxtb4I0lPoO
xKAgeA2xt2VCJfNml2UgSYmm6vvUFdXdIAr5tHe8uHrK8bq7yyL7+zjO8ol1ZXzgoNmHMBmctWOj
oHcokwN1G+d/1Nda3scyTRtZAZubpoUL4GEfj8YDZRZ9CpDuvQBr8qpv+44D9VlmR9dkn6s8M+8W
G5BlyU7VEoSMKVjWN12Sm6GXcSssrXQ8+DnqlFHxwcS0dsGJfIESLr9L8egtIwt5jQEYH8NQOPrR
TrpIw0kvTjSCVHNAbf2b3YkAlBIZnjxkmxOIsK9w5tOuiimt99fApiqcU+Q4u6jQ9+Codl3J3Aab
C5byQNqUX+I4RUv68gu4BLJ1ATLvL0kS4FjMU+0XrLx+BE4TEov1kpEaiip0AduC4iSyVORQ2gbF
RGNj0OkFDgWrkNkNBJYoazU2ya8xFE682Ffbh3lQV2hsKA4IInc98KLe8LJQ51oCqN17UR3i0Hc8
v7vIUS1dCkFyrg6ZHkEhNHYecbS/6jrr1wyBl/Px3Tw0EDRcfwwcTCxPGz151Brx2gisok13NTYZ
4PYASQeyPNFqdCTowgCHvTOwV8BFBXuGE0Gy04XsSSXxa2vMg7ANn638qExPlhX8TCyG2h+jyvYs
t00wTzbmrcSu+NaXqXMTZfP2g526EcM/EZzqQ0gD6NLpodSKbQvV/2Z0Y46os4SSTYrq0yQCF3Ay
GZDllP42Aa51VXoluvpSQIVq1nIXxnmxUvOdC9k8cNenACGQcczsaSVHVDMagJs/tDU0SkB2qI6A
FVsPgz+I22ECQ26bz8W66SAz0AYgLVj6XNTrjsXDhcaOCsnDGrIDq7rOcUgp7OZ/wDu9v71MbBtc
uaYDgKfPbd/98DJBPgBcK2XhXtxpUuAyHiBcdCJV1iDq2tAGKhoZczCTyMYGFIeXGZaTYCUh28Di
bQkoMKoynAmDMzUcLBxPHUjWk+RFO8dxQNenvpP8J9mphaJ1ED2aUQIlv5k7yAhC0AXM46DAscCr
ua2z8ds7VpuF7IZocnxNGEAtuiwEONf+NabE3hdkvgA/pkZ2mbViX2oYt3Za5xdL92L0yGe7nfPZ
4MmdDVTS4tO9ljF353vZvDZyHuAZZYyQF28AzSiabNNwph7L0rNXeAJ2X6Vbn+YeGVNwRENCKR3+
AtfIk1NCnCYycXaJpVD/YFhRvp1VZZystMn2/70yYH/Dktk2933OA5RnA0Tlffi/BNcMavO6aLgv
eY/jnFWioDyqBmsT+VkPOQzhHYo4aCDvWTZ3onLm0HIL8SVwDbEKgrb6Yfn9eoCyTrxyQGwsVTp9
TSQAXnaj+KfYQr7ZmsxvALT1a9PPUBoRBA5IXbMej51p5Cf8fNo6zMsE34pYHhmXFUC/XsFPSxDk
DgZQaSL/aIzBV5myjciFfIl7B6/7rIuOgW20F5ylAkppIEde5WoIl3qIRjMrIA+jTnWyfVci4Xhf
/vuv6Nh/f6UxjzkmsvOuZ6Km8QMkL4hVPDcNS+/bDCxibQ3y3d5TD5EsAI534+4uGHt104r5+8S7
7y5nzl9g35agkCiy750fZ09VhK13xNr8bqzNYM8LM9orv83uTL9SIYdq79OIofhzBysP7EX7yPS/
G67dv1hJANqILgkOdePZz0Ow7bnsX8Qok0Mw1P2GonKhPnejLbDgsSGUa0OrqlBc3cYsQS5fmjNq
U9IqLIOqfCwgs3pbVf19OwbFo5Op4rH2zU2njPieelyYAolepz/0OiLAI3nnIbMT0gBjlhDjke09
TUYDPFfD5MGjBY0bPLc1Vsl0ZXNboMANDAvOgiUibJGVVGU4St98hxwihwE2MT3AT3fThMcdd938
HiuD/D4XZqjw9ofmna9ioBTzSyaA5Cen6Pv8voihUWLayNFgm4YQI8iilc0rf5dpN8Vwb0DZZxTk
W6edpxjZihmHKpGvNSQQQ7ezfZAG+YHTgyZCz+NjzbWPEgnuNB1DN5zMJjqCi+Z5+TTJ3FXntmhQ
ENqryy9i+Tz396yqcdzRSKxEehuc75Yb3Va6R6br5Z9sy9i3YSjZi264L6IbJzXNreSGt8qEHXxO
5bBmVQVGPeU7BxNcWGE3eeo5nQDqkWA0OFNYlYC1SduTwnQOkBPBV6JQxysEiABCC9aHecDF28b4
lbygOu741ovSHCwE1ZNM7R8eVn33ZQ8de4vJfk2VwdruAIH3T/aii//RHnlQ2LCGBgIixW/+W9NJ
oWUS53cL1y0YsVCHOFS6QgUrstWUN8F+TnyJChXdJ2pbowDWhkGlarEBJSqRNm/SECXIPyAQZjyX
o3OC9qX8aRjzLUi4x+ciE6BSdjuA4Vo/wSLf7bZlWpuPsbLzFeilsWG07dc+Hb3PgejlqomG4Pvo
p6FqE6321CbQb0uDr3EAKPpcTPmjQDJy00TSPndmC0LcIVL7IPDTuwz1GKE/cnkovOa5KAFkhEg6
v8k0yyS1yObHEsXVo+kA6/7bwQu7QkZKD1maFEn9d/NMNcSQJl7hKfsW2ACoewSWZZ3RpibRW6Cm
jbDVoSZduhIijbnkqAg2mzIJW5M9gcu326bz7B5V77vHtBb8SN1cQkQP+6Tf/cyw0B900BL5NiYh
Dxmvbup2boc0XPvSWmWwt/RmJJrd73lTlHe0F/mRiqh4SpEyuwsCELnoCHt0EkhCtSqkzYyT+1MI
+L+x7HR8jAdbU/Fr/MRZiaSequ4imSNHfmYculfDkdsplGti8A/QhQF5Dax7Hf/q57qSrawkjOSv
PkReR35wXx00BXWv084ymtb//SYK2N/eRI4PNJFenYHCxrSDDy/0AITuOP3OhvskjWsUatQc7D9C
1N9ARBPWWtxHOeVjV3jB01znU5jNrgHxSnuHF1gMOgVcmF+/SvBQHTxh/zKR3W1R7dbaYxl+cIi+
io9IGj18sPsQRrqD9FWoAsiY0Bxdam6cxN4DAINtnkQNVwTCnWdotPfbERioHXVzTz0FVhtcmJP1
D6Vn3iZBUz8PCVADsyjmDXXrpOlWPkD7t3YfD5/x6FyTvYX603HqczBYTm79XCtwJeRVxW/I62br
Ckvbp65PelD9Jrshwxe4DFNf3Wdplu2UPUFABzQT5k1WDLcZ2BEvBUTil0sP0TmNXB/3NZciWBXW
GBxAcfyNQhZb4rFXv6lSkProkBwyonsUmXUroee6Tijc/uzVMt9bvvmYDhwwrcR4SDlrzl1eCaBf
hPdipMjcVh54R5Drnu7zzP3q2In/EqOgLvRQxXccZzyOfLDN1PPsvYDYzN36UbcF/GRccxskT0MM
zqdOX6gVC1QlcWsedh8cFEzeASdBOxrxYQJUdhWrIkuRhvaZdUjt+bbTFbL4G1unXlOLUHdpDRUH
Ot2Um6uNHK2OoxZdlFBqb0NVp93kIIB+GLO5fsBqTx6iALLLfj+BAFb147BuzMLeLX23GNZ+CaVC
igboddjL4gKWRujOAZcLemTPAaakS8obK27c/dIdOiZPDTIH4FrWQdSnVhAJ1GP5NZTSvFpTMWv3
EplY/byvq2ReBY5lbKJEjM/K9XYE8Mlny8ZGcEju6zobjnNmNqshAHENFhf4H8wM7xayBBYyNkgT
QLYo/eYrsUsEoPA492x2LcA0+0CV4ots5hMFzENcgBAAGr7XkakZZ59Qd4j9Z4xN0OAkf1lt+1wO
InqOxNCA/9J1HhoPFJEALQxnp/Obg+nH4oC8IjuzYnY2HXhSPg0e2CXdsa5fUuQj6gGbDid4HGd7
2kkgjQ4AKYZuP5fPTQzAy1w10w4Vre1zjqNL1zf7rwNKsEJTWsWNmTQWYFDItzZF/1XJ2VmZAIwi
5xEPa7x/sU7TqK0uqxI79JnKboMGlMjAUx/TQQTlDcoBuwbpAPKlbR3bYcfUxfMBZXYT0IFAVs4I
cIqRFjjHMu5miF9/HSASuR4du79tbRDhtwXQtijcs796xnQpI9t4FCjiPQyzLLeuEZivXnYy3Nb+
mvmAgETdugRMEExR+F0t0grekMWbxhbtKgGZS38hjxggBP3Koya7yZMW8UNZ8r0zWyidw+t3PWLn
MUKUbYe966wTt157nKAg3/4wE7CbGmAMXvdW3oEhpRf8E/mxEUNoz4tLOxfxqsDJKFcpDo4z1300
y/lHJXwBlTfBHwH8U+sq9vPD4sRJ7wYok2AD4R/+aDl+cSjbZlwHOthNDXmelYU3HXoea/IHDsoH
Gkkm4EP++05+gKc9zWX+251othTss/92pyVAADL09m+C+NYPF3UpwuHm1q6gJ8v0xQBUcWlFoEgF
na3u02XpX4NmlKu+C5fTup/a9J2FRr2LApHremF1yxr3kQNTuZFachlbG1QZ5PGXrvbi4592kTrG
Z4UV2z/ZW/DDHp0qKTdWE3/HV9RYJbyGOogfYdbIeJYd9nlBm6pTpu1g74QqdJu+gC9r+id7Mg3q
oQXia4nvsX2xcGgKeJ2ZsHhdYE2+Sk0ATHsIA4OAyY7F1mIW8kHUt8a+P/VjiZcbNWNSo+mUQH2z
rLZkc8pc/HKLmWMSt0nBGp6+H7c4KJwujRM1mxqCU6j0h74N2ZYYkqtZ7ljMyVeoque75bNQZIMc
LG6GapFd2UYPC1QIb6Y2Rt1RQ8AistFFaBjStfvOJtJdPBrtoYBADvg4X1uZNdirBe2zD8mqGZtE
lMXU7BZPPrkiO+sKZ+PbdbYvzKZ7DhoPO2pky7quHS44if+KjHn3LG3gLiKLRVsaVA/zs1ATh06x
XT1YE7+r+jYF/r8rtzIT8w1d/Gyc9iN+EtRLahzl5n0B9LaCQDZgxRUMZAX7FPr+6PwaSMayDsAJ
Nhh5uAwio++00B6g+fAWr3YugInTuCp98WrNVnXntqOF40PoV4G+wYk3A5iA18IsC4h6wn29YAsX
YK/WVpA8alm8ieVghVlXDaC5aN14M6K+ei3B2RtG+lwyB4pzV/vlyQdOhW0C6PAeHajjsA25UYyG
8ibjo3UQVfxIATTAVx7SPcXcbaIucHem1w73psf+gmKDehUibtbmZHRn4gHpy0aGI5AxIU/85m5S
3mvt9sYXIPjSo99C1oS6HRgSNoAboBYCYpZfegfUDpFkYFvQwe4s7oagLO6nOQ0+Q6bY1UE0YRm7
r9SjCV2z5Gvq2jjfXyakrlGBYA/64SualEx6UomKmXulhuBzyW7pzn9+yjHAqo0m/fApqQuJ2Ozd
pzQdFJIA9rhMyFDAXVfx05+fMk3maJ2nxQAlK2zPs7L7PuZi3tKOnfb4ZKfW/7Cp+uPQ63g8c6Fl
5Lo4MQjkBF4PINt7qwbSsVcozJlidiNqlQAD9NtriFELMxaZEa5ZOVQvo8fZoW4jL6zzpn7J+uov
wGHwNk6n6ZJV0U8DxMsvVS+CEAtD50DdPR6Nv4YOUYb9qR6K7cBfbi/UBRRh4wF0vNUefwDreL3M
wCAfq3pw+YaM+ElCw4CaSWfKBqJVv+MtCxChqENa1BxSByQW7TowwG0IFWAgTcqVROr3xtfyO3mL
n8EJT3/w5SvTirexQDlKPQXlTpVec4eKwnIPQlZ8JxKIOa+orLWqi3o/CvCOUL2rmgU8UrndHmj5
/JeRRusi2CpD0RoextlqCaQp1OjNoHdIIGw7IrlV5fa9KKv6aexHoGAh6J1yi28yk4kDdHje2bMZ
aCvAN8SBa/uMPSw2vdOr0HaK73laHwGF8VfECNsBH53ahnMgztgrSeyExx1O4TXVy1sIccY6OcQH
HNFh5bBC1Q7Y+EOQi1s7IMp56GeWH2It1F26xOkuKINsz5q6MApSOwB+AQ6/gxhGU1jmXjgtaBtT
SzSh10JoNFXVqStkgTeUbg5VB84gjjM6srGphLvGnzV8F5lE0wml9fOe3HLmqE7Qgz9GD77o10gE
l2FcergD+d81aRANtyTIGib7GzM6F3izaVqzeer31J29qUJ1vGuuqFtKjhMI/5V7bvfwIR6rafeT
OXi/4pNCpWuA/WucTs28jw8imOa7OGcGWKOTO+kE8x2Z6OIzgGx91H+srjYKmW0OUA+I0kJyXIfh
6Rit8LUNtldboSdVpfW5B23s8TpTp6R5Z4NaBCrq8e11oibl/ilFavxqolbsOQJq6M6P69Rkdzny
mrPVdGvqzimQfhBdw+N4Uu60zEIeuqEzaOhCx/o92Wgu+oTVlB48EOGertP7ZmHcJth9vf1ZKFJw
EEilbHr3l6KpDege7XASOYMsBTWbZhMHx6wQACehwOArn63DMKYQ1gSr17pv4/lHWhnpyjHA4GF5
kJH2AAC6JD4KEsbWAAEhzh5Ord3VqFfHYYn0x3ot63R+MXvnoW6nMcY57goVQCn4eDhYQLKKP6NC
cQLJg+XeD5m0t3z0oIZcDVDwUlW3MwBLuagmT8MSWy2rYmpXDNAZYvaYWStqtqrY8UDIm3e2XMdM
IAo3q5LdUFij2bjIjrR3tTWhmYFd5bwOfLBC4wBpWhVVa7xYwn2NVPd/jH3HcuS6Euy/vD0jCIJ2
8TZs79QyLWk0G8SYM/SeBAl+/UtU60xrdO87524YRKEAytAAVVmZ7MecdvvKU3MUIhCB+FNjQ1g7
+tWDigK8QjLeC3C1/xCy/Bpg4/a1B+MhUPCxddei9tDURb6eUdZAVSRD2FOJLhkzCrcz887I5mbv
NagldvRhqEznX3KDNv8P6hcHnC+uC9Jk2wsgy/wpExL3dpqyuZH3mYmgkqXLzesBbCKiasCTOJiZ
vxnKZBv3XB76ZoDW2K1b5HPMkRbt2BE7rSUkIkFa3dXjckpN+RSPbv6o2Bu22PJpEKV86hGHWTht
JrfUZGxyDlYXgBdI97rg8X8CRSwoQ+PgRKOyqvbXaWe+IC6ehmSqyqJ4tJwv1KDrqG76OGuMN8Ey
ZyiejnMQJFR93/Rhh3Xg0Udg4Uhnqe4JiuwxdTKxodbVj4ZQm/y8sf5axbLFTWGodZ2DVK/GRvPN
4jaAG3n3iuTHsO8KUyFM77O3yFA/HNbmD7yJm7OasZeyx4G9pdPIFy1UGw4oJ8yfM15uaR6a1gSM
dCPks1fuRysz5nU6g0dfpXZ5NAyE7lso13dgqmInstGhxHoUN66uV9TO13HUQ4PLihtdqEeXWTBA
4lRPW6elt509SLGqfIIMJUIbquqHENEA495oB+dQRfgvUodffI9mIHCtpIvXvHT4LrBT/vRfBnaM
OwdH9QhW1nz8Gow/giQInWZO7ghe22hCfVClBNvRAyb0BrmlDnDOglEyB0vFp44/J6FONxjE50la
7mSHys++cqwrJ1TavA4zQNb49mP/rb/l2i61fdR2/w/7zR+sRh/8rdE2X+sZMWnDy41VLoPrPDd/
mt8t7Bg/doE0oOPUxTKyyw24MBSorsAGsqZ68Ku0vO6J7VHtqNY76yVIWgeOyF90tGO/fu2mWK2n
nFu7Mq7jxyLiXZhMTvHjt0fgodqAPAT2nY8lg7AAeYAB7IggyD/MUfF0GU35MRWBt6MFECC37yQh
xVS+AGTq7UZmyHilm7l2m0iFm5w/2YhM5Pewqzy3j43DSuC1DyUMx4mz5VX/DmKu9TIFNnYVkT5e
bjTFubEfqTCc5PCGZCruhXaLtVveT84JhFkRivTTQIEoqVd3qgp646kp3WiLUr0Ai8G5Nvb+nwfb
904oTus2N7tdgkMIFGcRSmhRDrd3mxzklN0+bnUVKZGnRoGuPNXlpy4RtZKR2nTmV6dRSfcEeSbB
WXbXzg6/S/FpAgFHENlLz2qzJRnpAMYo9EAjx5FtdhelIO8gO1Jt4PLQA3Iut3JIcPXfWUPaQjDF
HeRxkBZuw+s5mQvHKJBnHb3VP285VA3KzVaiBjNmuQaKq3ZYztx0kWlLGgcklmg3hoQIpyWMEIhI
0A2DzB81jHIKZ9/wV1ZWQT6L2tQllWpPdIZ34XDwg2mRUC91gE/7vZeagLE/tq44+HEGdFeiH3x9
KLnUhShiNBeAMYslGblbJXeyDnBIwxFfNbz/nTxMUjtrF6BlAkMkNvukccNmu0TxVNVvqGkCZHOw
8AiGMXRhHgU/CZH3LThOUAN6OyCW2CxL4WSLyPjd3ec96kSbGYtj8qT29Wy29RxlcTFk1G4CUADu
FXLtrEJI0IMsS8SPpuot8OwkwHTRKWIP1bJq2LywoN8MJPytv624dWwAlQxrIc3Vh35QaP09vsqT
Ry9W5fZDNw380EbSJBzBr33IHQLb60ugMtS6/jB0ReizDfsosJEk+j319aeUINPdeKP79mkENWv6
RZB/iVZW2UYL1QGYxLlrhSA/Z2c6cHMQp7S1w36qrauJ7JlnRbumwNLs1tFqF7fvqtVcodrNN2fb
BXwIRq8MWJgoCZIsPTNA7k34z9kzz/sMk3V9M+BQz7Zc1zbZZ5jslLuZ1QH4cI86bBRcQHbzzIFP
2Y6OP2Ld60IuqZyDZWZ36UsRIBedg6Purwgig8De/lJyeLWZG32xWJQvxwFvwIjH2SLPEMm2VZ+f
Us0POnGQm3fBizn5/d0weXgotdkZ7RTIdlWtqUmDkr/eeUy7XQNg77PymkOf5N59i7TlrUV9sQTn
su6rfBavsagCMFXXhNMh6Kw3LAvkLuGVuxd9MR0QHQNDOiqKEWIeoFvgggMxY336s6r+AkS7/s4m
O4DCRa3ukjlQKGbgagW4oPGK+/koAz/9aUQtMFqGexm4uig3LqcH1BqMO4cpUJAmQAYJv2CAoM7m
MSgD8/ipCdqg+V8ATdZnQJPtej44sXzuAh5gW8TL9IF6ULAJtzjWFZcJNXmg8mbHeBybN6wlpvUQ
zKhTmZLmzez5KipN9uwOKj9CcWpcGBJunkZO5IDInFRgosAXw5163nlTYTXfzajFWnZC+YY38aW0
pfVc2Efw4HZvSMnuEfWtn4MpGfd56UIfa2b+v9yfzGKfblAwf4EBCoJGIHVgATc/sUpBI9qNKjFE
F69uV3xILoPPE9TLl/1TZPItYjre6wBejb012AA4QBrzNQIx7rKH9MaeehM/2SWtap6mDjh1E3Va
5NXO/bxVAiQslwHELPcdn4tjBGX1pZmY8XfuzWFV2PabV0XNGgjvbjdF4N4zkuaFHCoTOzoOsbd7
aAgUyz4H3349ZSDuKqpH7rvlY5fH0darzGpxs2EflC5cU0L6W7tQh5LpIrBZfm/lcbuJvY5BIhJU
fiDz/0EOVV4qFEBXLAyganIM/Cax1sjPTmuwMMchXkhjH4L54hVUxcCAlL77BhKlFZa9iNibkADw
LIhDOa3yX1wTFdvaXkp7XvlBP+ymwsn3TTyhgnLaZ/rBVHOV4nbA3o+aHmvLdaDqfEPEvU3UgR/K
Be0AxMLcFzDyOfhAvypwOR4s/LJiyr57AWRpVzEHNFVo7tLEFT/GICtBP9bdJwyUPA4IQ8K6zsxL
Nxv+UlaqPbco2NgYsRfshzmZD1Ez1huvSIp7lhmHyAJsIWqb9Diq5WA68ji43XikM0Df38/IhqIr
RPpsCwTjQdGjWBCc7P/83oQa9n/clz4eOV1jYOLF+R8wwm7Ke1VVRXxBVro4lLljnTw+bGuS+6Km
SkH3FAuoe4ky5aei67fFVHQPGfgpz1FULQCclvdV4U+rqrLlfZThf0ZnZPvQ27kQ7Gulv+itInjK
q35layAIRAXUcYa6fWjpZgdKgU0HxOSaeodO1YvGA6sU9SpzOBSFXTyiCgH5TgXQpijYvkssdtfa
bvyUZ2O2ratBLlw+xE9xW6qj2/jfRVOGuTSLZzG07kPOoiPivcZLZkIAO4N4fEjN3OmGjQXanBU1
W0S3QTSZzNAShnOcjH81pWGDnRwtPSP0Qfy9n3r5/DLWCD891AC79btKaDqneljRFwFwvWzhO7N/
cOkOG7sFsLXF86gS79y37jfycqcOu2s9yGF9OEOLrt913mhnJ+Tan0obhHGRAJEtxBSbPfZRkD5j
VvWF4fHnqgVhhWkBk4HgC+SVvPpLNQNDYoqxW5u+RPWDg73JAQJZzoHJBGihbq5q8BKAXliwoIiX
t/6qZD+stAb2lwWyPfSRs4FqEypo9H89SLz2wcv8b6zwoJ7z2yQm5xtqdrC8JoKK0rCuTRpEbr9N
arKBuwaXYIYySh8cv7VUuxqajqCMxRXIeY5KVCcqrRSvL1gBnLsewEEBIbwK2hK+/BkYThOqLoue
TYAzIGGVt6chioc9Av7TBmoe5UMrYgU9xsR/y4b8zi9q9gsVZcCLxOWPrADO2ysMAQmK2ljZ2OcA
CjHlhxKv6fWMPO+j4zXI5uP+/ZY3zi5Lbe81dss9/sv2Ke5z5zTUHs50czJLL8Q+OliRzY2AjI0g
7Y4Fs79yZ86+uFPaIIyXcs0JPD5Ov2qB1B8UZ5yfIBVazHx0v7WNY4GCw57OPC6SPX44iFQjJXgh
3zJOm7DxLNCnjHZ7NPWhbv2hD6UxIJyBl1GbmumGWleXGUnYsYyy6UH4EOkEI5u1ngo+LOlJoefD
6ouF2Tb+Pcpzm4ee7jfo68zvWzVUDa7EnMvTba8GdpB2jfqscUG7tkbdpaPDVwOSoK9xA4kVfTPa
GfZWVmBUkKioQT/V1T7g5VZVbvyoadfX6zhOYu48mUFtKEIdag/WrWXU5PNjgVSEbTQX+lLn9lvt
F7cGiBaaCy2c4EY9kEntjm5R6AcmCbyvgfEIMgywd3cxpFGmufll29hgz6iuDrzyxSmG4ZvTAlcq
sjR/y8XLYB15P7uLoMnqrSvAszAVrVizBj7jkM4vFUuGZeUw6zzOCrScJc/2kPBMTghd+qtEiv5p
qFADAe2n5FuHSJ6+u2qZZw91AlrNOC/ARvV3S5nZvioCE/otM74OFog6LZAQrXwRxctEN7lOWdw6
Zj+Pl/ieIMEh9Y795k2ONCRH/VOSNtNqRNJiDxE8cC/qs6iR7XLWNHUUhiBmuRvR3DUqMZgHN4MG
KNn93CoX+AXt0BjxSpfDGO3GyDPffgX+OL9N5pjsrKYYV0Zcs7csbx5mXiVPnZ+YJxAAgl1AO+dt
FC8cVU0nBMbyJ7wYoMAGf8gPTys/r7PQyyIH+FxEbGMrrhfzjNq0bnoxnNL9GXeQmGFNFD0BMWpt
pFTVzsVeq6zM/mCkdg7xlsg7RSkAOXRGtlHbEm2jM7IlPuT9AE9/+B98/3lOY2w+XpHmM1LjpShi
YNc14aGbqPGcQM7y2tJ0hnbcWNushJom2egA9pV4yTSrwM022cY916KzgH4DqF8mNRgNESyeUHUg
sE3cAhcZba2Mz5eiD966sSl+/KtDDnwdSnZDt7TSn4jY7uIGIXRQ3AASwbzsaFWFOJlRUy5Vmvbf
DIj0SqNIf3otUi8zVlkPZTWCp2AERnwqquQSFKiS7Hhsn3thOiFrewcbDyRXkqKsnss44nhd2tmO
mia01pfQKJebhEX1c5GLFC/vPFpTr1248waCgNaSel0BWR+JIO6iTFDIXxWuQPIHn8Iaa2o8c5NC
/nCqvoPFNJSicH9CzRZIZ5G5TxWghZsJNGo78g0yEL57gBZ+8q2BoH1qtK/UvkHQeOt/Xku5n/eg
CJ9zBxpoDvN9N3BMzen2YQMz9Cwxg3iwnq7fNiTfNjWEFtemM8SXBtnREEIC2V8q/YF6l/YHdCHw
By/t6mHKgChGbhsFJ83UPKRNny68wet/+O3X6xAg9KEimBlPTtH7a5AwdnuOT8ed7c/ZMunb9Ksv
uy35Gqo8Kzy036cEYkp+67dPbGLOtqqNbcYYNDbA9GiCFvQbVGEukrHyImqUIATYJq7IbkFxNWfl
t3FQMb6EpdwNgXcEUWZ8GMVkr8B0ld4bdvt+prRtjIzkvsxse6X0WSTeKosje9xb6YpIZHDvDmHr
tTUyHY59sYoOSmtQhk9GRFfJbY7N4V+Wt590JREMYJbt+JZrYUvp2P9RsGgHnmROHnindipjBCVT
vZzzoNMZTcx+xrLt/axSeAWR7Xb2//XDYgSUV4kuvRGXlhv526yrlYNEWmtCEfnNM3i68zemzYnH
rLUR8+YkszIHKhsit6gvMI5ubfcvtgRUTv8dhATKgilI76WaJ8dq/e9+4lgZqnQbdYbmJNbfkfCh
4o29+ykqCqT52MDvhV2nKHaLQKSrAUwBACRhXtnW/VCJjx00Qgzp+whl4y6gESLHVJFExxyZ7yPA
LYBkdppiKvvfHpMg+LMKDf8Ui4MCGwzTLtDYrv9ZY6B3TDki/KdOKs+xKphkVodtAlZ6OkCcoT6Y
+pCDfBUqNPpUsWE1IfK7IxejGOqDWyEjeB33oX311kPI89bsBIC1tjDisEiARsAHaVxVgPCe04lV
ZzrrvcxYQuIMrA5/dkAgG6zaNciKqSMro/o6osq8bBt5foFo4t9T5Xq+WIlkn/Lp6TY7eQDoUR1L
PmNZ93sOPdJ1XXY3FJubO01DY0BGsijaKsaCMmPAoUzTXVMXyRq0uCCCc4vpLte23OqQi40U1l21
7zbPBdMVroXiPycnCVGgb/9K6vLJHKX7pXaEt2ANm+4nCJpvujbtVyxCDcqYdXzZttXXdASQCnpA
ubn5L03kINUWX3dgfPGmXhgKZCgxltebKbBMAHBdE9spVgUIBwIchZ9r3gzcKooV7jRP+eerB+oz
2GZAigD1TAK+NOD3qBk8HJverMe7OeB20C44/+GRKqKIZnDgK1aidgoAZssJwMFPeGRq37rJxhC3
dtcGKpuHkA/DvBASOPgKSfxq6XdaN+g6ykeErp6M6a0rZLCwbEOcPCtLTw0v26VM5uk7CLz7JCt+
DNrB1A7YiIodg+zDgZS5u0F462ByQaM5+Yi/k/F60LWz8cw9cPkiGXHr+OB46+ZU5KtLe02q1sWC
RyCRmRaLUlMLR1H8asSI7ObUQo3xMdKHwc9lj4y5dvHAQQsA4jmYuPeYt2XygPK6UKhSlotJ5c1q
asZ5pcbUfyQXa37ltSHDxLG33IHWvPBtY9lV4wAuNVSAxtPsHYFQA+MCCIUXpfT2VYk1cdoAUksL
UBIuGfHH308uYHx6GRuT+kldQLDEDtgDXn0zUkueVYE3Nni8jaIzNQA+gTXy5ZMd+3+xQ7Lp+cOU
vFLOzu39F7pobeTQZmnxwtlh1/eFbNdJ9A8xjkLuzMx+c+JIxSvg2JqdzZpvtJK+ueXAJoGFWXwP
miDa5ChVCB278k5doLxTow+JAWaB2gBq7U87eZAtS4DQhp5zuwLj5PA+QYwdyQmf2etYcv7Qex3s
9u/jyJnmgtaet+DYMO1lmexd1pXfeeQMYVAM5nOPfA20iiPjPKI0bTPJtDggPTYcED9qNoCzghM4
msBW30OsovGhBYk9Cfueu9Y2EmMCqosmDTNEFf8KSv4lG5PgC/Ce7QK7gObOmqABq1nRK2G1u0Hx
1xsf+o1OHXiJNcRX0yN1XoWc2i6wFkbZtyu8GowPjOsg0m93nnBePwg+0Tg9SznI91mcbF03G9qW
mvgCLcCKIK5Nz/GDu1nJHXXaOrBjNO5HD7ctxV2UDbvb1vbmQbY/52h5Ej8BSvrTgQZd6w3ZobDE
EQCCDmLwXGv9gAibbLxyurMnJ3AGBz14/iE9Uy0NHRkHln0lBM/3hg6WBz1YEd67hY6Z624QAlqL
HIqdpoequk4O8Qo7reTA0/xUgzcc12kNrL8790jJ2EoYPByBcN9QzvWWpYXQkh3GEUooZ0rJvos8
/G285l+tUi1bMJztWVo1xZIiAXQYTfHKO9VuPgQMUNsC6hYKFASl/4okcrv5MC41cuSuFQYyPfDq
nUOkM5wSES9cCfx7D2q9sYnLy6APXsNe49SaThBoLy69XdhLwwSbbcv78oJEarE3GQgjaECfg3et
6ZMFddKAP4cbCUfOMMLe1RrzlbAjUJKiGPyLAarvfJjMixjM7g5fgT4kO9NuvnbDrlV96VpnnQSI
yqYNNJ14PoL1WfUhch7qixsgAww0crCNkSWlGVM9Y+2K9xnJThcmN6Owvqh8BP8ji+QlTeJlXCLR
zgzICmciUSEFKi0A7zbeAAQgNb2GSxBLzN6emn4WnFjaWQ80R1VESzIrBN1PhZ6Dops0R1JBiqE1
3CVQoAZA14W4K/tJAPXT00f/arrZoUrAIaYMdgiy9S7S0yEiaf3OcfLXa3OOXRSUjd0RIg75uea7
Qjjyrmw901im0XTnI0K+jwC9wrbfdfOz6nEvux0QVFbnzQY2cmO69ErkCrGuiBcyHrr1IL3oTAcL
QuxbAKIA2iziSiz9QuEvaW2lP757BF2RQZ0pQ5ALesi7a5PGsrFjyyDL8JHV3sCvxddJUW017iRe
8uR2s1Nz7n+hOMs+MRWghHPs501mO1iORCC83IGk4iJBz34njAwwLuoIUGwKWncf30cg2QnOrgaE
XEMnshcCNKz7DzaCtxNF5tWHumjgb29qWV1zaH3h74MVV3l91VshYAQ9nu9WMlyBFNAmrUbQpiU6
lkMPvLtEqhYq0onzHHWVsWx7Nzrl0ZipOEw6e1g0YPva+og/IVg6rKRp+D5u47i8R4EdYtxe3K9R
igFjybqrz42PwY4y7LLBkY8sNIihrmxPWRNdKaLIBtzdwfdEu7tROtHZlV7KDfZTg+hh0KkLkH/B
YzpkIbXk4KjL6KQngYD7mUxub0ULc2qBJ9WdwhrFCks1d0W9cwrwATLmP2tHE886mYSAhsJa2zHB
O1sNwQsI7Be9o+RbWhnBBrT1LbbOcEv96Ih3cnTJ3CE/jSVoWsjNQPHGYupljd2dcJ+y0j26Om5V
I82xz0D3DFYo9ixR1Y33ets/mo6H5IbpHXO8dB5LfTCaxlxV0klWN5tldY9WBOZN8sh91i3KDsVR
dnkYLdN5njyzvwDiRQ3Z5AL81X1ILahRQ7jNrRctnrfnJGbi0UMFz9XT7+Qj3kh4soV7wS6wycaw
QnjmHS/jV6XEIh7V/bSHzFDzDi2LIDv3njGfVYGaA1Fx/xm7imcq4KbDtbKbirxHL5uOAoyUKNG7
FneDuI1vUEk1I2Zi35tZXL6kmpWL+Lka5RiPTt9nACqCmysTLu4osHWhWPndg7i8iLPrf/TQVxGO
GRwsZFVWqgUkMHcKc5Ok3eAjdCniUzyNayebomqFMHS8LBqhVhK5xHsbxO33Xeyn98jkdcgskZUO
VRkgMmFh0f0+kfZXqdw0SeMeP/ilwtkYYDgIBzw91UqlLhDtebynaa9+blrtR+a+Xj3qJIf85GiA
AyFJ5PuPOLYo4aEJaqd+/xGvbWNfDYlxvk2XBSNfAbIOLh0aYLj9ptI/lAWKgWUkvWZjVPKrhzTL
HQWCdQvo0A+tDOTnKIWD2JLtTNe+Tkj+XNndfxv3u68HVwfQMsYOITHcc/34PUWy5kgtS3bR1hcF
X1BzcqqXAjVUp1atStH5j0rjMCXqF5cpqCA3UmMuFVRPTlBAuCCA5uMGjufvGbgPjr3uTKP8fcJr
72ivksDGRLU5LkrLzUHJi/dI5qr7ITan+1vZP3gwsHCukyMV9JO94TlfgrciRsrgb99Z5tPBcMd7
crvZfw8HJ7WLpEM9rv1pzEJ7mI03lD6+n91sn87qOY6+zmr+26/FSq4A2mKu7dOI0oUXkBBtcs+Y
Hqsce+ZqevUA/X3Rn/77OjafBu2D8i1+yA3XD103LU95zLqVban2sbKmIwty+xWQZ2+n4gg7UtHw
VwMB+yUTdbCjJlpHN52Gx6KVZ8u2XIjkJbUAx1kN1lz85uI5kj3o7mNfAAKJP3/YohJsq7zqRYeo
gMs0+xPKY62X0QxA+OXGj65dG8/psCFrGrfOfdsZZ2p1+Qh1Gp5DOFMPyU1pbmu8kJfU7CNoGuCP
X12Hlk6NusqkNvee0/pbw8Um024MC0p7HKmfAgqYiwk8PQE4BDQdCxhNrs0WVQd3sRX8lWTBtMU7
rw6gLzXvoZOkDmPbjdCDjsdzGnXRpjahjzVo261D4V+4QrGHvbjZ6Cxvxg7QU+jRf+rwzRHFsn6f
r6nj1gt0DF6aHoIJdEnqoKtBR/B7kA3NjuxgH5hPqJecV456E8A54N72yiOddVRYTKfRgJ44mCJk
3gV49BkgNEsyUjcdUuqmU4mY+CIqpbHkZpWdrBEIDL9xttSKRpWdyla/u6nNJy84RECJg900O1Fv
7gBp+8+BaMv7E0qDCBsPsNv1TQTQnYBdJc4+RKI9PwDIFIj/k9lWUyjNvH8sELpdYoFXrqlJh77y
t25jjndgYOkf1TzyQ29yQC3g/4+D4spxoY0tAT3FHnAJ+J1m+sGahA6IlQgIYP24Wa7m365CQsYp
JLcg/uF1NXQ6i6WlrPgc9V50qX0HuMWpqjYB6IQv6eCa+8hVkMHUvYibiyfE+HUXGZI+RmjD6Ow9
uZt+l+OdhiQe9bZJH9w1vXuiFo0yhvQkA7AYDoBzIl+VRs8zgpahM5Zi3zIZPXdpBtKNfETiRTfL
Eslb3x4txLnhzFIfFcWlchbUBM2yd0j0WpKc685qznOJ+nby7ZrmqRgRSTXcCCnTHF+xDFTpdJmZ
Fc+OIcY7cpUMzyw++9mB5nFjkOsNBtKz3Sy2VlsCN9bG0VL92aReJl1gzHSv0Xofndu+/dj8b2Ob
SoUyk9W2JcxHJs2naGycAyXeERAD0gMmB4Dmww0BUJvW1RSgSqasQSPeWaDruKK6x8haJL5enWdD
cJ71IU6qAmxh/i8CcN/s2KvJhVWJ4gr7vk7ye/zNOe5MbzXN5rCEhoPz5CCvcczG9GuqW2RCzc7e
QL03BB4c+wlKHBFw3yB/ufkbRvSVWk2bsgeU94StjrG5UrPbEU0eMeQJycxFrmK2vHLlkVMJwry1
xN5nMVRxcXaGWt84lfraAdeKP9+gUPbYFuc+T1hY6sLlHkHRaweNSFz8c28jEoECG5BMuYjBxebG
0gxlCG+ANyy48Ni0nvvyQ+PvHnJroM6g3f4eA9jII/QCgzW2AstZOSN/Zamq9k2GABDt8bEhqLYW
75wMOEbzC33+aWWAJPnacE1xplZZePOKDtSkDu1BSwBaJJQGtlhtZ8Z7atKZO+MXe18W/D0dXQEk
Xu/TkXOCG/3sC7w3QD4HsI3EUxkzfwcOSQiAqdm/eGkzg21h+kYtLovsHjmdOZxrD0rAhkou0pAm
FlisWFLTzsCOGWNxUdZD06GCOznl3EvOQMAlFyOy6qUqinEjGyO5zK2Z7tMMFP40lIMq/ggSvCVk
WqtDFMdH2WgJM26kNTWV0FJnRlkW/5KTYp8gV3g7e66HLKHLbcZA8/KZRZPXac0QvcBHOjJqSJVh
6+LXxs8AaA9jREVbOEPnabD9JOwHByXgNrhWZt4cCmyIf+D18M0GiPyrbeP+Qm7LeenMFJEGpAOf
lDTmZVlk8QNKNKN17XfDXTqJeVP0boqPN3LAUTNHexbY8tClIt3KybSx+yyHNYQBqnvbiKMVb+N+
YRWy30IuXS68dpKvPlhKAMgDuNTJoxMA6ioKq+HR7GtwKoLXadUERfIXd8dX0INiycUE0FyJ1z2P
KLZaZkJVD6qXYGZv6vkE5ATbxhMD8UI3zpAGn9jGjlLjzh+RiLAyrLrznoPa1HGsQ6q6IGSitV7s
yUu2Hu8NrK3QnExgJlAp7GyoWVbIaEkAJw7UBFndC7i2rDO1wCARQkHRvritzJ7aOF2TOeLIR86A
nV4vMFZsj8S03Xx3HNuBslJvlSDWi2ssyIasWTlzbz0PQYo6U3duDpZ+6Xa/myPS6/cIMj4JUTwM
UzG95tPYrMZh7o+Nl/jIt0fJyoFu3hckB+4YG9yfCHA9OKkzvgrsClYSnFNHmTre0U3AYsWh9Ayi
xHFjobb+XmVmcc95iVwDU0dIMGHLP+VGcW8EBVRZ62zcUJOcf/ulvBk2JsBikDNLp5VRIp+H+jX+
TE27mzyITeHdc+sl6kTfbCUyjQlAAvq7E9sQ2o7q+IlaA5apt5Y7R8vaQUjTz0x7MWdZCCQN9pM2
vnbYAPt3nQ+BtKnj7nKaivKbyf5nj7SG8pACZOW/zZECX/4vumucaRSu1rKsyt3P//t/8GgGUCBE
ypi7LACFl6dTlx8WTqZAAtxoMHHLR2/Xax0LF9zDNSDxvTwkGctWKegVr81O2wDTw3qduq+eNIgx
UP6sJ89CqZyehEZih49k023OIBfJomdGuRQ8Mg++PmBDOR+o6dQthFvplIzUnVl5snRLF0rX2hHr
QPjQ6W3gp3lugwNAqlCPCekmVyKcA4y8Dz7HsryHFizUdxNU41Fz0rYpUxy0GurSkJ+bq3e/EZCz
7dVIPswyL+Ce1As6kI4u/FFvEYT6lZrZ/HXi4DQAqL6HXl4+PZjZeLWrBNkGss8QLnjQ/sT2wXr2
0a79rd74GmMhvoXkETsZ7cROdIaiAvMUD6tgUsUHM5PejGBqEshdXLR35BpBn/uYce8+ctoHcORN
Xlh1vX8ukC1F8Y5jL6lJB7BKQLPJUAfbSssLUlnzEsGpHJHxEU2wwgO/J8BY2XDwK2Kz99CnDria
4EsDwG73jBCoe7oNzxoftEHaX+WxAZJq9304ixH88H1Z7IZW8tM0OPyE0jgtxtMdzA5M/EiOYxWV
tChqR2DrldzkFBgqNDImVMixC8VCuMtWNJgOH5ywTL1ORjaa6+ZHs/qN9Up2ZnodcFL20ZQVq0PL
gCTb7cBTFKDcmlA2RtOcGgQNreXNTmfke/XQk3waSi6fr0E+IN/zV04JoJosLQiX3Ab21O6MFFaa
mLpUEmNRk5T32L0Oj6Bl5LsKe90QfJfDY6cPswkmDtObsy01qQO0hhD2Rt2cHlQAD7mtOQSEZyuS
V9ssYhuoB1CIkL/hpN2D0137/AYF0KnH7zhWo6E9d923zOJ74dggUfVN7BXLYPgZmX4WDoDGv0SW
A2IAK5HnpAkq0Bsm1QY/9jZysSX5f5Rd2ZacuBL8Is5hl3il9rV3u+0XztieQeyIHb7+hpKepl3j
We6LjjKVEtVLAUplRECFGgImdqF91cd8M6mnQVEGf3hmwJ+zKpu2Od5hse1BaG9xbeVKN/g6TcWG
Hhw8gvwBDkwJTpKV2njVK/5K9ZJuok9XvEe8LmOD57xSxaRmltMS+Yt5KhKPZ+8eJB27kNk4zAGN
xCVGUee2DcoeCXb4lgFHjZIJiN64AWA5wPn/gC0FOdsQmDJZVVDAMzK+BeKIHWUu+4uJmqWNXgTT
p7oxfmtqsFQA/eALVBB99+wIwDqJosLAcu/yrn+BdC/4l0atxRuDaoRh1cdowEE2kG4/d2lcA7P9
MaHxeZIEIeDN9A8x1I2a4F9AH87t04QBRO2aru16rsGAS7pBVHej61QshjBBA7lTy+TimBvgTQcv
Po5QyC6m4U9bZnitLtX4iHOiB101VhoNe1abfmVa4Z7OPrk2smtXsYPRpyAJsUdoeGQS2Fkt6j28
O2rQNgKptLNddkZOEgs/STQNj2hsjbIgBnd3nPTzVgqlA8U9H3Cqhj2yBe6eW0VasiFxPm7HzCp9
pnRvuaA9d50WHyRwg8gGTjmqD3Vs6/8iy/6XlAZDdh6FB5bhMgBoGOkkfHgym6mURos0wXnKKqg+
KkVJ05+fYRwkw6vcy1Cwi7JK0L9PyIDzbnx7StGjC+crR7AFHCv7jmrwAy6Cc4IH3wzhCs0k2Y5l
jayYqtCvPSvxM2wBQQvQTZ/+OikDjapS8Cr2xNkemFGNU9uwOBBdO/mA8a5mH7G800Bo/RRHooWL
rynNaoPzwKLKgVECEpqBTJF5YfZoe2Z4zeXA/RC/ny9ZnqCGDGX+OGlt5GMvp0/kb7PUAYC2VhJD
kAzw2nLVt4H7BXxz+MGQ09yRqesTdrFO9NkTujxGqAlb03R1OT0z0scOFarz5Si+Sou3y2WB6/xL
1SQeJDfvXAyU5Hjt4oZjmQwQvpuyyaSTCjfVlxC36P3Js1cpfT+02IzuBphVblfz18H7Gxf+8VZm
nEEXkyLUGvQdopn45sR3KoIs0OftK/ydT3idLo5a0CZbExVfr3GHVBj2Qd+Blp3A+BOiDHOoEFHU
qOOo8ldX6A9gsasfwP3XPUWm2BNowytNHd/aCVeMS+tzC46WNY6okwOZcWx+mAQlrj3g+Jpfj22z
vVFLvBWjq4cp2ztNf/lV3OKDyPYFMgy2+xWHUD1AlqK4QnXQ2gPuCK5gWOByKa7UM1hVXIUaxDvX
66Qsci1hNHPC4OwPrAfI8WngcbzSOz3Euq2V02lgQUhj66yX1rCWcRl+m5I5oNZwEg2WteoK9Nc/
B7iBLA+TEk+ybQaZzH9Ogf6lxpBZhsktx3AMC+LJlnPzIp8jf6N4GMRpjKBQ0Pt91B2zNjE+NTbz
eay3zywBgi6IzbUoLf1TP47e1ZT5tyCW+qemGjwUK+TFiuZ4kDgGNXxSbSh2lFmwxhXAX0YrQgoS
55nTAJECzFUbTz0I9Lv3y+lgZrKGZgLDEVKk1ETFMK09DfSFiy/1TPfO01fkITp96qU6UBFLKA1Q
aN2v6KQX6McCtUrgpcDXpwQaLbelXHclhAaJZxfkdl+aDvewuMfPj4M58moKxhR2yEUT+26cx8Z+
gmzXLCWS/rxEyYx5iRalxGoJsB2VUNnV35agFfWa6fMSoaqOWD5Fwqs/QP4fHqiwiUqccMZxb3IX
RUFUKLWUUAkPUvcytjOfaq6WAVMk/5KI4bd1qAzPZe5a2CQZLtBvhoLGfXikuOBSc6dyqo/IN1Ub
SqG2asNfAJh4op1u/bOJetS3USfXrZcluK7sb55u8HNc2vmm0fUUitae8+RpQXGp7eRzotKUA1hO
nhzknpnTsCu59Dh4i6dB6B2Vl7iJPpP1Hp/jNeM6LyhBHVnwcQWdPrc1VpUdRPtkCoEJSTUUaw3W
10ZR2FeqIb8Fhhnyk9U7aXn1umgFltF8y3ozeZITtjPQGJt+G1GxgaLk4I9slNteL7pvQeeYvp0l
7MnUEr5JQL94dlumH3FA2+4yY4jU7dBcAcAXf7Gy8TGXRfBHnX4VRZz9PuAm7DsWENdp5AIL4HkT
6kwgfidcpt3nlf3alBp71SWQAYCisl3RDew1bYqDlg/Jcxi72r/8yS3r5lnDAWzA/UTBxE3vr/Xg
ydDbxpTjhIp3HGkgqHyAaw3yoKLRN8CiaRfyLU0AaYW9bkc/Fhf1NKT812AwlOC7Hz/1w+T83nkB
YLQ4+Pe9sl43sRv8GCvjaxA24os54A0F9cv20xTxZFO3EAuoNO7sOpC8nURTxqdRWBmS/yiZLP7l
Xoi04l9+atPSGf4BoSQPah9KSH74R08cq0NKtKhONjhIz6zmbN+iqhUqyUV4Hbij3s6N5lnzkMlN
TDP+pjfGHpR4rSJRApLfm7TveTblvlmjntC0NH2tQ1z0LnfLaj+OnAOTy+QlDXQb1Q3t9DTgjglS
OBOpSoAe55VEi81DX4S/T0Cb+m7j8E9j6JRrYKHFvW72bGd2oOFFMs48OyLKtm7dOo9BEgCgiILY
r5wZd5C2bMCnpN13PBB/eGn2TQjdAc4XRci0BEhYquoO30TFnziAGJeLTClhVw+1ajRT/oOPQiiY
4sooQ8GtU1cPIJflK1kJlBEPffWIGkVnqsyHAFQVAP0UwwGMSYNPY2IY+TUdkAXDn7L8JHDSgRLp
sfsNv8072aHuyze8l8CIGP5PRhyj14AyjoXzGxjexBdsp6MVxznRdaoADgEI8Ovy8ggRBhQgmMlX
epWkd8efXXmC2rMicItdKMAkKXX8L/7ci61EF/5QyFWYGOh9GN1g34ZaGLPq60faRiorT/kHi8Zo
U5kX08ZWkbSpfJ9XK6YDNUbzaKyE9d/mva/yPo9WAZTBg0ylBRg4KBZOzNCGU5nrUApvS3P2haDW
PS0NxS0m9cgH5uItaNlBHdRrBbhX1HpFChSmPXaQi1erAF7/g0Pi96BDRvyRaYW7i4SokUWA2U1e
/phAqHQl+NTsydcoH74Cvmdm5T25kB8qT5FdfyerDWMgAXRggYDCQjoknJC/Q+aKGpOSVdStccS4
a5EnxgZL5bnSSb+A2A65LLJbQ6Bcfayj9Yc5y0JhUmQ+Z+BitaPKOCC1jnQiaoEvoG4JoK4rnKMD
bcg0hUJ30SXheGjaUt8C3WmsEs9iSgy3PJD8dRKCyrjNyydh60BTK5XsJYJ8mYpAQfETxVOD+84v
14hZcUXW66V1ouibZdUQARvs1yBkzrYH/d6+rIzkpQzyBwoQscv8AajLuzxm/DxpwLxPisRAGs1a
x1vBaxaZYHBuDSDx1acLwjbYIuVW4C0SpmGH0VOG2gteZShBVy7cFd8iaJB8P0fQGoCRF2sUn1fX
SnefUDPa7zwjQgoxbqr7GPU0K3uw+LcSPABQ8XV/8BqsWsDplE/IQrzFlqNwzgN47qO0GlYj6CC+
2mmz14pQ+720bVSKBvJL4zViPeTOeFcDm3LAKaDcm15p3ydqUq8mNUO7d8yseXRR8Iw/TJI8F1oG
CRDXee3cNNglziC2FZKMr0Kbvo6TxqDT6ZYPXLM/kzuseg01jRaOpzP9zkv7FVjO2IMZa+5DA/nD
Y1k4P6oexTUrFMahXl8zfKgG8YPo0/hLcs8hTvHFzOzpYBioTk7TBLwbFSQ30tK618quRr6gQ8ZL
hYEixFlbsuYHe7IiTM6npPv8z2/zhn2bSeEQO3Lw3fSYY4I+4xZaFzjgHixMIz41XmdlqW/0Y/wa
A92rkwgTjq02YKTg311wHPuVXZuf9KYHEZeRDPeWJ8Daa9n1KZjAtIKyqHJXoVD+vrHTPb5nOGYD
Gu3FbnFAWBsAvwJkUr+wbkLaPo+ho6FMyVCKWzl97Ht52Lw0OjRr8N79mabyvMlB3hJeaKZmO9oD
6HY3NLHVBX/K+x8NTnPWtRBgzRusAkgTNO0Ulqcu6pH4WmwgiIFrWmzNacAQmPQVCMhFB0qNmGfI
2IMvq3HNbAckgOaTb2nMpDpaIG/HWRJiqfkQ64DYT6balzDTPNC0R4D4ZI0ptiBtCnycWuojXitH
7U2KiQ+6dZK435ImU8bs8BIrulLqLc2Ek5WTBgm/xUUTbmIpzAkTf+0Mqa75QWXw+9GwLnVhFGeO
dwfNx7cPuoH5wHcu2S5KDDa4b4xvc1jQanupJSDKavE5/bAoDVIFpsXmOdgcrkCoOV49PfTuaUDK
HEJCADmiKOvRboAn0Kk6oUcGt3H7x4SlqF8gXw40zdrJ+hj5zHdn2/fHTIAbZKR6BiUYjdL9ee7i
EsoPjcgKR+/M/BeNENqRfDye4niPwwssV18HZljuTUKxByIutJoxPjECu0skk5FCBvh2BZJB4eXR
Yyst8QRguthmOTilhTdBtFoRAMzw+H/+Xtq3OyggKw1QhuggnWM6QFg3O6g4At0dEmRQk2F6eh5R
4oB/VTTUW8yskKgPGUuk2NQo7jTt1uPQv9Hy0boH65x+rVgN5AispeFu+5BFYjwtrhgcTqsqxvFt
lFnINPeaW+5zYI78qPOs+0R6OMBNFdtF1Qzm3ksA1CwB1NwS4Mp5h1UtACvb1v8MURCtBZg195Sv
F9bjP//evJv6LByvYwviGjoYjywdj8ab35uJ0iwesAKiUpDAAfGte5w65h6phwOst97iw+1mF0JM
Z/+r2CVsmf9/+Uqw3OzKdDiGKPQ7xeGE826cqskT2Uz12jh9HvMmALrtJz9FkG+eRjaHaE0JSCkW
W8Zpmd6FDIGvFusS9Vx+Xyyli5KdtuE3x4sbpONB0RWinCE1j+XPTYKDm2MP+Mo80NSTAyqf9xga
saTlHobmZXHfzKIB8lEP2iDIOiz2385bQnhvF37cDOOW+P0SbG43cQZwYjGEoP9zJYoHWC5UBeC/
nFTj+67Soh/vBbprmvjaISHOTcPVb1G09jCZvLArdp8bFlgGh3XeOdmPGN8GUM0gfSnNFFWInp7s
h8ApHhVUGkQheHdpgLnPZPZjxAPOMe0LHbyGTQwym6rV7zOMXYHwEdhBoIwJry+g6k7jt4FUS98G
RIkBYQb9vWghw1z6cZboBzGEwEQEWa2DBbRg984wsXu7zvleIO3qLz5ZNdolGlEDmg6t5lMcape2
tplaF7KoYanofBOvqRDtCdg9zU8hL72ZRMvxQMDqFjWtxuZLkI/iOtY9hKDU8lGhtE00gz8BOand
e5WA0Mhgfe4Sg+17TbI1mTEwlaucDcGRzL9OgkYc4JUp/16AYfzBrsv6IS22I0uce+gZpueCda+p
hgdzHUG4jFjJJChD1tKGEkU/SfaaSJWQl18A0gWhWz5EG+I0wznydzB3e/eog0M9h1bgQaW4zmi2
kn5HwbBlrytPjpfC0SD3kJfxiyUnib0lhEt6YHUI4Msr78EFKOvLZGhIeGeGfc8aUNV2MsuOLQ/f
poOO7206ksCPcZJdCM+ke9WDoXvhwxCx9CVODJ/cUdONl27EaQYhllorcnZyyrsNjVYM+Jmsh1Yp
jTZB82CpNbo/10DNhR/MZ1OOC7CB1errDkWVa7y9FNc3EDFer/A6VeKfxpbh2gHV986Lw057guKY
9NMQlVssexaqGSBb4A+j1Zxrq8UZPCQMIT6U5lsKScHgeMpwq/LJhKJ382SCc0fNpHiJnAde+KA/
G9AFapv32zYekplejnXt3vBqKJDIlJ1N1H8B0YI/BXPCdJXiyPbcT/30jJ/kQH/gCrc0nAnLZCd6
xUKH6bbe2VdRDEeQ7b/pNlWxIkANR6RllY8GRBDlFzP6TL8GCrAkl/NvhXxh5qHajuf229S+wpue
O9XdQQOC4kKNaYv8KCdUELjtm4v8vTITEeH37Tal39ignJwkwED0izDyDKWGAtpM9CupKk082O2w
IYsi7ADFGnxormTR9CxCEpzMrGu7Q4UNoO/xbjNxD5n1onvy2rq5SySLIapkja9I7VkbUBKke0fJ
GFpCnPKSt08FxJ3uBHJ+vmcn02vmGn8fFkoBYWc1vVKrgQUnHQG4xCbMCrMt3riLk9NKyVdxUBYn
Q+/D0k9V99au7UiUPk2Yu2C8eEHRpjUvMvtoZlJ2JV9R98Mkst28C44ug8CT414md5R+rnd8yxpQ
wzqqoZ5Zpu7FRWn1cTCS3eJvDbtWGo5hs8rqIN5QHKiUQRFK8+ISIHqUI9PqqHSDn0LItp3aWbeg
Gl0xMP5P6ygRxXFohmGHYrMfTFHNSEVBIyMwl4WAQ63JpIG+1YE4r83kOIeouHrYYRvVPZAH1Ajx
6e/WacMfzRRUn5mJM65M040TihWrTzW0fMGJLb8oovY9IADZFkd48ovt6nd2o0VPMaAS1z4HiKkf
Wfllmc5BXvI0DKguaPPfkVoeoZfjJOcSkLczWJCSswZsBQBr7zb1KEbNKF0xbSmO/Inhun7nQDOk
RwksajuC4Il6TVlpc69675UiEYcpcI19Eib5Pq5qucMbivUZ/zi7uh+iby6qw1bQjtIvQznxaztN
6YpYEh1pny2kbaGGwrN55hSAYlAkz8OQzJ/25udYTPqk5uhG+8GbLulUmkcIvphHL2pza4XjXrx4
pAnQk1MXAImmxmenE9gYolhDCW/M9tuE92WQ6Ym21dD8IOAe1PxCpLFRlGbGQ71dYH2J7X0E/pHZ
CiCvmLtFUZK+HdqwQBUSmhpa9HOPzNasiwMbu1v/Tayt1LkE5AG30Cv7OJ9Xtb13ZNfc9/VYrBKU
KJ+dLAmerTrY0W20aYNsxytkc+hu6+UmlDXc9hnAl/iSVVM834WX6QBQBkAYajsR/JZzY3gEx6L1
wvBeoJXpS/3RqFRWEiPIbKcvf4ZZdvM6lHwDRnMI4tr8U8rG7MEAWfojT8vx0Br64JNJDQpsqhWg
J8EObAjNI/kwCZmT/gBxEtDF9naw6soIhJSx+FTovXiCtldyjsjPTDA4plazDvEWX/sJSNzPVWZD
uMyzB9APBmG5Ds2wXGnK1MdI2/U5vysphHwUZ9cppix2Zn4OwMt0Ig8tOi+nlr/xzVdLI8jTJ6OX
+BOUZveoURpP1FTJVEp/sXFo/pOtGciV0jCOrtNt5E6/k7X45xW8oFiBLfG3uLKtVZa3zWPXRICW
QB/Jx+FZcSSz1RlKjSHcSRY1yaiDuODnWZZbf03A2gMt0x4PcjCIJ1GCAg02bCB9wcCiESXO1bD6
bYTc+1FrqmY8ghh646JS7CF2c/6kpJ/A+mm9vFtUtEuWFVb4iVHC+24tY//fvKKVOshQNcAAdTN6
ZTG40azucxMbGdBi0Awndw2Fmg1UeLJ9raIcoGmxxW0fsHPqHt2kuVAUXlr5XndQ5Exmk4PZJwSQ
CQSh89K2XnafQT7ytjREAVOczo3DaXSz5tqrBseAyOaD7n2bhlI38GaunuQdr6+FETxLA3UqeWGP
5g7JSL9EidKFIubgIEzb0+h523wqTHs9z5UT29kAIfuZKXQTKiCD2JiGojZoJwMXUGvT9fOevV16
vsL7BSkk6yvXz6Sl7UAQsQvD0AVvXBY9SNE/ORDThXQo9/aeETjr0ajtz73V6auym/gxUy/spQjn
SWU+Rg85kvb18OpiX7A3GrZnPIWCow56hlOHjffc4BvjIY03TdB2VM6Quq40z+BhL97mLOG3a8x2
HghvZSPTu6JIWpN6VppBbGSZvoy8f6r5gksI9eZlqTuPVx1rTqgYdrz06gW2tpsmkI1EStuXGkOZ
Nz4auPG9z5dKh3iZDxGVx5DHw3FABQ6yt2W5ghx5uCPTBOn6fRHi3EiwBueUKoQawEjyi+dFe5DP
aoFPvpCbB9PM+Hlg+Cf0PeSE56VoFWlAR2mEKrTjFda2BWvMqgtF/NBJGUGjlQR/eQWBKwOC66pB
7bp9cmM+R5Bf9zi/2il+2WoSNeSPou/ALjh3i7uLtLPdewOwG39GApcU+9C3sA60PA2MLRJkXows
8HJdvZTOemLAIUPIWYYrS31eQPHwed/Xos+Lb13tLz5gjpxTHLkPy4/VFQyCdw1ECOPmM0ok0y9m
C4E7U1jgzVWmizosXfTTJ6Ms7FMD2YEVV/6yabgPstLh4mCf8VxiCfInU5PsUNIXbGm6KPtTUJfs
CXJcYJKBEjIg45gOtUt3ZYd2fyi7wNesob/TwHJ3B0XTCidUMtsGPYfvfaAxIYBrAA2zowGuRqlX
9taLk+fiuMSSP3JB12nK6nzjz4Yd+M286+IOJ/ATIBu7Itd8XfVZcEsJT55sQCpjthfT8nwGgeYz
qhM+NuRjPHrzcWvd5r19+lVo8YuZfATRd8vldll2CYPeqVHfXrVHkn0HiDO2dT99mhtzpLm0agam
1nVixS7AuPjsw1Tzo4CE1WBDH16k0DBoFZiZGkI5T1ABRnnkeF38egUhXMhVTvhiIJagzgnYiG/n
Zzawi6hSzteiNdyzgPwBBKfGJNz2RtqC4msskRMxK/dsvzdDmMkOqXN19gfaDBqg2XP0bHcSMmpA
itORnQZarUfkKcigcz1wplQbE7pbG/LVQ2k/pii7tQoxH/XlLepkNFPTNxRv4578iNojOiMsdVC7
pGHS+IXiKsl4AOq7gce+rVcp7meQgpJGjbdfRWdCTabi5FSBV7rXyi35auIuKdTkUE1uyUY2NfJR
GYRdvl9DFEThck9LY/5s0oAXdMlJ1u5r24Y1eN8wgVzLLCPwIOqkwhYf9f52OZqxBNNc0UwcXI2Q
M6l10LRR5WJg192uZRC4x64BtH0AZXWoGLDzuZqAygyadx+ZVGZAvqbaximwmBG7TPoUHA3VFIGl
OyvqUmMNCYNkuyWD49xdhubQnIVgIZMjf1vgQ9Q4tdVOLU9zcBc392DS2WaODck3PFPxX+tYIEiB
Uh2Y29AFwgsK9DLSHvAeXu4NhjLfmtshGFqpq2LCETLhLvh7j3HUrJ0uxWiMPcjW7JF+IEU7ahrB
ryNv+b4y3Rgimuo4idTvcLXw8nMI+cnFGs/bGZH76AF/eHTGyThKRxpHMqlXKJN6vzL/wzRryIwM
iub95zYonrrcMvYNNmtX4N7AyWLo5QsqV3Efab3iu2lVeGoU+EcE79ZuKsfhm8ZB9zY6nQFKFIYS
/daGZHKblQeE8f2o5fq8EiQNyxce8drP0sLBLwoPF9fM7XPZDG8NBJ9NlIWw0ScfjTJoMJRrssEE
ZJ8baMX71Zg6W10z8HdyY2aDRl7ycj20XnACe/Bs0QAtMdSoW/XdnxefnZrOqn0oexDe+BXgPOum
DPWzyMLupNV/5DmEq3xyUaM3Rezi+Hlr4LjvHAWlfib/HJcoO/ASTBEgdgZOfjqSz6kbOzpSZII0
SoDRQ7Jy7ao9Ar+NvS+YlvojNuNQ4nbyptnXYdgfQZoeWBugDVWAGvuLlxzt1DLjRAHLMkt8D/4x
Y0WRwO4kIBEA0XJr5zUU0L1qbrreRA0rtBBv/GSmSEPlXIk0vseT33Hi5sxB0nPjJzPyGjCnRtbj
bNU4Eyk6MPmBu7Dj+QVn983gHkIIDBy0YuxO0Le708GBsQsULwRXDfWsCmqyW3CBtx9tGh9R1Vm3
5bBziFCCwimQFgxxMAhCifeFaMTtCsDZ3id6RDdBMXOXZlIkN1izzVnazE+AoMGelVt4z1fPg6kV
1X5yFSODMul54NjaqbbGbNUHTr1BXUX3FJZZstNG1KN6THRPqSinxxH/n5mLfCF5UrwiolgGSurK
DKIgPkOk6QdZYHNHWCmf+hAvSbMFaZl5QTKR+x9OkBN87YIOQspIi+3o4I6O+pZTPvL1ITAkXIUM
bub0a3JKOuFTI0OC9+GR+BaXJZaJy9rL6HIBWptW+EDoSIEUM6oLLCskuvE6NBboMq0Kx6HgU9sP
eMsiukpqasXhs5hEUEmxYpBz7OKiMDKpR2FkvscuSyb42h3fUqhuG/eHIqqfkfCBvMbExdpDjelp
sIPyibHymVDsi78wUO2i4gGYG766g4DKogueaHcCa1Np76oaWxgs1ZyoZ/dJi39pzQR2Vo2QTb3Z
udg0h8xptKQforZysyxGA+4wAHlCzlItRr3ZudjkpPDEGow918z5My3+249DV56XcRTIU5+JRmND
Gugn8tSFLWR7VEMmNZB3WAGtqx8WF/XCmONsc3HWgN6ebMsq3pxkL8O0Kq2vFqzb3l1p+quGG/sn
b/Q2mZ47OE0IrK3UMmNHZoTT7Kywrc+1loVHp4GeL/lHM/004T30EUDw8IrfD/fJn+cFZMkLzbig
dtJ8FEX4bDrgRGIcvN21elb0hnHlojKu5RQa16jRf5RO3u1D3AcZZIBy4wgEEnQyEDH7WtduoL+Z
j9j9u7rpLyvEYKAT01uYDcTeZnI15MzUXKQOcYZF3QbyVWBfGI5Zj3ycT9dF4e24hyDk9wnHMtdW
b3iJUqiWnTvNiU5ROESouTDLAseXf9rkzEFyCA4kNU4NDc+RZGNHIVdxNCpW8v+6xrKQFSKzZunQ
dMpTCGRPAF2Cg6zcQI+hWIG0HGR/cR9YF9c1v/Q5XtmCWrcuCWrlRgj0Cv0UldGaIuRUAGOvYimE
eh1gzfNSZFKTlw+R+SmK9Pix6UARJcb0AmL4+BGMIuIOkngbGqNG4um1z8chXC0+wErcVSOE2C2+
nxcy8NJ1MXJ3B17RR61PcHQFXZ1T33nJye1wdrOibqsBr+9Tl8Z5WyWnyQOzsDNmHkgVHB2JvP5j
83/5cCDxNpemAZo3Bnj2v6/4HxYr83DKfJpCq+kA14ECtLs0rGm3hYigZIhCvYcmaFvQZE3Zd1kn
p1gD1D4DDHvrBrq5koGB/JeZa74F8NAxqsHuiCq9fAu6n34DgCxMYPZP2FsNPo3qPRJ2nhdvBlZ3
z9REjX3AqUN8T/E6CubABYe9NA2i1upttTrxmkOYBRno+JsRMDrwj5wmhZCl3mKigABExWEUbcgH
ZnOAgVWTt88oxIsu9eikV2rAMV7gDP2x5A3O5shVxamPXat7nn1dUh2gwGaBGQcoFxwmQh+QGdEp
GVGWkKoDAWraQdsp5fgj+YHKfPPToMi5vc5qz1hFGr7gLRPfarCdrURY53c8HeQF2BG2wv0y+pZa
7iavu/S1BWUOuNiSbu9yRSAAwgMKYBE2RDQzgMBM5OnyUiqAUtF13b7u09/wLgqQkgIujarHQPV7
eDsKBim9o4ETAxDJZHLdxld/jTNe/WPslGO7PXvp6O0mO3kiS4vgakDe9VNgP4LdLLSmbv1hKGgG
uY+L+LFQB9HUxKGHSunacXfZu28Z7Yzqd86rZE8uOtSdZ+nAV1g1+63RknYejJXLkYmxDisc3deK
x2hyY++YO6x+7hyLbUBzCx4Y2dXPUIIKcCwkRp9GU527D7jVrEaRTuDk6OsrL03A2fKiebZdOazA
KMX3FKs7KRjxIIWzxqEkci5SgOuDASk51cI82YltQIjqZ1tULD0g8b+l0SVuAkGE9Mk5N0C5bV03
Eeeg0BM8V5uueDYTqYTMcrFSSouXpckgAz+bLZKtJxcl7TS4+G9jO+u3rkvsXWbj3+FXYf/hWqA6
hniKmPRVMTkDwNky2lj0QyttTxL4pIZ8vVvgF7PYN8NSrWCqFWhAK+nXllVgd9MHLdtEevU5wXFG
59su88513QXnPHdw4l9nm6Hq7c7vpjQ4z10IzgdnshNDW+la5B09jjfnNU1+C+fT7zZUUXazSSvO
w2oy9QwurJUMZbGmBVlglGdd7nvP7AsQm0dgjcK2q/BddbM2Wyc+kROA4gTpfBVEThoG6djvBsjr
8ffD6K+X+LDa3KXYKMTNADK76Vaa7SdSYJPC9EBbJ7OzaHIND6v6U6KEcrts+KX/F/G0TvG+TmpN
1UG6SMaO1bBWJw4vgCE6OEvq10RP8m4Rd0mGEmQaI2ITsn6eh8qJm1WWeWos3WlVOC3XWK6oRpdY
df3Feh+jT8NQKNKZeR76opRrK9FAOFNLcHHVk8xQ6YvGcPI43jajyE6DPmUn6vE2daBo9R7EcsBW
cMZ9AdcpBlg9ocZsCdetpIF66wAwQNPXl8LqWtC/gquu7LL6Qj7qDbVbX6hXj2F10ipsBNUEVzXU
YzIdh3maLqeTVdTGYfYtq1CvCp0YmS3oet4MLNegj8EyD8f26mMsAzSDrvn+MSpAlrGXb6GoN+n2
0agdqe+pa1HXaz37CEa58s1LQ26ngfBAgAvpyNIBpWrUdSaQHoBEsJGroeDDiqbySnM0qLVjlXlB
nSvGmRTvvERD1/Ek22cVSutTos0lJ8RoHzOmQUd+NLOZxQ6347e4hceORkUFtXBuitPipzU93mJN
oK/n+TSqYjOcsqH0/E92PCgD/Hl9FTtz4b3HLfPd0kv3wLd2wAnhMy0D77GLf1kT0GN7Y7qJgyel
mQBP3hNbuOE0+AfIWbnpDNJ3DlRm4IM9qmOTATIDqA7Z4McB/0nUjifqzeYwJdpqGdGMnvuGrHE7
arlzTGTqHiPVkPkrH4X09viiazpUvt9jb6aSSfMpJAnddhdhY9rGh6QMU8CsGoG9l3vheSVQciM+
Nh98vQegocXnCDueTnXpgLDP7vDtVAIHRVbo9xHYIEnfgBpuFkAPRLl5mn19V+5QQSkhrAsJBE0A
UStMEFhwLVtPll5dcLBoXiYDikUgYgHn0ROKfYNvy3hZWsin4sNCvmIMNHvdi7y4y+sy37lD1Z65
Cb6FKKmCA+8062TEjb0bjay7dqbgm8Ir+gezA41ZCFa2ZxHxEOc6ffdaQLzFz7O4/TZ2QF6PvflH
A1i5yQawSWj9J1dLeeiDbvFo9PrwXWrDN8ix9F+iEMTguYycFztiHoDaQ/Uo/kfalTXJiTPbX0QE
iyTgtfat92637RdixjNGIPYdfv09SnqamhrPd7+498EKKZUS1e4uQJl5zinGZrt8LFT9tRfAMMv5
Y1kMGauaJR8fqw4y0HlkNqT1prg+pqoSzwBURvdZb19yPWoiRzyXpRNurAJCm0mK2zaPQ/spjV9p
jrxihEa2akQSmRxogpXDpuN4jyaPsG4BzmB5vaaLkE3y/s2uodVG/niX9U6Ti1oG2oM8Wgg3rsRg
20caNm2htefZZbkKz7xwE+RRsieP0QKOz7dfkAwfwcI/AhdlIjj4bo8BzuGx+SS1+LopkxgUyki0
45kP+JhRp/tPD9Z2yRqCiP6u97T+BklxLMoc+TBAE4GVxpomkJ+vZ7WOxQ9KPfX/hhRAPfltfTCo
xhCs1SxzQA2hcAnzV6BP/NVxz8QB4bHi8WE0gcK1vQRUhTJJfhMARUwjFGEEdCDyKfYk6gSnja05
3ALX/ApWa/Mbso0eUNit8+pWYEFqJ1Y9pqXnQrepHy5Kjsg1DUF+BNRClbE8UAEk6lRXcZFE724E
TYpEinBD9qoCNY+lBLsHS2X3nETJC1X6gALG3Vpg0jpECCalIhWQ303Hbz50RRuEC39vqynaGCio
xvd9zB+GmEMzQE+k9nRGudj0JbMNB2cl82QlIJxGIYlAKrXJHlzDeYiNTLx6Q9m8duk60QOydExe
EM4NHvLa5a9+VD+3/TQLEwgzTO6TvHhZdA1ATLpBbhc4UK1r0KsIFRlC2keSLpiSpNmbCgA1WgCS
gHEXj1V0Tiae3yfMAUGyy9OtwMu/Axw/COnBsA1EljY66fRb7mU/awX6awBFvSpYdSDxW5lNZR4A
PkdtEj+WUGh9LnTdEQMhziEuC29l6kolasifZ5N5aEwJf6jYWGn+nE4IqoxIAfLUXUMWBWw7g0IY
rhjruaFhqMAdv0L1BM6ilY1u1o0/27yFIKZ2nPQEzd6s+9fhvBUto/0g0fvTN/9sLUQLQcC6tnnu
gn7QEFfNYkPOXJyW4eJ3Y/sv/P4LFy/3mz0OsJf/wpc+CvnVEx7bAPHiR/jPn6rsL1YzOCfXappz
FxgNwKvoUaOE3YAyFg31yFaM4PBM6vRtMd0sXSZulpIfHvcIti478zB0Vq71RxfFchOYkDeKAViG
yCMa6v1/bBXonh3LTY+l2/xjO54mYluruAdPBAjCq1b637sObz35AJonIe9zv8q/eZBE3nRDOzyw
wUqPuL0Wh8SMxGM2tvdpD6kK3u0qFzSnq6hA5XNpABwLOD7Q6CIGdBl/7622YG72coJ+VwD/9NNJ
xDmTffZHPvDnJJTd7yUffxtxw/vuZxJQtjZQz3hrGXYL19HMckTcRiqM7oZvy5SrrcuQeq2RGOse
t7HNTIVEPqBFDoeVN68XRJHE4qxZq6a2BBITPUQ4KrB3b6ADbYJ4Jxq/dtmzwIHhPelYeTHBD7Im
M3l5zANvRiVmiUTLDT2NhPcOSuspDswLNh1+43teN8WbMUDbWrHU3yJrmb8BtQVpLbApzWvrXHzI
K9LaPlMxItrQjqG1lo+oUsCASKe10GePcGMU37Mp838wiz8YE27oistkN0HbE6w5gYe7KyvWyPp6
PywQQ4WZ+tF2A1sXTcfvi9ocz3UrNFVhA07ObMBjtVIrAuMhcOo/Ij+Y3ktPbhdT4MOuTVWmUrBd
YDSD90xITtAei81oUQ7oJ3iJSDLnwy8t8VQGG1cGmTyspe261M/Ofi5el6VeLIpHGe+58n40HiKe
NsItOLYM013nM4YXvqkHvXsEFi0yUtMaWT9smpI76zoP8KZQpriNeV2PF343aXe3nsxoXqXwrcPs
CHjEpgIm50x+rAcPuV2Y7NBxLnRovenzDYeoTKiiryzu8MdrNy0oNqvxa2o7fJ1EkCeioUg34KuV
X01HulB8KlpUWxb5vV0BOJ1EnTrVPXRr8TzPIRsKKCyqAMQfDB87bEbntwyMJ2vgbNuHxRe8BB++
UmbWey0tkPqZ4CcDiCvegEsekumRWz3ZqIY/DShAVnfmWFwGr/8tUngZVrpxs+aj6ULjekiz5Ecu
vxrSBLkIQ/FjBGnYgYRZxiRQl07goOxlX1JSbUHQF5lz3a0cU13IA+J3+6xGmTC41VuwYRqeHz/J
wI03fg9ILjVCTTlI5R2z2DGvQ/1ZPTagpS9VcJRd7aGiKk85yibB1NnYTXeu3KoMoFKOrjfze35O
zeMi9+yt6eKz0qLZSP5XY2i2tOAampAks2zwqQLM4F5aCXyYkwLpcWX0WeNeaNro7OZUIUQiQDgU
2EcQCL9QtTGOIM1z6QL5VAWttQWsGM96VOLftRCFvSOX0O/Hi17g0IvD4kyzo4E31KyyTksdeK+l
YBLVDavYyoPtUipOPfKzcz/qUVAHGvmyQz1pBYpP5PMBYNbgi6Uhm00AjF9NA9/34R24rQMq3gn6
ZXqHxRnZjnOP1+v9jf1201Rf/WpZZKa7pO8BPG8iVPPn7GeBjtEz5ycz4z1+83NHDrB8+uip3hXW
e2p0oQty946BwFTXW05d9TNWLN8loP2qZhtN3JRU3lRefq4NzSDH6RY7UdHm1S5I7qP8DkcO655N
RnlCYGA4U1M4ajiDUutjOOYoCgML8vbGTkNaQL43w2WnKnVSqEDqTTnK0ofOMI80ixzExyVo+Cvb
4iKKcR3aIj/V+rsWg3RhFbsomachyR+NXVSpDY3n7lBaP+2y6XZkMwf7AIXF/iA7QEE7wn6iaqY8
05h6RouZf7XZPfJS7tuvPJeFleNDG1TwBreNv0EXVFgP2wYacrcT5Lc4+7G1rePQQeTib+sN0CYi
7aN3KQE/mndZ1iJlVB0GD8za5tbrE2uNUrb64iqrvozgcdkBn/wnmZamtYP6sgypx/WCugCBAeAC
qGnXmywTy/Bm7YRqjTWeKQDL6Q3ososz2Wi4TIQ4Sa0GI2m3WVZC9KudwIYIXCmIJFUHEryyw0tI
deadm/yoUpxGoD3nPbWZL46B5wOw3aKk3XaLc63Fp8kDhfX94eMLZGXQPvwsGKZS4blq+F8Lhjsq
IL6pO6YqYipDrpUE3xpqC88BeLHPPuJhZxq6gMUB+/85EyD+dwTr8G5xoRXUoKA52+c+g6heNQhQ
Dpfsvol9vHePlrUFJoe/40e5c5gd/VH7w+9NFvivEuCUPXOy/jjiBP2UsAR1utqDGX+2KEL8HaGH
YC0aBGqivg5OII/tNnkm07excA3weUDVhIaxAzGHOgaJ1tSbyZutouFuLMI/aLIaITJTe8hg6ZV+
2EQvrSNWht+kb2TKA9DAOBC3NqCxoETwyiHzdRdpKCMrQIeA9em+0SBIL/WNo7QUSJf0bJ9W4klM
3RqPwelQ6srEAufaXYc09WauUey79mNMpYeTZhuNbO/7hxiV76H4i9BjSCYOhxGJQIQCABwjm1ED
6mC4EDslGzViYA8oHQkuNIpkWj7knnEFQ7vZiNxUrqAe+7lRj7c/PhPZBQNqPf08A7LfVtmjyRIQ
e5oieOi7uDrPQ0SRAtRZlh8+ld2B0Fr7cD/NUTttRCD+q7ruHdp949cectSoM01e88rk95MaUAWl
7XVu1lsDwhiHXg/Hv9ykW/B72Q7fEc3uzkVr4jVLlaBSZAHO9WnsnKDeeCQ7kwqqD6Hy3+s6Ts6t
yNSlhJDtjJ+NuWvv0q6D/LBmzTNFGK8VeE7Oth5WsToWrssgw6rKl8xK9+QFocz4MmnqexrSHjKy
mx0Ee/N3x4fwYuwzebIAPsNbLqScQJNeXSSYKy7Cqvt9VrVfgoAhIEW2RnKoOVLXKkAoOKK+XibQ
TwuQ63qkZgBz08PQPBpMjY+SoyEz42WzMhpEE65cgaYE01AeIbL1l5+NHPQDgwCY3pDMnHN1rvz+
3i2m9lJXqC+NxubE9YhM+JXgr9/DVyD2fNzAaYyIxLQ3m+wLjW78FhtN0FbKAJ9d1oDFm2ZZOCDj
S9Nzd1njt2r+CP/wWS5Dlzfi5AvtPX8u+ojLNtJ9BctHKQPUOoOKamdF2WNkluqOZHSaeJR3I2eP
i4xOEEIHII+qGvJ9kNYRAoTSqSweOfT55kU26t3upLDnRVXcJRvhd/6q15F4argOx1OvQJz3bBnu
vdMb9p7soeHExnp2AbFMOa+TQQEQF62Zu5+Llh0Dr5arsQ/w9qe3vVpCPotjT/vSJSCigSqj1Nlf
2eYuuQOgiw+zrGyRSEfGP0DSXjVHUi0BDxkUK3H4nIdjXThQ78Cso3N9NFxmyfn/uNZORxdYNxCF
o/xmO1AuJEYa/QHQhgn5dBhn5VQSWk3qGvgPgNC2PSJYs5rjMkHeUi8m279OFBpJUU9hYERI1VVA
oPUoxNwSjDS9swF2+S0pRQ2mPGWeeJt1zw5ChwCxRtHvoWfEK1Q7IzxR4/kMzq7PhQOYaH6L8rCZ
F+YAiz86tfdqGvs4h/IjywHB6GM37Dc07ka5H5t0PE1miHQ2oLgtKsp1167lH5EITWAMtQ3Kx91G
6i3iIQUWMupAR06Os/Fzc2uyEXKo3WpN11quuvhlqGYFch8/DqiZcSkd49mL3v+zVR6EPnTjQOek
2MWqK7YqRsawAl85Ekv+OJ05TVHXliIodo2R78HL7R/mIa0H4GgyoLf3136iN3HqM/Oi2AqU40L7
DzOzcXHqUEN7vtrEh9wfspBdus8RDDqQ49V1yZ2MYB3rduB3/D5IZAdtXRNGvRYMwHOPbOD/B5rI
VkeavPGlYafXL7O/cvlv/T6vmPP2H1dMixDCgLQVaOmjdctlvAWOFIxz6bdq4s49Nc4IFijqWWBL
Wbe1H25vJmiRz74uriIzDXsVgA8vMnEu6KA31FkxO5ZWz8/U8IDzM4SeP4aL7caFhoC4bOzCdeb1
LcrK500WX1VACCxhnX8A4vs16qzpuULC4M408WBMHMP+Voe1BIlZMt555WQ81230TPYp5eUWpFnV
cUxD4+sU78nslX13cJskBN6hcb6lw3SOAHZ+VaHbXfCXqJnS9K4VyCoRUQsfPMSInqbYQWUT7Aiu
Apkj3B5I7Cp6B+hp9veGoNnXuQ2Yjt4WBNtbZL/iL2oKEuDl62Qz5fg6G7yAYquqUlCNRwbo/Nzs
BVRRqBBn82AA5fALa2S/qYyS7chB4hUR+gHhoQZR+wuZoAICwvPW8A40tMDlfnEd8Y1G1GSsiUHb
PFVn2nKaHO+Y8xh0EvqaOXRpHoscb5CJ/y3ziuk0EQmLrDOxthJe7OaxGwGIltoVVBRsKNwBBIC3
FoSenohjpanYSg2ufCCyldBBpYOVPC40LXpzYUISkObJrlQt1rqQeEe2meFFX8RG1c96sdGFcHvc
JAiWgmIqwIEfzIWgCwrONGysSYDkiVqamueFr7ZGBcmoZc3NQhra4NDamzx87ZoR2UTd8LrnCNag
jAV0GvVWOPlftpDFokWgVM87umi7NZp3WmhKnwGORfOOE44r32ihk5j27OThyTI3E9D9pxRnkWxF
XZohHx9a3+lsvJq/6ka5icjdspVXANMHBp93aTJvIyTKUqE4xqohQU2nm9xNuqHeMjRx+TWqNlFt
pP2KTjj9irpSTHvPDNLTPGEEh660g+Oy3bIJ9VDoZxyMVj2YcQIpc32tyHuxQz+73HjeXJP8l22p
F0f2bsgqHJ080Uwronke6p4dkPeFpNLo3hFXdM9NhsxjOvwMBN51bsmivZzNK2bnSo1YtgFNQ/OM
UhKoSejkbWLyu7ZMvC+Z5GxnyrY9kkcRtsWKzrKfHiwb2c7N7WsPOg/jdeAujpl7u4dpIH/Khz3F
7BPXFhu3QpEADQtlbyxohLyVYczvhGohZ64j/mAyFMDge/Vx0OcNE0JPN26dtvsMgf9/c2N6N1pO
u/39oj2kK+eLGn35cdHls9Hm+qLkVhlIKjgezkmqTiCiaOXjUzxaEmIZBb6kvHTfXe4fm0iliJYj
CDgk/nDlIRJwN5UgBN1QoXJlZ2CiEAjuLRXIg40oed5M/XGxBQ4YjjJneqRV4zDwc2/GXxeHFP9V
/8tGg50AG95wueK2Nx1T0wxWiLvzF6GbVq1l59YvZOmgO7U2jD4C7F2AgvvTH2JrfHaxQKGn/bvG
OsswmUCq3TZQs8idTY2f4Lcu/43+VgQqSdZRIe37f3EwUmMEJ1/14SBw4M7BA+OXPQoHkBJ4djiI
cxqZDj9ybzqJujLevXAytopDfczM8upxSlmIOm541DxZj60KnnMzekycOL4UDtiP6IeiH8WI832H
F+RHMqECd9zEqPDZycBOViHy/1tXAUkbuCk7y9YA48EyJiM1Du+DTVy1YAHVjktjNHoJjX+1rh4k
x9sknxIQCphgoEWx8k9/qKsDdGCce2ogp8Du/dSIj6nov5IJ9b46Ua9dXIv/xEmhOpBb4wR4vwiL
TJGznRS48bbAvdJdOw1C3POXO/vVOK9kBlT2PT0g5lt8nbr/fED0dnDX8t4/FZazdvNQ3lOVFhVS
iVFJgFBdiCabWmOdZrQfOLJCoBK0rcotAeKefYmn/7rFk9K8r4O0R/FEH+2sShbdKXRbSL76wy7s
u/o02+IGyPvaAn5XgWthtqEeO9kZOAqjZMx5/M/8gsiB/oMdznc8yzQd1wc9o+mbmlD1qvqDyQYE
VkMTPnQdChMz1+hWKkdNWGqLdNvouH/qhIaxE2UY4sHh22vXGEHGLdoQ4f7BNi5zl+Y5YyiDlLxb
z0bfxmv7YHhZTrDkPZUJUEnAUivwr6UDbc+jDXK5ar2suNlgLkW42cuvjPrIPHkXAruPJ/WUfrvp
MafLvskaoe9MyOx2ti6zlyHKkp1tSONsTCxA+UgBre8y7wKIW8FYGAWS+ipc0exipyE1zBoe6jK1
H+1xSwJnfenLPWsE6ax731y2RfSHr0ZZ4xjGCmeV69Ixqh+T2TNIXaxnsjgCr4KRr8Nz2iH1oOWk
ZOqsqDatx9PrzNr2Tz6G0cPYJgVD3Zvprg0kgCFfDGOZVtGDz60Ikrm9tZcomcWNGLbZO6kSqP/W
7Zpsg+8jGJUo0AGhiuaeGmCqIdeXNcAylFCeWSHc/zED4CVCpm57nmiCvE2/Ho8qr15mG351I7TV
0CCGFqwBBHM3t9t4oEVIlEIljCzVShpFfQiVGd53fvHRVDjYBW2NxCssUYgjKTLQ6Opz6UoH9jZF
IY9SoVYeL8ZvcVP2JyRWvA1y4eN3yEGezNrM38Br1p+iHnyAia471vbOxxtyjfT/vtL/vR4D2BgR
VPOEXCh/iaDUfEAgDRR5erYIq+Apt3uIeATGsw3Ahpn19jFo3HHjhma0FgVQCLs4AmGIwAsQZcek
VSAxBhZ96GODO3tDxgYClvj6RAGUQ0OjhkRMm66NJOUgkub8dWijHrwQdbOj4WiF08F28WvN+5q/
2ubYX4AFRkWWHoJOMXsaDHP2NUC1+pqM7apGXveZHHo7/gqVj+CONqNLpUXDVpXp3pVR7LxRM/rh
FG9aJHwF3yjgb9c1GAweUKnQPIBuFuhJjarVJtPuR3xusASei7SdbVza9YOjmzwuxzNSDScyZS3u
cEMTpYdAK5ZofE2qUGJljon1UITWCCTglG0HDcFJ8KTaCZeZYG3WklUoq3uHwv10IT0rNyv5ccos
zKLyMV97znA1y/UsrYUKI9YKzOK/e7pUTIDc+3Ot19tQm2TMXhlWlqg9ULYgHut8d8sDG1mcRhNa
UYNwb36X59DHRdXZfp4NCxbtI4h14SeR097NItBSQW7uS5Dyk6txLSbAfGtpl/29GQzA2EUg6yYk
zFhbBzGM2XvbQC0ABYDTbj6bRPrAQo8ialhioI6t5l6/dRp9+6SjiwOGYrfU5FhIpB1RZni3AHNG
YSNnTQgcM0SQGO+y8+wCzyl6pXqI1QHGU+oM7STxx9O2IGKoAQuHADvuE9QrSih5dmG3c3mSsXmW
JlogkAPQyp8XX7IHVgUiGAHcMQ2XRuYZA2EbLqGjzkeZg8cPtNqNna8NG+RloLHvL61u+tzcgbdI
HDuAWi6dybvZXlhVn4HgAy6pm3ZbnhrTavHxe99orsaoe5sOzDagUo8A2GbQGioOjxBqtk1wXWBE
DePN73XtTReSSREBh35eVP0h2/TNBSt3uxJ1ZOKARy3Ba2EzHOTjzFqB463NAtBP4y8gdrLhzQKM
C1EFc3hDXumjN2lbg6LVU6Nsb7cA4xacXBIOE+gwNKRume4ciPhag4HfpZ64wtbxAGxoH+7LSoDd
8afAbEgCRuM9KEfH+ymS3TbOPEQbphqyZ7NRT5eT+g4uTHEgk2JQqoAMJwhKZMA2ixv1oESysmJc
8BP2VafVS9Hn1SHWppZuXjS7/BV+usx/a8vfHvn1wLtUbccPeebapwQH6VOqe21riHRFRiiY/9Wl
+UYqB3nH5i/j1fwEYU4Q4eldrrrzXlfbLtvkafYQRsLY3V7pajl5R2l26rDRIfBS6wLKevMCRoWP
RguJXlp3fEOZvdiTnUyLBy2gpfPs2N/6yhE0IFxCtbEwQEWMAvf4vh6y4j1W32sQBL3Zfd8+4v/s
laxIqPpHnOZD0GuJ/B2Cs8k28srkQLOma6erHgB1RHNRWu77z/aoAHnA68J8LKYD8nwYzpIQXE1x
c1wOzYufzSecPABKWcUo0NpKkL0jPEGx2eBhViEs/z6Mbcg6Q6vpYZZT086NK5IVFJS4uitiVEmL
IMq9IxR1GTJLItl64AAH035S3clJM7St+9FXO+LtIFIPovGwee/BXdZbO85xW6PpDw4QMCrOU2Sk
ZqH+WGym3qK3sno7gpa/Xy2bz2NAjq/3mY20Ed5zAXHjyHyPXIWouBiNU+W6Bgow0CNbFUfvRsEa
1BvCjnzch8dgsyADscc/l0G4wchQeAjPq+6y97JH12jljS4p60g/l4Cc0i+cKKLbxtbYH7OsMVHh
rN9Hl2Y22ko8m6Gq9o5s65Ujx2JLrHtLs/Dv/avtxqWvBxAQIrYYtSAsrA3+algd9JnVmK4aPUxj
6T8WkbsvLKSK10n3JyroixeTj6iUZuGXqIrye/KsRxYhz22EJ9pHZQ3Uri17wjOjEq9OrOoDZ3G4
SeJpfFBCHqNhBE0KSvb6u8hUw8qNomIHJCo41nWD6q14RKIC3UrhcUbT5E2NqLsYsHHrLQQm+uya
CKOCXM96C1znN2hkgjOC93tj4PF3O66LDQrtIXWVIxBQes176YVCg2AF0BvoLc2VzRn9da94uOYh
47fOV36fG4BP9nqrX11jFAG+fsvlfuWzbO324scHXKTKgdfF/0e4onMGMvzFOu7b/i71mvQpOkGQ
Nf2RFyEoACb5PWjtYjuA4eXc5Q1/YNao1o5TARFpqGINGXl1STS3KqAq9mGs03MearpV3VCPmsmD
1vpqGdMy2+IoY/xrxa+W3diKOHxU4Jt6CNM+O5eNaNc2JOjewXMUbgM3Mw9G6Tvv1Zh+cXplIaxh
5K88HPHxa/nQQsZ+rzSBpZe4YMbUPWpqaKZuBsfuZo7MmQqT6C4Xpstl3TzdGnt7cFHD97nVFaOm
mYgIMRHgZGQ/PnrRmRSVSFvpLwsNuOb5bpCH1T5k6VFb+jR+rKIBmf3UXXz+to8fe29+B5FgW586
8GTXChK4ifmoZpiK8+hCDV6bFrtyMnsTZAXbtDhlAz0Q+ne5HTbnPpsEmO6Zc/TxtowSchAqUtKU
hj4QDjhBQt69Gc1snqWEK82KRH3MxsB5FT5oa1Ib9JdDkRyFJSFxpU8NIypcjmU9gqQudpPpiwEC
7w0IIfiDPVhsbpgtn4A0hmzBp903B++OFXJNXot9aDJ/r0YFxjK9fJmIW8nXY1Q729rLxMHOja9N
4ECHxA2q+OylOU/fBmFXa1Ap4rPQuEiSDMo6QabUAeIAJcCuZnsaPOZCEiYCqWGfBPl2CAXKxngQ
rkC/BdLiwZDHoOIoOOagFAvUIN/7pjMOTuh0G08PbdxqtnlmA3LkxvI9LkBf5OUyvaOhMeBWjXKv
F6esgQuRoPvv5CqyXqUFzD9o4Dp7k8co64Rqs7nuOhc6pDr+Xw2WPx0anQ/QIXG8gVSxt6UuPphw
Zi+an11pKqaoP3VZiPchj7FoO+r1LWJh3pa2pmkJthpUdBXxNhA9XuzKbAzPEiq0ApJnf+965OAn
bnieuyUKu44ucv+/9rSZ8e6PkZs7z0Y4ZOB9kChdykIEPyezM9Z4Fc/VpnFtZw2opnMuzOexhoL3
aoJis7C66HuPV2rELssJQQ+z3CmLNRfbd5AVUcm0D3AefTRTFm3ScOrfDdX9MFHg9Sf2EWmJEld3
00TuKoyg0WlB8+RNj3oUTy6j0VaAv4GixNRQmAhZmwM+I4iC9ZDQMkPUsRWwaNGRbAzVU0+ev1F1
YT1MiD8leCNEdlziOZ7XDrTVdDOPaepq3DJUoK/mOWYLe90p/LWRV4MI2nnxX2y0fJnIQ5YdPSVB
V7DLArBeJqa1q4GP+W57cbt1pGMfJ4N3X35h74MueHBDVe4VFaVKXV46ak5QsMPxMw2vZmg8Zbsm
BQUNuUVB9jKyEEilT3+y/3LlX8tbBEauLsCt/rm2klC4x0xKE4IuvbiETk5f4GlV+CYvwEsBI+fT
vhti/6il5bOTVCI8WUa2IxR0UXTtfiyde2F5H8BoEN2lZ2ryqRD5ivxomow0pB7Z5OAAGE1jwkVT
jxqv43LtDmUmN9WQgTl45VdjvImHODpTU/b1R+/GFgxCnq3UReq8zAu0N+40n9gmqs95AHJ1vc+V
47zSr+KvORCxWnxg9HxoOKR4owc8jm711AB76T9AlCrZSW/o54nl1t8X8c8oHiBupp8N5Jumk3Wn
90iN9tTEFd6ANNsCou3VXV0H1YCILsbgxduwGg+0Kxv50KzTe/l6irpw2+RjjWhIX2IhzXeGlxxc
J3knx9EOwWpTtb8t5bUDle1ObTaAHOQxtFrwGVH97uJC9bkeYu9zJS8NF9u8BN+XXdOkkZYivalP
IsNceFQVgXca/NuKJ6olsgP3d5Dr/ADk1TtTk4jmo3driwwO6gYgxhc/0IBcO//7Wtre7E64gwNA
p0c3vnz0k20Y5O1816Bv+HxnmO8S9L1P9b0EEou4t5BDteuNzj8ttwNyINfre8vcv7mluKEP/EiC
PCkYYBH7JhD23BXMBhYxY0ey+SqNgXAg4Db9r3odynEyYf/wVQYF47Tt1oWu4qQmNs1ybSHosRcT
9APIJhNxcCw7vyeThFzXXRZUJ0QdOrWmTXI8gQsHKmmk+QsAdLkNlRfsSUUYjPM662pBSF7XNoL7
DNIxTfcGYS/2mDrGMykDWwxaBKPygEv0ynibx04Ytg8GhzAIBSI72f8oIVCPajAEHn1IsnCw7zRX
NnKjQKS2NzWCZ4uJep928iITNXrvxX9ZlNkIkEXVyREd31E++yapTWnrfHSni+/ubzLtNLekuUvR
yB3OdiCQ/3tafvGjCR8Y5xVdMLSi6Mhq9wv+Wa+xytkWrxLRTuhhCOg2KGL7Yk2ztWT1vTWCL9ht
rdcuLKvXEdIs2pMsgxCPIZh272lx2o7RehwNAF28xnysLWhIldDPylqz3xKANUZ5MCS5wmjV48xa
ryG25iNS/kJw1rqNkUUry/pMQwTH4h1Pq1MsCnM715Tmuu4UEqctyMkkH0FoCHA7Ph+/WypSJevn
CSpA9UteHBPT0fn84BSlsjS2TdIDluM1wYaM0nTBX0rdNmYBSB/gWebpR29CytDYLjNXG5Fx4O5w
7Ctv1mVYBCQW3YgbWw6E/qbwQElPE5k+GFGPGpMORsuYlB1QhHG9hGbdNhEbb3I96FxWGSQRgxal
bqENvv2eVZdMF/dDLznld8jSFju8DKhVWXn4r6N5wQVCKx1usfOUCYIzMA3opX0++taOVuXGqFbz
WMiovrAQ6YZRoagX55zw7NKrHija8Kq3jG0fYZvVPEdmcoBOrTyb31F2J04hvTgu64RePC+jBd6k
/kQRRgRl6xI3c7rhdHSXieInK+Xs5FPh59UEM4NiXRVuuot9p4POcQg64KGtXqjxVfSW8C69o1EN
GeF9XQUOlDbhYeumQzTKcib3iUyOAEiiLoFChC4oElGOJx4gwLCjyckSiGWitnDVSrs4ko0uaiJM
bHfjLkTEERFfyYbLGPiC7XgH7biEISrXKI8hVI2ZTGZGtgmbGDIPJmi9tO1qomxbgIUtOV6yImgh
3CGrDdmqJES2LPZWLsrWv8ZF/OgDN/XcDFX3lLLuBdiX/CueJ2LfGOB7UtBSxpuCg69W0JX3xtCY
b7ns8eqC1TmEz09eDLINGuKEh4OCnOR5HkpAkiKv+KKSkd8FA7BbtFvIRuT6wzA70FB/BFTKxwhQ
jdMuZAIoQ91kRQ/wUQeoPTTfxDxhIHiAvEkCIHQNHWVyiQVz7NXs7cTFJs+DAUfRGMZln6m2Vtwc
5J2bJva8NU2mYdbtIEPlrtrGjd0NQOvWfWukL+PUW7g/6BFtxes6O0559E4Xognayi7W02i3Dzlr
t2UQxXdOgd+1pZsAkNPTkBjQZMaob4vKXRUeShwbPEs2ix/1WJv/3lXWeIzAtPrQIob8ABrv7t5G
DQU5LHaj8ad9L2vUy2jfZaM4HoCzC6S1W5xp9vPDyWC4H4AEPjiBXZ1Bv/jRIIavK4w+x9RbfKwB
wT8PwgKLafElG5JT1/vd+NHsjY02CEsPvzpAADfLBr/yY5x3x7xytqYGfxg151As1SWZMcjw1st4
DhSDAJFvpaPaDY6i1ROtgU7WP2zk1+Bta2PEXf1EzrTXshay8B/XW2z/eb8YNZGQZRWAeW0sU9hX
MlrEvSa4U5zDIdiRcBYRts3CYjQRM2M3u2nFMeqRAlfnAYv2uWpZSr2/T9KWlhcehv8h7cua3La1
bn8RqwjOfKWm1tBt2R3bcV5YiZ1wnkmQxK+/CxttQVbs851T9wUF7IlsSU1i2HutPmxP+jSxqWcQ
h9Wg0tYyOmHEjKmbgEcGPraWWU9aq04caYyC8Htnq+UoOyKN9EP+kfWEY71+2pLMS/x/bOCvdgAr
zMPnOfM7EJTxGDg+ElYgl2AC1MtaE9yDeEgB9PteTkpqqiAHUsCDm1ZTKHImWYwCpiiOR6QW3a6h
jT15cT20CYSAxr+8PMqUjBlHYdrqzkuHeriNn118DJYQldMWEs1/vA1t7IuFgZvwxzt/GOo7ZWFx
FUUzHXQ8stWfBilI1tCn+Et1Ib8GB18DeQggYGDpNkQOB/ziKNePdrYAvpTGhjU6gO6UUmruxoys
lK3RT+amWu1hYzk49EOBevzmoMaejB3nBqBSlRsJ/MVr0z119cUxresWSTQqXVR05bI6Hdal6+Lv
4go/Xr8WL10u+G82C9YNgAZ9/CYxXAsUpllWB3ZDOSxKa7iAoyUDWJXBf3OyMH/FRjzpqJHBej6C
zEqhIc2rhG2YGvs9NcKLP5tIOj5rUY4JTeIm+TtjNez3s9d1IOL+R+t9zIMwby2vWtSPRn8UoNgG
9pH5FtkC9uweyy4UrMk4ZAwsML6t5iDE4SXugBQg3fUiQA/wJ5KB/KADtSPtNIZgJF1RItNhzy8D
11yAV7UaT3XmnO3YwQYYENa6SI9JmFncPofpYkBTbtumHc53IjKhhskI1FPGZCTWxDm87RexMLTB
c/zJ7UWICV6DeQfyKcDBsrgLkiubmUUeuNl2WL4HF6fwmvYUZK2xB6RGgqoqi1WvJVPepgD+pQGi
iy3g6gAqv4Lk55LirXoJRivYVZPENDCMN5nW1nOV84gMk0QAywHsyvscaVM8IqMcuQ3t1gl5c0Hm
OkVQ2h5l8ZHtLN5uojksD/C3mAmvwNiN2SvNbgGA0MkcWc+OUKhY7diIcjk1JyZ9PGbpETONl7Zs
4isbcerYt5UaOZOIr+uAR3BnWijIkxbU2AyZNSzEPFvLitBCnWjnsA25BX4QXn1jKU7WnP9NIrJ1
OH72rmVs1EhegXrJWOw8Xlnff8XgXQoi/Z6rFuDxTiMmsvTao/ecv7Bkwww8C/R7073JshWEC7wI
XRyrui6IKwcPNFsZ6s5pbGcM3cU1cFwtJxg0JA2X1RJGb9lRiBzCvVeu9ZWDuRVlVKO/xxEushWd
lgPGf1/nFvvi2nO38TI2fPBmNuzF2gyX0J3sU9u25sHsB/OIDNx14y3mgfJyVHJOV7kbUdkmqmGn
9BW0k8M71og7iww74JtFWpDDzSIZvGIzCiBZ69QOz5oT5HXJzA9KBwnNOEPWTzHvyeYt80MmitxZ
5nYMYFhnfdFxsIpZDm+V1wCOsDYM1FTnYBZvjbsUgC/V49W3pjMStcnMvtneedk4bTeyOQSz5IJs
3d00OmA1yADCProg1zSr5UQiakBkgHwB2RiOj4wssmtBKHhsGT/dyVQXWJ7VYW6Rzvsei7Y/aQVc
NSA7q5L16ON37D6T7EdFUibZ+GGRaGHSGKge4Lic8J0NJorT3DndgUQABK1+Px7JUy3GGbI3eQjG
kLt6TyTnYBWZjcgA9cEHoqpFpxB8n3UVLqg3Fki4SX2TX0LUOJ5nlv4gS5r5Qtp4jDkeEmioJ0BR
ieoiZ97SEHSP+HK1YZd+XJu+ubSL307bEPlXUZ6Bh9cAKc5zicUkKI5mEJGxxHyOa1dOllpzD1Q1
D1TULHuxfNvHuy4ov7b9Af8b/V8ogx7Bgbm6h8YaMwQC3HaL6eYKOqQOyNusPeTIpUImIJC2SZs0
ALKOVpQEP4Fn6kNGQ3yCb2qyQV02A0JX4mxJEYIA4+ktkQFLFqQbSxgsHykWR+rOwYItLmxMLVFq
AQtbjUlVIGmzwsJ9BAHcMO0TXufgv0YT4ycP6GlnaECKje40dbGHs5HKPE6mF5E6jkscffXyha66
2nN9F7uAB6EEw7rz50sZ794SDSVQsze4NRIqpGIt8OD1q+E+GfG7gtwVpMcSlwPwCzv7kCJDxQvK
+MwAoLK3kiqP0jREljUJe5mn8DiOBRIVSFMk2AwiHxpqhXZ+kKlYs+2s29S1+la8ouRKssj0zWuY
WnvXL6pTlq3hxWVj16OIAF2mIHYl1UBrWbs7DUhaLB5NzBM70xwtcCnaWaf8ExvTrWlA9aAMQU2F
jejI96dmR5v5avdebdzTZr/q/ktnsDg+4NM5/ctIztZYuaw4bZNd0dsnmU/8pLM4QvlZ6SGWog4A
1rFlSwpM8vFJU+Kx23bokiWNVYaI9G4yzwHrnLA2DwptXPlARnDfEtyI6wFgkH85BRYXhsWQ9Haf
AEf6wsy+LgXQhu/1pKlB64u9JBw70hPa93FkZK/sd/VAVk/thwQ9ep537vAZK+j5oJ/S+jn/IAsL
tpl9jsOwEifIgzUDm6Fj7Xbuk76OSEjN/zo2JSSbdv+/YjCJNUdGdAvF3D5h/w9Lk9iYzpoF5YFT
hbT/hWyqhnXTFjnbkDERrGi3/12G9/dbPMXNIkldqrLCvu/oHmn7U2+WrjHgKtvAHXdaAWSr7xuq
P908pb3VR42zdKCd6qd1H9S8PIZFG5x92XSe4d81P5NlGXIDUbkH3KBfGf/neDzI9rz3BwBBf7/Y
AmKSpbK6v+a6+NBJIqRGNtTzLeB8Uq8NLZCLO5a/0TKUlIP96MHQLJH9yePkSHJqKB4jTiUag+ak
O4LF8KRDUa8EFv2+n8oJBeaAah+sbSaPZGtXQgbdIQMFeP/MfZHv7mCAVJfAgYoKm+n39jJIdnPS
ge4CKx+kyKP6MkUul5eJEq9F4LAPgDP5gRUskwRhbRmKN+4wGhMpGG8+10sF+AjJLqb87ro/9SM9
ObuiXt2NJhcDRtR0AsMSCtjXbRYii59AxwlufAwlJnlPLQmomQmPHCmLHDQTGpuc3ADZZuzmxftK
lgQ6TnJlTUIaq8goH0yzvZb+K6ZX5i9BgyNnfU8UU7ss8qV7NeQJMJZoOPulbtLZ9VuXxtQgvwBc
I6SJgV57pnGymMauXrKvD3Z1YwFxRgsrYI0e3lBJmO1cfSCEvJvGLHgZwH4qB50TAliPekEV72eO
pQMpWOiZfpSXOPzzSxAvkbCKwQXERuEO+D/xnBao7w1wfZKWb+nm8tZP0r36k8IeWfgR3a6+If0n
Ue/uL1Z/IpkX1WIhfRRByahC2uLb1NuvsIFs8OLMwbEAKvhsQNWyU+CdiCpspTGXYRkvJCVLx0jL
85oBdXVDQhDWIJEc7HKiR8Ez6JHnc+XEK1iTMYUL0x7/PTRJ85J4OjQlpudKqKd4NPXrqsUD/F0e
7h4dadwFf45DIy5GU3YbgRLHbYY6r/Miz3aLwOXYUb+NqUeNPfXg3gkBhCyVuiE3IX0fZHpYe0u9
A0EoyiVvduDixgmXPyK11zM535W56VVI8+2QdOqXwWcARtT8ShNAIwxG5CG0kqQH63Iqy887xwEh
HLi1MWcDricJgywuzkVuAUBmcrHPnhWA18XBhTLMyZCE2DYEEstqvxlOoNXexSsICgMAxD6BQfl6
V74yy+owDRL3o4mWk4dJ8HCoAR4OebEV3Vh9ETU/NY3tfUNu5ierZvMnzgp3xx3POgPE3HxO+Wpu
1xAA16glrdVaq8EZcoOCqRV7ZH111OuvxZnMC8PWilnWgLdJLGvroGruU5mW/1hIIPmn7YBND2Q3
fI5/DMbMP1dT3W+LaeTvxqVmmPgDW7QXVQqio2abLByse3W1PGvuLmBRz8+qwfn1hqdMEvNhMYzq
HhiShlw6y5uV+lEhI5CsrYx5QxfRbtpYX0Tfh5LdAtCQotB90FCRkqlbkIa1vIhWqwiSx0zH0vdB
V9e+ZPJwq1qrb5VkdKFMfmRa8Xi122eiI+t4ylh+qg+fiTYGvD87Cg8LxdtfpS+mvoaO/rbbhe6+
G30lfat3n5YOpD8PIEODxqiXYKc3RI4EuSWoREMGrRQVGkFDgWkQ3obqKp3qc+BRvyFtkB+ZUY/A
QYDUghM9DxlygE15FhyUpsj+RtGhBDHouNXxPY1dqgz60eZfarJMwuCZyTjKhWSo/0QJI8X80QbZ
dPHZB6ERKExCVR6i6kFm1ByV64fFwsJbV4gIKR7i1jpU3oQijIc6k7KvAIBX+Ng5In8bPNGmuQLD
wu7CBaABbYkpDjC01f3c/WHUpYaMugppLHRvSZ6jIoq6pJ6q4oMJ/pp9zFDA50qcaEvO6Kn3IDNy
d0RSorQBsOx0GN0RSWcYaTsaIlHsLRQN/39kDig5tz12nrDMXN5ykmMTCYTp+hdJVMqxIZXaogeI
ynDnkZTInCkGUAokSV8hEf+W34wz9vRyF8POwVAxt/hcbUn+1Gd9dwiX9H3AY0mrItmjVJfUd9KZ
o5AX78nY2IWAKo4yvnOQ9v0ubQHVkSRV5UR+035pUW9+JBlpqYljq9l6KDbdPihyMS5PFfakIm1M
PcOWNUpvV2CAN84Dr2vT90uViR3hoRoJ6Nyisgm/mtjN2pNsGfzpPElIVeo9yAD0DA/lF7SgQl5W
B0cS4Yr9935GptGKVPAdjX3Xjg9i4FO6EyUYfR71j2M+TPVeDFbyMRZDvPPZ1D05c9t9AdIwKERW
gEQ0ZnuuURi2qbndfQFDyIw6Jtt86UEy/QEwqR9wsBi8+EG3zOvemBtkSGMX0D/UpVOdczfcmtgo
P9KoBnYQMm2kYq1QoD67lt9ESiWFsxSShmQ47IgxL/LM5WlKpoMaksaou/psWMV3b3K8i24AKtZH
fRxiCqcFr3nnA/DpIXppYIuHrqYikz6jaypTujvR4PEohqTaqYvImHfhlau+ZzJSd6b+RHlR/RfK
zyPH9PqoQqR2hvP1ARMUg4/IH1YgogT2W0pQ37AIM6R0p82eNNSQAsR2WOlUfgpcPQlGqtVD5WVR
Cz6svbIhTZ/Hv3e97e/1HjD1aMcXSeZ4TMUDnl23HWO9FXy3d9xkK35SWkXm2vtBoS/ws7Ax+Mqi
1kyWrRmCV1KTPwLb/+/Oto0dyR85JLUdqR989ZB6RCZJPRlUyAfAg1wzWWpbkuFQG9yVWq39SBaa
+Ws/N8klKFznFQwHHVIL+vYwU/ll5bKzXdWAQu6Lspe5Kjv8m4YnHrP3DNniz2ba7VAhbzS7YQLC
UpikWLEQnoInOqVOgXx+paaSpDjazuDIpoqQq8xBKdZv2JoK1v9ZAH8yBEjXST0L8kC83g1BJPUK
jgocZhnZlZCCuQPAwkiDBitMYRASQ/qIL6zG4Bc6BnVYP2mIY+o5VfMHR4Ub6vJQjzqhwuD7kg0w
afE2C/J5+7CWcx3zWlrCOGk50EDsc5xiHiDdu6zr9xZHNk1S4YiQ0W6zLTeerWpeTn3+SnKTCBVQ
uu7lgDtFdnWVgNNijmXNlFUY2xJsPBuqlEqbfnmmniqpSnsJ+CrVVGx1V2eliq9+9KYCLPImbeqX
1eZt2Wr0vN0bNvhFO7G8AKBgvHqysYym3fJ2nXbMQdFDlFig3gPQFTIl8vFKDRnHGbAAB8aHo1YU
PneQll468pAQvmSYZAEgHkwgz3jYEKFdEdksjgM09BwofSQzlnXACtj+K8xYdwqAIP2UdsiVRlLS
igS1EfykbSUi7H8A4tIbm2sGehYJbBm4Rh0DhCU3Iw5YLFAKwKKMOSAvp8U6oAwGC1opWxKW7GwT
SeQ2EreeM3/0nwPwEOx8ia2wAhdVgPfDnQTIaVk05Hl7adMSQ3P0ms0MnJBnIy+iFSjgWYRC/Lee
lM3gCrviu86xSATM8Uicm8lclViYYqybcPF6HyDOEJJaoMglspKg2mrZT62DDI9TQMr2p7W0jC2y
QOeDBczejzTE7G0+MO4Bb1FqUba63A1Ja6+i/9h+1cELWcFMN1H5cbURQx2oG0vxUWIuLO+RbB7u
rKLyZnL86d85jyBWBfXFopZcelpP64Q5wBsVAM9XGmmlnt7XMdihwH5+/Tn78nd/tXLwgQMk5vA4
VaP/wm3bf3EIIw/UCptRDklG2jDI+2fkW0Qk1w40DIE0JnfdjT0pEnfgNuBqKvbkutm3B2OKOSc4
lChmIMTKS68Ntn5CYH0f+Jp1eA6B+M2pkCKJ7ar0BWe7pRnFsmuGqM5um09pVqYvrh06MxKQkR3Z
iuJIshB1D28OmBc7G6db3S0J/VCMbKtDV5iebTC7qTf0MdInqD6VOWmBbsHDz/rzpY9bLadIG0Cr
F24PXwYb0gZw2IayIGUrQYPT1rqAJcg/gyMHVG0mIJNTpOAlsqEeZ6O5r60M/6xSy8Z2ftF2JhBz
NuXYhsgJgII8tDZMm5ONKeeJ5DrwVAxiz/KKozzKRnExyBBHeWBL5NjqiEQOFSYAjW92d7K7rvL+
HovC5KJBNQY5D93bRZpixgnVui6DtRlrv3jqWwP4vHlQXUfZUA/wXF/iJC9PNEJld311kHH9ZHUZ
SO5vZqSYl+6LseJFN2VLdSVRG2aAmJa2grW/xauXHNVTXJfQLj1yL4fGt3f6TUAPdGro+U4mbEwd
yaAxq5cFKWr1QpkTVF+J+k39JpRXIHN9ARrSVfBWfyfa4F1hGJhgWQFA+OM5bCI1TkGH8Vy0tiWi
xgAnVNt459zsYYmyVECYSHVgdSlg6uxxS0NSKBd7mouzW4/7+2B0nczGcfWa9uJwF231OeoWwn+y
9g+aydxNq1qa6dD0xyFu7rv5D9nSOPFj/LD41zsTN8cmVIc8UNQnlaOJndyl9aIiwN5vQ0/8XL4b
UtnMCzgw8rE5gFQPuHE3OfVIZtrJOxPH5SaSQ4NLmI/WJpPAsolsJg6cmcLpK0BfY2jjtPZO0ftY
npOMGi6Bant/bp60gqKQr1bUBvKFld9DfLIGJOPvc1yAQBaw8Ml2nHsHmWhowE3vAJfVrs+D+S/l
BHi+8yAbssXqEdnJNCaNibOACGg3xZ7U2lAP/caHix5TjxrD76edcJJBBdQKbayck3D9Bi4cdzf7
sThRg89+xtaqHAPwm1eAxAHh9Oxb6NqZJeSX893gTQVTx+yGiPco5rxTK6dJhZb+FFU7UTg9vLs8
aZT74+Uf7Ce6MXKlxo/3QDtvT7HksPQV8yUScU6h5Mu8G7tWuRxA33dWsuDBnNzJh3qkpp5WOAVI
0nAajbiY1ABjgrpKqp2Q545KRcf6TSe15U2YbOoG2cArJcb9Oo1N6SkxbhZuf6q7Gb9r5MWRi06Y
+2kC3UzBG9efAC5angE88Xlt8cJEjgq/mJL9mZieqSG6Z+qRIgaszKnv1s2D/Ge2FI6nVrAFBY4R
/TLmg+/tdkAKUV9Q6TUaExD6iiC7YGd7XvbUdZYyvwyVfQFr0vjkZfWcyVrXbGMOYt0KFJ6ANVX6
rGwecJwnzX2cJeTbmSUlALvCHMBUtjDe63BuiN8zeESirGIdOzqzzSKkucbAdpmxv4YkPnvrtygc
UOOHR1DKfist27/cPbfoqURuKFOzN/rBRT0Q7PnPqpd+vHPVZuQ6mJWNNAXYqsvSw1Bd++2K+kaU
BU4esVGBF4eBh+mmS1fjufbr+2aec+fkif5Jy90pjUVE496d32OV0B5/5tqPBtv2mfCQ3vNDTDIG
oomtA5c3izVDHkNk++Z7AyU6R+2qLjvKoFk33Qe99Kh/wEakBUyb0rOsEyrurNPCUCiI2kF0lapK
JmDkuPbg71YsNZ78rtpZgTvYgE+DEampd+cTLJMZnrVK2aOCNkq6IQ07MFAzG3UWyQJaQSyYzp3L
d4CPaZC9iKYbg/qFhjclmWo59UgJRK/dg5xikBIvEqV8cDfAZhYtwdQjy9SPCjvMrukYJB9qMNJf
PHd9Z2ZN+kGJRDMeVmMA74C0oMbIFoEFBBAVcSj4Zpd57LqmzAabNMyGomivIZsj7VSwNT7OeYEF
vd0XxQY4be3OGtYKwDDfg1gT3tYo83GP5EcKlvqRbzX5lXNu4llS1DMHbbdMekQK5YVLMgIDe1lP
tVm/p9E6lK29J61NrAKdMwybOc0H7Ft/d3ENzoNnO1j2NgoVj8pQ+YxBVm/X3u32Q5yApaJy/StD
Df+1GVFOAwqtYUcypejm6slwMQ/WssaxcoAq5EctWsLRB76Gi0LORbyQnEQWIFpBPWf3x0Rexgfi
FZuBsyd/Gea8lHgojMshqUCeEulSB0tqcFi2HMjwTu2u5g8+piESlPvcpKqCQkZX5RKyR1odjRQq
JGlYhSXmXfnFzVlH/W7d4C7prl1mLmB1+7Fu43att4jtGAVGMiBT6QZ4hi0akHrjmUzQZVoB5Gv7
ubawC/EjQhoNUVT9isKj+EijRszYKweEHfIQgeC/I2Fh1OJpUDnsVjm5gIFNMO91mpdw9IKTIytW
kUE/g2xadEpWuyAKiZDPpuycLg9P5EXNT+QkusUlexLpuCRTQ7oi4BKBonTG7lhzBu+i+Y6aENnk
76Y99Vk8vkltcGCdg3B50YaktHg6HYC3jW2MWwQhvbx5EnibMGv7oBhQqYbnUL4edHTyMLDp1wJ4
9IwT7u65H4PtajfpqzBa5Ls103yi4WAC9rfi87fUMdNXEgGNEmlwhnVvUVbiGylB+JO8DhYSZigG
eaV9455vFmTWN+l1RLVoCxAQDgy4o1viWURNF1tvPS3LeJ8CswMpOiQbbiYPxk0X1/s2a4BAe4un
g4rRkUTdGRCtfeR2kq8Ope20L47K725PLMvnt1z/MkumI4Dm8a6gF4ZsctmAEQLQYiQEDzbeNXGL
JEfwyqsRKVykseGtf3PUcRr5jiIFye6CDTouzhE7e/NgSk53RupClf8u60EpB2pe+2SijOKUtt97
WsYAMbLt2QReHmmiFb03hZUSkuZB/T/JdFRyK3gS/1ehGZgEZiNFEnELEI4M+dBpFn9yKm88Ntw0
d5U7vIxt117Am3IhbBw/mJfrbQQwRzUiGJ00wXO6rJAnZ2Vz0xxVHSxwg84et7JjCJI5Et2Vz7aD
/WcBisiuOGdYGSPJDM+5xAT4VGs0RxrpNzK9jJnDXaSid0hZ+/5m1y/6m5JED+6/DGvG4oj/U2M8
xkk4HByxoipINoyjPkjIhoZ5svy9pCXb0cjEFoOS05DMyIGG/4UsccoOiCoy/NuFbIzJUcfRV7dc
TE8EkIFA8LQgdweUIWFZxsD1cVi6XaVsNG3wI+Gcwj9Ts3pTcwiH6qMWIZ/RSrcqAnW1qqhRkCSS
ad1q2Z353K9s3NN1kLa+7ewAe9MmIN6LDIk5CraEMEg0dskdTskD1Im20S7U42H8VNt+80QWJHpw
JRnBnnQPUCna5ac2t9CkfbiDfvJQsWs7fxJ8i29zTCypS00N7Cl/zS40aNqg5aie9byL6k5232+X
GtVh2oN6j2Ey0FQ2WOdos0cLtoCn4Geh6HKdK14bSbo3hG3xvE4ch64i+dKiWCc72I4oAI6IxkrX
dGtxM9k22NB5Dku2ANk3aFZABkrHyl++9BZS8cha+5FSy37Pasy9SHgXh8axmFYweGEmsWl8pzvN
fWZ4n0vQ6TZFKC5ZimfH6o7TR2HjcBIHxfHfQP3DSqT8u8yCIXLTsPytFUGzHwDgjAx7czwkSyaA
nWiUKOEBONQuccHWkJiVBdijEVzjwMD902scQIEhXR6MDknv79RYWsdujjxdp8m3VTHEL8iTj1+o
lxk5iq2QwLYn2dC0Ltg3W8zD6gaQgtpQaSYAXVX99NLLAEpEEQycx+zVmMKuM2aMFEEJdZxs3YFZ
D/zN8j7oQtkKsPRt24cHzxyyC6jSBlCYo1iNAXHksmSfH5ehtIIsUFqIU6fFAQLujCWtXoJO1lpj
zZiukd8nKKOQMwuaC0zNcCgwiXlHImxmiUNh+u5GTy9SoNuU9QD6WzmVIAsdg7xkjFxa0KgPaqAB
y6swW/ILCpygPSTA5VPGThZQTEhOqXOUGEeNtv3RTFtgxVwADAkFHFPIga0FVuc9UjcmVDtnrkBl
7xLsTcPuAFblLvNTCdyQQ926T94q2ImaYRHhosam3SK7cBwCBgDWLAOSws1K25P6zlJ1SU8qbUm9
0J7b4KyFdof3CjCSEv+QWN4TudjC8SKvA6qvPvsJ1nodL3qsD7YAaIT0T9KoU6NhbYtdyZDeoY6J
eAWea97HW4AIYkfDr+IX3bQ4SnjO199JstY16n/XBXnw1tgZBxIOHkiOoikHZSXQ4+IoTqqXKa5P
ngR1pAYHud7d8EE2lnjF/mcT8ljzEciOOupDGBo6t2vyuOyPRusrh1+GLxMUFvVLA5YhueMHPhnn
1MsboqGFmVkdaQ31SE2GNKQmk856SFoktcBZGz74mRw72dw1/9AWD6H61cQOob4bd/jTtbEFRxm6
uqrKY1ZUrsjmUNVXquhqWDrvYPndN8rXVTKlH3okOfdiAmMS1XKNgE0ARRDOk1sCRuHG1GOrr0kB
M9Rgi2FG4eeWhE6OX/oe51NgEZfUqblRguLQl0Wlyoq8gFPnR3f2Kt7UrfvCwnR6boH7AETqCmVi
OH0qm46/pPJsiobMMkGdjTnijmSk1Xa2OX7IBkuAJfS7K/XWCqAmE0tUSK2kGPqCU+8lyERsqgOY
QL0LL8o63Pe5H4CRdT2IIp+6LSpxvIvqem0hom7N7B1bPLt9mSXAmgny6zhdF+Rn4FkVsRG01ORD
IftsRAn6yj/cfXVTLliw01/y3W/qTuWG2RdPCGQvdXivbehLV0EefhR3PuoH1riAoGbJGm57iZbi
lDVgV7y1/9sNPH+vhqTxvGK5UC+WMCs0LJMKL7OmBBHJTUYmfYXll4qYZICS6bI/yIIBT3dCHTmu
pD26EXVWY2wuRoXXmVkfTYmgk+KpM+bGeFK/E/odAA4bpZE5NAOS0E53P5NVutC4wO3sUhBtx+Bt
RCGjOSYb5MJkh3WNhw3OgDE2cJxwBOYR2MdpbGU9kyf4H2YWDsmGs3l6qWN3m9h2/t7uh/z9nKT5
+z7Hn9Sy65z1UwI0SPMAMHTzmXRkagbz7/FixidlMXFzxTvbXJ8oBjVIaseBbzgse3WtHmuIXY9k
CXUxA9/ES5yGkdVaYIhCrQN2Tv0e6XIJuAilzB8HKOSQeiRrO2x8rPZ6fjAjpSm9xtJZDnNh/vXL
GKQoZhFHmWm+uHk14XMwkLlnL1mzNYoFXIIP47UsvgXZJC6L103XQbTPlsQyFXK09D2mdmCHHGKm
dF6fmpcCnyioK9l0KEr8O08hfrAHPxB9+K4cGFLZEpAFGCsAv8fMuSBhPHjCPBfY77FE/aYGaT7m
RcR5uY9n8ASDEqKP7K61n0LKEgE0dHmwAWezMWgM2O7xXWV/9rMFcNaeh71Pnjq/VU3Q7zQd7tIt
qEFa+DsSuVbmXUpsbNKIOHRra3H29jRiLSER2ajxXNfHE8FDBoHFMOlYy3Y/Ia/uOsqUqWw2R8yx
MSQZEqOSa8X91yqd8cKXchJNDjgfE4/9RqZKJJUN8hU2tsHxWhzCIohE4Mbvig0Z8GVJr4aRlc95
1u9G22pO/tQ+my1+t3ZY3jdxnvR7DlDY6EHBpB0LAdCbActrp7WkoCHobz7bthU/UeBg8ce76KPz
3Lum+fwoljcD6pdn2wOFY4ni87XIfHAyj/57oCTtOWp/X2hkVkK8i8FrC1SaMd9kcYJT2Mn4RvZe
7/rvJ8aTAxZ68lwE7qQYR5DCtsU87Wts/ef41wZz0lqa+YlcwJeAdYPnu7s453h/OnbnnqhZghTY
r0K4wJ9Fj2R9G/yDLK9lZ2kz1CkBu13aaTfqPfg+DMlEh9G+vwwVmGWANXxVABw37AC1SCU2upln
vgFpwnTMigb106QIa9cJn6gsx8POJiq1ZAWPQ91mQDK2NdWfkhn5yvWQoZhJFm+ram3qUtNjizGP
cb5FVdwkwhKxecYCv9tOqEKJOhQfhevBTlC4jLdX1n3xpwVIUCZwiAdhtl/Cqv0biDDsKvCkvM5V
/A+Jmel622SavaPb2OUXvgsDszoimwW5EyCV2TZ9LWlaHPszgOmfXS6KD2G3sg/22JzHuLM/F0Wf
gWIVMLOu33QfQ5AiCq9kl7UMzAsqKk3VI5lfWPPZDL9qnRX33S4MGQNF01BfrfYz0qLBtyNzFWOB
xrLdYbcIPM5IRg3WN3/bYnYPLcC4junKwXLhJFh1okEBCYDr9XipZ2UCXiIoipvhT0y0iHo5y9Ln
PuVvkSnSjNpy0QLEBAALo2wmiaXgEuoCjVXXm/t/+l7SS1Il7yTpOchS+5Csxlml5Hy+Kt8EwNNI
KWl2ttUD91U4mK0MIcobLPzHAON99dqXIgReARCYyYRJOw/nLzusFK2dIXMWAZZRsde6G02+q5oT
TdgBC7NgU1VUh2pc7uf6KYgGD2I2l0hN9O+m99Qlc97WkRku7w0gVICbEti/hh+Cn9iaDwQCTKIM
VeP7NhfDloakGMri64SNr906rOmO282wn4qafQbG3claAa5ezhzHa8K331dpHh//bwuAzDQbx2Ti
4BQOO1MjhtRSvf8sm0T2ikP/7s6VxcZXxwhMwOFmb1VTPxZYYRn/yeJ8+bTy2NmBS9o+JwH7W5XI
hrGbneZOViFbACrEWsq76AZlX/gO1xVbOQuqCi5iANU5RA8WQM6+l9lzhnydZKgPU2ouwBsxlusK
OJTDkLheNMohKUC3UV+BTkGDxOiaGBkYOFWt0zB/Atr4bzgVBMLfdzRx7jYeUj0M1LjfZNRLZwcH
f5bhAsb9uzH1pnrcNKByegZ9E4Ch/S4EjmSZXTkNRZxGdo/E9UykzWUBBPGldscGJwLptpAikiMN
qS63d10ss/zIBCnlNhxDqMg0bwsDoE0e68HWwJEImALocJKQ3qonH/13Q6noyjjd+oMTKOOmFwA1
JGu3a3JkCfwYopdDkgWmBcjaSYbknhOCiE5276QdhdIOZgVUjTeQIi8Gdift7al9x1/CJ+t9woet
Rb0naDSYQBdG3G1+Zjz31iaYyu73IcfJRDiwz2HpePO2ybJ0XyXxDGShdj0/8E70hUD1ag3KYtQM
uWGkxmQpOlSC73H2I8Cta64nyyu/hdUavyIBf3wyV4cdhiCtPvK4+ZQnefUVdfXfsiX+tQFKDIA2
XLqHOuYH7k6owXFYnl4GbqHIRvaSJCiQWnQbk9Dsweda+Pa0e1As2ZgCHhYN2S0Ukca8wPoCmcMH
PgzTE0+DUzCb2JvrwJSsjvTVmA721ek9neYbnTnaG+risAB4C9RV2QGqK0+ARlPmFCg3PiK/Y2Zm
jCnKzUF1Jzayp6mKMf1JJv4KPETgcoCUHqTywJ4cBAfJeeHsSOktnf0utN0DKZMU9nXhgLsWv/kT
yeqQ+cdmCGxsnUDrYcpltenubk0d51iJCw8ZJxc8cBmIb4L0Y8r3xDxAg6nZE+/Ad40pMdy/D0jj
CWAt1Bk4F/16RMESsvvQtj6zAROOU5gkBJgKlTlRgVOJreP8yPlQ7BphxxFDDRCI4EDi20bCf+UC
52AuymYiV+Jz03CVqOLTmuKcTWqpGW89rSC7cCoBKv6fXf4fZ1/W3LiOdPlXOvp5GMMdxMR88yBq
tyTvZVe9MFxLEwT3ffn1c5D0NX3V1fVNzAuKSCQglSWRQObJc2j9yBaHKss7IDzD8VV6MQKyVX6J
kHq91B6AC6ApyewbNQCSUKTMS8hdzsM9DpU3CQZiKDvsCh7GKwam2Rsr+UVlrkvV68wctLAN/eX2
iVyIBmka8Q9RF8GBTq1mMb/A1ul8DdZop/GsjYffpYc0NVayT0mnZXKI/NiZySPlnCAO+GNqJAhT
FU/GQmmRyWbj6FZ6WEwLywVPTFXSlY8ddG/+No1sFXd0X+eWzStwqQxCMSpU95OiibTa4q1vgfBl
iHML3w3rz105tW/GOLlQncL3wf9wLjNQVEJwpFrmF2Yc3QcJqrwi89BxkCuPTZt/M61fomXi+zhB
bdqMSnbTAvBy1+rADudWLb73QfhVgHPh0Uas/sDvy6prgcyC7ljaSHlnImCc4E7zSCZtMv7l5DXE
VpSpQVnWtkeyAIBCdDWQKS/+5BG19if/WtODrRMAFeZBR+mmL8d6w4bwpe9YdapjQ3+YWJ2dojR+
zR0+pn5rFY4fAJSyM0JhPAjwLzwgJ0FjvR2BNkpV2tNMakCJ/mK5fPBzr9wzVf0EIWnjhq6Wrj6G
qBq0DWdzNbB0F+c+SvKjgIITwcYRBxmRKX2SJoMwxl+9KiuGHNAT9bMIC5+4NAnSseA6ZGivXAvk
2gQPIfviFlbWqqsTXYkNjBB5AIP3NPHbTjUmiBRAfawdXUWbQPYB8d+bwNRuyLTYy1APoMHW9muy
8dHVdxOEQof7WOfmEfVibBMZiX70wMd2N5iBvWomN/0RuGJX6Xl9Bk+z5c8yC9A5btaBCxVYEksg
LYXfSSvQ6OIyZsbkNzHQYwsrUEg0QNRvbHzSCK4r2iVTY+u2NqGv+yFXurACLbaZOWjpe9J9n7cQ
BNEVOHIVjrDTD07lyLuQN9tJ6t0jQuPd4wQ6JsXMHBwGZXM9IM6d2J1W86iyRUOzsyEke0um1ATQ
HfuhYUPdpKkc3IarYt8IBKjrQH+gpuNVs4VmXL9uRK6nfmaUlwIVjucuL42H1rbAMG1X0acZJTdT
3wCj1Z4WwEFK3Ks1R2cy/NrTv4Zeb66ZsLSbKOjjO2dI3VWPMonvWiCQrrPrL1oqsWGYimjfT7nx
LPPmjhwgAzithF7ad5nN25s6mcJNpnvie41CW7UCLT0OEV8PdTvh7/RdS6Lobr63hPztP/Yi/lYm
TXQH6RzcozDPsJrvHtgatnUBNU1QuOaIRKlNEfWpccdg8E4gVblMqWPtyFa2DUE4q00d2NlL0j+R
xndoiekoXCsCuQofXxljid9mrD4NUJR/sb1PXpHjwUvJjJsC1WGLV1M8kxmo2/FY2ELOXlMWv3ul
HOpFTE+3gzF1kECOUK5eDuIxMC3zUrTjUWdhItalYrbH0ZMOofOxtdPTcae3ydtyRL0+6JLLFOaf
XOjsCjFt7O+08CSU4AXyM4hhJLfUKUgpo4BQK1Ks4KdTDsuAXtSoMkOsYxezxGCrQJYribLHMQd0
xug2Czb4Cv47oY4XJe7D1ysIMU2IUaWJl5IoXqM+S1MOQsohBLs0GI1XV2t9ctcm4SPI5h5p3rI2
EjHZGsVw2I4mRb9ywja6A5mYh/R1W/qja8s3yB291FNaPAYpVLYywzUAZ4A9HvOd7Dzniweoxd4E
J882gTL229T63tTp38C852wbnRV7yBBZL4iSrGkcioDRRkOQ+NhlVfzUe80DrWeHKchjuzQ9Z5Xt
3mm9hv2OeiFTr1HjHDrRHYpnj1nageRpQuLaKYrxNW1qdwPG0WjP7Xh6ZaV+Y05B8Vg29nCLumjk
t4X17jZWfbSn7t/d9MS5t6t0jT3AFkFJ56kdRHFBwKCdNeyjAPnTsM/CA31FbbhBVtQACLfL13Zk
aY9uVn0R2eS8FQziytxOrNu+7tPzyHErpQFHJPumauSLV058l4LTfDdyl7+Eg70hB1lEMWogi+kE
YpX6zs6RQB7H2HkDyvctQoH1o2nJ+li7SKeT3UUpIsA5b2GquZvCKdihsUvt0RmaLwES7SLD03yA
Et1DY0+DX3iApUeRLh+oGeP4Ru+hgUC9JhPtpcANSUoTOhpZhWR4h8/XjyF/HCNxjwVSCBh/WgBR
sv+XBWj5oGnqS2Qn2xosi+eowb469cYboNLzc6tMZKcuNbJEOWjDhtxfbHS1+I1TUp0GHdq91doL
gv64bDIhtc7yNe03qflwYaSt6pLa6rI7/fBBHG845rb4Vxi7CNt+bMRpSx6Rpg/tyWkPTsNLl65m
n2UHHyZB5HdsEOvFkebZbgDZrTn/Y2qgNGAZ6oVDry43QlXU2KqiRqorRw0wDYpTNEA2Gl0GelVg
Q7ZlACCO9xlhxBTUU8Y4ldV2DuAfFQiZVsx8CbnDY6xV3l1Vx6huVTElc0CEp9eM1zgXfPM7D+FW
uwKFsK+W5qKCOdKqdRDY5g4aMIe+jieIDHeBto49wTYCPJop9sTFOmWeuKvK2Hjo8iw6jHUJ3Ah5
AwpZAsvT5sewtfWHUJPDRa0VjhnyWEVWbz0VrF3CuXNMV5rW1hgQuQ4+RplowGi0OI5OdnFb4N3I
5Nm99LMBAVHXRoo+UmKldGXjy9MgY7SYIdwAREedpuO6xW7bH1BBNCFb8tc0zEAFHXJMfES1LXZs
YAxRg91Qvc+o1AgN04CbTq/vxwfs2401Pg/7QgxJwNxYa+Fo8RrH479ok4gSCdmXKgKHMLnNnEqx
cvacOFmT8dMMOI9OkMzORh/Jy3tBdFoemtpsdziBY+Mmpzsvtfm/mv6NeaGjQMbdBtXWw0+wPb05
nqG9Vih89tOmD59CbPMgL+5Ot04S4RDRFg7qveP6qEPKYT+ZBcog0srbdHHebZ0yRfI0NiAfojRE
QGTlHQot2CwmslMz2GxoVp/6TTfhIZqeFxMxL9NcoaMsDIi3ASXlQNmHiR5d8M6T51aLoRbl9K+D
JusDsyt33Q5V/6qD7Rk00HI669AdevYGpFqVW8ocqBBJDzIRWjq85h5HCaJmV4jfodLtELh54Odg
XTjLHCBZPcLNrq0NsFIB++slWXwI9AplHeRCjSZDBP/L2PJrt7a7Hc0Dv6a6ubv6WvTmJbf5l1Lg
fu+1eGqaqpY5mXBvpa6hKp2XLo3myjlQzrpyvppLoyKO1+BsQSa3YKB/mFsB1Mtf172bf1ynUO9w
dRNYGN4aN9RYKvS7dBfb53lk/Zg8v8a/jZOTrHDkGUV8I7LQOhtDh/ihHoodN0CAgl0RjNR4igI3
ATiyMWbDYiXIRVxA1CRB8h5Svr+Z2fQMsU9UmuNh+deSBOlIcfgega6HbLsDyjN6mcUF1cTRJrRR
9tM7Qe4zsOchqwDljqQQ3a1UTd8im89DcBjTADWo+Olusxgs4qLw2v3VjGiUrxKP/cPVhBCpcS/D
wXhZg660vtoG0difqFdLJDZXEYtXLkICl8U3Mw0ghIDAaSLFmq8axMhA0Yv97NwlW5CkiqdXGWn4
kzc2cA2DHP2HWlao8wwCksgdkngWDbQmf2w7UZ3IhOprueZRCH6aymUby0YyCaQ8+Rl5EdxM6XJp
jFbfGYmWHxcTXTF1D55tUv+8Cg1wNRpn+wgxnAcedPjtaxUywupgh/NLd0hT7GUgpwkxHs67tYFy
zjs6++kI3m9cwaAOABHXR9sIs9t04gfRtVCbvVpKL8ru0OUmXzUDfh5pbLq7tA72wACJR4gsike7
cRHGgV7PrrRdwP3rNLpNNG/2GMOvqIRzE3BPBQGI/ApohkH8JgBvk+4COp/rwYn6WYLPr+Vht6Gu
CYVUbUvDIzbBa4R2S5+6XiYwkamJy2yWDz9sW6v2CySRwIzcNPHpxXm+w8MU4JS00eWuZ6jKGXOh
zXDFOoRqVt4nr1GT4FnRJZZ9wZnPvjg8/RcAZfWeeos97YbogF/DV92o7YupmgC6sOewZOmXnLVf
YiS9AANaDaSNmXvWc4WdwWvQaJNvmtF4D+IMjv9cMN200umhFZBp2woz71FmjPPumFuv2VB/GYQo
1TpdNbhfJ818pJAC8Agvpd0HW+otzaLsSLaCZ+4sEXnlUjb8er4LdGoLSlU6yrlIPPWr+bhXSW2V
VYCW0MhyBESQjvkBhGCUDEd9a9qAQzqIi9Wq3IVMKE41TpAm3qUmKCu0KvV2syzEiPr4ECqta1Cs
d0/uGBtnmY6veh4FjY8nSOJmT6QmAXQHGF/y4kzz+GT9fpnOU1pSFU8OLK77fWSIaYfcU/VsthX0
Q2PkDTT5y4ht93F2cDs8RlyE+HRL7gxe/SCdd0bwkN8pwH/4kQp8DXDYekorB0+DMi8FJDekfWep
JjPGXzYIeA49s6w7sgdt7q2LaNLWi23M8cjkFj5ZBA+0YKWngX7noY4Zk3pmw2I3xqeFPAc8mwN2
EFCGNie2aaaIH3vT8Y50Vf2mu7iQHygo32cs03JZryph6YfFl/XVC/K25RbHcR1g27+/xOJHr7h0
6erqXdDcK78BAnArq6ty31UEi02NLFaaee7WVl3opvVzQ6NkW1zwmYHvplKMgItjNIIvk1agKXUz
1Qd8sBAjGbxpP2rFeNArB/gS3nSbmuvZk7Sxi7GsRHxn0ty3LIR0rc2Bt/MM5wekk6HbNDDrucQ7
XfOEaxdaCdSh4yHpJKQqeNZtTIDfLlwk6Z7u/G7AJcDf0zPd+anJ7bHYOnlQrWcFRaagzJApByTN
EX3sD8JaWVqU35G3VWfxsoAhQbemgWfY0UBw5TaQv8N/WmRjf14TvQY1nwhPwoJ9M9uEXWItNB4g
3d6WlnikpsAxcONI29xIwJkesQetb4vsLc8SF7tR7HvWTQBW+bk/OiBlH0DXdIRuKMbBnbgaYze4
9aJIux8Z3oXXTKj7L4N72ZrBvZdDezezkJWhLg3wKZ3WSe3wDc2yKyZvUSOpA5KHvKs4BZwlNzgO
n6zcqW/roX1vcs9JNjyNt2GbGydWeuO649J7G/r7ui/THxxE73jHWXvhdgAZBhPvPRXABhosKbcD
83CbdzkOqAGrXH+Br4FeDLlkwqRRkwGYwaexOpRTb70PQNs2nZFwZj8aW3wcX/TSxD7CZDeo91BA
r6RhNy7eVHfIXLBSU9+G9sh6bI3az2sgkbsOZZ0s+FZYMWIek8IRkkwfXVWQWT2Ax+wcJvInhJWr
57ILqq02jR7C5QW49PoyWbss7L9lSbfVZOD+VK6O7Zaza9TlEzBi0jkis9VdeglOAhfEry/FoMc7
Ho/ZNplM62XiiKBMUy7PNIpPM824+2WZFOtOfjdNhUAhsiLcA+8cL1at2XQ3iAOdUjBqArH/YWsU
Xd/c/+w/Xw9gMLgRKTTxLK9yTj1+Y34kp/RHGT+z0TPfzAlb9jzKhlMvjeGSgBPLL0FTv9VjAbpi
lRPiitLc6XK8CeoHKltEV5AXhQD4YAz+MuBRRmnp09X1EkUZjltjKn/gryJQlA4anaUhG1ckuGGd
eGs8g99HaUDq0b3oGrE3PDki7d86SOqAkeTUjgUkp0qgDsiGfdP7AF1N5E2X+YinSurEUBzvIhCF
lRnyl0o5HjmS6l4hUWebrfTlFxu2xvLQGC7SWYsPDedeql2cLASqKRgewdk0bos+QGIzjuVZK70S
ik1a9EW68lelak4086mztfpngRq0FbBY4yMEecatOWTZTRwjrwxs/7Op9fV5ROJveWuJyGbT8s7I
VLjegWPbdvnnP/7n//nfP4b/Ff7K7/JkDPPsH1mb3uHjber/+qehe//8RzHbDz//65+AMkKXx+bM
w78WJMBtNf7j7SHKQuX+P0RSVVnW5NYlBfJ1R1Q7RKtjWMlWN1DjuJiIeWfpzuw7EXRacC/fsriJ
ZkIe8rgi++k4B8GrYZtA9wXxyXHBcxAhs+jjcRqfEGPGx0yXEHGIgQuDD3WpgdRF7Lexfh+Ntu3n
yFe+QaPcx5/f/TlCP2iVFlrxpCEHtdVrJzma6djcWnaMe4IJ+jeS/tEcRPdx1gv3s6Ie9XGyDPcJ
ZS+X/qzAh51MsArdSOxJHG8MNhNfz88/GcZyW2i6Ds2IAoBE6leqP7qp068BltZOMW5uKLq8zzzP
vI8EpNCrkd1Sz0qj4bZrWp+FSBj4HSjdblA2/rT4W33s7KGziJJvcklrkW5TN8jXtAA10BiSa3MY
6m398To6BM1XpmDhYV46yuwHkJwlJ1paN+zo0vMIDFVcPFJ+oSvzS4Kd7Jl6stANqP0gdcGCPvf/
/E1j+r990YAu9YAXcLnNDNNy//5FqxInHOOQTxedmeEN6Si51VCIWXxpVlfKUd0XRQivzMNQnrkB
k27Wzn3RGblY/91Hn4qg3qImE3c3ojDU8Xg9NGMTroLRTO+I0ZAG4mb4Aeow64B0AeSaxsjYjPhS
bbVwlcqRfc/Ug8xs7OIsIF1/5oaF9wLgJeCNznbm+HZEG13c8pAPKMnahRaY6cLas9cN2MO3FniN
UO1VSs2nbBNYQQFJp9RSZSdQFB3TWzdBmmXugU942lVhUp4gHFpeGhNgQTrMqdNbbmWlD5HRZj6+
fXjoo5HmfiJqjNrR+2jofPvzR4Wf/vVnBYEf3AwsAD44mEeZGv90U+g6bchT2xsugGUG/jB5J8ZN
7dEsa+80eXbhF11ofMUh1FqhdLe4tFZcPLim9kz2QGhyM+XWdECU0HwV2tHuW+MrSvr6/RiZwYa8
XBw/3TJhm7Ctm72dFPVtBtzJRiVafepKPtW3QjVtbH0eKFCZd24nZJArQ/pSPXEDKN9tsrAI96Ms
rJc+Ai8hB9gmq93iWW/B1ai8xmrQoBWDSUE7vRph3aA0OAZ8Ssd9Z61ZFfdpy5tzDxFYwdN1bXin
wND7r22rBX7Neus28ipxgOIc/vw4zd4ZRonasXKavuUiOhTq5p9nzskes43UBMZ7r37grohXudcY
R+oafLRvh7RDYBR4dL/y0nCHYpYAkk6FdtAkQ8Q8Ml/HIpDf1QX4eOPvES56ZVEXZPkYyvRp8cHQ
zsiS8oZOi0tD50ZEItgayj25TwMWbjXbP397bGZff3ss1wVCATIKlomnCj1yPn17RjNmcSgcedGA
uPNL17PPjjniJ8WhvdxYxs9BFSSRiQbJTt1M6umNJfTNlZ261Ii+a9aszbV53d/5NUZ8GHRUlOTq
lZep9ArjAJEgFhsvV3Z6DyzzuqMswp3TSu9oqUZPkRtD5Y/LjoM24JKG5kuyUp+ucOj2jovt2oeW
W4bpCsWG+xDVvfukF4/4OZnb99f7j0t9ehPLWldLX78yOdK7m1cn9+V9pyCYTdVrL/ZPfsurLMss
tkGLnt2uqbcBProjj2MIwtElNRLaSUcc7/TjYqOrKxuy6wMYFdQS1Hzq0xJzn5URGJoahKF+t8bv
bPQyAANil341LEBStyq1KtsaHPgGIw9+AXOHdCSfvjRJBT4Ku+jP7jCxI+CY0PRjWvSINAB4EoEY
+KGkU5LGDn4ZhfEG3tTpi+v1f01Sm5SyGLptU7Az9vAJuEiNJPNZVk+of0HATss0cYl752zQ/XxU
o3kbv4+mXRHRKDLF4pEmTK34PJ88IszXkZDb9l4cbQfAKk7MtBI/70CdXUV4ig9mDPktozWf2tYC
5Kgov2J/GO1iCzXb/ciKr2bm7t3BMJ5o+ugB2+Aot2U6x/+ZpiOLJSCyjHPdDLQzNJ2vISqO/+sH
xm7G3NGIZ5jbkmXturPz5FWvuwurTfcnEq33hhb3LzaIeTZ9ZjfglM68U2pZYpPWZvLKh2ZxLSUk
KxrhPXtlYV94zUDI04D3U/USFlggWpoQLHRHQ/cBii835Ecj1KB8DDXpmHFln6A17utjNW3MHlh8
bQybOcu1ZM6WBFfvOtiRptiUqDzYnD8jv84CEq8N5PtcmnGVHFNz8YSBAIcmdiQVGKcaCifpskN6
rVkZTripm0geyZYXHKVvNFCwSTvgueFCm2XiBYA3qqK4dErjSFeO6tLVMtCq+uOO6o/pkrxtKhsm
J5RSo4J4mdmWSbEaeQ2ANZ+6LUubH47adZVG/95MXQRVJerriPFVq1aJXy7jQ54A2ZACH5OpCgpq
alUaUVG9BfUHQNZWZqC7m1jBVxZHVBBqhxCB9/l/TP/5yMPmxsWNY9ZKTNUfZP6jGfJ9hP5SwKMY
vmwUKqxr85usSd6bMuBgll76NDyaCqxKRupD3MXcYCMYreaR/5815tXcutpKTbfis5cWCcLGIKLV
OOd3iJX2RwP7081oAMwBpMaOANTkUeK3cmd6oOMhDx0EmquiytI1kAHOCZSrh5537YF61HBlX7oo
JmyPZVgB54pKwcIOc9SH6MNmtNqyXBHXiRu1483cp0tROlmxpUtqUuS59TK3tiCPbfMD2Wg1uoqC
QkHG1eoOyH0RZnWbU1bjUC5rYGXuaWR5HZqDMHUFgF+vSb/qjfxAMMsRFAKHkkFDnFCaZOu3tRPo
j3Tt6DjdkbunCM5RA/XZPay72neDpPBBG81dc9V23c/JsPBK2K/vqEQxmkA/Rl1DIZ2t2k43jRqd
VJdGTZnkO6pgHNMgBTe5+Ye5izPN9RzzmIeJt6pQ5nsTq++ZjYg81KORxUfFj7LqxZQhNYY6RJ/6
CaorUc+lhqiRZtpt+tBBklB5kq3PojDeUp8WXbznKUHfrf+8NTN043prZnuoAjRNF7qNBrdctXX7
tDVjutBchCXMM+Bbsjl4X3X5arHSX9ClV6DUBWz6H12QG9YOahFh4lfbBNAODrpbxJbyc6cnDeqf
PX6KeX+ftkPzQKbWLPKN09bthro08JtJWTDekwM1tZrE1KRloY9Jvd2VK2zYk/nYV9hgn8sT7zud
/1IoSYA2fRJihftweSCjYeKmL4euQ3Fc6mnh5t9kPPC04bhfHnsS9SA4fEZIeLo0oau2ZbYs8EDL
kK+LvZ92wbAjyMeXPASNgglOkHsLJN/bOGzDUw1OQuhjNvZOTpZz2+HsDhCr4T6Hw1ghBdd731sX
5NIIIodA2Hsr3u84Thg3KBOEQOuSi0xkzNd2jROiyJ1wWC0JyrnfmMj5qokRxLf//AXi/3YwtD3X
dj3d1Q2G2hfzKlokg7wp8dPtziEH6U9oocJ3VU4lal7zxLesEF2tTKFCzbwMtF+oOAHTdwEhtSS1
12SkRsMvU0d4aQrWEG6t/SA3rA1zrAmbJPD4rSiBJVtwKLfZNPnUhezre1KLvJcB/BGaW3JZBij5
RTOWpYSS7tILJ/sW1DmSnqhEeewjDfLKXgShMddFARWKsvxAd1B/lr6CEaHYO0jb+bUKv7Yfkil0
RTbUmcQ7V8sfSUplsf/O95NLEpjbru+mlRzHyB/rVD8Vru19qa1frsL9JdAmPWYMGbtmZMMreVWi
108oxOFfnOyXrbzKEZC50EFCjrxwFFO0pliLvLAWmRcvmkRrGeDaOv35m2HYzvWtBali17AMZjMP
evTGVczABGFkK7jdnu2p9vxJMWtTI6QBSUEXHDmLja7ScfBBwSIvYgggM0F+Bp5yn/xwAkvvWDUi
IFXLS+tF4aFv7XqVF0n6iN86pdkpfe7hJO1HpnR3ZAM2Xz+xTn6bM++TW71olaWdyLcxQMGT4ONf
k2+VleVjdpo9exFyv60qa16nxRbvVMvmqxcDQOmPUfrqMbBG0zp6a0670mw0sNywap2Pdn2oQZcO
YLPBDyPT4i+Is+zy0hy/9a34bC9QHkV2XmSf7cpf6vH0LUjGr5pTPzaOfUHpefOAc2hw5xn5S4Rw
0atbs3yn2Ae3idGUr1Zon99BUdKyARsLf+YgbTgT7kb1pjAMzgTK+RhzpsZ8/ugRJOej9zEPFIKf
VqE1P+aBbSE4Uy8L5fwKaQxgZxgCxKqW+k+TE7j/6e3Rm/14C+T58fYmr/aHrEVBWMIcJTtvFgyC
sZ52q3V9CiVmp3gMcapC6K4pHjPdfbcto8sV+Wldbf03vwV+HepUQXXPYczArRLhD+fqp9D2AOeH
aZ+cC4aKMaPpsM2nDNSclgJ12c60mwlCCH/lpyxeIkvuDCdtqpCBQPWJD9Is90nTwviMX9avUDrO
kz16wX3jDmtmJO4TVw3KuqHJMaYP5MBZ+UPqbnmeewOKzru2yQ/kitQnMI3CCLfUNcx43Jh2/xU8
JckKbIbWfZu11n1V1+luEBpgtcpGTSNKvo4r1m4Wm9YGsT8KxnaO47z7AeL702y5c2wthkAzIK27
JAiLC81K6yy9z7ENUq9CFkTiyjNAmzfLClaXhMflHcWOIwBRCLPjpKMUNK9r5w6ldr2KlUpEw7Pp
bWyB36uD5IXLKNpXXZTvykI3X5NA98kBKtnmenBQdTAg1PJgefja0AAtyTxf0wQC0assSNjhv7kr
Wtd3RdMwXV03bcu2bdQG6Oqr8mnDVXZROECESTsJB2zqSxGJgyyfg1zPLFi92Jdikisb5LmbteeF
KGFBFdtKpOH0ic51KeYROcQJdG6P8+gyQJyxZgpJBJq7DFgA4RgrGnGipEEZaH3XEHI514F8iiWw
UrW6tIFu3XI7HFc0rCHIGO/oEnLTh8AMwyPeW3fUOfYDaa4VrwU4oPw8crJt3naXHLfun6FTXV2o
oUEW9c9paq6GBlgmNfQ3H+REkpXlDOW+2ri8LG6JrtWjnUO5JsvcIXu1MbBNv/2bBYg1uap1BVzI
eeNnqvQ9VVxX1GSTa5wkmI4aYrNCXBbMJDEzv5e5xvaf/NQ0BpDzpjNE608e0MhGVRmbPkIRlDUe
Fh6bqCjaZkX0SMRrszSqunPqi22n8AJBUYlHp4eeHrZ3gLmqHhQr9gHiPPglty7KUaHMnCSQMuyB
4a9WdElNpox05XkTSC9k626uB7rx8c9fcNe6euqbBsMNznFRuWZYlnOdKXDrCWx+DGCALMwRIUJB
+3Of26+FNN3af4AKVfIUgRPpqc0M1NI60rlprDZ9imUBtKMsHfCdoKtrUKQABjMF4MlFYUXLFSNm
g6CCTHQOOEhc7iiJQw1k2eOTKOUN7eMpzUN2vcgPKGSIh3s9kcHOiVqtKRSVzkZoP4cGtyXc/d5C
RyK9C/QxChc/ujSKA/tb85Ekjv/ymPPB5AEW4vsIZ745DwNeIAPoTKSUKHPjWZlx6nnyMlDMr7Na
A6pj3fuobAbj1GK05Ci5+fOngMj6v30MHL9pbhoGN8B//G/JNddyPGz5ESnpYntCGSKYySc/jLta
gBdRL1GhEzrDj3LU5aXCkfrRTNINuFoh6wMI0qNWCAtHsbZD9qXE1iUypk3OQ+9BZqiZHzJmQaKg
9h7iQutOMTZToL/sMn/ipYQaIjf35JzpoB0E08++i8sh86tuTNdFFgbbKdDZQ5FYzhZQbaa/TVGm
39tT12xBgNfupyjAbhbkGTXyl9+EKBqEogdExqt+fEUt2SrBGW22L/4JYjyL/e/+tE7Wxj97DwIa
VM+qQ2t4ZyMy5DtUy7r0aThLwdjndGYAHd+hOIUSjTNmEJSaXDRS6w95nuzIRIOLm5ngpgnEN/zM
CMXbXuvFN3nv6EAzorFQTHNpc/2pqPLu0Cey2DmZhWNqGE7Niid6ffLocmgSuWvH6m3uQuPpPp/K
cDsmoPZfaYgoHLOJ60ccF3Blcxip/+nyk+t8+clhnqYWWJaap9KIqFsIvJRATRalcRNF7dduFNa2
kQ14nMxRQ0sjAEMaN5/6s7uaQ1eVBZqGHjeuzdyl6fMiECgFLVex+vNX32X69S2IMxxFXWY5hufo
hkdn1k+P2LoOhpKHTQnm/zYSzspLwRfk6v25hpTYs9d5SAWrLhEFWxXyvRb4Es9N0FnPGWrYIU3n
9VAXraFM2AhxzmXjs8pKb7ysEuDlgglbclDEUN9NtQc9Hrx7UQQcIjNdtqmcVvti6iMeneDsOFBX
Y3q8Qmk/fm5qNAGgtOBe9VTWULIEcGHvCk/7Utm6fupziZC26noQp0DN1N4WVeLLOgQwEzn527yA
PgWruydZOd1TD9aXSLTaPTmEXVEDRVt2NzSIvzfSjkkzbGl0MmIIVOC4s6ozbTWgJBNIJS3YQuk6
2dosLF5AmJ35rezqGxo1e3aMiqR6COPMfrQztjGVVywDVOUVqihXSutGJCbO7LHU7B+AIfyUPdSy
kUiuNyPd+aoXmVTuA2UuLOzWNl2AbGrZWmu3ScTXpE2+hK5l3sddJu5E3gtQFlrhV4hfJptRD9OD
p9w03GfNLpUvdRcZN0VlGj5Nb7gUYMmuojO40ZNnltZbFJaJr+aghfuuD0CDAcL4k63oSyYtDfZt
1CeAaiDpP8eBjDr+6o1FeowpLITcSrSSridBv8ShhZDgpuPF9r2O2tgHlGObd1ozfCMzakO6rR0l
5Q6UouNrl7r3VhRGD6PyEu3wrVeTWWp3IHjCWq0YdwEPIT2FYvSdW4MsTlOsDkIRP5jN2rbxZaIO
4AjJ2u67akddrR6zsxza51h3AQYfWu2t763mFChOidbQN44L+MKEAMCanp8luNEvrjQeEFEGE0ng
af+XsitbclQHsl9EBPvyarxvZbv2fiGqu2+zCAFiE/D1c5TULfft6YeZFwKlBHa5bCFlnmUJY/fi
ytSjVw/KLEzgCbsLYHv31DZVvxkloKWpP541klWDFYSNcql8geIQ3PrUAVJU4wV2h1sA2P3jPAyT
ZLkc2mRc5aiMbUorddJ4UafixQtyY11EQOSDx+y+Q5T3nzLI2BUIVsA3G3sAwbnx3m0dKfzY9rVj
a+XtI1zrL6Bsee9pZGAXXEfdjg9pj7r3M90mhdPNRrPcYU3N2MKnHxj+cytLWN15NoCHozuGie7m
C1mOgbGGT1SwlkHxY27GbZWA3Ic1egmDzdbYGR3sMKs8GdcJQ9nL6vpgm0bRBDfB0njym0Q/mWXw
Ti0b1g6PSfWsZRhJEfzsjoAemg90sWPnziIvxLSfh3OnBncJMl9tYa50JYZEUkeGi1oI4EEnCulu
PBwLvXwyC0dH5Z/B4pAuCFzodbWe/RKPTr/QWwOvEhfpQ2VO5gISkOM36vDK2HoYocjyoDfW7x2m
ukLTgPr/44p7R61uxdSztMlg2hHUSbcD4n6TMM9fQ0C9PJel/r/Osq/ewc17fNilCwFoW09DMJl/
WHrUvIgICXhXmNh3sjo+MKgtrZHFrPAPZtDvAh/lp6f9M6gqa5IWPyD4/3mNVcb1yYLo/gEflQ3i
aYNrHKguRY19v4a17Ec/NhBijFBhaH2/XUd+5MHXtnav+P50C0Kntn6CJ5M7vN5H2FXsXvU0+nNE
7UCWpefar3oAABz0Q6AlHdtr110D4JBnjI+aqxsPLBbGqXNrQHA7R39v4gYzT4fC8OjX/NGKpovW
FwC2RMW4cgHa3SYSTbgQQ3PhHaLJ2c7H5h8wI1wMGakrACnxo4RQk0TSaJ03VrdmIMo+xgb+5QL5
z59ufqKPKW+AP9YDz3mGZwjIGHIA8AZS1YeGl9DcHbdQ68sXQGU6j706NOCSgCHrXCgUdKKEuZHZ
bOIocB6tOkEhyMOiw5HGD5iEZyt4dkFDEGaWdVha2wG2v48Cck6PupHU8E3vvS01kwgLGr2XWydo
HhR3A1vwL8zl3IZSCdyBCY4J2iBbRJbMIf8zNXg/MptezMyGlaoDJUktuhlgsz5RGaawHs1u/Gyk
9WMka0VB0U3xvWqkJQAN9+DunHZl9VJwZLSdzkpOTIF46hK5uth+6QtnOLs9aioU9rCkRbaB8TUw
xQPedQIQp4Upzq3G8cwLWGgwO8tgHoOmrQ50RofWHi+SBZB0zVMFOla9ic+jfQ3TyDlWA5i4cySW
pUbkGAs91ZPvaWI+tRr+ik6DBClSHt1ab7P+PXORiVUDGmguLGFBB9Kgm5WXPjDDYcjwNNZE9yi5
hNZRqdXnuouGrWF6qUqjyyPcdHWQgtryKhoNuDEA0F9Qp4VKbglFjKmFtHbWFGDxGGzh2zz7Fefa
iwZ0xLudZ3nI83I4iXGIgMjGoiFllQyBONC2qVo+6A0QAFJjzpJ6kZgvIO2RMth3o5dpIrjFPfZx
6tJeHRLPuvSxZp+xGZcg8gISCa9h4wTJz0Pe1+w2Kh62DaPEjWiQrKfm3OFDToIuoBgdzAmJCR6M
Z2oNOehePjidqL57KFs2rXFmbSyecsPGhk8b36JqMrdeUYLym7PxzTbaf0rn1Uic6NEv3GDFsRU7
2pAd2o+sgyBBbThX1Nrq0C7L5ltWdEcAbe1fBsilXc2TH9IVwG1CGnpvpO4PR2udR+97WbfDI50H
scxDP0j4zlNdfTrIXdqWKGCoZiX1LtQ7bcASHmQJ5S8XVlXiLe9mqMQLsOsOFBgfJcO4gNpqXKXI
OIni8yxFTNo2ilFaVi2BFsHZfdx/e1O7thd20jcbTzT2ts21hzuIms4IME34aaSNrV3tOduYg5+S
1tBHAWmX68B78P+0+wguWI2F1w7Aa53g/Sh4cgqkH58YzHpOLpvKZgmFVaxlXe8E0OYPI8rq18GZ
nqxWLx9LfN4HhoUbFF3UzgzfEl1iup9aAykIDk8IcG/hk+x4VuilYxzga1Am32xoteXPgzA/Ji9q
20cgEgCfD2CpCMdqqAXFwDvCxBJ2nrRF76BotQXkF3riqrtSyO3fYoTSpmtoDN3CT8E2iZXig8hc
MLaQk/gWCEipWI4pQIFwkq0Lus+yjrh94O2SK1B5pWa0TmHM/2hSxz1WDVG8KIx+10A0A8ALqT0H
TbmlzabToKrcp1a8l0PwWzwaUYu+x/2k2NJHdh8fOKmiLsCXAOUtqljF0fDe+ELuKHSvfan4wCa5
o5CJXedaN2ptiRRNtsjqNgbS2WRXwzE/+mwU72BH5as6j+sdA/f0XW/WMgdOEGtivvc1fVoOahQK
fcoEWaJYDYCTUxtVCHkYduny7CN1K1TMamwuSEIsH1prYfCkP5CIGPVSk6TH7k3qpcGjutZKIBxM
TRnVLSST3CmkhWnWNKj6scRfUXNCyfpAC1NqQrImfXJ3cyYJFbp8URYcnm5xZ4V1CenIVMCUGiVE
5zCpAzXpUBUCfupjMK1ypwZ45d5DA+mSPMYjN+OljZWhVek19lxg9r46qQxOWqAtvKBHKpFjyUjA
UTE6JzvNslssYuvmusmBYKZ92mR7HmXpkkY56qIqExfAmvlwnZdKTPcVD2IqTlUNg4Yqzcwng/vt
Qtf64EeX5KGLp9kvy3If9Moe3tsO/MShcbJr0o7Dpum0Doz88gOkdGerewCXkZhBMB4h15d+FyDf
QvofOCNvSCuAq/8d0FTHNJPZ98lu/jPAZLdhcjGrBEFxKLKyeEpY/0DfSt0CYOsvcaNPuyW+N/C3
MrGhUOPpW29AVWuZ+HjSlJE/QZRtRHbyKDV5gBAScD5KSIyEwFTIykso1xDY/qsJAmNzZU4TnOeU
X8e74jRAiwXfkin6DnzFQjc692fbK5cxGAw9dhqMs8fO7cCGiIvtGHMX0qGQbQa3Ccrjyjyg+P3J
buZyXTS6ebg/7OnZz7ABAg6gfKG4FVv/PvaBzzNDPMrzFd2pALMJE7AN6W81/0D8Bcs7UENX83Sk
JqY/YjQRuV/jqEmD/4xhibk1YzBRymQod5PQPkgHY5ISFXCuYqPl/zX2hyxGJkp9E1mPfYFvTg/L
yu8tFqqEt3PGAehVuFQ8xhDRhr4pgEWta9oPAGNNoeNXO6d3rAuvq2ZZjKK9xMzHU9RlAN6jqLi3
dFfDlnRkD1ou41XZieYptzoIEEZj+60tzWudqiW04XyuSYomPnR2n33vRvxlSSK952HKX4bI1gG2
yDtQPYHJSVrA/RpAqGcADzWpl9aG9yYBeJos+Bz8/7qW1pz3F7pfm/z3bdDr4iP0z/PCs/FsHxTp
plvDYc07maSXYYO4c5qiLYUaFXcUGNAjfYwBmZ0wHephScHAFMVhtNtt02jO02T0ayG66jo5o/PU
uCJD8SkYjp3qzKB5FPbtpG+pCdAEJumhgtmSGhz0sb2zowqJVtU0JA9OeYsZXLXarPBveTQs6Ep6
KcWFl+D1f5K8Xe8pUDv52MFOns783P2oejvfe31VRAtHr7UVE1BhiSgL4FpsPIHFtG563dlDWdEJ
4cI1LGO18uKeBZ8Rt4BaCay5XyBegq/aML4hJefucuYu508PD/sreQz1IsZkCFk3d59EeAXoxGWP
Ran0+30vXc32RTQyD062CzucKh42wBWyC1Cm0ApGdezFH7E+LICA/IGy+lq6AUwb2i5deiJuf5bQ
zsVvx2SvmYCrNWxZg8vg9dCLsxvzIA0rPdA9/R4CCo0WeMciYjIsXGSdBr8zd4ZAJgdlwumRGUws
XAVQNcBHTMwSYKVgikKnhUCfV/RnosyYZlVtUw+5L6LL0MGAtozVOOykJZV4Dpi7q/u4uDbcNJ+l
jmxwavBro1KN0rDnPiAVxDptYxmiJBCvctfhhym2zavrWjDlUvuGOvB/arKPblYTV3vPk/oKnt7V
hwYrYCdNv+sN7Iq4l1+tsjXmnxSkA7AOVU364lNzHHU01eP33qSfFFLNkO9MWrEuIQtNBDeioInU
vUYW6hN3QhqeTdduGJPjTINTk6AKGaxKjlQsoaEqRBciZVg91EYKCROjD123lkloNmW2wZ7sP22o
L/YLrS+dn1q2KZoR+bdi/Dz5ivx+osEJKsOSeaOVNvRP2ADIr6n8BXQYbap5mN4NhZAHho6KKvNE
Bkao5v1vhLoVmGB+DLuPxFyisIZCLDKZ3hJMQXfVxkAATdIAv8fMpyVSMo6cLyZCXpPBvSHu5fyK
dFMVql0I+9w/IBWiC+8fUJKKOZSof5PQ9K2MxBBiuwWyShSAW4bs4JaacNR6RhbPvUSg1D1Vfr6m
MHB96WGZ+1n30EJDBe+W3SbeYf+FuXULQV1fcR3ZjQ45KmhhZ9rO+h7zxXBJk8I70lVFkpUPkDRB
7VIAoQ4siRYOflVvuBKeC8BDfkChSqXJgsW8kOnK/OpM6gs/Vc2WDxyPbnXovOEzFqRefQX7AMqh
WY3k1FAkEwT8sdSxNKCsJyRoYbRUv7fZhdJQ9cCdOcyHvH6H+jyFaTSSeT6lAHRol6WG8bMBRijt
KnDF9bo5aLHGP+BREyBVNg6PkQ+ltBa78FMF4819UKZ8a6eQ9xGe3i9tlOFemtHI4EXjuGdTZ780
sHbPoxsgedBH3oaaPakUxZqm70zpP9pjBwkKNY4OU2RDaZ3pT34ZTNegZiGgQgwbTRTmFzIWwX7e
QRoS+mKO489bRsdk8XLOhGDvsiYuosG8YOuC+wy1eLu+0sHNp88Y3mZzJdJhUtSfMWoi5w0wEQMM
v4ZLIZRubQfPo3/tKyI9W+bmpM+eF5EW6Mcmsa93z4tWIkU7SEgU3mNWwUpoyJnL3GVynWYtONDq
AFr251nPTkWcQkrNBhJyQZ2mMMaND1WZuUlj8yBFd1+hEFCoWzl2NoS5zNVKNoIjVFHkwzEbjWWl
zM3GxpJQAWmqj8wW8Y7syhpyR+NJoa+8tJYhBRkb3XUPxPs28NJsa1dYtBiTXj/6PdxiBwhkWJUY
rjm2S49Wii1YhGQdgJzoFF6UXUbYKlEnXaSVTRo6jZXuaATMuy0UndXq5euW3I9ezCEBM03dA7bs
2Rb/nmMpoLfvmam+8HxPhw5jW3uhUG4NXhN3LYSYk/zgk50DRelAQbrIKqs+/JQKz6TQd1C3xx8o
VjmcIFLerlIbjFX42IYJc6J/Ku68OrZevmbO4C61KovPbay3e1gzIsPla/3N5zCVYS3yGa6swq6p
on/s0Xs126J8hYno50WFvYVDymK0HHvZgIJyyQbUIuigd/jdlfoDNajPxq5yxXO/XPpIGvw21EDN
Lipr43y/RZLHwSrxpAtiOMZGsWNthcEBzmZ59lj2XmgohachH35rffWZShtqNO2fWAZhVd/h59Ow
3nxyxnECnmPMTgN4ZftJK+sN1GTk1SnTLjR4XXzjhnks9dj4pcMVyrIK57ueCGsRQCYb34Y8X08i
K4H767sDFO+sddbx8TbUfhIGtik/GqfaRp47PQP6++r1fhdCH17fIvcMheEyy/Yoj5IHjfNYq1jL
rn6gmTdq3MfHlWY/wss626cGshPUO1nBY2Pq8PGxUJhpWPRgK6aPUybVxsgTsFxVkxg9AvUbCeWB
BwpFuVtumownqGUocudfeoXqnYlE6u6QFNcWbtl85EjbrmvWZC+8Ht8CPpk/AWreV8hmv5cOFkf+
0PKFhaXItvZ665VD8YDxyLrAFYA91TAEqVS4gc4ElKF7GUJS13r1EzdaItfn4HHAWxe1JoGlSmGL
V6IGcfh1YaYt/C0xiJz8rayk9wq3Z2OPH5NYUhh+dNWCt37zgNnShmGMeHWd6g1iF68kZVm66cMA
YOeti4DwBCP2pwA/AuQfj4OQGwHaVCbNIucWhHL7MzcT90azK4q9gOvYtbmlJvfiBMiwyYYDeuI8
lqXrPGJ8IdfcisSJmUoJuelzvmRNky3MHEq79EfqVcfWMKEuN/QRVEiILkRXwCrJkfpLOp0pjCpm
dKSLoBq19vAAlSOMCI/YUV+E2QNTLqy+uNi2gB8itkHbXHfwlMJapjqoMRDChEN6A9ALIVXg5ugC
Hq3LzR2zAl1P/9Al00xejs2h2s2Fmdqt8Y0AP6VXC74p08BUibXyBudxe89tlLEowwyVkqiIv+ca
fr0Aeph7pDLrG10Ym6g3egUUCZvar283ZPTbm6HqUp2eWFsL+hYL/IRQhbKFhLAU1lVb15mcq5Os
HaWLUNkVkmlRf5rzcaoJTRV5ot3s5Hb2spqgl+3B9Gp2vKczbJZZmFqwSvub1Dn1wg8GiR91Gama
329AvZ7qpQ463KXQ7733O+tusrN6JFHSUr75ZodfUJSBbRTbjb8jvZUmEvLIKvh01Ua30LhdH2gG
4pNtLzqRoDqhJiSv9u25l+Yuat57afD/4do+O2pQYVfbLjokmNy73LZPPu24klxzQYMR2ZrKqzSk
831tJ0FOpxbg6Qx0nuYK6x7A1SsYuMHkxodqOHHOgV1E7gx8ChJJhBI+X+WdBuh9wyFenUeAgDUG
0M6LoUOJzy9R+dcGJxp2Q+nV4ad0/pCxF4gF8kvDpxYqGRY8+lQz6Ep8e6sWXuasxB6AhpgcDOu8
HbemUYtT31bvlVkAhAsg+cL1jepGRWVgeayFiOxmT7k7AI/cdSCx1KVe/Gx2aYNSCnmBgXreLQvg
c0PN58bsD0ZeYHQgQ7AU0rjbxrOu8MSOkLoJogNcaKF+zQNs2PBH3uOiN0W/piBER8s1iww2vQxm
+dAVIloZMZBgVoz5sYqMo4mtwKNfg3wNfky8KG0bJYVYcxYSinQnApGZFbxwPGD/F/SbpRj9XKtG
7NXv8+h4otjafp8u/kgQUw6ZYqXvv6G6lcGH6N/c8n3s0Doa8lswiRsCDo2+xPtMeEdYjj9ACf2z
6WGJ5Kxd0CCQEwCKiiSB60p/HlnVXdtar6DK075QuEJCe+khX55BjtV91luLPzZ+3F+CMl+7VOfL
EiddlKPnqlornneYFTe1CyV1CN8ZGx0FVcfbvfHO1Z9rSOzSfJzyYAAdnVvLUk3PLcf8OQzReDJQ
9lDOb7BkLUV6qvQyrIwhscGv4PFDYHrauYrGZ7gO6rt7qPVl/BB5Xr/ED1UuaRj1UoclJyy8Dfls
A7IDpIkaTENkU80vQ2OB3IiRKcUBmwaI1bm5s6bYfFmj2qXq+S349SbpptA7CTsDbqAM7qqVkhKa
lLTQlU7vQWr+LfbHENtxTfwooZV57/C/bn2P/XE/rNCHLXb1x7T3ooXwpb2a00lzxinX4aEDbx0w
kZFommNzP41PUsueu+Yg5aToGtTrV4kSgJ2vuWes7q+DVPe4hnuovmj6wcAqRsabSLfdG6ZIB+SK
uvthunAQUutKN4m/6WICOSWCflpbFtYpbQwe9oDILWpRxa++kWw1Y3JuzIO7EDfhq6ggTxPPo5ON
KWhBzXq0gm3GkYum5iBathJ9gM2MGlz0fESiJ3MhnJJ4+xjE8VUMd7kDHXzdw5nH2YI6JER3K6SD
EZxP50F5jrQ/nXrDKA6BOvx2D78zIL9Txkv8miHH8rVx8pQHXdam05qsAamjM5tbA0XOI4USFtsP
Qe6G94taiQUQ3Wiyk2sKKMqRnopxhiSGrBsearbKP9zbHdWrqF3lJQpiQBWfsXlZUoI4qbtxQ/F7
vpjGwniYh3TrP+5PNTG/zpADR7l+g8ysgd2DqNcJWT6hwGvsJi34NdRivMyxxsuXRqLl544Dg0AH
KPufoaGmHpWVBqEiOjrOwELGg3YlOwfCphTE5GadqG3yNkyQgj5Qa75wHmiCHdobPkxCMDZOAQqx
eB+HbYH0yKkBh3lRx76z4q6XJqu0dwd4etr66k9gAYEJCjzB93DzCUn46bchBWQbt6Vj/DJdZwT9
poo2NSbtFyMIoLIMNxE9sxQXUcizHg3x2Rr7IQyYSL+jLr61fK14LXmZIWcTXFxDuVUVLHgCXja4
QA0OFRYZPFFo7LdtGbAniniMnwEQGB+oS8IqdQG+iX6gTgeseph/gy5GvY3j1usJVdgV9RoNcMli
MmVIvQIT1BGaAslivrG1A2SiirzrNAzaanBh4sbdEWjx2L5UfTUciAFNlOfBV4RxavcCt6vVwwWP
ww3TGGAroB/roC2h7evY1TqlVVnLgCF3Z1ktCLNI7e9Gv3Ne4DsAQV18yQFkQTPru20R68NNwz/m
Gf8srGARrtNsfADj+A3JQueFBU2whw4nSFCqM0l4vqlE66yomXZdtYxTne38JHmKWZZhu6izNQNM
F7pPQKi0kKE6Q3cL+Ba0YoVLiZLxpW67+hRz0R3stAExD+qsdz4jNbFLhNjNWB/u8d/0WwVPGORd
0xzr7H+v5b1T7Sx9OPSDBe8HW/Gg51PiK6diaLeAke2o1WaouO/mMS3ounMa25q6YR3D8OYa+Szb
tFWPDXwTI5l5bwMdYZ0jOIVpqnJO5XM6cCvP9lC02NzL6hSHyVGkhHOi5YSEw0PrmaFNGn8p6KH7
2HZh3qEU/ejgm5G1KpvKXqZfsSRHCr5van1LQ6ijFck+6ydU6dWwLCtdeFG1/0AuFro6SnJcHeBD
OylGNP8ULR+1aDOgbHem3kg4wc4zWL+4X9HmAJdpjVfvKqVrLsdIf5Blt8piMzukmfFMazJadf22
6Ly3MS8dPZ412z/GOZ3jr4D3EAu9DJC+Mf1BLGstN0OyZWdKJQ4APPR0pvcGg0DwAEqwSnfCDvwH
T9nM1GmCff5kyxBmn8Eco17fT35FMdhO9zgSd8ZJy4KQBuBhi/KGPpw5lwb2qUV1LiCfvpe13mIL
3rKby8w4HOCF/V0fk2VRDtE/8EJ7DozCeZD9aIW0EqSFoQlo2TKze2d5XyJSB2wnkRMZRXA0ADhB
gipwtnYr7TPoLfBL94v+OUfBeTG4Sf/DkMkKwN06BsbB2qDK3nzvNBNiCR0fnrQOfrBFXcZnO3Mg
aiUTKOsbWHZlMTBgSlfEqfBpeqk/pxJ8bRQbN4cBFRA8AyoEIAzInRlVegFvDwvWFQaWXl1RW8We
vAaZRAVdH96oQRaEsoG2nuBI5bS6ZbZrwOk8KBL2EFjPCygMwnYJgCQVHIRuIitxP4WOuXegAwV1
l20jkWpbCs13o9P5wvk0hluqmU4nV/ebGvrZX/d1OHig3ZDUS1NlYcHQ7cMYT7IVpWIpRmcpBz8T
TOqwpdztnLKt8x9mZjZL6XRy5Q3N+O538apLkuIHng9xWOV+fgH6jx3+MmLw8jg02ZBfUm4yWBlN
bmiKtjgPHpRh6zrX8FCDNBg16aBDPxM7JutmKvnZe3yC3bNpwA7zHkfSfVi0wC1vaZgo2RkaLeCl
KO7RwE6OLtn5DzaSn8P7E1I1xtrFdzFYVigZbFC6gfVaUQzBsuXDt3nTk8kIVulehRWWjTMqgGjx
X9puDz27eUHSYQu3ZG30POJxMD9aoP8B7tP8lOFByQHp/ZnoUD3oE8AGDB3rS0CNdvjpWnusj2pr
Sft0zGk7XcUMbYLz2n1Tb2IwZi5rtjCj+ERD1BV0l9TiwprzCF93vm/7/3un+SUszQ+FiZcuKw4B
ETz1TSBzQpMn+dmSoJjlOnQj6Klv8Xyvix6PLOG6G73vzE3Q5+lr77FdN/oHvTHF1Ypc85wy/jYn
J3vo22dW9lurwHMQRAlzaylxbNAhiga/fnhQ62BVLmatE1ZZ4jgWDzPuYfBgD5ZOWFYS4STHfDG3
QZOCUVH31T9jIhzH/BxPiAnWT+UlMs8+CSK7d9ds2kLbSRFsisB6oi1z10HIBuURaG2ZpgVYt9Fu
yYSN3sg9Rk2CXFCszbt2O79XVYZwWqi5UYzewP1ar+k6VF0VJWuCQPu+BVUHht+pXNMeEcj4b3zy
AYDHH3aLq+DKR1jEfCIzShPb7BrQA+IjCKQ9twmoUMiGAzRmTIZ5Bqr4KlWLQqP2M/Yj7UYNTPLA
Jk1lNdMf8oTZy6SG75DWFHtAlfqjP2VI30MB+LcHhFcPzikDuZyeA/cHRwzt4bUrMYv90dE2t6zk
O4nnzq20c/c6+PYFClHpG1qgIUUjUiltkL65JZxW+wIieDWMXl45OEFp+ibgwnhMW2iz0zU9BMxX
YxrrW+pFSR9PTtw5qp7mOlrrSZudvOYN3F1tA4q78eRY/TugbPwHfibfJIAiTxPU8rZRn0wht7qP
Qq3AjCgvF0OL3TctyDpUYZhn2DeAwLynbkSiXy3MnKiuH1jqv9M1KeaZvfSmZl61mSJJNlYb+POq
LR7w604rs9ph+o2x/OvgVRtp6ksNhEEnsS4YYqQwW4VV4GnBznBieulVK8p79miyfBF7GtSOx0Zs
Utj6XKkzh7DLoizr+khNhnR4KMFn3dKNLE+Ta3oZ4DrBc86BCqHp0MRyexEPnjE3KTYWAyQafVST
7rOoJaDwn+K/D0SWfbnHvdJHjbVxThSiWbrpLW9JFinJJD54VlgbclyBdwtj2PP6yXYw7VcaEZHQ
P4ltDNgoLrGq8sKkzz8ibA42vxls0+ieYdsbZ96rl3w5s8xj4qT8SDy4ns5ewDEvFqYJrZjdpz8N
bdpgMXaVnZ6BF6z2iYOdX2sgd7CcV4iiAEXpQPgHDjAB0MKKjDufAjBQrTQYxv/mHgR56U+XoXkM
ZC+hxZTi2eX3+aH29elBiiTYBJzzbdnk9RPcxj7IZTmxprd6bEEjB+peAQd+G0D2e9Axe4vyvLjJ
gMNTUyk85V8yT+NsnK0knQbYLI68P4JcFSc8+4n6ATLRxfBmFBpUuSLgRW0D35/Sq9hSM3LzIwAz
oKqM7CckMIDwDCrjiuQA27ml3m3cAoKu3NR+mUEXXSBFhBqPF7/ELfDzgBznRwd+rKGemfG3HLtW
uNWdG6ajFtNKZ9ijEHimGB8TUHq/Dl4nj2knwPv8CtGwNtCaJXwABuBBcYElQTIwzI1rwyWsCQr2
I08/evie/DSE+pUNUfaoQblqE0P5Zmeg/HHRUvBzNR84a+H2p2aMID0AP/hATRpFD5qFKYC3pCbS
7nXoywi6LqpX9B9Z1o8vhZkEpwin4KAhDJJBsLI0uDvTKC+KXl2rNy5QA8MCwpte/2b0SbE+61+l
DvlKajl6ig+KTlGU6A+/eYFyaKAfuhRKxDGvtiICYD6EjJUDra/2P+0CaYVl2gN63Ekbhnp9AHcw
BSpJYI13cByFhidQ11eTAKA0mHoFjy2sc9Ln0SqTxyzQnjIs146JDfcZJiHnHZXIvVMnHZJ/R1DL
1lK5cy39c0SSt92WDRCW7OPpu8+EPHiu09y0pLfPeupsOqU5RCFAAeq1qNx2eY+pi6rOXfbNqxnk
9mtvd+9I4eQXuES4T7wpoAkC7/pcK/RDMMJSXGtt69UGc25lJkO1LRLDgxsOZHfJLDOO2mRt6NAW
dohFH4OuYSwoqjITQCAPJYq3ONBZBp6BO+bxps4mB3O5ob0YsMHYgDotV9Qs1ZQsuNPuqOkK4B08
EOrP82DYwSTIhj+B9ZDexk7bG1Efv9Z6UhwxfcGdDeZbhuh/RBbTNkLxH7sx0Jcwuog2RHjstdT4
bCqIEjUH6GktJlMvR6D+RH67L7jorMdaBMkOZ1rTOs+mP/TeAyVpHbVxFHNyuJOtu7IwDgLa61Ms
P9woGlaYVaDFmXXOLcjTX7RYsy3JQaGI/StYwelhCtpsVfRYqNc5tPqQdYAe2kvncOOsgU2Lmllg
vbooyW8kPGhmOIysmAWkm4yO1IuL3L7y12mk3MHweVzg3GmdM5sDvYLWfZNGtPLSwZJpjqnCWmYM
YI2gghiVmrFzY1hkz+AOCT8iaxQzOcANIPRkunGy68RHZQXtBtrD2kkj7yQ6Rb68Dfu6z1cds7QT
xczSgvt6hbrfNtGm18+muvA+RoNEoMs7eSiTKF77XtyDrtaJQx1UyHTSqY7FLGDYOEBnWBz+FpMd
Kg65Pd7+GFvRXSgY8WMlah/QfAgzkNZQNerIrvOMHeF5PUHseA8uOBiQjjBXvPecY2ay4lIVciEK
OZ6plVNIK82V61TxkmJQP1RZpB4Fpw5527KJxWGgRO29TUEWT/ib6HQelNZWiNkFpvLqmtgA5QeV
ayRv72MEWwvIBT1UnQc/hhICJbQRp3+gaTJoKItiT7tviiORJtdIZgULetjLIoSvUnCk5zYdKHxv
dnFXLGOI/ob3jvlZngzwIvgENwd2ka46oQ9/AspTBUS/H2bQ+YwyJ/w5qyt8IdSFwPraBepmfZKt
cmywvXIBC7txMQUsXf2+YKVVa8+Ag6xzP11R837w4EyveTCq1dNc9+AGVDh7vcpuU8JqmLAk2Ovq
g9rhDpfAaH8ao+fvWsr5qnirtTnoeRBkomHA6I8X1tjeyf33ykm6/c4GzCvYGKXP3mMXIjxAJpYr
FmMZ40XJK0wODchXR+4mkiAtalG+J+QixwIsBOihOTfuwM7j0MEKgyCLjO2w8J1WWpKxjZ/17aGz
Jj0kkaqkwUIXpDx5kJrZv7mLxtHKJ91xNpWZykswgP+qqLVMQ2a1kMANEx93CoyLLIvyBgWKBo/q
fMJ8aEb+ixa0320XxU24MtUbqWggR9vt5DfoSgJzLJp6UwioMr3/D2XntRy3sqTrJ0IEvLltzzb0
EiXdIGSW4L3H08+HbC41t2afiTg3CFRVFsgm0UBV5m+kMxvVAfNA+LWoXrYXGNEKTLmy+tq7XLaF
GX8Ox7b+ZOMpewU9uE23H9TIuDarvDg5XR2/wL+51hAydj1BbJtHqRjESF0/Ofe38sLYmP2RJUYM
bnpxIoF5gCZh4dZbiW8Mc/zX4y6iAtQj9HOcSfjeCqS3eqnsB6WQKn3VkuIJa+dOMGK3H6lzy6G1
5qugmoGMycCCDxOgmHSR5tcerCDc3CYJxEwu1A8hDt0CdE1c9kRViMHhZzQMgmcYINd3dzhPuxi8
4IO8tuvK6PYIl3vr6zt9ednH/48IWQlUKImeWTScr3DjHCGE0puQZNPT5ynJnqTbpoKE5MzQ7oZC
haXB/2rTIR78OC16Y1BdjK4ZHqRyLT1zHKZbpVHRoV2q2Rkv7xwrhEsSjJ8Rdta+un4UbfMq0+9U
8Jtfuv4yd7A1ayXsDqVZBztpFlZ/rpI8etUnC0HXzILFvMzuQAPDiFHrezyzsuflqmX4Na/bDO0J
HtHYBNTYMgcO60vYfnvW4flr5+ADXQ6otUnTHIvySW/dzVA6cLeBGT27BSvY2mjz19ZqT4OQSTLf
Nh6CVsFy0nPHuyJmk2jpvHpTfUq3Ys6kBt50whenXsmoVmGIWrI5uzo+LRNwLjmP7NwfrmZO1oKn
NbeRPhtok7TpdBLVXBHLBWEC+6qIf0vXu85uhe6uaWVfU1sP7yaUaU5BqLwGQVRUn+BxV2t/X+JX
/w3wdbUfOrPbG4nRffP3AW/Rb9Syqv2sKu+9JLSC/p9ZaSjwO16zK9rIeYLNux5Cvw4eUexEfi/C
Kgg0en9GYmg4N8shGpNg1zQqfMFloLeb4SxnAA7gHEj7eloho5c6enxn6wPi/HKJ25yRZE5mm9WP
IYydJ7Uzfgmixkn8fOW6gU7qv85PPGeDrWBwLHdnuEPxHfC0to0tozg2AEiPvZWQ5W2SciWMiy5m
FxJV9Y+x1UeISqn/MJmjiZoNgqSwZowXiS27e78bmjNig+5ZTzLcqDM7qDfZsI6reTxb6FacjeVg
z2rh7xoXXU2gfUBzWits7lNvHHZayPKmt/qxR8MCYprq+QfczVL9zJrdRnJBAQngNLhLlM3pOmCU
U3OyloNfG8eI/OQ+8sl+rV2/jk+FMmvuQU4tP0QeyaqT+tD04SFVovhEjloPd3JqeWnHy2uu2ztK
oR+y9wgEdqdJ01fXNH6yZPRDrSSjL6d/hiXfLwdq8ohryGkKZxFhqwkPRxP3l7H/khlWdbkd2Oo2
40rak0fZNu2p2Fj9xxCE/errjKqdMGyNWVt+mHa7FhwsXDWoI3ROCgNzsS0tmh4guFGVb5qZFHcf
nEhTL8uxqiJQOsXF9ArRWaJV1c3vjCVTLaNyGIYuP9QK1E8Z0EPrrgbofZxUFeeg5eAGxmJHWnrb
FAGP+9uAnPlhcUwadqsyGIZKfy9nrarYJ0tBg2GZJP0SL030dVRKjziHSFMG3CrkaxlC86tBvD3A
8f/sJup4lzR1+CAH6c9xjgOeWyDJ+deAqhYHKynj1S1Yzgw0svDEuc/nITOvg9LvTPkBvucOM1fj
8FceV7YQaad+SalIHKQlh9ueowvwT7dTdz+WZBBeTS/Cj2TMIIYnfvTkNk6yCWYruleSMjjjTlRu
SYlhjq3HR7fxo19ax5YJsGjxShG1x+6uie+6etKfOm/UVxKSg/xya23+LlcjEVuv29kv9kXgaOiH
GconbV50j5ou/lWF1hpqNBWaFhgV4mLGdzMDBF/ZWGOjOTFt3aKe0LRWcRYZPV6NpZE9pCpGUcAX
7wI8w1Zxrrkw99lvtZNABaOPzc6tgaEsezUJhsb3sYlG3riqUqs/unmrrQMLntjYl2thqwA8ZH9j
deGr7QfRPgAVc+TxEB31gOriNGaUg7ruZNlWf28sBzlztT47pTOb/DwZ7quuf++XwbrDzKdWqV1I
8zYq8wMN3YDGnOvdbfR2lT8/sGa72bEuf7HtVtk0TtvdJYvES12jYoH6e8Zr/OR3jb2WbotnBWsI
r77ACLZegZvsrUUCxhtHaw8QHFTXMttNo1elVcPnpkLrwnS6hGQJYVaBWII7hQ/KYmWlLNZVcnbL
kfzffRKc60iRO6W9+pAnGbqncI41KmnQSKyGG7oYj1R0WHPbMWtG1gDp7q9kso4EdJJ22uXWn6do
YS/VSVnBB5ayo3hXHeck7iocTGvnUITupU9SQObwUct+VU+Dfc67EVpwWo67a6Ru4bjpj0hg+Is2
C3rcT2iStiehdskhz/Nkq1shJsx/OF/UkLOz6aMds0y6Er0KpmL03p6k7zZVa1x1Eyc8A9ifvU+T
0Vvc8lNbtTyUSM6chFNX+mG8suKkvEiz/tMU4lHi4cElo9L8MLpIQqiKj9X9n7kSrGZ2cRGW0i04
0cpuO6sTn25K0fJjSaz04dYrhvLB2nxohPsJab1w68aU6Eg8sH1PsAS+HeYm1D82+S1ACPyJQQ6w
3k2F93OWARX1+02OnzeEQJUaxVOoj/7RhMG8QQdk+hYHw0Xt8Ftr4rrey371r52rbH7DBcl0283a
TZZu29bDnvnPQC9b5VtbomUyjpNIxIC2Xdl/HBqb2fcPbCLgjrjDRfr/sm+UiN5on6ZxcSCTODlI
nDLr/qG3xidbHB1vc6up30FJdu7IBr0KWt02wK3zuuOL0SQtiTiaZGzDS+hUr9KSg1IElEZmDHVk
Vlu04WW5xi1CroEuyPs1JGK5xu2n3K5x+ynLNSCnOKepNP9Rcy149VL3kw0I4tJOQE2iCoL91GOD
IYMRWNmTpiNnIaPSp4DULKhtPEsX0soh1oSoISFwFr7WlZKQMQOWK6NVWDSPVZPuZVCmww3ZNxb0
wIWlneLzZuXhb2QiqDtpQf9ZjTWTInWL3JsylWy7vAmQUTk/8GWkEutl2ls8z189UoZHEymQ6kcT
QDJc3KIN580tTNJbrj99qwyq+POUvMaVX57aOUZNbB6Q6qHfUXz606Y8qciCcEujGaAZfo4F3VQ/
pTG8TwNlQECNZBbW5MH+oy3jrj14OKZRXDDz4Bm9YqyrhhCisV9l43EqgyfTL/ji9FHPIw5vAj6D
+mlwUnbKtW2s06aOftiexXO/t98UJy336dAVhyy2ws/sZC8S0ALuRz05Vu5xDJwuph7cOS0MFZd/
06ULh/mEOJazTV2v/uzG89swtc6vzrDvsARtvjpKN6G/R6iGqfxp6vwPoWFCAv4/Q3llRseO3EfB
TXl2C5SXVb/UvgyQIBKtjX+5jhHAOu7yV9w7h73rzxg0WYb5BEIHJaQlpEzcVRo64/d8tlKWP0N4
z0IwJFf0pTFzTFdQKMlQBiy+KU3onZpWGZ8z1S0vYaU8WLz5n6VLQbh5Uzp2tPt3Qr4Fgqc+yCjI
RaRlCuDnRa/m7OBGbEWpvhoHGTYNO2f/8f06VfG0EGSVq6xlMGgXAXRq1DjsFdGhm/Hv0DUtfmjq
nmdCkvbquW2cjfSZjtWb12HVy3YkD/JzZzWRwrOQWzg0enPfz8m/MVGmqqz28Bf5MFF+jNIjzaF4
xSFEmO7sqip0YTJMdxgFO2d70NiXL/mkpDVL/FDtYav4FW+NXGW96gIv9yvcrP3SiR5ir2gfUXzC
olfzujtpTrCZHhHJ0fdm2gK+luYSJwMJvqxYFKj3t/5AjYpNlME8iV0XQqLKDXTOHWw4l6nXuL4B
3djkLuD6vvPSXYVY8lFTZ//YoQq1eDjR9rz5MqR1w+rkT19kVO+BEi1xH4bxqa+UrQzdDoVvqNba
a5J8+QKlcHIiVvZl4qjuql8ce+1A7xEphUnmc5PvediPxoEUBokIXvTrSY8B6CqGc5GzSLN9VJjm
l1t/im3GTEW5dS5tZIerLM3GvZ3kxryJl05Nm65TpPVhYFDccGV5/rCXEbni0LETsgvq2CTPsPCF
fVaM3WXIw/Fy7UlzY7i2gXjkTnfBtHO8pBItY3LogTAyJvNuve7clSfL97YISU/rWrEosvaT+twq
VYAw0M4oYCQBnFP9nR8oESzlpa2o/UuJpfZZYlUUhk7F6HzHjETN1uxAJnCjTbuPh41kciR/U4QY
WBt2oq4k6VPOyA+uUAR5mNquPUlIu+R5rK5191keqldiwy0ftMS2ZfoeC4n9xGfxLmObNCtDt5Oj
/DK6NWj3VHLu4sZXn6VrsGCc8dYxYRfy0QY0Up5Na0QsucSbd+kKHAAlLpDW1W0WZdifjfkrb2cK
OHrqI64dfvHaSf1KcsPfWIONitnUFV+y+FOxWOr1jcYztYGcVC1NkhyILabVaz6W8xk57nYts32j
oE4CV+4+T7sHfJb9CeddQcuRq+XGDBz3yBZaWYnmOzTK96aoqt+aMnoLFjF3J8psgMCzARpoNvZZ
2qqUpnHQ6+GOfVfMZsubEIPTeHruzTn/UgYBoiFDSvUt6a27EZWUdTEDlJjZqxz70aovUQLPOOgt
59VOi2aV6F78C8mAlWMW5u841h6dQam+5mjbrqsuUCBUOere8RQVSkMDH98JuiNvPqyCUrP9+ywB
r3fs60C5+7/jWC4VuwGZqb1da/WTX46w+36MAurEgHlphGU5XljvG6z4g8YyEK9SzjWYr+O16HU9
Nq177rw5/YBnspbyl2xhtcQ/l8uM24b2iodaBtDqj3c4Wi//Lb8MP8Fb3IV6YP1Ow/gYU+H+bg0o
f/ZWVz23qBzv1NBqTpBl83NeKdlOI7f1MvuutVJNMkzLdAfs85aKU75TbUgfv+w4f7Zd9LZnz7qz
MVCB0EczReBylVIIuGd1Vx8iXj6rYKmL3Q7a0L0ErQP4fukvU9PfZZ7p4lIKysMCynddlN+astyX
ZpWE0UVkB27ND6MUoS+y+pfRvlB/v3NhG0eh3u1knr/NXdM7Oik0loOcpkt7wK3PWsupn8Xue1SA
bs4xKdksxcb8NNianq+kb7BC/whow94Vw/By86sxx4RF/n9zsrn1DYrxVS9bfXeb1toRLH0zSMen
mlXJ0UYrYGt5c3sak9Z+qJQUCviIV0jksElQKwzK0AgHhqs9uCai4KwSzLUNOdEGzErnMLB1CxLb
3dVjqT9InxzQt793bfbkVlXyvcGjUr+37SeJav+EFkoEcdicv91my2BrOZQXK/u56GoSpCC5BLqV
tDhX5kl7vsLNpLlEZHXx0BaI3yANCttiOchu87rx9NOcQlof76TvFpKXVMbQQP93iq108L1g8mwl
sKpShRLx5CEJ5gOTdNPCPOoqTEM3L7LtkGDCHplJvNWSznuYlwPYEe+hn+djXubKCV0hCDmxx7bE
1AITmiWP338yiGyDYLhDcaMa2Mqc5PCh/eFUhpxCL47jIvs0AtvxhmFTmJhmjkmy6hWgKZYLnlJT
xgpWatLclQ552VHTtVcTZymJcBwYQb6TfMlBpGCwVehkPjE9dzRNWWvYyS2qqQDTHGz74LiVZ8jt
9ZudPI1Ljao2Bu0YZ/wlpPm/oyJoBF+QSn2PihYpWYmiLledwRzLtaTbHyztmBV1uOmXS9+iqu4x
hcZ2l0RD/KwAsMIFSAt/uDkAHJvqOmvUaD6iINJu+6S1vtef1CCJfhhGgjywbrhHc97UEbt96LfQ
4py4g6+Xoxkgh0hpIWanire99ZFjU88SLX1I9M7dSgLjHvd6v0ic/Vj4n+rF+028ReMFGHSzH817
Fai3j0rUrU/OEHINLqNgiaIKzRiJkcndENSYv4txfWoMwITIT4c7Z0lVgzUnP21Kllo6QkljRyU4
ditmQayiiHBqJWOdLMnr6wRH16DUxroOjLrK9TMignul79SDVusTkNolXY5AFDnyDtQZWkk1Go21
ZR9gl7G+GacvvIjiuxl1yW2gIlDoVcmwito8vUcPdrwfG48chdHvw0HP16IZIrogt76bVkmLkdI1
TkIk+BYnfRIsfRObBLJ/C1jsFnO7/u1a8WBj3ZG1OsVEdIpuYkVzosWbFrObjVDKZOBKHqt0Vb1E
P26hZuVnq9EKsl03sd2F9oXnnxvhvOMrVrsVd2bpu/k0q2LELO2rl/MtPNDzol7JkOaFabdIqv3D
MqXaYa5kneSQSKVcThGh49s7LZpuID5feWkg/r8EfoipG5+Y23Q5kyly9mfedQqbgPcf42Tjz2Lk
1cEukPtXbmVEsZzjgj+QW1y6rqPOFXW73PgwKJxjBvHpet9fx/liNWThWyy4jLY54ZrMHfThdLSN
pzLycJpDM+gkA0aYFfpZTrXQzo7BGM0sNian9virhBku6L0enoeoRV3nz5nLOliBSnf3V38sM25x
t7mxx31bDUsq8c9VbnFKQM4ROZbDR7GKfEYKZJG0UNOmi7A0dLyd3ijPxdInAx+0LtCLIpyN4Lju
5Q0Z8o3Y/M3Q6TS87sh9X7k5QtBJBHjZaU28HgC8bqXT1TXwP1f1dqjr5bpRoBm0QZ8fpFCJWqG1
Dw212EhzKKYUX9/2hzVn/WuAJfIre8JblVOptDdvmPH+XWqecq3IV15VF5Oxro+VN7sq1uKyBGs6
3o0Tpu0peEy1G/U9ZFNrFS2b0RBjaW8VsxvloaXeS1+/7DcVkBCbcNmNRrIbnZfdaMZuNEGwF1fT
ZbNbdloHeJZomTf9ubTHGxx/PutOHzXzQQ58AHtV9j03ytLnaJX5MLeB9eD55tb08Mm+xabIbJxa
czzduuTMSEmBOX1Xr6UJRKbctLHVb2DhAZEEAKav0YGbNmjyjBc5tHFgnfNS69kR69FK5OCpUvcH
fNx8MgLovvcZTkqxPU530oxN723ssuAxcuLms1Icw7wr33Cv7kDeYc/7zXYjco0Z2sxTQjG3N3ow
7V7HSs1sHd63HKY6/j1EqXGUlvSXk7dOcpdd3DIJNUDnnozDtrGsNl6nOuyVUCuQNVumywRqxuMu
0pFdlBlu21O0TEKLrX/a4++HoxdGdGMMK1MO17YBn9xSYJADqczTjYxcT5M5LFhh4wRrVeGvpEAj
AU1h+iKCdmaZ67y10JYABLDkW0XtNdCtatPEiKfd+uRMDqIPKyH4wXvr2c64x9zxOSR7doxdWKgi
6Q0u8RM4lfQlKObwnCkQe5IeRdU//amDzNZ/6UdlKzyHbXJfjgGqag5k3c7VtyIGexOIbaSyKm3T
83EFLHnvKSDgg/0tUmb7LMI3kAdcckEqe2nhZHrgJvUWR3S+N8wEYysaPbANqFik5g/pE52eXkR+
ah9srznpZ7uu9E1cTuYRG4GfReCV30OrvJ7E/578GVpOxqGuvkuPjj+f5Xwr/eFq2JDWdfu4tATN
mP9H689YBj1z7fN3ursCFYx8/K2gjn+wRdmriFGjnWLzi2AZItdO7tv8IGqLsT40D0BruhpCuemn
gPVZAlzP/u2WGImWANL9Ej0Oi1Dj/76ARDYj+ASnyH/XyVxSYYCC6JplelD7cjop2jSd5Mw0Akav
MbhNpMpaups8MQ/FoEBXIVxnMpmS9FCXwXR6v+CHiRJ0O9yuLn0Q7BAjzb5MflsfI9RAN1JMayMd
kGGFhHbnoZ6kq+VF+sMxU8AIJSG3CDU303DOjY8QPrv//r62R+r4S38S9PXGmKv2iFCy8uWXdBoh
vzFF7j3K8DHERRa2rKWxsrDYhyyglrdC/yTd+QQlJIH+fP288oteP5icXv8stw9y/dNoCPevHYMP
JEE9ykxbrWryVTZEw7vDmhHjgLxb7NSUqVb3bhg157Rkd2KjnM86f4cKCoroloHWueE5K9Az1p3C
O+5lqiGo545drmW0jSA4dOWWhL7t1WsEqRAAxwfaT86a5Ztr32+sdW2oqAb/Gbg10zyYm1WUGfPB
CbRjoASFvS7zKTj9X6cuovmgmYe4WIHzn49zt5Uue+mXM7mEnFU6wqdodCINNKPJ/c5/aaIdCDrl
LJVGqUBGRm/foSX+zTQHtlgy0GNiDXy6NLbXziKJH82yvQ8hD0bVBoXeVY67GhZe5xkpDHMVItz8
EM/jDz56cNeMafpQLQeLr9KDptboKViBu5Wm01pgtQt8TLYJYD4KFQ414Ck23INt+j//mkxZwQa9
g95jAoAfp6d/r1qN3lp+A+kiZXOHnoV6xmwoPBmFvdhYaI/9WGj+CpOfTaf44X0rzTSf03WZlOm+
yHz10UQE8REJKQssIzu/fpknk9Pc9e+R03nvkrll2X5PnaE8SpgcXPIfW3gk2ubWRz31+luAklk4
U97nsanR6vWMHHdXqjY1uglp+U16MVz502vYevEtUdH1ld6ujJbYWe+Vpzzv68VnLVw346B/K/v6
0mJgD30K4X4tsLN/+ggUAihU/3OOge4mjnE9jOze23dVVx/DWnXOjl6Du8B54EWuZGLVjEtSWjUR
iNnFNm4pmSTY1OxMxU1f2d6kizWM9ast5nXezdb3QWGl4GXx+NAsortR3P9oRzaKta2jiLo40nOJ
8iktOsSPIhSuloIgritIuy0R0vwTIS2ZNCSGumny6LHBFOX6aCgV/7PZztkTX7/hKUrC66NBb/FG
qCPV2slGeSztz2ZW5U8R8NC/olCusnYegr/bLE5ZjS3PcsztnrUkxxl1aUmXsTzWKZ48d71ff+jP
ehSwmgGzgUHV1P00BfawGexuvKAvPF68DA3XPLJJeKI4ucVlaAw/LUT9LjCK6/7ktgH5sCGJMwub
dNmMXE+zZDFroay98hIFLwm474+1S95OhUC3FRlRM+nJIPOurbzwxay7BJGEcN6HkzJuc0OzDri9
VV/j8bs2jsZb5M7G0e61AgAUyt6hzTvETdqSAqLmPEUmAJ9ML7+2iQVKYFBeDRt8BeZt81OiL0o+
LilALQv8J5WPfNU9TVEo8udfiC68R8Ze+h6JshDwVZOso2BOcKhwW/VXM2900g2XK+/hSnHQPg92
k1/EWjAQJsSV/6B9Dv0oxwVlrI+I7l0EU6Ca3+LCqR5c9hL+qnQr3hOst/ZXiILSBRZ4qyVvd9Wq
jWNlj9wnKAzPTs/CXgKPX0O9dOLnyEy1u8we5h2MsuyNZM3ZLi32nJISR9WAvGBRvGUQis8QOlSM
6XCR6AvnLYAJlq0xY7HWyCM0exm1LXV+/iWnciBhW4GgSpx13ySEY6j2RpoGJmStnGMTwMUqGeZ8
jWvPvPWUBLaH1znrQe0XYQ1qvTmJnEfYjuG9ZpjRWtZ+STu/D+hUO+4H1s5rszajz1eYbVGhvp/7
2guVGrwpndT51Q4k/Yu0/aHAoFv3UUYFMgjNu0Kbi33EWm8DK3PeaPkwnEx1LDfyeDGT6kkPDOdF
+lv2NyR9KDj/6QdjeUFZrP7pmmn+Vha9kt+1DkUqR23zC2BphNMWOT8ycfllrMGBSdmgn1YWwjH3
AEX8k8LyVnBcf8O9lsHAhXUewIG5Ib2iwSuPKEpkKFxth4VbpTaUZI3cK58rNY8PY5nah8Zo4AUj
PYeGDLWel9ovkfcaRu3ecW37UhqURpUW8m9h4ULaFd0bdhb9vkYDabl3ms8O7vVpMeeP4A6GVT+l
xQZuuwlU3dbetOpnM6vl18prrEOGCzdVPJoGmkokjN2nYhGRqn18xbUxAgy+zG4ihIksqDDvpN0I
EgoUle5wzbKqWLtd21fSL4/v9/aHeN1Qu4OeDcZ6bMvpgEY7WAwg6ZteR3vO6Ypglzi1vZscT/1s
xBplCN7EdzJKjiFBuT23LjLqxObB6JPyORscG6HtgwRBunIetap6kJZhRxOYaox5pZn1NTnWFO3d
HF5EZzkdtg1e9qL+BKDav/TLwcyRt9TRqdpLs6/dGWR28U1aMsVtojfHVANc1IgHwtTvY2QWN1Hh
GQfcv6iCLnW4yiigTyRhtZZ63a0ON3g2kAU04m/9uLBquyUFirQQU+Ugo3kC8HaJla489cHcVhOb
f/7ma5Dzn6p8nE7XQg4gxmvTjvCEonIwgsjP/XurbD5LCYIKpX/vKuVnKVe4oefJmFQrrCXSIVLQ
R/9l3nIVifQLiKsW9bFdpGZ7WT7KotFXUKx37DA+yzIz9MNg7+UYvcsoq9L0cTbeBh3XnQW5IYcS
WeuLrw37W8LPRo9Puq75PrwgvEsMltGvPRRskiI9pHrx5i/MtDQ0h0PfjjEoSHhrVgiEvAm1mswn
TQiyW7OJ+tfcjPpHC0uJKvrK4sf/xx3+SYBu/MoU3JbC2Spf0Kg2dhE49hMbIJTeAmtxrkibz75d
/vTiad64AZ6eyIIXwFfNkJ2PZu8dEZ0BP/4fbRlPl/Eu1fkKV9BF/qW/znVfrISQV4Vd84yHCk+f
crpIV60UyCvG+osQ+OQQLJVX0pDowi48v+vh/3NSGVJsHBcMKcWtB6+Y+XWy2NnGTefeuaJ3oHdu
u3ln6PaAuHdO7LG7w+8e4MqkfLLgUEv+13Zt8w5VnWnTTKxZMGOI5s91CDowJTG0EQ0Ukae7Cu/1
04Ya7cSy3rD2MOlf7EXPK1oEuuQM3pRzaSse/vheTtu/BiRkoM6Cf5OzkVae4SyXjoiEpJOJiSry
bFshUKSGG7x45g7BkQaED3wLrdQODeXCo4Zh2rS6wbzG3L/zgjI6CiRsltEblIw0AOD+8T9Gr1dY
RmSeXGpwYnVrKunMat/hJaUqYPmdqs/0s9H/HHm5IyJP5pOVBYt5Q06XRGmrFUgBssloAG1qqyaA
Hp71k7653kzSHj1D3xQAuNX9bfx6Mw1Jf38VvMhGD+6JhpBH0LfKKZ41ddclZvCsqkkHF9dovg4G
JqaiGs3fLyks9bfv9F9VpIm/pGEOv7uOgqcU+7z9ODjDYbT0n/PYvVw9Xxu7wVyE5vV7aMW6der0
4SUqlTXu6VcdgSsedOTvteJ/ybNV9lmuEkf3fktachGuufalCZYtrHZqBMYNwJdB8zqMo/rWbXh+
Gm8U63Q8M/IOSIlnvBVsd3aR0Rg7Ga1dbLbM0AI2YnVgtM0STYXOi1COM7EbWJi1pjaFJ7vF/1n+
+9LX13G8Mmxg8tI0VOc9RJpykKvsgRIPB21WE3Vfh/a32RuLd9Qrn0Qj/5WsqyQbN1WKkBUa1W2w
Fzq4HG4jtz45G6SsI6dah0ECYsfQmCLtqA/OXRzCxXJc4x9dUc9JZQe/8gQIDAxOkGbJjz5V9G92
laMx0OfJ1zqACj+3oMa0BqgRjLH4c+Aj5TeS2H4dSt1b210KVVNnuZGm7KjmkMdiVo73mmdl9xTA
KL/Wgfk97d19mi1oPtTToq5Wv/ce63I9a+xngEvjruIXPhUTz3i7piQslmet0iV3ij4eRI9MuuSQ
LQqPN1O0a+xiJiRxg2lkd32aHETTTLoqZfocDm4PdabrXyaosl2iOI/eYu0I4SnZ+qEPSmBpwiiP
H9KwP/qUERDeAjVNKVkhd5rZ/Qt6fvWdry1F5eVKJVkQ9onG4vIB5FX7A3S9QV6DytGrVQwGb2e6
+dcb7FXOPsQl3Fct4hvzZzImxrLD81CprHMlfJItXdIjlwdfjdth2RFKn45wpe7O4ZN0caMiMZjx
6pPBCUH1MwTbz0iq5q+Rk8+kneDN9xHvK1dPdtPEmkX4UDnOLGswEtWdgcftawT+dT/ORrZR1EHZ
6ZVdrAsl8Ap4XxHqoX6382ecx699flq/5P1gPDir0jALhH8yCwsNm3LgsoazDe13XhUD6EZjfhws
6x/pplrm8ZR29DsjL8LXvqr2uIl5D+FSo5aDFWFfDXccDu+fPuRw+vsxTFZlZH2MzcpA33W1ga6u
kfVA1BaLGoec0VlkwK7uWq5a4zBDmm0tKmGBFfEUt/N81SHuQP0cZn1Z1JdudoJHnoLhY70czCLy
1qYFuEAGpE9GI7D16oLuWOLlEnag8oAwwPH/dY2kUH+MhafdyUQZNPThE5J8xkHrYeIULg5+Upe5
HjILF/hFXE0OuMM7AEucu1uXnN1qP9IcLP137T9DGc4P1x2eFibzPg9Gd3VFmGvjFD3m5sbGaKzZ
ohGDAOQS3TvN/t2y02ADA+46t16GJrBfovBL2/jDs/Sk+TCCrmiGg4wF5ZQfldIlER6AsLzuocA+
zzvVdDHxWMyH82ji9r+1pfMDOKRt8s8UnYL9LUQfK5TyeFvciSEeOpAWUPQXxGzRqwmKAEu+UD3L
WO4742Yq52Yvo5GLan0UTjj+ARx/VSy1up8i7Tq1nrR6lTULFnoMzDU6EjnFm8WTxSancZe5yT8h
uhjNllQOgPxYuVz/hhhnbtMZbdO60GzqzwB1UjCPj2VQ1vcxrHXpuvWrfBI4aMR6qIJ8iCUT8iHW
X8xxb7FTOf4G4g38GIkpo7iHiz3ulUkpWB6S0tX87GcTjNVjbcbdMzjKB+mO6vg9SnAP+lx+jDL0
B+kOqVL4CI5vwqoxkPUZvaPu40HK8tYAP1E2azLe5begMc9ZgnFf2w8bQ1fin2Hhznw5ovA1Szp3
ixdhsa4n1CVRs22fbVQb78LOaxarieZZDiMvV1YdvbqHM4LKdexCjET5+jFe0OydbZvXepsdsxGP
zXk+SNFN6mdSg+sAro7od926Z9MP8Efu3yTo1l9ETrrVMK/a3Ab6HOP596Jm1fgQ4srC3figKtYo
IGGAOOCxcD3Toukeh9jn1EIu99Yvgzr7kJPPbR6aiwOD9MkhduGMdo7+m71t95A7IBVLG1YXeaa3
Ue3nE+mZZI0HR/lWjeiC2kqE2YbdFG8w5NyVk5rZWUaD2dx52hQ/dSmanNYmLfxkKymaeQh/WWHl
3wn/QzglM+zLneV41vp6R7qBYl/gbVwnSEg64rysIFuM2TFmUrntOxc5i5TCvQyBhn5TPLuXaTkj
8eB+HI3Nz+SbgrUTj+YXlEg24nfjs1bdBPXonket0h9cn8y90M1HBWPAWks+DS5uGH7TWrsAiDYY
+Na5A0dnrgOl8fd+wAuS10J7HrBSlnervDOjaP6EEl1+kZax+C9rI7xCeb8aizvz/1B2HktuM12a
vpWOfz2IgTcT07OgN0UWWb60QUglCd57XP08SKjFkvqfL2I2EPJkJkgVSSDznNfwDkSfONgYXgHP
Eq4mXUT6vTT8bZs22rWeDqbtpBhky+beG3mCLqtEv6uA+57mpiPtKQO6FzHWyHh4uEa3EdMzoJ3X
Mfe9o6H0334NDyY/a9KWS6Wp2R6QkxrWSolstDtMV48lV16KdyBmm0X7OmiqA6mLEmVCgmxp1bm3
Fk1RsRQ1yVvzNsS2IhKfogeoDZUAUe+0lUpZDWOhTkm2Vite/bi7skYgI10OB0y085+jUn+t8x4N
pEJ3keWPdETA8gmrgB9nYBYJ5VcIJWmq5Q9QfItl3ligpJzsThm7EqdB0rwmiypjOw7W3xXtocuC
VeRxExS/qdsB7soT28TiIELil2p5/DU197uIUOBBxNArMfVTRydbiGBpSavOcRHD0npYV+noOrs2
Lk+aWpp3yLkW7WI+nbs1TClbvg+ogkzDYZBTpQtRzPZyy7/XRr9cSFKubjUEHO875Pv0xTggnBVq
Eu5xU3AeOJ1pVH8PkppePw0Wp5WB0OMY1afbWMuWjF1lW88C0iQgTGHi2cuOT3CZCsgTAl/hUXSL
wwxrEgin25xPsKjb8DkorimGJxXy3fzHvuIg/N0U+/iArC8Kvv13edrlh2hcItJEruHcYx8iOuZx
0X+Ns4sx2Gly/737LQ9c82U5KRTOT1KgfdeBNG5FZyhkhMXpEKjxXV3Li9vYv+ZbPpZXRp7iFvb7
wkPo7xVzYoFbrXSPg4m4R934aY1f9IvccPPdraNidbHNwS0sRKyxHCyBopP4rmewSbDzGh5cKrTG
QSslmkrzUOLenG1NP1Xu/vUf//P//O+P/n95P7JLFvPAT/8jbZJLhnh99Z//Mo1//Uc+h/ff//Nf
hurYbGcsQ1VR07J1XZXp//j6gEIOo5X/ASi6zwIvjQ9gu5O1EURQ6Gx+5FNuVGTQReZcg6FLulp9
7HF6qdS4f1J5eu9xDbPX2KyPX8WBcqW9JkWh7MO0HJ4co0ReZ6K0Kkq87Cm+nxUXfHjZ9Ujj6qH8
FfXTh75v1J0ajSZ8tg5awwH9PP2AoN0xt8jrYV9uaOcUn/AF1vTuxkxlScXqL/XuUIfcUNKmjIQ7
7pyh83oXu4ACBriSBi1YiakZxMgtyThFWJkRLklFhDhWcIgG9NGBlcVb4A7RHAuG4GRKfP/FiKwY
zXOP8/FtEgjSZCcuFMc4z//zp2Grf34amiw7SLOTrTFsQ1P4PP78NOJII+0C7uIQR+B8BsMrL7Fd
lhQMlWqF226+FjFxwD9COeVVOIfQkYO11QC/VvUqXFFxRd8lLrp7+DTtfMCQIwUrmvHcBViNuEvs
d6CUG2U7BF0VrOuq+I5u78rN0Q6D/W5X9lmqe2/py2SXEcWC3nhrU2iggjV61X05nYkOtSA/IGJ2
agFEaGq89URwnp0btYpiwDY2NBcqMhvGeYuZopgxZr82nFLNsz5WtF8bTuQCQ1BH5UEMFZMGvWLT
6TfaQTwC4VRU+9sl5xiXjEvHvIiWuGST9eFGNNHzC+9RLJr3rOK64pJgpbX5ZcQlHVVy0Xhj06vy
A9r980et2s5fn7UKEcTBjMcyHE51Y/oufPrlDWSOLHYo2hZV96mcH5tKvOkrvcnf3H3YF90BjRX3
oksozdVdkXzosryd7F7eSr1y10U2fh7BOr5/yxMcatJScfbA8tXnou0R2LUriF6Tncjo181S9ApF
UdE7NtDAjFTWPg12LOQa4aBc7FGqN1XQBauqs+H3RUPerqLORhyg6NVrOB16jWp3iBHrTsT8oHwJ
ulI99rb5LYKrc0CvUr3OB1naYq8bnkVLDBdn4jpKVNPBCNQUzAu3sPyoTNq7muM35WIMEQItJMXm
nSDpWw0ywfl0ansx8Oh/24MElzOqnwdM48WVx+nyYpJoijMRE82GG8vadT38CH6/AjRoRIc/vdj/
61qG2l3JD8nb2/XmdzdN+Pzmb/+PzE+rXa0px9vbmqfchoj3FSfhXk3Ab4SO6Z54BmqLXrGSdxuj
oSVQ6u4I3MR6GRxggty1kQ4Y+o0y4Y6FhMYnYY1ZUkNoZojT2wHNJm05GHbBgg6Usui4XaJ3oB5v
/uox2gpztcazlg3kzYvZah9Qlt39oOZY+oBwLnFBUeWlJU0WP6Mes9lI6gWaTm1W228sePPdEMr9
BjkSVFnaH1EjWXPY7qJ0ZRamu02UTmsXYxJh0+j3knMXdEW2aZUJdjs1w+kgzuaRZp67d7VCMrgx
S/0o2GGVVaAc7CvbmSsmyGRGo4IRDFT1hzvI/a+eiXwmxgSGVi3LxkCPyQrQiaktzPS0MH41bWvb
DJn+1XQse4mnlXfCJ9G7FCFb/hyLua8uFKIOaYPH2ujRu8YHaS3i/Eq9piu/GjicrP0iNfaxpkdP
kZRghjV6iMeT+2ONM7EOI3yQZK+pKMC52nkO2vyyji2CBiKGba5+rjWX5+IQyM4CcmkF9Yag6C5C
hwKiA+Zyoc//9AG29HkpuUdbwyw6KjIWnq1cksZNyw34oeiqxjCFKepVz1mTaGh/q9EXMyleKEij
5N7HKzyc+mPvY36H/bFyNlOVYkifVUuo5+p5jiWsNxZB1+7DAV3Huil+dZTTmZ7iEAxzJVvYYpwI
inmkCT+8AEn5ovG9cxjeCftBD5lY2TX8szoRGQBESRvRBKMC/rzMgu2I6dJZ2BL6FvqMbui10uOc
dVEcvaZeW10EEqaPpHIVhWl11JjyNMVFWVrEwyq7/POtXpO1v271imNZrK6oCGoGJCH5r0WWJNka
vpKpvwtyWTn0sU2Jllu4osbIvWNWY69qfwC66WZUZkSbp4MJDfJRHULj3Og53qgVVulL1AvL9dx2
Aqm6c9Dw5Fv5X2PKigduH3KX0tLcOvsQfXalknQUTSPnaXCiLziijh/amDzhl+c8D+hRbjSpafdj
4ZlXlvUsV+1G/vDqGhqYX727PqCQkeLTEdc0F42fCo/msRs/UBatuyH4MF3TWSZlk55Vt6/uMpY2
sCmNEvY4fG6dV4u8ylw4RiddxiiN8R9BxUl34kdUsL2DBu/5Xhzkksyyn0Z8hfrRRi4Bpq6Iid5e
DZpN02jesmzbenK4ZZ6fkXjG1fQ0x9J+Itm3qrr3un56UkUBG73YDJeuWlNyYJWDFAnCZ+Kg+tai
MslgitZodf3JNPqjsDCIIEFdDVRSd1igOov5Ir0Noqhiv7i+XcTIkDsCbRbOF46LothT7kgwjg0V
6kCY2rCSV0AMhEp+TvhVLbpIzXG4KvJzPsVqhEe4XdjmD78Owt08WvTodfjqWg0IQDF3miGmiSbi
C/dSB2ZbhOaLiFMls3j61xqcRI0Li5i4iqNqL5kZbI02DI/tCDat/31QzQz1GsxDoI2AmPqrQzR9
r4YwWcAgEU0x4zZONyVtnyBR/lf81mwQtbQcjCv/3fTOHCAIJ2DdxQSrUceV76NOfmP0yqW1siU/
OXooj4OJElzg6SY9dbhTxy0084eNU2KTLZS/SFnSf22CwlhUVd7fK3qsn8rCbpeiY0zGMz4k6bNl
jMU+rOMI6dA8+YpGsui3WSwvlFzbyTwrz9Sb6rPVWxzgOa11CFhLY2raYN90/EZAL8lg5DaGB4lo
JebIRXqvKaW0121bVRZiuBGQfAXQOl1OBOY+tyjNvW7Wl3mQuAa2M+kG4r69EKNbpDp25EAp9FK8
Cx/zdmepeKzmjXpXUU68jmiFXyMNrTglmBshBdqT1sR70dVMg8yWHx+YjgSjS5oippNqA0WC8IRo
ig59Eu/HNimmisk4EePhQDZN79L5euKiueKxI5/QmdOri7FdCCjZq6+lNhqQTrTxlHtoDJqg/Xge
3PmSinBPA6saa/ERt/Kw0O5bV9buxVmR6OPCVO1hG6BAaoL6o9uRs001WPrdHLOksL6LydWIzjnW
VdSieQSCEBUvILoqo1fRi8DoRzQ/vUpMHryPykM/vbCIJ2OHREA7WXA6YDOneJ4NlH5a//scA8l/
+udHhGI709bu00acNJhiyhagPsXgCWGYf2395C6L2aS36qZvKBS7wP32Sl15VIRAFJkUrb8iZLWq
2jD+YRrhj0ivm+dQ92FlFwmCfFmsnGzQ8ivJHrq3MU7P/Jm+jyPfUfQE69VAOecVX45gjbpqshNN
3WIf5VPcIO9Jr+brqxTnv8dc6ZQHHUS9CPuVXtzpnakjY8eDP++TcV8NXzylMZ8Vu28vTaAh1i3n
rxivunuts6VlOGV8fSnHbSmWo53ozdvgVZUeGwTjHoULoiLd133nP4hIXeSoFvcsfhCQSzPKKHOn
3BfJzvfAeDtqHAEm/a9Dn/evBWu/rR2hauDldjh3ami3sbz63RbdYhquIwjXap61LozMWOiKM55T
p9KXle1nz92QJMtkNOwXcgoq2snxiAkJuJAcy50vUt19yAAJv2WJ/NhgpvqdteXRl93gJ+i1jSr3
IXoIFmA4fqzhIgSQ18vJSy3H5QK/ju7VRoIOSmoDJz+THhC02oswlgo+4GXpRTaqu7Ztu2xrmCMq
B26i7KdYOrYkQtUQ2pQRZRGPwK2UK+4H+uXkX+MxvEIsc3YhCs472SZVZBeajK5FgzS4ghx48t+G
2n0SLkxFB+c+jYed8Nd4y4cuLy6tQibaqX7969J/DEXNyHjyGvsjGEv5zk+aYS0DcHuWUu1n5hTm
D6N7wfEi/Z41ZOzCWI4foUy1i3wMnntfI/tlqc6e+0P0lBmoMgajBtxMj+OnFi+aM4jxe1lXB9Qn
WTdVkpdfcuB0SxXk3bbqG0gRUnc3pa6OomUp/mAs8ry9M5Na21LbfI9jSX4BnPrVwJn7h4nVl136
+kdaZqy+yiZ41MPC3jRyYh38DDcwwwSalE6TsL36ak2TgBYu8r77NanzWnMV1+gJC5BChCwmMvDp
aW7Bqts7/ojX6gR8+HOEGmFsFUjFZdAkhTtWe5rBd7+bMzbPr3OYKuB8ZYS9wZ/nqtSes0DJrzrF
KGXbSG0CH6iw+G3I5r2LdOyxtZI7EYq1tqQEEVfDGoyIswwaySTLwUEMTi2+oXESI5LZxZW16KTS
O6gNDOpprSNWPZ2dHWTDo3gyhSQJgrjPzee2ItI9dNwqm5LwbZIyOPq69BptJWJyHa+iXkPCvWpO
su4a9+p0EGeFWpv89iptSZ5K2fUKDAlxJwhqj5VVb+EAnZf+o636xVULUMec7hXiEJuxsnIcMqxi
gmcX+dVFvOY2QlwjyTJj3Saw2RzlyUa77lD0JpY3olnXyX3bV/cVX9Fm6fjrpjCiJ9Gnm9Fzg7bM
WbSsEul8nMD2tasUlybM3bXsFcoq7WqUcdEZYi9Bpn0/t+v03Rgj+zLoUgiuRx+PYWu8z323uaI3
xijg4TZfxABoDffo+yxkSDzDQNqky3jLITzjhzoKim2NidthHLXJhYfadIpV6etYGC/iC4qS+lL+
PSnR5OLBjUHfowl2X6hJcjZzCXVuV38Qh8QOs9UopWRwjKY8K00cvfg2z2ksCB6rvvBfwF43Q/SS
+JL82Cn1klVD9JJ6Q30dMb8TE2RwAvcmzwkIfAgMI6KF132OpOCIyJFo5uSaj2UefRetfhrRGVmC
CknhHUODuhleypvaBmXaoxp/JesYLvFOtD6McC/uXX2K6rpWGu1DOqrSVgw1G9Ofh2ZZbn84466p
YdDrrvVYTVKFsPZ9qPF2s60nXcMU6BEgfKWZRedF762ZoJ30efA0F32pU8wC7li2rOIS6ibvmuZG
S27B2ckO8vKRhdRFxCWl79alnULHBqv7jnEreqnhWs4yJDlRm1oWg19+7TNphzG3+rPAFhA3CONr
FRXSIu0L66F3ymFj9KF6tCagWNPj/xd48S5wjXgnMnK67bYrqjXJTuTrIBh1q74cfvXG1KJXKSUB
WOVqtBpSfBth12rPfZpEO6lvPzedqVnKtvqcGfWv3ltTzM3xlXnMch6OnW+zMU6omJg+DEH8J96D
tth6RTd8B5/+Y3Bj68l1fHMTZBmFg7IE29JQ4UwQS/gWdj/ESDVGVnLMqBekKBNtnYoEUannxYGd
HJbiTVAv86kpYh543Pnsn2M5ZfHRI6vJKsPEfx0EroxerLcdp1PbMItll/ZYy1e9TwE1Dk7iTBwS
YDtra6jVldxNMhAqihZymr11BSaJeIW26zpXsjcLrMkiLCgBJ0kZvGiathDDPHTRDnHV2st2iN5J
btXSY1fkysZAW54Ml9F/qQOqDRKYoLOayxmKP3QIoW8ZHCRaddKvDigAxUKIfYuO2wzR4Rgs9Ec9
ufok4B8gkO5ZnNln0XLhGu1crw2XoikOUlW/sHR8GbjNL0o/+WlOksjcIPWz4BaKQ2f7gMqbYH+L
V0F0ySwQFLKkS2tJttQnlKqyRSyb7EVXg5K5PwzDTRZBq9tPstT2ay3Y6ElmXpzW0ZFC8qU3/Hge
lKazfjr99wJrte+maceLkr/Vs9RbOJzZJAYyzej3KjZ20A2bg5GkySnwfJs1aTK+wY27m9H2XQ66
LItecagqlkpgHjQ/R0Qiy9OPsc129QAqhyfYKdc7UC561F2GPHa/tIoiL1zsdJ8zHJBXA+uRS9LD
cFBr9bVCz+ciDmVb4AkRF+XyFhNnI4YKYwKc+RbvjUZZp8BVV8Xv+aJXD444zHT3mFyHzgL2hDPx
yBes9tWlIuUoEjlO/C2RO+2IFuj44AbQwiWdbZhmjg8iJPcofxuq125EU3QUgbpo8PK7KNOwMqzM
naGTV680v0UumPtQ0gA5zEP5IpPCOzoucMsQyNo3/8k30vZb0AfGStJs6+j3RX7pdNRkOyhc3+TO
PPWuKR/KuCo2euhivSK0RedT+G3hrhyQyvrLlOWmUyrO5m4hWTrbtWixF+08KT02yECuU6B4J8kv
rOUQo8UwRvlUKvrdBn0KbMgC818A8VgkDomrJjPDV7SVsSeNnYfUGeTHCnsHnn3hK2qZ3slq/X4h
mlakUK+t4mqdDmn0iq84RXjovLhjMVjVtC8YZrb3otMyqJH3Equb0L+mMLwWMkaoz2kl9/CApewS
sTjbDr0a3bmpEh8Q45B3cZvjfBGaxlqRh/ohGX0Zd8akf0WJMlzIQ5V/SHq6C3uLLEUcUyLKu0lq
MblXByX/aiZxv+j9QH8OKilbdVlrXUbDgTnQdfLdOKLC23m2v+eTa05hxiIeKrx5DX3TWvaasy+a
okIe3a/uvEQmgzad3Q6WaxUbNBuLReW0uMth8FaT8gvTVct+S962rHfndt7IGRDGaZAIFnGWrsop
yI6hvqvK+MmTc/42rmw9yL5jPrSImwVJx0aGcv/DaGntMTKin6IlDnVVGrC0AD6K8WEa1GdXi+fx
kpRZDx3GqtDs+mALaRstCjvvD1VYDCu5kLNDKuvtm1HtookTVhlqtnf6Ol23gjmWBV+RoEyvVphk
y7o3ho2LH9OCvUP2rvSs9xoTZmAP6/ItwLlqCo8I4eMXi07Z3JTrn17rtpd2lDTuSuV3yiD5u9kk
VDersN17dZW9t8YaULb8lmol8tWwkFYiXLp1stBbS6FuLw/XLOreokbGPby3uzsbgez16LfKLmEr
/ua6eOFQhH/m54VhZ0RiwCxG462z7GSlWkjwIrBgvg2INthehoOSnB1tiGwIlBGuXJhLjQ5jJYig
F/WpFK9dTDZeeh72Lzn6YldzLHAhJ0S+JbxT2VstRNMe3XCX+pk3TwiqAOV3Hv070SvGmaQMt5Q1
ajDa41vg+/0x7FW+X9MhKtJF6jXZhVyodTUbTCN99NVvA/ISVJKVwx68xVzKXJvBbpNVHJHaXCpw
jxDyBIUoriIGwm7/maH8eBAtEff1cpWq+LXVuh6vNN/s0pXrZR28NxOpe7jMynqI426hm2qfYj3l
tndKStZhg4ryTjHGHncqYqPiDtJ8Kua4IUQp0SOuJs46QKdhwg4msPvm4iXQkwfJ775oRkKdskj9
s9cp7iVVdJyDpw4r4EtmKRKkjspvrxQefmpIcn2xk7xZqq4UnUo7l65loH6bLzRJ6MrJIy6dsW+P
5zaF2GCFeB0kY0/CEMSduhCnYV6/TADh/aeYJyXGQbU91GKYi15Nb67wgPZXhqXqKzHN01p745Rw
G4UEqoKxm1Il/r3QT/0dkg3LuzeqvLqKuEyBTYwSodGoFMrrEJ1cw8hYjlfKQq1G+BB2nD+WshEf
NRXBZttSQoBNRvaiSAbqj2KwRb0RFn+9tPwmypGaVZGqTNqL6E1yy0MjsYjWvlZnj4kfxg+6/jAP
BS//LRi6V7QJ8/mVE61sznqADcX0wuIKZZb/ejPzBZUgmd+MaIpDFpaf3lAZe9UOQgZG3tNLiiv9
+aYaq7nzau80+k50QYo+voSyzuKBdBbYb2hMv+NNpVCdSNx8c+uwqbCcg4yM8DRMxONYDuHL2xOe
hFtioapYNUg2tjFTE3ROcgLY9JDBVgI4UbLsJB8U7EQvTDP3HutZ6Or1MUu78kByH8sqvEjXBtpi
+j4pyn7thz5FQrCsKzfzg43QQhOHnpTqqsAO41MsdhT8A/AL3WS+CaQQE41S78tNrZXVi1mrj4Xl
Bd/1QAHnG6RkV3DzSFjuHBw7DC6ApVlXTyM6/kN5Jn8oFUVLQ62be0clyUGOP9gEpiq9ZKF2KcMO
YXrDfjXISj63WP9szKQsN2qgXQqkkiHB5vhn48fzlgbGBRVa90eplRsJL9ivnQl/TmVJcVXiwt0O
cTLsxaTQxXQ7VsfxLWaScCtu63wDe2v4NCnRAnfbTZNSBLnuu0CGOj5N+v1K1oBqwKoe9PgdCShl
rUoRWnwqv/UC+gxuFlHy0XnIe/7jiIERSJL9+2vAD48/kPCdrwH/fDWaXnxyi/c+lpKLOKiwvC8F
ROFVBk15nSgR4p562/j3DAvHhvW+GJf4ibO0ShjPIen8prdXelbHL1KcBItUUpQfYXxIUl37aSj2
a21k7qsxyui96CCVFUB6O0Uq2r2Ybf2e7UyzZTlWf892bOh0A2kPbn/4LjemtRC82TQPwG6PWnxR
PGM8iw5R6cx7me8sriYCSic1obH2LfLytaDAqQ9VgKJmpG58o4p2slJH77b9LLYsZc8CJksnmshg
Re/m5/Afo8U+RowOO8VcdFXx3ni1oe+5n6Z39XTQs0mo1LFYk1bZRPN22DB53D5Y30XxgxJW2pYC
ubEtph3qqGQflswdvNVb9RlRyU8tlRYsCA8MGTvdaaRo+WXTf6TSo8NWhGKikj87qA6N7CFePS9S
MXMbsrnZdHG0pp7c70QvOlIUUTqQR2g2P6pNum1Vx3wNNGU4IMZGISQOyVv2prLspvcrCPyCuy8O
ch3Uu1rRkPFTJvH3XDMBcUztG9NfzdMKjR5Wr4bXhKQPY4MElxNCdM9Q2jf0RxEyhyFblFmSH6lA
GY9y0mI48OcE2I+rTjjVG36JZF4VrYoM2Xfdl8c7z/VbmNzIlYrvdZ08dlpsfAU8O65q7HHREqra
M18Anhh+8o7D1wTfhpBH2gLaoOb0G5GyVNFZuOLCtAiHnCfmrdeW1WBtQv7aKiAE2Ek1/baptfyt
aLonYG3ltU9k6Wpb7qXX8/wNzDE4CUky1mKUyvZo0cK6O1d6BE8QLYljN2gr0WmmhrSXLZsS+HTF
KJYoAIAFOIpe6+pwsUOhTMPJEh5yYDTzoWDxlC5ubSUzf/WUMMcX8DyTNZt/63Cbl1a+TUaoP6sp
gqMoK5t7FMLLh5Yd0NVJHlx0fx5EJIZNtEutLFyKpugYfQ9hgDRQdyImDmm2gYyPMU0E/zyxm2HZ
JUXmLUdUTvcYouQLUOXBVRw6G7GWLi3uQ9vLPbJEVXevqiy+RBM16mwD9C9bynplrLTAQKtEDfR+
EeZOfRKHIkub0zjhVCjgfxchNx/r06dxlhsGx6wAaD2NFUNicjn7EHJ0mCn2gZ3iiEp05NoHcbB/
n/3dI4b75hAvURlFOGsaKGLibB49BI229VD31bwsOEKJC47i7N81/79iTtgiTWEZ4ep2PRjiUE0h
FkjJ0J3EgZREd8omiHkOppL7rL2+dTq/h4nYIOPEEVPhFOPFTNg1yE+LU7krwrsEYUAxVkztDO83
vh7YlbbutVIBKKzLd542uivqlxhnB9C+zCqQm4UVtIj4SarCuRhAftCbB+gF6KVfglapW5/Y2CQP
gSxFV7168FARj5Dyk5O9K5vyQtVRNQ957ueYAG6DodLWNp7ib4hVA2cqHZSxSaS+YmJb8cN8Kz0l
vMvUKVnp58FbmwEYkSmI70XTbfq7WEJjogESeu0i5dFI6uSl0oGD9EBEU+oyZkn1XTQNLHDNhdtI
b6hxKnsRszq7u4crxmAt30uUOY6iJeIQzpKzhg+osL0MgsI/jj1i2aLZlLa9ymXb2LFQ1ShByk8O
kORLhsdBZskrZYjtc9NmSGlifOQiMFE9lDiWkB6CWrMKEH9VJ7rUJ1JUYmry8RqV7WvTSgYs0s57
GGUXKkANLN72HtIg9h6w9/SRAE++i/5uGlQ0UbxpbVjVYoTo8MOzo1zz0HomY5lfbLXzXrL+UXBW
VKx2z5WcxWR3KWgOcp3tBmxx1qLpTIkIP9KMmeAyXcIyZbgFEH/WQYEUit7oypsU9fPqCb0HsDZD
+7WvtGJpBGN2dXtPAolV9/tA1YL76PckvKznSRnwPTFJI62TsvKaHgDiiZGgbqg6fnIVLS0GpllD
UqMeyjPFsKHXynoM3GSaIGJpGXyaMIAtrnE/jE6NnjzXXviRYHT/pYzcdmkClzl5emNcSWV9zwts
CZG+xkZUQn2jrXT52vjaDzFerZVy6WmUt0acNq+Fjfm56PBlTDzzvupPSpDnk4maDz/G1U9+ajsb
RdiLTYe09xApbqgzTs5it7hoVkbWtYhkpPUKLzIMt/8cE4DQRRuqg9VtJjZKvlwvwaFy/4sq1tvK
t2GsX+ReT96azpzyRqyUCwVFc7vt5H0SSMnZs3w2eUroPicN1El7tKsftcwCWdd//jnbKnV/nu2b
+ufZbe2VC3Ydw0okYbAZys4B7hVnWHXqUsIsctU2LcRykY4pat9cg/X8qNEhXA6Fa90jnwNNO4Hu
zYKJkrrm85xWq/zJ6Y3zgLkewF/SsWN5F/uO8l5OE8d6pBBoWb8m+s3QXpyQbWtvO9kxw0d6WQo2
uz/4vBOkdjpS0Pt57SfYFFOsmWLz+pC/8NwUnfgNO3tPD7u1ma7BqFkX0yxB3oV4f95ajb0CVm5f
oj6prmi6VVcig9a8Vl2Q34PPCu/ZWyQLzSuHN1JzKJqYHRu9qdm4mA6SeX8Uw9yMqmGm6wgR4yay
9BDEFChmI+Fv62tDdyfKINqfTdGLP1J310ept1a1hidAor8Mch49U+9lZQlafBelof+Up9qHsBBP
+vFFK9RfA1TJhLwXaGvJ8KprQS3rMtSPZoki+y3S+o+znIfopyW6KqVxt1o3SAs7sBhukhgKWj/d
xdNfwpDbX7E8yNOdaLq/x4mYGshkr4ozQtz2Q9DEhy6n+C1amORIu7IPeATWyK0vjc5+H90kuRO9
qlXlyGSppHPNdoAzw8q5lQdlL5piIS2avkXvrSl6U3MzwyI1Tb0YvgqOn5c5WiVwtwnLL0LizHdK
6Zh49Y5MbT3JsxTcqkN/l/OQ2QWm2z85Sval8X0kFWP7Pa2d8UkMkDs/QEEGFgjbvHlArLjvhd39
GiCu4HdqtJhcCO/++6heKvwdu85fl7F4HQ111o/fl7kNEG+kSsovqpbkj+yszE1ZSUZJrnZ0j3gz
sDNTDfAaJsuvowhGvbrJU6PY/xUXnSI2TxNt11a3Y4pC6rZJFOWqJCAOIVpLC62vrPfcgdqVqDjL
Oi1GYCwt3zpS8v8MEFJlx/6LqqNbjqNYMHQ0A5KIbKr2n4QBoL2paSq5sedZN+58zBnGpaMk6aFi
9zHMpzEfAzWTKUritN3nsGoUtfE2OuYOa6UvnKfKd6fayAhCQDZ1knvE/DrN7qo+TxdUpJynBHdE
MobGobGwxFgmC+C/9pMYGYzB0VIwNlWngVVtpyhtQNsUnYjrGVSmbH0nmtROpDVJKWktBgc91i62
Z79bSPcuwbqaT4Y5sHWpybKLpmZQ9oLztCnakhLjNELhzdaZH2ODTStIoxc8orKzaGGP7i8DVQ8P
TTPASSRVftA9p9/3JLZWPnK6u6YDpeSEWbHiT4SWRo0mUVLy3M7G0Jl7Vc8xYf01+V4MHnNtqdiY
rmXole2beqyfW0TXV2aQJxScaToy1ti8rxgSb1I/g8/wNn7XIEw99apx426ypCvY99CUNMnd9l7U
r0JFDmDkoZlJ1i88WdOBtXJ4Gk3ZOQxOsxItZNJ+xcWwW4zNIUjwiO2EbWU/mkzOTuJgBlk+n91i
iqJe+sCydrcQCSc8zKaDiCEVCaeHexAJjD86RK80uAHKFkF5II1h7OeYi/io44Et/r90ndlypMiW
Rb8IM+bhFYh51JhSvmCZWZmMzjx/fS+Q6qpudfdDYYEDkZIqAtzP2Xvt2UifYjzelzwLA5SAOIm3
WoJech38x5Gv/QGjvGOZIW42rvvafLyDJhb4s97dlVH9PDoXNjijkNQRdRby4xR5eaUXj+tOys1u
N0X65K278nJCZla/FMI/TuvQ2ncrjBQN7yR/XJRDqvAxSdJ0X8baNoruRV/6JR8wqp03Ew3tOYyG
4ZFyFEpJgch43V03qa6iLqqt+AA9dHg0TRZ0QpCovFywbsBqgV3iWQ7/iTEU4cNjHJe/jXEmQXwZ
UomFvlakJq576/uMgB82lpUUm3UMuAwl4tJwtqKYLxaAo4uIy+4xqo36DDziZd0rbRmZF/HY+GMB
c61j6wZY1KEHA3Bd91rMuScnrX+u569DxJkg5qytVy0daBrJdvO91/+Shk57G6Vw3pNl07oCdzWf
dhWfc2XLL5k1av6oqJHf2eK7URfSkSzZfGcV6ejloisB0EWdp8zKPR6YKUjaTLWsreX3Xokvii2c
p5jMK9J95h/YhJpdjQOOf2SYN5BM+v04NhHghpz4x7E9UkMg+WZM9nIempfQCJLdyKSajKXeutaO
9lLUsBjsliWGww/hKE12aMiu2jgDjsGhFrvK1JuzlF9ILRHLcsvpCT1Q+IkGc69kyTbVynSfVEaC
0yiDxhFObjnNaJPzyHyQA1KvNVkaj3kU05G0ldfKGtsfIJq5v5S6fC2lykBUEzIPsstwp1u1smnH
TL9h3PDKSQ0f1w2QBPkwI3Lgzf8eQ2mZburSqJFg/j02OCTLR1IWHEhyjz6uDRuNEkOW3dfTZKRs
Z7rbt6+L5EoauPcEHRzkvy9KMV96imIlu3Vsgjp2DiLn1OtoNFytmaojLVHCb9b9YlFerPvrxpRw
U4STfK4gymXux1YlLO6ogIA4plKvyJt1X+318ri+wnLOqfNyvFmvWkc/L5XL0Q0E/Z/1SbQ+pMIk
gC2/bNaxr92vsX+dl6zPsvXwx8uv419vwZfV+nzgfbwUogdMh8qa9NTj2LSfmzgkgiNdNollRJm7
7q+H18H11dfY14E0roEXfR3+91t8Xf15JrzzXYXdwwuq2B1Cw36QwIc+xVl/gBLxF/LB+Sb35MPo
faj6DSIfHEwieJozUboSVZzfhv67DEdEDwMxs9zFowfug/q+dJoSe0CkP/SDIA0zbtO/cnufaEry
uxJjD+sqEE9SWza7Qsn0gyZlKgZNWH02Qt8fyWT5s0x8muHgYgoBGvgGbMiTNpfZC+lCB4N0ifco
6+OtHdao/gYi1LiAfnGYhC9Kxzeza5KfLX3AF7UXG0sXGu3OrH1P53Qzdrr0MjRztY8lw21HaziZ
5LCcgPBnp1rfqKKdDk6WLy1XKh4UKnNfM2tnb6j5IZ4T7dCFgB7QkFWn0tTeFtHDemNPlrqjzULQ
D154ek47YbaQ0yQlfk9qGnb8QR+TuNxHkMeulE0JQdEzEpnmaZeXQ7KzxexPUttsKrE0xssWuBHi
sp0WhjINMBTTfG7SwyQB5LGwxQI1sDOy0JNHqVa6vT4xwwkSCv1osM2fwPb3SUEzPhqj4dylSDF5
rnhCIhJMmazfc5g86I6k00NIPH1IXzKAFT9YYm2S0G5cytLZtSjD4RqAlfRg50k/Cls6BXGXv5qw
hfc5HL/dbLGE7xGyOTV9dTvufpVoEtzRrvsH/Dv2IZuScZsEivSK4uCKRaw6Y8rOfRHkukdiSX3C
I5W9ydOGu6DizYIPDNw4xzciDL6VWuyaasxPmU0z26qKG2tFopjbMPMaVdN9hVbSrVd0xx9hkDpm
6Q+Nqe26WHeupiq/ofuDQdGCVKwIKzkktMu8KFT/sswxPQIYw5egP9ncxqy0yI99gp5aKuVFUxeW
h0LTbFigcUWJqZT3piSO+lApXmOWrhNnre+oeeUXIJOvlhlnR5MJXSKPrtRWriOb6MZGO/jWVUA/
W+FYT8khZl4JJow6f+0wOTEE5d4Y6adsa7spmV60rsqf8oMxxA99axKwDdaGbAH0ORF1p62Z1kzl
Z8ne1IJZ2KTeCCiWjoHW0N0RI9K+xQ0igCclTkL5U67PXTI+qGaCk/pBIhXLncQUc7tPuzMexzBI
DsHvLpmUbUOa6HHdVE6d+RPxeVNhJy5wnPZYlTDeK+GA78rTvSHp21rPVHNjplXnlb35LnOCpRIF
NERPzITabaWOxXHdqE5cfrxad6XSLI7Osll3QxJuuY3/5+x/Hc6o0NHzH1yNNeWxXnICWdpN+cd+
kxc/I+OnVRl8DiLLI59OPRYiU4+zHhks0ZnfZnhP2jJwESx/J03KTeEVUCSjunjEb+rM3voS1fOL
qUblNipH7Tgkpna0Jrw7+ApH9G+HII0dt4h6KiQDAWCJkHaxQYvddWzeoahLL0k6nvo1GuLKBkRN
Asdkgc1xwEJ73OMRGnF71xLa1KN4MAeZz7fsyuqUHurazBVvzMSrJSwizZafAOOy6cjlYWpfqjIf
j044jEdp2Tiyn1UR3MWiz4/BslmfNesrKDgRPk9KmK4ZSoo/DNDP5GTojhSBCIFbXvVG/6usi2cS
OEy3klP+AtXyiKUqZ+wmnggEx9V8zIdgO8fpFXS5dKyX8Md1E8RgRaRMp+yfQvdrpoMR84ut//8U
vXo1UPNuWsosx2Ga8yMToE7K+mOj5vpBNxB4mIpgjWbRzeu1Lt/ocgcNBazosXDEd61ojE0uJxPN
jKIlRaXKX0PFqY98S7Fi84fVR+lkJgR5dtMutRxrt/5iEWQyLy8F+o9YnY9x1c5Ho4UYRfkcdphd
HqlXVEfm8vbOSmImJLl8TJccOVGX3cef6fON+DOtr7K86j9epfCeD63Gui8A44EcXxVeWNhoSOV6
3jam8aAVAmZe6ADRl6LmuG5suWqOXYp7l8gOtJWYNNyyKFzcis1RxMF30p4e6go9YBlWrZeoio8K
7WTXnSsH9kkxxmMYi8ekQoWmoQM59GF9rHLK8oplvNemFFySsZ+9NskfikSMpJooP6HGAztvhpOg
XQsNPgSLaeY2bg/gsiaShFRuH6u0CX3TZEZUl1mzjcFKe5i36LxWOjAtdJOIF18nNRBbEC+Jj2O0
3oQGmRRSPISs/LCOSSVfOD3b5oH9I5UogBtm+zQV5eiPZWhziRN4tapGrjm32TZiZY/Hd3iKLLqr
49SjQl8KYEtzNTVMAtMt4FLo6shBtRYzZ2K508KHaA11oxCdsAWXg9qKZZXPlwq7uF0be7TI8rZx
WiYHhl1vIifiISEeEH2SkSkPWObC0dhjQLo5oS/VZYi7he+EEuTjDt6Qxj89qlDj+H2SaKbeOSpu
yB2f4GCV37JjLkOVSQT3LA3Bs2aOtAvj7D4mRru3zfZsBpJ5SqPykPDMOsZBvOtE0vKn7C28r0So
ZkSJucRxiU09F/MGmwhZZ1J4TWNRemldyxvureaGWGpkXlb2Si6kvDETzEWJVJFqNGJzjaNsMzgq
gfUgFzepHb4KHYP1QOMntNrxysPuxneoPuUR0dNWf14eqy5OzHcZEp4f09LxcltDO8Ks27dli26l
onzvbfyTbVtHR4TbnlGbE7HIDYyaPk43Vtd2vhNW1zqKD3mkoRBw9BsBsZiFCkfHZZOpnt0gJe+y
Zsf3Ez5xUzyoRYlDoW42/M+a96YtjF1m9ptxUBtcMHrt0kTiQy3MkxHF/H+VkuRx1vjIqdphpni4
ZTFxXWb/52ZhemTTWBwUrWdp0Mv0KpmNp/OEdL/jQU9nwxtK0IYGtKxTJsd/kqkTaPUXclIPoZq6
LKGCOslqMvggpLpknqY8/JzhFqaT5RrSjH0Y9fs56+7NTLSXXPL7t1P6l1FW+UaxJe0iGaT+UoH5
4+gJ7KysfmExdZobFXa3gSl6sOVbkuCgLZ15p0rORc+iwkuV1jkaCpL3UoEjkyb2NoVqfm2dyxgq
IRzpKH6y8jFg+ZMZe1vqLZ8akoHlp70nug3Tj/WZajrOUYmhnUdLIdsJggvUDYI4KJFdq6qWbrNB
XhbSXrWopqOUdfMO/sb3olBU12ZafB+GlyLLyHIYSJtmwqdsmEcNXl0bZzOLjD1AeyivSv1rnJiu
4NAOTjyNrklmVPtpvIHNM1wDmseuNqzkZGYy7fHoYjl94+d0huu+tG/RSOqEVrfJrh1QJGnU4N0k
SK1LNcvc9efOxNqsK8R8MaMaemH7oSNUr+200lUQwG3H0nFhpFmPOI4UVPKF3zvCWh7cBs5Oq/Kq
nvylsCLIktIWiFs0exivwI12xvJDJdeoz+80XOAMhkGDTx3ia+rwOREmrUkpjUNafZa56eYjrDR+
fdgTc2VHnjRj2gQUmbuqTVlO0Xt/Lp3XKVV5RAOA24VzuSUe87uK3csPZtq1sYIqtCjj7FaMaA3R
Q3uhPLb8ezky/9wovSFCjgD6M/UGSjfeNFjjcRDKXQ27eit4PN+Ek+OqMHAM8RCI7mFYvBBqeQZ3
d+0oL18hx06Ei9HoK4dtYPfOg270u2zi+VOJStuYsgxKtIrFbZImzXXGbvl9mIrmlTlta7l4Qvjf
bGyt6vxC6n6kuWi3pl2S+CRQXGgh2X5pBCJO00dUgayc+B/BYj+Y5QGtUgHzrowHSCJ4DVP7ZS50
6dlJpDs66ZMKVf5C6aPfqnLCAshshqsStVs7LZVTtOx1bTxcTaENV1kKjaNJCgtIDM6II9TO3CG8
DMfnLCQMSo56jaNZvQrca34Dbshbd7lpH8cpaQgdaUZ063P1Furoq9uyat7KchjcTuu6t7Hhp3RM
rX+jptsjnAzHt5BntouPETckKxI3hg7wpuRTh9yB5qZDcCaC1l57azoTngcf6DedUDp85LX1hlyq
cQEI2m9MP1j9AL/wx1YBgK5TmylR+7+x3uETVbfKt6SZEb1qevRtiRFwtUD0r2UUwfwHOfNSxxLC
TsJP6656MYFPeK3cGs9Rl2v4r8PyORbclSeTvpnlBPl+bBoIQBjkH7HAsQLU9RAFxkVNkAYrNQpt
Q0FWNteWenPModqGKm5Q3IgE8sT1dHGSWN8lWTudC6se9jrx0Ceq7NWhtRrl2CHLh+xJtLCNeAB/
lR3spSkjH89Msv00VNqxRUy5EcL0qsSwDvgILZ+cBX4kABWY15ts08Yyy9i4e8gmeVeEjbij0K73
LUi4xf9hwF7Kn+uUUMdkLr8VYVz7iIRkr9DJHcv1kxnrZ5LFFFZByq++0V5R7f7JTYnCC5N/Wa0O
KfMHRMDCHyvcFCML8S7iCz5Hw+emT6Vjzs/iapPt+HROz4YTjbvaml4hFg6+EZjLfW/Ut/GA+7/M
RHVideImOfYKxVLGfQ5gzBvhALq2po7eROyvZy1LicTQhoM+iEfdebctGTuWNP2OelbmOp/XSNp3
Upjc6ixnMeFYbwH2RLc0jO7FDnF+AU5BPFRX2ySkpCvVKrJzSWMx3rTXPh7sbejkqmuZE7Gp1G97
9Qx9BTDFwutJ7PRNQT/uV444GA61da3nhhqLKNoK0KEgOePHiXa7q2TRa2k1GA9cbZjR23THMpaU
fSTFDzy4/EFPRk+ZQEeocv0H9LJi1gXakPYPBdmBp3mLyk2OY9cIdeMoZqXfzHmXk8FenyLVSndF
oLwxegcs0oDOap8MSTpnVrY1SvSTEpPAj67NsKwas+KFAgBLSpCQFARtSqD5tu6zeKfq72ohtC33
x+eqz3NPFclw6fjA03bUQh9Q+c7q6vQkNISqQzngkjSHlzGrzF0YBC3RNf13uSkoKehiM5sR974x
6C8xpQEzaCDu4Xrd0KV/F0aLH0jrXsJgilF4uNmMz6+rAflIMU8mqSw3RatYm8ziwV91YHoicmEw
7GwwdETPjb2tMsIjC7l3iLeB9uHo17ns6Oti+08iZ74XzKTNpP8lqSDIFDuFTBnAVzCtJ6H+HC2K
ZvTCmXGO3fuDFWX2Xw6etIQQA5SsGCfy8Bg0SorRaSTTe5idB5iO5rFVp9/1lGu7dFj+ILFd3yYL
2p/XxBQ94freQidWt0M+N8eGrEJEc+Buh6VWIKpmoFREiULUXpuaY32TVZkPeOyw7ignlhx5SSo4
guruwES4303r4fVIjemJ3NYm4fx14OMN/nFsfRdVyEc9FtPOtP6kVVAf+k6ib1LbnowN5aiRbE86
D9Y0pZTNPQE5Xok73StBuypRYu60aZPSxHoEhHDNYIh6cdsh48ph0460H1+wrpKR0+NZytPN0GIN
l9KcmyVqIeo3Oyk3rV9hQu+fiFIeBMXsm3NBDT8gaSMG8yxThHLTRmOdXw6nMmr9ru/utNdKl1BL
PKgKAlNT6x66WWjIQ0odI1m7icJDFAJP0DJSY6dUryAVLfmQIhWbCU0QGLXosch4XgG6kcgGnhyz
hUthaPD46sAPgui5E9BnVevY9r3y0mXPMqoc4Dxhfe2K4bdOz3fXz1Wyr+SI9pnC821G2kS+2Qar
puYVIzIHSZqugQP3oayblzio6cwFf4Ihz5/loP/B+q4DQN5spzBYiNZ8F8syvZpEuRwIyQ09xzQ3
cB7eWYfDvhbdvOmsgMVuY38nLTTbzxLZNlrS0zrSgtkVlRW6RO/wuapfU90MWT81v+uB+CkrmZ+N
Mt2m+VtVRPqPoGovZl0RZwH3VkzfQiEKF+Y40ZZT8UhiVre1YutRG7NvRU4KfNy8p6PyEnTt7zxj
ntqFP+R4+mPHdc6MwunoHIQhfblYPtkKOAwjPjRVt5PNbv5RxcB6AgJ+1awnAbVyi5ZSipQr1Vap
tHaTGDk+/PivlpQ1GldFexl66JRCzhLEghUsT2fYKHHT+JJ6pI8gUpKahRH8aRZtlmFhJAD7LN/7
jsobn9zYuixqWvJP7RYPMrOPHsmGM1sWa+vgu9wOml8ak+12Yv6e8Ychbp71SHcvKs3ZjqKM7sGo
GyjmroVj+jEL5zerGQ+GOQSujnFuB//4RbJFfFtspLskkHhEtc6ecrSz48H7Q4J7VshaeMiDoHgM
6/QXvMfRtRWy7lVNOv20uEEwfbCKY0irzwXNT5yy02eePXKD3zPrTg9pql8Hm5lXQUnNK4ispKSQ
I46VNb4ShERUWpn7MXAcbv8sqGL0N9uZkosvqzpcn0Ifr+srraXcauFIk4cCX0lQ91h46viB/PJD
2JTW3jRNySuSUrpqBb+qRd6MQSwNH+FMu1bxZFxoS+UuEyTp1ZkQzBlZOi/zJelVm2Xs6qGZ7VWj
ie5SUiQYTSMTTLGTKTdk0Q11FYeydpjM9cacWv4losrbJ5QEsLyz7tyGAT2edG5BWxQokT5jsESK
tL2PLnLPXVifs+xsJyYWHqysXmHNwQXPvt+aEczbakh+yxjFmK1H1P4U0KMkncU6hsKK9INooiFF
/UIicyIx3FWsU4eiPk0pbqbV0Vw4dnXqSLZyV2WPnFCo/jp5PbruMqH0jIT4t4xC7tIY7okeCmvh
x3I0bMUYODdTKT43QwDvANXK17CqKYQ+zijH2nleE90/T60lgu+TCdsKxHS43J1Kq5BKITdI/Oj4
Haa3Bhw/rTX7NtX4EusJLMQyvJ5l2kwhyEf7OMtmmXWbG8N+VI3+sg7DGrxaDp2/FI8cUZD1w4oj
6wb4rlmanph9su60ajm9FKhk14Mr3GwdWs6gXESC0Lq7vIeWqgcs+xGPasO6rxtV/K4IJbtBHOcZ
IvP/BMVAfPw6QViAt2aWXRumXIhU9Mwed9GohIAclktorJIzBmRivSQv59I3k5RGkpm8Mauansp2
qo8yZZcPtKsSXGqo5t+taGq2FZzhg2KEExmx/YXP3vwjmuSBspCsX3KlaW9WO1juegATyZtdNpdu
RNAxOaRKZE1KfxKB805ykm9970S7OZFpEo0oJoM8yl+1uH5bw/+SGBXfrPfvhcpUCwdxd86Cb9z4
8ONAFfBMs8ORmah9Sjug3WaZbl3Xo2HR1Rcjay6pGnQpZqIg3SmOTLLVwmfQQf5fUfE897LpS8gz
H6tFOVWAsF73Vl/BsjfVqfq4OhD+c+anxsr0dTud/KTVbtClATYuqRYfMRaz0ZIOJ6A4TqqS7z8H
l+P/ir5IRjM+LHmCawI5al3z9JFQTp5Zs6OE/rQewH9YUGPELXX6CCwv5hg7+EdAdzXY1vmDk61Y
uRc1tXb6xAb/vQuvmowd09o29d6ybOcekFCw1dRZ8Zxld91gU0uPUyF+fw2FMZhefOMeJA5dgtTC
uST7bqy6FIg1/75ybOTItfPOONBJD+4ylf/7bFOpI1+63K7nrQfAPdmshSnD/Eg0TCBlJMaHVMTq
ZZj71hdUUH01qpOboijJbX01xhoofHuq3H8dmMw5P6dGtl3Hhznt9Y9TGtbgVY6caH2Ttu473Q36
GRKbHMaU13j7r41kyq1f4h9xu278vRLo83E2NqXdNzC5Flz9pI5uhQPnsh6tosAzLal/LuZGfrC7
5BovZ6XU+49hXyOMQbHLKs6ZNgX+/G01gLdfw83anNJpbEjM+ZYsNYIiSKzXjfiy7vL3Oaud3D2s
exOPR3N4VbJeeaiQjayDTVsXl6SBJbDmq7EgGg5aE4V+NybyazTlPUU+Omy6bf5SHeJJRNNX/A9F
vwJoSjyn0STQz0ADV0vCsoZIeysK9LrrubI9U03qYnu7nmto4vPSfglFWS9lafl5ad8bH5cmYyGe
rdYwaSFb1vbjXKomGOFrmpBL07iyOuWZaIL05tjjrVj2nDJWnmexgTgff+yIXH7hFpVd10NsGg/G
an1YL1Y7JFXT0Mqb9WicR+kRT6PkRh1OvJAS4c3SmutQDdmbEEqE/Le1+UKE7Rk5Y72Z5rH/VvJJ
s0F6/PXfp5q2+nlqL9vVv04dpu4KmK9K93FUIp/rwuqOjs5ELlT8JS+ZLcY8hRvWwNNh6DCCdX/g
jYbvZQ/+KmdO468nrRcHhEjf8biad0PP/nExPtPpsJ5Wsw41yEr5unp9TxUHuLtebdRU7Poqlbxg
RKTWgLrbK3Hg3O1I6rwhoL9czerOpNL9e1S1qzMX8XsN3WHx1jQ3mbA9l+x4+ihLaoncDxRH5kH1
1t1JSPGjQQzousd9xHjq02EkAGvGxx1KtHATK5tf0+yG5ayBpqtVez2UM1yrKoTndRCbCa4uIjNc
jbSMjxOnWie6bWh5hmNydMMuj8/14IhnacjkTZu00mbdzRsFv3KICkZNRvEMjMZ+srE/LDvrCXpJ
lY5+33nKm+ZoyCTx4LqZ39qQiXdT6+pxfUCbWJybtv3Gk6RCiNeqd5nVfa7M0hXBvvaS9MkrTysJ
5y57yzFCa6Vr3BjpoSIw3A9Tw+W/4Hc1z+/qqARM7bWA6n6v8wTL5OPUzNGObDr90ZgI68ikrvml
cZNR8uZeNmtkazLedcsPueumbq760UBrkkYz5Vrx8UICHEs4D62Q/3WOTHTZtmwdEp2sQd73DaX3
ZnG5EQ4p7+WqFP7k5OXp45/SzQWdS56NRpFozSia9fAnrrnwsg7loBI3lEvQ+C1fZNVcuaPmjAub
CxYD0yO0HsJIowUa3n6PlcUWL5r87KRteAcxSHJSETU/x84GpBJlr4XR2Tsa7MbObJ3yNRf5hZpm
87OxkAHkumTfmqyuzi0LZL/Sne6U91gBVqMMEVr9vlGyx74TVMit8s9g5PtCras/MvWy/36xnLOO
jLwYLOziUggGzyKh1hcAxA9QcSe4I5NflSDwWpmeQopEzF0/BlOfmH4yRN1h3f3v07CffZ42Nm9q
7HwbWmOINvKYElAlzVDBxoFaicQKeKEmrCr+9ZXVhpavKzLIGZAOPt2D+gA43iHcNFcf/vWKH+9z
TMuH8mQ7UXYPpXA7s+56bBYy0bLXaHLxiLVExV6uGpgwENhEzHMkwpp165lJjwGeHIVNsbgvono6
iwjdjcbn9dLagbRfQ3YUlZzrGEbwlkcdGpUOs+2FktB2zduJZTCLqSRr6SWXI6JyYABPbou/bNdM
3HcgP+B8yss2RmSBpg+5RivvpWFkqRPZtNhBdYoz4KjEpS1tltMEZtiekL/xat2wrhm3ZgltRP/P
2NfRscHTKLMk261jJanIH2+gjb150eIzEdYqZJIBKkQcxo9iLqdTa+71qqVaXA80q9E79y5fT1Kx
VTUgkSA3jshrcHkwtG76BtIy8pLkWuvzdPw6d30lz/PoT8vTft1FyuTsO6sgaqCwg4dca7bKwAKw
W/ZiOt5XIhdpBLK3bjCslAfNpBD2NYa2KgdryGa9aj1gU7Jx5VxUMEm4FvRDdrP6fGMPBTWuXrvx
48qPM5itQwvynepVIQuv6TrWXPUgAcGulMdMB/MDkGffrkcjHOIboUrkGbKMFd7yfqka9bcU+XYm
WaCwOuuMpvYmjbOFbyG3HjJFwhecxogQlt31wEhELRcGycbIujbxpChwSO3DbR8SE04TUw/Alejj
eT3bWd7LfMhY4H68ZZzHmodrIt1iEZWK1roOes+3xkj//z3mPogXqKWsz45YmuJzUZDet0slK/Kb
AmhGw5zQt0ZIDb4FpIa+ItFiQg2qj80oWo+nbH/6Gh/oAPR+WS6xlI5W8Kfh5LaYaGh8XRfotbUr
hfr9a2h99fE2ycbUt1Fdh/dW/f21PltHCDP/WJ51TRjehfiTrWDpOSfOwjBDQp5Rb0jtRlVg/RjR
IPlrMgb0xAM1x2BPqN9M3V4l4TRtq22jT9Bdl900DojgiZXqWipq+G2yt0RhaN80XDNnKK/1bmqB
eqzoLh7Yzx83go9Y6dAYW6DB9osoVPP8kWtnGNOhz0Zw+EvUOYoDvvtUq3xFD+OnmdK1n4SD2MWL
tzeu9fhOkscmXs285sJqwZX0eVSrkuQe8Aldz80yqDe9o3X/cDgit+q3SohJY3U4NovNcX21btZ7
ey3eRThZG4la93FUNPXSZraEzwqQphDR99W31KLVYZ7W/0qHnspAHJiPCXWzHYi4U9skgR9yd3/S
AUUexhCpWrpYoMfFuNZqXo5M8GkdoY6feyar3wOQ9GNchNorBb0hnMafiTYCR+X3uzQ5MJ+aZj1t
ucUuwrzQCqd/nNC3s3TRQ7pFcj21jw3cCS83dOqmYdinB3HtsCPfZltn8YgK4VdKQRnvR/QdqmK5
oebUnzBTRL40EtQbAAtidqLUTxGT+r0zm7R2J8V8mTrjsZzH9Gy3rMETdWhuqtX1C1lM3ulL+vu6
+b8OrGPCgLJIh9zc2rkDX1OTWzeSp2WZzO46tr5aN9I0y+cs1GWE5jl3e5pZr8miR7fMv+NpU1nx
pDKO72um7dh37TG2UHOtZ6xjFgRwz1hk5ZIVvIe6Nn0P+uxaN9HwLIUiPuFaG30Mh/N3kPUf4/Yi
EEkb6XPc5vx2Od9cxsUynkBPPQirBWXhhImLCMy6lvDXX/XsG6YZ7Vs0xAaEAICsVibhD1V7sqah
8+2MZVcenQe5DPP5lZqH6RPPjR1tDX9Uq/CJqEQngx1UUzlvOxyKB9Q0DsIYaWxDurq2ecYUN1PV
KwHWGuqPggzxx7oR1j/GWyF/jMcy1w89unQzNwk0cRyPbCj53ZaIbl9m1+rQonUMh+9Cq4DDqMVw
1zu5309mLe0JtCd0zDL41zUoMamZNDcUXuZR2MYVEP5AQt4ItlQDfLCO0XhjAq01JaQLOYXLrZfS
XxqfrPbZ0lrjUR2YpHVd++EuRZghnyZZSrx1eZqJoN7Wc6fzt2IdSusP8lyeifO6awl7qxi1c5Fa
/Unhu3huSifx11xykA7MnGjJ5iktJQCKNJqKIXyRC+vBTqv4p6yOC8J6NG5KVsSfTjEcXtM+VFtt
wyKIUB6LDDFPzvTShQkjHRTZTh7XTe2cDVlDPlUX6WPnBOXJVPqf66F1yLDapdWB5WSNzo5UwDkk
nUbcYcbPhO0pxV6EqeanolQ23hOQK04KiDceJ6oZUFaGi00ropRJtv0Ymwu8AlEcHwsZ33OYKsbD
16tZlLYfjaXxEDKF9WFNz8dkEtdYMQTQFIdMBtVKfMzZ+T1R08+NgyWglELzuo4vSFpPdeoAYBcz
0jhJlYepB1oQZVq1DXRH++YswvjljvN1RhaOn2doRa1/S4vi4wyVJotbNPKpFzlq69Uxbv5jy0p6
2CqOSJEyd/KZ0J/GkqlaBSS3z9oUHsKuf69n4384O68tt5VkTT8R1oI3t/SeLF+lGyzVlgTvPZ7+
fEhUi9q7e870zA2EjMykSBYBZEb8RrugrKlfwjSnA6fnn0jHNLsiqNH+ttuf6MO05wp7xtrUpGwd
S1K7tNlFoVagImM5mTTWCir1SoL2YVjCGLM07YY/t35Tp8PgYp4Y5jyW6wAnHPSKAM40agkjg3Hi
ENSFu0ltHTGYaYaIuVKvw1xPD7HuAoNEjoLtpUuqd2tPmoRkn3i3kiUtkkF2TyImJAqFbGFe9fWa
1PSwFDEV8X09MfXiM2rr73aAq54U8H3EuOB4aIch8JW4K9GUqFiTjNK5txs+ArWjlB0qFbPzEmG4
JQQHnCwrPBSugYsfujD4pGBBUaBo7d3cXfa4gCDFl8DPhkutOmuxRpDCtnq4x+5Z22waV7UTrFSk
bZE+/2rf1xZiXpuXWDzIin0T9y7FkS7GMFpnfbqTZU6nw6XMuZ7E3Www/KvoFWN9P9d3tVujOwtM
AXwKBdjcKU++DhdYHJKpGYHAWyKE2a3uHb2ZVPMQpe3HddugDtCpXYM01rBuXKd88COJEsJ8y/SL
gNpxxVpaw9TpADw9fR4zzdzAobRW2rQfp6xQnIey+mimjXw1HZJiXBhVlaPgx3hfwY4GVNI2VBsJ
9g64fx9hgts4xl9nIhZOsX6KhZ2RbXogiH8VFZjgyun9g1E4/hM2osUJAPpHUvT+k2XUl86Qcbju
Ou6ZOBIPZ5lCQ9tJHj81FwQorOJNMW3tFcs2kVrxsZL5e1OIwkLxt9ZDT13TqeFbtFK0oDrRPjST
0jC7KcSWENlZiWYIV/wJyQAqHTECaxNV/stZXQd14dTx2ODoy0VlgHlbUajC+nd6EItHMiYFdFP3
/8nS01qQZ/seKKN9LSQ/egHgNIsjGGaOyeCAPZoz+Ws3FP7WhqRQ7Zy0ErBImifVSvP/NGnwUuXY
ltMHLBB8EWtLDyjRXjSF8Cui919N0esPf2tGuCPMgyNVAhnlha9JqRer3EYzEbuW4d3MqkUclOOr
LBkW/CRwJ1IfJBtdGb19IrG7dHKtfMx6EjSKg/KqjiPyZ8YWk0cM/ps5nFBJRzbPyB6dgZWBM3U4
kFcljBLEWxzRe75g1fMu3mHWjvLFGiGRQ1F4QQ/8n30DI/2yxw8xsChmGhXVlxxSop6nUPXFYr7z
PUDuYyvvhQaXGNPiuP0fY/ZUyBFD/Nast20HztFfjYGCGnNSXMlx2FdjqkKJsyggiZ2GYPP+0YHD
+rlBnOR4j2cgzY76EO4SNDNELlVkUA2tOqC4S1lhStuGEcgyVL67nUjUhqrd7MDxaEsxYZAa5ZoM
2mFMo/yAone3VOIIeXTT8/eGVBtPqasqe/Yt6MtRcH7KMtN4Quk0l5MCaSAiPLc/Q4B7HroEn4GJ
mwseY36HQKgcpM6ZAnd8jsOuWFkpdZRa/P5rle94WsuaeRGcqWwi20VLLGVFvI7kOS5Cvbhc/x4T
w8Ss368hxnYgq+YXQkZnDQ7nBroW5G6Q/tWxDV/0Rl1S+Oy8I7/NcZ3oeCtNI1pbu845sVKp17DS
+rM4BFnZn73pIJrkvrehAfy8BwO60AGRI4J4yKsEREo3lA/tdD90Qcn53XDTJ8E9ESZiJ9Zwq6fu
f0W0wt4izkCaGJoTKyRcLpZz/kXOc21nQctciPSMyMKIQ2+4UHXC5uAOzpvSDf4x10nopYEzOxaJ
KqBqxSuX4vhFPD7EIYAmFRvVV0g8en5PnLerU7NSq0OtlgDTEqm/9WUx3NQqgx4IpmIjYmanDDdo
B9Bvoprt3DRuLttaIGs0JOAuavnZD3hHBD4L9kJWsKIKsgP7qmAtclBTXGnSr3hkxcEahvX47e/j
RTxhlX8DIxcuIl8+1bGvP/Veq5ylAdy8yHqbko5Cn2PFJwTg1BeZheWcNC+pYSN2029EFnwsyHtJ
+B7VKXDKukDxbNVWB8Ba/mVuGfWUFzTRFJemtZBdxI/zrbqS6xdUj+UHJDPxWb2fkQlH2LxY97hS
kpEcuuXYK/J7EKcfSqiGv8z2Q27iCeIBTC6NQ+17p4LgiHvDfK6aTFplOG9dJAmsXj864YQ00Kin
egXY9BYgiQ3T9RcfJmK/lpnRuRpHoGqtYrz6TuhusLGAFC+aGG2tnMau9qJX7yy0lhNbPRd5ZrxO
2Pc8KZ3H1vbV5xbjRDEJpGpyTTzjm5gD/2k8yHnbLA14GxfHR6vRStwLW9li1Xa45VaqC2BeBOUa
BfcwKq+iJQ5o+ZFGm2bYWn8swlY63ON6n6gUpMFJlGDlDWDjm2Bymi8Cw7mKMw+DsmBg03ePG7Vm
7fAGDRciBjzUuSrTQbxIYZfUMrzgRnp6KFgGTtgTKY53QpNYSA0n8jEabPnY20qxRc//vSxthLqG
Ti9PoRRDqWilpjw1njN3Rx1FyZWI6SGE3Y0HmmM1DG2OfMiqU2X90EguiciwlaPjfBpPp13rREdx
Jg5GB6R5Obe9fuQKngbNUdwJFKvUD+5o8nZH51hMtX3xDAEGF1ZW8PDvkfmRk/9qgyF8GLCr9JcM
Fi3xVPm/TJco1u+CqMagoSr9qxMjSBuOVG5Fs5QUn6QiHZBo8kOog8vRR8PbURZZjAlC9unY4QA8
z82iCtCQOm7v00RHLKNLafrJEjvVHiC63N/EQfPJPncoRNXTfeIeNxpvT/HDOnnShPjwPBQi71PF
YDHVCqNXMWuYbkXi7PdUiwoOEmoROpFiql0rwz7jimNZ52ikxCWLqkEY7uempGRXF3M30TJqRX/k
nSMo5cgeRdZcf8ymA64JTc4qXYyygc7hgOCrS9EnRoHge4IiYJ9ES0aD/iirDRDGabaYFRnDrwSG
JKkHfd8Jmb3SgptXI2Mk5JNIScZP6EeJPhHBrAIa0P/P+LjtXBi2Qb+zAOysza4zNmprQpdz7QFS
S/5n894rBoteeRpsT4Pvvfe5ymT3KdkqeKRCMzbGWKsv/5h7b97/X98DKV2o1jacstVFLLMHrJVF
JdLR1mClm7qGapl1+pAAzXdPlVPZZ3uSU9BDwzjgPhktNJGszp0iXCK/M+w61HcfdOtT09J0p9hU
pIRipDJ8Q+NIem8i789w4H9vcKB6v48WapSe//0fo0W4b7/DvHDn0bpva2s0DPlFTzrPoZ29wdF5
LHJnUicKihcPfoAIm02knpF9LRZ1k+dvYMOt7eA6FdZDTfYmJb65nF8j+WaVODzriFqFSGnwa691
mBZGrYcX7DpwjOgU40UfWbUidp/9NOInofKZKupL6/nlexFE5LvzLrpJZGB3JQnhvfV7tvJ7tpn3
6U+7f0rjTP81zQ4RI3sPPdKMY25FtwTa2q5rra/ZngLN0a3zJ8Xo8MtxfTCMltt/WAomTLoq/6xg
7XGrRS+/xzRqVErnB3eybxK6oe91j9FRJwP06QyKGBWJrouip9IWFXTnUOtgsqxQG7e+rtVXmW3W
qqqj+Dka3hxgZotQqcMfqAgsAL1K361A8lZT1vOStqp+xOe2WUe5n73rdn20Kxe4IWZVaFT1z0ja
5NsCL2zYy9iJhKAJgEJG4d4EZk3NLvePYYQdyYR0ipXAuoEJVm/9IcB2DQ0kpyas5s++NWbHOYYs
b7scKy4W0TvP1NE1yTrEQyIxr+hhF5keepbS2ZYC/ZvnKL/ECZab8wmYlF+KLGvfppP/esw0fZxm
/e11/n367zHykKxbzfceDddqUVfz35WwY8+MRuVzxS4LCe/wUbTMCJZQaJnpQVfD9JkMMssG6GIr
2+3bM4DzaKVFWDRNtr2Z3TZPrgVJc7ojhJTtnn73UWye+wQWT/QpzBOt3/OQ3wCf0gfZ0UiKaJu6
pJBAU+gv5lhdxKZszF1/meMscY0or5wzZMqWHlqEnzLqI+RmqlckyxbjxD6Msx68RUbyNZzOQM9+
nYmY6BXjkD34X3rvr0JSB/KSP9T7AdI4mhzKR+tYJEzVoNzpQad8VNpDEcr1u+9L+t4d+J/FqGJo
3vBqD8hLqO3Fi6EhijiFmwoVy1I9qThmP9fwszrHCVCKKpVHp8N028ya6maopYTsYCpjbSDnH16u
oAqCv1OVtdIamd5x7TR5uRM1Zuod+64k0driKnAt2iKZS9E+0Lp5mKhYT8NYZmtPo4l9TongyTxs
dBCHjuxkKUu+NsEws22G1vP/+ex/H2fHinzUXXdpVVq2JZfx379SJWPf7iNShGxgda3wFVlWqK1t
srrCWiuGobioBvwsBMTC85N2Kz6/6tc3qZWKx7iLmxviip+2YtcnraDOqcmVcoKr+ykKPKKI48nm
3lc0KINTzSefmK0aCJONKPcg3tgsfMBWW6gKQDV1Od2IMptAq4oz0NfZBZqPiR9G82evcKsX45RK
Xw8t6sKTlZajGGSNJSPqz6JtSeQAZHhim9jKSIjiX7XD49M7i0Pmjt6ZVMlS9hwUaX7HOxLcO0Ur
qWwE1WmcFqOFWJdm4a6VFPMoQuKg1G1bY30ueysrw/HXsoCaYtJWPukK3xlpDPT2CjW/KY1fQy8p
rU8J8ksrueaPdnhSU/VRfK+wh8mNOeEwf82BoVzZzjWPWQukCLLAX4WqjovUbCYaGHhpZ3OvwVeh
OvkQKb9E4V0U7WVY/+rClctoWZgZmNn8X0X8+xicJjEuzZyTKNVj5FetXDkyt4bbvqiNpb2OZamu
wThiuZ1zK+qCSqOwrkrvwNCOmB8n3xUb6dAc5g4yj8nSyIzqaneBNTzXz0bRoYriuyyEdVP2thWS
o0shGSjEA0UsLtJ+2Q7+Bpp/c5KHMTPOUVtAIhXlHVQRoLyxI9hpY1KypHe0mzh0btlcR/2vpIej
P8fRRX1N1d6GR5/p8yh5WnVqGZCye6yqQ3uXUezOil9C805WO37uWmT4O9+vcpiUCORp00F0i45g
gpPLcKyWOVKZW+HrVTWqslM14O/DhDQVsdxpeTwGCmUaAVUFf3xLLMc4iSEBlm3XzkI6ZJqAoxDQ
cwEkQp2uvs7b+2EsgWzoXTi+FsG+rCOn2mAtPuzHKl3jMtQi2TiyUamVUwIp4lQiznwaYrikSuM8
45jVbWEz9tVCxMQQU8ArktINdn1jPQ0iSaNKlnqwtQHZj0nJ2jEi7WCY3bWd0jKFihVOqETIxCx7
y/GX4puYvjEXodlZNFCExHc1xZ0C8bF76Pf4f8YD0Ism6eAlnhh8625bjZfInah2vInfrek99L0U
LvAB6lCDAoqj3ETGJgyoz/Z4+ComLtD/alEFqNZBNmXnWbJcTRM9AqlJ8IWamkkS10eAJcf5k8vu
AOHCd/dCsxtztNsMW0jU9ixyMI0CJ8AnFbabvaYdF1vrpLba3RdgYOqvFTBOIj/Dnwop/bb0J2ug
7Gz6NURLcdqHY7SytRYk39Rj5W12Fmf3g4gBPJYd0mjTIBnO8+brIq9850ME59dEUQV1axsPAxH8
x8uJpjP9F3KjL30Spsf7sKEpyn0A/SHYKpNteKjIh85Ue3U/GVSs0wzTZ+mWon1FPvb3vx0Pgqk9
fP37u99G/w1xHN6PuiNVbc9I9TYBJRkkqbOagegkBaxd6ykVWQ7WeGIgsvvO2an19Qxn96YODwjO
QNnjHIoVnDPqk5SygvEV6rpLXDDNFZAatftuqvG3QLW6TaPW7bHuo/YIW7NwkYpLcuhBOa4x3aig
g4t+sDi7HySXwqppDbt76D8NEzEAQC24sCGckUgCSaRmLrd2ALJL0bwf0nSoeTYE63tIQJdQbsA+
u8qgwpQhUlDglxpPN/dIWoBycPkrhLpjLPUCQp05uIa1Umvqd7Xza/Z898fSX9uJJK+SpsekCOk6
WevNayvH9eOoZfJBTsdoITpFzIl0yCu27W9FsxjkdzysbOrTo9N0M0ZV9dy14UKzMTQ5xXQI3QKR
hmt8wGQJKuHnVMMZ0LPzk991BYkxCYyyhpud6w3uwjAtYyseyB6K0LtijN7uD+r78/jvnfd40ZUb
l8LXoYWcOTNENETbzipeGV/8EVJqZ9ErT1ta0tx/9jZT8z5X9KJh9DR6ef1dxSID+iScc7H8YvVN
2swbHnuJ6rIXhD/CAaPasu36o9ezdTi1XRhdDNwEl6wU906G/adcuRBLg/6jmeC3tmpp+B5CgPAq
t97JYT3eMN8aSZ/68rdpktu1R0UhAy3yq51rjefel2AZT1mQ36lZ344/exelJBESBy+cltLJiKmN
lneXyOlWQY6/KhXKL1pKR1nFMPAbEWuDXpUwgajs7KJZ1TxMfEqvCz2kgsd/GyblvXIpJsCliy6l
1T+IR07YR5OhmftDtMQhIuW6bvJJEXkyqxSxEpfVhSWryeHL8VJf5zr2MS4U9TmVLD5E6KdvSZio
B19khxIEltajTQL7/jnDQJOwiEf1b/pK9HJwsO627JV4hsOAuwKRwHyQS35+YKcO9CKb/OtGjBBP
7UwP/B0oHG1+zItYp7AoLBF4vK8I1NrO0UZUMBRflEo0blvkSi7gM6hnxS3YlhBYVjS0zjYu7J/i
wdC0w66kzH4UrXkdUIf9HzGxDID9WS47nU3FQwmxEALEQtNLG0+hztwPJk80nrXtm51V6OADCPhP
I/Cwa98grvwxoqomHVGjRqlrWtYEoWSfMkXea0HEkkZ8zHQMMaRHg/v+MfMEnJLTAOm8x+DG+FvD
crGDmZY+Ec+6/WiH8Ial+rPr0vJFHciwwzSnHNJU5ZXaLRg/rB/Iog0L+Fn9j6Gy+YWZNewmDFxJ
v9nmjq+0f6j5g81DJsdMOXX+Ei/dqepUdLDhJmimt8ii4D1REXTEy64+lFyQB7PAFd3CQRRpvqR9
bv22PyZ4ci2KcGyfS7S3H0cPC9QscOulG9enSqmHa2VEDuR8eViZOr82L9TjhxKO26FRAKekoVzA
tKx3ok6EDP3XiHoaUf13I6ImKdAxaP54DWfM67WMU9wSzEW0tZUwXqYmHBfAsm55lcKPZrBgxEUD
tFjXD/Xd3NvApl7pRbRJ1Iw0Xq1rbxJKocvQM4OT6sT6m07xKRmy5mUAmn4lm/aXGJV5ubM1tIZJ
fAQ+2nDEIZElXebhIyBOzVbiZ4/NExyXyVsA7YxNG0zc9ElsXM4kZ9V4OcIvU/OOXxYq5LFiOAhc
Rfry3lE2QJwNkmYr13KSldPBEI5jbW8ZnQOgGxQJZOfUY92IGQ4k5UkQBDMcLBeRHEz1F01p2j0a
GajcW17+1qUgb7IhHnZ+2uRvcgguTgk0+SJ6fQP65ti9wlu0r61uvjd2gE8N5gcLucAn1JR857vh
qgfdSPBSTbqPwYnjX5UyvmMyZ7yPddCw8tTrR58NzAYgrX+2U8Xc26ks74K266CQaPFKhmUQ4nO5
EW5ZwiRLjVPuqlMM7QPWiKlXfbW7qaYnBoqYid3EPE/EXLNDT0JVm42AStQxmBS1NlhIW7Z7GoPR
PQ2F6q2g00pLhCLMlt1uIp1Ed6KiJo706HKQ7W8owVnX+6E0ymhldli4iJjdsLMCv+CfMIZXjvdx
qJiPxzSsEZtjfhyb/iJz7bFSl26IKoknt+G5MfN1QVbmiuiRcRVnXVdGW3ax9iQy9xVzcrU9lKHx
YwiMpYqE9AvZDFxExkBHr8rp35sBiVS9NeS9PgmzO6gIIvz19AXemSrFon4sCstaqG65FLybaBlK
IK/winE2oqhc9iDGEyn8JUrSWDh+pzpmnZXpIM7kWn53E6fe+eT/6i07dH8nV85nYNVfI2q5GDZI
dbH3dKpuF7GFZMHYQbIws4FqdqdsAzCZ57mJtjx52ywrV2JMmlvVzSxrnHUSrLNT1+IJjEBd75vJ
RzokBoIHY38so858zXtUNKMq+YBEO+zGDjEfXcVQg/JTv4CuU+1GjalD5UHaRIa0nNtkKvkZuar2
pLvKx6Ab6mufji9WpWK53oZHLkDvI4pcdRUBDjkbfWwdRzdVqd6gsiU7mu7gQWoWEliyvilWvY8l
c1ZrhyYtNUBY0HpP3CaitddolL3FGF0tzRPMmW7LrXCEJiAjh6TqAUTv7Jl141f24p6vIOUcoe8H
WPrkys+DgXKYFa5R2Gr3Zsx1tB0tOQApEWFbo2fWeQ5Ch8BUnDGbCIrQIsfa5yxMPDouUV0r34Ad
BJeoIXMuwrkMcUxprXYjmmKSr1Tl0mh7eyk2T6lVSLaz6PmbbMi2NfsxVp5ibvFPcckXk+nIoUwA
3W9moT0NuEP+Ea+m5/Tfx4/shFdx68zxAbWiMN2qkQu5X+xy42kPnP4+oP49bX3FEeYGhBfMNjbw
05DbNduXBsrKwUVzbCX+K6V29501di8oVBZ/xKfxPjWRCTtdndOSTbvm6g+GZftPuT7sxZ291h2o
c40FaJQa/hv60S17TnYZZh5HD18gK7TiQREpRgw3CweZOgBQLekWajpxRUGrAyw7Y/5EtziYcWoA
lE/U4tPNLXdfoH2wspKk2zqTwMHo41M+lAa40MiCP5Xb8UOEv2StNVD/plCsFBTJWPuI8TJazWqZ
H2ISBad/PmNEG2E2hQRQidqmK4UbWa2kZReU6gX9UCQXlZC0tKEBMJGabgedFlvnvjSeYqPuH12b
q4rGCHH+EMnqX6mle+egyarlUOIwKJr3Q0Tx/yya+Nui6QG2cYuyUwdRwOabMNiabwoqSXtqMm9W
H8RcKEW4NSfYXCr56U12LDYyEwY4k9TPxmxkdPGBfAiQ6P1QxjWIjdL6fg+JMwxy+jPaG/3Z1GJU
DHV9HoESyJOvm/i55cm+Vqrho4cVtwJabJ+rpmWbqaCmH6Ry8urq8jsmcuYPKlYUNvyTKlVviiZV
j0Vf1pQWvV+ZF8ZHEcqwdLvWfboZpwEiZBquvAkjKVmlfqMhWddVa6/PI1wlDG8pMLL5KOM6Fw7m
Ho+q6hQgcmAvtPSHhFi4UirWA1sPa18EVrMZ+wpfxjg/CuQ6cLJmYU7FASTcuMN6/iVKK0iinvZS
yiqiebQ0KvZzC3mnvzQfqZ7eHRDcEoCfit3sopfDo++r6uMQAPO1U3XCFYNWQw1zXyKgBbCYZtA3
wUqJ7eAgLoBpkjEYqFXoNnrDnQ9wb3TM7MiG6jQ7BJP14p36/glZnuTaiAxfp2yQipx07fj2xDek
Wu6w1Byp396/ViPvgSjb402EEPvxDl6E3OFQhQWpW1A7Kc4jIKeNYt0NVv4hVeOHI2n1g18q6tXi
SbAQcbQT0Qd3/fpQh2b6XrVnq8uLD8t+blU8rv04Gt5jjbcuQRI5Q/d1X5DHmuNGVOh7agxoNITW
qs/k8pL24GNfxW3FQ5xCoB+kILPYpiF/AQpCRAQyIlQUZzMOob/8R0eao7DUlnK5Ex2q43o713D1
g4q+Wu8VL6J+Y8RLf6Ah9sX0oHdZvCBJOV4UBbjLlPk29QfFs/Gp4tLLtp2GS0mlFMqtKop4UtNN
fpZYPSSe/kuWuheTX957j94KspNqfHPQatrVmq7t8QgIL12M7QsmHdK1T9GkMlDGOFNYrU55V7yw
PUSUVdJ9dzVWpbFuscV7FAeFrIIZheY5SRtEMm3X39mBoUZnkBzKVk/sB+ga8lX8IsPYfODnJ5Nr
5Tc49YkWkDfncVTGtdclm9Lgzj9YEpbDPWtLJUrNQ4o61EbV/fQF0tKPzk3MH9PQTq+SZeZHZvGJ
wU+0b0mFXTIlfDWK3JtbuL5mFxHvp06j9F9d6oV7EY+AESsLM/pRavpb6QwWqRgOGs9QWJTTaQdo
cfBkvmceoKLTjttmBOAkFysVz9RVhlbNZoYjzTQ8KypfcVMvVoHDEkj8Ia16+LN57xUFPQ07vmXb
eyc1jfi4f/sFodKtrQDvohr0945UzS+t45XHe7xK7fI4vYYzlNmmGDG1axtDO/fTISlzCWXTkIJF
DIfkj9g8prKSnTdIH6JDHCIxQ5wiC5Eu09DK103Zfr1gsMWcHFSQrxnjp9UY+s6dFI78tkJhcroc
A9/CHMqRYa1Utv8i+8NWxEnfU7TCw2sjmih1HcI0Kp/xIIjPYnppea+zgICTe2e5U33rY/CdJweI
Uo738jFy8+zIFt1DusiWAfq2DVAEVuoB6FX6a9IH+UKc/tGeJ/zR59iyutC0PNshqWlfLam+id9l
5Df2FcjbTcGE8dSHXYJ4H2J2SZLn56pP2QmV5dIuDOMZZ83qIbdGFMKhaAyFJx9MUmpLzZbzNxdF
4HWNxcNWTGp+qQ3ggvEoMMyh6hi3IoIM6baUeJvBuP3u89zMnFu8AjsSxb90OdTRupSiA/LpGokH
5QAK3EDntvcewyS5xIKHVljjXnOBKjvNWN3sAmUHfcTT7l1C87RCUfDijkZ/C82k5Rbuf0h6NNxE
aI5HzbZiS3j2KajNcT5quOJuTz4IAZDzXKPxu/SgtO4OYy/p3RijeB2mYXZyEEQ9o1Cfr3SKzd8N
HYFcPwFKUMObczTeKbsRe8fjUNlqhoRrRGKjrKarwQ/blnasrtz9vAyqLc1Zs5hzD3XqP9UD6n9r
tUV9SdPrfPfHVjUgN9vrx7FmY3TIexUmqJEaJy1EjFqRw4u4RVGjC09yNryJW5QIZbICCYpc63wn
U8ywOHdNdSpDdUeCTfuox6AhcVV5FztzyiOzMdiB8PiK+eGH2Aj8HlqAnkVFPfgaWrmut+m1yH9F
a/4+1GkL6zRq0U+xIsKg2puXRZYuXWDhW7v7SkkslwZTgZ4yRLDrfzNWcum58NzoKjgsgrVSWlq5
tgYnA6ULryVPlYsk1faudFUgc5ZXINWMIdParyxwc3kntQekj74NHX9V32/ap8FVwycb+GBitoAM
/PZperYu4zGwt6LpRDLOgoP3XbTEnCqrXodwCM9ikpO4NWJzSbiinCljHzPKa/LS3rke4biQtcC9
cyq5ioPoEGek7fyTmSQwugZnWLhGqP5o1960ztLDAtG/VrMfch0Oq+0AohplLOnimGWR3qXxOipB
qeMq9AxDyPvrbyeYefgiwk5jPrHzwnoz4mSbN3izc7cxHiK7Bh6I1/q6c2v/s4TH29Q4KBjU/Q2W
FAfVQFy10fufol9MNNHHWuaVGl8R6t1brA0fLa9rnpRJOlVc/yPPwhxbmIVkVtlbM06QrwaxAtGb
xcibmnXCDaAPgpdM1td1Ch4JEh7MM39btnjkal3tfKj+HJaRYd3KUfwVZvQouRi1uUqHDNpLNd05
2Cs0zzSEAoJoBDpKmrAk2lAVPYKP/q+G55ZIU+JV9DDzzI0mA0hnQsjBJvWbHSO4ELHDuVgqtzIA
gIB00dp8tqv6FwLJw3dDccnA9G8VZkq7kerhOetAq28HYg2Po4jk+fMANgnGpJ+dBUpNNNFtzs4C
pTaWiIuJXvam6qYJo2SlG9g3darcHC08ZZ+SULoV/J/Sc1A2c1OJrP6bGJY5n/IIBmbM0Zidkq/8
qT6o8CrPQdBitag24c4vZcQb3brfmbrSP3TwgcSOQhxiJzJWamHkm3Li1yIcPZDl/RpR6iYbj2lE
ag45So3sQ3yreEbvOX3QdLRJKi2ozqy3wmfTRmp4EgvBYUXfVE1cb6sRLIlvGhubVQ9ElbY5hUmJ
fF1rVmgNTQnlTFUuYNj8p0hnD+C6yHPNRrxDJa28ElMY0RtMvZ5Er/DwjTXbexorbz0WZnQbzCrd
Ry4571cq9dHOjxGL0WTcCmZIaobYHzUL2pagLYk28qn/ao+tvmpGVJrhgtsAIOHiermE1mmCspNo
Cgikgd0RPgNPIpI4OYKW0/hwGm8o2ELcx4shdv0fx2tJGi0CHzvQcrJwbS1NXUlpNZKwcIZ2M2Oo
s6gLSItONV4lkE5jnA4n3ALF/jaVnXiXU9laBtN2V6utFF6GdRI7YLHntdIRV5IivonxBmaBLFh0
c2cibXukoPyBwNKEIZaL57DAy9bJQNAi0VjhwThE5TqVlXFpVqzl5regJuYIDYNVisgwouMEYw4B
AO54K48t/AOmQOWDjQjJpY2tCdrG+5bcYG6KTjFMjJASY1XClN6WWgl3f1pY9iWGFE6ia+sgcMjN
/F5fijOuovToOjpcdtad85JznjZUezUaTSp8VYD8GN9mPXjQhseq3+goolPOJvbHIetQAUudah5y
7xh6FK4W/P61kx7rn25CrVvURDLDq2cYRBMoiPdPHaLmb6UQRuFwErTcoJtHi2qJ6Ham4qnocBRM
tn5mdlzgdIzlzRUFEH3bGVAfxB+sxl73EmbBDb6LhbqllW9QEjTmP50EsnOZ+EO+76Leuw0+JiLd
MPzwZQmZ9WkNH6Dor63UNEGs+S0IwUp9gkkcYFqwyff5gaxCmSLyP/IAM4tUdFfUFOfue3JAjC6S
UV7ayIzN24PBl8pjy2NT/Ld/7BhwZWFFECB+I96KrS+wTgmxlUcU2E4LaaObCMuhqzptsa3+L3BP
bHYx91QMOMpeYb6iOOOt+7gK9x0ihOtw0t0RkKw4tr0zmNtVV+QoMIimJJUrMSIG7G/byaQdG+gX
ceiK9ldK+mJ3D8lgoy7e4Id7qJXvIp4mChwCs5wMfb2zXST+WZwh7jWu9QThqHtMdOiqESzzPB82
ceolRzVo3++/6SpBtg4huPdguhACdMohqQpONoQZrl6ptY8oW0bU0zOKQC7auz27+Z8m4uJZ7/4M
DCh5cmdHL52WGms106qTrAAVrXRnxGYdTQBFGxC0sM1wxow5yEadx7B8FYAyASNzcU9LUtQ8IMr2
i7jJzU36hAC+D9Y3a65JF3zqejAt1f14j1JGuxLNGqTOKvVyeyealiv9sOwhuIpW+jQ6Bl6EIi0y
tghD1SbCPImmYn426SaNWaahL3fTtC4ql8WknZQobXAQykqUEdNl46sbeYKOCbaCYDSIs/lQGLho
S8GziN+HSapbrrW0KCF4ZdUFT/v1XMj4RzP2yl2nO8myTSrviRtKuKRkMHz7H9bOa7ltnlvDV8QZ
9nKqLkuyLXfnhJPK3juvfj+EHNPxl7/N7BMOASyQiiORwFpvQTrvNFR+Bem18xcWsKmfo9b/ivlp
PGOcnkF0lQIKPLW1Rdy0vtIiR8c/Dac0NZeSjdmVP+MmdeK9mZA6jYzya6sOffd1BBiPQhTsyAld
wTLy7TA3s2AgUSzaqTvgKsIO429xok9t1igoeCfxnDKnhxWUc5UHYG4vxINpfoCJUdH0HE9dYwbx
FjIPVAbqIYp+4xVDtnahyq5Qok0vnGdxFgY3UmDlN3M3j6GPodJI/O/QxoiLD6F1HNyCAb3GFHU4
R60kbzrbSI/S2A1Xvly7vLexRGjqTF1R4m0f27ZrFiMrsm81j/gLucg1lIVmpjkKt/13G3+557Ir
9GVT2rgFkBTE06Ewlz74gm8SwhxxRxKyBHy4cYPW3auZqt+xKWZPPUXAZ/qOSn53Hzl5s3fcEQFo
tdFeGp3ayBQwhDBO8ejIr9HBU0+WybMMOLl0tHlonqQJaDQfmvq1qYbkOPeIsw+hsLpW+I71y7mP
LNXKoiZ4G5RVvmkcwCqGmY73Ld6Otw4ancCZx/tOtob7vDJadp5KfyWaZi75e5W1DahAvy6WWvuk
qF15Jwb1aS/Sx2S7RZNVGw+40fh2CXVrdDol+EdisLRYk9WJdwDQi3klCa9rJLwQdg7CGn1g/Kvh
ppL0nlqjEnCYQsKxa3ZjFP0Q/ZeDmIVhTrYcx0hnVSWnVxmYqYWZsQW0Vae5afhFrmDYtM+IWYNC
8oxfcbQ0JDn9hQo54jHu+OQ4ukoiqNSvgenh6x7K7fqS/hpJR6buKpqcrJyusBFmB20bOs7wQkEe
0XicOQ9hEwwvdrhOpqjBwnL9EjV162RK/oySgkL6eK33qLFFyltc6/cdy8BfuQk8R2lY2QnSuWMf
6ndNFoZb9JKhHEzNEbDQXQtTHUfY8RS0LS1rwFhNMfMFnjWwxSU8zPHAVdW9Nw37XtdeK219JeZf
ZmQVJj5w7DYxSpbMGFZdiwfOhUfdZ6Be8hbTnKjvyeGH5Hsm6fcMS3exBAa6jz4NStxiOJ6Gfdd/
GybjA4tymm0PGN2EanFusXJVELqroVV2lCQ/1QLA+x5Mszb2n17tcy0Am5FDnqrGXqwXRFgRSt1V
j6LO38oWkaLdjq0p70rcwLqFCAH2gouC2LC/D4sBNcwybD6miogYRajyMnkgIfx7Br6rKLGzM0er
NjqMHjrdl1PRzqdOcda84jopXYlzXfLjS68ppcTPUWL4U4xoelILuS2OXpPEKS//tK5Nf2ohquDU
B9/SD3/7J09ZCjlu08sk8Q+Z8xViQpek6EBbA0qQuTe5M8k2qAQv2zeB6h8ARL0dsOdgFNkHz9/M
vaVdKPjWTqGXADE0KcYkFoafWm5sqwkItWzG9EnWMxOUdm2dhyjg4KI2zmLx0gj43oa2cXUJd3sv
3SNTjab9FB9OB7nSSF3VgboSM8SA50np0ppu0xZSu3NzaTLOAbcwOR6o1cFKayxi7NZFGtrWajA+
U29iRh5OLZKz/jxiiHhIFtSAupUbVflNHWkFmJAw+V5S+k/DXP3SAblaj2FiQ0egdOoALd5nmroo
ZCc8Y2mqATLCXmrztr6Xuq/IF0TPbtTm+3ayMBESNzI+85bXJ4uCMscm7SwXTE2ZWDt1iK/GvKUW
qtjGeggi3Od6bM3yEnu7zDT5wlpi4Vc3fBM7G9kHXujaYjIRmRIJLFwjTCKhZZM7CF2V1VmxFrkD
MUJjHvkd9nsOHEBSIFGqUb5qJ25o3S8EdlfQqYsBvmgXIETu6hM8o3+PEcOCiW2q6T/mIUGCdbhW
3buk9B5Mz3pRhzL57gwZeu9F9ZC01C/AUDnbrMq8hZGB2KPuFVyB0cMOrh7s5yE1eO+QI0jRx1jY
ptGd/3NEYySPVRnWWFw21c1Fw6eHv9S2oEJsxQfELKR/pj5EdaXjpzh56ksxat/6csXmHvT+JlVy
7+hLfXZkUW2t26iUHjQNHgn25+5PAydvRfup9TYqnUohP8TTnMEfvSNaPNnR7XQLqLTrPsCWeJvT
HD/NEfdxOjwnQzt4UnjAn8CoKmv0OzD4nIoATe9QBEA3VyPXSXvs0p9+H7E3m1ouAiPDQsxjM58e
hwzzmPdY0X8J0d3uGhXQvWO3O0VpzB+RarxmCAGhuan4m6qQi0OjdT7eAKA0qNXqr1NokY7jwo2T
X1TmnArnZauttyi7Dmve1thNKCjp8FQs78PS+Joqtv8tx11+0fVKfsZqtzt4qDOuRDouUG4pDRhf
wkp7DcJWB7ekDDvZRVgmmF6KuJ7lpDFwUkCiKXxIHfKHUljtPdnSoaRSfuONhRR8pVjFyvQLlqLm
oD/VDVhokN8oE2YeuorxkCCuCO4wWkUqWfMxkND/ZaBujOg4ObYtRzs3Dr6i31eaG9x10P1uSOPj
3oKK/2vnY9hTuEOzF00zf3VV8mRekaKJHiM1yRPFf/U7kpq2oVWnILS1B3xytqIfjTqeg5HDJnq6
2HQTGxTUAtF0c1dmrXsQB9OOXUSh9bdmMYQwfBoVc633kBLURrCy+37R8cnXQ+429xWPjqu6x0lO
NNVRbVnI4RXjRdI1mJX2XsnyBAs6zHTEIHZBJOUMcykGxaSoVT0sxaRs7+oNOxi96PkqjRjkWa11
JxVdtIde4W/9IqqezJItSJFWj62tdlfV5F436Rfm08E23eCKB0bMq8I2z2IglSUw4g56FoqrVuHS
n0QKEX3xt5d2Yis/oqyxrlwhZzjNQ7x5qdehfCOuguKZet2F2aaTmmzTQpO9wk3qRx1EyXccB558
N0sf9bZQtrXJkyMMR/e+1LK/BRR90uzSlsykYkWbWMcWFprfz8B1wU86YCH11oXJH2vfgg7se+MF
6mNXYcPqJXwhQt5b27xOVaQ/+vCIvDpcEa2rziNkc8BqqvqMTsoPxAq663yq+Ijnsd82ay10moue
qDF0qCd0zTnsH9HUD7D6UTOQ1bH93JrmXvyjYKKwE46RQ25TnEVYnaVHeUIh2LCTMtnXbkUrLQxn
bwcm4vjTIGCO+g6Bhn7Z5768nfswC/w8y9DUaiEmiDCjN/EDYv3yL2e1KSUdCMHVBCelgDzPuLSn
e5RDc+Bp4R4BR/r3XeaMG8OBMSN3MQtGPK/4MVl89dgPgAgJ5Y1PLoUF7AQJ6Rklk+edK2XdkZB8
Nlr2Hb7c4ZTUOEffRtSqnZSkxlimKKbFEY6WPCA0wrTY7z+EiX4R1iRIPlC9HV4KALIizFOit6v1
71ezpquJ5hSWgzdfjMCLT67OHj4WFUheGM8mBaNNbyGiBR6PrYDkTza8tnejYF/w6KrxUvQbUVsd
BgSFlpHPKr+uB2WlDnm2F6M9/5gCtco7c+j1s+n2wGK4mBpSd4X05a1FMx+ph0t26R5E02t/4Vlb
gF/hA7mesUIEzVyUIWrMo5eEL6ipIe2gl08DwmrXiHLXSAUWwUvZI16bttmwRU4ieFHt6FWR9PbW
Sm3qRXm0F921Ugz7pMfJRUwqvB4uYe72BzH657XlMGPJPt2zSoyP10Zm/7Wx6vY2qrPub9dWp0/Q
jhNP8f3aTfoid+TYNO04WpqPQgsHWa7fzrSc54ilSULEzL9O+hTPRhGICIa7irUIYb8pGoFVRsTs
3o6rfdA0Z5i3wbWu1I2yElPgBC2kztePnV4YO4RcnwJUP5H5lGLKh8gltXJp4C1U5+lOynJ2/26t
rESM4Rj2ST02GLEnB02xX/HMQu5hmi4O0fuZPprxisxLmuj9Jp2kl3ybtUtr+WdL75SzHkv37J7R
RfIrZBJyXJIEpJPa2qcoMVlEyajbo4Nq6cuYZ9aVXZQ/0s4Iv04n+e8TnVSB6BEno9/8ECfK75Mp
+H+K+U+3EBcEXXrib8oSUUILS+ryYccCoH/J0n4Xp3Xw0CRTBUoJ8oXoF2GuhtCAyeLphZfLznfj
8AGc2j/CnOlqIkxumw9hRSuxafKRlZ6v9n7TYUCtvv/zarYj12txU4My1yqXsC/2A4zIogF+gyhk
iaah19JRlLliHi+XUSG3MI8KIYdBMv9f54qPIW4krkxdXDrO950/5HxfMdq9f4whqNstvEJrGRk2
mAnHORlhp9/IkqnfiLOwwgvFjfQeo5ZpoG0Ca1E4qrxIx7rfikBVdFZlsYrNsjrNk//bi05387JY
v5kvXKcRRrbinu8XvvT9LxcV82OAdZdP++GiCkhi2fI/flpfQ3HA06TLn+AS+/mf//53ERe1Tbnf
ig8+/5v/3YU/3D91zWStNSshgN/60XOThzK2hcjvSTYeumQ7/a1oQoYD8JGUOFd2kxxfXrvnPKA+
MinxiYhM9T9Mx+7zH9PtIv04vTKzpbjY+3QcSMZFHlbyyWtIYpoTyDnSvibjEHynSso2FkVqNCNt
6IQYOG5zt43uPcrOfwmNzOottDfh44jQQSl+Rl231K0gftQyXV/HI9QPvFjtA8A/4Ke41T2MU+6t
LIeOHcmi5mH/M0MPip4k2dYsjxbKVNYYp4OWt+5S7XTMxaY6iFG2aBShBqjj9HovwkS/5RnY7Egq
JdMWu5YGVdaDOJsPGh4I1Bztt5B54FOwaLq2li8TCywgVeDuFLkljAfP+YbCcIUwyu9mCJw7A79q
4ffXSuM6o6KAhkgMYihIh8kOsrti8WjcuyiJAZXDgVufxNwQkIzvSMpDRv6FRmL4AAW4fiilJ7Ht
Fo1cehIb8gyV2j9HouFD2Oc5Ag3A9++fc8RCU9e16kGunsWlzdSzN45koXs/PP0vE//6mfAHU5d+
j5OnLDfZUrydMCyQlsj661fiHYaYJwuy9hkYWnJ07IFv58RW8HP9Y5SinODUts9sX96i5LH8Ftdj
CgpODhCw7JW9I7vGfdi5LxSU/G+NDGRr1DobpVPI7MOIeJ8Qvw2zn71sZ1/6aSJ8TGVfIX5wb/v2
ixgHyfJxYugV6OFMV2zTX2JiBwp2E2hP1Wi0V1XkYmaOthK4GQVilcErs3efxDdYCpwfde5FT5QI
irVqd9GJ3RIWnX+ZU/RPwprifU47zan9NDr1RZYcrFobN2q2q3RJ3bDoKHATso1Dm7T6JJ+AnHvJ
b8ynqvYay0i5QEHxFk65yPPMnb5PLzl6Ai/YzOvLVm6SszaG0XaM8EHWkkl8FSyvf4/Jp7Me9ckX
su+jm8rqFYrgXfg91/cCySUFcbgMwn64Zdnv7Bt0ZTcJ9k6PZu68iAjFUG8yDaRm3nyV0kG7jSam
25hjyIYVAMVbWqI/8zOMCUZeq7lcs0yX8Jnc6LHiLsWwOJiyRvU+kc6lCAnD597E2BtQRHjSqszc
F60n7yh1DNeGo8dr2wqrh2rAFscHtfcV4aFTVk77s4h9vK7Lv/JseLLaKHwdBqVcxiD77zyN/806
sTEradpyI37b4pCaeY/QLD91K/tmBGl9zFFg28ssIBYeSYn6fhhQ/XdupJZU3jfkSTNU6uFoLoSu
bRg220Cxx4MlmL6o4eUbqwklfDBH/ZqysoJSa+AdwhJw5NDUj6UHRDKy1H4Xomh2r9nKTwQyslsv
ioZlprZLqK2U9/48y/QBBSAvavCMnc7+HGW5SB+byLfRP+MyueLxZOOXOs36HOszKxTz/7zm5zv+
qzgvPyaWJxffAFjHEF10+Y63OSJ7VdejbkzTNJLmps/wuY+xA126xdiuA9bU666KaOOVtq3YBN6I
4K7w0OySSSyWRaTcIdSVbDWEVtc5NRaEEb+S3HPWWaS1ez/x80d1NE4wbKqvhh0hMI9s1cmEj3iL
31OzEANxwsN26M3mnOKLesxNrM/FlSQr34MCr9Ajz41dXejtpoot7Yuur+oCEB+aMcW2N3nnQOJ7
JAOLhEJc/BCQ+NRXrG2WGONaMEbMyvOn/V18FPj5aVIFYirzqeohGzWyGruceXkJPzqkrxd9HljW
D6ORVVG3sRVwdmq/lku7AvIDbh1Hgv04uua9YVDEho2M4kzlFvd4k2GMU/xMzcj8rnjSqSgqnvCF
zk+s1UApDEBcw9hhKeHJeEqFh17LQYG4prPED7K8NkYPzD4JrHVjasVrrvvbNAmt76MqQZmw8vHO
GlEtZh+lbEOlLB7w8v5pjKF7a/kJMschrA5VNb5VXkne2SntB9dT43VXVPm1KnvxXrUlb9+ZfcPO
1AzWRqoGj0auYSPLn+S7NLrYdXZUtKcrVXE6vom/BxhwoKpWRUtVa00SVb1/nfkDOph6b3412Pra
PDKfqJI3O2PssUP0KuvFpxyl75zkJKC3XZ9rD455EmrBogGMTYyMCKpNIx/CkpMA6PZvI3/MUSFj
whDjiRj1aKPkRrOm1KK+klZfCXZGVxb+ssDC8/Y/R4xBlh5A1pd+jXDUAn9YzEJSDKM9rDI7/iYI
YmxsLv0ywIXYRB28JiXVa6CMSX+JiIvuIBd+/lxgZr8hxdawYuuVO0mT4reIzDzXaW4/Yj/ebKOa
rKlS6u697aXfLzdpxtfaH7sHhWLurgKkuEUY3VoaE3sQkN9toln+nWfF1bnWugdqt/mLrCAlRnKC
t+nUVODrLbo0cq4T2zceShK8oj9TC2vfSUoNg8TIX1AtoITEGu0oRp2XDD2/l0YBDFLIuMT7tpO9
NIaQq6v7vZgDnWyjdlLxwDYxv5FsNIWxtU4eM6XXIU1myGafeYuuMzws8T/lbFQ7zvzU/NAXRhV2
7DlScXOhDt/rfJVkA4+K99KYKHyJptln/rFpHhSoScdCHUnipclD0+cQVqYuwMw1dZfpdA6Zm+LM
lnCybuC1rT4NxHLWoa2OyTZGt/BC0iLvD4hY94cq8vqDYcM2vHQGZbIsFNXei4E5RMy4xIkRS0yZ
x+dwkKM2kg5et/pwbXHqxJGzQHFxWAWFYhx4qBgHcTYf5r7IDx9J3FJHNMq0XPwtZO6rKvd3TG14
l3lD3/+o4W++lFhyFfgafsniRL7J9XMo9eBrck3fp0hhXmBaY5NgQB8l+IMB8ZpLueJM9E0RJqir
o6jnin5xePMO+D06D3wuGzu3b6xNw9XiPTkh7aJ0j8slljy1La/mvgb+EKR36av6LogvBitl4/RS
dFHWFz3whSIeyFW9H9tJQJjM7aayUbGGJtXGW0paxeLSDgY/u1asMrvu30dEH2x0T8GlUM2uxZxQ
x37y0unD8l2HDRrruMvcuFXjv9hWF67lGqmLvmk63NgiyMNgmJ4N17gVqHX4vjcIKL2F1lGHM4dP
QtuCI/qX0FKRzCV7XXizk6FJqHbVjeEbxtIKcYufhZ4v+s6kvMgVMDAHfxoQF4izcFxW7RAhvg9a
UeB8OqBhy7EDdws3EGSi6JzhioZa9UvTKwBS/gXgKPrmK8xXFXChzhr6A3vElZ7HzTbtAZ4qtpne
wfNJ7yJot/i3SSbvsiS7s6M2vSvHb5XpObeiUXSOcVUkWFpYhoq8vkpxHei8b6+7vJGiJZX8ezPR
uqO4XAC48xo63Ea0xAXmu8bA3ddFC+l8VvAX0v5z08kmjJ+jh8tZ2l+MVqhQJonbXPlO6cC2FYz1
sjW+470R72tPMxdOGisboe3bYO9y0fw1vErfIquUL2bRX3F2iWtOhtxFl9C5WwfbuqA8JV52PSDV
ZTQoGGlPxmai6ZR1tRcvSb0b30bnZjAFV6ls7C11Wvq5JRYofv8T3NO3WKujlyCxlOUwJvrZUeoJ
t0o6wC3t+kp18QL2sRpEk8rU8UVr8kdcDrvFOPTZt6HEYFOBSbzIS8oGcYCfj4Cyt8ACrKp9iMe8
WatNgpRI5bWA1ik+QNOnRjWNKvDgbhup5KfL4GUCSfHGrYbLdKXwOgqUMDkT309uVQkuTZEWKDmb
PTS+DGfLMnV34HLGpWgCj1NOqqG8ilaD1fd9bZPJINKLFOUh01r0jGX15hIdAZ9N3Xa4CqZBtfGL
dVn1+jqgIiAkFAxcEpa5VZdXooklxFmTHe+MUVDyGFoj7zF0F4o2HE9NRuWk78bsOcVReuuMfrtu
eX8cta78lfpAqMRBy+x63ydsG1tUBub++D1C9IlRhEux1ZRdd12OBc+l9xli4FNzngaIjuQ8jP7V
pzgRMt/IMkHeLJJeeXWhAmznzzLffL6ouNSlWYEuSStkuqeP/O9vYUz/2gYmG5KmDX52oEEqqTQf
kiE1l402KLu2kgwSK3K5UbG/WcuwVx+8QFL3Kc+CpWjC1bdPkmq+iBbujOZd1MoLMbOepsseKHrP
Ls4iQHJdEEu6ORyD0UA/MOevUUhDeQKyvsawD6PFIfFvm+kQAbhajbqvrERTDIgQdWw3ug1Wb57g
K1CvKbVCbpsucjn0yKCVdVpjghKmO9EnrpT9vqFq+ev24mLQR/URkalgeSmXOjZmbFSV+vWlnTu8
hVhXO7u5flrJyhFEOIJmUzWVzEJyRkbgEp9K6M0VoXovirMiwKvQzyNNj0ypoUrXUIyW7I3LowC2
ops8SXqT/biqC/si3i1G1bpFO1GcXmLE6XuggMaWYvJlYALTehH+Gtbo6au218N8A+oA5Ybau9I0
D9PcKveGQ6OPQb4Rp0B3h4MvKZDoER8joYYg6Qaq5zazbehdg8QzAcUVw8RiPkPIpAgXGbTaAKES
IOxtjT7m3Ncj3DiPzmf/TVz7l7nT9ToPBIawSPYiFbVVtm1enimvn86yKlJfe1lPFmOh/mO0n/rG
afTfx4lREhZvcZ/uMd/3c1yABluGEP+UqxQ6IL1Rr7A1CKizk6/Eez1awepGu3JqVmkF+6exMLf3
m6RcTsFWqvpnoSoyB4vLQVF+Cxajav2FBVdzmyv6XsXX+yksu/4a5sb33B6qpwDvu4NsDmgSTYMB
Lnh7WbFjyJ6MxmZkUZJXrLUYTR0D277ERAxgCm76ccIE+PkVS8ryKQ0lEJ5y7/HYnkbD+k5Hk/dW
tLoqheJt9Pe+Y9WP4HVEb5bW5tlFNacZbAceLVI2klYGGykNmiMF2uSAsRkOSRQq7+QgY0+j1doX
dHYOltbpv7SmXado036DRI+1E3mne91ognXl3U1ieViYe+kxVdAgmVqqhIgK+AL4x6IdDmpNRXcI
15fmpKAizrpesq6qQNteskue1A2reugQjOsUmHtoR+Op11zrwYhM54iuY7C0fe3esSIThJpS+BvS
ByxDxVrLlcZfiaw4V6x16gX7zOggHEgMOcs2ZTeWa9H0aqnFKrT7NeK0AaXJOCiJm98L75JxuDEh
aH81HZYOQZGbj2Gi9avK0YwbP691+J6KcSVljXc0fLD6tapn0LIKe1lnVv9cxO7PDvncH5WXLW1n
smZQrG7r5rX50HUsqW17gHczZHuRR3Fi9RYB2/6Mcml+P6bqzm+QJxhtu4PmAGxW5GLEpBRn4qgE
dlsu/SLGuT2vYHjXqnVqBs8+zc3MLhZuZNbHsZD0EVwjcUXoeevI0Lpl6afdOspke4FhWXl0PfmH
Fng49/Ujpvcu++GjKU4HU80xTo6LdWzxOcreOgHw4W7TWVZ67Tj9gXnXOF4FnZpOU4554fgVtHKH
Ly7iCdbStc0vZl30V341uueMysl1V+mgrQrpLLr81rF2I9SJhe5J7lkMWHHjrFSvYr899YlDXpjF
InKBwfXUdcLJMHGVFGF54yG9vUxkvuXlQCLTy39WeNQuGrM1H5UIq+2iqKNrDa3IfVgZbOB88rMr
3x6LFzu3Hg3bTn+1JeD3vRRC2URlcES/Qu7Jp6IllhvY5SlG6J8rN8SSimwC0lMAi0GLzaFW7En8
TENpl0Stjxfp71Cuqkl2/BDo47CIMrfbBBl+TG1fJjIUu2CJEsm9iUUbBiZyuVYLZTjV1FiQOmuM
LaBZjbduZCxdl1QvpNczPCr9l4TwsBtI9Y94oqREaV5sq0JpVviTFezjcaW1SruEBIvlvUjfJIp5
J1v8a+cID5mVDxGGbt/V/Gc9pp3K0g1fkO0HnhBVAfge7BLRfcS3gbTwc6pYGhJEhbSq/RhPqD4x
Hpo24Hc1aTwik6qd+Hock0n/UXRVmqSskFBf+orjraFE9ndaVg53viSRdrCMk+gCXdkcbK3+wRcx
S9C0Qt3JtJ1qK2JFCCrsSs1rXTS8cCh2morGv2iKgwRuFYVGjOXFJKctwxsLW4Y5Ii3hrOpF6F8+
h9rYz+EEkABW2oIGNuNrQ5GK6wp24rI1guCb50p7GW2IJ2gQ5jZrDXXLq897jm0grVOAmNm5gINr
uV84/OL/rWoqukXGcjTdYiXixOGD+CppVe2o5lu3NqUNuE2cidPgg9NojpcNQoFZcyVkqisEunYQ
IOWlYBRV+OnchfAtEo8CUAuMDyUnZFSQdgGgjzP5Vp2aOe6ka5fnCY80ZFXmUaEdIEZRsSFd+x4s
mlFSZVuSoVjy2tnJlkf1x3SSgrYVJ56XePdpZJJ7WwRsOExjlTWj/aTpJrV1lDFPox2UR1A64boN
qvC1Ag/RSbDr+xD3dEuh9lmrrrYFhWLu8jKN7swWszsRwq4Uj/bRekhV1jaaptqrgNrDs+ZY2mrw
jGEnmkMNmaeBiHkSTUev1zx35ftMVYt7R6/4X1KkpxHvx1OI7/tCNF29rXbikqXGn/dNxzbQ7O5o
QlgACyg3ZzNO6kPS2Tg3NqjKSypYWFX6YiAzsg47KSCTWaT3uuZ8yxFkeInxa0DbunkJcbWn1CTX
t910aIwSCUY7P8z9elqmrJ1DFWoFseLQ9oF9E2WbuUec9XGIXGIBx3MeiCmJXKlj/pI26rDij10v
VU+xxnQRlwr2J6UHnB+Pdqw8fD3YZkh5d8MGXKqxEErACKUMB8/KHkVrUMLq/GdXOdnISN14iRKt
PyeqIWn25fskaXIiHPJevk7CN0drZPXu0kF190JkdtactZ3RXRUJEkFioMpynP1iEzhdbPmfg/PE
VK+T8Wvok3DX5MNFEEC8zADIlcmKJWmEVM0msrtfeKqZB9V2jEM5nVUliNXFh1MxFHSdeXCpDu4y
vTqJLk8CMmp0rGb8SMbeN2iSPeoACMeEND2TV438RFbfvBcdY914aFJiS9f1CQsPvNt6f6WXebbQ
sVk9RGzeUYX44wxr67c+ADb/GJ1neG6MZKM8gM79S1yX37alHlB6JODfh4obznGfPo64oacZLwgb
9FeZW0kncSgc5IsUqR6wXwVWMg9cmn7PijHKAFi+z/gUx+sUj0v1NHdjNG4tS5zOeEIUZSgBL8gL
CrVDcRBnoTfmeB5O7cvpPI4ZQr3UQkO7zBEDdkyCeCFOxWFQA3sXZMquHkfnJm/18homw8KHo5ms
Y1wPN0PQ4c082eGJEHHm94h9IsGq7eaBKmouc9vpSnO/uEhuleny00DSlmCjpouIAXH1oo3JWqBo
bY3ya2FhlRgmVb6LSj9fCyPFMZKyZRUG8kEI0zlGsvKl2HzQdBj0f5kkolwL+Au/3n85yTNK/Zyb
9k/qKNgU2A7qJVRzeizIv4SwK1aOaRUnVe61Y4muDb88X3nVemcjj034wy95cLQBPgAK4uC7SLYQ
FIfPcZdrEUhSxarQCUnGfdNh2dJNj8iySvSbFB33Ra+Ok4xRe2o8M36S1dwFBu6oW6NuhyfDMQ8i
oPYSfxknQXNT+IN5lNUsYZEdFd+QK1qk3PQLZXZpPUBx2Std793zuPwpZhoTldAoRvmubjOcW/va
QL86ar/oyPaICJJdJVqXDML0Rico8x/C3rg4YKRK0O8UFeuXYgLRjSpuW6oNB8vsZP+hifSd6Bdh
g4aPlTFB9WRbAXXX4D7jmpYnrvYpTEgaK9PV/gxT4+SFxSmm0OxebqIBYTm56NsVTmLQL0RSee4U
SWWRi54HNADtiPmRs56T1E6IiXRSQIbXZVRv+akM28wotW0R++Zz0Ghr0v3jV8lFvamBsHWUJSk/
G36SLfxqkL9SBUKQIEMht1F1NIxBxK3EjKHB3Z3f5AvFyQJ1m6vAMlwUTEz1EVKFc2kKGa+5eVGG
0th1OYbjXrSw+yqsrtruvsLda9GEdnJrxkN6O05uyWC6H6O4HK7mfg2XxJ2I5b8V/bj+j7hLX6Nq
bzFdUgxQyLRg7fYGuHsZKk7Gu+c4N0NM90TTCSzetNMh6pPqzJd7qcdlcgOR2jqzYDf2+QBFyogb
WFoxmeON4aTFyqvjJlyOGZBBnB/y7aUtFepXqcMPE/EI68yCyzonWPD2he/figvCNi+ukU3aijGF
J9E68wp3myn1Vs7y8dd00sfG5aT9ffLPIdEjt9p67Lvgg/t64vfZnn3dV/GFGIUbwnuf+PZgKIp7
N/f4ECeCu9riK+Rk/0U/0BQgH45VXooXovYQqO70KlZuRU3isv0WpY0YYsXeVcdbs6XEvSgnnYZR
6ruN12bKsu2SYSFbGBrFhh8/+mGOMhswdmGIXCIXczFENlV53fvulXkl9isFVpWr1rTkk9so9QlD
EramQeN/L/fI39WLt5dHBgthFwLgyRZOkCQHoD9TZTKo0SGZOr2oTQ7igKXz25lofhj+MH0ONxV/
3OgVkDh/kE4oVPMSww5SOo0OaRcvzaWNGLFNLA1W1iQC6yVwFkTMJVyMZ66mnKici8alR7MXHoIo
ty4KVUjqWNeCgOADRD2YRvN95iSUqDev+Fs1GxExen1+ZTfJtZqjkYReProVUxkDFbTfzYn8lgTj
W1Og7eamQMh9CH6fm06GU3Kqp6idBjGZTqhDcQGjMc/GIV4pgZthEcBvcIMXnrqICko/NZg0c68P
aX6kEBwBiR89Z4OExbdLU51G0HeKzT26b2gOuOnWsgtrE3iB8WiNLhUgMBiJ2jy2pW09ho5vbkAT
aXu43/E54H9vEU54jhR+owOK4KtXV+jg1EpyUqAvosjU9ysPXeMvdV8t6TG/50ONa72rpOeiS9T9
/1H2XstxI8G67hMhAt7ctnf0IinpBqHRaOC9x9PvD9lcai4dRZy9bxCoqix0U0IDVZm/cY3R2c2l
NR6HFkpI1eXfbRIH/9ptcRhs3/5WK4hTOJCd0BpVy3PTkQpDONN7/R0K0Oka2pnm30MNv7xeNbQ+
QpsltBvUj6uW9vjpqimpKvYgIB2Kebw4iPkcWAE8I6rq5Zto6ZMBOYxqOV5QbR0vmW1stWaEKbN0
6UECvfLP0ylZXC+jbNzI5L9d6zrRZdd6wA5njbodtvP9anKDdDEaNF5T/E3YMnbJpV9ci2+jYnAs
o2VnJBc2ER/Bo1/Gm95B7W75oSkgHwGOpWZ29pdfo3Tm5jCunJJN4K0vkR+nDMtBRv6Y9ykGvHy/
ws8+7I5uqRv7coFNJRBo9m5Ws3jsTPX5ejAB69ntfJEWXhDKuTGS71dQ1tQDAex0bdrLKMr5xTMi
k3Ix6UnzDCHTKlPWiHeoGQjE9LX+31eruNoV0nW7mlyg7CaI6fE6FvxXwcZ617pPbjLU+7qo2se0
RrsiitzxbTLg5nphZfyMq3bbShHQDu2NbVXBv5qPEWtd6tabGhYp4uyq+pjnTra3ErU/l4ZXnikT
1PvWsWF+jAUGhmw1HuRQpZOD82yfb299QemED4WnuHs7Rjz5jwHuJp3nK9vo3xeRCdLUvPQltG3/
KC3pb6fwUACpOWWJ/RRCS2nWXRUc9Ahwz1ghBjK3qckuyKsOsJGjL56uxMfZscu1jHa+Uz3pc8uG
vY6/RMoUffEn5WsW2QXAUOLjiS+P0Vm9k8HOcsezXvK9k85sMEILAWh2/ct1EPQyHB9fhW/K1M7U
g71uU3GWptOjIIxC35O06jD6lizC7REVq52fpvPTRN5hgzgu2uKkjFc2IgnfWSt/QYNn/uVo3hqY
EpyiLIxWWjr4/6Vd/VCWmf5jrsxqVSCI84Zjmg7+3J+eWXuOW0+tjXssOGzkzFHZq915Pg2ssw+D
5zt3wfLJsQHHqU9C9ocKRU6jL517JNPNfWWYHYZ2pHzNHtCk2VrmXVaY8Q7b9/6pD+N04zad9tom
CXr7bld9d4r5NWjm7pdf5sjwBnzXdvw38ZQoWCmqeT9ppf0DfVQWNnoSvsfgHtZlrOnP8slFBuJV
0TJ905EbMzYlK3MkPHhBqk13rlsvfLR6isfKkPgUzI3gmxkVNpkZOOp52fbA9+eDhVPyt0wpVHRg
CrRWlrAcaTBVtarnvs67B+jBLDKXfjBazibTY/XoLLNGi7tas9/bhdRmaCF4pbQz1sJbmwoEryZt
0M9FaOdfbVyGF5qb4/XFWetLYy0kOInqISJCR8qLrxYGvr+jqJkZa2Gz3aLkWm52ZdCBLSzAzxOF
HqW6D7sx5Z4EDpJXqrUuYov/m2W5LYd+WTXZE9m624AEB8uM28AkSzHpLP9ymRh28Bk+/6PsJmwr
cVaDgzcGUMLkrUBORPr9znaOje0PqIZjGYKoY4thb9B/MT32q56RPcMo7r8MWQjZVVW1sww6OuDR
wLW0nUABUGrrj2hdIlGxTK3NrH0w7fxOBoNCUQ4o5GhrlnfONe+Vm36392tn3koabEx5qKe+Nh2l
WSv6r6pPrHtpGWmxUpowYyGnOk8zhF1JsA1VF17K0ERyrbCp7leOxfIrb8PqVYtffapvwWoIp4cW
xbrvGt7R67aptWcN4sCuMcvhoiEFeEKZV93zB7aPRjvHm5rlwbvRB/86WZZ/dUhv4ZBDJgkN9zXJ
nLnpV66utps+hhFlB1O0UgqvQwUvynaUl4qLgwDQmYSts6vxoniecd+hglYqiPKWJ083zf8cPUbS
0G3/4aLWyutKZevMtgo3unR3WUlaW3YsFCWwmRiL7FA1sXmR3YkMSJyD4s41rpDNyzTnh1C34PQt
uxjZ99Qjxt956B7bHkMSURlzRISs5qWw+2tnV8fu6hok8bfIoeYG8ZS8PeUQAh86NAv/t+2FXiDe
gHgq2d3FCsNAUu4Ux8O3CPvUg9uztesqA7nAOo5e5nm69JFX3ktXrRkfEaG5CGNElXppzOlj1Ai9
4NDrtnl2wsjCvSnR3rKu6A+1ZZDaLw31LZ8qdRvhVrOX0S4kn+4YZn+S0Swq/0Mdor2XwRLPmyA2
ghcjQVY3Un5dr1A0GXuM4uXa0niJoyXBp6nU45wai3bkQPqT4mXpWtLYt6aksR2NT5NRSWN/akqS
+y9zs5jfnyS5PwWHKkvr5VLJMioflGPjvQ/5Kk4W2udcoTwh1bkMF4Et+N3kICU9Lc5+JI3jPahq
Fb06NauORWPf9Uq2fmEc7AAVme997JwBxA4UXcbyWR0X76bRePejEpetwM03FrWfd8d1EoT5Tf/Y
1tEJW1OohqpxdGyreYYV3j6neRjv/DnR4K7SJwfbDL6pkeqdpaVaNgLLTEpzfoR50T0qrj99/9Lq
6fg9VAaEDg2j3k9Zep7tAv90HENQt2qtLzZeQKvKGr1fvI1QO5vSIV9ZZeB8ieDYbZN8Ti+oWyeX
Rc3QneaHKXW6bVYCURnEEk/aZYhE0HVTWsZ+uk/SsFzbdv6EE3l3LyKHQ4ER8tTyLJamFXvtMfeU
dC0iezm2nk++rW/LmDc8SovlU+It1GMT0033t8PlzetyXoAWmoAzgtnQtq7loGh165RT8likiuU0
Z2V4Dbpdw1HxETAx0Ea8s9iOcWm86zwY136hzmdpRmmxQVLI+jKUKJCrffnNihLz3VWN8uAF3mGa
3Beqkqd44YmItZGcRfO0D+Ouvrv1ZyrAE8+o60+uSKWp+ju/VuCsLfPlAKPCvPRxcXIzrNjCeEnh
LPqVVHTMjRPaxk5E5cwOqc5m8n5mrgtXC+05rECgJUpp6BYrU9WZgt0SK4PSFaIoF7i28eAZ1fR4
xXYkU+tdJIlgZp69n+emWV3/i0Nb+2jLcGcA4UOV6V9RjYdmlm6pzlRXze/UgcC7qu34peb1f2p0
h2aYpdFFw1ZNZlSR5T3URQ3hrjHrQ/+19nIFhs/gP1Fg0c68eb4Ohes/gRrzn3rkNXdwX6219Eks
4CDUOAs730ufHNDbew28NkSwgAtNoWo8+d/DAPHdq+Q6mjLJOuwq/lNqbWBBwFkxucM+Xs5Qp/k4
k77bKFieGDHKxDn7LRuvZq7bLRl/57HGxuDRwSWCunavs6Cnj5o6A5Ua3QVVcZQuREBahRcXHt2d
rt5fI5ZYo4Rp51pzc7z1lWY9YhbO0xhjP5xVIUPH9V1mWBUmD2qNXMLSpnimn3o2sp/6JKaSmCqI
v7g6ipfSV1dFM66ukUHhmpvbdS0D1+0KKSS1Y2tsKqny4I3sGNuhyn76GPIlnWp9K/MM56m/RCgD
diJDZF8jGpU7IGTR+dR18Tcv0pW3ysazzYtzZLhhNZ0mPQAOr3fFS2VAc/UKDCM85EWyyflVVTr7
tOG40krTvVoSiFK8UbP0VGoXHo7cV9LpqbG2sixrhhCG/LzcUzJwnX295W4zZVwib7Mb3e0RHvLr
Nz3INhWySu+p5kbHxsdwuPPiRR5KZEvZxpTQ9UJEbVoAq5spNvML+GoyxmhErpq8Qs5UOj+NSzx2
U6RUqmBv2vpwlJBrdGMBiU+sEDSl057lYI7wWVazHZvlSjoyFVFl21hMrKXTloBr2PU8KKb2bA5J
d/48JpMjtiFloQfHz/FR0aFyBkqkPQ81G99F5WgjkO0EWA4K6Uh7OeC5BdQt/QLibnp1nwFpOf/R
LxGaiWbQMlMGb9PbEWsMxfL+DbxOOxsJJlJy9rem9CmlQylXTsvE8zZxyA0i85R0wGFo8h958/bn
kbfJuQWSdz2TvmYZuI3+rU/THaw2inH3R6yKzolODmusbDLEantIZlDVrC3zh84cjIPOqvFiub17
QZ2w8HdlC2Ipw+VrbbVWiPKlPUxHHDctMgH5FP3KXDVGfE//KnRK3nVrrOyyn9a8YMH4MT0D6IbF
aM7Dqa5n9w4umrvB1iLnd2Tmm9Kz4ue5xX7Inyt1NzesyNdlETwrjTHzFVLMDzE4eahKuKZLrBy0
YLAP4JWtlTRxYHY3YQ+4H4VLnsFj/QASw3itrOGFzXn9oC+LnmVMWjIGw/JT6/eYRC7zzMq56/sx
BYBpDHc3zsKN34AozK9gVkd4NUTI4aZXJ80loq3h4ZNU9HeJ7gbH1Gnuefzor7WqYpwT1Pf1knSK
5jJ//D1WJk58wR4A2gVJWkvHkbhTnYLqXov6qnTmTq7c6XVS7kfylrBkaN4GLMnrqriwWU2Ohj2D
1y45baKAHfVR9JsGfVNGVvujm8dpG9pOffKw7nhWBvWXjHvZIvAc5PZTAHPzjCdhtC0HyD64WJhr
BxXC8+i6aIrHzYMcsI5sHqSf7cn5qswlA7/7JOI2oVLgZCFxgkEKgq05xqdfKw1dHq+yW25Qmo5j
H5NIBcYWZNpjie7GEGJs2KqBvnfi0UMZmijUvpdtU8ctpscQo9XvZNIQJslb/SyXtpHnPnRjN2+s
pUBa9MYZEIh5rkwPZ4mly0O/6+TqPkI2dMmhW+qjdaD2eB4plPJ/x5JBVtcm2+wVKNZiGwcKEMwo
WizJWuvbnBlfstSa/qurNzZ0lO+q2TqwTrX+GcKMmm47tW/jECypMNd9NExeE0PRZ5eiCetT6QD9
oQir3cu1yz6K1pMd5uPT6ITtAzKb/iHAYGY78ET8TsZ8TVVVe+ce8Q+l4rDV063xu0J/XNTJHdJs
X7sWo6tmOciZHJxeWXWpq5zEAEu6RrNTURylMjbVarqTvz5EiNxjFXcnf7z825V+NRyjaPgpXfgJ
qahOWKm2LpNI2UqnHExrGld2lL0aQAEf6ibYuE6a3kWLlrJ0YZUAEG3yDyhUms6mt4ZHiJ9sCNh6
OkCDo2GvaKD+SNnWuCvuonGwMClWydJk7fDNo1aFv+RXdEGiU2P6aE5nSv+tMcJ/tXFQHlW1RrWi
7ljdL+EoZaYbZwqiM4rs5pttT2u0s4dv5G/M/Yx+006mF2Fz0mu1+2JWinGBRFWtZToytjzTsP+6
KzoletF9jGeXy8qXUnJ3Rjvd1rnFsAZbtJbXuKLhzbUoOMkBZumMfeSzmCqNca4ckijBReF3wN8m
zc51kkT5sYKjh5t/TJILOc5MublnRa978buCo+O5ifvqmUXcr7TImh9d5+Bo3mnqA44d7p3HTb9u
2Bn9iJP+OVWb6gsc8eRUVlG/lQnW/FPxAS4DAQv2Ua9lB8DzzXvepTuZZ4XRuFHRmTiHLVzzGQ3H
g7hSomFtUyKILUpf/8uuslo56LI8TnFTXa4lY/w48XVcXr7qcogd/+wBhD1JK1Bd59KgiBXmMWsd
L3e20xDgA7U0a1ldZ6n9o/NU7Sh9PMK8B1fX0zszbbfSNS3LJLazbLJnA0cvBQEo+ZJykPSB3U3P
TqIoJ/m2178gCIpDgmiggVBAGpqvQpkpAj94+N2q5yJ8iCr7Vcg20sJb4NoasjmUyBn0B35xVY7G
q94oVH4LfUJPpDC/SrqqqysQ7BSYLpLL8mNP23gmsp8yalHDPbRYmF8zXSW2Dvd2CRx5IcnIgdxj
mznJS9bNwdkuwn7Vggoi9aawi+oLFPpK0koyIE2AENVL4nR3pjHxEp/V+sUe65BaKKwQGZSwZF8i
lI2IHVewg6LdzB7+WBLuFPF07zXj5XY9+cgipnynoDc7RGH2aCRkuYfcnBHLTrwvWmLlxzjGnU6a
ixz3BR1rMvPLqDlW7mOjlwdpycEz946FZ540qJXeI0s9P0jLsp0Ww6ya1dUy2dKnaOO3HSDJpSkf
PI17y/zauzky3bOaqPu+wDdjwb0Doqxjde9ALd+aY1yvsf41WW4VNoI4jXLip031AmJSgQBahuNN
1yDf0MISU6oGZmpfZRiDeMV5WPB1vMAffdVxHx2tzd9qON9pobwVkwU/crS+SqvP5uJkWL2+lmbX
hYtjKtm3a+xywWisL8jq9fd9OJf3uYItJuJezba1YyCOcY6lYGiMCOxz8Mqw21lYWSG3Fk2PVhtN
dzpFPupHrHQgAJDbALzCQ4Am9L+PpqSKulr5/zTNSPsI/mOuBMton8cWhm5mvWVrm92hp5veNb6V
3rl1bV4mdSPd0nMb65YA6eO+T3Yapu0rGf3jGrc4AG4ZesO9vvsjblAb0PjKsM9CxelZK9vxDIVv
avatRpFEyv7X/Mut8xP4RA/tZk+Ff14eoF3IlhjZAmF0lJ3j4x2yHSw/vBvmrMWo7qOVj2otrUr1
EoQ1xm2JdOsdhC534zjW/HXI54u1lFvTXHvpqiZ6z11v2Lq1Fl8KJZs2jWv+6hfrNVc3hy325nCM
lqYYG8Vx/dzkjnWRLgOq210QGvcy5rkhdkDittMU3XujgHXt8EGbHU99K6Dy31FwTledPqhvZZWR
OVM0cy2jXWNYy30V7uyg1t4q1cDQtHGUg4yW4cxbeHbny7hcataSh8DLvEcZzJKDl/bu6++P62EV
8kg/Za4XoIs4lO/dL08flLd08vsHMko/zEW0f7YwZYzVtttIU5lMDdZ0CeK91Yp3pxt+OZbiHCln
K9tyTO2NUwyUHmczRxC602yWe1PZr0Lkbdl04keIsyLZ2CCwN3p3NMjrAfXPIBINmGCcraiDLhTE
I3uT5dTxWkxXWjJpnqdRICv1dzFnvZq3gmmtt7DdbZIYy+fJ0IiUOwtEpcR/1V7UsTvrspfcgjvh
9mgXabD+lD2QUzlMZA/OrLxX0jJU9C72cpoo1T8T6MLrVaTrU3aC4hYwnqtusc3DZ9Piofukjq75
1GWYIWe6qu/KtAE3bjc5eX4vcY7Xduakp66dtTuJ7ruygVGwDmpQzmunnBAzK5y7a2jeAocpW+rI
EisHJK+KnWflBaacfJqduf+gXvJj9FoSNSG+6Cj33MVe2rH8C3ktqkGmH7QucR8lJHCNYBvxFfHy
tZzHYDkshJbDUJv4oi5XkYHOnf3FgnJ765J+LWRhuvWpTL23U1zt4AyE/DnV/IRD57DSArR+wzw9
SUQWV9WO32NwAuAwPyUqBi7k1vP/l4gwg50QZWy4LVfj3lWdTepoAFuux8mMoqOlaC+f0C7XU34J
+yI3gvMV7SIwltTukZAy4ZMpxY7HfvrFNkCjWUg//WojUtyF/6stLBTSm7x7ZW0KvMcnd49YmXau
a6vYBUWcfeGZ/THJRhy2Nf1fXg17rcxUTMfZXW2DypwvQ6l9TNIVKztbMEmuTH3ktMpdRoL6xtH/
k8evLfR/4fvjr5nVqwR5fn6ByoWnWr3xw9J663oo0aahBL90pJL5RyZPDoDiUpW1+931FGU1eUH5
kve8LQDhoE6X+kjsu0NwwAbVeZArwQfCeyRo1VMMQPlUhtqPcpjqJ2E3p0sXgirXLrHylqilS1oS
Kl16hzVVw60sXVOW/5OPuE/CENlJoiqXZFdvKfo25/6m7sQC7to5J9H3OG2d4y33NZT8pW2e7gKv
PhW2rw8AAO0IyOdVmwNvteSAmfFeS/v5B+/dCOf1fr5Emak/OgM0VxmIkiiE6O8nz24TkVuqVQPp
C2akPk7nEEu/ZgPqZjlE5kM92dF7y05BQ4Nq1TZFjPm50T/Wc38U1mm/UE8LnHlIY79Ij11VLyml
vHvhoU4JOiHQqeuTDFYDQgBVZjo7mRh1TnTAbx2w6EKI5enrns0MxTWZixxHvnW8GFu12P3ZREp0
vKatf1P+09b61H99DzaGfu274ukEZskT42c7zV9yBSKT04bhnRyiSPlaVYW1v3WxjArvpkRD8CQv
QM6gBwCmQi08dMpvdnGFoeysrs1OyWIoJ/29U/yyfR5nw+yq27nQvA0KK/GzHLKWh12SxPHJWbI7
0pcaB6sJ2idpTIGWnsPB+nmbM5nDqwO9I/wvQSVhNYhJl1Jq7xpEw5dIT6kQQK9BEK1kAWdaJYDH
jseUqYYv8FANzGyTjszfMppOFWQSw0ZNgrJnK3a3rOUyIJeFi8rKiDqt01v/psalWgyBxqoPVq3V
ma+qEw1bUALORXXh8uhF0O2ysAVsGfn3aMbpmzSup50+dvCPujp5sGegZEtLDkWaGKuuo8IhTceI
vRMMx3IlTZml2fqj0iTOnXT1Vtjt3coFb79cRGmjGtu14+R38/Os2fWLq1akb0p92wX6tBfXydy1
Hv1MGZ7SOamoNM4HcZ3022Q8aS0FK2lWKVy9epGu/f+d5KZw9aalTHSblFN15lWla+sKnX1ccsE/
iPs0CmjRcdDTHBB8jTe11zQvkLbtGSWcP2OHpo+OMyqJ6wCnhJcutCQ2jk3SQJ7NkxDxVmWjgtqr
8kcgiu42Rn9xB5ui5+GLV0riYhiydxbvlNTASzyt7eOffCNpU3/Mdgo0z5UdtlQa/wziW5+Khnyo
n1n/c9nbZ6k1Zp2GO6pKtq0VYAIO+/TDFe9uZK/9HNqP5YA8qW8kO+m23CI+Z344rgUGn06xv7Eb
yA6/J6m1jplojkGdNsd/TpIoN0U1SyZFZqWtU7Ufz6EDgF4bEXzF9oRUfpm81As/L8sz42BQan3q
YRyzpiIE2YWVRmHzH08djHWDmfBDoUc8v/Ui3xkwrN763nsdlKD5l3czubtuevdGDH6TutHPZWRg
Ugv+aRPjV/Rj+WCqct3BKXmhO1kCh8krs62lqePb1CcYD1QAtfUxRyLPxuIla9T+JKNzjwKQGQX+
nYxWanBqPN19kkF7X05ji8x3nTyzFj9KiFk1yX0Yo7XlLJefs0Y75T5bNpkiHx52qr6uzPxguqnx
vfSRU19MKV2r+5VQWH4t3BwVF98xTp2C/1QM4XbzO3SYWudfn1CHrMlfQ51c/XTV36Hx0H1cVemH
RSfP/nTVHO1fXU/KZ4wsip3e5sqerCQe1qBW9TAq38BSGWds1Q2MBofqW5Z0ZHXDML1HEyd74SZ+
kPjb9HAgDDX6v06v7fFjumFaqUyXy/qeA9cqgRLeFJu8HT80RkQ4xDM6FyPP9EVaje6bBkgWQqLK
gLXRDWcZaO0ZktJYtHhQT/wCe2l/BOLIh2rCy6fJMuf3Ff74SB1X0k0AGu76XcwM6t9MxX8VjzPV
9MhsUdf78zQZi2GFFa25kfFMU4KznM26/nF26/s0W4Y9F02Bj/cVuNlN5ebTfeIHHjbM2lZat4MF
RP4eNm65TW1j4glFLFhhfkNy6lSwJ60pPHI/TfefpsU+wh7uQKYZqJS8h/0RjRoPpYmdNGVAUOsY
0n8euL6X84a9iZfCMPq0X5VONzL93e2ycgl3ufb/xYAERzzlRi9TzpnuV3dKygqpDPWTtOSQqwXl
1WVQDs0U9Nikqebmj4HcVKs76Uu48AFJ5RdkoqjHtgVMm5VM7gusViY3Rm1xqXrdDrf612AXlLlu
7VsMzFOkpcO4vk5W6qrZwdRGOmaxopXVBPJJi4nPsrDIcv6XaiMk4SELEOnMFSeDr1M32F5rqX+d
2ftFcjKHfgfZtqFMhy+MmMNcLWB8qFmhmoUnp+oz/SLDVzOZ63hdRvcdFGvcw1I9BOqfx2w8I0wz
DDKbZ4Banr32O3plqEKipIxxe+i6ygcOsoRLoE6u8liM9coah9beSXbdVBrUPpE62EnGHXT01K2c
JlKBPS+J91tQ2tsEhblT4Nhb/0grJUGmxsCsLPbYDc+t/nprirS1NDMPEqO+cFpuoyJtfWte/V2j
ENR6Th4FSc0id5+htqZv7rNtD82bljndc9xW+9KMmzfy8DHW2d7X65hqL1/EVPkzGJzRTzim1ERI
XDGzCQzQCePIKmkZLUcyLoo+9HsZLROXZ58zsXRYRnMDE6Aw9LuLjMImeUM+sUdgjMFFgl6+WGwU
3nGuleFDlEtqsFHXILcZ+cn22lyEuT40upYRpzQ/RspIAwXKX/rR+aeQ121ECr9ytb9eSEZmspzr
q2eWEsO8x9Xa1H94qvs02TZQmNotN8aErqQ04SSZj1ljuYcYJZqVsTRlQE3VDm7/T2ncQrFCfQO+
6pyka5wtzBNtPGYsMnwHoL3+2R5c/6xbJQKKRjwAjyAJBjF9xAh56UP186ha5b+ov6wFyKMquXJm
c4f4ywLgSWfEO52ezR0SPcZ7bo//lJZmPLRqW74uk4aqbdb22JYvVqlufHcsflRgldcawm7L4gFY
HhXinc6e9Isau+EK2x53UeAgZLI7cqa4ueD/2zzD1GFXiShlBLN8W1RDf+gnDOcbBJK6sEzf616J
z3Fshxvpl+kJDJrciXXEm5tFcTkcA2SoLeTWsL1FzMxJ5zffs+37vtJPsVponAD28wctOWhRAr1d
0re/R31QZS9o9SaHeRmV4MAaG5YeIy1eyGEcQ3F6U+oB/j8n1x6Gwmbp+RwzAJTe9qmCE0mmjI8k
a1JKIL4GPBryCPt6WF/JHH/tQnV8dCs/81c16PTY0OM76bMqShfAX849ebmt4xsqC5j/qTJei2Um
Kp8sbo+3/pgnxh1ESYyAKUPe+h2/20xgiWYs2YMOua4sMZNdG7B7T/OxQv1FnVfNAmn5S8Rio/jk
42Nxi9BMlMD1NNQQ9s2qu75G++A3MVQIn4lf+Fu0jfQru/TGDrXi4KcatdNRSKTST+V+AhaTh/ex
Wfwb9fr8g40rBKqyKh6NoFcuQaw4a+pY8w9/GI5jUo7oL2PwYhipt6stp/7m6uNKApQQO+syqsMz
qRb1WQvih072bCBtQGhXVfei+dUPkSqAzN6wxFeypzKmDOabaNG1i4bBoDwnTqh/183A25b96B2R
Mt9ffexTg/o5ZadhjeRE+i3rgPCLMjPZQrM0vf+sOvvaZ2bztWkRkMjI7jwhsZGAabNgueudfY5V
7GI6z7OvCs/lmKDxWsxoL1JyfslHvd4oVmLvwmU/aiIt9lipotpc3aXx0G47yzrAYe7CtTf6852D
jAgURbh/0G3+2nRbfTfwmnlNAIsiSOzPewAwyfccKakEE27SoylLazQ/pZubMaTu8/2P6OUepcL6
okBAXQ9Z/aBaIf7no995QDt4qF/bpsleDDOs/nADYMRBsdVxgnuQrma0grvlApkaK6tE0dW9N+nZ
Y7C4fQJZ++J2/GRTrcmvXYne9wd3QCHOH3Mqkvw6E6ATqOosL/qYFCBONMpWmrcBaUYowKGR5Wm7
oWzCh5jFzQrbIqjHOoUCIwPKJE23wiVbSfTpgheF8Z6Z/85kG968XNvadmA1iAFFGnLv0CfHKQFy
gr3OXpqW2n/05Uufv4REjbrVyfVthsX5th0UH+4V+gJuYpkv0oesaK007rP01IPLg7Rgl2gV4aPW
9+EFLlh9soGbIRlRTt8tOz618RDuG5Mq31szoCChq/i+AmKY9gjZRmjA6up6NuL+W1gnj2kWmP+N
cbTWQ8//6Y8d+lxNaH6plHLc+jZME8Mxo3XetHh0muV9rNq4jFGaSFaBbzRnzwn7l6A1rcNQqcXa
L0FGrwfgowNo+6c0s/sXqJ/GxrMcGH8hbJQhRCdkuZSPl/hq8OFC3sgDkR24W9xohrUQA2TgyjSY
bGcbOCO/Jt7hd5k3rlFS57XVZJAuIb7750/tWvUpK9jJXvrkYJUeXlkJN4he+g/ebPE47azyFFrz
98BKpkenL3nguoO2C0k73UnENaxmxxKnuYvVLHGDHen72FTxLNaD/uz0qFQv96PchnJ7xibrmERP
HBL4/3NrgjnrzlmTP0jErd+NNXUVg+y93tkyMJhWcp70gxdpJ/LqwV2lL/aT2aJOO4LAoxyrd8OR
PP9J+uSQLKN/CxmoFV5ApLNUjCnXq8X9lcOiIR91Aae36rvwHwg62q6M9HJRxAlekZ338DciQRsj
1vylnxZ2UG6/hUuLamT67EJLkjGJ18efJlrYL004KF+cKX3I0fV/kCGnQeog11FnlnDVpN5uD7kH
4J9rqRo0VnsR5ZPRyc7Cg5s55UYZyUR+CIrMUx2inJRj2KDgxbKJ1T7YVFCN71D8N64HBFPwt1Pc
7B4fiukoA36jGne3ODcENGtU6ukae5sbtMW+za2zFFDVUiUN5Pg8eJaKrDPG+zprQWWojsMj1wR2
TfcYtfrd3PfFSpoz2syHqMNmQJrpCFhTGfMckEam3Vs22Bq/aouVrO9Z5iJPk5IHnGyIz9fmbYH/
qf1pf3A9hRuEa7BunbGMSi5yMNNoalbuWFEIalsEz6QtQzNvJCqdvWtuq9gx956WQpbD9e8sdlth
BGMJtE+8kubgwANEtNw59id3HmeMvRPzPs7LwFgVOKoAVOJ9I51BzEjNbv4eaEVxdzXNHkntsAcq
fQcTN+cpXKSEp6WWIGex1BKkfT2V3lr0gcHtj/tljk6pbvPBVI7DEIQFz7sck8+3GuWQveOX3jZd
mrgwpxt/yqrjxI/4DYP4fKlTzXfS7Bu86EBLPZcuohBegyfoMmmy6+ohiMLvEgTNHi305QNCROGO
BUjnnQccCNuRKr/TG5Rj11FTWzABundB1imDVW76yO8OPawzVF/8j+ZttKj17gA4NFjnScXLYPJq
+yALu0i/oKmiP1yXdcOgBWt+gPVe1nAfCzmnP1h1161kQr8sB2WAqbGVGPycltUfOIBgXc5JDYus
KpCpYfV98EnkrhxZMbo8lR6m6ZzbNQ+yvqEai3s5ToHdxsqmZC9m5qY+uORHwCMYYmdO/QP/hSLY
OmoaMLWPDgt/GYPQ5SPkW+T/1VBoH68fYvwf0s5zuXFk2dZPhAh485dOJEVSptX2D6KnZwbeezz9
+aqgbmh0pnfse08oAoHKzCpSdEBlrlyrIFvuWEiay6cpn/A6a3miCIPyY/mD72W5/B8yKuhtiwJs
aC7/uZxOaSw6elbzlJrdKaYRiQu2oMGTjHiS8g49hk1Cy9uloM/+Jz+eCGRzr+wixR22BliWY+R0
BtnUUoEULEoDWtAMpTw1Ahe5DuXblXeOuXglTnIdSu8abHMJ/ez67rfOqxw4OpqDb5nIaxhWciiH
2f8DHCP3c8CIaCSnf6i2zeYGM2100is3PhXdUN300EWrIDa9l6B1gEqjXnfS/RQstE3nuJm48VVC
R31bTfiFS5OrRItKrxzOAnsROHjXYCtQn2icRPa7sR4gbK+f2CZ+k7uelkwFoI0gO9lDWX0d7DN1
PK5tMIAOO2kq0d7cGHZsn3Qldfda5/TFHf1diOBmlL3ZtE/M8ekdnGp0a+QHS34K0mEHZW38+jFA
2cal8JTPbz7GCihgNmVM0+pgH6oFveeg77NwZ1VOckwmsPBcxnVotbh/gTpsHvjRrHTQNLAlQYjX
XWpTv4J2aA8RCP1lN6NGKVBAcum0mPqVf1zGcd5FN7DiJHRBWS42OZHepPto+p4JAgtJZTEZ3eep
A1QqR0Cqm6csqD7nY1zdL3QYTg0STQx9RUtPkMOpAHYgmgHc3bq7TCnVjUQMvAcPgDyCj8ftjHnv
DrCQRnV1bMMCVLhfI0uS6Yq672Gwe04aX312aNjV3B7tEDEaSn7BFEOHya8ALrJtw7rb8EutnAKK
IM9Rbjo3sV6OFP3OGQYUPXZoJwBwSxz1kc0BPWNa/yIPtMAe+lj1HuXIMS19o8SuepbDYFKtvdlW
/l4O87rqzrMx8x32wuFFb5rmEA+NedYRhXvg/jfYjiGZbqBhCRhnbPIAYFHfF5E6bDVNix+a2EZt
hdvM4dRH3WdpW4MDReluWc3V3LK5pg/JA7Dq8bxMIj+gXRJk7ySqqB9H81xYSrB0jUl4kBwuIKPG
futt/jnsxLCEM3mbG055SXwtmT9Rz9T2MNxxrVd8civw7gg2I985lIJzaT10gqApAWNzAFDWc+3C
q6g1JX55ag6qfbVubyzSLGfJNdWJfh1toLhBMzN4oCzxr1Foe1ckqnQUTCrq4tIjjamiEFQnUGHQ
FHZvlHOr8nUivI3CYQeESAF203vXdR3pNVVuXbkiw0NG7Jul5Gnlt9UmdMgQy6GcO5XN0VaM5s6c
PDrqnAZaSOoIttlmp8ay/V0thJb8AfzOAMPCWTdb9mzTGC2/9csPeNp2W96o7ia/+fKgJt7A16Ic
D8t1LPKCjp9XqrdRmH9+pdFnG2RdS1PLtmBy82MnQEryQFMlyZ/5Kc279jmpnAKyfZ3+bBGQULG7
VF3vUhKdw1M1Wcqz1baJyAVlPwJFf5zB932yijy+KyDOTnPPvVOitrnG7IP3U2qb4DAsWzCn9N/t
pjsvv9N6jCZyFjZ/Niix0L3LGmGrCp16o3noUr5cQ6JSe7AVZO8dWLGqJEaqWEU6OPU68KGWSwtZ
nbrnjILEXTf46hO9eC3arV72bTCiq9xBtXBYFCZ5EUsHFwZm8Ks6tM1eSQL+Nyebrq7uDcfAnOvL
DDxn7urD1GYG98SgxUXBZDmTQ+l4Zyt9W4H7ijdodVRK7fPOixXkPIrKjNdl17WHkof1zfS4OuUy
mjqoZ6f5uwwQNs6E4nEn1I3n3mvvsmmAB/cf9j4YuZ+UIYWfCbrB7MWJg+hq9ml/mslQc0tIiUXa
5KFgP3iVZ2nsGUgODl/l6E3cGqIMVFMTtYIb5d0y61pW4Dk7W+8L8nY88Op4N9Sm1th2jlLuVoca
DNHWTDJzR1XCBwkQwaOOjhCcFzqsBbpnnqVDHlS6FCDCl0dpsESgPOMXprivoMt2J3tLn3a/tVQ2
0AXy4wAFBIvOytEhz35P1CHd0P69Un+s89YppL6jbRmCSbWrcmsWfNaDBs5Q0c4XkPx9Mp1TrCRw
vs606kWWmd9rsf9djqQ91FX1oEPvt5M2eZiztN0CE5kAsrKOtGX0DcqlkeQLNo4LSGE6WJbvnuki
qO/9klKwPrMZYFtn3qTOlQeYB0mRZDhY0kPaPrrMugpg9b6zkDup4ptZkgJY8MW5+vc4dtzNii77
VNcHOqD9dkEma74zHzMdERbppZRb3HRPWWbGooc/6q9aZBm7vizcHXpd/c22rf4G2+VwM2PzL8e1
8qM0mcK+OEVYWu5LWwuWyHVizw3OUR3LL3IFzedvIyf5lP52djYnu3UNpfuEdAp39GIPtZ2UEoIQ
A8ni3IIvJG/8ozZpYEAKtSH9arhbw3iSN5J9YW7ZACcf5JbB50MpR36vuBtTC0xe4lFvq20A5zDN
LsPoLafU8eHYktbltIl1fa96NYzGaxRlxuaeW8/paPRGsV1h6F2u94ccWYWtkQFyWB16jrhSWFbX
Nuw+9Br9drKsOLQObTYTPatqqC/UaatdqwzvokTaYpfFQFlI/GWXprYeYXgtgbStpdqe+16HVh3U
wDL/ttqnnmoKUJ1xv9pkiA5HDeAe5etq91wSRCiXaHyvBD4Wnnkd2rQ8+Wp76CRntTteS80x781Z
MfZ+Os6wlKafTLKIf4pQAfZ5Ezr4iXUPRPM1FA6yT2Vh2DI0AFl94JtR9p8Q3IsrrbhIrJlEpNFP
czc6lX39p8lUuEWQyDNpt1RviVpNvyauIDVhkhPnFDmVsO7L/TQCR91MylidRlW9rRIoAI3Hq2QQ
kzYvsatTZ018mqkTL7PkqTxUVVSfRn+41YJTbLUnyGPc0we4U2o9VTd+0Ye3mV3XrjXK7q3RFR5X
McNj1Kd/LtEQ7QgVZUHM5bf0cxPhASG6hVEKoaicIA6tl37RuA0+rvbYz/pDKbICYxcU17ktQTcp
xXZqSK/vpM1LYiH6CVRh21hVBCsAgYsxq7ngbIoJUlOVSYGep8md9MvDEIB0p/EGPnX6cq+r43W2
WXnHfPBpvQm2SRQkV/LNybXsw5HK769x7CIyRoNEsWm9MrlKx2iFdCjI077LBZ0WHVrLxFoETXmS
tztdfIugLjj5KT1By5KuPFUa8X/+42Hhfaizoj73FKLvJ3XO7rspzO7lUJ5JG7co8EH9WwzaGeTP
jRbcMwtEo0GcPF1X0F3Nhd7dzCl22RCWz4N2r/ZNdytSehyHLE3+aICXuo0f/Wnlng2Hj1o+USdp
TiRy8ztbL/SXyEn/lBF27t+XepZ8gYocJhrugWTOYxR8VdDioNPFnlr/51AVQ1AYr17PcF+DDbvu
TzCF6nyHI1eP9xqo87MLGdZdmZcD8LyUKltkBN/UwblaFinpqFW2NnxjP9pEG9EPz8uXCsHy/dSl
3kWfKoACy3qNUZfbXgWo6qZiNxXDoSupdqWNDVUFj4PYaY4iRqkYL7y8IrCpQQlIWy5j5BzSR0il
L2SrFuXJbeo1obKjJqlvQAQqB13sfiK/Ym8kzib4D/eJH7mvgQZ0o0dVn35wk/8aIuPUotGvUZ8B
A7R6cyNt8hCzW83aPr+Xo2jWaT9tUnvftrTVjWCqLl0Ucb9RtCfkYBB1+WWSEdKJMElGWfw5457n
kHmWuZtH8gxbs4P509TGp1J03YxNJwQTwFTSOv6N9iN9GzlB9Vi1aGkOKsQHftcgWxJFzjZII/cr
KVRI9gL/L9B6uyCZLvms1Ch105gaFvV47foKBkPZxRrD1RWVeSO+dD9tMlAelEH/JOeuHa/L3GWZ
DCIUsbI6l3za6C7bShyGRGwMSfWK/5Q2dgwOd+/0z4HmWCEd61CeqW+j3iA71jC479Z15GNECTSp
0aDPe08WzUbw/Cd2LDa7Df7hTg23CUnAezla/w9QtvOZnuYfkXmJdL341FR99GjmzecsdovPCfny
UwBgZgfCtvhsN6MCEjenQVoMO6uJNzr7kpscOuGVm6OY8pqjbOBkhQrPiqw7ydWkTRaSEbX9zG+4
8uCX2d/S3NPNeBh/RUFL9CZKG+I3UXZLFjjyvOkLF8ArmOTXtToj+FvyPy1r6aN6KA0fsaLKyF4K
hFl3ZhbGd61XZTCQ+eE5ygoXQDnevqucJw8RRukMhCl120+uQw6nrP5qgVncFUk+3HV0gr805hxs
esFcPo0hnDOx9oVm9XI/z1V4KbQgAjLW8kLZ4/SdtoUlFKoAGEOT3HyaehMYaNf43KiJmzE37tNN
JepedGsCpg4hz51SdFrdHKbg4u8AnkWUVfunIgnD/Th4r2fzr7PVu55BUTQ8jaDa9/9FXDGBguAy
fOdnZql/dsd4S1VoAssI9luFAmIbw2f0tdey5wUn71V3szP2f+dD861WEGPTQ98FVxG4jyV87+hm
00aKNEAEbyHrFIpabcxMyPS2iHNs6h4Y70Nnf1iKzD07ZMvsWlhDk+bSeV3zEXqhA3f2CHcOZnfX
m7V+cIHHfRWgpbbygpcIbuqrXfsUu4RdTWeu6lNVAacthpOBbMrTPOUXvaisT4YbqRcY2QXBsEHe
fSqGI7ymoIPFEJlPul6UwriTwVM1UKW1UWyR3qAcn/M+7B6l09QPHW/8p6YvkKtywxdopdWL2U9u
wZ1Afxp7hwtR7qkX2zDnjhI5aN+5rpWq3RU0L01/BslY7wNVPRZ1rh9ag26+1ENSiwYwbRMlTvZi
a9b4XOXZRjolNQ5tMN+tgAyrNGkeuMN6DtiBm8GhL5vqS8bWza376Rs4XG4lfN26JzfSPDTjxHbL
9YODQaPJfmnAGVOSzCRTP6xcIrI9p7R6Su6/+EVIjB1yiBDPbwlDZKDVZ8M26VMD+RwLpJw4yHl+
6nMPQ2HVYpeOjOmuGBrrxbA15X6w0hJRCst6yetmfoQu8ChHSoQJ8eki6uYP0qJm8YuKEiigcVy6
BlmKY4fFWa6l9aQja3QDD3IoH6kNI9qdkLKjohjntrqfKBevIk0Jmp4ZGy6wc0WWzgfa3eoLMCoX
4jTBDoR2rqgXC//o1rCEC6MMihV6ZA6qGEuj3sWvMcucNTJPbRI9c3KHtl5yn/Z631Lx5nQO+DwC
CtROel/GR1PJGUqPPHi5ZXpHzdSdo0pxPqy6+Z4eDwTG5SktyXT2aT062nFWn96730Qup0PkKFwe
p2mzjP3BmO/hapiUrTz1K+QvEPE65dYv2UtjyItwV6Q1YLdGh1FPlLyospbhIqQpx/KwRMrTuqdx
zWzmeCMbbaQNzlO3OUBd8LMhIqCLe8GgdUo8H90p+SaRYu+IQ/RGnaRzwZat3l+OFX62OsPMnY5p
nH9bpCTlwjLOU3REXbKWzwFsVuCDuO1XO/g/yZ8pyd5tUr47TXc1Rs18UNvAeqBTLSf5VN6WCN1J
ggOS79N2DXG1ynxYl4LtYAvMYmfNGVv6UY/OJjmGjTcp/YszOOljXMwn6ZSmbiz2rmc3T1U89y9e
YEMT49FYJZ3TkI37Av6CQzeqw63XaTwzbUEf5iXhXpa60U8tbkBfSSaIMyu9BGNE2882GHPnQaqs
9B6wmKGcPIjC4AeT8iuBV8KzqHv6cQmRjo2XdcP5VQZickLt1CNmLFnH4oSEehEk7lYODTsZd3ER
1ItX7dNH3x60pyJS9CezFL03zk9+Zz+E5EFQMZp9CM2R4HeWw35uJ4T4aAwdaPaHZxsq6DDfSyro
JXSi/QUg/vTFDaHqNDTLJxdJ2LsVRRgaSNOXlVi61CABMmKb7xss69mgVFfTMqwPyHolNFlTPZJt
Fn0HMSYsMYszEN0Utjt8KruyvsoAGQ8GEACtaMuAwsC8efNwhZLZ+iBN2kTixNPCTVOwdChwFny3
p0daCU049WDR8QUSQx5MVXNOXRL9tZrkGXxHu8bs/KscyTVKHmlrOaL7QqwmHajvOSerUf6UJhn2
a7oxkZhfHhhS5EIr6wXGDPGTDX8hPaESkLzgkFc0s1om1WXSP79BJq8A50RAnSG0gUHfr7O7Ze6K
dU4yCrAlHwwgUmR9k/wSabN2X5QejCSpSAtr3n0iTNIvtUC9YgYHL8c4Vbc6WPUfXDK0+6VY5rv1
y7thZ9BEunirIX/pDCc5paOhPzUdXTilAMPL2mJZ8elqnOgfw5q+HVlqlMHSK0uNtQiWc2Ej9J9V
DQlkwG0ALCiowdoQRd9ECoXOi9i8qs2oTbvJbnPujoOKHTweBbL7abPMyRp/CwuuJtMuy5yMO6tt
mNWQAJ/KqPggM0hJ39GgkybxYemrXscyFyVj5FluT/WWXVf0GijHcqJ0r5kr2qgBvMnUkZ2SnS1d
ikEL/ZCkI/JVy734mpufIYs6JJKwaPDUZ9HSezQkLZFpoa62zIOL7QRw7yxTOzKZkzatQX9k2R3X
dE8Vj6+20IrZdmq2+HR1YXdUTDFufvk7zWa8rvF+vPQ5ZpCI2aFnHEqLG6SydT/5HTqz8hCSDb8p
iuvcJj18aEytPiNNBw9qBvztNiG0snc18tMyWNrkWVOQXI3Gu3W6PFvWbSBvYatYH5KKpCKIFR5M
PjTsZJ96r3vIBtUcwl1TlgZCdVZQkvBLi3vereJenq2HyvfCV/e7mNqu8QS9lpx7QbIoVlhDjAiR
NL1JL/LatF6gutb5oKpBcXqjjCy9wmGQxDm9gqwFcPuXA2W4nzPWpRRAEXKGvC7CO1Acax3g4FBo
PqrkSYTucpd+nCs4osij3ZwOLv45VfVnpOi2Wh9qCMPlJ5GhfZGRVUN+MJmzJzkCifM5G8t6mYeg
CDzh0MjcSycCUAPMOnA2ylU7K3R2bg+pgPQqFQT2nsBFyaFuwg6dmDDuFvIJRRWEV3rN7lAM5dOt
Z1iXQ3eG8ynKL/Q7gTSCji2+73yDVoPMn38a3Gb8w6et8PAmSPPV+H4ZL5GezxV3ixRaTI5LrbaO
npuXqh3Ni5kizBdRxCnESFM0/i3w0z9PZYwO/h7e6Dbay+E6eWrKqN+sRi+utoANgntpWrxrtKIC
9VM8jY//nTORpPSQX7uEjtpDHuf3y9lqM5uafiYnRSg6ztF6+22gnGz29xT4UDASKw0QjZwmpZlg
6+8glrKsU0iSf4IWIkGXwbKH5fDL62tcxqhR4YhlIEjQezrSL/xAGM0BstCGrpYi/ODaf+hFrD1J
eG6pdflBpXNzJ33y4JU/VBEgB3DDvgbI+EDrP9oh2d52J3rEN+t/3aLFsjO7DF048XKAsoX0eH0p
ZKAr/jN5NuvuRoff4LzalxnrWBuCXR1kyfNgu9p09Ka+OrX5/NQrovfNaG7pVGdf0gxlwEgLvIvj
BO3FbYt6X8xoWZYQkfVw42wNdMevpWtZz/1kf4DA2flKqTUAEzO7p4F+/88IVG2aeXa+ZkU33mVU
SsAdEGaDq/NyxG66TNPO9EgjUi/CokL7VliwT8J3SyJTh+lIxtPKGcO0mAxX5HN2kwUGvPej+6W1
5s1pN3rhtlQgy5HGBVoHvjl+G7pYuQEa98mgKkfDREhwoA/hYIiiuaK2f7uq7j9oYe08kyO6ul5X
PzUObKfXwI18Omky+zJnoBuAe9EhP43xhybK3Y3hqcUeYcQ5P6toCx8WdELvT1S/RuOzqm8mGis/
x04Sw1SEmi0JV+Oz0VbuoQOpSuqaYTAYw8bWUAcaYouSGhf3/RQbou+elG7YuUhPxRCBIS/nIuQe
bJKS12vySC9A6LVpqrrm4cxg33dG/OA5aXCMKd2ctdC17sHvJXc+WHHRZVLvIN90PkLQ0cK4bCv0
huXWjsZoi3uRnuxppZH9gsIFRTB5Kg9xo1fskfxot9rknMjxjE1Vud3WRyj6cUg0/dbzS7SiZeXZ
oPrhbkBDkr39Txhtr1X6bYCkWppWyKwyxdGbWLiBzVMF/uAo+eeCAsVkL5wuK2HdFAlmO7NDZWeC
ah7V+t5Wd9IfVT6QyND5+x3HnRymc5zts6lGgXWFg0jwhwej3haMd7eXQ3lYYqYuLAQ08HtrN2ZP
IgcwSWjrW1/AN9IKsHTMHloSlMpD/jnNffVxNVhAV6aqV8hoQIcqGU8heJi3oa9OyzxTcKICdLQP
eth39NQwlLbMTKv7xFE+SJOcSr/ht8yMoSXKAlDjoat8GqChP8xT1xzksNPBWVc9DAxy6DbaRyPz
o0c58p4hXDY/JX7VPWZa96G2OuVT3IzeWa4HWQpsZSGk+snwNDe9+kOcFEWwnIz/y/IfYoKhab9E
5NBmN4CDP64+2QAA9wbt8pfUGvKLm0TgwwBjfWzc8MfgQeNv0LsME3j1R5dTFp8NP0DWqKedMJj1
o990MAAXSrM14Wb+XvLJDquk+yuq/W+1m3c3owN1PblswmNXz777dHwj7mRYD4rNLkqNHEAjCAF+
VwP7ow9+HoarHj4KV4jv1Gn+fYrM3QiU7LNNdfFogZG9q2B7+Gpaj3LBWlGdvTnnwwm27vFjHNLc
Jh6oVI0A9pO6QwOxGp9sD0i2B0XUSxKMp9Y27GMY2s1mSke2sk0H2qdTzL18O+VnQr67bLoPedyZ
1+W9Fp8VKxo6iPJG/bja6jAJ9uZEFV6Vy9W/lrfmmUKPH50W/aG11hgPdHm5s3YnK4erfSkzCu8w
kWiV3qAzH4BdFbsmUMvrlIbjPk4L88UpkPNT9Tj4MyPDyA+S+ffcpI9B6XVfDd1Utzk3T0/UKkA+
8xU5d7aZbBND0x9My882YW+6LwHonn3szdklq7LoAtmNsndVR38p3IoqcFU5fwU7aIyyj7Cd3DyR
NPRFNnFu4a2KSC7u3TYlh+i7mbZ4YFRn7MjITpChiKB1Inminl7KyrwTtD5raW7y7OTUjipdS5Td
1lpbOZeUstY46Vlj5BAB2J/FvLXCJz05BbkNgIevw9gGWwm+kDCMjK/QbnLzkO+oRXddXpTohcM8
d5YxEs1RJSoYTTt5lKYxaprrRFIOxTwHMRWuN0cuPwF6EGVyp5hadcsLNe//VGJF/2Zker9HUjGk
G2syHuWhpG/zqmf5XQ2F3GKS9tSZzhV3eJdIsGlLk20ipIz2BNRlYrp0VF7S3skl+SlDPIQ+tGD0
HXdTusOejHh7heAqe5wEr/8w+c2hJ9e67aIxe1wd/4yVTtUAHOgjzrKVYVqf066oJPMFkkXRM2L/
WQj2nEExS0jllP4uD/v+ZDRj9Zi4JN1TmAefVUf70A+1d669Rs83TuXR1NCMjr9XW/XnqQxYrDJg
iW1JhlIgjfudNMqgyvdra4sUeHFKoX1pwwT4nlZZ/qV0P9BX5V1RR/OuY4BW7s4Q5KqTxkU/d0rU
IuqxGo6zUX2RgR7FaSAYYoGxdu+Duo0Q3hNx6TREe8vgRZIxM42UXL/y8axYuXqoaWkVNynD17yP
4AaNsx8jdFhwgufZowMfBHqkgbyNWSIkeM52tLcRJZjgjQEMPnT66EvkmJ1g1PauSPcOn1wPTgbM
XOjhDtfgt3NbL/ri99a0q7yxO0mvpRsnPlvVhy7t1MfOjL8URRR9QaVLuysdl9ZtCyHGV0JGLbof
nCZ4qCs9ubj16O5MdsLfe7B2kpBJodWNXXFInye/H3upjVd3EXDd2LnxT6OrFAefuwEsrCY6kFUr
eedrlda5/ad5aHMMB417cRQAneIWmsFDG0Qu+buxuNl6VtykXZ790xlkXggsSIQIB7Q57qkVs9ap
Q5Npx3FMvzo5TDSDVkLnDjrCE5iI0IiRtRJnkKbSmdeE3u6dQwZHQ9HdIYWUbNYZ6yri/7sk2V+r
hQ9Er5FkTp/nui1PMKgVu7L2ixPKjZBkJsn8EDa5fjc3ZXxfTn17n6hldzeiCw7nISS4Kv/JRzVG
Ytud+uF7GedXZEgEneynCnGNYFNbyUOZq8F3hOn0jQ0C/qU36W8Bm8yeuN70uq89LIdG1R/QlZt2
it6Zu3eOBAQ4LRXkUyLFM2yay0S0G++NAfzeYgt637i4sLDCcKo/OOqMTEGi1NFRPpI0Tkb2AzxO
uQU8DQRNiZLu5vO82ty8LabUdyHkaNJyF0fBjBwLQwjhJ8ii4YHj9jidgIcJMI2m+z+Aguv81ovR
ULCbWy94SEn8MBKwTNIkJ6wXwthMP7tBUt3JtH1o6H9HGmLDckQCkPtieboe3pNrxXnzWrlz2uda
0ABZSE8WaWR/z2yVrIdiDU+m61p3E+yqJ3vunBsA2IY9oFt/GVrlCXUoH6ls3zwFgKHyZuh/KHBn
iw1Q9aJ7CCD2iFBdVK/Xz8hL0WGS+u0TSXbYGCBN/BpkObSApvF3jAoA5NvPaT3q10HKT/SRtnk3
bKowv/NUPSOjAKF6THr+2IqfdPm7HAtRykYzP8of+PVnfY2VjjUWtqePcrTaZWwSoSPpRmgvXTUf
+iTYAdClycJ561S0Ucmho83RpXGCv+RoogvsA93rz22sTtfez/sPhpXFdw7t4TDL4+ztfHyOg8Xn
0gu1nYF83impYT8gDLZb+XH9xqJjcrK9LTV+NaUvRCj61Yl6rsa6fZ77T5MVtrdkDiAbNv3oSNoW
neJQBzQnbKvD5oZnU1f1q60VZ1VuRMcQxe/NGszFwvWT8SKhS11h2aj4BN8WxNM7OJMENjVzwDsX
+gv+aZL4KRIQe+4n842suit2otCNOSebqcgdmHhfSoAJHyzqei/BgIypN8fqvQwdzcSjWUHRRLuP
vkcq1trLN8VW+0+OPfdnOZIHADDa0bf5r9a3eFIOXjMFMAhYXD1ObwCJ4FDpotUAcy2oxTCBOWtj
CJiixDJqzujEJzKUDkIcw3yuzEzdupBB3sELgXaQA6NwptXjIx3d7bNamtG5dQK+VYnK0JvMh9KH
DSNqAVytwDj5TZ3l99hqm+pAdWNAvuTX93q5fZUuOdPSoKxOLFoFRdFYnbu/R6sdLrJCDG1tvY9d
s1gKzHVSJPe019KUJerNdQH5lebfF6mdPFEC2nWooYEKclJ/l+UhkKVf2NgVJZtOz2OhW1cJmSWx
FN71kmeMW1lDo5krFZIkstk3u+h+O3+QBiVVk23nNtDcCr8fRdzfiHAddida3kUhWlyWHHGoWjeH
43KfJqN1NaeCa5Y0yUOKhrOwy0GAjvMCHag9vk1lMN2vh7kvaRyLjfG+qLuionWQsT3UkHaXxVnG
SdM6Q555o0olqbwNjRHdd05YgQOFfLwDMYUkTB5+CfPsG+Cwgdf5tX3KdOrn0cyGr6ErOvD8IHke
62k69FoIuXzbRfet1x/byjQ3iJxDNiQOKU0zN6V3/EMdldrikDbpLSx3unUoD0VoMu+kqfUsMmNU
4u8K08uPtAYhsWU19VPhmygdD9Stl9KJHCd1+XMc10N+lmOnAkG1zUS8HDeiS6kye5RGmqA6TCol
FNPq/a+NW0LmCR9jnPZnjwrCt7ERvCTQZT+OxayhY4egsmLO0eM/J42C+VFMysjpfZvFJO9fJo2w
cyOVELcwk5IBr3VFv5Gp21Yl+ieqnpO2j9lEQsIQXGlcYk8oDp2XAti2g+S42gLgiRAW1cNO2uQC
Fi1ap96iq7sS+0lp03IhMepQRGiQUKCRloM8k4cgM5BstCuuGJr66tDGQAXO8HNITlEwDw9C6YW5
0iFD1lVKK0s3rQmwc7W9W6VsBohFypY+/58Lr4s4weDSRntZLXKd9blWtZKcImN+fGdPBjb/cxnH
p0q8o6YtQCn0uizvt+uPb4cGm5lhqLubjO30vyZjSJ8AJfbnkgbYzaKX6dtw1kVm79A7id6mrY/1
o6GM20X/cqCn8DCYjbNbBTRp5TpDlFje2Eyrz+xlTkaRWqcFIiHBEwsCo9oVUBEtyIp6qEkVeNpx
1iI4pjJP28RaqyMl20639TAPxnQrnH3lFdFNhkqfNM9ghe7iimaRNT5C+lAHcM5ykZeBjxHzV7dc
YQwPcrnVLM8KrX673LsHW5cElf/IdyI+L5Wl2PWckxIZz++qU7IWBRj0OZUBorq1lqe6xFT2Qehl
27WctXqXatU6lqWxSEQbna/s5QNJr1NvIf32HxXb/8NOB+281NoE/Sgl8B/SJEt68iBMbYMA01Kh
g0BjGa6AbtqGFUd7zII8eJgVJ/xoDuxOqfQ795FWRB+TGmFngw6Zk/Q68Vztg7g2D3KIMju1n1Gz
djJYmylkK05dbKV3oIEMCBYf10As1deDAu7CopzMqApT7UNpfZOuZTEUVbyZa44cVWbzLJ9VqoFm
J0H5eeTTRRNPFf5pGoMKWkMM0bCNLssp8kycwlx4kWdwUUYXyEBa8tgAJgvrDy007DPtxK8HQwyt
uatyALgYVU+xoXp1y9fxUAf1/z6VocssucC/jtdHkjEa0JQttM89SYifT8GRDyzHjjOpSEHWm1bx
g0vSULP2zDG8rMNI2Mp5SmgG1MfHXhvcu3chFB3TZrPEyCXkHGc0YtRYkAYRS8sp0vluaWlbHTKO
TNEfieEah9VekqxtlmdZZv18cLUMDlGQNOcYIcSzPPu34f/F9m7l/7xU+LunkTahn2zWJ/ifl0my
gevJv8X89tl4eknX6TQ9ylnLwy3L0Abwj4d+6/u35d4/1bfxb3xy6vIIb6zy0ZdHREWMzl5p+F/P
6b9/3LePLpeRU5ukQ89gXXv1rLb3z+rtSv+Hx89SQA/v36A34zcP++ZUPq1/H9f6zO+V41dsSaP8
XIqDPBssK3s//LcQGSfwZGd59tu5a8ga9+7RfrvUfzH33VLrM10f7bfLv5v7Xzza//tSv31dOkV5
gqAb0nPx0v/22a6O//OzVVBTSehU+Mc7/V/80799TVH3IwP2374m6zLra/Jvc/8/X4/fLvXbR/vX
12N9lusr/9ulfxuyOt693OtSNpxkURJA6tIhe+duJm4gbhO75601NGiPgivXgB1iDAU6pu9ot0+K
zNvLQGlbvUMf0+sgvKtjWQEkKx7DAnErloGs+XVBOQxg6tlCtYeaxFyiWNHUu8oY1asS5OMlKQIF
+gln+upS4G7zSP/oITAMfE41Hnpx8CLbvcSpA/M9I3mIaGNn059Nd3kQC1alRrGXGcEEmC0xO22J
loFyCjkIqpJFeV4XsJUheIDK+d26njHDoJaiA+qPXvCpaTR7kw9zd18NRviJEnBFPTm3L/FYhZ9s
d/oBWzOaQmKUx5A50Hb4IEfg4GEOpKFIjkrjfxj7suVIYW3ZLyICkJhei5rtsqs8tvuFcE8gJgEC
MXz9SVb1Nt4+fW7cF0ITFAWSkNbKlTnBAgXOILpqnD+afSBWEvwE26qpZ6EpkGEdPyV5FDd2OAA+
9LdUL0lqC/OHAplcCsIYAVwhwOEOeJrBMrH23cjYRd9iv2MvBcSc4ReqHrWZxa9D6/vHJEmhA98w
EBlF2F6zoWi3VKuqQYciM6wj1dqDeB7gUDu7kQv8BZya1uwOlaB4XRVAt78jsO0nyJesh8RMwaKe
iFkLoezfvXII4ZoQu6KBBlbEhv7eA4PtPUQYjkKX/CYwK1tsmAFqAVDN3C0tKhDD3CnrnUpcNHBB
56yDm7aFIOp8nUrPPMIwde8h6RGcYJh8iQCDgKqU2T9FIAYypHjyYHmAyN0tjA3elkP0/N4NOLB7
LXj0JhhkvES6zxA6s0HW2BcQCETWdWGOBk0UQEVztk78aAfYub0Gtbzz7DqQyYRAS/S3FrySuynO
SgQFoTEbwKNbAIW7ocbliFgZUCg5f2vHqd6mehBbalxOCB+wwNCypcacc7YBi4F9rQUMtdtYgY5B
CWviyqaVb3JQgOyosZR1sOajae3oLzAYtaCnZMR7unJuB2qNbbPa07mcAZsttcP2rgHVLqdOYPHH
7UK3SZe3FewJr4EL1RYf28ypzIzHwHAgkTgXJ7w6pXyAz3aa0lfWK7F3sjrfUG1iQmreAPv8gWpB
ofcL0TbRHZdVfwra6M7UQ7r2fCuCALjRPHUI1tz7rAfxzpyVrLXuysI/G8PYPLGuUU96LMI4ldlD
2hgvHFCzG4SpTTsuMxnqlg9QoushS67L/pgFbgnJseInuACzhxYw8V0xg+dzu0LUnhj7dAuMP3hW
Asd61Rm4kSa7aG4p2zEO2QZ8EvmsoRON8kkilrTyAPCulCGfHDMDYyhIEI55hsgsjJdoW8vBBfSP
3Y15w8FFZPMLA8b3oF2QK1FZghDji2fGelvH4OimMjrIAnxUbRbAIDSfS+3sGlZ5OMdzENniUlRh
N8G90tq8FUGazApnDxPrQW1hIeoi8452J9CdI3eAcTmQOHpg+7+hA1UJDN1rtjWL91FBliwBMElM
EE900jp5BEQbuz9PdS/5IOH6gOjld9nJN9AsgahndKDAo2S7aWM+buFZqBE1c1wOdqYU9KvnwjZS
f2si2KlXWQf+uIHJ5i7Wv7pEZyeour8NTVDs3AbMaZOIOBCg9joBDY/l27cQfJzOqTOsRefm+3xU
zc6TbXzB1t8JbaPiZ5mbdyXiTtcJcNk7nbvHhiuE2QInEbJMTfvOl8ect97FbRzvYmSAM9sT7L5U
ZkkOKkxMOSuVjOnFsrxdCp7BU4EHPPR5dACHpAE6PBwaHtc7w4uLFVgUjJPnuHo7pJ1aAXXVtuDb
RozKNSklvMyV1tmmBTPIbTdHu1CK2viwEW9as8xCncCeZAH0UPb8viiFeaYSmBhmQZPEAxoODaii
CcwBJIRgl6Yy7lkZ3HMlxCtmj/jAf5aQhbxbZO/dFrpiApiXNZXRoSyD8sy8Z+iqZ/c+3FjnkoUl
RMKf/Iw/paBDuKvztnnuZxiog4C0k6Hi5hlceoj0RgwQKIOwOY9kLC+B1cgLth27MTXckw9KA2AB
QKeIQfcwE0A+VN5kr73KNNbJ7A2cqqE8ZDEwGDwR3Uz3uwKUsNlEje+Gfhz3N36bHvN68C+dHwyI
lkjsTaRE/qaN7FtbG/0lGRs8ShCXwgvaFCvLMOAxKtkIRsrxnfdRt3MAlnmADzjh5lrHk/vbN9wz
5HtAv1HMHsOGgcbe5sMh92GC4G1aPlIZsF0nbddgQ6zwDcwzWe6ZqKdbczT4Dm6RNEiA5Sgcdu4a
KdfgRhQvnurVCkp1CsgdddJez1aNb/dwhIzeLR1MBY3AJUspLr1iD6v0Y1l3oEGnMu3Mjj+XDeuc
Od52hCpZiIDq8Xb0ofUdBzYUIT0r/wZNpjDIjDIEoa23z2rXeob2WLruGQg1Ym44lyg3QohETUft
zk+ogRrcpjbyYmV06fOYzFZquHftZhj+OGP7ztzOfpVxALxdm4s9aFvKrQvAsDvcQwp1uE+w/jrw
th0gqJ5Ya1llLHTBXn9iRRMdRwXC+sm+BZEvyFD86lGYfKMNBdzC6H7nmuW3zgRLZRRDdsiTVXka
EKS46XU/vRot5BysHb4ktrEqSxacvXXmDO6Z0oiKDc61Y52lMbjA0SIXRw3apDxYAVHMd0vZ2HjV
JraUtaazqMJKJ3M/WGC3XMrAkFetEfb4VpnYKVcAZj1Hef47F5312wma1SQ7BfdnH6wQilI+dAIk
p0NgQuvdhiVOagMhfFkAJdWyfCsh3lkFKT9reEPOfu79Hn2rfGs7K97YXPcH3mh4D6oW01kkEdCr
y4fWc/hT0/nAVgH95mm/vWuxrADpNtB0Ti8Qb561ck21ZQQ182Sq7Z3Rt/nJrgdnpQHdVBwUm64+
WlarzjkIhJ4miahNVzgDsEmev0/6Ot74QISsB7N17wfwSO7MKZVQKQ5cqLQhyKgd1N7qldx5tSwu
CUILQeZWxj+L2D3Wpe5es7yBLa/g/cEsi/HB7zE9UgtTjBcn7oNnM2kh+oKgor2wqvgJ1MA/8gC0
el6hxztIzqebXHXpjeUo99L6HlabILH7Uaj+d8B770FDEwarSZCQN6Zbv5fV1oNC2sqCkuET68dT
HPTWN8sprfU4MeeEXi9vQJ1Ubv1SADifgDIvlpC6quQQFsrLfpQI6ZmZFdTZT8HG4Q3NTZW3Esb8
tNtW2lIPbsIqkE213tuYuOdJJQgUKNyT5Rbpn8lRPxD5Zb9Onh+ve7h+zqkN/XlPGeYOjG0g0BDg
aUzgfDG6DMHszAL8jDV3YC2v/mg209OboFAbHbBUVcWjZTbubydzNp7HrHcZ9HUIxajiYrppujcd
rz5U0s43XdVlYRuho9qdw/dzBNJZNB0LW6tUkJIaAI4AOA1LPjDU5s0b3qVYizhooYHdNIdO42rA
GiJIoHFqDPpLBoqxJ0Q/eqA/ECCEq1u5scAFcW/LMQKbv/Rv4xJxjgXe3LFEYDwm3Boo0z4+g7sa
cHULu6UU6tb3deaM20CAPj6O3GZXR0188uyq2EPgPbgJZJYe3CTxj3Ul/rguaGPMwbidsa5gU7BB
/F7VB8pROR36ucXSrEvc9yxjercULc2SWHebIBvwkVWe81TYZVhPRf9QzjloT76zxB5PvdNByCqx
m5ABBnagrD+aN3Dn/ZhsXtxB2606QwMlDjupih1lc6OrzrkNfKvLYWKfW1ARVcKjD8yg0UUAJeQ1
MMYgJCpFrNf12LerTDH/the6f9b8cehS9QcBeCE+SACTiDdL+sTCBfoIePDOU9r+KHsL2KiA/erA
nu0VLbiuU+e+UONZ9klwjPs7B4H5oZm6D9KPIS4Iv6AfaojLz7A34JWLufSaxKdiDIt4qrbQOu0O
DgO8QA5+/WJ7AXgvGJC5lA2GUm8GhT1zYnvDysOq4mIjyOLiI7BupS1nPCxlcsp+dIPnHacx6i9U
nvHk4riNRHQGPtJhP3j7HAyDJ6qE9u4v0PUWgNaWIJ7vlX7JQQxyHMB0GELhWGEHnz73OodKezQ+
R54s136ivhM0EgxnFsiaDMhIUJ4OAKihsEriXZUwiNKjCZUT1hKyjf7BCrpTbXbJDTOA1jYizL1Y
1Qwrx9b9nVeVxkM0uvcY08Wb7MD8C7kbwF3mbNAFmwirUslvDbcQWE2lw3iYRPwAKYvyNgl+yyJN
b3TKy9vBac5WWqlTGVseNE4txKpb5rPZBPl9J5unygVlSO9X56mvvmlvtE7SkdYJwa/OJjWMJuzi
JL1EGXuoatO66eccHdIxx//z9ZHgVj7kzCDFPeO4qrw7OpYNQVpHIm4h9/A+IUnsORjxbdafG8jW
/7AqX6xiCH/cl1H3rRPM3Y5lN6AP5Px1zBX0FMfgJnJEuanr6Mh5Nuwz7BxupON4O9VCQG7IYAvw
4D+qCt9bx7rYB21wSaUM/gDio00HIYdxj5gLBFf+HHyGnTVgQK8uIgFDDR/TzsXvABkCTlwr4t0P
XrqvRgOKLlDtr8pKgio3hl6IbXXTuxeZ9woT5IMfRKCWcvCFXYHdFxDPsY5DLSfE7koYFWemiY3h
uwoQjRFKdMxsbmIZwS0q6uDbxKCIa29LKfQfQ/ebEvvPeGXId57fI07buaFDPwj3BjrVmIjS+jL0
oDCf2j4JbUSX/MwKts6i0X6L3erkgmceey8Q3SPmP9pNue++AgaDAGzdvLuVh526BcncuhvZw1g3
PxA4Gu2xlrP2iVSrPNLiFxQu+pUWVbwVtsDz7Gr9OAzN91w0AJECafkYTbYB/ilI/2KuOSAmJtpD
a0reQYi12gAXAwoxlZ6ZWYMfwE7GV1YAohgwFbx1dfOrBe7nR5Hqi5g8xDHVhX1nCsjXBLUw7rTb
FqBiy3/JrHXemBANNttRcMygI3D2kuTJBycxFPqslyZxrXvA+14oV/e1wuIjb1eVLWePYnO/YImE
CTJUocp0OxZYNZsj1KmKxHyq+OCvTBG0Nx3EO9ZtGTlQqZHRtlQI4ZAQsluD8WvYzm7ag5xdnMGv
AdLJF7BeRg7z7mTsBqsMtqxtUHpYtGCqVvdLoTNno6Rz13CLVisXlH6QHwOLHgKnoD7dgbpXA75m
1v13IEfdd2Aurom55KNKepPz323MbHDfPTQGH80QQrOhvBvsIVlhvElgR1zvXNT8Z99F9Ztppskm
ttVwICkrBOm7DZjMVlwnfI2/AAsPAzoKQtc6OiSQJrhvBgQIgbwv+ZFgVyjHOnh2A7dG2DsvdrXw
g9ciQMS9asQPGNB4CF0tfWoQudE0a2IcJhpiShELscF697aUL1+Kl6ZYPIXgSAPFvRarIJn1POwY
Jho9qs0wi5b7hSfQNfP8MGZmcbaLujxnwoHabla/UwvscOfQ98QHWhHhieU2ZjHiMyAcdI5q24Lx
cqp3SRmMj1HdQLp+pi0boCpoF6P8gYUmgkRhPe8n+ToGMHAFnoDdzYur18wu0nUUV/xAtdzsXgzV
Yvsp8vQl7y9UGtl1fZf54BiOOgncByg32kPQArWGKNpyrQuG4JSZQxNhGPwnUJ1YCOKVjgY+XEZk
5DvcqHygQ8P4btSpdUe50hZqCwnpfZ5ADixwXHRFiO99t+O9YSTt++TYgJ8xyzo4SRQ8VZm+B9l5
+w702hAiuKU/+WPs3U5jIdax32Zvnoy3BGy2LcRYWQAKQcWPeRhdoKf97xaTgy7aC+kcEXz4bBvC
vkHsJFtLppIfufGKgID+O+PC2CAA1T2A3rHcNKJzVg3CJ7FZK51QQ8b6UYIG8TKCFpYbrfPYeS2W
9Ey9M+kAEGg39aYwSgQ541+uRoZAnyo3K6wFfPB1UZCvytS2VsnRAkPC3RQE6qVykxtAUoYLturt
S8Hvy7isnz0YOR8xwhBUgVLXzqL7KRofqxJPIXZzvbbjoYbovFlUq9Yy5E77tXMDbeYS8Z+QgEI0
ygMdrABUFSoFTRbWhjoLfYRqruN6yLfuBHFMalP3PnCNJni+5tP60erO80USDfl2aFhCguEjHssx
AYic/C7GI0KMFh2AqkuPURa8XSU5OvfekKlEOHKCR2444lVkEaQyQNj6SmWlDU3rLymqLaX7uZ0h
Eecj/XJlj8Y3QaqNrOE3RtCn94BjOrBdZukmQSTFls2kBVOfJqe5LRAaaVjZfbZ1KNpjWbNQcIiX
YwEmFPdDqjBMG6YCLOWMYQ10nn6glAfL7jUVfKT+VQvG5JNHQ0THJpaO3soFN+GvooTRzowy9xG8
3cVurLCBq1wOxdsJpBjeJOSPuS0izjn2hbNCh4EQGNZxYMwZA+K6c6d70A/3mFfBatQ7oLHic0Xz
3xV0hi3M+1SnL4nXAlQkUvYswB22o6wqbPsZ+x17V0t40xEvuJ6gXn00gKE9G21ShbKy0l/5b6di
/KeD6AmoyWPb0U7CPgog87a+x8yXKJsejBh0TSzqn8sJ04VquQavS6c2UeE/i9r0KkRIJpA0N0yW
ncoyTe5YXql7vJvuYDTxd21GyFHRfIixVTgIX3ynoiKpq33CoS6AfomBGVc/IVcgTpkl+I1dyg62
ynPvdsNJUKgtQtKGEzRvkAd65AgiX7fAYNslEM4CkRts6Q0iakOrxQZxi8ljOo5AS+o5YETYIIHm
VVA/epbQOzuGQlCB4P1zOoPq/BHhRb0xliAtwOSNMEH7ubK1t+5Lbu1ICW0EZfHa9KDLTVpnVDvM
jc25cTM3VgoQeTsbxH0gI3VWsb0fPAWik5nxtBgiaMHm+UU0oDNFj501q2rvSJVAPQOOq+A5oNq2
D8rjpCqwbM2nBhpeHDDUhirS7LnQRr5tc5VDsQNvHcSLxXaKm2ojnXwFlUzMV0Hn3CDWEgqZc5bm
MNOIt+Di7s9UVMRarbPERyf1Zu4ZidAg00rVxdR8jY+dfbcw6c1FcZyzu8oL+nMWZ6HpIrIUppry
acBa7ZIySN8S6pjl0YvR+uaJz7hjjg64rhRLdpQdXJEd6VRjAPNciejaVYIIIliLp+zWZBzswku+
YO20Bh4H9Adz9VIhWFEhYAQ02qYHrQ6VpuONAwPas2NhEgYnMmwXrIAAKhyelVclv6b4j+VJ43eO
4EFWGpCIa1tgYlncnNgo4pvcAxLLUUn1WMgMTtLJjX+p/k+rKvDe/eccXkzFBprezclsJDuI7KKj
oLlgW1eF0IVRu+tMT3krACKunasD7g1YlkzDmqmxWJvcFVtCoNIBTjvQKynzbxlhS6ldD9TVdppf
B7WLJLaWNlMOBhh8p6FhAAtaRq18ijnwp5QSH6ml1ujhleCpCdMqYunavvPvK0cGWD3F+kfOPRgT
lP2StoifmjohsYR2m+euiWByR4PBg5AeOALjy5D1EpYh6OKNjmD47G2pAY/sEcxwpXHk3tM4y2oj
ChwODnaAlmFxzVAxfBPpnkkOJ9Pcamnacu6vUlHlO6oATz5U+3LoYlbMg3iI8UDrVXrQeJ3+DdMI
S52fK5VTkVDew/XRU9ZBC6rksyR4ELXeTYSohox5t7QWEgFPjlFgBSFlbU/JjQKRwZ4WQWyAhjQf
EQNKtX73p+Cx9WzVwXQeO+exyA19KAOByO+8B+sYogokrO3QDI4+UkVrwvHSsBsqp8PSjLJFmoEA
SZV1uFSAEjLfMTHlKyLCjbtIn+DgXF0FUamMOHHxrRTwf4PqmMqWCj+Bsc0FYj5cymC0NQ99mr5L
8Hpawcps/XvewrpCUHRCqBNgXSBQ7wi9yDsqokoqp1SP0ArQ9yAM5BP988cZ1KSwZcJWS+t6bk3X
YrrcNnP4GvEuDlFeHxnoohdKRyrPSJ8L3GvAfyOaDbhPAGVh3P0FfoFpN0CjddfxeHjl3bS7miUB
OQ9jkTmnsmv4ncc6oNorCzpGXnw7AUX2YiZTug8mBAZyHWyxQDJvRCf9fTn25o2h4/+Vwhba3/+r
XezEty19q0dQTQ0XLL7B2SNvDQk+JFqQeLNfInLG6EALEldUfB9Hlgqptjc8sM8Fwz3Et3xwmeFb
geUkguLnLH06EELYYY+JLH1YhjLVoVKQWWB5IuYQFMD/Dcgug8stvaWfcIRpbPMAcwvVsqDOz8Is
dryK+b0DZ9iVAXXkp6RV1u1fAlRkDWAcbqnSzkEBPoJjbQdLgXroghbBVXmQgE0NWTA4tQ8yu8Cx
11yoJGvb+XsOdnuqM4oCRLWBC6q5HKrAOX9T8OHLjbbnTYhfxAcK+i/dydhaouwQkQoHiZdFYBJv
OXuVIgELmtBPtckQYO7o1zaq2avXzwSDOUs3cYdWTdN2sCj2rP5x/aTDtG6C4kB00eVaXDJ2X9T2
+L3GNnUdFUF9M3WQv07q9GxK56b+y+Oaz/wFzhSUd1bUGbvaG91tCifwdx86kD00pt2hYttivL2q
G6Ya6jAdiM3SpnBuA0SormWaBs+Sg/Woww1AIfyJiJWgFAVfCE+vubmOcrbTsuePlkSytOT+U2db
DodEDEiESIGJje4QDgWENGvuQoCyk95d14DUamYap0OP1erfFojghEQl+H86xa8t6KTlGnSCZ4C+
5+MaY8bZebDhPbQQLoCAoexopJb11Ag1bSJjKLcwgFhgixjrA6AhKqRatxqyO62j5yRDWxP6iE+W
t6Eqat421b2pvfz+2toCNw0DV/PRjMI4mXmJoLe4ar0h33tkX6gdhMZanam2zhyAx+ZDPbNZ94k/
3GBBFVKunimsr6m5kprBjjfcIIj+b4u5PKtFtxIlpHBHUflhndRgozchtac9AAZGv3kHrdx0cuLS
3I998NSNuXmiIg/RCsPaSdIAVHupg/lmROhKrWeDQXWBOsyIUMXKNIsTDYBplMYtVlgX6v9UBMY3
cJfa8Pssg+YfJ8Etch1D1CqA5OUmMod2Y5cwzYb/rxOSaFIPy68sv/xxkpdJvVc1JiBdlNWRIxL0
qFxdHSnLTBuS06VQIdwJHGLNAxaIaiw3Lnre2oF62qZKwCQCQ20oEV5ZbHqMwJWnmN7bw2B7MEaK
6c4Ifl9zjI/Frd/rgwkj3Da2C9z+/EWnrzd9/B1hFau6aPCwPyqGvu/uNCYMasFzECgJN0i3HXxb
52EY4i06mxVOJrwazVgkZ6oYmXOGSqu4scZA3MkCfnc9irOvUuMQmCBEFAzL42EuU/DmW0ERhBoM
PGFtK+kfwa0A31sh221sgk92nbLIPBVzCImQ6Y2HRQSoHFi5cmLs1de5WbNbZYL2F9FqkYYYX/8m
MTXdcgQfr904h/+4AoEPfAgeLLhZfUcHAwKU11Tb2jsvRoyhPfpDiEjs5m4sHVhUkgghMqICUaSH
7dwawVvNXRtDMwfBSCCx1sa0ToamfrRVDZnnyKyeDZulYcx58yod7ASx0G1PWS6SMGkhzJAC9gbo
R4eOzEdIvvug94ThCM6k6PsIwaB1z63qxaigplCrn5ETTWfWcnPngyhjC0ibv/In3p2ywHvMXAQQ
q6GqdiVMROtSZWESyxExkzhkhTVsTQHRcyqD8NTwUETDUy5TEz4pyKzWCMQVRgqsodk26h5r+ypO
vXID+YduI3wjW9cGw24zEun1kDTBdvB0dDtG0D53AuhzmWBRP9IhB4AYfJ2FPMWI+1ubXTGAiccJ
XmqYQlZW1hQnOy6jl9QqdiBajRHZiCk4CpI1tYo5LCsa0Y4rJiH+GFuDPGg5ymstR8AOVJjSAcsH
XKPJLH/l9UO9KuzcDj2rKI8xyOqP4Jv6m1rKqCKVc3A2VXs2oHTAMKE5HajlcuJStjShFKj1S0AS
vXHT2fr7yAYXpjaBq8ja/e8kvFC4FV8AXTvN6GnKU1NKUZkxtgj0fUbIcbuzA1Edg3rQB7etnlgU
2Nvl9kWWDGEzgpeqlQAhDsYNt2eJL8AXjv0M9GczFNydnF/SciuANxJnFTixEWKyaOcZoz3WyoeR
b8mnygUlRVkWhx5QB5h5oSDYmPBhU3gAXbSf7FR9s+ZLwxMHr3ELDMqxssY7BY8+4KX1puFJB9K1
Lt17KdZ1qQT2I3SmEjEDblwh8hfSAuX1jdCjo0dMh2ujqLXxSq5pKqb2S1PsC939YEA1LNNlsVcz
Tnm0nKLY0wOUmFpbhFXiBfQdnL4QNZ0fOzgiSqhalaw+j+zUiw4+grl8efz0Mqns+oqW6qVmKaPU
cqD3smS/tOuEiXfeJm6056BlgIYF3Pl4wUszg3oF5TugisbrTedAfo4hPDs1WGlyDQwr7ng5LPdO
ZXHX+X9PpDw9maU1pb6c8iX76Y8v51m6wc1DjhA712x4Sjnzpw31gNaz8ynUiOtfg1YDVqjWGfIN
vS4Yu8vj8qKXLJUtb3TJGkYFQNrywqnm63mBH6zLCiFTIrYlcDVmZcLF2krQf+DQwEeH/lwYagqp
ADNR+zfJC0CboczyNGqYBQd5dDB3Hxu479E55yQdoDxbf84XApTQXQs6Uno/y+P6NMyvyevTLRt3
o4No49k/Rx+LfR3jqz0f0vl5sPl3/pX9VxmdQRV02pKlMljE/l7K7OEcNo3+j86C2+tIpTFJh26e
CCjlUdAO5Wkg/6vNv8pAJYHXstR8/QWqoctef2EsgA1s6jQE0g5WoPlvL++UBjG92C9lS5ZSX077
V9n/eanl8l9OSwKvhskm1isxz5HChObk3+Sc13MPojnzU02FTXUObgtUjUWBJJ1K+etF6Eofp4+A
W0DN7aOQUraup53q8j1dvAZj6HpiGwN0l9fxTMOUpq7lo/ClbBnJS7t/lUlrjtygrkgNl8tQ2ZJd
LkNdeslS6jril8IvP7Vc5l+/pC0bjIHxc85asDHPX9Pr7Pc1Sed+Krx+ib+WUoNPrSi5NEpErafr
RN7THPvpt6jV16ti5VUedPRzmTScGRS2ZLN5YqHZhcooS6n/33Z0Lp2W8Xw9pbbaX6fV5dav0zrd
3/9K0vsQNJNTMgbUCQCe9+VB0KeG+nZnQfmHaQS/m3GMzkxTWA6HWntDkwTlC8AWZwDlxxRXQ2mk
a5+XqZWu9c/pdv5QLwONmnxpt4wxqkjjwIB/ezSvH/kv4/jLuVFhwIplHq8375Y/x8qUh3nxPoUg
DwGjXQ/HhT3lWw5DC9JQsf/PYu3T8iChBQbdyHKgu/biFKribOPCubGlh7HM/JT9UmbTUwR6jRZn
KknMDY3ZkpI+4NF7DuvXzhj49xHA9imk1RZUhAyE+82jnppHQffUJ2BVFcr/tAa93j29R6Ut4+9S
M6cF6PWd0gKUktfOvLxpBVleI+rcPXUakPXla2MqR5CHfjwR+sfXV0mFn/IfrxF4PtZMw2HpTNc+
9rHmpcvTzy69lVJURrX/ylLZvy6V24qDNmXN57093Rw1bTP5LQYaFnuGen2dblmNHR6IBQKgeLGF
y/S4An3K725e3dFMRCmoRnzOyqQoNm5h/YmZXR+zDlZIIPPqYwRGzX0kYGk46doH+04CH4xlTOBM
0PX+0ycNq2J83ZavJH0aB5lmU9hLiSBX+BFWQB/8XB4MpeigHKD/WdlulX3fpYjeX77RBoDMWyAV
76ihMTjWGrq92AchnBqXnr/KOVCFe4VQJzByAWsMoQQh3IdaBQglH+odzTlTk2MpIxFBvtF4ZNR7
aWQHToeP0eS62Od38ZsB1jpIcFbFqlPKWVMTS4HbHzSI+ABfD7zB77eDtaYnSQeshcCd4R3oLunN
XKeqEQK5YM3zH6msTkWwgonl7DrjrwRRNQec9+XF5L1RwCf+i4Z4LpONleoWNxKE5mAfaZg0QbfP
OpiIpmm4wUKpgFXOhvqm/IEvRraBuRFs8vPrXu7PAO55A5KLd+ghPQPcYWwUJCOmsIUMxSE1Ya6D
Jli+ApXt2xAEbOOosT5iocc36ADf6OY/7equC+tPpdehRsvtpX/3yq9nqAQsCx9rtuUpWl4Gz0jb
7ml4XR/ZvLekvk0X+TIHXcc3FX45pTLgtk0q0CNiLz5C7AmSN7Qwjcqt5GCHhjoWfIcQl8Ikj+iv
VdH73XYcqgvXHHYgoEQRtr93+uICx9nKApdNEUe3bpqFxdRe3OIsReBt6FczUHrOHscV6NK3cYV9
N3oQOss8uEArtXKcCsJ99t6QCtuTnB940rDrJvW6i72uLGgg0jhfFgdfyhjtFqjNNfmlnrL/9wLj
eg51A7hvt2Ymo50S/RZRZN51u/R/rj5c1oB3u1S760TL8Bjzb02bOLulr5YuD4EZ6vdUBI86vic0
p1yTVEp5StHBjQ00iqFggfVjv+X2BPIN6Plw5WyWieO6DKbe+7HktqXbHLJmkNCnhfXjww5B3WRI
3XjVQdobUTP5pwG4zKI0KK/rmWAy0z3mFJgXnTAokmFPPRIAmBGhBnYIooloZ1n5loYfvXF42la2
Fv6eul476WsD+u0cRrd1KZvpulSkO/vyu/8qS7pgds2K21bjyxxWg2tugeK6v05nTa+34K48023T
1VwVy13R/jWn0BW9QZkwISXf7aS0po1nTPDm57sJPMlU/+kLT/d9/VBeRw991a7Dif6hYylxnB7d
hq/bxpD7xfJRaGavu8kqV58WxKYNBcyK8/LarT91wU9JunmelXIdt6xzVwoscHtZePhIAHOwzVP0
QvrG0/5X2bCpGfBmx5XYIu6yPaT6sZ6Eu8sV37LSw9qUepOn8gSBNy2o09sfUTNrkNS1Dbb5eWdN
I4J+GDKVExw/AOMt3Y861tcuqvruoZDRGvK0+6lJ5si7/1itPj3B6xOdP/6UoqdoAui9UkML/dyP
aYt3clzLWmDa+1gpAI101Lx4xUwPWxAY1uYlkVO6Yj8AUAD9SMzCtAe9JmmhN/DEhbthvsan5BRV
MBLUkYCQn9hzMFquqTX14CSu8Wgp34JEfo56uy5x6Pc+TTrLqG+w3FsXQ2xfHxI9GpWIdl2VNuit
aVfvwJAw1tlBI1puCnlqD1sbDmwarqxoHx2eAghz/fb3MCFAm+L7pyXXCPjaJuvA/gWb8+iGARzB
MPXaCg/DhSLY/A//PqruvZ0aMOTSGpS6JT1m3NUxAff+rCgQdLvl+QcWHEnp/L1byq5r2Xb+XyBH
tK82kNKqfzng897ksLMdyuKeugT1BiMYJwzrPuz/h7EzW44U27Ltr6TF8+UUsDddWWU9AN5KcjWu
JiJesOhE3/d8/R2gPCfz5C0ru2ZhmMCRywOn2XutOcdcMAkdyW9BDcQdafvL5mTFu8iC9PiXq2b7
8WNRGm6m19YxX88YKnLOrib95lSBL14HsEqjHoSGGWiaKbsTOy8/5v6GleOmjFRGZetNbvs6tp/0
BiojwPp/3Uk/PtT22sdJo6Xqstt+3DZui+1b234S9LK94Jfd5dZj1Zc+HfAvpCTpH5M6O5YFcjWl
GhGFyoD0rfGfNTur75RDa1W97o2gKLcj8zGy2+5Hska4ftx+/ChUbl/+x4+T3YZnQ37vgmw8/TnX
I/GAgZg0a/dvk8C5C4CyLhkUTW254v/Md2E2u5mZI7ujpBSp7zJ6nmh4HueDsX6PoH0QEWznyXbb
+viKLXS4bnrTy7X8sI0B1zpqti6KdbEAwdvFYfa6bdoWsr4ZSAM4bbsX0YPj8JGzdRQ8rVek2TWE
TeQv6vJtiG6n5l7HAuonxX6o5P3QCZQtCm1Vy0Ib0WqTp5nYXBgshFl9lOjBwW5Grmw4eUwafTsm
W72rNBrZmagJ74Vtpvf9IsQJzupDuCZxxUmxHAIl/omYzfQLZVB8p4YGHCJMophvtbTaw/IZdqrh
dbL5Y7WqaGbBIhJeHBo+vvzsnPR2dBRCKAcziHPstTQqysUWj33VVDwvYxqo6ypJO2+xbjR7fYld
QkKDh2V+XgRZeQW6v4c8Q+6kOrlFGg/tt0GZeUOEec4+xrJ4Tef3Ft30QzVU5oPRca4oWdNj3Y4h
Ndux89piYfVR3arc4RT3Iw+0DgNOqRkfqhJixezmW3KqbwomD60KXEWHAhArqkSnYFzsZHH4oH7s
TNFu6cVRCZvkayXfFhGpB2J/TT8dlSctDWHEKfhmROsXRSXezOjLgHOoXcfDJCgRFbA2NYm1pfH/
3o75AfwlXu+heRfEyileojG0RWnpI/hcfJBmoVdnSe0v815L9eWs2slr3E+YmnIikeC5q26TlOPe
lDK5HTSSq9dMn0IxuVZL81KEoVvN3Bx70wbmbyTdQSMa0c+SShBcHBanYtGe+TziPCErODsBrUeu
vzIYcGDm2xIpnIIvyHAIWGv4e5sZcVuMGcLketEHz1zfYXsba9vb7n4uBU4FItuzF6f8NlUYc2Zn
tF7itn419A7/aJfk9904oZCMFvtijnPhydhod38+4D+mUUDwU3/B/eD1wFWtviousNy8MeQgkPx7
o69fqViBFaEVZf723O5l4Hi5KWbP7J3pkkVa4AXgIn17XVWF+oA7oULio5+UnCx4Ug9pd8X6vCPk
R/faFFsW1oUeNXGl7fUChuRCbEN9KJzMzexeIy8z7Y95NYCgj6fUD/vU9K2lwWaqxi4JvuHlz0WP
9+rsFDkiNb7dWtIzY366es7u5sDQiOGB5TYozSNBEPj4mkkQU+ZB74493TEit7PNR6cvkhu6K4GL
LBcltTLgR7DalNr2Y9BpCe6OKQGHeOlG1LYfi1mapMWWD0mmGyRtxa/dkBGc3VWGW9v5KbVSQgBC
i1xUEkqQ1SvRxa7C7nGRTffYJs1uGIDSbWuimLTbfBSnvGrS23RdZBZY/GZ+WErsPNKZ0OKGv9CG
FI/Lkh6b0prOU6rtfhkwRRGU2adEH8QNQPz6CGzfnaa69LAERwQwGzyD6NzsZ5sTygaO4cugmlyl
XoyL0QwH08rbUzOWiMp48N1sP/25qIIYp5BId2ZPduo4Ta4NrPIhYK0LVOk3llHC47WfS8KCUDJk
F8coG6+xoesaS+octVptfRCEWBuNPDxHYvDCylZ+pKVztkkenUF2dGoX/ABwnyJBaPDMlHMnD0mS
HERZ4tI1evtzksZXrSRDU1nCgdS6lqaeBWtgJMICwHKlul0dgRJfIfhKURlHMvhoVUHy87qyCGnW
zQAI44q0SlMJz1kfekWxfG06LXCzDHNBNIIureVVGk31jB8WU7qDCbXia8x7M9xZQSDcqu+/DkFJ
mlGWflWaZKeaUw2CI6YskPYx/23ntkr6bzIuY4gZAckyAeeSadJzjwvzNNWAhTlFy1Oa6y0xRc5T
lHf3cz93xx6TnzcScXCLy+2pHmhCK4rjJvT5L6amKm7eo4rF1btiAbhPUzVRPYMg2C5VLC812RwL
Gp8NjtzuV6flnsaED3cacrEksA/dOg5oQQnTWlgtEoggjnaNBc5B7wIVjzBP2REJmarCr8LIdRKQ
n1pvYRpaT0Z0oL2rA+31kN477lKHT7Xezwcn7xrXLNGy6GThpoVl0BTn8GlF/oKmPgctT/Kd4Xd5
2pEKNT1Sap2kZd61MoBU2GLogakdu7puTJ4hEZ+1+Z0lkuo1UrofGna2m4B1+cLwl89KBl/Nf7cO
uJk1nQJ7tlVGVOJ4pUI9DHZp4dIWcAtFGrstC3oR/8yIHnAq9voEQaFpvSGVzALTyu/HgYJpXnLL
TkvL6xVs3wqGgCGrdVeqmvGgheab40jjrLS18UDa+PugJu3eMiW5hqkn6lgem5xqQhL/HCEyE4+R
v5n12ByN+SGXtraXJJB4tL+4TFE8uziOxLnSF93r1IesqjqP26F9m/Xa93iYoUH0CeK1oM12ZVMm
L+YSMN+g/U8dQ6MhponqVjPJr840+4SMlZqFmMOzhRvrVtWUmgh5SMfagF1pwdaSUxbStad5xdn0
fXOZylp7KqawOSPNfU8BRJSGN2G/OvSmctHyb3Vjqi+AdedTlJe1b2rKeEg1io9GN5h31rooZP/Y
9PVNGUT6qW0iXB2pPqPpU79XVWhh49HEri9otgPtdNUmpVGOSO7GaMFAGEqCdLOJvZrMey8TgFpF
WTge1zKOXMP8Fhnm9zIIs33qFNrO0exxL5LuuJhV6RmDjPDijRNij6727XxyTnlTHdqGUVmDiY+Z
2FEB637LYDXwEn1+yMypIxE77ckL15ydmkBIwWbd3VpcicdaMV+6oa4fzUihLDTpfobNZqeMpHst
nf6WEt7Kk21GOylRuokmbXecB8157Mz0GBZip1MZVUJD3zmZfi2nYbnRCYVyM2NSH7OQPmtQ6rdF
Q8CDsSgjZxihd1k1RmdL/wmOWLl0RhYwb1Rhb6TqxFNgeMM2i6c3ts9Iy8lA+NcisaulYejJxtmB
mcT7YCpfnov4NRjnwRVtou7zIBS3xkwqazuPuWend2rUOg/L8FhJNLktNgfEtVRtCJ3wh5pvaJlE
v2dIkRVzB9BekJFGtvAe6xU9O4PUqSGyrzZj11KhIBq34GV08ZINBLb3w2if1thLHz2BwkmcnUqh
XpTGavysVirXICmHbyc8xqo3NVx2CwFovlaJG0ONjB2yHg9/P7GfjRUfSrpefVtOWBO099EZ5T7r
e+VMONTsa7ENSrRdb7OJnru58xWBhNfKgk4Jefd+PpAfrNbcEaeyOZEVgruJjC5GR8eUJDEvM8qr
1iazn1OZtZz6e6JJMEKYVFynGu4U8sIaEeAVNuu3TKo0oYvstqla+47IO5tkq7TbRy1sHHK7kFOq
Y4XuaVeHyNzmML+zpwaDdSPH6jyP4sVoooFPIies/mZ1WdAYn6LZQkJv5O1V08zmmjLuVXM9ud82
DYzXwHMTf7y9OFTp+BQYQH6iAVKDkyhe2NoTJSp+08jn5U7Rmic59c0V7ZPYOXPIiMrBpBFqRbov
K4VME2Io6qkPTtzR+MMo5Vc9vnLTj5N6aZMAUb9dg6fi6/O3nbdtQvPNSTiIQXGhAUp+FJ3SnGyj
ouvbZRxyo+0AcNRJ5Hdh830yC/jak5NfzHqwVHdSQ6IwyuTpL9u2H60sW84iKs/b2vZrXORkNJnz
LbFatC6GcThgdFCfTLWbnix/+3lbGGELR3ekdPfntlozP/dhkNw6aLie6lidwI+OL3/uMA5d6GcN
AK4/t5n9/idR6YjHBzTwtqoGZ91JfwFiCJ8QQoVPPanY+xQ/tv/nNtHUmNdahHuFnsUowRr7MAZ2
e9l+YynFcmGsddjWtkXXjlSVZ11yvtrhk2nbvm4V8cPQgOPQTZGedDwuT2WQibvenO+3tW3RGrBt
a1wHx21VLZL5Mi18yHV/Xa/Da9djWiCB2Tps23AT9PdYGA6M4tc92G2uSVLCg1t+7FFrefPQShLM
Pt6DPRBg974cyfretmWFUvtFrgS7un+vlN56whBqPTn9MO3sPG4JeydvBkX+RL6OEj1uu8Q5ZN6C
B7andjoac/S3t23BMNdE6faktyPNHPLP3G3nj8U4rhDxIjhWIZ7rshfXUSdvmUHA4Fnr6mTl8bVK
DupoimvKeOaqLk3oEYXRn7YdRiZRp2RRCO9e9992gZ6SBg4T3nCSp9zU4yelcoqzNoM/yNImfkrW
RbVKSxuZl1SqWN0WdsQMtUZWeaYiVqXEyoDSwHA/qLL0EBTK54rwFi8XOiPGphDPDObGnaGRALq9
ygFyjqu13iudRTyHqVnelVP1Y9uXiKPpKaijj9fS8afKYZmXqCbS20xviy55TyE2YJBuonMTWO09
LS79OiVRvoswsmYEn3jJXPXX1hjTe8Viwr+ubQunXFMzg2r82BaEUmBgZe4R6OSR2eui08s93u/k
4eO3CEfacYOed9uLKrG8DzU573++Ze8UpoueVDtt20j1ms/RSvfffmHbFgwY/CMcXB972LQHCmIq
d9vqJOPqcQpwu62fsiA68z5X4qPeO4lngs879ZpUr1WHJF4VTMwaO9WulLy06+Rwbg2ie9w2mbFJ
0Ppi5oftF4LJHG4HMX1nUKRdt01Z4tzJigtjW7N1y0TApAy7bTU2OVhqPezqMjnWeqPdObIdn+Q4
Qfqo9C88HMenbbHYCckwRqetD8w/tlWO7S2lFj987DGXNn0FdPaCXsAhsQDQRT0R1ZoWRL/EcLcR
U8pZ/Y4xW7xyAGxfkUV6kbUB4i/StAM27O5R6UiZKzvd+TrX0UkuS/VOcvV5KpT4bnSSH8HKYnYY
Zt9a68KsrcCtcRXfC0HfpK7L9tpXyZe5UjhsoVg4ywtQHLXpK04c+QXW5EvqbiWCqIHiMWl5vVcV
2bjSyJWj3XjFpF/qQQMm18TO0br2fb5zlK/oFOU9cYsNDVqM5pOpla+tdE5cm+HeCpTatQA7DIX2
ZNkAKrofbUak0wilCzi0Rfkjsh+LAfiLdEQFGjp0jupb0SIcDlV/JjT5yn9932hm/FByf1xS/QmB
5+xjvnWYOjrTnbHU2i6dDUghS+LZkUi/Dulo7scmodxQFrRfDWtHqrJGiCM1126K5I3AKyqa+NfY
6+o5rKwfdpveLKUT7/RlwUGj19lbaB5UW2dsR1hWSRXYc5JafVUzS9lHSWzR883T+y5WfuJ4hCZT
x5D+LDSW0Q+uDf21DKYH2dcvUsvn57LNFLIU6+/VlKundA2BYD5JyiYpkifN6kCWgUZjMNrrbpKm
yUOBZQzNthp8c8ZzYJqgHoYs/1hoBAfXygRXLK4WdxtOZ6IpiMegXRhPy/Mo4RpahL+mU5FcyNxJ
GCGaxU7rtHZ/BDIa/7SAe3hqFZv3BZCMtQFsMmyrfoo5ml7b2XpKDSP8qeXJa2HYxEvl8L+wltB5
kHV0o9VTcLaGJjs2cqouoNpLOihgOBmHhlctNwovRgD8xbGUF2uolncN8Iy1Jh8VQUbbGTYB6e6z
OyZV9mLXs/SXOGqPkAQ012BqQCBr3TZn0IMMzUKVUJK0IlMwCoaHfui75y4wu+d5tYiZ+fC0rWV6
wZQ0UpebbXXStWpX6VW/31ZHwsNOGQ4Bt++K/jk11wca/tE/360ulH2qW8bDtr8WWyYRtUYFq48/
Zcg030djMu22VQf/6A35Gswd11ejhke/Ycywi1jbFuSMXWw5UkJbN7F/h0cAQP22anYjljw07f62
ShTOchtSwf/j3axcrk+w7bXt8xmV9baYhX63ffZgNBN/oPn+scecN8zCnZkqxfqnSp4Xl8woXra1
bphDP5Jp5oZzEN0PJKvdI1pI3TzpCqoObNsWyRBovjaHSD4aU/Fn3PTkGqrhPeHAMPchqN4rqlKc
rVo+/G37thrhRDWGZb4dOooE7rYtHDpGKgjb99vvj/R+0Ng7ya4faucyT7V6aCbqjq2wOKG3jduC
bDl3ULmw/9xEgdC5lAjqvW5KrI832F7dXhAY409ZNnwmlf6iNtXAxEovBR30yLx00fw82+py+su2
GY/SnhktwIF1l0JvzIvWRvyKhbjBYtx9+7HK7ISkonyMjuvjhyZQa3jIOmpmX+vviLYcLtTzt5Vt
AfyHF0GSEDA3dzRctvXtJX2e85sYR5Ke6+ZFrouPt0JcnLujrlmHbWMPnw9/ejvskzpbLpBu9TNu
NSJOWds26Y1+DAdjeZii+YTFsoazM8oXLPuMg3r1Y404vwOjvuCxixz5khrJvl7M8mnbs9Hy3ZJN
y8daPNd+Gy/Ox1qFEpe0qvK67UkSuNsszXyNg8p46XUmjrJ3Pl7Lmp96wOR0cQz7BhxQ9VLl2t6K
Ju0xG+3yRcGL3adJe7+9BoIURhnZ2XdNVuV7mdJukHbzVJL1OxhurKNTFKaNtlNJW9oANKiz0PLj
obomC6l2bbSIJzTtzBgSdS19zs0RVEXhwfvn/OfUy5jcHfWBuso8aKErbIKORFXWJ6efeQQK1XzA
gaTdGlN7J1b/dDrb4XmcYHduq1pZ6mBlTAZrBjKPhHDBCVCNB1nR9iOko4cUjNlBmb82SRP/CBn/
eXDK2gcHsqCLnz8FQmhVBy6gV7uFKVgqSbGrtKX3inw1txTFTYVfHNoSbJDkWmu98YPz48SkyngZ
JDWFEH9slKXKGwJ/fH5klS5TX8TUlGc3udi6LUN3ICGysXX1V6ood04gmh+5k3yuNwzZTG5WmxPX
R2FVHAnG+kF4yZMR6jHU4TpFI6Cl96EIxJ1TcWKvm5J1sf1kq4k4YARJ3ACnF1Sl4IqDy1Wm1jmQ
Zr08T2X3MDh1+S2hl4gjJtdcAVzJszKlg6andbe63lj+IiygxVY9oxpUYqrzzZtlOvd5cDDztEER
wyImVApvkl8WikLolii8aMiv2YzZpayIH89kv+81u9rl3Pu8cBjHo1qElleZiQ44pGz2zURo7VgE
0UsxpNrR1LHvm/OQEpZRH7K8j3emOFXV2DwDluIZ0wOtBLH6uK11TvDaK1N3MS0ze5ljsFC4kTBs
r6upEvWe1Kb5NM1UILuQu+eYqW9BOohDseT9iw7MY9cK00AbOZrXFKQuxY51xtygUR8e81jPnvUp
jA+hNWQ7M2v3n377j//+rx/Tf4a/Stisc1gWvxX9qg0quvb3T0J++q362Hz6+fsng1G8xIlqCcIl
LU219PX1H9+e4iJkb+3/0GfGa5FE8bG35rdMNc8byrReVJsjqE+By8OlJDR3XZ/CqLhd99Hj8kto
LDzXqlp7DLnx+2W+qB8/bdtKmQfIKHg1Im+Pb5LU0W0/YIUwgfE6f9B25pWxU8G/ZWpm5MeNr7Mt
GDww6Mjbp22P1jbd7T/+H//2P2+3I/GjrGaeeTho/331vw+/ysu3/Ff7X+tv/Wuvv+30XOb8+193
uYt/NGVbvnd/3+vf3pe//sen87913/5tBXxV3M2P/a9mfvrF9d/98xtc9/z/ffG3X9u7PM/Vr98/
/aD03q3vFsZl8emPl9ZvXNf+coKsb//Ha+uB+P2T+ysL4z7/+y/8+tZ2v38y/yFVWsSOqdugOXXj
02/jr3W7/g9DSiIJHVW3qUFrwvr0G2qjLuL80v5hqIYUJMvaQlUBTH/6rcUoy0vS+QcDccvhdqbr
0qSD9+mf/+s/ztuPr+t/Po+dfzuNLVV1uPIN6Rg6MFzx/5zGqkymrM5N5pwZnYU8si4peq6xyZ4D
UZ6hiV4NIh69djJOfzk+/9MFxP/gLxfQH3/ZhJUsbVWq0vjbBRSD6x0TW/LgGeXoySV9TpTk2Yja
g7a8V0I9ZXl3a6AXSkpJXVS8qcP8jTyR+ykM0KKec9TpYIctjTQyMT5YYry/gbXZh3fUdOjDHGU9
nkI0JyLgudZG9BRskFB58eV//49ojvz7QQRMIrnzowcxDL5qg+/xr/cC6sqBqQbEdS4Sm5KmJfuC
Iggt5eUtGaCQ8cD+PsADpXMzkPucL8T4FIg2SoHEo/tO/cSVU8Pdcyl1j5t5aB5FkH5OwJq5rTW9
D13feEZAo7WAm+85zDiVJYg8/KHHSDi6VwUI44Mo9Ylq3UmR3YDl+xWCy/LbKQncfkx9g9xfX9Rp
vLcnOvgT0XE4c8ev5MkLN0p2JtHkY7HyVRqKr0qu3yrWgP3uXXzG3TuqxQ9J6nGMxdHtenyeod40
bir5wPjmA48pKUNaizaQ8z6rueJ1ESXKYHwoTQXDuqQpT9X9nrj2+779PnUqmMpM6+AVZZmn5Auj
BYviNLDJsSkvonLeudxODLhCchGU2E9r580Zmi91byRnujAPVAPE2npCRhVgDwXeVDNI60dGh9md
tRJLZYRyoVJvVN3R/TAnfYr8l+w+aYvOpVLhdtwIKHsxgCF38rh0tIoWwBXnuBnHC6CMM4gMpKid
7TYVLTBHL2IK2aAJZSoP/WKHK4hv8eH9rQfjZKR960MCve3bUDk6cdlfQj3NgaYFM+NKiZ1KVGhO
EQjUSTrvUr0/FPoS7LN52aN/XZPpNCD3SfZ5phPmV9KgW9PM+Jvr5bmKvxs1TTpHhFenxsVrQbhz
LVt/SCMK5q1F+xe5RoMWwDW62kXBT2KwOCil+jbGTDRLx2S2bqrXuO+A4jaDfQIDiGpiTxRBcktJ
MPAW2iSMEJ0b0VgLx8imDjRVitcH1VGqOVUksvN2s2PsVdkxRNawN6mVR2h0O9K+mAh7z+300cnK
2ywMv6ep/WUOla+BAYYKqS4I99byZmM+VsZ7NZa2byhx7w+mdqJH9ohK5mwwelOm/qgqqbgIQRPQ
KRY+QJc99NMa/hcleymiC7GM51zEJyMIEDgSzRuY9RWcpAZj1Mi8xprf645+76QhHlAJWbQYYZWf
p8XUUP2dzNyvBPx4JwxGulE0vadeNelw38xK1cCQ7Aba7zTpE/pi92Ft3qEC46jNZbjrtLUsIPUz
0C0S65gqxAVcvEbVidCcB8AYKtkf0/AAVB+Sr2vTerGb/ktqJ0g3WprvcxK9xVq8uOOUfTNaKT3Z
K+6Y57dSczCcW+rnsMOWXJB0po7tSZYDWLc0vav1ghGXQACvWfeTBaxyMmyUccBC3DzD+EIC448i
pY5r1qHuq1bxhQm3L80bEtdwTToN2iLt6uSUp+dOHVF217dWGTdeBJXgyBOKTBS1JOGo6fk8Q0lz
Gy2tvYwHJLzX0qxX+X29S3rkcEaJtLMEHZ04tLQLxaDHzNWR0reByo66skR1Y92Ug3krhLmgtOaE
VRta+71KJueKfhBmz4ixuEY5pYwieCeFAn2p1H5m1ZR5eVY7NPDJ9e3jJvTroTmIUGT7yewUamID
h08w/gtQRDiyaL2E4lWuc1d04MuBjEIqEMTXsJSeImiF4ySuPIDtDwFwO0udr62Si1MzzDThQRgu
JgPqQLehE4N/smV3wkT5PJZT7JqVYPAQIOMvK1869ncwEbTLE818o8JhTT9B/X+tIPBz+XXBIck7
uH5tf9+G1Xchgi9Bo4lHNZwpARg06yYzaDx5ltnyJjpI902iWqgBHo14+K7Yi/6E0uBblHBZJ8FL
jNFml1s2swCFEMSqMfeaWb00itlSvi7uASXdxWPYeZ05PapSIQH8s25Jup1ONLp4uPai5lCtw3C6
k1bnZWsXqV/Sz8TAJDeNSt/Q0h7TuXwzrJKAxMYGgF6c5vKmoTzuKlTq6het4uQqS3fUnNdc2Hy3
M5KlGGl1VCFDGJCF5vyd217S3e1yu/EDyywR1b1QoZs8EwaBb4JXhsXx2mcFtaXEAZU/1SuhMzmQ
MYnqXlTnhgyCfa1OT0WFBCurNXrajD4aoN5ZGRwpnnxpTGaiFaSK5ob0kWCvRXD0x0J9sZL6vRXZ
fT3npwVJmmsFxAVQEn2qqVsTpPylJxn5aPSVcaAV6PfFUu5TW3kfY+dzwl2DTuNyJTucbIWqFAcn
wHJiIhfwWr1yy1Ys+4nr0F5tcnVQkc2hYsav+y+OZn3pVVuh8GnRUsslrrLG9jqKJa6szdATOl2J
tvPycvha5uV0QiP3qKeVDbQ4hhWgWzuQXGQIjmcgAAoyR4+m6OTFdfw2qdF6J6iR9aKJS+BlWilZ
A0OePakjYREq8x2deTaMaPE9zjI3KcObxuo9HluDYj/zqESqI704g+uURr5s9Zj+T2LTCJKVl88Q
XYvROoSNVFyiWR+IW6CVa5uPcm0Qmj38qq4lXWDN9d1rkg7m3CZcnO18lqWQyGA5hUprznaifDCm
YXJjTSv2gj6ii3DnybaU7xRAYt+Ep+gFtvW5naxrMduRn+fFzTAVrjO8Ml7j/1LNviEjTpe11TZm
zn6pWz+3h0swhuGJ+JLHssuZi+flCz0XtK7zD+qFywkpI5eRqV6A4M53MSBstxlTG7z2qY+Nz8gx
v2nJbTmo3V0dtl9DVXtoJu4rqRVdlrINPEdfCE9J9B9hXKVnjrk31hPHQ/TBBbbordKOJz0QVJ0l
5gJEO+9KsHJ1cef7NNPDHXCt9GiPIHgGwIbA2yKiG0Jad4d+Hi+1TYM3nvSXAGoT+c/rwEVP6yOh
nJM3L3I6FJl1T6mTMW403yWCNGubEEdBmGpgh8+6cK4Kpm53jKpX4nAzl3uZC/D+1eptw1sC4/to
WTdK1TLXN+7zwYKSje7GAsgXgjCDBK15UWGgc0mLr8bkWG5PCKo3joj1HKK+fXWonuoKWdDYVrsm
jRFdKN/sPueytCTS/BNUKqJIZIYwJuZ2b48p5dZxVzFBh4wcX9YPoxMzFLXTbjLU18HQ71ESvjUd
vcG6tOqHJhYMZRbb3iU8sBi6CH1PAwV0QxXeWDwhD63Jc0wV17i0lxvkqpDYo/alFep0bskHcNIh
PmRzlB7VwD6J0MUC1O8DApj9QyIaBzk9d5aqccL90KefpxFKZUOSvcLAxzCUcQ9dxrhKzSIXCmH1
HXeSa2KjAphokvt9NZ6MTjH3DLbf2kzt983S8VzQ6udI6tWxr6bkzszL0AeTGt3ozs/SdoRvOT0I
0jEazvEqJVKppOwaPo3b4nPA+O0wEVFbWqaRvXfsJfSotNLlFAUQwk7/qcdj/jIH7+1g0octB9tD
KpEdGaHCTQnv5troz8vU7pQOaZhs8HFSDKKQmlX+MyNe7ZnHNcitmFPNmOZbxMro5YzluZcC+Ktp
7mJLtp+lzG2/SQACz2bfHDlkAS0ONHsWY71oFcDHhqekjsTLAj8lU7LXyCFQolqoZUxvHQShS7x0
Yqfx1wIn/O70y+zOQf0jMRKHKtfS7MIxCL/gv/qV1kP3kBEVdKOk5p2S6o8875bPdQuSc1Fzz6iQ
cA641Dw7NE3P7PRLXqrTYZpkdqNRs0X7FbW7tGyPRTCN3hxpNyqVKMZ92DOkWn9TR0HbUIfEnsG5
9SYxXrXJuquIFNiHRqN5YW8vWK+lGyilyXzM4QAKr+TRZBHEjvEl7sHOBCZFXLrTS9+CT+rpwmr6
19ImaZjGD9WoEC21wAMXMwVHYYQoY8pGZycDeMCLjXa8B24Ax82rkrD3ytT+LCR3p6ruesbzyX1e
RjdM8jIlvMu75LMRGKt4mmaqaBmmgl3ypcKgbluYs6TlZRS0lcYeKySV0iFVy0OXGu5YG3vZzuWd
OX2RXTvvrHBm1gyWWi1fshnhdG529o0BfJJJyHIYZu2zysRhnwYZ/9dFeW6qWt830kCLNTsHBb9s
1Sck6LUyf5w1MzyH4VR7Gn+npBFCeBDPglFlmGQnSBZT+OgXMLov0/9l7zy240bSPf8q8wKoA4/A
chJpmWTSiEbUBoekRHgg4M3T319APX1Lqr5dp89sZjEbSkmmQQbCfOZv0Mx+mKvmqS3dK7xHPqYJ
5Bh4oajMl/O4uB9azrETQZ7b6ANNZ3yhFnZ5rDGGarhNivm7Rj8JHqxPTLck/tUwNpgOLN5Xy4/K
vRyXEP+85mWiR1KQAgQ6MeZUFpu0d4pzBscR8aINYsECGsvILezR09ey6iDxeiZxhAA0wn2pQv+u
amI0uJKec96UZ7vHIwZnQf3Q6ssr/MdPJHzKoBqTH+RxsGWUs1DVYCOYD9O11HOxwcQAiwwgIEFd
5EWQT7UWWDZ6abkntxAhhn0Ph5SAEje9THjDAb1deYp7lj7q+OCiInnOklL7qk9xffC0wdgP6NWe
sMNGKiTJilOi3J36lITNdvvunPZogAMMc+HawHArSjSfSDAlDXJ5iNiNXW5p7yqhZd2fN5RCvd1A
ZtJ0I6HUjDJzGFUXZxheWt+6A5yPgd4Q3w1Rku7HgshexxcKkCEJbNegeCUerVqrAi96N6KzLbx0
k8/hbrD9F0AXH/aiZ8fKwMB59p77tJOn+qOWNQe2hgsxxyBLGKjBEnZ3GjiGoyiKMzlxufUzhCXG
2iuR1d4UneHu6oG2n86+WQ7uoUcKDmHAfZl3Hxk33uxjIr7h0bJb75YQL3HN/tzP2BdQPg38PKfI
MFt3rijfOt+LMS2pKQ0LMBYZ/hp6hYQbpFw8FzeOs1w6Pf7qdJ0K2XBtwEdk7GAfFH1+bdfed8uk
OG8VRB5OndWbBueJHYTsq2hYTtPgZQGQUXrwwPa2VaLn+yqZrYPb+o+Gk0VnGFU+uruyDMrUBY+M
xwXnTwQLNj8XOdaNdknEADr5hCFE/1ocYpeDaBDlF4Mjy63ju2wavwzxuLN7zuy48a6k5+rgy8HN
FcXWQgQvMD00XUfjqxhyKiL1Qpolavs4ODR3mQwbGRXpQcvDr8rK5Gah/UmLA+eGFMOdJPZAahvt
1eJpLqKg246N9Ijww48oJsOzY3KbprYCrSZVFWWaHLrZZoRkQw2bUJIAujmKriQrLG8z6BdbuBiU
A4ybsAVfXZn0S0wRVGb66YTao4GNA4VC1hxGRViGVO1wnZz0NqZJ7EbeIZl8eVXX6QWkcntbdKC5
IXiQPuv9tjeG6CnOrfEKaUNalHEFACmitTNB5H8YJD4HtdI2dDXA4dJ+SC13OIGCMEgzQCg1ef9Y
JUP0KKfuwHOaeuzvRKM5JwYrC/qilZulW9rz+qSKnH7T4jUVhJjk0OaQxaWFHotAh3bBbySIjLFV
NhTY8mg9plbCRwO4AB2IT8ROdt6j1/j+uUeEWsfYC2V7UIAtnm521Dz3yVTc/fwR2s8dMmiBpPtq
ImMoLFsck8w6l+MobhcTaOZk5sM+H4xD5SPsm1g22P6h/jFm9uMKxYCN3B5CUT8AbogRnsqiAMlA
mtcbyknzzkT5clf7yQ3hi7UTWvVVWix+p5jszVy1zS39oes57VEInUi8bcCvrfnqjt2NE2d64LuD
u10A9Rqql6DinepMQQS4g3RIkr1trefNZZnSEnn2TZTVd13jfsKYfqJhN+4bLCe2NEsIB3EcWxBz
aSL9oS3PKXy1IPTs75mE7VTUCG4miJxR06vwMNzo2lRsw3Y+ltGSbXGr40aoSAJvDhrVaoWXng7Q
DkoWjn/kll2t7+aWhCysln0E4GgvULffRQlglWI09vA+rAO+h12Al4a3KWJtu1AnpOVEHTlPwnNS
Kf36CpymyJAGHAdPGWGUEGlKXFoc/eiDxAkKWlVFTvpqS+Tl23B+lRTng7hAjs0zYy58fucvEhwF
KG6vjnfmPBkIvrNEkqJ/1+Cq40wywk8vHs3EmTdT6Zgbr87g3rSWsXPNsN1ohoN3ZrTL5+mNOj8L
j9hENnG2983mwRnqD9twVE3V3iUT7IJmrj8QwT40phzOsImOuaaZYPPHepfUoDZDNEwaMjdPi2lm
F8s+sywqE475vZRvJR978VxleI90JOOK2RgAVWgMXXIHjPmKAqe+R5bJYnOOulzhtdEHPhsTJl8J
lSRTB4bVs4xtJk8DYWGfJtQeLEN/a3ofCfUM6zE7fFjykiqXnqQAcu0N++Ctb+EekOs2n9Und/Ey
3zipcpofZ+dgpiiHI47sOoX1LCb/U/jDexlYmvuaWpBcKCB/g+dkbUZpmAF4vmJrUs8p6EojSDtv
GjXITeFS3JVFkMihv68owHVdZV/JooOOmAqBpHp3lFONy4ekIll6VgKLa2g2oL4o1aby2FnlaWwz
sPSSMwNNup3joqpu6WnF5DLPY50SOxglSYx3u5BQSB/TFldT+OS6vhauS0wPkHmqnuY4Lq68hYGm
Dr+txbSNaBVzJ7UH0YXQmtEPdCehUVHu0kM7dIcOUcJriDO7NK10gsT6lCaoKaJqeJ3QIgk8bP4W
UJpdis0tud/U1s3eTcZDMV0vDlITVYR4TZTc93rxMHjVsCHvvII1NJxdeeim6X0coeW46XwzVC25
Y1bM6AsaR320v7nUxvLYYQOLsgeE7YijwAyzAQF4yseEwgrXK1tjISmJHvsSCIDEWIRdwU9x3YvG
KBAJdso5dAc7WeKDupG0MQlH/I2dxU+ZF1U7PcNxE9X2gEAyRVW2KvGL84H8mqglN637Igt/u9gt
IaVVh4c8v7b2SVLpe6wB9AAMDhjtZjeGnjiB2Pya54Z3ciecDwtUxOc2Prs9eocGm05a33pd/qXG
7eAKnsS9DWzhviomEOuAlTrnw6j7S5qWd22HAmzp7VqcEpOoIIS1+yOi/zerVWZVfjc7Zz4IBwlB
c0mvsH6DvabhUpUZ5P+WNEmg6EU7S8UOYuaYGlCCRlXYBz9MFbGbgSkwVGPb4sMT9h894o1CQ5MU
87g9Pg4mJ7qdcCAOd+PS+mAUcELLNNzXqNdt/Ym5VaWUh7IpVWVX8G5uTSdgyD201KMOGhRQ3Q1d
2nNlOAEtka3ZiQuawB9JJ7C2DMeWUky0aRxXHmWLwqTnEXNXrmsEnjJkKYSbQKAgGNQ9wFpVvKnc
ctw4OOMFVli4AaXe/RBi+mjbN25NCgj9iXAXn7Wg5Nksa2UZWi1HCBg2KG15SvPkRpYxu3tVvCf4
I8E5Ei9+VWkkL02zK+NyDoYB1F9UOodaggQxMm6Pr787/TZsRtrfy6WoxTFb9PJaTxhWGv4PjQV4
0OdkauwXPSGR1a2WXaC0PxtEnLUkg9yiFxSbIo4GYJ8mtmbiZCwkqAWaro6RKqh+v21rqumeDcVK
RPMX7Jx2iDOw3bUJyN02CWjwsTUWi7UDIXz0KAeUeNEyLpmPteww3BRR+1KCOyOI5PZVeUDv1kAu
49ho3hJk8Co5RFxKJIZR7AF3s533t7NsLlJOMJjs5dU1i0+MlJ6bhj6OO6Y7wyM5MOEmLlFRo5Y0
vPij8YzzMkK1uXMYk+a2JTVDt/9lzmgkzgoxLRe6NdGEEOp4dHvvZNDkCLD0bYLCDlmM8DB9uL2u
Uz1lvaNtUuu7iI12iy0mZB9Hv0tVcoGSCdQb/dmAJH81IdDkO8DiUyY1mMF9F5MmR5kRUODUrvA0
/mZ4BTW8Oc/QYTZ3RDzEmPYAiE9ZjIkg2pM5jbivo28929VlKbqvC7qXp17XkcR2xmNZ6q8h2rXX
Pb8wPW7DTM6NhWmNrkt3h4oPEiyjke3wTHhvuqTcGp4Fh4MS8WzerHbgVjqellQhij3wXsNAfdNN
ZiR8a+3b7CL3zxtdJeFu1ruc0yO+BcUIDinz3IPjje+uNw5nWBsbyJY99ZCoJ7yIn7TMiHdhubOM
5LORhn9rlzZQTD4aGYWLlg20WyqTOm1mHw1Pf8xSdkX4s00BhY+zsN33YrqNOvoiYdg3ZzHbcptU
LDBrZKAT6nabXkKTHVvqQ6xb2lveZoEOApvUvAKHLM4ddR6OF5ROsl0s02fEmC9yid29zKKvWi39
WwzHbdIc2otRmt70tqZcGR0iH93cuTG6k7N8SBsTeT2veiiT+CEZiPVNHG39dAHz0qDGm5X0Jwb3
PcQtWaMuwkVUT1U6uRuLQd9ynn6W+E/NISkczvUMFJk9ngxI8IJgPGS+2BGLJIcxy+JAr5d7OUOL
9Uk3psrtTkuTUvetMFygHDzSfwN0KjNsu/Kt73to47pFvbNFYeDGWu3SiAUTd9O4bRrr3azrp9FQ
tQVkoYLFRRx5LkDPFBJpz/BqmVPrSGPhLtaKIItKcrt0oggc5eO27Qfz6Pjo3nbJGYu3o14hRVBE
GIDJ+loWY7OzPMpxo7VLllkcmkaeja5ztjreNFnTeUhh5V8oaGXeskOZeltksQ5GzJzAxCKZ3IWB
0ToxZNrpzh/LJz/DIVgLrQkrmHmjpwJPkiwmwD4W0/xAK68PJtHfDxWNuC55giL0rsN92rgTyuK+
C1LHQe9c5jCnFysVW3mDCJt2rK0lpJsDsmHo9QVySfnAPH5PRPTZ9xe/4huk8WJuKouqUh1OcMM8
7Gjr6izr3L6ZzRyybqOLbeE03zFUwggVUEPfWdxYUT0gCqqL7s7sB4j45fiiL5PcNoMTcPaMm+mm
KdBV6fzxeUCWn+q1d9/nDD6w+O+VaT5i5bURObWXbHa/1jMbWoMgwuLMyu1HYBAHYYyBo8NvZJhr
LUOMXwTq3FMDH3aBjBLSat8nEzJkpqqUcLYHXtnlaH8YNMBi+tmeY528yW2CyMu8vcBHKze0W/8r
4F86PnnYh7spoXPqoRm0IaOCk4jyyLZr22fQ2T+gYOSokgA20LvpW6PNXwoKUAHeXeGLjZUexn+E
ZJp4sKs4uUy6feVONFvJFeGxNUa2byz84BJZfr1fIp2IawCS3c3Ts16NVrAkcJ6nOAJVUO+dRnsa
2kGSIjjYx0CHO/mRfOim7rYvjbdandormuQ/glf93yCnfgFk/U84rf8H4VUKM/NP/N1f4FXBm/zx
v55/NN9//BlhpV7zE2FFRPWH67qeAzZH9/mPz59+gqw00/nDcnzBn1zgOaankHz/QFkZ3h8kNIav
G7pvOqZv/RNkZdh/CMq6gl/rhiC9cf4TkJVp6L+AnRxPd5SdFFmTbhu2awj19z+hBUssiWRqEKhh
Iq5tSHKlli/7sUcYsd3FMe0FQgYgzf1X4USfMs9YaD2GtVPVbkdjttgv7k3MpqHY6MQrbucTj3in
rpvMDZCpYBDWN89qHMjd0AIqq2Prlvf9lD3bPgoMeEqgYiYoLwNtvugEQbPXBoZXnkRRQYxBoHE7
alAXcOBpN9015a83JJrApcwjZOUy/Y4/zmg2e5G4nioUD0HoRux0nnHuGv/RCe2BALo82hJBd3zy
4r2o7hLNe4U3e/YtvQO57UNb0uejQf+Q8My9onEDwnoIH+c6/A58wA5cJFpMwXKLkFQ4NY7Z7Xyd
s6ZK6OhlBQmoVVK2zAvyW66ixZ+0TN6rsX2iY0RNa7baTbazcm06Ym2fbrBIPTUxFCbbfZS6OAE0
foxnEjW2ghvAevuqoIWdzfyQFCpS403HqQf0h7UxOvFI8fttmHmmP9ylPslha4Jw8Wc9QnFID3rs
WKi0XawYQvdkwtBnMrUbKOMDfscU3vtuB0zhKacl1Lnezmz54rTLFZk4KjYJNcvQZnh74Z3GxkDh
3+YOFJy9dIYCve++qU9YP1g9hWvmGB2e/NzYlZO6GgZ+/Vj6myca5s9TE0EWzt/Bl7xbJmFJJZ3T
+ql9zYWvV1fXzmX91Ev1HX37o6GeN43xsk86riWaGeR+wI3d6zny1K2yp+jda12YX/G7eneDsAUk
DEM9OPwvrMVN6cAxMbxHJ8mgjrfnpg2vfY+GYa9f13URpE7yPtr2xeZsKo2IKBhdLFr7z4jdkL7Q
otZD6oGU30FqvufT5MPf4rASMU09nXtfLajbxFry3mFbGgDdDbKidjaZtJ8L3z+okbCEj5vj3G4a
q9mPpQS2Yfj0vm1ud2OYe80Tx9lazktTvs6LeBwN4Fp/2pP+BaTRcP6yzIXw2DVUPmCpZa4wj39a
5k4+RQOWuJ+4vLk1EfkUMoC6SZlk4A46Hz5MsFYwOWw1Z8w+e58Ket7WcD/btLrXJQgiZOkhKE+d
IIsveAN3ibYZ3PmO0cfW/eJOzbLXO95hrjyyO5ZQkRZbRxavmc1cXn9RMWxGHr/6Wk9G6l7WS4FD
ADeCNWQk/n3ujvfrdMwLxshPxVNF96YWTJUo5vZWM6ixYjppdsEi4Rauu4hNE8akN9BMzL7162HR
AgqEF03eSxU24IHU5Gw7cBrqvuQZdR3TO4GnuMvHhXIgi6SOk/eF7vTiZu9ZKL8N7wXFcseBRmAc
1QVWI5pCOlVKFIdmm0HQKGPu1Dxcp7F6Z6muNI1gCyQWQjfR+/oLtSLXFyBfk27mBGGCdbWs32sI
7UsUa4/2LfiDn0sjS1jBebgrXQBMap1lhnOqZ+e6azIq6LyHWjLqktbpXg/QU/iIron2i4cg1GZI
55MzqiSAd8mX5F29iVbVbwOue+Pi/NCyvboBPb1tk/YVYW9KiEoRThFVCrWSxWh8wSkVf5lvAEbi
TaruopqkCVN+fX4Wcw/Uu/iSFxkVsouJfR17IbFEcudpJVmde4Ea/ndz2nF/P7kEc1r4PlpRoI0p
GP06pWHamEUyy08TCs0pEqglADUAXsHYq6tbPvAViqgwoFFZOm+uxWmjttpFXX3JjgJPbev2esmt
4AzSpPfoevF7yfa6cICtWzYY5ctg4vew3qhT7GpvOLOcIupbhZ4GWc+ArXM0txgsG/UeuqEPUe9e
EjVPa8t/pFR4suuJ+pcFkGICvoYUzLVWxEhwhzxHFg9zIi5FSokMQ+ezB1ibO4FfW9Pzm5AtaB1n
0rqfG+vf7Qx/HUVgQLangNvwBlTk8ueNoasiWBV29Em1n/UZo31XTPlBqEeJZ3Lkpqh6JaC1TCt6
11J+vf6wIfhqmFduOjXe88iJ9zcXpj74TzQGTxe+4ZqGqXsGNSHHM3+7sCUaW6P3fjSdDwvLQcuI
tZan4eM0iHXWRyh10TBnn5nL0QdXwkG1Xpua5rSnLyLKvnuldZQs6b+5OB9o/O9XR+wlfGHhb2tz
pb9eHYIc9Dek/IELCrqY45WesmnrNUetK9L3TmOHhEN2k5A/I6Y2QpwmmFFbZj211kYHwOVxsqw7
5Dozwzp9N9VRDyyI81bGR69u7tkRWo5i61Q6zIhcOJc+5+VOmR0tjSqfy5zo0H1ZI5eyLt5ZuMHQ
zCB94ztfjs65UCGDDudqa/TaJ122Q933b3WSX/LEJIvA48ubWTXQYyha8cMLH7qef22bmC7M02Pa
OPsGuiwaUeISatqbWlx0Pb5ZsRd4EgEf23ZPiauWglZBvm5PP6PAuNU37ZhgGiVOjc5burN7WmdK
oRpltJiHRd03Fd0JCi5ZPMNvlhyNsY+HeY0r37q2Wlal2pWdkWaIgh0I9u11hMcUzz2yISh33pxs
N4vm0sDDii5ki1cbozPj9WRN3qV12xdLUGsuVTWcckiOlq6z6fKBv/NEze2/dyK/Af2VkF+yycWa
84HZ95f1vVot3ZlZ+b2e9aPRKCEUXiMN0OqlfBnT7BFTPmiKfDRgE/ZQYohWK9GRU3toPn7kNcrJ
a+CDle57wuaIEFkQdtklU0GE+nZqt0dHKQnoXTwM4xiYhfa8frc1totTbrX6gDUGVPuS1CZtBwxg
70c9kgTOlQjZ1IaGXrBcEGCW3s368UbGpOyUm3TW6WeJWBdnJ1eLr91VXsk3SWs8bsB3D5o6+Qvr
7Ct9F9PVdtbYgbGFYzYAwaFLPl1ktBB199hI1Tg30uo3TpoBlEHNiSGtXiyEm+j2E3NnLmKqsmg7
EELtDnncYI16ZuM9gkA4Jpazm2PzLlfRgIqfOFIpXs5FUGe82pckE3+zZvVfyRCkOmT7vscw+wJu
Bw9/XbNG6NEcWdoPIeRjZsB9zcuL1rE4J4v5Mla0OqPyo/dDQISWT28spbnmmt9GENlnYWtPhUqR
Et9H+hJYEt6i49HxvENlenTk+R6NCi08VCrg8/o7dnIaUNmYIG807jrfanYpuwYKLeZ1OLvPSdle
FfaM/oQHyCuDf1E4+aejJ5+dBwK90jsg+j5ylHqrUSsDGCSobqBWURGdOq8z20Ll6O7B0nFE1K2n
MBxvfezAleO0czSdYR+zP9eYOfUFWKCmariSmD5r4gsghUlzhOL9OTfaFq76gEtXv0Ndwt1AkA+i
KOsu8LTQ6HEZBDGPtBwAaGFTmAclfXY0u3Dba58sTyZKR+2jyEuikjj7HOMy3ZbmWauWaxP1a1+m
H4sCR67vMrfZp5tRuU/HL6P3KqhhAbuotkNJp96zOn9nIVqIMKL5PPHU0qdWZNUjEivDA1oQRQA6
9dC1NZ0Lqd+Fo4kUmJPTixzKDepCw43b/x2hjgD5983eN0xf93TX0QVQc+u3o0jkMeqYev+euMu1
l+B8bqtvjRicFtDPlq8OHBAUkdIbBM9mqpLxwyRIoosIwzNhcFjB6WgG/RUT9C9RPnlsSeWpAnW6
LTlgThDyi+Yj9Nik23Lyd+y2AH+KQDok25ENhaRJbHOHKBnEnUFsYSfjr1YPV3VZ/cAUGRUwY9ii
SbXY7k4fAOESmPi7afTPUx0/ta75EiFyR22MF9dJ+Qr+QOKwTlmafgPwMGgJaXo/CCPZUu1kKZR9
daa7OwSVHl1WPoQrN5qvU8Gaw6vYQO1ScW4Dj/MpWMBtnxb4lsgtTZ9+geQPkQHfxUDLqp/v1oB7
SYHTJlZ046CwdGizYdh4iB56StN0Lphe0YheZjQXTxoinJuSTGSdL+u8iPkqO2fub2Okaab8S9zn
n2p2dK31rtPobwRly4pVQs4ybvKJ+p1Whft1AuXHOXXxGpz1H3q1fFoZQn1h1TxLJXnko1Fs+QP2
A2Htk6GKG05l/Imq+BNVJS0AHLadiDk2BZhel83tJ5Qr15C7mBGy9HVWmO37d7MatjhLXi0HOlep
8Fo2YPEV5gWX0gVfEd1MP0JNeEGubgOmjONP/uMv9Mc/Ez+Nv8QkaJV5gAQoDTmOBRb/1/1tmLK8
DovlI1apcinepYV3NfV6oiRi3vUwWFN1E8Vj6EXGTY3mkr7saTwHo9cjhaHd/c2eS53q1zBJXRIb
u2s7uqXIdL9eklsuJf6t04ehKgxiIgSHo4KS0XwcIvOQNPJT5UsOIZNpUgNSQbjKRxPqG//+Sux/
sYZ90mIT1U3bper22+bPcPuzUXcfayxEDr64+mNox9pGiikhKOpeO7f6WujVK4IrzQ7HyRwhJvou
epT8BNqxkz7DefvI8vmAKbxFu66g0p1/Ih8UeEkBkaJ7oDzs72azfOmsZP9z5o9GHqDH+5mj2H9c
VChGaqUFiUlpa1HvnkMkR16DkEXxC4zG3VJJD9bdLlVzBYc3pQe8PLV/E8aKv84YpAPY1ZC9s1z4
gb9FsY3rgqic/HfgLvSyivSYxwNpTRNHu6Gck4OhATgBPNBTNVMI09jHA0MDEEKfKKcq5FsnC0q2
peXDzxFr3BbpuCLZaxanoAfKkiwHpUBnSXugADR/ZGyOqvylozrR3kVZxfGB7dqmXdpXMQCoB41A
QA/mrercTzVuM7Q2+HzmZfT9GoksdGd0AXsqiVRZJgFAPOp0YK0YFwv0ondGdVk3MOAu2ItK+aXR
UO9DQo7hpvCyyevncEZCEhgnN75i4Ve0PxG1yDPgAWifUPvT2h0OjWxkfpIQymEXKNuXcFIIW9Hp
N+gZNqizzdpurOmRUxlF5swttJ2ZOxtkaBFZme7WJV70QMPXewqlO9BstuFpqp2tDywUwVL7NK3Y
UDVr/v2EN7y/hjvWSp01WYMAdezfKrsJjFBPzuKtQLRmI9QR3oDyZp2GwRptdJFCyBFu9ISaaOfx
qE4fczl0e3BODE3I69BeB6jT2gCWoJmZlXFfmfNDIZgMQ58WgTWwTRrqx/oGbJhUc2FFWpM6R1Tg
pGvpSyZj9wAZcRrlsbL9h2yZBuAS/XU2cP/FUn+ZXURzYr/n4Os508GX7WwA9Se0Cj5olC346KD1
bhjprWkg8IjPM0re2H2LHrSszEecgutp00f03ZUbdxP39b4zxuNiFnLfhIj0ZmopTXmOBe+UcYZZ
5WEGnIEzw4zan4m6Qpk8inFptpqps4bbpNg0uXeT5gRjiX/dFQDQs5xtG42K5kiN9y12AQPRwjN3
nucG63hMg/t9QXQB6WZwTeqJCAMZF9T23szcg2ZAVXLbzlDAnBpsdp3ArkltRMDVPI4jovRqPI/W
WyJEtU1jywxqHTiZrTF76zYCC93Mh3msfPKRlE8ZrFvNRl4tMlFVXJ+FuR0DlZVfmnk+pvBgSOuq
cwdT7Sj6CsroAIy4VRkp33I9Y3tNfR9Mvg0HWL2cef1gtwB5bRxIVhylDM3nqLnRu/5qfcWkBi7X
5HVkh69TnjAF7BfLLefDog34mzBSaa8BPDEA43NQZzVwAy3R77V0/j7mvbZdd7f1vdRhrnmElfT5
dBiIbHU1cZ5vVshuxj1uFXOPBtVFgljd1imEnzj9cHqAVGkNYwjsEBGpbG6ox0N4TFluDQnjCOI9
MB0QLvUSf6rKONFHe78uAyNs8eydjFdXY3KDetLwcuS+CgSXd6lJM+7fL8W1uPpLKcO34MwbVAmo
U1m66ub8ucYSF7Q6XIBq09eio4cA7M0EgZ4UAersHdwVRIbjzPZ2CJp9MUP9Lq78dNv6xIfMoHcz
Wzhn9ATsztTnzH1qNsGaajArF3gOp9osABcV9su6pGFGEjumA9uszo2ldXoNOOx1FPVrBDYRyBBH
WzjJTdxm2bbI0ahxwo+lLpujtP1b5Oib9bxCAMg+0RyB0xXn3iZUO7oK6Ncjbr116xHW2OlV1Y8f
KEfz92a0tmqXV5MoWUfW92l9OEqoZGHqr++C/ikwvE1kGR/dmvfE5E3IvFsBqmJ0fwhkzuiXxtaH
EyHEs05BO3Lf+xpCaA3oAQAQxM7WjQFfkU/oIK97V2JBY39li74BI6v9zB7/f/cTfui/E5cwyHX+
5+7n/+7brnnLE4Kxn1IVSo9CveRn89NwxB++5VuqSwnQzSP8+Nn6NAzzDxqipm5ROqMn6ROt/aPz
qRn6Hy6iEyTYNvU/EnYKg/8QmNAc+w8PTQZBKvZ/3vE/UJhYT8D/Xpe8iwc/jfIdCvvU8f4SneKm
LROghNN5kXGDCmz34FeR9gN+187qLf+NMglQDzw17vHysEHHhPYpteGg+i4u7VPR3kNipocwah12
t1N77yde8/N3DUj7o4mWgATTuB3HIj7rYpR3aauDwZyb4qPv+l0kRXZYsK3EgDDNDqH0ooMoTPna
zekpmvLlEeyPdi0hmAQp4ckroCjIIUh6XLdE1tuwnoz5/Kc7+C96Rb+1iqipA7ETDuIM1C64db/r
x9Al6m1YTfqXyJA/PDDSX1wIHl8WpKAa3Rd3iu7xpbJGBJiqFPsC9VDvlog817rTInv++fymbT5s
J6yv1ydYuAUGbtLYt2Vb+sfEG6AU/JQURVeUrfmhc2h9OkqCVGIPfJq4M7QctQzhyUTfWMDkz6iZ
EYTMUzWcFydlt0B6MVgf6up31TxP+9ZJob2V3Bortm7bwjSf1KOR3eVWAoR6Cov659/++UiY2fbf
j6H/a29CCFptlgVaxNUFesbO72OYA07MO4l+nW/W+hmT8fmuLpr5SnbV186NQdO2mqAaQyhdtr08
NmYJNXUqx22CmtTJ9oCh0rbprRNS1pfKhKY3iG55wzhXeYjp+l3LQYHrBefq+oc20Q4g+aIXz4Ol
Z1hJfmiN+W32LHkARK8/tzdDF0NnBYt77+vpue4L49laBnmT2XGtgPb6czkk8ynLSKTz9SW2NrCn
EkkZMcz3RqLJNI3fDaRKn1xhezetZnx3ls586otOIE06fgf95hyEnVkHdBiKDUpk5utv/4vHPLvD
m0RDhTPLb+oKJaeoLvPnyNe/d60Mf0jnJUVm8+RwPTvIyPllQrcVbVvA7OlUPGIrsjVlWd+vv8L8
lhYJ9WnZmzDkKNPekfiWd8lc6Fel2z71oq0vGDZfojnL91ql2V8GvalvEmE9W47lfLG5Nbe15h/m
FoQrujPilI2SCVq2SLy1EGr/JjZ3f+3GrtODOqSFOIvQ1fz4Le/qenCpQ29WTwhgVKDpHOexNqSz
Nwcbd2Yi90fYvrh5WOSn61/ZE5dLtCTnGoY0KAy5S8pa/Gij5Nae7OHI9x93ZFbtLWXMqyoBe52q
R9M4soyQ68Kybxiuyv5JhrA3BwvghmPgBbU+/O8fme1HYJ1rfujpuPXgmwcYxxhnS/RbqjP6aXQr
E8jq+rvMNs4envPbUm/rGzhymKmXPfKztAjX/1OfVNwtvsemcCbjuTRjLXBdUHUREvOXf7/oPHWe
/KnawLC6OqUGDhdH+LB09d8KIFAYyfu9eH6iI3so/Ug8OLh3QZSt79dHsbfkh3Cq0DRVf0QUVzwY
hnvVuCnO64UH8BGhF9LvMRdbuy/CwJXzfFl/2P/8n+lOD8KNFtoXbvXgxbuaPOfJ0Fjtc7kD/saO
ox7wl/VBZprrgwyVxjs/Tu/7ItavpAZpTpvC8HHUcMfse++76cIGFWMwQIuwzTp/yKvGu24kBtma
COdvbWK//fZ7S9b+16aznS/d4mucS0O5I6Kav0ETOf4XYee1HDeute0rYhVzOFXn3GoFyz5hyWOZ
OYCZvPr/IdrfyOP5994HRhGBVLubBIG13tChZvrqx5qyKyC+r6q04xphvC3aJHyV41UFIwkrhvBT
VMMptkfx0GJMsA7mqiDrtotrvGPKAefGIgaqVpcqr5658Eh54hvwd10egUNHOUBjDxZWh6Dgay9s
66njQT4rKbcqCndPskgSlZ2mNcExpUnPbH81RztXnRFaMwW/O4uCe1xzseieqq7aqVrV7NF6KFdm
hyECcNfxTfP6Tdcb9bOnt9NZBYxLmpx2OSzizoeRFG8GTR8PCW4o94L4bo7Mfh8vZIfJNkNwizDG
bsM5iaK2KNBO036MgQCawIWBMcN6hpjdfqQCsGUXflSDMrLPNeInUNPZJnP6dA/FW9vByuxPidf8
5YXZ9M3H2AYih3oy07K+xN5UXyApFTN6tMBUj7YhHn+ijAhN3x2uGnjZk+OE3VNZwgpQS9zM/Flr
OdH76hbmN9nXzurGKKMr24G1xVXRXvUYFcpFXbikZP+s9Sp3MWyEDuUicg/4ETXvCtYsbljrwQPE
W6WvIF56XrITzqB8J6OeIn5d4Ss32aeQxPvRF5l3kQXYFXwMWn/vRbU2p9qB4FZjczPyWFn3ZQqm
Sa0iiAkBTlN4Cz0FpvkUhWN38s0IKrTQ0g2KEeVSdqKsoN0SvAd756V2vPCQa4nL/jREC1w4fDTH
6slU4A/hHMn0bcpAKDsVy8KHHjrCk4VE+iqb4n6Fmoz1VOeds85FfQFV3K+LMNf3kWKBj0CUZzbI
g6XbSLIh1IkHwnfDKUWrIcYkJ5lqBJbkYehYxwHy8kYxtPfB15k75a+GHK+2MFrFWteV4t0qWPwH
zyWkaYnKJ/5MW++QqgXHBjh/ro71aByROIKZ/WgX5mMASel7JII3O/KmdydPP1h/Vd8CdJgfbHSe
vz4P5Eaba+QbxsnRW6aXNIzMk6znaB2TkgKv0BKKOX12dM/q6Ix7r1b0vTEgXPsAUF2/1+WRPgzD
Khg9/QHEanqzRxidQ5JhiOVZyS1WU8Q60m0fW92jrFi94e3Hqf8p+1u0jmBIFMnOccHPjjAcNwoL
h2831Tfzb4k1CbLbr6Odakf4KdpRHrGSgYMLvYrlW6m2D7IR9CuIqzRBmCFs/JXXEwjHb6S+qVHR
rfwpjy6DxqzNQxEfR4gqO6Qyux3r0+qIYGO+ybS8vrilPotANMatYum6aPGbffL9H2Oiu3sjmV7B
M5nXga5fRffDjEDEyuYcQPvVvzSG03yknnLIg1h8dUsFLc7R0XEmQVerFyLZVHmWPcGKHbHJ7sbv
o/dR+rVy+iwUleULETVrqYlpOsgOaNzKCb1rsghMZssiqOOdzSZ9HZde8E03PsYxsd57SMzLKI8z
LOPM5GbEpMXCfLLeXbxQABh6zWM02MYhqJKJhM4QPDl485JTbWYFMaGvJqWt9/Ew8JBGmgGhdq7L
InKjCcWcP/rvZ7FGPeV4txwEIifRCFK8yJL+pnh5e0oH4xyGPbWAokKQCKFzh+l+HiE7UqtDQjPV
78MGNnp7QJCw0ucRruNwqtuqGNc1w0aeIDvQJkGfhHDhPKqCuBiAozxqwfSj6qZgq1R6qpKI6fCt
mgt7bLtlAmMOm6E0PH92yKMiayHeWuMXWcs1ixxgOrMokqTdu2oYPrTAW5DSV1EsAeciFqUWGY+E
gY3HmGjbKo+TFLlV2mRhqE61SMOsR7E14TzTxPZlMHxsV+ZT2rlQg2HXZK15+my69Yqi3a9gluTX
0aLeybHyop8f5vOM0FWGDZDM//KB5OC6NH59oM/ryQ9lwgfe3z/k/+cDfTiN+ucHEhaWxM4g8nA5
KBbRa9bfKmgTwY2jjvxQhMbEFt4q3gRTM2KYNnnPtqKox6khuuQqRNb6vPH3pp5miJiokFIJ270p
GjJ6iOx+C6cQ5IiHXoRnRdPXOtxaQT83N9nGEhn8Myezb8oY+Q8D1OcrEufajjSUvzZEVLx4IvvW
TUP4I3KTS67G4oudGt7KV8LwwNschleO0YmDBSPxT21cs2ZLbsKz4jnqfEsaMRxlrTUCCxM63IJ7
0R7rOChjGMHuzY2zDLZWwm5lwFBhda9rCjNqE8UhKxp7Aw+GmG/OasLI9fbZUaLh0JZ1BbKG6jAN
+c0kZyA7odK0z5FFOhxn24tsMkXRIEgSpmxRGI+mR7iZBt0Cc0IVsi/aZYOL4PlcdXnMiOo9y+vc
L5b6T+PQIiY49+cd/Dm7G7qt7OyLHJkrYMEkB0pm7bF861sXOUDUqA8QVsQbuSO7aq0vgi3ysQQh
S8KGUXHnoX1o9T2GxlQbYDswBlgcWViTZnNIWp6d6yNmdsbQbeQwvRYvWmhg/CawUOstvHTzYjzi
miLWVd2KW8iqdDF2OjwO0332eoKzD/13Xx8hUfe2uPWdML86vo5K79SbNxGm8RrqFBC3UIv3OooT
WzaH5cVGQRgWSG0ctKE85rNFaTKbZMqjz+KzzZh49yBLtO/0oj2RGkqXSeCGf3UrnY3IXxj5RUtV
M1WinxGkIDZxFjTeorwguq02wkMSOWVhpffKAkn96JTU8NnuI6ZA2VfJUB/k+LCfyovSUVSh8qIj
aLOTTaC3m8MUOzZbQgja6iReZCG+e1oRveTZwOKk6+y9DdymL2PnJruRathbuDhs01ER23pKcTPz
0Y8vBl29GFWoXRS9Ui+TFdxKw8S4quo2n33yqMdNG2e8C9vHjpzMFK7leSOEvQNZscPncDUgpope
6Q+ETwb8PGPT39tp5+/LAuU6Jc5YEwWEi5Xeqw5KFyS7XFT/OpK9ObZL+H39Ma7Y1WPYAUZjNZ33
SfcVNzvY5sSvrAxapUomYtvrllgj+niFWcm7wZm0iyw8PRUXFOXcoNQuaQUYBhOdSyqCcKfkQbJx
Byd7zcs17N84Q/BANfIfKQdMU9W3Es119Hbq5haOlUlYJ+wOONAmx6i2irUVWeWTU/Hb5D18Xuwh
fhIqKs5dabHDs00BXZoXDG8J/RW16rWNJIH72FeqtittxTnYhBUO8qhoOh34K0z9oRt/tU1ZjCjd
55g/66Hyl9I26xqc3E9SXw+tV5h/YZgIO9FwwucMH1o0gTpx1Anybf77Ltf65yZXhkvJ8RM2MJGg
JXH7R0odrI6WpiiHfstEE/7Q4vBC8kRfAqhLTvDxrSY3z4oCfMcKVyl7+Aku57NeY6URsIxokFot
rPriMGuCKvTCh0ktmsdRV7BuFew88P1YFp7Tb4eu3kBFsm8Z3+j9u+2KOT37KPQ0/FFaqElMaMky
A/kfCsqTvSqWGYDfs1ZsLNT7Hyd45I8iOGu9W98U1UIksC0jUhNhfXSDDiu0yRBrVOPCVeQFzdHo
dOMUi/hH68anOvHNSxgbxiq3WmcRalZ2TUF3//dvUzf+iVBwHU2fFYvRGrYJdWrmHLz+PTfj57qP
7oGYjpHqPLs1RvZgkvDkMEhwF2ZQfIghQxQwTf+qUG5bWKZaPmI23m0b0UFhd8LgUe3DYkEQ1/oe
JSy0udU+RkAFD7rhQ9XQe7FGuCBYG4NxkVLcdjrmV80KLt5oEMlM2MUF8+umFaZYdnWjoXrUimUy
B3xbj4SRPjQ17M7EIozZfomMXnusvKLz15E5nZBrK3Cs9Ivz/SjvF9VYwNj0jC+mk1crxeqzrXA6
44uijd8mXDGvLj5baIom5coTm1Eb+o8w5Y04KHb5MnkhUyxZuVNU+da+djHKzAM3v0FdiBcVIdT3
XCjrAQrGTzdCQhfqxTe8qqGsYBReuHb3UoD2RtsPSog8QtSqexmQjVsUpkifrRoWDxIpad02W9RX
YfjO1Uio5rUhCxY2TvBLRMUTb45XlCelpmm0C4DYiBEBtmM8IXUV++uGKvcGWqoejrwhGEe8DVXv
1Gpdu+mAM6A1Ufot2Wwaia2vNIDqh3utT2uVTGQullaKomw0O7XoLw7Gt18VRNq2RIn0NcIfhE3i
V4Kuyb2ZFb2+nrrYvQjeEezwUOKqJ+1L2WbFvsGuimfOUr+qlvHuDnXzaAg3ZOtCajzqc+0rfHR1
gehyvYv77JuIEUQvckhP3RStmqHLHq3ZgKDQoG83qjLuNBU8im6E1UpTnPCEscrzaBThk4Z236Hs
EJms4+6Iz0X2in1fikJtXW1av9G+WGmGkVgTfvfriEQy+cbpuUmmaO0MuKwu2ddDlOhQb7QQ3VoE
BlqXg+ZV77Y7XXzVdJ49xPZ3o4n/m5l01XvVgHJzi2/CHvS1N4gBSwXXeo1jbwO6Mbg5LQBgx8lx
Fxsw0+vwighXGXf7oiv57dI5uCiLYg5CJmMe3qt2Gac7x8bebx4h2/H3dvlBcDPJHBOZsrlwIm3f
61ihfzbFWhTeO2UbUuHJyseOYxn4HoEkOwjxx0NiYNAG60kWcQ45BVdiYidLN5lN3eaAi5WC42zN
yOaOsj00TNCh9vX4KQjb7mnALQgJPyNcx3hDI7U2vhklMfPRUYxzw0vs2cXQGFzo+Dapk7rNNL1C
C///hoEi/uu/z1run5OWNVsWwAFEY90D5PEnrCqqrJybIgjx8I2tY6QhgQnM2LIPZT/ASPaV1xJ5
bYjrNn6Pc3UanA+CSuZZ1sRQPHR9nL40ee4+NiUrinlQmufRUcN79wGYqvLaTQKxlyCfVrJXXpGJ
bLxfkZzaB5q0oovsbaqiPIjmRK+cItVWTkTy2mVUDeHSzn2S27JRdk/upKxGHLW6wnSRCyNWGvaE
cESiuOvO7PSXoPcw15qrQalyX4mQtBOU8IsQzqaJBRi8hudlFqwtD+h6qE9WXaTbMABEJatKPoRP
U4kFY6s+3Vs8JV84KCpvoVhpT5mu8h7sEI/5HIKk0BLwL5uVSUlWmEE32wzwV+sXxlvu+/kGkGS0
rcM0+yLQg1TTbnoPizrmf8kivDUzi6S9Ff4P4ID3TwiP62qqoWs2DmgzB1T7VxopTFuL0JWjkKMx
3VVvt8MJJgmJgwxfPyqhGn6IJvHxmg6MF8+3l2LotZthNcaLQs1pXGqhqr/UPiJKf/epirVsiw6W
eB/nR0NgWl4BKlnLnKZMYiIq+atNVk19c99S6u0sX1yERXkIhZE9pzHSR4pwqqM9z1qk91uQU266
lr12XoNRNir9IvwxfQxtEobf0N9rdkrXel98/5IiTfoe9wXqKlrh7+N6ah7DKmtmFcj2exqJZz+t
vWeFUMLG6d+j2sk3dqUnX3D72Msx0AERRSUOePH0fjjmvV4vZce/rw7JRMFD2Pett6k3wlNRFNw9
qvXoF7F/zSz7LeL+fhv0QV17o4NJzvwQz6NEzdSejeFjg08IssJuMh4+CxNBbmURKoiWQOOB1eco
O6LH2XNttNmzsBCJb83xMZybhFaxbB4aBGQSO/kfuVtJivktow3sDYyjpZK4NXXV5N8/VzMob/dD
G8RQCRrgtFOo9iuZvbjnNVK3W5LSLo5/ZDTQFtjWiXYN4Pt99wsIBGrafDWUFjvkDi6UMYwEOKsR
4Yd5BEDwH4iSVk86GYZd2WFh4lrrVH6vBkia25TlK7TIomsmeBbLTOSbwE6iZTFXrTINn5jT+MEH
/+ID8gMLkqOEMm30xu5fyWN059Qwf1hl07+mkRkc6rCEfjJ3xggjbvWZfRkXTvJS49gjZmqlD+J2
acJ8fABRUyQoWSfYHsMgPbkPeVGi80g+7qVvLecNkPi0CHplfARE6+IkY02HhLUdPJVtNFoau2lu
ETQ0E/cI021ro5xfr4r/zcm0/3y6Hf6AbpNm06CFQw3/IwsYG5j/dk2aPUHNVjdCN8djPRcVNs1H
WZVHss0whzUZRW/32fQ5Qq810QIS57TKqXGuqoNx9Xk9jdwgLlfNzfViCD5VZOxbNQm+aEP00jUT
KnFzDV8/J/deRRJX19LPn6HlKIC+SI/5iEAuZLWchmHNRIyM6Nxrz9dLssrYy+p8vbb1yULMnYRf
/r6eUvYXO9ynanS1mYXOQPhCHo7SgEIeeWtDVl1Uv9GlIIquGsGzLBDCSru+e8LA0NnGIyL6RO6i
sywKN43PtQmOiCDsiI7MPzpkFVIjctOtRgI55OYlkTZg3NcqGxXhFfTzqJbuxLI0t7BfmqtWTEoJ
t86nWAz2o26Is2zO0ho8kosYLyIUuDl0otx1bXANsdL56J1mmzjk3DRoy6wctORKxtPbVr3dwEks
nStGJ83CH63uHVeFVUlq6jyM0NXjPJmeUs95DtK6ObkzdAJ1G2stUPldwqeYniLuj0duoYWBTyri
kUHLLnr0SLDpinNRO/U1tvVX0QXaV1eU4Soc4pkslvQkx86QjtWvRqnUyNWG4TpJs2lfqD6B5kZ3
TkTanVMzBu5JxUM8cevgINv5LUriDSCQIzXwLip0B1J9zqMeK/ZjOoXxAR+97/fa3F7rSrZhoTIu
bKEzrFbD0xjM1osjqi1OU39t+d0Pkcyoz9U0m0WjMs17MKBSHesKzwjFG8arN8zMmBzlyglI3Ltv
A2QYC//VDHHujiuv+x+vV+PfD6Cnwd9zLcvULfjkf+SL1bYikufbw5OSjikqAf1Px6ltAspNcLsX
7TEoo/TRn1v43tNj7vQQW4swWfRjHyLvGlgLOdQE2QczA92mwKyNazPgelWPj03CxD+AKj03MELQ
etsYFZPLpE3HCfFh/rsgWB/8kXrpdiPm1uHemDODnerXF3mUDACWpw7a6ZxAJH1UX1jn/nJP+o/s
AV3/J+ESMq0GONFjyYGIuaqbf4LBYzVLnFH34puHOyl4OuQXWzAftxrCwaYPUNexfSO4AlWeQFYm
6jvGBEu3irOPPHf+CttCe2kSXVlVWa0e4jGuT1lUeOi2tf1LYL0ZXupu4ilF8ZL8GfKhZYDryqjV
Rz8hYD3X9BnfK9vlUYx4M/mf7iibkhwprGRCUxcJMv8M5BuqeQ8/qlEc/yzb7kWMwUhnompGMtGz
xHky+mlbOlp7MwbcMxKtiX/YWbMUaal/yyZ1fieO7SkUSCTi4sAeVsn1pd2jt5PMb+ygVuM9oH+C
0n5HDhwofQfLM/UPTBS/CsIiv46AjyCgPbKdT3OjP2E8AaBYGb3ZSsbYGapxEqSXwcIjslAPpX7p
dF+7tPNRCxF5aXlavPqjg4wX8ElF4S09j6u8aKuK9KyVwbAPiRGuhJpN74j+kMiMv7MUjFZtoieH
sfKPdcESQAnTw2dRBVV6CEpvBRErelAsde8OpoYxijCuBRq417zKhwWGxuo61EW7N1uSun3vps+T
Oq5rvwreSgeDWSSso6WsmiYK+iMhgT2AEXOVtpW/FGObYnHiJ8VaTVDkyyxRnvMuoIi18iyrfU+u
gsBjhjVDjGVcg/H4jrAamhqBrR7REcNvUrXDr4QGd6keix+KY31UgVCfVYSiN+iUqrtmgALl5VVM
mDrzXicn2qYORs6gwNLgNKmDckzaQUGW0It3WliYu3tV9kRejLuMXwz4xYY9ahtID+S43u7jyfPd
pTJV+McadYvW0NytAq05u0R2T0Z+LfiO4WGN2QmcY3YZEMG7KNNicnv7nBmAGYkA0a4FOTnhGPia
5i0Hy4pRWauMS5eIdIPPUX40LcQDkt7K+GDoU+gVMkWWlwzXIjfGZWQY0zPcSoSvYeF+rf3kO6pf
rKDQpTZTz8XYoRiMvdoWxt7SFwa2ewBaWmC7YUn7b0Puh3Lg5ym/hlZY/aQhj/Wpx0np6IjSPE+1
V5GQnfG7jm+c+0K3UBzJ5y+h2esETza84pzHavIQ0lCa9h0dzI30LHaIC/kweb+5DbGOopz8Oxz3
P85WxDjUf2HsNFs1bc8EoWMAofpzrWspI2gxwxln+QMUUGEKbpzKbPZAleqzldrd0s469W1ykova
WsNHXBX7FoP4ReZM8zsRb5oFwmFwCEp4tVM9vbjuUD3zk4vdbHy/doJJ/+oRHlaMDPze1Njmts7Q
8iuSV82v0g936FFcjzvjZerVaFXh6nfOB9vcGdGQbJ0Kmcc44XUmMBR7BeE5EPHE+Tgy1fAptNzo
lqBeP1f8Hi8RNY78Hfq32VLTkmYnBGi+0iPdEkzxSDTXVV6NbHoQuod2BQpsN6AEe2T4ldfC6fJj
opaI7Bh+d6tRZO3sYToOc4EnBW5Afx/1/bgJDWHsZDt4+h8h0b396ObDzc5CdHbq6Dlug+g5sEny
QgKMj7KtMdQQZXG9W8mqUBvk1YfyHc9xNDgNdTw5ng7Dotf0g63azTUryeA0vRWd9Yl8tdUNDoiI
3jwmW2w5naNskEfO3HXvT8mFjRGa4CgEfmXFxSsoL7+bsGygiOrusdPr5lKQK1zABi+/W2N1ZG3X
vJbCRsK71qxNpQX9a+0qBwMRwO8OzFPQU7q42JON9ks5xczOdJRYcuoqCyQ3Rytx9ANtl5C9fnLi
7LscUKEVBxc2CHC9cYy9HkMVn9FB7+z/75cOPHOJlIaJV82gX+vEHkH2cmk9Vp9CfyBb1jXm1htz
f+3C6Xzjv7m+X9qeoIkWXXRuiOadPTL9i3tH6KyHsg5AsWPpwXJMBxnq+c9qnj/d/2Y6oVNSxOrV
aw370JC9X+Kchk0MMt8WOrpAUPoZSDyxnpwLT5TNSVblUc5mZilULVnKqizC0vt9HMlPhOYUxJQB
KZogkP6+Vle6yl6vM5jNxIyZXv7vvN8u0xrLwI2SgwM6duvNcF8jsg6e3SZ4RGbEMEa7whUlmX3F
P3vkIbZbMYY5QY0ZwdzFG+A9Gl3mpbkmm+7trWUePof91taESDYHczeB03BhtXmzlANlmxwoq8UE
Xpuo7DbLFPsgC2Tj7IMdxQhJVdbHZzuGvqSFZV3UBsZyn13wYp37ycS4yoXZK7Ap5svIa8kjt0Cw
kZfvU+Lo4olw07GBgf2GRGW/0QA8r7u5OtndqzNW3aNR+MbV6fR3W0zWW+QhDo1Jo7KRo1C0AYaT
PRZEfg5WH3hLZ8o6nJic8YRWxnSSR3loq8g1FNoawXftWJoOG1v9R9OY6tGqkzY+o+VsHdzqhqnT
1D60DYZOCKVKtBAoI2RA6r2IYqzQJKpocG0LftWU83MH0SpGpe6UARY+EAaBAjbzzlNoHFpR58ve
zdrN5KB8RwD06NhN9mTGU7FDqwFRY+IWCMmWydEI8v4ceRaerlEzbayZEysH388YEdzF8oxNE+f7
05isa37NpazqThNt0X/3HsCZd2cy2L724M1c32kW2eDqprFxdXZ9ZlK0q3u/HKqqTXdux/KaIfCy
65uoP1ej53G2J9JTjYbJ/WTQZza0R0QcPk+To4uiIrA5rfl+wKWr9bjRiGtcfdBOV6RA7INSB6fP
psrGIK5UIih0CBs0q8nMmlvsx/mihXz3LXCKU2Tm2Hr3HhJMFZlPb1KKB5Igw4tij8HKt8z6rLZZ
uZs0ZhGWUF88N+IHyluSqnOB3bW4XJQ2QG9KNky+Kci8/lCUDIPxsOJ9IJtG3V667mQfQ+5m5DNc
+AaN23Cf+t0iBemPC3wAwU0D4W/CF/0OPygaouq7o9vaUq+H4siUXF2yHHRGadb2d4FwWE6k9q0R
ToQdTR/vwS2FtwxM1cN9RG49ZnlgXeEbHjQSfZukZD9XsxjfG731OkXJcFI05dEgHcl94eJ5Nwuw
7z3u6qfCspqDR2z5oQos7Lpwlvsr8hGhUUvi0a8JkklHdpfFpugNkjdapz9VaZU+CvSoZE12urH7
09HT5CgLN+k4qlgJ99HbZzNJ6l8DZJtu52my/DwBlJwdlOUBmCRkqc/T5BGyEeR/5GEeN+siH3eN
F/kvAemZpeX3sBj8dnztaw0evz7YR1lVBb9dH9pXWYut25A19YsShcrNAGsvW+2hx3zGG/+SNWKu
GBG1JHBkNa00d9PZerSS1Uhln6QE5EdAPmKHpNVoxjM37cXfRaUq9r6rB2evFTHdskfW1bEcHjo7
ndCG5ZTfxshzLG7b/EEeyn6gPDiGDb26FUTFAedb+r4DNXmb5phgp1rvPtTLBw3V52uHaTaSBIVY
yo7YQf1ZdO1bTAwFT5Ih22pxqr42wt3JAUkYaSTBlPGkWQZfke57D7LD9F2WuxEonMgfdsxb0doP
PetbQBxr/pMeD/scJ/r1Ueq0/e2j9HFrz6yY4oiMtiAyHNvv4MBRbwv/9VEy2/vto4hRG5GTbqqL
UJWPqoivowmqDc/l4bXTs5eqG6yLNdcQeCBqqIbPI0nz5ySywdbTHGltfE3S/EmegmZHddRC3t+y
E2pBuhPwlZey1x6QHKzNrlzDlQ0eh6F/NnHuevCT0nnpc/JoulcnZ8Ba+k4hKbPNkGK8xjbg1gSY
xVuUOy9VbJo/zfRpGLryQxvYnMizu4HlsZMav84mcZNtq7L/dXYcmuVb3nsvWVqYPy3rZsdK+aGO
VvKg5a79MsxnW3+fLf92TvD9/renEovD+zSHu4N/zkvX31o6sVx2EOGzLgA4qtj5/WiLcpd1ufs2
Vn22QmkmO6q96Z7gIBcEbsPqnWlpIYeaGsJBA1P7o12q/tZWwHHIq6VN/Otqky5+u1oEYPNoEUgE
5IidYxoDW/MbMLcKBSTmn30Qqdzakfk4Qfd6VAIB4iYXZzmq1xXvaowH2SUHcWe4YMzqMx43yHT5
lWh2IVo4aCtzwfuQkXhs7tkB66hxto3wbLbuhputPy8zEPF5QCAj2N0/yHxyxVteRY3leL+0Kj4q
L6mJF9JXTCjodQrvivlDyj/jTWZ00ET4/fPDG0iwbIqYx9C0MFj02BFAi2wOw9Q6FyvwkRUbQedM
LPFq0/e/lqoiVv9phJLAqMmWTVypewtTLOPBbjpiK5XWLwlLtEtPsXzQJBSyA71MYx968emzaeqJ
yjZm1O4iBzHtsOizY6rk9jNAUQJ5Ks4t8VyNYl3F5McqVwk7+udh8EM8HzqkIGvHeq5zfo5OVV/k
qZOVVE8Fqr9zFws1sXAjt9qXz7E3BF9UYUdXJ7FeZNg6rYW6VyKtX8hqi8PAemhQtZBVDNSqxZQA
aq50YTyOWL51eHosS68blsgk15cCpZuLPGqZOpf+CMpaImSsGSbzR4ccbCl4duKYY/InJuMQIuFy
sNPMPGRNhpK4bEzF8GVIDH/9W5scI0d/noJsO9T0z7qO79am8lT+b/OlNQByxOoWpdLPojhDmG+r
zIBTDUz/2pd5iTIJlihKllwNrCiRIaEd8UbMPIxM3fwa4WPDXpvsTmS3LPzeHFkK3U+FrPYzd7Po
puYbT2cOGYTxpgeR/QUMQL7MzF6/mEHdb1Mfz1e/F8M5HDCljWfV/9oM7VXRN+IQ81QetMgp8aT8
u+4xzyErhKaZbJNFjY/KrzHItzHczr+ocN2O2RySds1gwEqyg3aSl1azKcqmJQIoHow5au1MUbEa
HIcFUpWaVy8InmLIWl9sxUj22N+5i6nRii+tb4mVMDQ8T+feJsGV0IhD54QNXrTMSEvjsDENgGfS
YVUZeInlU2f30o3vZFlKfxrSaliZ5MGR3y9ZqqAutw1DlPHnvKtIA/8A0Gr2UCH1HlS1fuy1t6A1
tOd+LBfEJio0gIT2rHjgJMe6MY6yE6lgCHsN8WzZy19KN1YwWEvZi2JwfYhipFhkL5gnZNBYtC5S
tvovuIWzfXLKr22smhvbcJu1rIIFOGFaytYVCNOp0FzWpzVM/akEaJ9Y1inSxvEZA1Nln6bRtEym
fgS7b52mVBmfhd8r+1h0l6Idkf53g5MsrDBK+gd52EUi2VW4DTz0VjObsSLWLo9g5/9+FChjuETT
0F6rrPCP41xojdcd0U/qV9Ys4hAUEJRgf/S/euSYDPlBHNmwR0Gf29rd25yFYU3JUQ6F3MaAz4sq
qQNCyYYZLsd+dvw5MB5EtXGy4ClD3VLVavOszwVUpF9FlXWY/YVDvvpsa4IhWA1aVbDay1seKV4G
aVhvjW5orrKQ7VByM3TAm3D32QFfMt5WHdP+Z1sxIXmOQMjSDuz4LNuJPs12cdN0NfNhZ0OZfItE
TwrUKpIjrzD/pDlKBiYyaN+thhwKgls/0KFBgyN2nEfwnMGuN/RxM8x50Mbpnseu2hEUMW66E9VP
kRZsTDMqv6h+mx4TPFoe7Lk61Km5jlmiYLZoDI+JojvdbWx4Nt28Ck9eg7PhkkUHYmcITURBW26y
3llnc7gdf80lMvvaccqRqFq62Awt0CLVcQCmN28G/yyPxqTDPaOqv9/bbWs/dkl70vou3ca6UW0y
QI1fjJI8SJAgIYoC5EKvPP00Kap9/n+MndeSpLoWpp+ICDziNr3P8lldN0S1w3vP08+Hsk/Xnj3n
RMwNgbREVncmCGmt32hOnmL/Sjqu97oTq4H07b9cKQfgOIMhTzHpZ5csxaYd0aSCMa1iEzIvduVq
1QyN7tCRIZmXtl/dcpFbRMWwVXWEBzoTxi14lH1jlwK5eT0zT2UzmKd8Pshmng3JahwUrOFRPqSG
4LcYKYTh0WUBvIKFnLwGjq7teUgwXdRB1gBIiOBt8z6o5uYEHPvShsWLDDrIYuCSlDx4ab7GVCt8
HajQvULZq5KmfMF2LXzt4+jgNeP4IEOxbf7SCjU7D6PB6B7zAxPMykEGE83oVyLRzK2MwgxH2JR1
AZyN5Dav7s3s1vZpeQWi/r1O0vxmVn2yT2OENWRwyEnbKEWBnds8tp+Tjmlemhcg7Da3i49T5NMA
beMJqtKHWmosN+ZWnFreIz53fRjFZFW14gjM8hPoePAUOPWH5gOdFGNRbxPIjluhuXiNszuyA/ej
cHPWSlA4d3oeRLfJddayv43DvW3DFdm4Nnq+For5Oxv/ueeh9qwLaKBD43gtCmeOq62mUUVRwtG0
owZh+EHkiY6YftB977zo6tqG99pVgbstbez9On6RN3AqF/7vgBz0AbVTTUWBKEysYyAGPNaL4b3D
JHmFj0n01oDhmupY/WbGCqJHKT4BsmnhTU8qsH5tbAPn34qPnhBWeuwyvHkDMh3fdZAXntGqv4JR
/R5YdvrGtrtdT1iPA9UCbKX5GBY7Tq+8ZF4eL+BDqb+K9mIZef0TeL62sKwRe90WirQ3ueKiReC1
xhmKEppdu24HJP2KyPBeFFVdxcOQ5FgM6+eUhxzghIBAj3cccN54OilxFT1Dx1iqM0DIixAYMZHt
tAZ3qDA4S75Z80tVvlkjuxA7o61eZEtN4VQu5AtZtql8BSi2ka+pWwXfn9pSzuACjW3Nvn8r6all
vwbkLb5hQGOQIYUTURueD7w0V9fJ4PVPbVG82d5QnXJ97J/chsQLs+BDObdkl2Ia6JSS81vL5v2i
0OQHTMxTaKAEYuqzOjsHUkJ/zr6a8gnvg7ZEJvRvOLAwcDXj7ClPFWM8RQXZ/dYK/RVgdh0LR7PQ
sHmLDPcYmo17ZLZst56qPidz11c/GvlvioH6gFKmeB8HurYeGsWf2YI6UpwJtqNG+14mIlnluciv
FB/rPTZ80c50dFiTDZLLuhbmnzWypnwl3q8BYoBWmtbDVCj+8xhkxkpYZrWplQQazmRV076Ph+zU
44O29EH4vVtN4UM5M41DM9Nc0+5ieW57k6M6UEpLH7joe6AqCg71gYk9r7o09JyVmR9op+DvAbYW
BIMRbnsMJfMEZbU5RWiLroZSxM85brarHEzdsz97r/3rjApg/v8zTn4Kgi/xM1XB/+dTvj75axwk
rqziPe2NevrA7jx7SMlkPFhG+8R054M6oAs3r/CAvB0KrEP+PNWieEACyXob/X2cJwroQeQNOt84
8t+23irQECecO4aFbOpOMu18frGVvAZVRhQ5B1Pdcma93Wcdox+pO0reojwdZ97iNHMbU1EEG/ye
vgsYN0ZVrr0iYYne+ZWx8vzkZ9VrdvfkB/F6AhVwGxpNIFRu+DcWpAIjOvrkmeyT0f85zu/rEzZ5
1aJpsL5BMKhqmpUl+B4jw2dNNy/gOlxa+qQYbzaiP/vSZ0WLmsn4QYYMz0H9n/1yvN4M18JQ00MH
tuofSyDVa+qtD5cQveL/rI2SzDb2gddedAu5RZZeWXlDJnLa2E4ZQEpyEIeawuBVIgv7Nl+kXeU9
S9Th3MqSuT45TzgZ+g5hwmvGgio+77ZQ1WJ1g+bB1+5Kbrbw0nLPupPzPVFOzSJzPdhFD8Yi1+dS
QvbOzcqNPb7XpJ2wbWiNpVeyQI2aLLl4aKP+Y2jBLnR+XKIJE0uKF1Tteop2jpYjvxXgU0cdojn4
2eiD9raad5CAOxsdyh9fI0CDt4dCoKTeRGp067t2leSHrlMisTUKgZMgWuwrQ5/8mR8bNNsZh44j
XfnTFrX9WCVDfNYCsvPyJ8HX4eeoa9ZjJRC8qKeAbNH8E87jJ5TRHjEl/d/jkwR5wfsE22Q/RVyJ
rVJPGMbgogZ0h+X03zw0a6D0QdUBriL3CXavN8ND0VbKOg817lKWKZ9pp6H9iNylfSEp+9TM+iid
gEqZTrYLwYYmu/9hMbiPra3Gr0IbupXZqelO/qBKDSddNuWvXYT2T9tWdz5M32/ZTCXDU+5Jncbo
WgNsX5ihVX4buzFZtWqBn7JhdjemsoWu8C3dC6paM/GyRydodpQTzTUo3aMuWvDwkV7vxzJRrncU
BosmAOGjvpNNvWvHjUnl1CnHaxPOfiG98QOQPQK2aedP17hHDQQuZID/5zxEz6tNFwTAo9u0vQ4O
E4hmXquom28NEuZwPcnGpwFif9jppMMqYx1uI+TMcsNeWYPZYcrFuyhgf3pEz6w/xhY4+0azwoeC
WsiSCqt+qEybpYo7qXv0EeCZG2Hw3FD9QlDd/Rzywb3a8fQZl72+FxnS53DydHUfwwOzUUn2/jLt
5ZnGWnpdt0h6fwXwOx43TAsnYJ75ua7K/CzP2tABIWfXD/d+vLr3Sjy4CPZCPm8V098HIQxI2ZQH
oSvJBpxgQbaD5751UnXVMoPhEjuJ36YGkv+rOfG9HmB0V4/U5Ge/lv5XH6gATOaDPKuCiqIf+pBH
efbf+r4C8rJw0HBidioI3fO1VK9xqNOcdF+VHRpoCJIXS48dJhIDyC7vRj/mFom6QsEPMuWmLYtk
r5A9ODRmDXojrspvCQXAWbXOuSaplT+iy/Mh+018g9dk5zMYF7G/QtDJ6p5c1rtHJcMyZcBO6yLK
fHqYBiTG5bOJk5y/1MlYXkZ3NnEIqVp6k3eUB+wo7WoReElAXca+ZJ5P0y7cP+GxaIaFCPP6PPhU
J5w0/2E3JnAfc4ihder2OmK9eurtwDnoVZ9tlSZTH/NAa5YkcZIPprgzdCLzdxsVK9M2sh+OAlqo
i70/l/sYtp/ItjgHNlLZtgz6EJ8WfEB9nPKcECNQP0n+nH31Ra0lssVXW45hd4ZqJSTiLlQWVZrZ
PHyudT/IpupqH6EdTu2qYrmJ4anoUc5JntOqN3eyJQ9ZzAZq8psQkScqQnE/vA2DKi7uoH02c8sd
wOsPQ41r19x0PDywJzexVjJqhKm5NkzWjDKaVOzjTKj6vNii4c3PwVyXCOadZRRM7RlmYPjoxTgO
BqJpNqGwonMEleCcGVF8BsqmICqQjDga0CejMvCvJmj1dhlrlQa1FCNHGKLRhBSSwqRq2tXKVtVk
qbCPOMpD4HAWdg4/9ld7yAsV7vBmykmt+I4f7aOu6m617tw8O0wfrDQcXssEQPvcja5ldM4F6iEl
u9YbluRi49lOhdsQUQ825wzAqE6yOddUpzodX+qxDB4zv3rSSaWTxBRH+TKVb063Vte8IanuSlqf
FoxI2dDHwnYCnuhd48YK17UTR0Cs3eqxnw+yL4kVEkpzE/GFMPPDPSrY6cmIfGVjkZLBWYjJ3q2d
4hVPdryzS9f5MH3/McGnAA9wjDONCe2QwUGeW0+GHyglkRgtVO3mt8qIr7fSIRTRWzDQWuU88F7a
9R1pOjVTU+7VmROrac0DRqwdVJy8/NefqXOfPxMP//gz1aT3PzSBwWmbJvFm8DOq/L3wjiPGcHid
84AWOqngviUb8K+AbMoDJhwrshz6ZcBKddUKKAtNkdQRiQgwWyPov929jXn6NaSyckJ7w3n0CmE9
fqCBwQt7yqPTkOFz6hRaulKiqvvoNedZQQn82QnS8JQI4S1lfxs3N78yjaegDaCKDAUZp9rqPkSV
f6Za2R3vS5TY6EwILFs7sa3nNu26l0zrfjoI5J36uSUStUZwTZ22Mlg3oI5HP3GWMpq0pn9xA/PV
Sqdr7uI9SY0UEgZeXi9dI3RWxwB629YaX9QgimDj9tdoDk5eOO7UivscfElCHYSDcLJxNboByut/
+9KxSR7Kj9jNFBCaGCK62NjP2UKq/7PRgbZo9cCEwtksHQXj9CR1nZ0URkpZ8Ky+mmPu4oGXa3+i
RWn+iQKLjfDFoDDnisdIY0MOedB9DP6e+XH9p09Gh/ZiiFi8KWr7RgpwekDFFLZI0WJ1oxvwQ9L8
OFJvXMrmZPkbu/OHY9Tb736RJjsTAvfZng9yAlMs/XeL1vqyxanxEc/yb8X8SoFsW60FcKu9fJPY
MbkuP3sPfbc5eBYrW7K1zj63fQFKwhZrpO31tVyhWDl+32hWxWRRs+ylMaCCuBfI3MH9vEIXYKH1
NquXDA65qXmniS3oqk6c8nthbYc0mvAIsB1zNxX6Y2e8CiCk34tGtzGn1MxLkpAtNkbMN0k76Den
Vs8yU4gizKfXR9FrOrH9xpJE3ddha51z9IyoD2G1Og3iQQVihCBCnP4wdKzqI6vnvoEy5GovRak4
j3eKoW1HG1II3qqpU+0yWKBXB127BBEM62jmylj5VK7HkmWZbLKa2kbjuFemYhWYBph4DGg77Epf
BJrPx5o0/ypvi/FjzPt/9A8A27/6la5LD1MXsOjWquFgjZrA5NYNh0PrjEmKODzlA6XVmk3ihqj5
ZLw2ulQg49gb4yWcNX1Ko8CGtZsC5L3Bf6WmcUvqutpPQziucXjPP5rJ2/WD070WGIEcuhakJXKR
+ccQd0+xSha1yYr6ZIKJXYrGzj60zvkVDWr1GAhQfiI1lYX8nCkoL2pufkZhYSMg57M5LDwmBtlO
JOi9FSwjx7b/T9yySRXJdiTj/d+4iPx953fxsXPKhv9yUqJNbRvMvUmYXuRhDHyYFQOMrVRGWmEk
FOfq9GJ4tbMeRUkaah79FZDNvuHt3ZW6d+zxSrgUgkxrAPf1c1Sdm0JG4tlt0ZeL8TBeBZmZfqqJ
tWZWbm6UCcihBU1CrnRCODdCZ6rWbbJBRn3xB0yxF040WWv8mvH+m9nM+Vih0mhGm6YWOlJ2aEdM
dvqjs52PHnezFw8vLhhR1sNAwudE+h1P1RFydZY09qZCkwcYUhhDI2rjp9Tg80GeTjvZB21v2FCy
c7aDrVabKR7DK2XCauMPvMX+fRaz6bASZdVpHWUazS5nnpP31JKSxUMOxeXIc92L7+ejv81j2AfI
hFjm7j4jV3BsC/XWBponkbzZFSOm7BqSGx9Q6zs3FI7/BFozeCjRZzrc+6omyq9iwHQXO8R4d+/0
8J/d6+gQnptGGai1KY+QV/17y0vK8FQL5z2LPHa8afKWzJDbMVUi8H2quTIjxXTw0RXRxdHBNxNM
pmRaK5NarHvU9THHA716vJ/qwlBWGVnQpd/is01VtjGuQa2tSpO1ZTLiMOarxm7GHVG19PMjj5Dg
SZ9P0VeAIiJ776fMPmgjG6g0yE55kZkGqVjKU/Jq8SqBrbLtk6RfGoMvHswuznYdhO09nJbmqkY+
Yi6tGnxrEv/KNl/51VkVWykj/cRHq1m2uKc8kokJd6nQmr2FwMd1SMdHNRtv1qwQJ6aWidLsdyZq
+tVSr8efkc7zyd7denZQQ9kERWys5FjsZu1rx9ghaFOkjL36J7ra42EcrHIn7942HNIH1GeRqe+w
qpb3rAxE+YiOAelZVB+N8IpBDGa383SFxXO/wFxCu/pZE/3XAAZr0VWJucJkH3LwQsVclqYrrja5
FZKN5YX8ggtghIPvCWNXkhphVcsIk/8VDuGww5cNQn+b3KP0WCnsaZFROEet8+fQ94l+LupaYJQg
zHVZqNSCZacc4yS6sUcw4tDMWU68KcfxqOXOCFaPgzyTffdDF09HeYZsJibkNubYh754Nx0cdtME
ULwpsk2CBsGNAnC87OoIIVPhlegPWDvH78TTJPQAIZu5lkk3GqfUwStl9jPgorIcyg1znr2Bklje
oiK3uA3j7iSjvlmsm6RWns3a4WUnjEOeYneVVc6tExQFGouHUzYNP22QYeyBq40F96E7IXmA+w5c
q+hVT+0Ramn/0zJMB/Mhd9gm7HrX8kplbPVFVw3hWTa1cplVan3Tgso8ZwJIlrzIUYZqM4R1uJWj
Jt1BVT2YvQxHHH8yG3nO+V9lBhaqWYrBEzU3c+bPdRGPFQ+3a9/SInyzdcV4SI3Jeo6y6v5h1OXR
3Bzbpe2AXMHuifqaMmGCkpO0O4smCM5hmWEsHJqQRP4GFCtyF7rDV2Q5LeZLkAQfNLcJHwarReJr
LkrkmRmt1KLPjoqv5W916/G4+9o3lCuzrcUmYwsNtj4juFcsp6EZH3OP3TN5b7wSa/EDSn4IJjVI
D1Zu62uXWsGnzu0mBGwzCkEb0eCOWrkAyTOoaR/eABSrSrzv2OT0S5Fn+kXHyOGE70y3qvDZ/m78
xn7Rfo2N/N21sK1WlcL+lqbO97Hz/B/mVJ793m5+e+CF7AGDgEVVNKCV53YN5+93wL/WapvghzOY
31kH2d/IuAyQU+B2KFNugvJE3qUtkCDhnZlfZDMpn/zMLM/3xmT96ZZNJXhuqxhV0nm0vE52M7fh
rh2MI4g5qp9qE/N34+g6L6qRQKMrxwtnzeJXW8s+d+5rG2U/RKK8yFZvZdWx7fWfcsDopP0TrHHc
YtQw2N7Hz58mkPuP1BbRuc4xNhAVfHJJpYYNgml3R9Xd3VtQbcNTZAxC3c+FUPSpxnt+X/TOsIk8
8gMy3Z8n3RPZRe8RMoL10GvmN9ktR5EsgGI7Jz3T/4wSlA5Up3cOdltaKJVx4AFyFmgOiXXY9hSp
E8CV90imVgX1o/XXWBn7alJCQo4z9rKl/CQZ+LrcSNFFaGHvoTim2GTkC/vBrxuX0lZhbGVTBmKv
9jcwAGBEGKrNG5ODFRdMzXb4IVtybOJS9qxizA34HKgbKOyU5vTGilQ5yD45tK1BJntYo2zkZ3tU
TBYtOi2HAjnXQ+KhEG8KtltLlFkPImqDa1EW9XOqig5/C9NcyaYV+dmTpjzLRiUHsAJaRggmbMnG
Vc+uzgQiqvBNBuUw3Wx+x23l4HrOB3pWY+/6Ns6Wk6r34MATsp0GhayxF4LaqNFoi569yYWKGD5X
vd6sMiDMl3ukmE+p07P5gdKx6Z2Q4bFGnVJek3rN7yJGs1WOk9fJfnmoBVNSljcHs2y1Q2GaR6l+
PILPULyiudxlkGdBZFgGFp7vjruUI3yfN3rC97nRUyM7Jbqfn7L5IM+KlBVkOkyHr/6vYfLMTkrg
lH8v7XsQVekIlusr8BVtXfUwNOCYkxl4qDpAFdyyjq9Y3ZPdUor6Pc7UJ6Qco9+V169aPem/o16i
LKZZGsWrZ/khF2ZZlFfJzkmGhzDuwkM5k9MN8tXvKI9swA4434cYK0g8SfSrboXusfIExeFKR6hB
veZG5Xzvtd5fZU3Dts8ALDhWwKllwLZ+asgAfsZ1G60b9MyPtdeGD1FfInUwX6mNaMbBy3onD19t
gl5HB15nBm7sFip0zew2JrqzhNXO1pgFIhPX3Jl3RXkOGs7YJdjMIOWh0tQi2X4F/KJ+wmSLjEPs
B6uwRokSibCN1Tj659ggcZZlvXoawqx7yCa7X+joKnxaZf4j1wPxZFD8PABzStfq3B+r8E6z9qNS
wJF2GXqsGYrLr0NSPMgP5P2RLp2O76XIAKaXlSEubVu7l26a8mM3GhAMAvditpBE/0SV9OYWqDjI
sfdAaNfWGrZktXQ0O3VXRa8MIN9DUL/Z6CE448PHx55327tQC82+uiQoGj/kmrFsHEegGm5Wgso+
TE61zkkVzFG7nfG1HaYpkWW8ha5WMXHRJYOK4qeHLM3ezW5yEDIODXthk+ze3j9KrzL9rADdGGwj
3QSgY0mfmitwluVtABR1QrEZbym7LG8qujBsFaxsI6N4F8ZLX4+0o2xm3bRzFO1XUHjxAbA79ifw
A/VTmRu863Le3iVUq6U2NvpJBqb57KupufU5tHy4rXnl30IFc7Audtu76ErS2wssCawXVVjpkwZR
TaqsKNmsFtjH5kKqrGSGpm0nDclxKwQ8MvqpXW8K3xHrSleUdZR0eNfwy8JPbsFxj6H2PdS0V9NK
HYxR1Rq6EZJjhut3by2ULDmg14AO2a1jPgyhUe4aA6FMklcXsOnORdMdCEVJfJYtBTLGJfCxlxwH
T1kKnNWQOOlsyvJw4I+wV/byUpGgYb6QA4Wd/8bOp9vJD5Bd8ox1EVuCXiUVLgd//UnTZHkj3BCB
qfmTq7zxVwi7e6u2soH+9V5KoksTh6aqkZNT+gBhu/lUHlSWNN5axgOlRTQxH9Gl1NtVEJTJe2Ym
WNQkvGEA+SbvjSjNpTaN7kFGBwjpQx5Zr3ZUVaTL+ILNjJcpe2G4s/24FqKvrgPLtCcUsDNI6uGv
vIIrE9juzFE3uvsOA3+sX8MQoUw7y1vL7Udre/o9GDqmdWUm2MnNiByBevsPTL7aUz6PTzyhb9SB
fbYMokm1dHSd5ajoxMnHU+PkqRzkmTzIQKJl6lLFT4FC8H/GyWhbllN3v7jSLYDhTYtzw/wBpqkf
LT06trmjbbRMT6FpasxoYToAOkCnoxJOsYe9oaN1J4Ynq+s/DaUaQJ5l+avI808YzO65d6f8FcV8
Srgiso4ymJoqVkSWsPcySpG0XvkdzFsl1odloAtnZfiuNS2tziwO5NVAD/pxUB5k24s4+2reR8q2
0hkZlEpVZbcFm22f99URSUnINE7wzSzRvncHrGxssDDCG4Zli3TNk2IH9UbXKvVEHgOubTNlO79G
XbTBPnOVe2H0OvrUNPOqi76PgbGHmYxqjUX+LfGU8Rdl2e82W9T3Kip09j21/mjXgvIiQrInVy/7
A2UoWFiq213bJkfeS/XHbW1im+epwttDVeT2m1dflUapXzemiOpvz7IchUh25WAyUpVhatjdh5nQ
pe/D7EqrX2tlYSCXulBrTK1y5PGvftJnV3k2qiqsD+ycEBxL6EstYcIoyo2V2jEfyYH3yHxdToZq
U80KA3GVij37g2KlA8CiOGk5b53qiE1G1WozlbXzpgtNWTYIEO21uemV6Bdpo1FcRlLcby2PVJ0K
8dyloXlNml+N1rTH2NbbI64XwxqgZ7qQffIwuTORWob7LuSUfUl0FMNL0mN40nqlcdORy8LxxNYR
J6NZCn7Mwi2uWeRarw4sO91NzJttUv7410UDmJAtXhn/uMiaGutaW3G98FMzfjE1BMziVonuZ4pV
xbiwe85SRkWI2Ma/xuWh+lk20UnmqDM8y7eYP9jI7+nGa9g4xpa7xV5JAX81SPE0Qvw7BOa4NFFq
emmr3DsFrfFLn1sVSP+nmJpyJ/jallal7FK0Ah7k0DIMh4WLZNUxSwbtxRwT7DYd4OpJjfCH270b
ZDt+6KhDW/ZQvsB5ZpWEkcE2GxX7a4A76J9mZgToqDjuwiqDo8yHyUNsaN0W9NewlCkz2Qe8p1iK
1BPbe25NK4qdOyALyS55MY0W+r4Q095QBF64kJbeo9rkUVM6vF+dLnwXg1osx/CxMpLxIA81Fff7
2b/6bA+x0cVXGCq4uwmQtj6w3Yft3CQBD2aVnTqlFGtPjb2XWsccRApHOluSudnFS3klT/n01M4G
IFXVrHVbeJ+lUkMKaSf1sVEBlWllZe1Jk6SXO3Y17KmBB8NIbq80IcLnQ4PrZxYMZ6FoT+MIGryw
IaDLZzAmVb10k6w/tordv7+gKOceAD93q8nJP3RdGV66sQjnQjPm21hivDi29y2IpvRHXFcfTTr9
c0A5jC0zTWyvnSJ+RNsQWtss25F6Luq2k6GvrRqWVNvU5UMuIDQ7ZZd/KCX6eAoWQykJGZ/6yTfF
rtCB8aAAsGxo9DDNl4UTP1WtVp0hEQTPAu5fccmB2i5nZxb8PdJ8T2pP2cKgtDFUa/0lVL/qR4qN
Xd2L5peBTP8it4rotUZSZyO8UD2qEAvOE6/5ddNW6a0KrFe1jZFuTRzy2zlqVvKAHfafMyt0hnuf
Pyj9UV/IeF4CpGLBxqgO+ZN1N/Qs6ppaO4DTmFY2qh8fELFemnZwn9jweye7SxpQMH5M4cwirYgR
wENbN/2VPXTLIo4LgF6ny7zru3NdiOJpmPJ3ecHgCgRFA3QsWr0pX+Fo7lcvBVPBMfTG/Jx4Dg9W
aaYFIvm0rdAE9orw7LJRDW3vDuFHzLv4pUydjKmlcH/tlcjyfpUTCydswO2XMbfdNT4sySlIelK1
Wo5MJs+EF7rbFFTiR+J2+VppDW+fOWb05pp4Pf/t91zF20+OF74B4NyO7BoX5aBm3JpejoZQGG/I
PBs300JD34uYLpA6MW+Uz5BWmN4EqRhUVLB4Q7LSXEZ1FX6fvGkztpO4mW2YbyPAyLu+qJRXs63P
cgCgdBRI3WJrhbl9NVWtWSm9bT3Js3hq/98z4WobG87fHckvC3a5PWJa2Bf6SjbvB6VWtjWUPGpk
jym1wifTwhinQvsSWcgIgE+Ba45XIoTCj2+wQS3aTQMxaxFJ7UHRmBFbXRdQnAWvMwx9nEMkaMBX
s+9dnzbn3vG1c9YU4SyOkv4ID/WUBj+Y+lL2xP8tPo71n0R86vIuJ/cc7geSM7hph/lbidB/wEL4
sfLMfplqXXlDe7VyOuOWgvc9mz58YAQMjNuYtd3G6gqxKeaoW0MlYboJLwo46/kiOep/XiSjcCr/
50XJwFYqiW3rUZ9xOWHb2fzevrH1LAUdsSa3op2vperC6Qra7mSxhVWZL1XrkDvhtDWStLDOnoaX
VQTZbdX4V4+s6vOkdZF5Skh2jKBjZt4rRp6I76kK+EbhJJDI5oNWCniFfw+yb6g7c+dPk/miaPq0
BTA/rePUzm9VYaqsdIfhIJsjEwr82uIR/w/xMk7xcmzc/BHe0FHmw3mA0k3rGFRF55R5Malo6ng8
Z7kfjEerqvTx6EE9WWoZ/mjqbAw1AmmFYmKYW7Zlxmv/fze/ohoE1ld0WqwVb48QXH2nraKiZA7L
TBAJgCAeycZTuE6zWaq9A5iUT/afdjmPkQNjtyBlNl8nL5m0qH786vvXZ6liouZhky5oUPEBVC4P
iklhpIYQvZHoLcd2ysepqKjNonW9LF3EgPpoNbw1EA1eC+V5bOvgVk6mf80r54c6t/zEGPehQFtC
But2gKCCPel2wg/6Bowhhwy+dXDrufixdrDhwmLSpFISmLvKv2ehyFAYTruT7DfRClyo2VAckhEP
gynP3U1cO9Fr3qDJ24VusMYAKnoVQVTtfZvsr6ZrGCwb6kGuRi0VhXE2vaVmlSfFwFHcUpt8PWVW
AFoZS7HciBV0JTx3y0ag3ZWii58t00sXU4SgdatAxgnq5l0dzQlnnq48+oh+Xx2kIoFKzH6tYmip
sjbvpokgr66T2kkzBei+X+XfQpgdUVFn30cbV4cEOeBzY+nFNUz1YCl6N/3eV+NJYE5KdSTPtxNl
sgv3lX/F2sw4d9nPdG5MhlBAnM3BRps+sc0E6lurDcrFPnahBlZB6RTvIq1Nn0w3TJ+g78x28eOw
7Gv7T9/m5Ez9iX9W9N72DoXfCh8Ob172aAMVHxMZ9ZNsCm0Vgmy6uZ6BDY7tFA/dEOhAY037SYVn
u634QQEgF+IyKUW2Cru+/oYNGUqkU/erpTwDbN971ybkAisUTS4Ub8tDhKLQFiWb9Llym3FB9mof
8tJ4N+2Y1WIAloQt6/RW8XClJDnf3QkWRBGLFMlPp4aBjyUvSWQEmnlnnyQQU881qoua6I5K4OYH
MDDlzYoBn6eifQEHPDxOrXtp8rq6CYWMslqDCpWjgFV1azPVra2MYrlTLBJ3wOznpzo+5EVKRmZW
rkKdd8D7gsNdyGruMxMLLH8dktnNqz+BtisjqlDzQHsOf32CAOa5N4FLdo7e8Y93vOnQzQcz1Cfy
OT8bXET3cZP3KUhRuuTha9ggL5OdbatdQnZzZziq/d5DxYwCeqO9IoMJklJlJ5iUtvbahrqz17yl
CoiDdzOr7CZQo7dA8YZdZ0bNSjZLDz+Zyk2bdR0E8Zs1kZXWVJLtMoozCfcGMBHcZ4lOObanYQN2
UEYNRKWWXlyaBxm1zdnwWO+ak4yOnoPyyzpETRgmASI7VFBXsjV1sYA0w+GraZqgHanNwUSxq2cy
W9azNh8SLXhIfbe4yC5Xy4Z1OlDbd4wGOmScOZt6zB0UNfrkqM7TqGxGSIzsvRjgNpI7CwleQTlC
W5kTTCLI4OZ7VawkULdO9GYPvyFaS0yLa6rflTb3HytVix7aFuMKOezrar0bv642vKbZ4ygTrfM6
TXctO7pVoBSzAZRnbZrx/xB2XsuR49qafiJG0Jvb9CllplJeqhtGqVRNb0GC5unnI9S7VafPnpno
CASxALLUKSUIrPUbb3zTeo6TqVPc53E/3OPrix788qqIoj0qDaBZA17LhtBuHeR41uoNG1Bg3YY2
YifqLV1n80cFLuwOf9yKPM9NmmA64maV9WQapNUqL/c+RexuysLNfzqZSWY72/ImjgbqBi0ZDcv1
Sbz5SFMZi1iv39r3dQ0hk439DNsLaiSGGf1P5M8XrcGEchX1jdQ5GsXQPUVp8tjXGBM5fi3/8MjT
KVgPUTrtzSqgIGzYiVzXJcZBUZCdHPQx3vXZ89cmNPg7T5uDAwL348FwUUPSJwmIRU+yZRmz+K0A
YgN9bi2Cx2z1x4z86QKZ7/pS/NFVo3aPfW5fjovnrcTHsB+iLdVj1AIXiBKiTVi+aW+e0YZH05X2
RoURK8YWB9bC1dKrn6wU3iqZJ/j0JW5eWRrjnrOgh0WlV+evvh9BG4qo9e3UiGp8tlw3PfZeFu4I
FfToWUdNLf8Zh0a9D8pAPwUaNtuS3+u2rqIfzlh39TqS2i8MMNPTHLXtY90mzkEv53IdskxhmUas
IoNRZON47TOrfZzmztqmrIZbNRhHEjhA2uJTzqC6yeENjzSp7MLVwGbn4DYkfFdUwOKNIAu97sxO
3vIl6W97EDxfV/+Kfd0i6man1RE1iWT4ixe89mJx4D3KHIWpoTO0l96yx60O1mCvRu2lnOIMIqNw
zWStELclXjb3wmwlBo0eutdTCDZCNyK5Bm4+bb/6kT24a1cWLeoGGC+wy5xL1DA6XMJazy9Pqh+L
2VgbLYduq31QYUi0nn6eW1+wpmMtuPjeqGZy5x824ue3yg/H86R2Tf0nNaQijnBwa04KsVIxvwrb
zd8bNIyxb4KgxvsdoMTDoA3jrgBWfGvMs3eLLGaPfG8dPng4NVKWNe2fUwH8LMqLo1sDuveH2bhV
zRBbVrNSl4btG7c56PrZdpKb7ykqrrpOtY1msTI67Eesya0fE7NoHntUvFvyR3cqZE/FsGug32yc
ZUYdi3A3oUIHUExYVz+5tJrp3iVGhRCYhy47ZnBmeMDI1LpmcRAfAlLHOHYj4xu4c4nBZ+jvKqqU
F+EOf15FembuyA5dA5RkT5mo/m5weoBDmTbrf8W1ZZqKpZqjk/KJSqzHLRK4S6MNMNJbW4v2sDg+
VFyFvpt/xeoi1BGQRxYrXOS4/DwwDzMeSaqHJBkKXUtcW65UFwkM+1R4x8ArqKWrUGDLv4TTxxs4
FcmduzRxKIft3PAD5rJP7lQzmqA7zTZEBVbLnlXI0PAP8ERV7WLK9WfdFLs+1vnm/dNEfoFTrF3e
fIfQjwy2GqgjzBmEvodsXrH3ibxLtzQORjljU8kjCGlhrczCdC9Jk5g7BCXx2PkOqltCvkE1rqE4
WoASKrIIR+PORucCvbhnvBn+Uq6vZXZFn3r+xNplWCG3YR3xgO3XBeXIVdvW6S+9TMhZ1UO8QtsL
dAYLKCeOfSpl8pnXM0ZtCEW6YR6t06wbnpCbZGcJSzCd6/LZy6IcZzc8OeOlG3jU32unQbB76U4V
ChG4i7xYbEcfErmQTqR/p/hNJGi0O3+27xTjxXFwX0S+sTpmvLLuAUtn2yFOgw3sAphFSywUbbY3
3axdf8dwJR+P2mhDT1imqAF4ce2phxT+HQoNOd7FekHZiVnf8dzSVpgkZKi//ifOXuA6DL12q0Lq
gQBd2cq1Ml41WpnDXC6qS+QHZAuR0NwZs57p+zx0gHJEcbJzmqE9jPNUQZBBv6kax+4YTeTqur62
AXHa6cU0/WqHwkF3zZsWCS5qnA9sPL21dN3huQA7Ds43bt+MOswhDyDiUvTOEwbL46dlTIj39kG0
yslG+WhuwFUorS3p+wy0OCjMtLPql9pgzYc4jEnx0sWHJcIB2auOYZ81L1jXe2xGDVC7y2jbun9Z
rgbJdekZJki6KA2uPZX5F7Z5aw3AOYStVr8N2tDYhqOe7dw6MZ5cIdApj7WK1crQn5IiHC/+HD6o
QRVaQMPj+ITucASNzgID+PdeItMRJwUBGR5yU4vW+mSQoasw6+RklZznDGOQXgsfoyx0P/2yOg22
ZbzxYaG9r8VofEmpb8oovENn1rn9bqyFZGEsjbCtooWVkQBGLCm7fs/xyhp5nFq/ANr1T4AaypW0
pfmcFi6usEu3XYxnncjDCKu3PiN36jZBhqBo3Zn9tdB0pAITPf4Y/eilr4r6qXHm9tgKrL3gKQTP
lZjAWGfAKflv9d+uIHD/P0arfjMWUKPAoPel/hvo1FM/mTjBQZKhIGU4z5K956YOm/keUxkUqD3H
O3Na6iF92/NNkTjtbWW67r7sCusyZmx0DS+aHsTYmuthFP4LUv0YVtqx8RNg491kjfk6srvXXvbh
rVnE/PUrOoZiZihOhmpYgwwjMm9VuDKCn4ODVStUhOdAI/PJxxOwW3VGMN3JdG/FmbEkJq1fFRtK
UK7h3sW9E0I7ygb9Ii482+Evy7etAydT21optQMt6N1ti/7k17zOnR1q5qw3J5TLv2Lm6MB5c6ob
MvaU6FRRrkGd8MbE56fu0uCPGt+/umL248MsB7xqgXrNrxk5rU2BrRNH8LZ9Ag97UbjEdiZ/jWRv
dstn2T5Zo/cVV/PhisZ73tMfCP5K0hN4dPtdIOCnDuKpEMCKK/bHH0GCfYZFxXolTI6/vT3/Ei75
rsR1p2ejRldXWq48qcUwFEgnOQ4y38te1f+ntwgZUK7oVsp+yhud5DCnJfx9RFIuQzDaF3U1LVdl
EDwb/tQdAXRgoLGkS+O2as78byBRsyRJ2W/CiBm6aM/rz3rVEBFcybiqL1Y3IJ2cmtUpnaejXOBs
Rp70a0Bj5WXorepStk63hvGSfAAQPAam5r8UpW7vATzZ+w6Br5ckQTL4f97Z2nF9yRD5/r6zn+d8
XRS9zupMmUxvODK5DVSDTkIRshqKvyhhwDwoxucMzsmdGgxqY2PNWvfoS1k/y+Ie2JF80YepubfK
7GQvDygN2zkv6sUA6BkMWmHehNEiILmM6lMUU0RtEfZYRmEjOluYqtpOjfbUlFcwk1bAlhKgbWb8
1Xx3+dTXGOWixLDM+I5/z7W9Fzfn9DOAx6yleJ5rs3weT8aih7MGsruSeqU/DqaR7YwmhDIg0vlE
Nng61VE3nyj+ke6UGgWOJYYVVrOJKQ6vCwpmJ0+aS7IYc3VqopTHCc1GDOgTv+0OTQn6asSwnPaG
mljHaZ3SyVRmfzfz0o1JnR74q8jSw1T7frxKovXAzxqvUlTqYeibHzjbIXGgV9PrAJgNiSc/fEgx
BybNqUW7CHGMnQ4G7AyhLh0RT+By8OFsxgZ/N8uRx0uq+qyu1Dx1VZuWsTX83ll9x3orBXsxtOM+
Hcbo0KfzvHXDInrz2obE/hxQ6w1M97U9f0XBbp3SWAegskwyeEVvWxc0NB60W0nBsT0kDpugInyZ
2Po8Nm7HemefVGfscWBjmzyvUeoAVrt0HVAwpyr0PtUMk1zDY4SBxpQJdPLm7r2yGn2FWgNg0UBY
D46NLy5q4P1LKv2BD86VP4QUL86g+58OCDOhCcTEq7OJlw2YVNQIIiymP3G8fhONTH6MvIWAOoTx
S71AvGsBQElopQQzCMB+HvHo1VI8ejlA5nvEH+StlWTVWTVxisqbZYqvngrpWledp9mMxtXXPMOs
+Lur9V3Pj0XZy8u3My8N4ABU0isf3SJ1RcGhvwETHB7VVRRN9nE44yIzXcmaGYcGq+dVnVL535ba
k2bW8k5kHHpWcENTDLYNBH/iObhmk021o457ZEfk31cqxtLaPf/ryk5mbFwGPkvUFDZQu5CFLjH5
GUzLPU2TZd+l2DyiRIRyDYWg+14P4md0HuEyFdYGrC42DVijhbOWoN1iD3egey102qjtdhQfDaN3
P3UbKETTFQenHpJbpSygNAa+1Qaaoq8PTlffq9DWgSd74fNrrA2yqj9kUG7s2Nff5OLDY4n4I/XN
FjLI3EAJbZurP4bwRXov/kCq5tlvje7JcPGUaMfm0am932GY+Z+obpIkW1AQOk6gUT34HwgqLbxG
w31O2S5tOoyd7rD9ZdWs4CeR1iFdEwchmjuBvrKbqN0IVa70Cw+3VX3+MnsZzcnb1VCYNrw02Cpl
uFKOvtFe/L6JKUgiN4Ex0Se2Y4/Q55PXGe/0rZ2P/I23rgOTAad5hK6MFRmVcdd6LtCluNHSg9/y
8YY4p6/gNhenahDsND10lTjuYmdr5C6q1SWK9Qa46Th1nKdZYh6K7gL8n4QuRwrqqKX+rG4dpdk8
Vs4vNTSJLDjqTT1ANHEfxeAmwOvcx2iw01/BYD+muHuqyD9D/1yoOcvkDC7ypcUpd2PFs7U2czG8
aab5alhIc+KYiqkdzuVOYj7pukzes74b185UIAkodNgLnA0g3cbDprbrlF01UEbyy/FF9AJ8Uirz
lSwwU0AAM9+VRsuxDPfaqz9N6UHYnsM3J4kuBgCdbQtk5DnT4EkZZhj/1ua3qQ+9S9iMxnQba1G9
N6BHjhu+AMgwDJp+LTW8dr2s9V5yzUzRiiqTTxdLyc5gN7YaOGRms2/8chF9IukYjy++gURIlGvi
WuJbvG/T5mN0qg/XJSs5W4b3Y0Tlv2qRR1zhDTQtCZCVp3tPtTd171nT82eRNd4DCijBFp39+pyi
KApFsXMOc5OUO4kp865MX8eiKFCpW2o/HmiakhJUP1C/ISmS7ZGOO+iyt17qem4OhdSgk85F8W5l
LvkwYJ/oevubAdT3bS96oN72+Lv0y/ln01EabKqFK1/Ov5BNGm5wIj83ixlZ2TntdemprfU/PdMH
Ofp3Jc5Z1IYXnT3gBeW+BGCI9ufiGNQit34XZQ9GSx5jW7h/OZi3c2J9jCLfQXne16KPVJbIwbmI
e4euE63tVsTv+FNjzqfr+i0wo/Q1tFBCADT/jjBycWSvlW1VN+rceEVZM1pw09Y9O9kXc7k9Sqpk
BzsnOujkfHY9aeE97rz4S+H8CnGsyEix9pG1M3mVsqtGW1I1CXXhjeS4sBu0Pk3Xhe9JckdhSeUh
d77mNEV0yQsfqIt6DLX1eJaIAExlfTRqmHWBl6Gah0BxeSwKTH5NPCpk28ITNdrivvRFDz9lrl69
Rq9Xvmjds+VF9auGRA+GgZDvSte+mtIDx9/Xr51fLvBty1t3QzPuixrJ3Snrg7uxtfk+9L67i0EL
3elLTA0M9o8sNbAm/yc8B9gP9iUfYhf16zgyQVX8f1ODKnH4r3liySPqhR4ccywbasdctszGvoZP
4Jz7Xvq7IZ1J+TlRfh1hdYL3Nto3XRuoQkTOX5H9CE2l/G3laBLMeeI8D3mabBOs4naWSN74zk1X
H9f5s8GvACgDfzN+N/1M9LpAyJAiMerMqH81WCD26kTq2VO9S6GLJA4wWdYV8UAxq7vxBZUh1VWN
Uwh3LeSMGXcSDWtATQKJAiyes5/61OCt6opbsTSzPf7dtBDq/uiqge9YRRKwBsfGLYh2ouZbWmZ4
9c1xvpilkxxTz9PyY5C10RZVqEWevqh3IJUo8accr1CWRCt+dAq0jP3jhEr56/9/xmhr1c4tmz+f
wQH+xcUOHZuiIngyomONF+kzirrfHSfqtK0Ipo+KKwB0WosWHUauomnFXWy1rwhykEnpSmMbUbkB
mBIjZteE8XyKmn5TW2muIefl/BxQ5j2wYIa3WIqDx6vNCfNSDLBnDkXrMRP+UyXguKvY9+j3lZqn
RsfljgpiwIxZhKroREMd73MkS0EeUe4J7bq8omq2E7Nnk0nQncdgQY9WwW3lJPA2BAiuw6JZ2LWj
dw6L0jsng/f3lYpxMlxXIzqk/4pXvhhXQ+ORiR6frBmdTaPzxUkXfr5WcjrsUpLNgtT4qhi34des
zJ/ESQEcVSFZE8Gfs5L2Oay6v5+FgxREUkU9EUn6P5/1PctFhw0A6BXodfqeQnxZjV2ZvVeT16xU
7L9dsc1qV5Vo8pWdDsEpx+/5VAbi0QkL48Fbmnou0w2K0eFuSDz9KwaioseJ8l5FMHFEPozNC9Qb
5rPL7TZZpeEq4+uojyxgM9V41ljCeezcJ2CUi8ISRtNBNmUnVJBW+DnBphvTx95xOIi5UwkQWsCn
Aj8Lqs8BLWEuQXX1r5hUEx2JqnwFFOMYG1lyHxfzcEtd89FFxz3CaYevEsxaG6ANVuXhazk1zc6s
yvA4zMK/Nxr8EEsoar+qEr5oKsMXcxbAGGTZ8NZs7Ycxw2BDzfCK8d6twvAZtfV2L/wQsmjrPRsG
ijMeSntnPW3Tcz+WHZaupo9AvJ6e1QAm52JYRbIu1i1ZwT0l7Pls630M1aG+jwZzPiNWRPnaRE4Z
ETaUll0jjLYgSM3XPkuHNSzgFAJxbb7GDpwMOYePi5vXPbS7RxUeYH4ddMipG3WT1gmL7aRp3Agb
YcoyyTdDqwNJhYa/kqot0sw8SRxJUVyYPvmAb/h2hm+YSIBI92HPRoGYTobZZNtp7Ns3TkUnq3TG
z8YPXrw9qmj1uzOU4bqbE3Frm8P00kMejANLvNsJ/qIuXMWd6pYah8JAGI/sVqdzYZPcVPG+6No1
yf751Oez/5SV9aEfOKXgP7xrO7TwyA0U5ip2i/GSlON4mXgBrq25m7dfIyqohlMkkPNk0m9V6Ltx
PMc/SqFfvx9SU4/+ehzgN7mBFlRv1A2mB62Cy+ixjKmef89T95o+xidtDTfxn/vdWyn8Frmnig+a
1cxZl+ikvvFCBt9vy+HGRCv6zQ6KTY9y9rMRwX1s5rhY5ZUEMeLZ3knMCGDFg65BPSjbZ6sqjkZZ
Fj/Cqp63nZ5XHPqc6C0E6y9iJ/+hh22AhIgGk2GZZoqtViXjOygPcag66IXq7qZH4tfR7RfHSWNU
5NE4/3qqTLG2GvInaUTebRjzc349dRw+YpetTzwW7rkRoIbUfB2jSvADnbyzhBHemSa5K/Xvxh1m
P5Zrt2eBQ/dDLcM39SB4+8WmaJroBunXep95mXavmmQp9bVajGi7r93rFLvOsnFPaiwdWFN06Cqc
SamzA0DCtyVBI3y5MoaiPXa5/ZiEQlxcmbYUYQuzAhuJDXKW9Rcx9P0lbgztMLv9qwqpZlwG1RV0
DbGtew9BmtGyDVILu+Xv4qwGB/aZK9+16p1tO93Fy13N3kSpcy7lgKTbPw9RjxNWh4+6TcId05UU
8Ncb/hsJdbGPyOngVpRZeY4i9OALW9hrNWDan1QtKOt2drSdQCTeCnOwsK5iY6gmlDpqAEkavccx
m3ZnWSrMJA/Wc1PLN5HvJIbp7yXglyPPDDbd0sU+Cnt5f8ivfQ4YYMw4vS5xziW4L2a6d8BfLn+H
8L/yIU6/dnpR37rWoiKQ58W7YQ3QVioq5pas5KMNrUc9ttMac5dgysXXm6dpZnkYZGw9xdJKzwAM
k7WKOywIa6e2kYYvzODZnKzNNI2wGTz9gk5L8JDaWY6XQcmi6wzBg5VK+8LO+qh6qgm6AWvdTjZ7
dQNCYMa1SMXaNEezXFuG623QZM12anLhO+aDc99i2/zw9Qgbi7WZFMVWddVAPiBaPDrxvQpF2JPj
BL6w3sb0kE4O22NURMjSSvfsLs3XVWRnayPiQ/vXgJpMyXk+6cbv7/n/egZw2HTjBSwgauBf/4yK
mRMVHic8fd/5PbUf0ooDNXBw9a9/D3xPHqj8sUg329odqhVsxpsyt6vbnH0L9CGEm9b1qNX4iy39
vgyp0shUQ2jJi+8Sz4Xdi4/RgBJBjlJJQALUSJ6m0g7/KkR7U3RV+sFGF5xN1ffPBbmGTYWix10V
2sY+Tg3tZohGKtSznQHaT0hESISTqNp1L3huUiVx4vJXV2DW2A4ot1sc1VIRV7/zdv5IQbS99RBO
cW2r0wdHwHkHFRycZCtunaZdtL3xy/0qzS9XZMKr03dMM5y4W0V6vZ8jpz+qAdWoeUgfOvh4jnAZ
/bTpVjLwmpONmtMpQ8ZsBRdS2/Dbyexz6ld/j0ggsZsqGSTuvSNoUHUPBfl8LROv3nemdBbZFuce
VKFx4DAKurTz5wfR5iOoH3f8jDsgMNo0fgiJ020+Z/Odk+jVTeRp5q7Kx+i5wBFITS2LYI84lvle
UTxC1hNqpI5a98mFRryVs0RFctLu1FSvMx8o7EWvVWu9GcnMmor90aKsfKuuilp2ONEv/XIxQVJX
6RwJKnv+o+hkto00dI+/B7/v/W8xdb8T+QLGMfhBuHh7kEx+tnbNuN/DiZ35owqKh3ZpeirJAB9N
41D61nwIZBlvTX2aN5o+uNtpMJ17I2ic+8YHIDkPjndQ3S6eFxyh/wq2f77UeTlfrKm+YXsf3MhG
61ATXmJ4o1boqxUvqqfmZv/cUMAsW3u+vhtijDLg1MaPluE49+7wqjp6WdQXmcbHeQBm/6WfplSH
QkE9sdMiQEbobXDkfjGyiOwmB9iLjZXXGu2n8QdflnJl1+10dZcBcxkIBzJ8qHQkNwrzCr3vMdUn
PvcFNKsgr5R6yIYT+gbKYrZMvbPmt7VgZ1X8/xJSN3aBaZ/SQVx6HJdJBmCgHvcwSlCbwhZ91kLg
zU71iM6+PMtwfFC92OqqxyGLIGLn0rwJ/Lx+nMu6BfVXy5WaomKGCO66zPLPKjSjfrHvUVVYq0EV
M/JFlNyQF86MqOHXGlZGS85l/DI4EKS+kq8IfK6RVAzNXKNwk3pjcjAXL4QSETe9oWrd2ND+Ei0d
WDYSa/tHv1n66qPQWl5ouUSFCFJMfDXK/qPUx+Qtd4aKPWLDgXbpDj4eTbUu5MXoBvfZdd2Vihu5
BxRvIHGvulMNDzjPe9xkgJ/5U7sPEceCxR5UMaLSE/rpqr9IIB8ip7RWgecHuNRU4bVvqvzED8sW
yOYWfRqDq7Uvgsi9fk9CQ/auFL6/T5aL2davwkkNEle8O2ePYr/qqoEq9uJj1mvlakYyCRLxfya3
2wjvyq8bVTS1SZob5OMOaqZ6RDiWqIgBvF6rrhoIBgN76sG6yWLSpnblWutpDsed25nFUw+YHYyD
6H5z2A9k1H16AzaAQ8sSlRuFJGHmuMfYElhlJgiDGUauvZvdfGwX6ooeawB7cvcChuI+sacYO8Uq
RqCnhdouqptU8/8OfQ9WSZOvU/zVt2quGsiWW9UVP46+S7yQUsgS+x5Qk5uBM3OaFRv/V4AdV7qK
3AfvPxd6zUZ5ifgtick8MkGsTXF44UWORVpd3aned5NnIrxEhX5r2nZ4Uy49FVIzvClpNlivf7KH
AxOFK4KyNshyC3MdVM2/rAu+nRH+6Jdx3WzNLrW+7A6+b7YBPu++tFwrcBErOITTSMm1LbYdevjr
r34YS3HmLx2Q0XLlN9F8DICHVIPJbBWDiyrwkKOpfEmJyIzClwFbgGK26rem89E3CPGtxAZV/KgH
F97qEL3mkZyxU8UV0dV98aMY+gPa6/aza1rdTaCxN+pTL4dIot1PtdHvJPXCVYd1hY04Si9Xpp0n
1HKXvlGQKiKrEVcxZxtbevGh7oGxjJEYL0Iid7kpWhMjF8Fv2ezM8aJGYuF88j3iqFlxXgbdaZ9j
GxKP1WXUyWfMcd2a35zosYEfXMPeFSF6iGPNQcPBiu1RFoW+HrJmfmmqYVgJPE5+DKPxakZ9/1nI
ce9pXvc7YumixLC1etO6t3GEf6pF+qvz0g9TH2yK8otJJapvm9Ifk5NqElklVPS8P7vC9aF5ln25
DvjunB0bGdyhyCkoR5p+03hlsyZ51b8YctL2EfAcrxc3LssJRBmJ1cQwLtJn//saFTAPCwXIf8AK
aNQt392SyuXXQP7P1X+LxY7XHUPL3b6H0sEH23d+R2E0vGBI52JO0osLS818dKa6ONQ4Il3rPgo4
3iTBm9lp9zmlgh/DhPVDn98sK+wl9IXxEJEbuUGotF2prnRs4wH9NGeViLA4qphbs4RlVrnlJG88
qFDra+O2NE28ETwypOuyifet3hV3MxLmD0NV60dAA/NKddUdSD+AGaOwjkc2TwmSTGP9DPZqUE2D
NwtQq0LpuW3uS2k+UdxzLt+NyIVzyRzvNzKewFMaG9aWWJSyDccaD2lkf6q5wIsB6iTG/NykkTx+
dfsgnPahHda8qNNdq0/QQ5Kg2iTZ5COSqHsXgUXbGlaI8QHpEeWZ3HuLvKnc1UjsHr3C1R+C1E1X
asbQi7fRSLunooJEHpGRX4gMt5PrWlcnLuxrLSeQGxYeMiqmGmAP+W5sbGxTlikq1sDMgGUMSfac
J/qPRMz7BFnAn9qAKKIbDNpVzibQjzBpjl1TCjTr62wTOnP8XrT+Jens8HcM1pnXe/rTDed+Heg9
dP10Mm50x9ilthNcO5RunjBDgnu1xFV3TFAb6Scg1hEOI0+JrqOV2Dl8+5fJsOLma2+yCiyDXyE2
puppkZXIp7rUTYSB6j+f5uGTtAW1g62v84gQ6Z8PnNpGVw+cM3e6nQYKa0PrJe2wTtq+P3ahuIyL
MHaMrAKS6WiVgOcqrirWiqjEG2FiTUOF/7ZaGnVlNGZ0G5RVfKuuRFamcHj+6as5/7ql6/OEvwCj
uDhFy/Y5HK3bSOOb01Hq2GgJ5R/EzVcCiaxPFg1ceoJB3Ndl+ssas18+NXK09eryqWj7Yd/0aPoi
TIaBWYmrhRJ2LGGW5e44/eQskWNhlfR4v7neyl7I+2ICoVn6tYf1JV3VAJ75SPi4MQCopoeqyefz
YGaX7wl5C9DELAyfZOB/biKhuBOyau5YkW1WNmTMitqwtzgXtTeJPhcwNFmP0sztP+xAvldZkjzp
nR8fZSvtnVOxT3L7ZA9A13tM2yFHyn0MjiRzlzpb/fcVQswjG/iBn7vqkCQUlBhIj1g30jkNjSlA
/IWEul4Tt6rfLldyzm8yZDMOfUFOG/BV8WsYDhrMuo+oAI5mZcil1hma8CayoexTUR383xMi388u
7O6/JwzgPX5I/eH7IWqO+lcUXfF/PCSJhL2t4OAjThT90odRe6V6A+ir6vT7MuvmXcCL8+Twg960
pqntE83q7wpYMJvGnZB3Jp9pBtq4so1sfkFZLD1GVVNuOARPL8Hg1mCYHblTo+jwJOQtkK4EkANF
KPYQivBcB+ktuiAR7jK98a5qEFEdYVTDM4Z/zgOOnmgiMMfAWfCimd1v9XgznOybaaiateqm1ajv
x0qrtup5fiUzsC/9tYpq7AKqgiJSWjQnji76EW0AeUzjSZ7w7Ev2uW5aSKJPvExbVzzWLhoaWhn0
r71JLn2uNATPo+TO6CL3r67pVx6F6Y2ep92NcAbZ3mpjBV7Yx6s+rFsALUFHloztmOrJxuIclZNr
yVy/PqgYlTg/QTbmLJ3j958r9uSP1Nn4QJa/YA/bjZPj5i8zWcli3aT9sgwnOyHKcKNmqK8CL250
wg39qkLFOGZHGJcAorQKOxc3DMhFsCOw6kS/T5I2umHnjiVBbgb3AJmBgQvtJbTyBLZeZlMDHPtw
P2IB92C2aXD1UMPVUHcDiVUjaw3aCGpKFNoPCI0VN03jjOtwCsNV01TdgzH44qELZh9djtA5qG5e
I98YRmRs+L9gu4i4zsFe2OWqQVBB3Glh9ueAium93q9gYwMi9WoKPB5uVD0CIA+qYXeyn6fJvKhe
BvniDNv5NEM9Ozl6IzA+HkFaQ8jbT3MUnGVv+uBXSwwrzUnae0v6j03S6q/x7Fb7EWnGvY1Z4DsM
49mKzR/gGd1dR73gkDZx8i7zjz4ZzB9ZXHdUA41kb7vegRcyqtRL3Y6TVbDpew9DmQLTAdWdc+SN
22U0zFmY1KiaLLFaGpzoJwtm8uqKDokQF8MGspOHodLAhYnsSYch95cJBGpsKEB3VLtwqQkxOMNr
fGOgMnZXI3O0L4ziyR55lYR+llJxBxsY4LZ2h6mgtkmCFglhRwQcr7P4R+tVT2Ywyr/i5DMOpIbe
OeoV3ejV+JNnaGY1qfZSpylnC+hV7KL9o5VNE3Qo03qLKeeshqkIzwHOk09C83fZMq2wooFcnz9S
C6ZrhTB/6sKy7kbJPsAqxzsVpyhX7k3W5q+7/MB/CpLEvIe3GUPxopyWmxIutK6L9TQUVwkD8dJM
ODomrmw3ckrlfsQjDwc69hgNMu/8K3OGZ1CMsaaLQLS6FVOMd+iUGEstc71SJtvChgqnnmTWrnbD
b1uuvkZnX+Lr8TWmJrQIeWEjFGm36tlNm/jb0uvNrRptUPI5JQ34Pcf3ZoG868Wp+BMdguGzDHFV
GtKpeQdjfEBg2QOlnTinBJ0bJSD5ro0iW2d5FJ9TrRifwIgfLdaCFbnu+UBmew3VLBHbyoLt5kMG
BMy74L/4S5t2tQ4msG47eW6z+gbIm3ltagCI+kIFq4UPBuP/MHZezW3zaBv+RZxhL6fq1ZJlJ3Z8
wolT2BvY+eu/i1A2endnd+Y7wRCFUGKJIPA8dxF6evMLi6SQbSGmMnckfrs00Jx7T3sWviyNkl2F
Mt1bzW+EJGq5V/TO31VQ3QQZJ5A97NT7CgxsAp793er8pejc6buPfylqjBkE6dLwn7Fhh7zlNnww
UkLz2dgjjDGdfIJ8KyUstW+dvUTUIfkWNSzz2gj8rI8N7ZsbDS9xNmq3xMWKwjFGZ9EHjvrNR1OB
wLaenbU0HV9s03wiS0mIrba2GU5+h2Iu5FUZq4W2lJdChG7KQWbsDn9aUwhWNgfFbavGyj5uvXoR
9RgYLduqr5a1Njtv4TB+k0XrEwHog1vejugk5pO6G4c4WLppQR7S7r1NqpNj0ofqq8G7Zi9ZIvem
mRuiTTlwCTFpC4inDJuLCR6XsTDafKW75XgaZFV2RzqnKadxMrYmDJTTyAmHMezPiRrx0xf2UwXd
fuUEVbAyMeE+s5f5U1hBme4yd/r6aJJXcpggKo+xoY6tTh7E4walCur31nyewoid8eChLmdX+O5t
7/1+P6BC2nPe6wlXDwc533D2I5Kp93v/MbmRTw5ZbURjgg6DvGCcnkWXTc/1pPIDQ15zK6uyQw0K
3jMYFe1lGxFAxiE3DQYnPT6aVAhrUeU0544jY7Tk+LtALca/yDn0Ch5dE748hvssVmfA9zsTnBk6
E56tHjn8fJXD5WcotvqbwAlCXJwX1vyUszdH1dVlqKXDQVa9Sn3urcS/gi3qvhRqvMAgJX9LggrG
CjuDexU7C7EjUK2sZO/ME1p5etbuZdVp/Q9XYysxtV7yhgLz/Dn4GrcXjkzfi3k+K0rrfR2i3nb/
1JoUgZIjbi+rkcZa75RZ9iSrcQiEjhD/l3Zk04MD9k1+zJgZ7UH3IZwTeMrfhM4KZNUsgLLXBLO7
6Nv5LDb3DlEEyzBTXpLMqW5Wpx0mBxdRrL7WnErMi9mp1To2gX3Wc1WMsQUjnSu08YpFEasNNIB/
6yjbDxsAwNOjmbR7fuiaBDE6oSGu63rnQXFr5AnNDskhu7vVvjo9D005PZte6u/NXD1mXWKcYuCb
51bPfaI1rs/X7dW7qdW/yaaZ0oFLy9zLL3U3WpN5MC1y7rOWe6F0zdGMB+MpHD17KYJp+PSqr1DR
459lh5Jh5wrlioWYuhcRQqVDaoRf8sr6HkbhM7+CcNOKBKEHJdZfO0R1zr5Zf6Sc7F57rcle/OGX
7JKF1ZOzD+rkKmuRXk0LdDjCo6yOiJTixzIEW1nt7K7a+Y6t3Kc2zMCcBc6ChZ7MX7qWYWBiFRdQ
vfoZrwDvhjL7sMf2S2eph2691Lzip1+XgFtah7C25s+GZj7QwqhT82WX9kCLe2Kt+HF3pFhQ8lXV
TDmRvFNOzlwMAdiqznPJuMwdwFmVk7x6VJF2WCiOnvFUVeYbqRyyISGalSpCoW/Z4FycztOfg2wI
XgZep3KUnRf5wQYit5JVTcOKXmU93ycE68itpi9N1psHrwcFCFGNbfdcyCtZyA45BLqhs/SjUlsb
itJvgCuPGzZvPCot0LMgFNOxsvvsjfT2Qamd/GYKM34VqQZq00egMQ+js28o/ULeVOQJofQq1KBl
YtBgF6Jdh85sc1Rls8tnG/foR3Ep63IMMmpi3ThsKmTVTfrwfL+aZ4Bph9UWAVPygHah3Mf8Y7LH
PY4KDbjwcKe8f4wcJD9LjpFVM6yitRNV2G3IeR//CjlGCdSOlbb9ZqMx/9NnP3pzO/yprNYGAe0Y
4Y9C0dPnECT8yS1I9lplOcK4wqg4qEwE5kLIyikSfgj3dGy5DTLwoKSDI+8rqpxLTkFaIFtNLewY
EfmNsTR0c0C936FKCPTZGN9lnxwVAW7ZGKNurxKtYFNvNN02CrIUFjXWmHqtP8d5/jMHZ/bbTs8I
bio/vRDzq8FS29ekQrWR7X126sCLHo1QyTaN04avRKLZVnVA7z3xIW8uAvE9LKFniD5GuRT+xtOY
TtkhHZQZol1a4IaIhoGiVL8jD7oZ8ab4rbXJkw0z8ZuHpviydsYQMGKM0QpmhTst07TLkCYRHOlA
eYdKeZU3ARpYaxxiLwLpkEVXNulJtdsfTleIF1lYVvsBGGK2YFXhb1eIgwyOwNpjHgH4rXohRLck
whE8y6aR/N5a7XKsL+ZOMynUq1Pzdp7HB1FSrhXVMJcYqHGmR8agPspiUjjTB6P6lLGCbJEBLLON
7nD4l73/GI0zQ33MoAHH+7TRSb7E80Z+rrK4X1ADVE4uacxdkM6Ix9FFzxcs7DN+S6t7bW7iY3+G
tjecbLcIXnPAfetw6Ia1HNFrfnbmF/cuO2UTuY8NvCb1Kmt6aVnA/XryWx2/qCG5YAsQX2Wh+nFy
LStWI7dNjc2jI+5ncAjKXsItQkA5lq2vOrtEyD90FwHnaaIZZXns2RHUfo6lFFItx0eh9wScVroz
FYDB9fpg6Mip80TqiEaBEkybwLvYHp7gRYkovuVmv/oe76a4MQ7W7EaVzI5VeSyMY438xlj57Ej/
1Sz7ZJtwfPwFKh1wMDzr5xzHFA/tfYHVyzPKaekJANWr7JJF7Aix7S13AOPU+8+ybYyR3/NRd93I
u/itavu7dQmExRmBGBLWSpL8GUjOWhhN/mp4avYa4YPQhm7xJJtSyxGor6gdm2rGG1U2YWrMOnG/
wTCz56LBsah0MIcL3e5WClKrcqytuCB30BIP0wkoHUDxnWeiSmaUPmRQ9Pi3qF+aaI6RSWCzy2nC
zN1FN3bBxyCiL9PkJb/DnOcxEWj/5xpkGr9pfwpT+6EVjbjit0BY0J9lVDmuIWqWrOysTNWtrOZ1
+qfKvjQ/DJr1TWr6mWX7qkfq8AWgCEsGD8VuGBX1xU/733fRPwaAQvszwKgBiWpK+LtKjPFGpAh+
IJlV3Wmnm2zKpqpZQeXFvJPc2c2bC631UFGrp2tNKukJdw0M6AmrRdBGePERQDw2eZbia6G+mlMf
rQJXr75yDq0XausHn3XVnIDIcILO9/f/PBLwx8KLxGdPOJisw6B+TaFs4NpVjM+lrhOcsrPs3CPl
s1dDeIW2ER/Iy/Q46/jGeajSdBtZXrooyBLjvzU3yiKcr6IKTE8YhtlGQ3bEPxSwYKdK2em6dixd
3p4ocpYgR+YCS64/V/+t+mjL/n3c6Pq/psbAyFpH4ztv1GjlQeA8RqE3G3fNl7lsVfQRoFiWamuY
7Fh8zT1jVopuc7/0evDjox+tCtTNMIOm0FUHNp6pgXkOk3tTOl89qprfQmt61Me2e3EGoW7l/bJd
3vGYMynFn6kEkbw1rGH8aGfn6fJvYetYUiMaRTFf4ZxNagwpCDniMVZ2qpaLQbUP5mcrzOynHIIS
b7a9owArC1RDbfrRju0oHKm6a1GR+lsfRsgWa5Ebf/olcJqvfuG4qJ1C3c1e3Qlzy7C1PhAV40HU
8CbWxrq/yc4q4YzXTu1wMBoTfcBZkogMz/iUmpm/wSYRNYOqT20AoO7IEdCc44IlrlfzGCMwKoRb
ar15ss/ILmmbyHfKBWoRHvjzGcWf84j4S3nZSJkPFIKOzl0KZK7zD8pmbfml4hRAZu9f8398r/LL
9rpWXaU4xi5UAtHVWf5CSieuNwr0r1WeYdyrKMN4+o+rvEgxVY7daCev/qNXiVNvRez8E+iGQQIw
3ltt21wfBeS0BBXdKf1HRwgOctuPtrrwIMP/Y7CaTktAcgVRHevPJDEjYFtsx1RE2yJkm1LmzrPm
pdGtqwf9Oqb9RzU3O+ClNuEQVlu5Pfo7yk4z/dohbQgQ+gV7Mg+PACDoXp2+2JVrn/s6sF96cNDr
xBN4JMS8ZlgKxQImLP7PjtPf9FbNiCfZxiII+/7mzW1lGhFty+NoL9vwVo0x8/glK66eDzcl9LNt
Y6rOUoyaAi9O2MsmS/el0gOmBC1yUhCnbcAohH6zkA2VasIbRZqW+4x3XL2706P9UZVXo+08KbmV
k1qrSnj0CgKmwpuWyDOkx3uV0FBolNaXOhDDkzEzimX7hJnUplDRW0znu0rsSGBBBvAGkbr2lOlm
oud1nUxMoU1kzssZoiELtCpzPG3Tci+r7gzg8EM1XcVj767toNOuabHAnFxcZhQUodvfcY1Bd+Ha
ILju7Zg6xhzdzrLGn5+OsRRLRdcQfJxvetyeDsUqGR2CYXP7o9MdqnXrdgZagP/6pGomO0xBt0HG
ooYo/a95ZLuhzvorJY4Tf+cJ56vWFXsvqs3jYx7ZXnrBsTLK9nj/d4sOL5xcx1HJJliWx671tfcg
a5HxDjbpXG0SVPCsOmz3I0Tar5YxZQtyBtXBU6uj3zfRS5aN33QWWja7frhUc296CvGFvFiK7y7U
uaNvTZLr3XQrfIDy+CYNK9nuEkWqjBHWIISAHYF5fTO5bf+RB1vZ31VRsNG7XOwBgOlfhIrGTWQW
38uWQ5qpuf0pLSIsENnUENPmg0wV2I9GYOzaj/VwJkWFst3cIQrnOYIw8uriK3XwdEus5Uy5N6L1
GBG/COJXQzGcszYXJHmgymb8O/mZWs22Nev8rEZ7OQLiHfiu2SW4rGt1icxOsU5tfXqSRVaE6v2K
GOjC8xDulk0CGCUrdWV0W7cAMyIbi3nwvSdPeU9gf1NvH3PJq2mAFW4Xw+I+7jG/WlRirXo5bJR5
mmhQbvisECOaIY33ognqVVeYcFU4kt/bvFZLVUgPjJGNdtyEJw8m2t+7ZLNSAY6Ubf4dEqnPwEjL
gYybTdO0mrQ6ahaPUfImffBEuhKloe6tctg8eq0e5wCl8zYqGKVroQUN4aXY/aK7dQNWVC8/4yI9
oKqHNkw/XUBz2r+jMX21U9X5loCngaLDRrDkIQDToD3h9tgeLL7hFtyGMxuwaE+lh2yUj8rq+t5o
mZ5/jv0D5lv6k8IfX1/IcV2v8EZ0DRvdstCFxjH4GwW1ymNsm1j85mWvsQlN2bUmOpsvN6YRk494
E5FAWVZNCboX8YIt+xyi76mVH6BqIlAhq1mk31LrxzRXZItaOL+TRK9PZu7Hr1jB6Wu1598oq6hA
IqkFPRXZenrlXTarE+ohL7KlImuOW3jbH+59aRhufV/VVnJu/CqTp9r5M1Y2GQ2qd1miXVVFJ4Xi
eVhT96qFOSLz9wAQd804qUs5G1zPJdHW/qhmrEN1mot1EYzeAjhDhOMqbSbBnP4fdaXpmlkbjvfx
3zFyoCwebajzTnB7VTxmK5sZ7vM8BlWD7S4qclTrR5u8+scHjiPotRCBLfKm//6vkCNlwQHju2+S
4MItA3JV/9ENTn8kn9Mf5RXOH3+u/mebEnX2nrTB8nFDZiTD8XGrvHq0WVW6bls0JzTH8I49gap7
4YnYgN0U+1hrWZ5YPXpauDoC2iQj/3Ep63IOwCHqWo+GamH8nfK/DsS3D0q3vFEIH75cmuweHyPn
eswgO4CiYN9edtp5EPU2VOvx2zBoDhZ0o33yxhCX8glisI6uzwfmvZtpZIvZtICsU3uqX5oqAhdK
7gJccpWzeoOfbsmB/mzicpn5do2hwFekLvLnctY1G7txX0VFzKNIDX3SBJBRt5/QIUiWHgT7rZPb
aNdPaXKTQ5Imb2aZDFiY8x2y439MIgfI4jGRaoUYmf0/Jxnidi8/QFVZgjnu4qf+hvttHy0UAmoa
2nW/eBM+OyTJvrs8qIs6KMR7opAVAfGM+HYANw19peSmx1W7Hk1XXDCfCreVXjmnZkQ1IG+t8ZC6
tnfIo2zcGW0JxSG3zE3nhdaF0E6+tsdsvLVjjb5h1k5fhFXhGR4G7nsdK4RACReigpAkO79wELUt
8NhZBG2crVEcA2qRFUVzCsq5a4CNFU+OtR0h94EF71eV2ihA4ROkkoosLVbZYAcKgMDePxDw/YqH
4cEFwTfNme7vSokeDG6rOIHX1zYvXoZwdL+2Jiar/IHSpewchjLdmkGMlOI8dtaTXLWJgvbMXO1j
MnWDsLKnbr63tsRKG4X/YhqEjAZNWcsplaDQz51r5/fPg2Ib7Ym9EBmY5yhG8FNh6Pbb+wfa/A+A
iDkL4DmkxyLeTYZTocoiyq0JC9z/jKI+2caq/9ZZWOju2yZF2871fnmxEr0YIaY9VkM2OsIQzXQd
gs0B2edoil6wGl5k5j4Hs/SZ6pW7nGVGzym71Cdkb9F9nDvU1CZfSvZPzYJho7UI8Y6NpRJryj9t
CM6feQpQGQsT9ebjF77LQAzXQzOSFu3Y1BCa/WQfJa3VMt9KV3mrI8lY2tFTNANvWDr9z7T97Nls
fs9AH68qh60Mfn2/C6F3gL0HG1pafbaQl3+u5qawyI2jk1qvjyZ/VLVDUKJlnGNTOQ+SfV5OlCbk
hbSQc1mmyFfxkLbbuukD0mOiqXd/8hdx2p6mlrhjFns7X58VDerYWkP7tj4V1YQJCJ3yNaxiDTP3
vDhnKB4tG/D6m7oMxuOjmLryT3VMSZ4vHz2zblsYYO/BkdIaEHnLoCqNYvSJrMbfHV9x3kWUAalg
BX4xrbxap25lPqmoN+0SpzUO/Jamo9mjTxImhDZdvuhVhv8MTBLFRlCthYjmeS9mpk38zUNcfKJT
2zT69U4jpubbsXGVaIS5D2SqfvWb4ckCwU7afVcXafY+hZp7TAljLmU1BxawqkkU7mV1QJfZqJLs
ta+r6eJo6u+6D3ALzjp9M+gqEuTuyBxt/hOR/lMz6f5Cx+vhhRUX7GpQvAq/9V5kUyyGebtcXGQt
rzJ9ZRqIN7uFwOk1rS8ku/eTGmogo/v6Ipv+tmdupR0fTXJECDoBbTSeK1/tn0Ml/5pZlfnp4XUE
Mzcfb4TELCCgkLeNvlDfSWFtGtcxPlUV5egIHP9FLxG6NVR3WKHsa3zCZqgC/TN5QYqqOILBrI4E
12pgkJlDfrIoIWXmiYBH04hjYtii5IxI/T6ocSZz3/rIutUo2KDj2r3IAsWjTQBI9CprZCsGVFgx
VZZVpI30S1YFu8f4PkHnpnPN+iDbdH/C73icl4R5Smgb/QuWTAQcStDvc1Mah9k6FEO0QR0A0yjA
yWyScBwFgYeqNjxiWQSuEGtSjN0s96Pd20ofyzRYzRc5oufB31seMA9ZtUSq7mKdiAVoh+Rkz0WG
SBi2Xfpe1h7tsnpvA6S1UIq4PKp831r8FkVTfQnG7nPEkABibZmQr+NXZphR+eaWDXELJ/B2sppU
WFhUs7CHFhqobdkosDZW+4XgpP+LjMkiNRATXoy4BgUZpkVKjylCOaTfpsjDrY34xwuJoHBd6MA/
8xpsTq1m7dExNesgvPnJ6hv1qcx5f4VdsCutcTvgbHKq0t5Ya75fvZYoAfLOCPofUCuXNlvi30UB
TyVzPPh/Ub/0tbx5tvxJbFNH0w4ayjWFzhs1KybrhuWrvgk5864GtePhzur80IOCfYozxbqleQql
KshACUz6U0V+76uoom9R2ibvXj94yyLmge29eNi2cWcc6qEYT2M6phsvM8noCryYOWx5H16iHGMt
QHrDL5G4b9381qtkY0nVnMMhBnjpYoSYjO1v0o7v/D3Vd5aVEQRJ4D9X0dRvSkWIEwHUkc376G6L
SiWJXKnOxsMk7yKLhOdiqajFtH60aUM5nlmd0MyPETHJAfctc80ZN41mUw9SpBr+az2w5vG9pv3p
d0y3v4xF6xL4dnOUMsx+X02Nbe4KLVR2dlMlJzCyCe8VlIjllWxDJvRb2dbxVraPumh3SLW/tUQZ
l6mGMaK0v5FVy+uxp5tFUGS1LovqQLjN+KIZXo6ir6au+gRr9sAsOb2kNjIcYaefKp/odzvrqbke
6GMtDb+hCKBthI5m4uTDcborUJhKmF4IQXyEkNneIygdSx+zlJuNehYIUd07qwJDEqutcaEjUHjq
VYxZYXmazy4OwKS92uatE/ioIqvh/jAUd+3g1MWPW1UWbQV5xLObDxLzQKoq0EFlVvmQwzBieUxu
zJPXGMyfwljM5tGh+Wy2hoUAfBdfWy18QqYzWlfahDhoBJ2czNXeFK7+0qa2donRVFuYhiPeRyFq
VknCa3JYpitfnCrKnqNpiG66a/JO4W6sY9xtZnB6u4/KdBZfLXaeQNVor3oXbex5Mo+NxR61JXUl
h9lGGCw7FtYTm7L2TTQH+ZGVkjZHRZ/4Vc5zC0v4HEix/4M/yEKs83gCljDPsnCV9HeaO9q2M40/
TbJdVpOuHY+eDzDy7/iJQ/4uxWtvyWYU+e+2dX6WerHSfa39zpNmL1WzLi5At0uEbFJ7o5fpuPEH
N9zEJLVQ5ylThEJLBIRdQ2PBctBp6rLaqtf2tE6VIbnee6McoL7WFs3OHh2ZI1SvWSasDa69NQKe
mXaVHR10jbPbaqQx9Al+hR23T4XSrjITd51MGU+JHgTPaa2BaEhKQr21gHswt3XC/G3Hk02gCCOK
oCOGM2HVstADR3wjAvktxXTiZwkxk2Q+jlfgPhdlZo2/EYq7+YFlf0ykUxaOFupfdPQ5Vr3mRs9t
vk29UF2bZhhcUR7V1uGoDdfEU8S67qf42VRcfjhRrz1DwrkQw78FYWitPKgpJMbmlLs7p9xZLtEN
9+asegzg9N5vJxNWXpnexUdhesWFMFRz6jXjFs00dIKsynNdKOUWcC4R4VHH1lsNJhQybeR0S2R+
7gPLoXk16i4FQ8dtut6Xz+mwe8zBpjA8Zr3yQ94ip50swMZ+AQ5DMt7lWHTDIdYHeraTQ+D4rwNc
BYjCpsYtUKz2EAK0W7SOpd8GH1aoiUjYQuN528tqrgXlRaQu67o7LUfRddu2HpxDCTX0MOGkMutu
/K0PWIm5IRilJtGLL4O5iCGgvcqKh9OaQuTwFrhR+SUPw6cW+xOIgwwE/vJj9NluErGDG02+C5JQ
BCWwvJq9o4ISStSTBfT/MwjQzpryanpTJ+SERZmXLzomc+uU08KlNmuxVUwdIVEHPYA6qcM9K1WC
0wE+85ZCtNwa1X4V4CTzysEUfTnkeb+J1v/eCJH+TLUY4wo45xyAUSMn/Y7zGptBuy1+2AUbrjhB
UKtDELgv2uAqi8KIo4tbP/ceoq8kKazgqiS+tx7bAek+jsH5eiBr4JioaShsQNxFDQQGeeLgDUR+
mq/z0C+XdjgOG3nz5NVg5iN9XTdmwZaWwuMpJpjutVCXvZBHpoU9RpwtXZt2H//pkcNlUdh7gwDX
GRud4FSiHpHaaqEvlLYfn3IVIQo9UOZjV9Ms+zAbn2SHvJJFMSmf1aQMOzm2RAXYxq10qG4oEAaX
wMFAbqGWWXAxFNR9gwKZPCciX6zpi4i/xVMyF0pnQc+br4TfIPE7jMRU8vxgIjuv/mOcj/YTp0gN
kZZ5sC675WUycBjzqwZBlX+fNSaVtBuK9PcQdd+xl+yuiJ21t1EvLp5SdUBwS+DNNQK1GLt273ld
hgveaurFicLmpfLtQwlM512YkdhhpDes73dFcYmQX48Sqy/Eq5eJrWx3+kTZRSq4dhRXu8WoN1DL
SlL97VzgsDZrJRNH+HPZ+Fa7YNPq7obaG4CgO+G4A4gE5yu5xEmL0kYYgjeeJoSLBMobk8bpm0BL
fAqd7Ic7OjlOQTQ5dfwbSWbyuid+LsWrr0BdRZ5zXHEYKF6txlXP3Yhqz9xZmmH5GgYomXqmuMkB
NnHeRWKjTx9rjbW3w6gm1miCEL8XydLsU/3waA/Uajy0IZnWTk0J0Dg4eQ7Nhd9femsbwCNlkL1o
WZDd5AAE/ZAaU+v2Pl528HquF04wmPvKdYJrI9w91txAW+yswo0x+4kTFk+NUna4lQfYRNMc2667
Q30lWsuqITJzEapBefYIMHy1lO9TapXvfZSiiWvimqbKmzLFgT5Y2wfZa3A+4WhTfeXMpZ6zkf/5
/a4G0hnULXV3vwuR/MmOopc2Qxau6evvPej0TTilIHezAcnPIv9TmIB0FmPn5Zv/6JBDZJuq5tiA
EzGBohk3wyJGykS4UXg0tdG9Qrfa6YqTndW89K6yqTNQb0oxtN8hcjXy9Uc1tAArUFYBKQyFl/7E
+p6X6JuaXX523NY+qYZWX6NecBiAYLYfCJpe1UER124cyl1s6t1C66LsVIX+S+e7yjXQ257AiRCf
lW69FInivSJ2oe76Cs+aXFO1N80Od3KAVWqYfiK18YR7QAcioEqWaV4kJ/hp9bqOG+utQzJZT6Ph
J+4qr16Yal91zG/WvR+KI45X4qkKoC6Npe59AO5byaH8jBA8b2oLOya/gVmg1nsjHawrP51kqRt1
+TO4yJGE0IKlAEjyHHRmstdNQ92OTZLfks6Pt2WMp9QJOAVb/NQfl0lXWYemmqxDzi8RFn2KDJ+J
92e+AL1Eg5j75ChZyP5HVfa2goh/DspB1voWsOzyPpuceDKgKwAn8ZFaWBX95FzSGD5r3FQGJBs9
OSWhAVFOQwA7r/kt6r2avPft8H3mvf7irJSlQN8X3aAcnBqRa1wXgZig2PAqSiVes1aqT5NnqDtj
RJjE8LTijAcYrwo7VG6CkMYyR2H0G7Z2t6i3R9Q8N/2oIUldKu+8vMJ43/UOB3B5GTpqus4yZYOQ
YIydiNE8Cz1qnwvD7/ap0ZBjn9tk0QSwHRq16heTKf60mRYmvw0AU3543IaLiXIu2ZsYSqKc2CUb
B5gTqEuO+gx1bhvetVgeoruCV3Jh/CbFvdJxFfgcAhd5TzezXkQWRRsiHs2JzCYYMX88se5iRzIX
2I2+aEQudo8mjwnPNhgiklt2XpIGH37fqwWKPqSOJ3KuHPryxlTeJrg/i0Qpw+9dV3/1UiUHaSf2
AIq0YNEKsQArwN/Br49e5DghyJ5yQ9Co/pWEFdzzIP70p4o8F9Cx98IQJq/TNP6aiAYbF0sTLy3g
wZWZTvZV60zAs9HQPVloDGNoaT8TmMn3uPS5uK4X1o33cbU0HWbiSPleekAF8+RHh1gEcS6TkHdn
ic8oIwGOXC4HMDccsFpx/EuBHDoRWyc5Yj1DqgJp/G1Qq/W1zES1cguHOC2yIDzTtf+ZTGiddSYa
J5WKcIkTDr/QH/oed3H3rkQwImyonjeicj/NGEAYz2Pzphv9OffRPlcCBMBTA0MwHZOVbW2Mza5K
6+xFjpVDhJIe1GAo3xGw0dcaNtZHINTFwm5CNvXIsrpLNu/FES1aYVxZZYJFZjX9OY1tf5mpRH+t
qHeOrj8Fi7iKkmqZRclFjfRfceC9qEaprEXpDe941gSweSeb7Vmk3HKErPVAjO9k892tHGbO1TLk
QC+HIYUC3hZPg2nwLVxEhue8mjEOpChXpWoOR9g/1ksdTc96qfYwTnDpdVvIg5P6XhWG/TPi7IN9
eR++ADpUt2U24ApTE9XWkxyl/y6/ol7b7xywOnyilV0fHbFrvwLS1g+yCXEDfZvUTbuq6hc3m9Kf
scYDw+nA5ECgFhgHDekhNE1y3oVfrzx0jd+b0X5KsAv61YTe3scY6MOOAh9Na2UkyuexGrYZvuqx
rj1nVRrjlVdYnxa+BNl8kzLmn3FZoZkwjNpCOMlHQW5q/smigx2VwU5WXfYucRs1r/MbFVUFQm4w
3J33mAzBqib+d5DDeOrNPA3ea40F2+WEskTP7pqW8OuCYGCbGWuA2D3Hetca8KbRNEVHdESH9/jD
i1vr3eRIfeBYGSG8yiDdQnmqc9qULxA+rz57tEFZBYjvXoIGZQBZ9Io1bXtHq5dplAY3z4BQriBz
BpMVdomsyo6809/SzodVO9+KYxoqKze//tc0mmHgTawnHzGnpXhZWN206aYG+Nc8oZwhKOJimfO4
b2WbnEd3/LMhIEnLGsHt5BrFLFDzZ8jJtQ5V0soR2B03vrpFHEss8Fa0DuiDWbNLj3XAA0GsEwTw
lwpQ361lkrtK2ep90/KbM6jWhzJh4ebgpbsjrO++sWNfynat1bR1JkiROEopcBcytqoX2R/4PCur
VjG7A9wYh7x2c9bVwt4RfPRhFXrjZUA7dmuNrbZQuxFu29zG0zNeMMcJ1y07QhLrVB8dYYNoVRS3
9UZ2pAjubQn5hajoWsdc6Oa1q3Xjy9+aDA2VCboyveGtBb66E7q5duQfOA5oF8MNV4qr4xnpm860
603c69rQS271XKRjg4qrHUICmKtTNSS3IGrOLJNITcy1DEOBpw4stawJuWsEUbbtI6VcPm7CObsG
sICfphzXDfi/dQFr3FSE7knUno/IuensJtFsBrtWZ9vMHEFEDZlQX2C/aiqHwIS8roWDeAtjW19P
s7is7G1c9p950yGlPvdWegrObBq/2BEGGrGov8hmMbgAFAKcSuVNGLhZ+NXbOtsybnJV9aerO+kF
kn/8Vn/KRrbMqD0YdQJ9XBRndo1kgciWf/HGJELrMfjE1RjnAC3yAG3qX2SfrXEK4OtDE0bPs7U1
TeGHkpQrVoP6x/8xdl7NjWtZlv4rN/J5UA1z4Dq66oEA6I0kSinzglAqJXjv8evnA3Wrq27PxMRU
VPCKTkmRxME+e6/1rSHHwVcPZXPXAJ3apzaBZVYuTS/BEGxvj8hBROAgj9kYMKl15oKgSCSy19sF
M1RmgIwX9m2tLbdZwaFHTk68ipR+P2TK7VdzrnC3Ls8y2WzvZM30vx9xe1agqQdayChXlidFiEM3
4NDowy5PuN02w1hHSfOlyaQBarF00OJWOiR5n6+bTjOus0zGgz41xkeso53g9PFFEsQT+0FYO2Kq
4HKq+QWldrJThokdJdEMdwN7Nqctp/jVz0p6+DxJ1mS3sTKGD428JOHZ9kM+QBFQwqE8FG0FNBIS
lNc2rU45CxCw6krpt0y5y0TrC47TO7Og4NnQFqhLHnWIalqBaiggVjm3rDsphuXTx3byhgwWoBX/
pM3x1okSQi8zRPLGtOBBhr28afJ+3o/G1J1YuksvNjrxVKh00VhZOc3voP/3rmI2FOOx3F+VRGbm
g+9nXq5ZgIHdSSB+oXU/XPNAa891Zp1ud3Z+3l8LVo0l5rI6TGFk/DmR7eupWecjiEpChDhXhWHq
pGpkPOXGArk3o+TJyoGb+K2i3cvow8DMKV0WusMY++40StppSrJqdQuBbRrFwpFGJ4tjvHwumBsg
nBs27N7XUhpUa4KF5dfJhmnfW/JjNNMKHwsoC9GQK69lVY0EH8/m2VCH2Gt4x90cJIoGfvlpREB4
8e3po1qid5PZsDeTVU3e7SozMjoBhHAe1cV0szypj0YYDAAbIyGH17SRB2+si8HLZ6aKDu4aLduQ
VW9+y3hVKZQO/9Lu3lS7UsUUU6EwWsVBhj8xaJSfQUB+xO2ndLltNn35Z9u+yL16mcuVj8DlSOE3
06W3MuU4F/I61jG0KbIVP0TIvi4ZbfquyOk0sTiaW5k2zEotqWdzVPuH3GCoJgVifA0kjQ6vSsqs
QLz5HXggLwEI5kg0MhUcSWjIwL/jEW53zLTqyS4bhcN0OF35NgQBYATGQZLk3mWAPb9LKmiZFkyd
OfOhNHKnbzg0twyPEFoTKXxNgAoiR0VicbuayWFxrWuNVT7TL8i9q3u2n/qmZGzr9EwiCXyS9INo
GbPUcZ5eayXXNtLM+EZEmoLVIFLd2s+bu9u9SqwPzLxCBfDH8uDlohz3oZXUD0k6p1csW61XTars
3e6LYOzcJ9Xzvx5NEEXn5lIl1t+PR05+MUo0khq6jma65LTHHpjwnaTaqABaLteCBBoLPUTCaCY2
mU0VblkZiPnrwvoeraLTq2VAI2GmXEik4CHOfOTJkUqZtNx2uyD451DlM8jH5aZoJCKizUt3nmbl
KDJbvdNKiP9gBuWfM/+OY9dGerVzkLZMAlCAhtAsiFePT+ZCESrn7BOb/5miTuy7RCA2IoD9KlEF
X2PV+GmGEXRiLbLXLPutZw7L8CmN/WMOl/kpVDuXNq/5YlW6sQV6VXvWctUe1WgF0YJkCc5WD37W
3d8eRrCivpZBJG9uVwHVo46+8tV/woeWvY38pcQh6xiKOqzvul/ROiuyt0FGvS2rSrgnilb8NEck
2MvjwxiCmdSKZot5Em5xKjhrzm3j2CmYfWFF3arK+u6tFd3LaIH/R5G1GzuoYyjJf7XCRnLm95Tz
2HDPSRcs8TGy0zWyxGntFe4JmQV1J5jTRWxCc+Y4ZtPJv+uxukbZbL33QcQJW02KVxP5zqpq0AFp
mFgdGTjWuo3kbNMp1acyjpB7R7FpykowRtImGv6ILlpaFscAo5anKJ36LOr6kspS5f744z/+8V8f
438GnwXwtCko8j/yLrsrorxt/v7DFj/+KL9v3v3++w+L//GHGJZmWyqFKZNI7v94f4Cly6OV/9Wk
MBQLLSoeA0qdFR405bVQIA4GWlickkwfrvCOL2UfkLRsKppXIJ7YiuVhbGV60E6PWR+jDkw5k+1s
ypzUko+TkSrHzMaRDqRgiFejZMfnbpS/4dNJlL5B3bV+pjMFnx3N6qmJCgyjEingeUOIPETLcBOJ
rni2Uh0ey+DTdDNQl5YkfkWGdUXyZl3D0UdzbM930XKTqRWRq8ND3dzuTFrsmtIyJr9d7SS5gRWU
h4cSV/Kx1uoTtWR+n0pBfs+nlZ7JIFrntDXSWD7bahReQNP2e7SoyhoToHicZOovTjrm2hQ9GQtK
zwiK+CXFkVR7JtJJ64gU7hmEM431GNeK1zKML1OnTVcZiflJa8zCsWpVgzbVKiuALT06QUmCD9a8
JhJSjVYSA0InQ/2ZSsXo1LUJegDur5v6+UCxZ+VeO5Mcwmjw2muhflUb5ugjIwEqrqi83r4a//GX
70Zz+658FOVUR0HY/o+r/3gsMv7/X8tz/vsxf33GPzafxfk9+2z+nw86RR910RRf7f981F9+M//6
n6/OfW/f/3LFy9uone67z3p6+Gy6tP3nd3x55P/vnX983n7L41R+/v3HR9Hl7fLbqFfyH3/etRwT
qmL+2zG0/P4/71z+zL//uJbv0f/5+M/3pv37D/E3TVU4oDiWbCaYwrB//DF8LvdIivU3xZSXG1nY
bEVVlB9/5EXdhjxL+xsmAhmCjVj+g+b/xx9NAeCT12L+zZCFbFimbiiMQRTjxz//8D8P7u9P7P9+
sAuo4n853HXD1MjiM4UwFVUF0Kku9//b4V5OSACStMcGn/drRQ198Fg6ZxY5bR9y+52Q3QGyzHpq
8/wJ/H+9cDMRMesua0TrlRLI0EQXs+LOUfbRGByXU5flu05XRnxDYXEOZRmIkojXdjdo61BcNQvA
UUUbHj7Sin14Sx9qNE96H1VPCtwL5qsas3nmIqaGdRGYq+WyQsjvKpkmTT3krwRvSesGL0NAi9G7
TevRapReHxMq1ddWdSJjaFz1lZlCIBDJ4yQJxZvFx1jDemQ7q1yC4txl0njXo/Ej/LvZt9jfLoSp
L3AsxMpqrEb7tMofak1OkFP4qFgWi5Il760lbrUZzOSOA5Dq2owzdxTE5IGJarV9272avp7c42Of
T/6o+4tA2P8NdQWbolLYlzAaPuTOHHYNow549RjWs2qItrLIOkyyZrxjPNy6fQM+UyqUfhvSu9oI
nUC92/OtHCd4WHa720tG93ho0PFspZaJANVVuevKNjmT9Ur0rBRdSgxo5zAO1K294HYi4ih3QTSS
eBiXGI9qciv2mT1J+9tP2AolcrKFTzRJQ8xwXltLtoCkcrqSZA8F3nQ2FpvSzbokt4Z+GIk+EI2k
dk7V3SWtgeQbKeAwR+mG/YNGnZbLD4LlrsXVuJLnSbsLfFu/TmwhHNK92i16k/Cakch7yoCpAUdS
Nk1X8p0SSlBvvyvaxb/Uxjn7BF/s0+GeJOWlk5aIZytG7UaKo+Sp1iOUFOOoWoDVolJn/vEqfFdd
CFmtMlpkGCwvU7O7Y2WJHJ2KURxlMdnrMKkxC/r2ok6pjM2kxM09OwnfIarI9ujAqx6Rm5Zz+xRR
gpCKevtrSA4MdynTXKY25ugZFYAXCC6c5kzf39qYmrY3i+ntoozhxX2/BDEjNUX6J/bxOAXuVPXd
w4DM0ijWyAqjYMX2f50LSfk1qglKa3I8wlGckph9vC+MBdaNoilYNG83WZspYFhAHUV5ICrFGaN4
2vN1il3V1gnIygflTq9O6RSK33UDRLpdZHVV/GRUQ7jJmmYZX6WrEK3Gh8g3ZcE0Sa7N8DAneQ5x
VcndtheUObpQQybV1N8r5Te8JAoS2nIOaZodXrfl85XyDuibXd/PRYURdmmyT1ryOuip9VMCYrmS
eusDGrDFrHO5RuDClqRk35GUQnKFbwSnvOhMx4yUp0Sv/2kHBhc7e0EfU1OqdeTK+ixfh2GA80bo
9HLFXm7uZSViJtUpx4jRVmUrj0qhP3YKJ+ZCbcI7lurylQHRG7kbxb0VpV/WiI+5X67pYJWxeiXD
9vtPtdLgZzN2zeV2YZfmnVlPV0UzZTCluXHvp5jWYwZqWSnyLd3z+j4tW7yULpMAbUsGWg6KNhbe
Aq50pdqON+NM2srtkZKEBxf5z8QwoCrOvW94RiqcyQS1aeVfYaATk5WIEFh+P7xNaCuchpwJqjSO
WwNoGcqI8pmPKN3Yfue7slEWv1ha9ByZbljo8H7z2oXhDbYKH+OT1Jq/w1itvKgk6pYJEe311P9t
ZEpL1tY0MmevDqokbAKMleLAKFD3MlsfngkROftDeGcQP30alVG/JsHwNWHLx97R94ciTWyvp2N1
oclpeUEXQeYISo8+GRTtEp/r97vZ9uxwmTz6dPzqcDfUBrzwML8zh/rMuzYfWCh/ohqPr1Jg7Ch2
lD2RYEStp3NI1mhtXAs/fQHsn6CtnaTTlFvSyegYdjBUtzIXyco2tgH956JbaBjTSzeT0hFFSHXp
02MFK+fpMAMYKdug3tMH+kKX3dzXusV6d1u9ByrgrRgnilkCt2h154+g/vVVncC4VaPN1E3RWiz6
Q7tHz6JocrNVdeEqlVUfbxeq4VsbW37OwZMI4zw1AdsfTffJFaYKZQHZ3dBlsY22sR5ZU82CiJDO
6DBdlX60qhI9WfXBWJyJkgX4PPnIWxYvIkLuJz1r+z2qRWVltlPl3F590OJHrNpJOCJMiItLNYyE
5sicjX6cg2Oqca28Dk9wrFdaL5j0L19Tqka29w8srs2vpOueUZOWe2FLunMbcudz3XBYh+RaiWDF
yKh90Ab5wFZXY2VkaVwRYZG9xWl+MkQhvrq2dm3jgzZ8T2IjYFDsg9O6rBVinoXZehpT2vV3G5Vi
1xks9kxxxCRZU1hf6ey+FGJ6RG1O3y7thlM4ROM2UZhaaBy8wlRNim7MfDoSr52kBK9jeV/ISneG
t9bAC8O+qvtGvckx7RHXMY73sUi7lWzWxXlaLvRZSo+TNm1aHNE/xzB6VwhLe8FZeShNTFyaNMb7
pDSVA5kTpBCPxPUGczVdB3qzxE+TWqvFU/1bRmYW0hcJATJtmkTXz9mM63vyBlMLn3WriA+ZHyJ/
tLDwSX3TH0F/+y49fG1bkMWx9RnCv6KaV4+Mrj+KqMze//JDwHSBT1dFQ6FLAPpJMibEvF/bIRS/
eFnsw+Wi5ytC2kuwhrKmukboG5tYCwljH2MyZUZ1eA+Nt64oDsFQGGyuYSz2CxJOjXlklA7xToNR
6eYmBC0KVwQn+jLOTOrqVbf5lyAmr2TNl7ClxAgfUxTLdPZ2k1SrG+Tb8cPtYrkJgFu1o2V/b9f5
vBaB8WJ1xR2aSVymMEw7zAGPzI4vmu3bZyIXVadOzXKfy/HBbKX2yuCwvYwZot05qqO9GVaDg/19
vptg6fRsAB5wer9zbNnGHn97s0OiC9VDr21qHiFvgeKXHqmL07rxB5W+DgyHcCAUyo56cRj08jFQ
YUfc1ruwDgqIEcHmtjIry/Lc4rLpTgih82eJNDWHCM753lYniMz9SlhJsgtt1XxiKn8Qko9ritQG
p9dk9ThjyTz6RLqMAWkuFE1od2eNjacsvc09sTH9ku9YV70jawAEtGHMTomeG6eiJZ2c4gYRsxK/
9oIDQh+WHeUCgYtHQnGsUj8YGQ3vICs/by3CCOEFcYU4VG4tQkVTpBVxGemh0XWvIATIYyeqPIBW
Uh5IUCbT0ErutCiAttBNoTtOA9VyRcFx6yfObNVPoZTsurg8mwlqEasgkb3qTIAeqI4ejBzkHAOq
BJeYRmA4KojGbN7HsVprAco/Fv56sUISXpUqv3tuLrD23Q8+WdwonJN9Dw5zlYxZc7+0wTZtMPZA
hw90hcBn8YMchdMJUDAwtOKg327tia9YTidQ8zIvHmf8JJ0pSLZhYhCUtX6sTHyrfPEJv80RJiJc
6E9jUxd7GDca7E7ewsoaX1FXL2cEIyEVIED2tZwqpN4wjplaG/DnJSqnjowcTguV2/Rq7hpxpe6I
YCRpIi+nbSbseUM283hHsxIOAQXmGbWEOJsQJ1b9gE8kyRR9O9lWd2r1gT++QfgI4qVy07ErnrqW
U0YV1B1jall1WnDM+3A2gHBTNN8u0GpAIZqWSY3ee2lLK6obaGqYhS2vbwHRtk7ETatYLDwF/Mt1
MCBC4mzwe/lh7OLmxdClay20nz6jnJ1YjBBazFAPMGXjmimxVnMfJ0f63vsETMzvuWm/FgTlo8G5
bSXCBss1RqeTpZbZJv3vn5YPlk5/eLjd/q9HED2PssHa1ZrSPYQCQGaRj+WZoq90B7nwChZLVBdT
5iVodBxNk7vt7fykYkNe2TFvmkkUnluUmJ1X3YS2rkdk5yoQ9oIGhZUeFvvvOqHqg+KNOgPNQjV9
NHZMb3wpK/UZJnoc109S3HPWXnah8Zh/MSuinx9qVApmA5MRo9Qje5n+UZXxNxLfeSdiwQROlY63
jzK3yDEectpZrPs3o9Ttou3V8FgvF/92W2uU2yjJXsISLYngq7gfpHpnGhXyk2UfiW342NNvOaaT
HTj6yAdqqFnBBIALK4jpQQ4d0ZNV5tzOX98nseWchSZAc6WYk5jLAuhMYgz2NzqI38jaqZoLolAW
TkjIAQaWA0qJaqsbu6RzKUI7eIx8+wPalbkz+FfXUR2+FQq73LpslyIoWai0NUAswTY7qJRfgOlB
7Q7+O3kh0QUEGDKlMDW922RlSmOSUcDXUYZCyVMw507ZQxbk6+/CcblmJsXaakJzU9ADdm4ghw6q
7bHOpiMzGAMXUqF6U1ju6rQvD3EvmYxa6mXmXtwnfh9BPNVDB3R8cyYK1/uuvJbPMMdedbvp1k0g
D7rYSEZiHNoArJfWMV3C+fDWj+0bH9xwlNqovvqajXDaVDFBjl3NpNOoryQmk34QsYVJouJBljEA
Ww0hxCO2fPK9eBmtmbL3MhXiVzuFLYGM8rnvjr3Bk4xxaDYVOOyHMGY6MVGCOrM9lq8miX6XqkFH
PQSatOlM6ZCSVLQmBaN6hVa68yXVuPZ2xslaTwokrEWaejEkvZiNbl+fU7qBcqvqH35qciQkZvuU
57TfA+krtu3ppYf41Kk2fZEoHHeWn/8sZjnA8bqMqZo2TFY0EEMvxPP1QhjkGaeIm2uaCexxMp1b
BQ2Al+SMUhnWt5o7rMibDWhKc4ogsmkGcbifVOlzCoJ0I+uMIG/h8gg/3Mkc4kvct9a+Hv1slc/q
5DbaPK6DEf8Zwy82fIyxW+wRVbrptKpbt6SQG0Fzr+BnvDAeXGZnpZtJC2HqgbHbu6HG6P+7zgG6
tTJt03dk5oyORaCcVFybQHli9gnRmjJ6pX8henTxcT5Dib1mcfxU6qRzWaqnGdgpsFsfK5sA+ihj
uy+aBwhSeqMihhPmIV5YiZaccPaumbUj7IV/5fVMHqXk3EaEbVgEH3sCy06Jg6NFIlfHT4oywK3X
amNLh/ct7mcWJ+tJRptk1bJEPArIdb9+LPqIEa8PndRMK8bN3eSYlboqSrumATQ1rmw3NXvoeCMp
KBBz3pmDTbRP2xf+a2pwUsnnL3YSxJ/ZbejUyvTLz4BeZY0KcTmyzdM8sJttNXNF0091tKCPTmn1
oUQwheTaYkWY3kxp0I4G6DFniI8demtk3fShQ9sjUNYlU0nd+MpM/HeiCQhF6r02mufIUDWWHH9y
y26dM6jADkY/WhuHi13Gi9KGIFULqO6W8fDZiPUK06KF5rKa0m3UlcYq9pUH2ip8O3zjOUxD9vxK
0+5MBsvXRiRvxJUkNPbmn+jRWVXI/fJNKdh35PoyEnQqLLdgIUrl0kvye6Nnw44Z/bpL+mDnTwNn
iSLuThYT5qQK0AgVYBQ4oRwr2m1jpZS7gQOwzGucAIyIQ5pjnvig+W2t4ybixXK2a6fmrBmPeB3y
A3wCD89v/oTowQOveW9njf0bk0aKUNjsJuOSZxxEOsErR0lltqd2G8axYsecfu/XQevECoKtWBvv
01gL3LgdXTatBAsJZB2z+mApiNPyvpicrhx3Qmd3SRGYuZo17Hu7yj2/sHVyiyAAR7216GsKIntI
usffs9ZBUxUJfcrM92O3qne6Gda4BpmKVqP6bGeZ/phYs74WdRqQiyMKpw4RZiIFtU9wI+yo3AeV
UeznUlM8eyT6Qq8B0tK7ogzR8nvyrb7YY3zFMYad2a5Lh4FsTA9osFY+a5AydGvk2OUhDACYxGJV
Rr63AIYABBOuZ1clO5GpOEO/2feAF+PUZ09b+hvK4eg+TfZNbuc7We7QydF6cEJaIKuBzKJF8i02
SBupcCB7nyblKPd8HlVWzntL4R3BTLPyC5IVUnPY1qrOTd0YOY0tDc4UT8Wu9+uNbJlfWkBLDq1R
vMEpKjx1DF+AFH+pT/5c3NVEdj1YU+ykeraJByteFQntjphGn6n97AbSdsu6SByW8v0InsQw5txr
TFp9qqxtG0Uc0qE92K3kpghsHTDTdAfkkH5yrlxHWNc+uJdrrkZviBCJ7wUrSecpV57rOtjaTYLI
ByN215cX2LN3pqn+lkt9QXScp6kdHI2EcbwL2QNo7m7dSRU5HygInQwat0vTjRaySStLy/o9gKAz
qt9jovn6TrKtjYZSYE/M2waJJmWQ1ZOmQt7TOKgXfUQ2N0QK1LrSEyEY2Nx8i1qZHeQMyRg647SX
cbwRN9Pw/iaU4mFdrVQy1Fc1FKB9Lw8vdOxTN7XyV5hC1WFxq/WwCjRFTlYQIgVFJUB2ERKsopJS
Pr/YafsE1u1reQ9cEq2fJ3X6qmQtXFehmaAybfFjSl9aZsWnXGOGV9LYOvWBeq+z9aAPIkVF5Clp
bp9LFuUjoDuXZme6oxu706Cu8NkLdTNr8JPJagsexN0E63odReQAl61preyJST1cwYXAJ22I+wpx
tReYPOZJd8YZt4hq78ewudaEnRNX+jMk87qe2SeA3XBGxXxMuuw3AYYrrYhRNKl8DepGqd20TFcc
sDnUkpEAyZSvptkwo64KGQeJCst9wmFmRa6Z24dAI+8I1f3X3AnLQXfB5BXX5UqoTNo6sNv01nqY
NBDW6EOn0p5U4+2ckUuYDNNXYQQH+oHI8s38LtWkczz5ymYch/iANepGPI1Ys1DCVe5czeV6qGTL
U/3yDXFtw041e4D3TzPXJ8stSdmdDtiMiqKaXqasX4VCi1aaPUe70Q66VRbWd1lKOskMEK0fjEsn
S91e0XcqCkhHZZpMWVznq7aCHSrVyW/69Q3nPC1ZlzCDWPeM8i4iGYFa91dGjjcVmliRS5YstVQk
pYpTkTx0kPVhXM9+jyl6zklRNIsV0QL0u2ubCWghjhMzWtoimB+UgaCgrpIuvfk4zGXqaan6xK97
zkGl7BTKHLaGo+KVABNWUWnQ86dydvCHIPDRIYdFZv6LJeW9mqoNVVfhWpNGpgILitNa/ecsqs+B
vGQV2TAUi9jkO9xu1EYt3qrZPvps2lTTTi6XtAbAmicpGNSKtnTQ3s8po4YMzyJNlzembMUqiMRn
MOaGE0ZK5paGfhdYzFmnSH01OInR22kwAAUwrqTMeo4LW9tU5ROpV/pPuWw/NXpja4JQN5qou0tR
5mLNe/ZZzXRxCv9FHhQbUXPyZChVsQeAzmbGqAjOrPNv309iZP6+KrK11pWCZaLFsZXrCdlPTevo
c6Ks7XbtG3O8MhVC4DVV/22R5QZw59PQlQ8iJmhA0MpBdBk9+YaGqo0EhSYhGI+P7TUkI8jNApB1
6lCfJrZ/qJQudqa168pPJ3fqkjeWpt+YTsDVGclDU4y1RzRnWUVgweHf1wyrXSUCudEEeBJK437I
yYROM4mOq9FC9kLTsCb5Gqlo0Q6111mptdfBca04Z9DB7MpoB8tiJdlF/xCFn3HpsnOwtqExtl5U
Z87sW699SOegHGn4sSynFHFlz7Hhu35uEBhYS/Iu59SPSDJFoKVelGRYMjBUohrIQKSrgHUgbw1q
4GlY86r8O2E2GyEZDcFwHZBRoMu4/ZOnQcORGncYIfR8GyoNA7SYvHG8z45J4OxkaOJNEGCMlFL7
iJE5Y9qFEJWt/QGVGCxs38uYKa4UGRx3l1VvBoWnMysDwaILiKbUZZjCViOty3FE56PIGxQLuyg0
ZzYnNL2FPK7aLL9MDKucrG+Z9NsFFBWOhB5S7XHZQcCMIcgBT8pu7j4TszZcmKm513c6gkZOvEYP
nQtH7tEoq+MIPA48S8G6gZXS8H9pMQ3MNGizezlCYa3X2qpUJ46jrN8aDW0ZpiclgYPMd6JyeJ3n
FlKxgnU0EBN4wyp4hwzFUgJrFYB/euwVbSXracgSmoVeWpt08Mq5BZ4vKrry9utY+P2FT/No1xU6
mgEmf6RvrDmr9pDZ9VWDV8uWScibzBiNbHHn40Rc93Jx0fSxOgtyiCQ/1Ti0SR9Nu2INL+a3FcO7
Qqq0LsmOolVAknQGVRDHwRQ6BacOX7I+1EBOvC6nxZZS8hCm3jmj1N5LoUUvE4KPEzc1QU61rfI8
fVypusQdpt2tSvxhzDXQzvNEqJ+lIw0twa6iusutoDiY9oQ5UIVXJuuKY/BZbqrA9myVphzoCpc6
VexM9tRw4DBhJeQxz/Wa6QEd28SH0aWdZcEISxr1meqgR+VixK8aaeqrpOWIZYtI/AWUafaUK1+S
671QcfOBtdqrYcDORU1DhwTmhBch46zMEiaExnMta18pXJ2kRqNMrgulenwOI3zfEf2JskSZ3aMe
N/TqGvuUiojvdkpdPksUSCvNj4W7MxTpC8dkTqnQsxZaIVxdvfmtTECloowoTbkWHlDa6cgcmabN
6KuHUevH46CSLi0tJ8ZZ1zjncpFPwXAI7GBL4myxI4v2+XbzGCdil8z9U9Tb2p1WT+1a9y32IDlz
39tthbUxyGWHRKhTMEhyqx8ixH+OPOEpUWPzxKyfemUO2bdyrZTDxOWXJq60GGJuF3hYX+VC4IOA
XbEpLFJlg07ID5khiIur8vL7qqmO853GiIuQiTt0SOqzgZcZEBXb2EL2C6ous/cSKwQRoRYM1POI
6XPGnooqc+9b7LOXQNf1KLHiCLKeGC8M2QHzEYPWUEY8nC0Tnr4ck+NM7POuVFK2X2KujyVJlFxF
uxcLpJh62DhDm5areS40z1+G2fWCWy3LwPv+dXaLqiAZo9qb5rF/BorYBuCEeyUU6BqsjJCePFvZ
kqY6N0K4EvRgJCMYfpH/mS0T6HCZp+GpeFMzQjJg6E0e8z99PfpV+Uq7W2LTow2ojjIvD0Twmg/R
Q5LZPfG18K6qhSVFe/PeQDV5RFaZPFgz/rzWHARG4D6e7tK6ey1BF13tOaweVP9zkWcYrYnGYJjq
+wACQ2woa87p/tocyuq1niCDFGa3QW+8DH66mdJOa+D/qsEdRbUXKiVG8EmyD4aIQHCzX7tdhJ11
CIrAuaW0BqoR4O83W6eY2pdADrJfgwCZiLbvCVO5V46Wv2g4VtGYi9132zTvltNVE4B8b81TvFxY
Up8eqqDcViP5r+pMgIaV6OKKz+++HyJ/20tdfZzQrB/tQMCFgLkcD+RV3r6Ft1+hpoG8VpAdrwK+
kOehCDo+PYAXQ09NB7/MZBKl6wfZ6rOaasYC/EHN4q9VuyJ1vgmqw+0Cpm8JH2bsUhdNp0pjmlaA
K2hRH0cNRQRBPXm0UpAy0HVhgF4kcb7NUJicwdz656mCwl6x+XLSBW09LUhryeh+axHYfIv2RJur
6RFas3ZWjFnAONxg7WcRD/WRrUQzRW5slrZ7+423C+TszIH9mkKrUlKfoaEtH20pS/jKxIdxcuNM
hQ3Sqt3CPda8oLRSN7SU+hpH7ex8//bWZueqNwq5Xb5yDXyf3oAM3gajI98jY2Fu316vLfuR991d
SkWaObf3XV7e92bdEa/ohAL1ugwk0lh0ITN9R8OUxz164wAgLh60KPVx+OXVpWxiAwVAvrSmE/5u
tYy8UN9G0zRcq1zZE3JSobxWegBfgVi3Uz42OL6yZGEifcCs0b1JNjhag8Y+iJGecGeRGlPVpCp1
dbnVl1bumC3tYjJw1rdoYYDRWx8+Gew/8ia+/3Sknz5Mkjw5lLLxcjsaklaPvJZpuhPYHRiiRCis
lvyEMYu8FbsLVoQYhKdEfNz+FcGO+hSYOzBLybFaREdsakAi9zWBxctq2cryMZuyhBc7/HkRkOMc
FwoG+Qn1No5QSpUATO3YBcWpqWlUf/8UB9q+M1Pv9hncvi63D6JAM+HIsTEprpywj6tozOUYkzaU
kiwgpPg4Rh5Z69tR2Or6zPlYadVLHWZfRlWKs7Vc9BVFlGHhpxeWdi8BUNlmRtIdmI7R3Va1Z2sQ
mC60ThBsIT5VWR83TAiiLYA2k4FeIp2o17EYAptx5siQNjRyp5e8zo/W/ybsvHYbB7Ys+kUEmFl8
ZVC0bDm27RfC7sAci/nrZ1F9gRtmMPdFsOxuB4msOnXO3msbGCxGKeygyfBA2fSsMaQzP0M5s79d
HHTzmO6fMo4vAxiZh6KnEYjxYcukVIOkV5EZNy2IgKzcs1JVX5VDlvaMcMtDmVJ6KDPzHdI2IG+K
cvjbuKUcvesnZjS3ZZcDXX76+wWiwX7nSoKzqQTFWYDWel5MiQK6Nq+wxw0rk4+EjTcHRHEu92Ze
+DAjhrtGAxOM2kYlioBwAMEFSdQxKk5t5PJtkLsdR/SlRzJmq/thG/+nFRHGWLqIFsVLqpipeEV2
8YQ8ovzZrHX4d5Ebo/Z90kyOYRhNjvIm0Pm7mUgTjIMGZ9ofTd1kqwGi6lqozUA29L+y6DmRUX+Y
NKIb8DbXR7XmhN2PSUyxtXWel635PUMyCYRpJ4/1sbXV4aIsC2tjmy5/dWw3LVQzzmYw4sIcJ9Ri
/7TFQ9sjsTNneWYa+Ts2ZuXH31tezFWYZNmviTDGT9WumLtFHFP+TnlcPR79m6rphu0aDWMToN+p
vKFZkSs/9NssyE6qX4rT7CysvE+6GyNv4Vk8bVDA0UJ6w+DtNYq7XWK7YLnVdaaVPl8sW7F3RVWJ
M+LEYDRH/XWynYfbbomMZXf7b00JR0mdaQwum4LltmNO20dw+FU/V3QoKzMEeRPT/qdrO6DI0Bff
CoLJoNL7Z/q4NqE6EgqZf4WamBT47C63h3XLth8Htg07HfFbtGqzX7VEe5318inOm/FnbNVP8Uwn
Tl8rZmOmP2ik6JS9yw/f0s1Xt1Q4cyaap8kph8lMetKt+IJAvoQ9AaDEik7fpmSqoSKt0orMOg6d
2b1NDjLqnGHh1tsnpu9qWzH7uCRVOOq0Z9qXf//kJLangz4sX3/XMs1ajmyWoJ63oU1fDP1hMBnF
gm32I9EUH3U6Pq7LMP3k2Iy7f5hfb6qiOexFc+qZov3sUlQFIqdpxDsyLkeWMvc4SZtQojr6o8VF
/2bh/vsoS4bOFsQ7uq6cAoSLlSebEPSjT0HD2SsU8K4sF5accSGjicPxTK7zS2pMwFlGiSP3VDGw
BgFSrR4Jes+ApJGrLUDiaNGy9sLrS/bTCnqGzAAl2Tkkk54ULePIDfNqz+LPAozMPY9x/dxIiOmM
lChz3KNWGgJXnuGeQE/V+yhHEUOStBLGhoWK0hLVQz4pq1+X0boTrariVDnSaa+/b+MkZOtjALkg
nFPizTErW2wgImsOYsyd587IvqXStVhZmmo3412ZNr2VNTVfeWobd4aG+JsM252ljt1jvuB2Qg7Y
7Uqlf2/7YjpU9K63fPaS8FdKqz4HRcLTIpmeF7ovl9vvkNv2OxzT/FwJ++M26DY10VyMcWG+Xqdf
tWnCcRyqOcyz6Os2qbOp0YOxEZwi6CNdp24iusOmyZC2TnuPY6kLmFUwb4g1635EaoBYR9Az9zQH
JQTO739o6LASSVpZ+kEpl+8bb3DgSjoaxsQ62c0XMa4jKkLV3UHkmXh/hm9bidcDxtj02LUGBCnD
LHiA4kYwJADpW0mQimLegcLO/b5NJMIQ/CyOe/93sUyQ+E7FCx0JumhblVpXq2R6z/omJtKeJsz0
99E3v7V2WmQyPtwUj1lmonJi0rPH6ZtcXALoAjSxc6g4Sfxg1+ZPjc7HD3om5rEDSMne754GxTaO
qa6+YQJ9ugVOKWX82kR28VZW1bBzBN4mVXOKO0N3D2pWNf+ogky9767q8iOasvQd6zTlH8NYXdMV
khP1owOvigbYZO5uY29WEzdwnJJ8vElTEFMU97fB3+0h3V5Hvv2pi9Io0OriavdDejL7iDU/XV6T
tVy/VLQ3Hv4HE+yT22Jraqone5heSGZrPrSmuJcZhb2Y6MZrm3hwHgiNrnLLEwkUEDNamV8mfbyn
F0morgBOKxynuXbTx+2ogfh5uFa6qV5FvII9R5tyl2st/g9F/TndpHZuWe/7JRYX4jzhhve6Qwon
haQ96A5kumE8zdilw2F+IBMICV3EgJ1Keabrsuki42z0pNAAw5e+s0R/4thA1YAN9zpEBYoELPdd
3TMZQXoTqaW+4WTepKnpB47X9ITdAVwD4yqHGb3slAHt5fibMbuittX9GDccRSJLDZX2CI28uFrx
xmejMbuh7MV01exhfZ6LHfY4VNK9DGoi0h8kUFuyubLdRMMuLGVNL4P2S5bWci8XAEgEHviTaXHI
ZlqO1LNIg8Ju8YhH7hcSh9mDMHYuYWEcMAz/UJoL9HaX89dxcSedflZ+qVIVuuH8Tv2h7nLi1LjS
jH3s9D11KDr6RkA8me0a9zr9Fze5Fmmm+rNAwMUZ9YsM2ihITB07RfenrQd3r+LMiuc4UFDa4b1D
V8Tk4Ntelf04Os4hkyM92kR8DJSvxznNzzALvQq9qIdYtjlUxhgmsUNHkkA1vwex5602Og8GZ0Ea
pc9tkZyonh8WRz+NaBHVNZ1p6H1JWEgnpNN7rRByHxE76eEklZ6Wl3cFpRniv99m1AoU8qvtt24z
hm3I3/ZbaPrgxZp27d3l3pk4+2Nshjm+cRwBwnZme5HPpq7PR96rj9bSIs8cu+womuk4jJbyRLL1
ps/+UVqZcgfJ5eBWWIyQPpMCAaZrYdAZDV/lTKsd+Bp2g3bqjh1qe1rdYlum6YI06++46BZf1UvS
H6rswOylg9lN77qBvrDkqnYsnNbPSuN5ObCgj2R+yuioGPJnN2bxIeuIyI4y+g+jlt/XEwwDY5vp
k9wzTYa6Q+1JVYBNYTc7ihmiIyp2SK25r20fWBugm0mHpq5ae2xX3ki/5jxCU4HE6BMolmz9AelH
XN2eKpYz2XtmmAne4IwcXnAvBt1GZM0Zr7s3q8MQRkZzHdeu4K3BDKFuF+3KS5S0ta9n7d2SuM92
ZbZ+NSghpyI0S8n62dvlZZ40HOVIkXTF3hsUvrPTXhd1Tx9rUYGE9Qwa4wItpssU454zR3Ioy9ai
2fg6YX4AdMnPqiGMYiZhpCB6+/Le4GOi3TN8IlohbRNTgud25BUptjhWUXKafE200cFqUiZohCFx
TAcLryMXhN4akt0Wsd7v8mnL9rHRvq+p9ZYuWHiiTa3AmLWX8lcR23cMKiKU5zmt6r6dTmlRXt3e
DcnzfM9pu/nI5P+giH7sKwaHcbylVSusBWxsVEHZd2u17+d1tD8yvpKItPYMJ3NDvUqX8yAfTbjA
0l4OTVftMgPe9GijIo6YG03D67iqhOQhxdBW1juXuBg6lmQqDKb1e6JiwhBTPFmOFe8nR2/9qRx+
9Jb5OmQtd9m2beQlUtvYbg+oTP0CSuLjIGK/NQaLBpOB7NmCxp21Ae0dpi0aXBJDtn4yxfZ+rL+I
IN3nBZ1d0cKgyXPAdZVYQu4ACNraEvD+N6Ma0AmmiSGKbh/Him9W2h7Ym3Jaaus3WQY7vWauzKKz
Jh0zejKVOWGk2AFRJzAiL15ceoOh2eRvAxdS2G7iPqsgu04x30wweQj3Sod/qHI/mM4e4dh93udt
qFjRvHMShPSdagW3Z8ixYWYyYddriU4qNxlg6vTcreFAqXGsFvmlqsz6KhiJDCzxtXj1soHqXuyY
AVbVCgClU78pa2t/We3jbJvuriP893uK+wuIXwAFdg86q3uqR7U6UeGu6ZUxNhSViJqqTe4oZzrP
XKNvdaAbqbkdccMdMQEjU7ippznZCSKJKk7QwizncLL1twS6IniDCR2aYDYwjOyaD4rMPxlNc7GX
Uxt0ygyltfhE+MrSKZPWy5bhOcVb7uW6ezU77TeonHznuumV6zsPnaZ+TxLUfki1ToC6s6HidPcx
gYGFvPmHa2fx+44+Y4Z7xhqI4ljBdnC/Eh9R2ru1fagLOYJUMmBqNUTrWCs8zSbXOakwgmKUxSfN
u7Vbco/9wD6KAapRSnRoy/HGFzOwNAJH/KWOlJCB3wd/VokbkUlO7VbPS6TWiOAsXwI+CcuM1DOa
98rZrt6QaDphW3Jb6llMqqyyBlXWEySVnEe+jxwQcCp5aIz509ykim/oNHIk9GXCy+hXm9AmHPhw
Xn+foZ71bKz0XmtECw/Ykku4Y5wUbT9j3fTapNkOxT2N9654RYmQUQrFTwX7EnukugKpKvg1K79u
5UTHa1V8h6a6A3ixcWnXIQIbfMIYmgrUWOki4GOQ+ejExdc8ql/G1GlBZN5ZLQwyFcnx0XGVU6+G
tYUHXBEqzVSNIYQikbumpJt7UQnasatTlHHLB5NBwLFtuZcju7BId83cjudOTExJ//QWs9BZY/Sf
jdB5QIv60ZyfOGSSAZ+uv5yGrHtZd2ylXeEB6G7PoANw0EX3tR6/5FabM1AX96p+6FUL7nYywdyf
QrcGyLIq+rMcnbtN0HYoOVZmBjqSKiaPuRlheU/Ix+HluKGoOe+Q5+A7At1Is1IKmdd1HHGbZkxd
ozrheumxNESYValVDS6TYdNlwUBHIyp3zkCXRrsmedVj81F3gEmPlTlXRzmNP82YFCTTDEk53hl6
9jsXeoqxCmk1a/+9w0tUidFbZxfyOcFIuyqtJr/riZFaU4XiCSJr/7Qk2gsE7x99iTtQ5Q4OTPQK
HkGnJ0jstC2yl8qQ03FjcOeD/sy8RwukpB5Eh+bZ04AcqM48ZSnfMcP9KruEXEfEYYOCYIt2Ek4C
Tim+jDI0Fz8KreaEvGm9SoOZjuaIfTlEpx4uzI78Ocp6YwMnIUMpTz26DAz6MmCqyc3o0uyJuzUN
dF37qq3yravQrC+IvLrM3QuYOcdyQIzsgtNQ62TxEFGDnTqibU52S3uxZ+vA+4yApIlgpdcrNax2
XaVgjpWOwSSr9VeESQsF6GtuGyzS8q7OrNE3apjUUHqQN7YaYS2bvrt6kxF6syz/EXfA4SPYq3TR
D7ZhvSoL7SZccZ+j2wRSST4gWz06iaH4jQWJZkiCsSh6bpZ0ZB/m1xAkU89CSQ+Fi8hujZFsUz4l
mfrFwr7xEl9dw8UcME9Pds05kKtm8fDxG5RrnNC0sjSeGKPAC3rU5ohxcvToOGGSj6WntX0ZAlFm
4jO/SlvGV2EbD4M89LOVvGGr8QuDVBk1JQqgYOq/W2KmYbL+Negbm2ml78qX03aYSCAvFt9clQtm
OMGKZO1YlNIz5Ng7qeu7UlXjsM3mL0cHCOAIm/+lIDOr8wd3+Shc86HQSQSfwM/7JbLAPZGtn6x2
TEWVqTh1ufrJ5GII6k7zs7ilG7Kk6w5LfCir9rXECCssaPGkVSsQ8zozQG8IRYM0LV+U9iOsYeIJ
h0BXzQ9DbcQeohLzq40RhuSeRSnpw86VgPt1OyRz4hIJ9Bm2Mn3pZXKmJa1B4BBiE4KGBn6WI4bG
ByNWllO+jCA0mK6ir6YUpb3hRdtSVJpKG5IONqjttQGWgmxVq1BCj4wu4pUcu1a/pDlnx0VzVL9W
TLjn5XTXMfFlU1qTLA9mp/6lCN7vqrDkLo9pOucgJSEnAD4x8znQNl+70dRfpgW1qEQXgYbfeJrV
5GcUgY1S8349pGCOaf0cGxNJ3WrBJimw23qTYjCbg5jnai28DCe3fLW1wJ2seG5NXIZmqRwEIDQv
NRum/JsuelXuK440h4XEakX/MZO0LaKJAB0JvDHFbh8UJAyFaRoxN3UPSTTepWv7I8oh5zqjsxug
lnAUZs1jcnc1FgGLErxqqhgPYm6ynT0uiFCdP7M7wiTgRcMnZad+grMLc74GXgu5c6W21FpujQvV
yqaD+yhbggVr/medGdwgpTcUc85IA1WTjgN91zLujBNuf5MDmzvbyVnZHibqpJ5K1cqP6S/oFIwr
tbkLpGqfkYuYu8VdWLNLZPbIZpADQkOxUS74SRmhKhIBtSWl59LOQc/K1w44H00EH2nfskMXFCJD
UNCeQzR05LwGuIKRsRzMimiU06Ru+Wf6wJLI7gA9/y6ppp+am22LzinrK80rVyblOEHvBCY/m7PA
qDm6N2pzERiOAnjW3OC27p95hnc5c6eKBeKeC1DL0Odg6dMXa4HKKs09LcZDIfFQVtSQVXxsB/c8
TyQ96xOoeYXpv4ESIp2ih9gmt7Uja4cT89CUlzbhH5CYg9GlRbkUvbMRgEcBv+QloLm12vRnOxqv
CzDHFC0dwh62QK7nPa2rIqh1YR+6t4EzDugodct+iYICOJPfIksOq0hjNaLPydh3sDGJTN/Qwqj+
18X2iFIN9U1AHwGJ5Kc9O2So+sucZOGsXMlapgDXSKm3eyrrXgIT1C0udlujnnW+NI5nHqZ0+zwM
J2HULPaZ/d65Gq1HoMr8rh7TGc9Y3Ga3GFjhOTnEYVaxEsZpcSztOPN00X9Wff/qlM7W35u63WiM
71HTvzup3XvYUkDujASDK1+jbg8owxiYOX67MBfMwPD6sBHZOuhN7qpxQBBiWoJ4MLTUQMAQTv7R
KRy2CJ3yvK3F57lMKDGb52Q7nPcY0Vs9Xq+aQSLupCoHfRnU84CI9e9DM+tnBEfIKkpdB23/FUm8
nZwe4QNNBP5hpA/HpIJSDjESr8d3bNjCL+LuAeyg5ZVbkkzCDpB3837s6Ntp4sk11wvt1uRo9XEe
aIWJQ1fAw1nGcrlQ04TEnyfskuOYuwEZvEZA9nfkOQlRm2lZekpCg7GYR8rPTlAiSDRdnZR0O+VP
aLzgi2nveVIfD+j2f45bLd0pzXvkNhsPu8ao6tJdgpDv6xbJS00RBwTJdwHzTl+TEj95RIhyrysU
gHIltYdRrsGp1KrlWwrl0XeN52wxH2VWvTqLcLwSUoKT69ZuXebXMcP4OfbqEphWKQlbKHyttwfc
F8lvg0CkkJbYdI9a4ZFRVUE31aVP6hgXBi8LjYCVH1ENLxJeTxFv8RXu/J2PhUNcnpyDuh1/Mhed
SUvYbfFboanBqY+1GoVPWh5jHEseNqP2mKS/yNwN+iRV92VZO6FdHXJ2hrCW6GpgmxJ2mgUpETp0
o4rHdEQAppotSvfuRfateHCNmV2IE43bjSHOzieNATqigl3JQDdfgOwI7jNaAojGe30+W1HMtcld
ge0/RWmQInnUTM7LzUs+d8xbC3vgrTJ/u+QbeJE9xw+wyCdKuA4Tbl78hlAn90RfrMfRGnd2b965
TfrcNXMatI32kvS7qp8eleyeYXlLodqCSCpeM3ltMFNem4H3lKskVLQqf7cUWkumQ3Vd4sRwl9Sv
EpIZkrRowzpibWHr1pieEydIxO8PZZHrzioL3gNsT0x4VoTqlRGmiRXvksX+YyXPfXpRlfK3qVsB
otQWH4Ww6Ot1r2sMZpm7lC04swsgrUQJ9xROkRTvWLLZUZCGgmHdDdrUnTJ132fAqJdeG1AaVV/G
ClBGW9zh0uj1XiL2AXEKCCNah0fOKWlrr2gK+DaVtkWSWNWftcDBnaXiTh/rd9AX5imNFVSCW5oN
zVB3MA9uT8SkN8XaW8PBdRct1uoDsD52ZfSpGCs3aE7vsqJ3Di55qvTTZDD6NvzWWpbDnCS2b7es
l+7wFEXRuu+sqgq1rG137Ai4k36nxL90GkZshd8JqIceDiZyrxGv/ZTMdTgci9PS2Ne0Kd4cw2oP
uVt9FgP4IVBi2iGP0yF0hpgFazwT2IwS3My+02Q4oIavgnpl7BoxilvKFqcr611YbwBOIiF+rV2M
CHTCuasP3A9MRLsnfKAxkK/ssM7V8lrWRPcOKgjdVNEuuTAJPo5EzJimBnabcISbs8kNLCJ9D1ru
fs3M5ihN6KiqRAYVC2B6Re/Uh+IU1aPzOM5ADQpUQNlAB3KYfysQP5OJ05WqAP2OnY90Hn5K47Nm
9DumUzATm8H+6eynxv3oXZJZktdJE8tp7vGdl+7DzMbopdJEuPCWQam2ezDuDN809i9nJT64Mr6K
LalsbQsffLInDGNfznjs6tm9gqe5MAr1bCS/g5tvBC+6A0uJKrFPvY6GEGLI77l61qQeXdEebg1f
pB5NZQRpqlrnbTrNEDt5aHRxjizzD9dj+5LUfb+3DM5embFeGKvW7hQkjvXVWflb1pGRvM6hUQFx
nDJCBvhtMDUM1aGZegeBEMl+sqV3qHacKXlp3zi8aVitO68lF5nCDWFcblK7MF2+9jpeId0wTnZV
rcdhJurbwu4nGkANI9/I2beD+rLOxRNrcItTx07ApcbqmTHjnxnBqO4gF+gYgSs6a22y0qubpGKH
mZFyeq7iu8FEC1xG24a+jvsRNX5LLUtAB4GjVo92Lk5O5qjccfjd67ZOdAc7Xw03mxSSeApcyyFu
a+HPoag99iY1TOGqYanPoYx05xUvQISIMkginNYDX4i4azcx6L2+EQzja6K47pEEPWO3FHW2a7v1
mM1S4GOBQu9+S8kpWDDP8rrIOFRtzd5SOlwU5Gm1Jna/TnqDtQhfWlghrEIWBzXOloNDLqrHHGih
XcPbqbTFDySbe44vigeKs9yZLjEUMYR8RklJoLo0AiHC7lWFHqOyNI9p5V6KhFpiKF7Vhb97XJ/b
bNyb607BRucb5fyqL3WxMQuw8gO4mRI6CqPNlYh4F0PO8AMV/6Zcbj/B0IP7WRzzaNntc6u8wGZ4
V8zoDTQEThCLdbDOn4u21VhSIa6VLmZhXI7wANYtVrl9NCPlqzIUCVFG3OsG8TpVtpIW1+a9j7MN
M3sLPdFpjb1s0i8QuQfFkaigi2tSRaHWJveiJ1eTGKZP59hM4qEpugm3FDezqGOaWra5n4yCBBZd
EC4yVvuWQsp3+vFriPuVvXfCUmPUtT8ZyWucL58TImOuUT7TcxSTivjT/+5Kzvaz4b4zB/3AJQ3h
dfPW2Z9ohEPh0oLo2G0PVX5PTPMnDmmOCWn7i6yKmJ/QvGCmfWMaROuCli0X5exzmNlHcjE5twne
uQa5xM0e6tCEqjKX2IDNMco2RNJ8O8zJIc+cN0mrgDZglOUkmNgnrXfkOe6i8vQXSaSwBxOKm4cl
bmGcGQsTuNtDxzTCxdZ2YEvgdA6v/Nxag/JG+/zCKp89IovjZIBiHC0JoPU1RTC+URYMSICnBR+C
wqnx2bIytos5vzcsw2LTmNSQsGSDC43+aU1myyFOgNf3I5GC+qbXuD01GQjRFwG/HWeWN+gKlgmp
lBetVuezLM1851h6zJrNpdSh9z4ykeTWQ1VeGo35Wa/GEKS6Nl6YAcf7LMKWt+ryae1Zy0Gl00IS
kR5YOMLpvDjoLUmk2oZMu6oblsdZpt/I6tLrkPWd78I7vZsjAJSW8BXAYScB0uHh7+jYbLL7iBrq
nBpsK9k6LZ/ksd9Lo9rljqs9JSZuk23dam/D6t7iJ+ZNipanW3A2buPnOB3fwDIh816TByPBpsJ6
1ISsZfBg4tZLK2sn0fERqrt8kkZsBkaaMYdPM5Afa8lTI/9Db698udWmdQN9u18TwVHCGg8qOeSB
DaURQSBtI7v8qUeMA1TiBSO34mIh5W57kbi6u+MNkJSctKzMvWWzl1dbVFq9MdS3j5R6vXNmSbO3
TD9wrE4nRk4IhvP1IRLR8hkh8Ars6Y9ll9adhQr1mAxzeWzn2Lk4jonTUdKpIu9z8VaRsSbVmhyO
f6Er1LNqYBsMg7TETR/azYA1ZpxsVyWqyUblpugQon0VKvWgmYnlusancZu00yy3xmy4aEJhyrfJ
TcE908SDFO39/d4Kp0l6iXeppn8O42JfXXW0T1ECu76p+AP+Bfr2f4ATdfv/IKlZpmVZtglc0rGB
xv0rSa2tTRgUhvtbc01WyMU+1YnG2LayzlNm2sdxLT4Iwjk3emK8ZEh2Qgs5FXCRmLLkr+rmpjYq
8cJjPZzvMsH4zJFGdmzbOnnkTvcWSCmBiB7xO0wh6aBOkA5WefwvfwjguX8hQG5IOFu4ugEvWLNV
R4CY+7c/RNgjm3O9opVrbYAEnbrXy/Yp6ZWwAVkX0sJqj5tcX63jF9EO8T0YsD+zRdm8pEBfKAg5
ZCJ4qCzKY9CGeCeigm3N1h+UVDnPCQGr//+v7Pw7tJJf2XZMw1KF6ppoDRz1Pyh2SIsp9Nq08qxi
k96apVnu87as9hJUOsTVHDFyrx/Fohg4yvP4WK1afqknSZ90bXQ8trRr9rXdzEgmi4hkWPodJIM+
Syc7lZskBskfakihn92J2KrbQ9MkgR3FbVCKKDqx9Y33uAboimrw3nOHngBsCSJb19UOhJM/J+qq
hy5h4zgQUKKYGbMX1QU1RCDXndwebh/ZvfFpALmAvWPSdAIddqEVPfiyr+f9EgG3qiicV/rTVyaq
uCKEY+5ja0W/YDrivRomPlKSh9ZRuh/bGpSQYvfcS+UcFSl6TbLLd8x+XToV0rzPk2k+zDO1bNOg
B0Njy52ov9HVVs439u9o6/21pgzKDaP7L/eM+7/uGeEIg4vNJFkJKaH5H/cMFWNC14sM34ktHuTn
sW/W+HnpbeDHzfKA0cLTE8Uu97rSgEnuOOI0KkO2G0AOTIT1HIuIfrYp8Z2szX7aqE29VaEFYiR4
vD0d7AZ3YLPBHNT+qR2K/AgyGWMM/dCnNtVyP3N0sSdWha3B1CZgsfR9W4m9rp2TZ9mtzwQ65ODL
LZStK+fXTaJZzpiVDZchXkqE7J1tVwzvEAfdluvFmcfAXrXibILA8ZhUpmfLNONwiVw6vkKWZ0QZ
h5yg9jcBku7QiYLLthzxBSWFQleX9JgDjBPiD2/Prda4Iz+ZiQC2t+fOTtvDOoofc+k+3nSotwfk
xY/g11DtmJETQtFVw2hJhtdaQetu2Or82nfaNWoNju1ziWrD1OnJLFGOQbpi2JHjpriLs9UKkspq
PpnmBE3lWj/FptIbBxhk9ogNbbQVtgSc6ZgmCveyptU3JXV++Mfn6ti+/P93t/2/FiR3I2FarhCU
0hbcin9fkJTE5kCkAanBm+ruJBpriIy23CkWXV5iR9RDvyLaiR2VNsMk3Ytr5MOzsbAYLVxhJE9o
AkTj2OC+JazPcVKy4BXjdRzS/nFQluRhtd4d25JPbUZTLo5Sqq+OY0+mPaqSBN7UJEqwmYo/RLRf
UGYqZ/DgE01JJiLNOinHJjNk2CRorG8wllWi5Jw0Y5+lYxFOcUGEBVaitBP18+2hHgaQIaifXvSG
mmWZZ4GKVLV8A3RZ2G9rwWx06KbWrDxOlvY7LVL5odQJCu26/xED+IPBUFo0ENXiDSwkgYiLau7/
/xfe1P9zJ3BZ/l3VMlyXLY3X/t9feMNYBgtnVeE5W6xlZzdNDpaoLg+OEarl9Jmp+QpLL1H9rKrt
u6iJQGhU8qsz826DyeN7Q2CHgKtmbIPWgh6nE1+k5VzjPJufsgxarVlyrjU7zJ4bNZDF1Tk50fxx
E1/fHqKBpnqqxd9i0dHB27CcXyEB7RjAqz5JWjMk75WTy1B2qJEQm03mtN5pnHKpg+nHJPV9bKjl
f+Eka8a2Nv0TlGzZiI24FC02St1STV39D1AyNMeVNMQ29/CgmaDD8fTcMOyo7lY/baRgJuBMZ0jy
NKbNuq++8tH8GdfJ52hZ3SMN+wgvfQ+jqlzdwOhRu3Hrz/uuU4fz3I/kBIJPPDQ9knHCRB4nu88J
qW7ju6Q1Snromx52EDVzkY/bZxzu07NVwhO6PV3SrHtQatDVbk7cWJ41O2k20106k0ArrFTbG4sl
t92HTrqGLVbYkOmzqT8OSVL9lJP9ZDbOPWvuer6xYEbVYWXKXDh6LbB1NxqBryqw9LYAUrobJ8YI
zXdq0qpI6IO84WWtvVRdH1DKR3fm6L78dTIoqM4GbAOgBDREUKS/KGDUKjLaJpqUJ5U0p2fV1r6T
wUm+yVfCxklSRUzYDc32KjSkZhMFJYJCOszOEnXSw4Iv+MnQqwxRFxB5s8wAdLRYDgu4VAx2FHH/
d41Na/R4raO1Dy5av81YNaHp8ZcWYMaNrna7gSc5yDMl7wbemK90mqW/FoO5uz0dN3Aso/ZHQ5R3
N62msQk21aCG8nYxSC7jFTQxGqVuDzVfLoQyifrNtTRmMbAW8YJyMrOlEt4ODrK1iepSFsBFRQA6
m1dUV5gcs1D/yGhLBijLoj28Qy7+IVO3vJN6JcZtWj+KYn6wjcn8AzXJh9H/3+oqTf3PFQAWr8UQ
TUAC103bFVvh9S94YAl+sYnaHBCMkyR7ZYnVA7QlzpRJc7hh1QSmWJu+Ev1sx7cq1XhlAZM5hdXf
IrwhLS1iwPRcGumEDsfqzuswR3eGM/2w7JgJIpwzYkq2V3Do7d90CTTQvPKkl5p8VSq1P8048cD5
xcdMRkuo5bUBMWUqdzV6XUYk6Tv2vgScGXR5+ujlRZ8EQyKzLi/pENHMXxn6uIubHCVZSUx6RBkq
FOFvHK7dAKwWscv5dBkJ/6Lx4xJbJQWSMZYNSgX9TrST9/dqXcdoDSxE0sHtQiksEKz4YfAmVLC3
8kajvT9qqr9VwgaMugco82QWFu2007ant88JhpsHpU3hmOItitsM4LFFPOzQu9wOs/mtmnZIS6aO
vVmzQsarMbKcWVvOra1gJxXJdFoyeh9Wb5svYMvv/4e689iOG9my6K/06jlqISJgp+mTyaR30gRL
FCV47/H1vZGs10+k1GTXrLsGXKKkEpgwgRv3nrMPSw2o2Nb+iuDqZ+ZFxbWusXXPY/TuJxKvBuUB
yQazHmu6wi4c3xSz2Q+B7wsE0vBw+s4v2vCT14cw5iXw7RJp2LybDd21qVUt8115N/mDSO2SpDHa
EDGswTJZRRztYQDkufDs0X8BWoPBubX9hQ0qkll6jVdblteSpOFBiui+HS8bIH6XhR7tXgMwGNLS
evYttY1zdBoN7AVg0EBIGOgijjShszKxmIK1nejy0ETRspx07IG23UGRAQ0PkHYAp1ibV51pt/dF
ni/qmciXCNc8EmWJlA91UJTdFYxmb+xBvK6nBK41V6+7hcrVln7Y45jWlXHWliq4tQTSzyGrzkTf
dA0phVF6nn2xmyA4nr6cOJxmQ5XEgqzTNcPLoLuLIGuLx5Ge+ia1WYEM2y8e48a6s1zsYIFB/keH
MGOhhVYw0+cQuM0mIX6uYmUqDfvJrJQ/fel906YEitXr7/liiJHKI70z4dedMbVJVnqp3GONZBWV
jhOf0YUIFiczgZvUKKuqDg4PYcDIvRhQNfjMx6yzL7RwZF4EPox57PVre0KM3THVvg2GOe5MPXZQ
9Evvskote5k4JUh9lGvLXIhk64CoXMRWNANPEZ3a2W3Y9jr4JZVve6ptalkGGvU88uZerc4o1o0b
ICUrhGnyXirbvyA6ZuPG1avzE+nckzMMycHzYKPpo/4lBCV30c16z3AUUE+z3m13ThqzN7N4mNFT
M9szy23ryUlsJc37DoU7GrsLBOHa7uOKSUJm/+WOt6VuSWaSljEXBroBsObtehn0YhyN2ENZhAMk
kebOjlEd5NNNwONYgGrdFfSG6W5ikR2cvTDyaNf4V0ox/fSChwDldARPbRTZwe5bdecl2YXrO+vX
VUSgtxIExqDbRSLFnD1aFtScLT3cvdVkm48/jPuWDc+H4am1TKob5VomJ2v+sL8s/hNTVdpIdbRw
Qw3JKNqTR6NgMHaygRAih79thoGFqiS+pWm3Rl9iaJk3TXpRImqs+zPByBeHATtsP3XRJJyghvh0
w/0E3BaJ4fjY2bATkgDTtbJecCswfY7Kr69/0+oajQEfWVgMwDaJ8CoIJOQaNbSi1ye3Afm/qd1S
iISz3CkMxbkqEyRhJ1ujjdrxUJlia+pudF6HEHgLDxWXDGFI+kw77+io2OtmiI1zZ7hNRoY5Ucad
MwcqYGfpj+IE1S6Tn7g253iHNAczUOLA4FFnVR2nM1Q0+YVGUBDJYtibYVcIf1VLNz6ONdoA9pvN
OutNuQ4M2uKN9xLEHoPhou92mmvuJ9DfyyEq1CPxIskSNXd21qdElM1Ld3Tvm16/I3mr5HHHDFsm
+newa+4B81AI5TS+OhnlKknHPKp8c3f6toCf9smN7bzdqdt4pJQSjiMYECt0UGouFH65F8zAgo1v
NS/5zMYcp9kBL0/nplAzaZrlZVHovnYVzXQoz5Gk/RT2jYHMeBl1HfXD/PhrI13cmbqW2QMy8Baj
xqA0b4nrMz6qAJh23zbbkn7gJsooRDEpeMskqjo08cZI6GDdXY3tLFJlKiUozfe8CcHreK06y2M0
hadbAvHYv214FUF+227EtyAdo/gyC/VM1jjZk6rEAzadSTelo81vQvIH6KrbFkIJKQl8Mq1zxNQZ
W321yoqh3iZDWl9HEzDleCrhHJ8M01ZxaTFahl9aAoUmDoxbiEzDPrn2xnGZe2pO1aVXg1Z/PA9l
etfjfjnTupyZ5/wrv7eMldW2+c3k8MrJzqVVO+CdfMgv/nRovGlJ8nd5noifQU3u+FRFNONRebne
tzCp7j5+5hWBFG8WMK6zo7OlsQErC9Nx3u1qQK2RkJ4nL4N86JXdvRZ5bL6LFe/UjiD1oLpMJ2qu
Ng4ebBnsQD6OX0UHV6GJrl5viT7EWxI1HTuPkbaUYXEeOlV+KT3aBGlS4ZEZ7eIL0kjY8tdVaiff
0N98nywnvtWSLj4rBlOtYWQsfRapZ2KiB9KsKRrZ2RVkzKy0SfnH0xdnfsECHf/4LFCb/nYaHND4
QiEsFjDz7Hc9UFp+IVtj+pd9laKaE+w7ojmHykygsXv+1yzTp00aJY9jxbXBDGZsbHLx0G/T10Et
mcMuoHTRFaqwkFn4tzLbguI7KqeuvpgBbyfycYCSBsVTEfBCHtNwvDp9cVCCnhnBBJjLexJpjimQ
X+g1u7fGIpOSb6Z//S57hRrL9GOfVTG6GjBXuCfL5akgCef6xDK0O4Zz+QWokpQJ3YRoi37hZvL9
LU+UwwgPDnKGnBK1DzCtIGpRLEIVzr+NKQITPJDV0bfchTGPcZoufGoHQiKHvvjel1l7aSvthmF9
TL6T99RNxIIkXN+jEWrtNml4s2MarRen7lSYuvmhjtWLkhOQEwvjNmpKevFRvsN+azyWnoKUZ+FY
qqoKyr3XmvddYAD+i6Ci4zDdSeuRhsNLNZtQC9UUvEMynNVhBVMJdeFZpzCH8JC7xfLUJ+saZWxP
j70xNnKXzC07Bv+vf8nED37mt7MpLMqumvFvPDLxEgiX4HbuxIB4ZOi9H0OT7uoER2pVgdvAFV0f
1PyFjUt9wIFjkmd8oPUqd6/7W+Ip7W2aWeN9aKUrL+o2r35bv4r7m5OncxrMS3dQF14YZ8eu8r0j
KSL0IROG1K//RjzYl3oaVTDxHwu07o/oZY7IBbUNAtNiDUUjeIZ4Ubg1TeaxRBHlZxRg7Z2kX3uf
kkq0z1tnVxh4lV2VdVdFbpGhy013VlhWu5dGz5yF3W+uk6CWtYG/1Cr7LsvH/FqppNnkzOd3aS5v
0zHXrs3GRmxUNsd5RgX9N3bPNKUzuRmI6svJ2MZ30jZrUKTGyhzhs0L5SVZN1dpov8P8jGAZCkLL
9mFsYuDVTE0/FlmpP4Cn6HdmZyffrQwJ+Wky5unfW+CaMBLjZpeW004qcyRXcPQufOKkl4ZJDmZW
G9OZoWuLye/y7w3LFsaE8cGgPr6oYZvtkLtsM3/EfFS66jGBZb4u65K5pgUxY2RXIYbHcfQqCIvU
H6rTIpCEdKBKVf3MJKdDy4CD+MqA55hv0Jc++1N0AQa3Oa9NvdnGeHaJbfb7XW1Gza4bdXQ/Zb33
rZiwtRA2TSOSGwXhDzyXfVMZdr86AVsjMx3PXmnHhqOzMDg94cP6jR+F7t+0Y2kmS+yk+V3uwZuM
+2Tt9+70UNPZpx0N11CwYcLR4iUDzDAAhLd6ZzTXp0XwH8U9/Y8xTW/yn+4+D4X63/1D/1N01P/J
UCjenP8drPZ7KFT78u1dKBR//zUUSjl/Metw5qYqq4JJRfWf/9GfQqGk+AvgvgNAj0Aok643f5Ll
p0woKf/S+Y9urK2Muf6iGP87E8r5i2+V5YL04cILhzbtP8mEevvm41+y6flInXYPk0qsDG8LPfTV
qT5qaI6ssttFsbNxUu/1znqTI/Zrxty7WvJ0CMN1bcSxrmHo+rtDmI4LxgjH28LJ0x46Uq7VpLoW
0rpu6lRQRRuR2yx/Of1Xr02HX4/57oU+H1NyQJ3dGX0K3ulvP1abBG7FLtfBkNttwkHfi5nqB4Aq
A0idyquPj/aHTyipDxhtoVcz5Xwdf62WjQmrpRu6DjhPMkwClPPFY22nx6g0P/lcfz6S4VDC6K6y
1LsNJ8FRE6GkBE5M5ZF54hyWNyNgJKr6jz/SH06gcuh6G67JoM4w3xWGkxXQzQq4L5B93mbKfk54
UbLN2ceVjiip+2ToM98D/24d2RReDHq4AW2dFFvGg+/OIMI9g16DtPFeXMM42dhJsO4yl6xEfcmo
feOGh48/3zzLeHtAS1eCDHpT2HzMUyf0lw3OGIJin4N9Fm1h7Dz7Uce+RwP3k7P4+8eysPuhj6Ap
JpUj3p3FIqf+xmKPqdW+b0W7sFLgbCEIIrdrriCwuv6Pjz/Wb5eNHbzDwsGqQY1mv7/vmY8kXkh0
KzrfbgWgh/nBIQr7pc0oRxDV/fHR5rvt3UmcP9/cOKBPaby/72vZ1CW1vUmDgvd0FC4boHgfH0K8
26FwZ1jIEgTrJhtRDO7v7ngnkHkYm1CXrd4n0CM/LzHnL7pQe0ym4ibt2wOzKLplho74HewwnA8d
QbBH1hr+x8TIr9uxW9n4zNHxruLk6eOf77cHcv7xHIf7iL2DhS7h7aOvDVpSBz6nwK+clcCRWxLr
xqpGFSM+GZ//4dpaQjdZ8IWweJG8W0ebuHLDnLA5xi0a3nOqYCi6cZXfhBgviljbfvzJ/nRxBYuM
4AsX2Xm3hKoAxJCtO7N/G0hswsItu0/un99PHs+eJeg0KBpOrnx3iEJrY0nr1l54kow+W55HYXuX
JXOQqP7Jpzk9am/v1flYhm0a4KbY7b07VplUhB7PenSmLSOz5ORHamcBwb+KhmSMKLLrkOeHerUI
ZPbDykx98/H5FG/n2vMaZzNTRbIG1INhu5r//JclZ87HTiR0KBi61cNUy+8+IYx7VcZib6bRDyH9
GSeNdCP9Wlh40xkzJDcf/wy/r0cM1C1e9o4+P7Xq3S2UGwRH1AMnnIkN28VSHqrBuSfgjeBhnFjJ
5K0s2T58fNDfl1rbJtTA0E2XEar9/iojpJCEZhsWDkb93iYLQTgeHLG+WHx8nN+fj1kL5NLGsGla
0cd8e37JyjC9tuFRNPIXMhAWiUW4NFIeHKQ06j55GP90NSnbTEUJhrORe+rt0UTQAu7RgURO7KLQ
KBvPk+j6pdHhM+3q6Ada4C1TjKdOGE9upo4023b//PNyRpmN6mhqfnuF0URrh2pILZIvkzWbkWcp
g3bh4PVbEBr4mKEgWn18xD88r9w00nBtHW8pFqq3n5kxKugHwUvTEz39bTe7tAvxTQcEFRUYsT8+
2J/OMOJ13i3CtU2H+uDt0bIp8o2k6UnPiRHCHAwHYXBYqVuCuZk2DktDAJyCc4of6T4J5N3Hh//D
XesY/GfSEeJxeV8gZKVkH6c73LXBc2HRBc9uWVU+WQD/eJC57+QKBq72++cR2boQMa/xBez6VVl+
86lCMviu//yj8NDz2nAtVAzvb1VN9FPT084lav0Ku6OZ/si9zxa3+dK/XV4dhiF46ThhNr3jdxcL
G26V6RoFHOzqcznLZSwIOZ31TQOdiAbOENAJmF9uXLv65Eb5fVHj0EyrhaW4Vxz33V2JSgYpAOTC
RTPKbYUquphe5vlqUL4UYMTb4efHp/P3ioTjWbap5LzLINP37X3pjJ1RN5HFIkph1WvjqlPethPP
tZadOeG4LqGilnb5ydL9h8eBJZuNIMIcdjS8k98eNhcKRU2Jc3fUS/w2/YMcrWM7Z9dozsbG01Z5
+bNMwzNvig+TH3+y4P1+q3J41lXlIn+xKGffHt5rE4QbbEswyNzjFlrW/nMQRp9cyj+dWtZwSwiD
dj4bqrcHsYrMN7OCu8is6LD7UKnQdEUvcohWgO+XSR4uJbDFj6/nH+4fjjdvdjizigH224MSQmj3
g0NHqcico0IWYE1nRAGhTMdKhd59Cu1PjviHYoTQdZY2NjoKLs37Mr1OEiaYc1Hb+IRrwDqJ7ea+
6t1D7OGf6d1Lg6UGRObZSO368aedH8S3D6qLvpFH1ObzMuB596CWjZyJXfgcw9S8SsMSZSTUhE8+
4B8PQr6D7lqK/sX7V7HlE5BQzburMJ2drlP6LYjri48/yO83JLttKSzXBmopWKHfXrbUp6UqbF7A
oRFaZzi3IeGI3sSV3KrwH5cw87G4RVzaJY6p5hfjr6WbVpMgOJ+0roeenoH1v4awUF77DZmhn5y7
0/32/goZ7EyV5L3OMecP/svBYP4WY5cTzjNYSbyOWYYwFBa2tyccq1k2edhQvk7JOmsZOmuWHX7T
irHZCaJXqF27eGkT8AgnRzRHuPojJa6j7joNamJfduL7x1fh96KL8//LD/vuzLiRnylim62FaYbX
5mTc6L4LpHqO1fPan6DThk+WiD89O2hLmNBR6vFOe19O5r5vVk5ZkgAQ+i9O42+GWezCkPY7XLAz
khNmEFIaLCy/uCLR6fHjzyvfqSR5cFj15zGRS6vH4oXzroxvdLJoslG/G7uuTkKGB/YMiYKYrLf7
NA41/yfMpMBr2RHGHuByym2XkSTyh4OVO6m4FMLPoThQogtIshagHyKsSfT8OZVKklOSEOxigsxo
bc29H4UCwrUKQiuHuWsHLcmti4H/nGHNdZnJBARZ+zK+rYZiHOBOyMzywKK06TAtQIN30wNuNB1a
Ana/mLY4IVcqfxCiIsu961NyQPcZuL+0fJJBXZIeahM+aOQMdKqqgcKtAh+IBZZYl3/QBxgkgN1k
SVxka3aGaa42oUGuJOGVzagv1OCCu9lUQcEQFqJLURp4dmXICIqpzoCUZCOg2hSbqmta/KRJH8AY
WTkpg9lhndJEF+dBCH5IrODYuhPj0JxadDWg/mm/QH8tjO9N2Ef2NWqZ2EU1H4Wi5/pXcpwu46id
1HMj4V9umLnmAty4rxn9VREN6LyXmLMs2BiY1Azx3PV6h19bQxNB7ldT1nX40tFwGkg7bwN5sHW/
5A9KNcGDjNg5UVp4A3oE4HK+q9Fz6Gw/zxa58ob21q6bwtz6IIa9AjzDlEUevrBa4kOcNKMRm6hD
kHUJF8WtLCzGozeeyxxW/l4RFZwwfjVFSONLhQpFY1QGzszgj4vafJQJjST8hi0JMrcl7B13usim
CY/+wi4M2/6qrJjUhdXUyogB7CA8xoQY30Z+1kUlzGZ41lM14ACUQHFXTsNQCwNA7tntd6vH3H7X
dhV4iFXTuNwQTOVSM7nI7MDCImiOiNIOVYg1hfjn1MyPROeY4wY4XupfYNVQ9bHNOMf7HBQj8r9J
OAR7cKby3H0oi8qbrpyuHb0l3glNXnYi0p0t1jLSTJo6auArR55Kz0tfRelB18tYu/J9D8DevnCG
vP828oPUR4vBD8kiZAjEuzGdUKPryp5pbhiHzB8kALlIgjp4StPPxByhmEA6at1NSzm88hKCN37Q
hg+ZWuIMTp6Jk0/5K0h6CvLz2sS2sO626UR8ahXqcPhNw4vWI3docSAmI2ouxhawxk1r9FyhHIqV
kws0YAutaYYCtJo4iTQD3zAxauVkkzfQMtc4eRAIurrQGKMVvRaQb1roZpWi7UZ61Y5rIwGhC5At
bWh9LBotzZxnDSFJ6e/7zHRU6ADDoPHUTeRtlG5dj7dW2QRslg56rXpbrrq08MtgmfJO6nCC1H3O
apgiqSweS5Sc4TXe98r5mnTkY+BscxrL3k94kdBvW61AiWzkozigxyWhhCAkyynPeEv47m5EkRRu
yEHF5l5obNEeigrVjBc6Qb1vzbgJr7BoyhEscVf3iNmDIK6YAQO8CEwakClaMG22yovpEbib7vyk
tB0BZVSOtCtSFywGWz+1TpJSIwQ9PHNpa0PMpt2shtDYZHmOW21hpkoP7mTP06tFpCLfBG3dEAIt
CsNVL9KFwkEo++iY/XWXhDJ/pE+Yd9PKb/BY3okkb6z8mHuRJb0dhZ6T/rCiuCHX3iAes9v3Dj6u
m85HrXkR1aMIrwOcViMmbjPJ8dMOtWjPI0vX1JbHjxjENIHMfwZuvWefHagyo90faW7TvTas/tE8
7n8xafv/NEOTvCo/mKH1P15+vB2izf/D6xBNGn/hTnOZiAkaWBbP6r+GaEL8RW4cQx6dZgG7W4fy
/e8hmuX+xZ6U8unvyZlp/qXQNzMy45/555OzubT5pU7TacWilbMdtkP0pqkP39ZpBAk5KM7MdmVV
G8mes5PCexw6ssm5ZQF455H2aDZkS6c4jI5BZUWPbbTXZBk8JMG9hnTwYCi/YA3rCpRSMel6ZqOa
lXc+4M+4aNtSXpx+1c3fqpxYu9JnJgKIztlhAC3IJyEtzJeehwO2wScyXQjY6EA98d55Sn3FxW09
+CRB8N486pO6POkkWpl8CYb6mSVQHgrLHhauD2Imtk3/iNrql2t49Xo6fh3EvS+XaJzQ+5pLZtRF
89TyXYEIYipnOsrz1vh6dt7OYnqiDdtzOI3HTL86mQ/SwpSEySMu4HcEk7TVSdPiwzi5mfAfmEQ1
CCcnTi5x9HMnqojeERhNTuL9rh6hrdIqzaCvHBFNTRu/08KV5Wti5zeusQvJQVxqeQYfjKBPoKt7
aXfFFmseHsuoX0RREwaIaW0sEtieQIEWDznpa1Q1q85PTeTvZXf78XlR6v3dQ1kxb1xQMyAcxcj4
9u4ZfNJuYleBknXg1p7E9Y0cu31jgWwjOU7dW26S714dxYGRroh0WPGHYQ0b11uRwwhctFD3LfX5
gNGmQlke9cZlTMty26fQ8SSGJ/oxjodQ/iTEpPKgS2Anh2KYugeTHf3O0w2IlcZLb3TiqNdpu5vG
xNhPKQR9Jxy0Tzafp2fizTNDux/H6VzAoxK39Hd7m7qOh84QGnDgCoFKH+rROhAZ/Li6VsemgoxX
oRYEzq+B/YuQtZi9h8o4cswH3y5KAtdAuocWSpYJF+Ye9Bo4lqKL/Z2JeSUmCPxVSVxVybUfa4SQ
Arvvxsa7MNn3sqPK6tveyGGxxi6RVqEczoyIcNC2YjjUpcCAPr7MpxHYmw9sMvPXLZ0Rx7x6vd/M
WZl0h6GBz1VnsMXhoWs4RVz0m73fjhcGVd7DDFNNh4TgakNmWwHy4Kaw63JDZ8lPK/ysUW1dj4AG
AA4CR/PBgQBPcMj9LabhK/Z5ZJW1juJUOKQFlWlw9HorWoLeBs5m5NU2mjzwHV6q0yHLxnPDJsot
qwWMedabe3S/f3+LVAUHuP2ot9bBmCndcv5CsFm5pttdLIXAqcyELb/J3bK8M3VTHoacdD6vkdNd
RSF5HdhyffrO6zr9TkuJ50PLfO16oX7XQbJcpJgSD/b8bTDCoQqmoV66wMzRWEr1SCQ5z90EZOT0
bf2YoPDZfXxJ3jm3mTBbNrNY1iLM23TPrXeNg6jQbVSsdbMyhx66K5jac1sl7WZ0YAZTjJb73i/u
Sa13vpItuo87x7kvhdJ3ZG3f0LghjHWSzXkWNGiDuqg5r2Ck0hWYvz99CXUr3PWZ5TyWrviRBaO4
CUP8+ppRFmsy2OPPbrL5J35zkzF35MVI+U5DEh3CvNb80jHIqMsQ5xtwQsNkp+zGvQC9hlElL+zt
yH525bVE16VZ4i3ZsQHxye3LjgC+k4vt31+KjpTkQtMOpZMb24KJ/MLU4GzUIYkKfmAeRDQGR14d
3Y0DyVz2vn9VAUBbCrcj+rw2xmNOGPPRrMKLyp6qXTK1NwbpwdtTAI0GuHKL/v8pnin7J5g/6ufX
pSlvenVRFBAtrMj56toaqURhY+5wxpypEcVcasYdth6R7TMSzh5qDM1Zk3WrFuXacQxNEHV9WxOp
VWqPRSghhan6RbnDo/CGT2+gd21K7iBM1gz0aQaha0En/fZ8a8VAvneA97vUCIvOqQjX+jCHyk1d
3y3r0On3epYPN+HgHMpZzpfw3O/LVMartlXuXWuIZN3kSb6NJSGx+UlZPAz6sPfT9hFIgH4uDD+8
Re8HYWZiPxjO3hC8w3eG2d+TzWAfrBCcYzXnc2EFWRtE40adq65sN+hRsZLnIcIY570ZhGexqInr
qYpxdzL2ubHMVkFBzH3qOCQtzr5qEUT9viYJZUkUlZ5JYoFKEOzLgSJ57fJ2uc7nANDIcvehmdh7
3a3DHVV3edVH7dLSk+YQzwk5ZHGAwclf2IfGe58OIUk7kdoPZvIdrOK0TwzXPyKRSpeOQuGpIm2J
ndX9JWKGm7iCh2dk7ddcwPenCSCWXe8/a2bq3pa9i+BVH2kNn8JFdKYJna4h9EkT40nVOMHCCFMa
WcQrC/MR0cZlu65Da9o0kLa2DR3DOZdV3adQara+K8jxbgQwWhfkuSLv7KdW17dBSm9gcZKXh6YX
bKPKhMdtN/veHYwLXkcvpLVre/I40gu3RK9uBUD5amiBkd8vtYANhDqF1xRZ0h3DtKvOGZChrbo9
WY+YsJH44KfkSkKquMTFBgEEAfqX2HPyJVQ98kdyExxR0NdbZWDE9xuAWaytaKZ58E5K/NZ1a9yY
03WC7W2Rg81YjaEL09oqnvLBSb9GU5Gt/KJDuhpbmMeK/lDOv59ZdrHuLOIzQXZ47TaocGuFupgt
v3iHHNUXD7jXWdfZqiJo8D2x6J1hfLLMx8EqmHHWVrvTVFnfxIFcqX7Ei4N/Li0tF+OGQ+YL7Qr6
UuhlvdLTv9JAz5ehUv5NlR+wCZurCq7IoxkE1wI76fJVAwsHekVKBmLhqFfyjNcMkLE+7q4khtv7
qYMPBtAmuguD2qb1BZMtVsUe1ZV/QZpdQrSh13+jXF+4etTAfsVbmjhJt51inPhy1smevpUToZQz
tnS+CbL//gttptpLUx/vJhuMmV8nzfYkxG0zua+SaY2zKftqmFbI4p+GWOMNUjoSGkmHOAuSsyZy
bqMqLveoyzve4ToO8Li/6HkJwygC5/hE+Fm+KkIVXTaGts3j3lvnpCaQMF83m3pOYTJscCE2PBNS
84D3Qj7fntSiQo23VVuA+AbgXJ+5o0yvyK7XgVWC5kR7E33PreZvhTxwLnvfBMQ5nB41coNLOo2l
pEnHCjKQfnkypToBcwfDdS7baXIvJ+BzUBDxYeT0Clanv4G8XAIjitvqhza23kiNQcA0H+eC2tC7
OP2qDZ18ZYWNXMlK7D9+TdPRff9aQ+UCL8hFLyEgrJgnv+EvrzXCq2iBBlIs7dPZDgAen8seppVO
oO2qBJ13l0xWebQX2tjdT1U5XjEmyODjsYi9go+a5kmHwkmxFf90VbrK6YPKqeuOp+CXIilu4UHn
JNf1jVrB3vCIvyNfD6+eOkTEHoemgSOO9D9hwpEtPDYEs2pY0Oo60oo8Gym3d7nBlKhsNBMnXHZf
NXUTbnyJ+4d21OXUP77+KHHpc51bbTkNjg35qtCWfQfwlsYq7pOB9dczUWLLrLOe8LCu+0l2jNi6
q9JtXjIP5OFoxsWNbLSvTsGzi4T8gjFgdkerKlr4cRuf07baaFNDNgYbPux0uVqVQl7U6AjXfkUE
ag0kqvZccgHclPPkNfC0ev6+NbuN0mg6HwZSkCLXbfa5niW713WwoWPHbafl+yYERTfRV+TN57rr
E1MjLUHNV1EZrYwEcneYkjOJd39P66pd60l7Se5Ve34636RU2MiyhgWtquRl5F11fF0mkZQvC0CZ
yxNiwOxAihJvH6ynAu2fTrTdOm+74NrvQjwD9OyWdU6CSm76zSWCE/tMRdGD9If0EjrQd1yExWNO
T3I3ZM51MRaOsXec/Lqc9eCn13GUZo/xmKervuAaRizcq66RGCKUYe0yq6r2lj0uI5fYulIa0e3o
DN8DmgB066cXBe4diHcNJ5rVo4EcTovx9S4Svno6PWddwu7crc0L4i3A5A+o7+fbpjl9kRgfXj92
RlL2Upf9CJdDjx8D2ZQEP5J76NdibnflulhNVtwdXp/l3gZ27zvuWoDCo1lXjV9x1xj7DKMMfwAV
Am+Je1mEpnsJ1Lw7ZEJckEjLTtlKSKmJY6Dg6HwAkycYsoxoFsWFfQhy8Xiiq1QT+Uth1VkLuyyM
C3P+UpWiWL+au+ekaFyOFBTzg3L6YrFf2Lz+KfTRfA/hlsxgSpMN5Ce4uTIS7LLaYOfr3aMWOajy
QCM8ZSkufVDxDm6xqtyVEys2ZSaknbSBPxSPl2J0CJ6UTfAFhvImmD2qKRVg1TvnHdXGzesXic0F
bt+mxfrNuoQZZiqG4EJKA1YESH/LyI2fPvG1TcRLjciUhbKxZUD83pIBfWFbvXM43cQDJe95s9fo
L5Mc1cqbwATlFwdAF+g6rYImaPY6vtWruhmqpWn80AWEh7J8qSfbOhbC7tDhPiemU3/1gzDYkAGQ
rHE64i5kxQK1q8GRjqyuflZBT36WEe7CMU3X8Rzb6eYQZSXhgfAzCArGmiM2bIwgEY7GseC6Xjge
cTN5U3OjDCHYcSstvzhuNa/+pzdM79d7afK8Vek47OJ6qrZZLsYNld4DaSzdjpb43StvyrbytaZa
cCdwNwsKe1dU9mruNa+0NAyJO27sHeIsdV+N4X00Vi9dGs7JOh7YiiKJ0KrM3r40aMB5Qi1bM4Zd
0bhVN5Rlw3qszWyZOW6+MxELYWSFxZR09jVJvDctsdSBnY8PoHvPOjMMnzWt/c7rjL0soVOB5fTP
WtfhL7Tr50pnlSmyr5jw5D4u0XzqQVhdZqap7dOmQfCcwQILoUdC1MEGXIzXuYBGS/zo9ckW9PqI
mTR1r9CFbYMsSb4BDzQXEM9O746ptt1dVaMken2V9Jz21+hHfiBn2evt7WkdTWP2GamtiA/zZqQ3
S6XoHiZ9GPZD5DnXNeZv0sYCdVG23IFDDB69J+FojSn9dQFtwRkAypMgFSxCZCvNWBLVVn4ZzeCo
FZp+O7kq3EWFcYd5Eko5dr0H38vu3djeJgUr+AmW0nZ3+HW+GTK1X8ZBR1JjJJt0dKdD7QN0AqA6
XNaq7G8QdkN2yt0nN2/MTcCmcFt6lvM0+vJo9dGyYsDD+McJ92oo7Q2Ck/KyyxU/BW8Nzzf1wxjY
dCzdqb4M8wwAa0XAwmDDAMqQMOIahxCo6ejAu6DaTpZJ1klFvPJkVbj88n4Tu8SnxvD/KnQM29Dg
CZJzqyEtO3c7TqFcVZV5w2ltzxv5o63ZR46G2lre8D1u/H6tNYZ6zAOaGAnLxTIosIpabWbdvJ7O
3o7DTTMwC0ib4lIY0x1F1209ZMWjFtfZMnbZjtgBMQBorqmsmlQrCSmnCM1TBYO+NqFYsAA43ncn
qZtlnErFDZ1MuwwEoY8GmR+8077q+bnl+PKamp3iy46sBwhc2ZU7VuZZ6Yd37myjx/sBEHMsFEnd
s1nKoKERKi1aDSrMDsz60geAyqBbTP3LMOWSjBDQiIdU+FenrYryacvm7ZPZZ3mwwqlcr92gwbgg
+/rScD13x/jpR1XZX2tRhmSyROGVj9J5/e9fMSmC02bZP05EM2n4YlOJpDsEQfjzxMTSLB5PHyCJ
bkTanWS8eRRwthanmwTEeLiKFaw8SRLJU4xEszZv8zr+L67Oa8lRbdmiX0QE3rxKIC+Vd/1CtKnG
wwIW9uvvAO179rn3RSGpqk2VMJkzZ84BdmIQAZkd4anMExS0aSICoY9r4pBISbork0rKjFFTbPMh
NqqlTCYIRyhWyn7WVJTBHBW/swXCqUWFvS1U2puy6+g8lxqy+k8hqRVpvW1jEq/ud8PonQjHaKQW
rtw4IwCJZ6ycgUmsLLhcgtqFRQjS3LLonI38O/c72nLRrJltJk/ryvAA64Wj0ixBRqSttxlz1w7c
jFhm14r/jJWxxGGzQChC50nKlHy3JhzDgEGd7ZtWG7Cw3UcbYTZBi0dnm7m9eUsZ5sL6YvnXDgfh
e8m7kTjyVa3mah+D/1hgg+ZNDRUiphV5kIp7wdQ+fZpkg1q1/QG3xWT1385P6oKOmsFwdORTMfdz
z5gGTirRozcGfO0LUKpGmRuARNaFBUXSAYfU1UgX5KFKnhqrt87ZEoBkwe0I7le7tiyHIK697GI7
c3bJJqEzkR+fXVjBMHSiTeEoJZcpQidR9KA4hMpzgVp+zQzUDPYLu5/4K7aDzMLnYmJ63oCs2TC+
V95dYk/Iv+vNR5scp32TUewVRurg5M3INRakOZh10zxrdvgICqqd1Pytau34FqLgmdniXLHc6Lhm
FUlFRgfRF79CFdgys2BAX3PtfGb1Vm9TjZhE3pYQTM9470FeWRCFRPuwdkOZktHH2tDSwKs8zTkj
1bVo7HWVNXoVkUOa/ZebZOlVIub5bU5cr8hpVLhTOAfB9BX8lqmc2Oh7YIxXkYQ6j8d+mM4rPnl9
EO7NIJdbyEH6UV/YnDw1uAwapMYisHqt8ZyQCFDbVM78lguufl3BJ1ERYl2V4ohVP/PvW3+TFS3s
hGm6pZb9qxkH/oeGO90quK63WW1RIRDMrhWoStBKLEL2Hckl6jT9ngco2SyAV0EO05nwmaXqAwRA
zzXU5K4Pw/JgeVTI9LI1AIeGDAOK3jc7pA6sRWUxgH8bOIzf3FLkz50HGDaedizcRrdoCXMgzBMM
RnQBxkSw8qIm0WhH565XGn4Qkl1NPa6v91MdHDSR37ldvjbwkpxOezVbR3uF7/KoSuXkVo3ymGSi
IuG81c+mYqubKoqpjd1mONCYJZdKUzo/bCznIVE9yaRco7vKYZm1KxcdX7cNX1ma1wmKwXrPc23r
TWZzf15fweweL1lUnUjF7VBcXehzTQM3IuVvvwpb+1wFsUgskbTLT1WN8UOU4K81BvB3d/Gp8oDQ
k/d9ugtSXv1uOnn6krVLb+HZ7TNRWPFGtjk553Gt7NajK24PnSsuk96GN9WI5xeBxQ028Dwcmf3O
L4PMKYvnBT4Z8jInCGDTzTLeaWgBMOHy4hApxAZ+RaJVdkOsxOeUyo5o6uVpvj4dbYIThrioDp09
HpVljzWJc+JVFYDaI1i69WM2qa32Xt4EWqXbi4ITY3jNIWFsMA/YeyanhAhaKTX/lGnFxhPOT+k4
xTGMiZarJk/bOZlrLicDZVPTWWVA+xiddMKZKDhbOoGwFl99a77bFgCIrSGtD7aYVZIw8503GOwv
ycoB00KHklUEl2pK3R5giILkGgnaJXD22cXntAmVDNaqlrYMN5hExE0+PcczIzeC2N2D2Vvjs+qM
0VOWZJuR7qXYZqLotmbMsm0d17eqTZNg8sruTTrsaFiDkfzp4mZbtkMaLUk6l7o2i8e67n+4JDKc
Jfn9G6KarRcKpC0+CNaF1t+DyPm7c6lhc6IcsunmP6oxfFPbAYvJ4L0w22c7KpN+nbTWNefCuR+d
jHDyJepDWtm32afT470IMGqQuHD2rmB6fpI2Ov3QiQEDDIFKoZmA4QzRuS+eKq4JOw9fklzrgCWX
8cAtkvx4KEhXNwLs0FgcsFVW01/Fyq/Iix/aSBGv6NvFOYzGh8lGFA7yonM2nWbzYbL6M22Ro18o
NIWfZE7xavfI5zV5fghmTbRz3Yyd5yXqyax0/gU8cnyVl7Xn+Jo9N1upqNQAVuI6XPjZfRlIH/x0
sL76DQE9pzmpyy258MC1ol4P8D/bO0lJ4xhEjk1MpfgbVSxWBiC6uKC2CpFjIgJ/xRiSUzuHw81A
XnFqs4Maxt3G7yZw4Q27Nfdsy/VblpdZLkn6LJMwCJccPdvNw7NBhXqMo/IoW6U/Jk4Y7YZGqQAb
bnpXzj9hd70yB/8ZofC5Ig+Xga27oUgv3x0sdBCm+fFnp4X33lnGFcuwee2a3rgmpaPttVL8rHGH
QqKwrPP6rCMkKYhgM27XfNb1F4yxBB5cL93AGiDlhKWnXtaHynEPYVLPJ6+OT9oAb3RrD9VIJ7gv
AZSjf3EFblylOEwmmTBrMpqta9U/DQU0NOaZeKebbCIUwiZeXHOUjWEYSdC3OlrNxEG2zdnN2Wny
UWU89TiG7UjQgYfMnDJ2E2E33jwyxp6Ltn0bnTr9WouXaXbGz7pN/MQy4vcMlfdStBP+bE9VPunB
AtuuSTCDGpGVbnMoy5yyOiyTy6zXMD3ZpN+tYVX/ZldlmkV2bBU9JFn/Q0mt8Jtb7qZtMXLdJwPh
GCXbYSBRpY/U32Oel0yZjeadwRDjbGs5ybyJO1U0V2cULg6h9ak+yOfxgE1XYwMqTH85Dlxxik3G
l+SnSo+w0VkNc4L4UtKEZyytYiZL5K4oR+T4Mvp8qtxJoHaNT6mO5ERJ95QOVXxSLc/AIBV77tZB
wTt7y8N0LwNxielOidEPGMejrqf5ubWagdWRzj3NfHAbbn7piYBFwiWWy4fV7FGlgSDT50DXUQzn
Gr2XH+FsjY8d9G/hwn2JrWx6VIf4z70liTTj3VuPFhyeF0vv+o09oM/LCQmuH+hQyHg9kZH17pTD
vFuvHI7+06si5RNKWnlY385CjLQTSNNwZ0yWdzZQW5Mx7b5NDT6P5gxf+UDGRGNX49HMRzg/CsAs
7nQ3w+zMczvR6buIkcciIicnG5L6OW+4+1lqHf3RlOfEdXdaF0Pj/I+AM8YuiIKaWNx4cJxrMncc
LaAM/fUltrYL0ElAQ5ZCzd2DliQtCbaQThgeqnZzXkLKsmWog2H55a4qEhKv6Bs1zQ+Y3Lbx0sdM
HDDjsCQf6KHrF73b7ByE2mujbZylUGVGmuLaBbGZLMUrqaCvk9BmX0khNq0CDSOf/Jp28gVDABRa
J64Y6CBdr9OjoidO4z5FM+KYtJG8BgGXWSYIWPSHlu3cbUOzO7RPEbFngWtF/f2ZzFxSWBndXYrs
QN1vvhU5pDo3Af0wluO7ZKvlJkP7N5HJ5g0NUDusg8v1wZ49i/GVVfhK4pFRobPcu8oDuMJ6huva
p6dPyjOsHrUprr1Oczn1sfgQRf2WLh9ryueRDLY8rPdcITWG58tdc6ovQjbZi927X1RQlKhj0z3H
NQgxoWuvlVn9n2fjSOiZ2mR+2KrGVVNLsJ0ZeTrnnt/S+p7inaDa01QSF/1ojCkCZ9M8VG2VP+j9
TWnc7qkzlO54lzGtyTmTx1bdEh1g75TWJZissg1yKNb+bITi4Cyo77X5SJYOBK7Wb8drtS0KY/FK
UgwBIc1AyAxe6Z3pABJm0UoeSawCh7DEuRSqDW24y6mh3EHZWVNhkho7xsc6MluK51J5GiITEG9s
C1DDQ/jEYD293tUZoWekmtL0aZTWflvDn18fVODgh3yyqVybRdvzykdtGfuYxXCzYy18KIa5fUsT
/SlzQ/Vh1XaWV1OXzZf7oeuaL8SlnEkWRGsg85LwJoglS8wlJo7CZ/zztL7lsFp+srKs26y6tpeb
z+HU5CeHyJTCItt5xGnClR1zEYmTybGwQLdbxl6Slv64Sq2ZR7pkZGbeLgo968WbGE6QDHFOzLC6
1Q1Blvfr3lp7TE3coCeQEKy3I+HOnVR3ERlXVtaeqHiJ0cxexzbmSson8eDmhhX0s4batEwuWh1C
SjoSkg0U8VtTov5m24QYl2NEqFUfaV+VqL6EWxpnFJdPAgPDS+l19naAe/tTmtoFFu34FuVGfcwZ
J++qwdnGhHTPSSOOpJVmHxR9vq5nxbYuUvXgFCJX96E37hq9OaxCrZrF1XUO+wedfjLoBwkp0Z4t
WNRpewGEZe/uv/+kbSZ/XqkB7uzl/9w971fE0lOWSJswuzTY6y6RdMctvSfSCgLDoxObsPMmrfXv
8Y+kLd1vVilM7ZwZAJEJjftQ2Er74g7oo5zzxYGIz8X3gekrzaz4UiUKuXzOYL2zShwfrE6LA70w
shdtdtGREu+WLwq/S6x90Y3yuVJ7ymk59k1gQAOjNqrCJ7GEvtpj9DORxDxbi1yITB0/IOjAchy3
ZIwBeENzIehuYWVThk+6OT6EymQiTzO7aF2xIy50fpkji9HiOuW7H/q6O5WH9cClcgdjPshTaRJo
plJmPxVTbuysOBp3SawemX9On2rUtgfXXVDZI3dWzIHCd+AAHtHeMBEt4W6KyT5JWXX5lX5P3Sup
bV3moiPKCTRLujg1rFDrj04yzaQ9sm6zpuWxRE1Ir4AUrE3yW7FK+48CAzA3x9c2Rn2zmekPuOyZ
h5J7Wpgxl+KsIpZx8f/VQ/qtRsI5Nl0DpbiJveOAYWfbow1DlBiFLzxuklxyvpiiOtvMlgQlLTaB
frnkF2OzK4XrXVKh/wwHnWtYySHZaPVwzhR4CbiIduZcXIj0ib6XJ2MrtY8oql7CNic4dHlwRP/P
s/FLq09Jmianpmrbp8nNnmMbP/SOySzHRRXqR7vrSQi3rWOh9Yf16Cvq9Htwmnm3vvKE948cxvh/
3OmKoVHcn9ZDPw6rgV5o0KDhCmtntV3pO0MTnsNe/MaJ9gk2AaOKHF5CjBwMryumfqUSYAm43D/0
KY71u3EiNNp8q0S22OHIkbB8RmfHghUgzOVz6vqk2yFGQP4otfAKkyTd//vMTFskyswYTrV4X7v3
9SEpMC0xcH8o2NAOMjcWQdym+gZDZ/5iDJyZMuzfrGq2g7xuzGcoBn9LSsHXwupLDlcqZUlm8npN
8+R+8rx8a8I/PdWLHJsP9RUxSXtQFPNKAqO9NUdtLrYENH9YgpEL4RLRURl46z5yYHP/jfyKZB/Z
5CpajfqO2d5BQmZ4PeV6+jAk5j/BsERV0pwW+DTmHvQaNjVSrPTpBxczhyTtr0gX5iYHYZXqbsdN
r2COXLjNSweQGtpNdO2ZPW91zcIqWimsG1YA2AhIM3yWVArYrAhA9zC12YIyHg6K32kt9pSaSaSI
MSckuWyvztQ6VA5dcYpZLjx3SdT5Tafv1+pkPV7jbKp9WWM88TC++Rrmt6vwnmx898+1OtjbqnVe
CHwmx3Q5KJXl8HThcu+hE2i7Udfyk53VRtCSRPci+vrNWvIq0bfBe4/aaVC9wJ6n4RouxgBilMtH
PSQbLg1xvE9WU+1HLngbsyzGq1C0Jqjd1uK2O2tna8yQFVkr+PYAyDFU9Xq0sX58LtsYMBw2ljP7
bfSDq1hQDfK7SvT8TB69OK7PZq1enskELpzxaRZxxlSPVZHtRIwCaZyMbUPtGA0quBtPV0+yGS5r
jpqs+rrYddjKsJl9VZP5LXvODd3+YxMtmSuKe+p1g1v8qnndZbGWCKwyLMbLXDd6MKa18ZTrFLde
LR7gwq4hk72Y4nNYTKoP3sA50ICWiOhu5wu3TvfeCMm90NLmWhiN3A+d9S1m2VzbGnwimB0ILmtP
lYcQwlYHVukKGGNDaezXAS4604ggzAV+iBdb0jKJNGeh7JQBlkPWWZ+r5Nnl3NZMe2w3S8WwatFq
pk9XJVWtF9Y8b7Y1U6UKm4zvVVGQdtH4AH4rMrVbYwe2yDmt4JUJ1OpNcSI2+/Js+oQCGVNDwkGL
OvfcqGZyM8lsWi//WmxBMmGIulnnONXwB05K8aotQx1eeH1SvOrLFIYXJsP5wyBp0lYVcOQysQMg
xZFYeaeSFZLNepMZjHk8ry9FiRjc9fOwWTvdjB9bTfcRSaes4IWXjP72YrlFda6jIpgHOb/N7IlR
pkESzCcj+tINHeOQMXcbbp8G+2GgQx02pnfJTDUqSXT3m7iPruz/YMNeT+u6JxnTVBMRbhnOs1/U
V0GyGoQYrbSnuylkrY/yZv5Mw79rsvWaeN3M5niUZdxvwk6QYJJIuVFDoVxl0XvbGIixGXnZmzVw
SDkmmbBpLMF690SqSo3J/sga4CPZgeaj2QzlQyTb6KILPSfcuc2v6zN1eXl/5jWqH+dxv8vaaGSQ
E/sAydWfXQd7PnRGJ2itKN8DSej9FDGZSEvtq3C06BQuzWJhk0rlTPXp3j9Os3pxcCrxKYKNGuAg
NXpoArUACRfIBlVrtd5UvbgONdtnKQuHcUaTXo1PRTONWO/gIirzpL1g4xh32YhLBSjy/RjB7IFF
eAadMDkpIc0Ivro1bbVqkd9qZzzFGAJIfDGmH2U7HkI77j5yeza3fR8e4iSbThrgsK1H/ANMBxKB
Y0N/qboHggvSy3poWGr59586vXdjqGDiF43zkujLeHBjqM2T8Apjz58LsmIuniCamy84MzbrgUpI
ocGUjpFyZrxPxCF/doaq7UMx2n6W1MVFLHn/k6mkz2NH7afh7AnWl8Jlc4gVkuZKZw5jg/XTo2mO
4z7TRMd8yGGFoHFaFI/ZDdaz3DuvzaYta0rKvCyfLRHnuI9L+0QhMl5LVmYR71iVSxRb+ISkPddW
mp6TTJGPCbNVzK9lu9PTcdreX6JaYy5O3zqLPfVWNm9E+w/bcimzxmRS9tpyRA3LsRWTXu2z51uw
ZIba5CQe7i7LsHBojUehT8NJKbKrzHVuR46ikTTMYTM47ided0qdcpwek6RjIWTKmr2dT6R6kgK0
VwS/nX9kbj7p9Q5HdVxsVXqtYGKOs8kmNQlk2MCO0CCwR/zKNoUimG/GcbvRclkdp6WadGNZ+xWM
vW2lEkEdxX39IxqGhIZwEvdn63v3rw7UmZUwydLt9PCpk4wPokzTjm6SKE8tuOMnEob8MQ1KnaDH
qvsYrI45b5VWN4JTkfrmWntgSAf1s9O0B9zZjm87ivi6T3B1kf3D4RFlQzPqjL4SdcrTqBtbfu7+
NWEc9qrM+YU9w/vVI9f/dJYHp3q9gwwphAjMKfbNsiRopql+5eLdkREzUUjNTqH5lW16h8x8W91v
d7W3gXyHT9dA/ZJNfrAbbT5rdvo3G5NHwJ7QOou2PLU9PVlUeMA47cQV1yh7WesGu9WnADyHO1rJ
PrcYR5cmPkUltw8Ja66knHdJUOHCeTWT3thHSkrmD0avZ9FR1ExK7+DbRgSph1+aYY/Av9isVivj
KPhBN7Xeyx1byh9ymPRta9tQSHQ+UBNXqcqBw4W6xwkSaqyKaPhJ9XHPutKmUoXY5rZ4EoyufEXa
mLOrw5TCE+cywzy7qF7M2UMPT0owlG794s3smeI1jQBildHG0GK/NAjUDgtt3uB0/xVnhi8Hdg8d
0ikBmClXiykWkj68XbirrRcja9Tas9J6+omfJy7reVM1tBLc/ONd1PBZaxGZgFgsJnaVCoCKiTxa
oi4ZB5O3rI32wTXqfuvJjWjhMGdtxQKgZv3W88Ld9bHlCwkYSgdp5XtqM2OampHXFSJqMKZHkWfs
qobMutK8GilEwqzt/mq5FW3ofK1311rtN9MuBtfn58uRNML43oG+ucmexE/DSbZstWgkCyQXSzHb
s4ZJa8eoHhF47h/sLvninuk3ohzORlxLfvdTEgyJ9dOdxU8zRoiKHGUfZ/mfsJ9huMJmHjFNcuE6
s+62ydQ02psWv5FGdY4TGdlBasvuqkbfQD53cT/SpbK4tI3KD3rcgrgPgHJdjQeuM/vFiI0OkuCZ
x2HOWpBu7E1PjLvCxG1oGuq3MTfvPcBTEs9JSrD0b6ZMxSPqPwG+y4MiGR8ZRJkdSNc4zqMRX0h0
ezBGdQ7CaP7FvDC5uZP10Ey7tqdxm4n19h296Ddl118QpYdTZyoUj9HQ7sitgMTe/NTkeKsragxr
ar/7EO2H7ba/Q+kAnXWJShpNlDwiMMcANPDzOJskp3p0zIOebmVKpTZbXA+S3voxVqDxsswO1JRx
ktJ+jJAsmE/qP42Gm0qkegdMjUVgtVXtt8pHN2qHniRaQtgFraCmPsZSnQ7QBNjvSNvXycZ2qVaY
4EN3x3q0dh4zFWwq/O0cDfUm4q+hxJw2hlr+XAG7ZyvCYSIHdDRX3Xd2PxXo8Z3rewUoIltx/wD1
cW6jFuAnafdDG5nnXSaU13jkI80jz9fU/rc3wFousJ875d5zUMtgGmjBNGSvHo6G/dFBUj82sn3B
wOA8pXRiQ+p3AljEaOHR5HpF0LFg8telibWtpISJlMHkjEwZ6Ozt1032KOX8zhEyHRLMTVvdwMRd
Rm740HkK39npQEdVTvms12BQV4oRcEfrglp1QHBi746ixDjIUfkZoqNyoU7HgFXp1m+KdmBI2xqb
RrrWXjgxnoh0Ylyp69VxsLnuDLA4+15wLDrDvjRs+l19N8cdhIPMIV0tzPZTof5ECPw9kC6Axpij
GzavEVSH/VizrKhlT8MoU38O42Gr12oE67n29m0ZP08l6cNV1hi+ULxtYhG8W0XjD90R7q5u8r/F
ADVbDuOpJ2BxOxTEcI7Y9becD3+1JOKG53T70WMz2pX8TJqg3mAQQXK8yBgtTobqO6jPnPLJH7fj
WMiJhfJzDS9s5BbbeNYcX+/7lMEFpZsC0rqNavakVBOcSR0YSh9vujDWD0mUQ9qInWsecqcbTKaK
FmeP36h83klhiKvT/2aDSz8zGudHtTQNGBESg15ecFueUD/Cm+7ArXebDF5MuM8JNiah3z2VRXlS
GpzGaU6vZjT6prD1+VbFzDI6r+u2Pcae1RgbxIO4tmaL/cxj+NFAYt3D0WEIWNQH2CkkJjfaNjY5
xWxDR/+2K7Z8Uv7DSgSYI2NJ0jDsR2fj5ssmmP7KvSD02abqAy3MDDDIKnwkOibuZETBYxwKwx+a
7LQDpaq+63VsF4PZfU9KwnkbR4nv6lwG0ukjTyEtiyTFyNOlrP+VO1dhDqnV5TkcviqG60gvo9/F
Wn2bnEtS/FLDVjkaXVsAomuzXTLBlqjn6JFJkRkkVU/AQaXD2Ms7/pHqd1Zpj26LAUPWbC+5nZcc
RCYX7nw97rpwFKcwOnRp+NzpPXmNy2JpEZNu34y31kz3s6NVj7koPxTShkpTxG8yNb6rOvwT0c74
o+ve3NrzTpxJfiWa4qGKVQfWtScPrjJ+qRYsCpt6YCPlyaviMsCgJo/FkO2If+fmKCbroIIaNPW5
2+sW+G8rhYEr2ulopVFydZYHqDhvs5r8kNbUf+UAVDuV+HarVZ8zNb/gEyuOXZ5756phhmu1wIhc
nMgbvTXs58VPYyydidVmNP6J/hk70U83TgoCuAdrm5XyI888d+Et5r7lvTqhONoCA2apqcNT/Sbk
DKq09r6mqv1dNuGTntBMs4q15ZLB1mKBpyCaXStgW+kxHWpMMm2jBbJ0hgsb99dc65ozuRv8stqC
zMg0foyw6x+0Wec8oinpYzd8bHVZ7WeXeXPWlMpjg+QUGNTEoCSiI6FP4SFzZmUnWZWLWjndHMlv
CaFQ7KOMHV4TSHXVRZYf5d6wj2prvswKKAaJk/HkZv19bZokGMt3bDsKEsNjtMUUniWh4pyPhMsq
5r4yW3XbtxT5bT7AdJ6yX6XNArJTOmTrPrIvZOxHnd5H5YpKunn9VlkZfteYYlYvy2vSJphSndjF
1h9WV/WYd3l9aiRbK72q7Dwis7bmkF9sw60PvQNovOvoRKjwtpmTcNiYDpciRj/LHQGmSHmidmYV
IcHMaUfuERwffrPcyjZEZqi7RujcrIj6oLwbm8fezMyARQ+Wxu3KurkplbqmucTmOloaMLVJfEVt
nQcb+RC8bsIeqcRKFc4aPbX+yCY9xZBLEy+D0NfKHI5kTSp+wc0LNyfhjKGTTQcm5W9Nbqg7J/XS
XTn0n12XNxc7AQ7RGeF5zqPiRPRon6hOthlwn0XWOO3Lwbgao5g38ejY/gDGkRBq9GqQXoGco93M
fw9Hp6rAY9U75FHX8rOoY+vHeHYGWe8qdP5NZ1DUWnr22zOVeatMmblhtOCRq15WSHP1LxqOY6QD
Dogr19mOWLP2Q/FcNRUm6gEfycz2Dr5yy93jnzmRFb2l688Y3OjqrSeRgqQJDTDm0OfnMlqiKwyt
DwpbumfKlm1mlOapZG9r21GA+cDYrG3qevyiqDBxtX0YzFj8XCHIpE2avw6tXgg9x05J8NKs94L1
jhLjU28WrIUVuGtT9SSEm/g0Syi4rbv31AIGTNruoNAynmE57ejoTEWJEDnH4kWhmz01TnoUE7Zx
dzpUEcloHIRnRHf9kutMSDKb/AmvLnx6p/6VecifIR5jrFWh9uwu7mw8Sf6sGxGqJoxZWpKfTu/l
hwTRDFK4ehj6D7duxUXNShKQnTLZNvQJvkBSCHIQhr6VPHADzw5RLb+HMH/Ae2SSCkTBSkR0EFrD
l9Tt5OSFWGaYbQO6lHqzbxG8IIYSP6yYQ7HVi65kXYpOWdijDDpFs5gYNQh43nhqUoVqScsPtVo+
0b2TmBDl7ol51sFu8+zqLbH3hFwihrbmPiwzl88SiqecxM6xUg5VG+NLaZ9FrLMzrUJ7ZX+i2DHa
/gHF61e33N9KR6j7Sfke0sc2qZ2rkaeszQ+ZvEQhUDIXcwMpC0M5vYu8BLQ0NeUeGwxn+NxRuAmy
hXvsWNumtUd2rgqaY5ZvgqaJjw6H5ybp9fwQ8ZEHInNtnxH35Ds5O3maLuntoNSonnUpOuB6bgoE
CB+SjmOhSq+mZb3JqpAPqPldZUGlc1TgdeO4bbnxYQFpxGl90Ay5m2dRH7O8WAJOcC2FHa2ao2G7
MRWDEHdSd3ZF371YWcRZXfQfDHvybahz/yQNTpwSRXBOrU+NXBWndLlk/ftyfVbgsMs369P/el2t
79J5iwBC/ff9JfJGdpKJq74isiuv5DEFdcZNI15ewRr55FxMb+vX0pz2RlEr8+TWInrLOsQCu40g
xyzfKzjUGAP3Y5AbU/+ch8B1TL3b2S2jNVG3G46akFPQ3UJKrnad7IlkcuObhtXlKrV6XxnZfHSr
TJ5m1hUTy72VxisLAurHGLfs11eV+U4q5VaP2lebfchbRZjppo+Lemsl8slkiffapw7ObzYc4iTJ
H4yCgYnaJ01QuZV1KgqaYyH9wW2So4vCDnJ3Tn28MOxGIa5+NvYZt3qxM8px2Fvk7HCWagAqu+rB
AxT4mOZqdNDi+Ifo5O8mb6+Wk2KISES3mDTegX5TArpq9wx20bdwTrR1V18M+G/A0eOn9aGbVP0h
D7+x6EwBg0qUOyjt+15dmDKhxk9uaGNyQoa41V3f3waRhowprJ4+MQFEJj3lgwjXX174GJmR/sbc
THuFFwN84r2DnnFVU7V/KWdBs0/2O4JYtacFVp/CeMpO7A2AiFehokwIp8e5FBh/B8ZG5liA69OR
r2fMyZyWxe1DCn04iUK5xWgs+0FE5kLXgudrerR+SrFsLJU6ttfpOqFCHDWDVKKN47nadf1CG3bq
2RiWuBO+7d8HJxmhTS3fpozMu3BfDpv1vX+/ZX22vhcSzUnX22nBv19dvwDzAMKUjulDonOe/t9f
sL7UGo3rtant73/d8i/+1x+VoHeCMcdV/u+f/fc/v75XKgY7PASj7ta/gdJpPOhT/dRFqig3jRvZ
p1gkPI1MYZ/W12QDSJMLMF8KDd404w4xI5wwYi/vrd+4fmFUkzgQEiIcs+sqNpFvmQqg5TgApCKV
pQ2GE+5fLRuK82q1ZAciRmqbz+XInqLnFS9yihr+f7bP5ca9qPqiwQqrr6/3p4Vp6lg1MyewPVnn
+1SZgt4afoSUdYxQ//ehF0N5LQYvPFhme3W72fQHzymhipNw5nP9b4JRWiZ+wIpwaSL13GMVsl7Q
dNpNlydRYqzHQVb/mgT5Yz0WBm4fpONY3bdwtfxWpc3v3EgsP0yq9KmZPB3bR1s/DLpt7NSx165Z
XLr7pivTiwWvGoiYo54G18ZKr3fiSEyVd46gtx1M1livKZmju25IzW2JdHCUizIpJJfAEeunt4iV
dqkZbM91Wx1F4TQ1yl9ZuD2wHR7mHr6zU9GWr+/9D2/nseS4lmXZX2nLOdIuNNBWmQOCWjmdrn0C
cxXQWl58fS0wXvfLzKrO7lFbmMGccNKDCsA95+y9tsXk/y7iq3zHgDteGEnxwpm9XoZIAjik2PhU
m+fbTbJ8rpYzqsuYFjyxurI5j0benI3//dMQfg3tkO8MGr99WoXnKG1SujmNCM9W3b2mKSuAUMem
jjYO8vFQbPB7+49zCyzW6OeMTJOUMiAEeUBaAQ7BvnDYnsHkI+wpVaxdIzakxvEfoqTYUxO4NHnZ
mC5Ft9TUYf3nvqYxfg1hr+1jrXVRyMTvjpHlh8q9U8zEvSbm4F6VsNwJAqNXETY7fBeRRHLOZlJs
hhYobjZWUbPyywCvkJ9e3N02wE/KO7MjBM1uHyJM82+GhvTRDNB3KW2VPbL+3d/2o22e1vT+5CZz
0vbNAHlpicR/SqPeOmA21KF7Y5OVhful2OAiiNwe+pigWBLvOxllTxzBm8BGOldBgdlkOFNCB8Ve
5Db5wpGu/5RoKV07umfQyioscb6drRU/YZRaPpZ2ERwH2yjJ0So/VN2NHxx09FMoyq0es1hMh95d
hb5NRrch43ydWlqLZ1gxykWoRG8pppW19JX2cNsoOQNcKuMnt0xTz46n4j4L9XZrDZ2+zd3WuogI
xls029oryn+ZB1+tHm4VROKvXS3hGSLd2Xd+6txHtYX5dNSCLxsl8shQ9xnNT7AZLSXchSAzHhDX
hb//hpNNTyKO0qeRbj+zkCHZwhDWHlu7fL39J7rrfAujcg5xKJC4DPZ0KBtHYYE6/wh9NFxnbrZL
y7HzGjsjc4vUxbWR9vl9o6TFfdQQ5unUxZ1hpNMa8E9zrUC0XVVfrAVeyLvbLlqF5UF0w/ftltI1
E3OTXlDUA78BWufvLXqKjwnWT9jGdoqheOq5fqctC5E08LiaFRQ/tvleam/gFCKUS7l55xTi6oeB
+uDX4wd0NrpdSWBeLFdXjuACKd0io/jIuu4ckH76RNS2tcQ6jOJUywXdQTX5cIdsYVVp9lbi6J+n
/tNG0Vz3NVLHxdTEb0zyesgBNeJQAP5XrbGqbUKRvI2UttjWqs1aEZbFwvfN6KtoxCGS9ncnE+XI
YBTehCKWaaia28hsD51pdw+U9ZjpKfnWVe9caclUD5Eoun3hjHNACDfLSqsefCtdQ5BivZ/q5yxJ
/QfD9y3SvRD50Lt3H3yfvFvmrky9VPXTmMyK7OMk38aO/GB0qp8VU/9u8Z0slVKAgOGtPdflxHit
xeBBXNHT/CnrnbFoE7t67cb+O40CupJB/4QlhjFyZg67FG+RLGrcBYgYLzBBvJSm+pJP52GopuJS
zfXJGAPVBI9XXG777KIoLqFVPFUcgXvUIsXltsvK7GDLx85lfr7Hnw8YgehYY+Yfbg+/7UeLzxea
DC6va5mOLW6/CcpwbdeMWG6PZ0hqsbDrycIDb76/bURmir2cN3/evP0EWRrJ4v/x127pYy7UxvXt
zvXtzrc/c3vEbedtY2T2x9S3+SFDYSrSKDxG4FSIqSc+btnHvrlS6ka93DYEfDc7qKBU81aiNCuC
XpW+TS+TytiW/pSxD8Qo94bNhTdHpnZvc4gN2qjfQXJiUpP46ltdE7JrCkXj8AxyD9CqAwvfcL1A
sbon3SVv0Bzb1KvMyqbIzdCYBZpI9gz454FzerptxkD946fbTbUZ+wPcHJrhTXRAN//HpoaYWixu
t0cgjge7VKsdeIT3tojzhRiz4jHTgcUwML7dsH3JHgM3RheZ3XF4rcZp3E5NoV/xYel3vl0jVnC0
623jdDVvAKvj1WS5eG5tQ5KUx7m39QfU0iQlXmxdpqdU4nCWRdl+TGWKMS3onrpKqXZja2MPnPer
QL6a/COZ4HjVSLV3ydAZT3ZhAneb3OfYyLeWS4a7VSfizg8KH12mjlCpVrWXoJFHGiHWl5vwXzuZ
roDV0e2NgHa2xajhXl0DwfrtLvMf6qLBfa0dJuY1J2mGn3SCZdLXJwUIz+ybaF4lob2sRoIfO5B3
Sj1Er4GNWCg09fhE1KkCSNZQV70Oc6129JfbXWv+dDu4wbvL4HmJLmg8dzaXWy4fcl0JLktd3JL4
h33znLc+kgUO1lXmYO6JIzvB3W1XFwt51WWErXco6JtIl7Ydtl5+kWm0I1okELd73O4bdMMW/BQZ
iMZ7lYT6Efe9dUKQW+NYm38Eb1Ou5MgIiN4BlBYX3EWuCy8KkGYXcRp09J3YGRYWkZy3H3n/22O/
uf1s4pVa5k6ieDRCCRHxy2Us+/rcuOl3TZH5GTJKoZjXvs2s3DnQUPDw4NAvw8jAwZevkkrQX8+H
jy5sppmti3u4t9Lnvs0O9BqVY2Hnf2ym+eZtH2XbZgD5vA/i2O0Rxdj/eL/fD9PMpwAn1naQWU+d
79CGS/oAaU6LKPe2CawoOHL6Do6T1M1toZtMFxj1Fcn0GkxRvBmhuR4VQefy/vaLYXDUpZH1CgY3
7peb5VPOmX6DX4dm1pxgjUbRlucc170MnIKTv1+GG4IctV6/s+yngXP5JWlU5VJGlXIhRHkTm8p4
+nN/VswMDN4kIad2U8t4jxujuddEmN07D2hUprVhCkZmWq2fpgr9o24X6ie6GgqSun0nDIf5ujOY
e4RX1b0zwKG83cNOS46zyHnK5GBs4nC85BJq7YCz9qknhp0GYPsZ9woqi6EYLkFY6AeajvbcGWw/
ge8pzJy1tEBkWmA/71WiD/XO9fIqqreqg+ZuQKr5zBWKiVGmzmaoqlu6uMrvjRrbbKVYa7eM1Efc
Etnar0KxKmYv4WiUyV7hk8Wyxm/1CNeo1rxT2z/kbVm85iSjbwZg22jJ7fwV9xpur9Dtzq1Va3dq
SZZmUY3RPQzrcU1Lj+lBKQbYGHzdKL9ZUzdJvW4ZDW4oTUImjGq3HNGePnRofLwwHuvnzMJmiQHR
pOhs5TGT5lnXcuWX05pMt+PqOwizciGqtjkmtYOIHhrxKuri4WKzSFlT46AQVjKFhnDWnqLR4HKn
MLBiQg0j2OTayTdvnzjYNBo+t/MUFQntDad9VMae5iZgoo9wkqcoJEhygTYcuU8UwKisH4cymt5S
6i6cl7RKQlE3WDRA98Rl9qhExRyR3g2zdFG8a4l6appefVQHyPiKYGx229/F4wHjY04stRgI1CWv
vbH0C0SM9hF5IEHOVZrvhTW0j/bUlmu8He3KoHKgSdiPSy5U7kphobzpemN6cejYLUBr9jNaMQW6
5iluKl60pjRPRQCLWBKKvsFU0m1y19z4WmC/YzWe6KaK5uJqTBrTCoiAqifKqcnop6Do8XIRF59C
KQ/Z4E/PSd8am6ltWbkaWffM+uF4u8MYo7DpEDbfmWkTnRhshTw9kX8mDLbQyGVHGp0DF067XqtT
2u7SiNxZdAesfrTuzS9oVqtBUhxsXoIeTPdtpsr7JLatcyXc5Z+7cP/wPbCKu9sdbvvjwBz2iGio
C3nMbWM3o7pwUMx47ci8JuRjRWalJMkRSd/dINPwvps3sDfMu1x9/3NPXFjBfS78pY3U5nzbD9A/
PDRaFi/JV+3WwVT2LyqK1oW0rf6IAL1/qZu5O9Qajwyi7UvacIjMu0FRy53ugIu/PSh2swFZQJnv
bg9iaPqcdVNzGWqrfNIbgyC6wlmiwZE4DwosluNcrQCKwReq+4YXxCVWiLmqQa74Y9osRmuMrGsu
q+O77C7VaJkfyO75Cie0azHOyGtmBr9u+4fQrBfOJML7KMmiY4XMadnMD6hqxUMNrb9i/Yo2fqzW
BKP31TNfor3p1OaHAoybsZau75OQRQ2loPkEIinDiRUFpzZ0jafehXhE4mt1MuH/PtFZ+KXWxC3f
fln2M/GzWNUSY5zdGdqaoXu0aeeb6LgewXY3J5Z10RqWCIA0NxxXbkOGbQH9xBId/nG5VRTpYsSu
3wcb2leptghbi5DCXU2/Uhgfs//cjrPVCGUnzOLPbNDfw6JjxNXSMtawkM6n3WWryk/Db5tFrU8C
Flu8ik2howNuTlMW5gc6vuTApgdyZfMddhJ6ejVirSS0vc5oiZQnx1hjHgbp1piWAhexz3d0O9lm
v+t7uvtG5WKiUg6jOYX7261er4KlIIJ46aNfPwcqG8GFwNNdGa9mgtq+n3LnOmN4tIQ1hRZ1y9RQ
Fa8vVfAyWf7GlZZ6Gk352XeJKA9dDs24ODrZ+JqRR9KVKPRb32CilIwPoINXdic/WQqbmmTCpPln
bJ/lovJjbZnqw8o1dcg4SrY2i+rdseJp3dPsIRrYPtacIl/UJLgPQiVeh5Iu+cy2eDetHvMIpjGi
wvI9bPJ9bwXW0tZi5QlyxSEaUu1D67DEWoOh70w/OJldkDIMyq52hC6xMcKNnkb5Jm20RzsfrxAb
PaMNn6x4PBlKdkB2cIxk86iEipem/udkiV+4OvHxi+ngT2SZx7QZm6Q8uci/iBLLto6aNNt5mk2g
d3qoNQGbJSp2ioBFQ470duhKpHk9Ao1M8JG3BXItJ44ZZw90Jni54DeybVUw5hxiRksCZO2icfTC
Q4e5lIhPsZP6qVcoKCgL5QxExF1J3B0M/nJ8/1mwbKkQ6i5BFtJg+9ZcCTUDG62XxRDpTWJBhUIr
BvSks3QUN/T0MaH3zUoQ9pC+ETVeEyQhExfroF1IpFL7wjKXWAItxq9lvegycxmqpOw0XRt7DpiB
ZSKHn9od5Ili+Svz4Qy1Zr8Z4OiUXP68KDTEKjKHxxja4FMyxY/51WcOsPcVLhm2AL4wtkWOHsXp
N7T3XpjiaafApmkQ82JgEaYbNA/TptbodqZLGWC8sWMdJFqiPxZoHhcxB6Tnh5O5IASNMZ8+xbsK
BMci/CCSxd+rkkWPJnx1ZVZfQ94pi0CPBq+QOeqW7Kn1ia9ILY4KaLar2sBeZ+UlGkqNPPR+OFI0
OZ4oQslfHnduCoyC/ilQhmuY64ioAjNmQEttToxWsdeG+Kq7OA+EL3djHrTLMmCOBJaLjMl114fM
E4Q4inDojyheYWQg/kMNsx/d9tHR0hAipzZtaIA/JMC6NoHeccVKYH/brvWLxVZOvEz/k80vGaX6
Ugeqv2TlEI6MCq3QfW2q+JdhKlsRxs+4ThPWm0zaykhZM+0kM6aqnFWaPtiqzxhN5I+OqMJtWGE7
04x0VdoleosyWztV/EL04Cd9HaTGfUx7bJVEwZn5H9XqF1jyQ4MMLFcTbWWIcc4GHI79sEwlsFEd
3C3umByjJciCyM2euda1i8a2coK0h50o/R2A50UYKpu2jX7ENKAY6YcnMUzKgi6jXIFmFWvX1up9
74+HjOrfmxLbY+YcrZ2y8b08ac9MbpajEj64aoD5tNJPrhIwZW7FGxd2zmDaRcrBgfKFHKO0UApm
JaPGuAsWII/PBm1zo/fyQtujX8Dn4AucfWLZRsZnS6nipVn7FBEQH4zJiPIgDb2GJhsn+sPUleVC
Cwgn1mTwRQrH/fwiZRp9WP4J2CVVEGFD01Cz2NbybdHJd/Ld5AYf4rHs4pKTdpxgHMwxCGqAUw0z
0mCAHeOGkBPU+9Ng0eaPUP41xFAwF2k9nxwS+sK+vwg7zlZ74Qwv9TB9+93EmraE/40lzxpcUhSE
D2ATagbk927RGBykZFQsk0n94MSKElAzwp0SjPmmr9SDlqb1Mm1hDkQY/E82CewmYWFbveB5yNB9
bIvhaGEIR3uYP7Tn1AAkWDBl15y0njsXX5VOMyixoML1nIMp+ublwg4Q1FZHbYtBapXC3Aqa7MOx
EROPrQFvioCYpRFmHyUCqsdIb8+mo734hbxv7PI0kbnljRURKmNu8xajLUXRz0FlJNtSLRj/9+Gz
MXBmobcfL5TIvlqi+h4V9ziEAgFU+mK52rZvG7HIKxwdaKlDH29CmScAXxQfM7C/KPU3HaggwEHg
YZlskEEYCF10q/emyvpRJmIzlIjxEU5hLxn8Q9Wm4xLD2ZuCSEJrk12YSJBb3dHCBj32/KlycJYY
V3Y0DY/plN1NjItb5rtG210kXUEPlItHd2UZWUm4KAMFExtM0BDjdhocR7s4hcl4bxltf+WY65nH
CRjm2Teky3jDFyhAXeJlkXyIEWogrhURxbnFrjAPloal722ST+hcu3jW/XE95XDeyihdN8Twot2e
Xf8+lsVGoGCrv1Fh0A910V3KptxEQ3ceMvPZ7qizUQRzkIK+12fZQ+t/sNw+ONYGMSQfzBWClhfW
cu9rE3kdiJansYeyjN6zi0bC6lvpaXn82HUGcqOCWsVQqs9Ba/CdWuFjWPcHP4b+Qlz0KCi3gO0E
yaWax0Ll8GNnyqlWqg91ugaVcWdihDCjYZtF2kYxg0tdf0xacwI59mOW2Z3ow48UFW/au+G6SYAe
Bz+I4F3cGhXHt+E/K7TIEDPveGoD0t4asm5xqFXOvcAhgg3S/KhYCglAR9GRIzeSWpvPAY1Ij9FF
KqEN9A4lhxsgdNb9NFtMOvr1dKij9ZT5vH2ESdD+QYJkjjlGcTodkRgn3DLdaqoTrjdEVy8aroKL
GtuWEOUCT/8P2ArQLJaQi9SNDVAFAHWV+q1PWNq7SvmrNNIl8UyjJxxRe67YFFWF8IK+0qokv6qn
p7YDz7osWZNtG5tpUspZ3nCUz2bqUbO5+THJArTStH3SuF/m9IIPEN9YyPeZ9IxKz+4skddLN+/c
F9/InsOmbn4lQ7Uwu6J7/20s7Wx5YVRDhKJIPTnWvsdHuOW9UNY8t2w3OYhtlAyqmT47yIwsK5cW
Fl8cr5SZPTSjwHGYH81ulXygKI8MFGmK4dhPwfxTrilif/OyZIr+HqnaxrIM/deUt1sSMccP1liL
sCkYNgoffa1UDko8Wm+Dhl6IDqzk00x/tNm3pFdYOfOM754yOJ95pNfw/GiZO4wjTGU4yVITu6aB
W6El+eW2GYLe09Trbyt1UJrdXWv5cl/KSVnWo91sVRQrz4EDsAl+8kfR9xApn9wmSJehNO3P8Vcc
xNmXr7iMkcHyvZeG/ypVR1/GOpmg2UzT6oPs+huQpEWEeWQJXGnCdApeFby0m5vgt30YdkN+dJX8
OZ4G+R6b5uk3wLfuZX001bzfGCPNYsOaxhN4yWLd1AWR8jQULiTXg0CfWZ/EU61QuMhXh3P0IsWR
AIZ0iN1lDuJvY9U22OqG7rGqdtZ3aVDkuf2zU9ksZkBC/bmp+/tJBx1jpXZxyK1yPPXyLWTaNM/2
gYOWI/E2kUwG5loSi4SDlFNR8kOnaMwObzSIsgXrI2lZt765jrpGvuUsPp1UnT6CFnhrz2RyWXZT
cN8yxsZE0yknQG8f7lzMjnGpv2B74uIBoAxbaHSXlXVypJDS1k3pft2MtUb2PeJdVBrqPcCj8shI
2Hocu4nUywoifzE05iOCpGZt573JVRFhfWxHBk/Xru9NDeWVKbKldPIIKhLL3ItugqQBLt6sWdfB
1WkK+1S34yNBDdlTbU6vQ5DLy1hNuESabhfpsnnGCQEl06ExO0TTXvh1edDNgYBhPCttYAG1nCEI
qXBPZk5voHXAr7Ypkw9Uabsuzq8JL+Z4u1ONnnSBL2pZDLK+NzJH25eiXwu7PNczTYjlhEAYbzUb
KWMkqHxPK9O2L00Yi/vOAFLt9Tqyw1s8wlihI+oNl2kEoIEJZcx6hP6wBQUhcYvgGSSKiku3QLAH
yP69yTH2/rbNgR5aOH2Im2d+Hn00mhvaDlD1hno4gS1+bkQh9rnZEOngYLy+cWb9QXvHYttdVLes
ocOCnbBOoDjFEfwm06e44781qTIjaVzhNJsYGGrhDX4bfk6NurEZbJr+9cYVa8JIf8DYx2KeA5/G
EpMA+nG61iyDuI9w/PIMKWZyTirh/NX7VUz0d2qeslEo03cgrjI2nvOuHT4Z5z8rvfGKN6++gluw
PKgFKeNWAz5onpQjpCNHbNuqHO412ldx03erpMiQWt2+A0lgIK9UkNzk6dje+Qz/b2Y01//J9TJ9
/O2n7H/oX6ADoHavZt9cV3F2C/Jwl7aWcgqsWZ2YdQ7kVpIyhBNfbxvGwOGuU+2fFCa8GJThQTaW
Bli5bGmLRcW5QDLH6qTd99Iu36bQtdBaphVGVAXo6s14myWucjIC8wOxnL8AGqIurfaXVkgHCYVZ
IqIQyaoblKNd2eaxs/0cd1RW8alsyQfUHn+/EcGQGTidcvMhS1lNMPOMNko2ebLFN3rjo6PEf7PT
drwYZKKsfsOzauTV8AozhiNkCXr0FXhPsaEG+xKeEYMN+TCpDEd1quND7MD3sHv9hdyCbNtO7koM
owSoA/nCrxh9aNZHVhrM4eaQk6qeaLcVEwTRHpaaH5f3siXKTzG619yyxityiHDB0kU+62TiNOUM
5ySba42hIHsEEqTvse6doU85j2MZDRB4nWRnoYJa+VHg0lgV8I5mKsaNfEukJhfNDpZrG2Hq6axe
2YayUI+/rw4SQ6Jf5ETdJ3q7qtoR3nZDd3Nha7lxFLcfR4uITQpoUmrmgxWCJV2ud7VS+o3m2l4e
jMGW2Ln4oChbAC/upSQGw8Nrk63z9GtKKociM7bGTdDxHZiAZMKJtj7KpvM916y1c+Og1xkgbq6q
YbCelc689gWs1pBvWNdG7dXhtIlb9uz27myuQwdweysh53V477kECzVKGRIX9cMwS9scdOZKaDj7
rmjUrWRV6nWYzM9VRVSVMcPpgyxLrnhsYxSpMCxlmhhLXrjw7DlJpp0ia6upOaStYSqBqA6QkkTR
rjN9K3AiFV7vyGRVwNT9bbtz4IHpYxXeK420HjSiiduuszGYklNuCYiOtMOYpcE104Rhv04qyr0m
/BzoR3qO02OxSuWOoXrw3IsRyXfqlZOvvIBcM3CjYrKmqwQ1FgrLY6myGAyzHoV1mHDR5/IS0HiB
BWzQX78d/Bazr02Nf/+MugKJ/ytOiqfYUTcOfMy9OVrjumSusQVkyARfdt0j3EV1RdBcuQ6YfCb4
/sFLBxECpFot+F6kUUOGil6sumDE3+00pOoovvnca1xMoD9gB7hdZJ3AeNR3Dt+j7Y3o/ecGnI25
EbH1EcYo23NdDz3KlmgNPgBaJ9lO2f8lMVVT/zWpTLUZCdsaSbzzP/Vf82FcvnmJ1Gxljgot91Kh
5SLxWtzs6wLb54GB9zeXCDT5o1TwZFQTVgSVRl2oNaCF4nrrCjoxmUtwDAIWFWo8+hpYO3AFBr/+
cJJ6I4zHrtJDzotsdJP+VK1Zyi6u4+hBwuU9NlK+/XkPUfjjolfrYD8Q08Hltz8mvasdbZuDpPGN
8n30RbCwtPIq0RecXcNfTVkizkpOwESbTtD2zZ8b38lPNGNb++W0AtRXval29lyrEhuqrud3WkPQ
0zjvd3w7X07giveV0uz1eJYgX7MoJeoyEtWZ08Xa6dV+bYlRY4yDdcv26T6VGvz1eZMYo4IXsFtH
SdvPM7FlYEaHsuhB8HNor1HklPshmaWjTL+8qsmCD1fpVwVagW9nnL4h/NZPpltCdzG76GDFIj+r
GH2WJJkab4kW7EDu+d/Z0L2YYzg8BxHUh2SyByxZ6dpPTe1SMvrqsCPsMe9E50AEWHzG6tw5Edh3
ucqMoPjBvP7eASVsDcvdAqdF6zwzzELCWrqAhVjf5CytpZX94P8wDbPAkiKmrW2jQSfsFQ0EYWrN
fFkvDHs4iPEFvVUr+uzD50S9cgJg464F7w6WFS/Czz46x4+gfjzkUZYCnRLJwcB59Htz22e5IUZ7
TJlnZsrX31J1vY5RIan8z8RraFYaPWcDYtvAsKJT7/rZwaYJz6FH+kUfpqwcuqD9HvXH1qTDiUb2
exipHlzTee5GYS3LRkvpVzchxWSsbggk6O4nmB4e1T99+xwTagd4uu8l9XQ/gkFxJ/NltDNU1r78
TNyYCIK0y+4VI4CZMznW1lWj4hAV4yHpFIVpQWpuR0P0j5NmP8eJ1X2ONtVzpWTWvYwqsR87BV0e
wXbzArZeYuzn65yY6jHy6SFPYXtOJshHY6GrW3PsIyxOXKsgRphXvbjljhcGHOdKocMREOXQ2fTP
mrQDwkonCmTFkvK8v8M3pG3L5meAm3vAihseynmjQM7gnZl/FIbOj7ffw5IPD7o7/Lqlc/z/Sqf8
Gv/nV4GEHjpY+/dT9AVZp/jV/sf83/+5/59vNn+/3Q5+iuVH+/FPN1Y5lz553/3U8vrT0Cz7+3/w
h/645//rL//Hz+2vPMry529/+SIeop3/WgDfnAzK269233/7i/VvIyyXP3n2USf/+oDfEZaq9ldH
qILAKNvWOEcTGjX8NO3f/uL8VdgkpQsVdKtGXJxKfNcfCZam/VfbZOngaqTIWYZh8qum6Nrwb38x
jb8iltVYtxOybtEcdv/yv172H7GMvGO/34b/JqbR+edIK3IZHQJYXIOoFZ6H67j/EiFG5803DGMU
UBInua+K9nmIU522g8nSJO/VbaVMH32OxM/31X08oMmDRJcHwG9qginblEZ8K4q7BpyBJ5EjMHjv
joA9+/Wca9MhcaQllU1YXZjaRZSHFj18PIz4NAK9kNuucmjgVZu8/wyJ3vYqXB69i6GIpMMMF/KL
buWAE7u4WkCQXwF6qTe9jL70/FnLPUvOJAYutyvNJQmxd4tDMif8Niy2l4bO0CbtJ3+fYGT1opor
jKHZ05K0SoYPFYNHNa932mgTVqHPSDWfWo8+2U8HoGxRzkV53L4mDswVQwLh1NWjGitnV9VGcqcm
hIJT13LxMb5klw+XZLrk7rOWRI+p7ouNbeqgPiMW/HJK6KXE/o9GBmXEGniJALXemWOTrVgCmjTi
cKFQbKMXWzD7u/z7SJ3/msVpEONAm1A4rrBJ2SVE9R9z4pSmlrWcqDC70jkEdURlkjGoMuxNgN7L
c9Q4PrdFwuLGOmQQjnZWQtKmO6crirL1RgJ5GSlVGBuqeDX0FuGjvqNvI6m/x7n/SsMpWHGGwymT
gj5A+HftShZNsdPeq1NVLIj4bldtEh9pS/1ymO0f3VJ5pztQEC9hXqypsTxpNdaJGgdTpAu8MPKK
wj5H5Li7Vlp7//4NMc35Ff9jcp4qLNNGH8lRidXWcv4ljzLVoL/4Y9J5U0vxOjYM1MCdtCvXGbCn
mAbz7QBBM/5F/LgHQkRWqNu7RV5OBBnE3R0JpR8+FbwX49qEW5R9Nyio5g9VJ7d9N0wnq2dtlCc0
0VqloCduy69xHtLhd0cJJzo4AvBner8CgpDgMGynNRw2iwZM8NCLzN1MGdKhQVDymnwihYsJm+Bp
vc6NO7rX5TaxTDpy08pihs0LaJaKO35YTlvSQrBYv4hwb+TKJhgKvDZxALo5kywmFKi8CRpPDyVq
vrQQ2mpNhB/VVMIlZci9gBkzULktVJjyu5kaSok+9R7gNlrCoWSxnRifdleSUq5pdzSN4LYXaz2g
xLHT6BhaZb2hUbcSRrqjxFKPVkbchgTGiOXBVYESV3X+GWtph7RpNkxhtCsseud+TgOV+IrMK6AG
7NOmeEgozpcTarZNE2gwQunFJLzpBH5YS1VLPkNWmWi4C1asKS1pKHPvWR4b+JgZ6ih9ivY6wTFD
W1tQsv9SG3Nc0heQS6k3V8yn0xpAyIeSJl+ayktEeLZhpS/XE51bnF0DHsmwfamq+GlIGsb/JP2y
zKiRNw7qU4+5mW4oiyrDybulDtY2mEMTQmVYV5FqgFeog4PVSri1vngU+ASwfCCH8Alrd/yMJr1G
BZnLTR30/h53Ve+NU0hPa64KIw93+fgcRcEK+biXhGVxIoZloWcVH3VP0ERaGK99jVNec1u+tBZv
RZFAdW0ZQncscChIgPtLyVmohbdXj1rvJViZVgFaFberbVp8fOUzSqS1AvRmUbr5ZZL8eds37qvW
ddZTQyxOF2oFw4m4WmOgPqj4D4YKoSIQp2bZK5wAXXhoS8TC7YqlKsCf2thYZugy2m35dCDzygTF
hIPj3LE+CyKLmQLyiLohg8+KsFjzwtWEa5CDxr6an2ZjWFeRMk7JxmqVZyStJ3Xx2aUGioqc4pPk
qRvE0G063kWz5+Uj5KTzysem1l3PNF80y6Ru10BMj24fi13VJ7wHHczm26HkTPpTos8rX2so78qx
+eos+10tsTlH0Gd3kkgZI+Qw6JiHoaS2DjKnyX1LTtVG7RgXEa3kjCcd8XFe82ko7ir4RtXg3CUW
rWE609UlHr9SibxwiHyaK4KpOgrWVUxWiifNCV4yOFo56UteeMp4NXnNCK34T8LOq0lOJI2iv4gI
TALJa1FF2fYtqaUXQhbvITG/fg9oH2Y0CulFsaHVSNUFJJ+591y67eY+U9jqJ0EKQmuzbkyX9DiU
cRTEicPaYox5oRpoAS3D9llEqasWN9BzJkT1ac3dzYZRsVWy5oftPedOOeyJkJ1nGI3GLWxRlMvO
+DInuCk0hF9ITGu2p+BVd9t1RbAc38htqrlRuTpuyKJRpCwuTRgsO81jtd6Akbjro/iV2aV2TOlu
jIm5M55NaH9Jx78310jg9GjeDxOsXEsule9xiZA3cvWLeH1U6gQRB0KcPLQ1dDJcbN3+ypxb/PwZ
h5pV+RJ+SDpPUsZHd1loPpYmpbU34BsKB+55uxpNfyiXJ3Zk3waQmqwe+AO8oDQmEs91g9cwRNzO
OcdoG5ADh/YwpKs0Zzh6oodZgrTFnQKMtOFlNAbuakbMCFu/iZmoTt0R3MKq+0IJxZ1Z8SfBt7hZ
GNRGG1402V6GBYGtVzd4BdZKSRUTfK6Vf8yiYJ+KInpyEVnYWl3CG3W1AO0R+JFuYZSCcVhTnNCW
OugDxLOmk8VpGLgsqqJRVVV3mwe8x5OXeEfXsTjvEeTfjMl6QUHAeAdjRtO+OMncnmmqFHv43m+Z
K2KU8Np7S1KxEPaURZx1BaegpicGYmGTbxtm4lJo8shOnF+S8NmbsB/byj0RMPyR+cACt28ySPmM
pj2MbbBDWvddlu5zMvIxjNE7wnQbkJj0RhAOxYfEST51GMq346zq5J0wc37+9e2RLOAAyVmahSNp
jHmgtyNgTghzIUOmXGJ57WGgIpnsTX97opkMsPDpxqCLeb5L+AK7WC++Lm62BCWNxR7AWjRjq4bv
Z/Bi0Mzc+NK1KcKThVKO1+V22G2HY62c16zGKz5mWLqyebo3V31GnltveVzeoYl/rgbJuyHjUmCt
3OFDv59suP5NuPz/5Ss4Rjh9xvacGD1O49Z7jUpERI3eBZ2R4n+u5FeGJ+FHdFyvgHJAV/Fn9J4b
bjtJmoTTFsX3uKsKIBaiKa1dA+lgbACVoe868rgP+wKdnO1wc+cWPyPi8PfkQ1Q/T9ufF3h9XLcz
U8E71ckgA5zGF9rruFH0SQQr0m57G2yHc+xwr0fGc0g0iY/3ilkWROFzRhSrXhzjqlUohXGxddNS
7qH9X2FqQHrSs0/blwwxi9DukPptSkmIqYzpU49ubH1xmPUI7gm9f6eP2bEYkQjGSBF3pqlDxWDX
A7WHpy5uKO5qnqq05hWqQc3f1R2nnCXdPYOepEvhm3A4o96B/+7mcMsnZyC1IN1txNacmMQ5lyze
4YZyNruPZm+cLEVBb4tTDuxwv32VM/GpHGrAXZzRPY0muplISwK3pR5DkDjAtemSn7Wm6hsRyKGs
/hJzbpj/LSsZZoJQ8Ig4Z6ZI1/jPQnvIqn5uMH37UQUysUCKbcoZJzNv76NmjMfQdiRK1urbhHuJ
tyWKx4FCOYsK7S8lriH++1HWnlIaNu2dQYf574+Ccah3pad6Xwtz87V2gJK7pp8J7pTBQfwWNVHn
EzunHyKyuUmaST9qKWnRCUFJO8JlxoMbae//XHcb/0n2pOyWFl2rYbgU5fKX7ydm5DJ4AEV8NaQF
HmbTgvFiN0x7Ro/GBwwY1LH3I2NFOtDkkPL+D/78EczfXiLTM7k+BvOQrSH+R7ioVUe2nRYC4Q24
/Qt6C8SY8w+Ri6dxng+oncgSXLu67WjiyMLYot73NY/MohjRmr32Y2C9x3D6HInhfe+B2SDaUl6a
ubi0o5M+u8vw9ucPbazB0r+0K9JwsBqT961jlfulS+9mOc7ImsBmKYbPvOT0E2YGsHGy1PGO2ewz
a51oKlk+hloI31ob2lurQ7cfkrvEHbI7mYAbJCDCj3LMjkWqJEzG6fnPn9P9zZcrhTBMUhf4al3z
l7YKIqxIhiReQf1TclxaSpC2ahi15d3dzzMj7K666b1ohJvx4oDFhcScgkIjJZn85wHdeK2heNaN
21amTbHJmTlRLzBB9k3WGmQo2H3gsAneTr2uKeY9MIrnvuHAELX42sCDwDexSyLZH7bTt5F2vxuz
ldLFX1TD3bQQ5B0I2sB4QmaJwF4feBXHUMbSyyrla10Q2b0o5JfEXwxHK7EvIPBdcGRyid4W8Hls
DWKL9CrrKmiRoBPw3vdUAR1LOzhZ+357syd1NuzjuJoQiZO6vs68jTI+KdtGV8UJWmNFMGqIJ9Be
j2rtpLbfZhlVZq15/PPF+d2JIG3BwMm0GfpY3rot+Medj00gQdPLxdla/Krgtbwd4daYUj9Tmy5R
9zC656n40tvD1Rg4G0YE3OSHdp/MNPnLVMJYb4ZfbmrOAYNW2xQsfX7twYnmKDLsiKiypsXee9Wk
oUfOzguNClksYOtas2T0NJAWkrBxttvv3YzpBaTXIa5MPDOgaZtY1n85xM31YfrP5wK6aXKGMzD5
9RBvXAc/21CMTEs6cdCgnYEQF7tq0KfACbXSb8nX3XpRXdRrlnj2GVAEcsIuL45hhPSQbL93VSv7
9W9QAcjr9bXrEQG2hwaa7zqPHPdILVeWwdbuL1fZNf4723Aty9QtpsMeA2K5vhn+cZ0dpHelJk38
4pX+HqEL2lYHbMiYMyyXcrjRr0DQl552JIzrS6J32Z7lfX//XlcG+QnJJz3MkkOmbLC7EWodw0gf
+m7NCqUOs/Q1N7PYew6F66T3oB4Zz6V6+klf4F8R13EeRqc/2E1/TjLSyrbh37ja+2t8ZuuD3bZ3
xgKV26mIfGFuAYOUnHYSiU0o2UN6qteS62eZp6GD8OrusFUh6dAhEii0M0tmeRz77IKaGmEzNKcJ
9cZ5bI0fVdgQCV/BaCCd8vtWklsK/xcOMRbMKnosIxrz7Siqx4E1XzQ+K28hO4GToRTmdZEopONh
umnrheQY5SCRFtnrXfTcm+/0mVlD6+r3SVKnNMV8ou1rERig6G6b9DaZ2XlMh5FFIVGw4KF3AJzu
zaQ6ESdCbqAogrQ3PnoVfmZ3xTW4UfP/0yClregQMAxDt+OA1g/SLbFc0v/uty9ge2MtIY5/Kqkd
60RFUqCBmNprPwDjIpa1v3PSXgtgf9251M742Hce6kmggij0hLHrazoWfSG6qS7C/dbr506fsW+l
WrPiB6ov40aCC7ylJgzikCwkMGo51E5q0dFLLsli3qjEiyCvWdJk2MImxE6FNY8nnejED9vnFHZ9
nSxqmwpNRKCtjwsw6vjgJSx7o2lMDtukzGw0mIYjzrHFw83s2oQU2HX/yW6I9zCIKgYFMzV7ZwK3
H7ULoDfiKAFruJ+UoPleidt7fFIHMoDmgK8RUDUUOhQpGXb2sLwia+YQZ35Yd/fJE5KPlhVM/A4J
cXjNqbqqQl2ijGKk7dz2XKI7iawpejJpHHxS3sgjXugEpMLnug0wMTjS3s+wE4lFC1iMncESgCaP
DVAP5hp8rcqXBXxjbZ3MUejP0Je6lzHLgqan118M5nRr427EbI92g7fgdreYvyUC7DwqKfSCrbza
YvZukbecFjMFzE3sBYMVuM09ZAq36PY2sqw99fNuq+VthVpkLmN2WKh/ULMilN+qYcD0GBBQaeNW
zHcTIS1np6W2SRZtynbtBHYdJRn7wPWJHHrArbVZ5/sMjQNJL9lOavbLrO84pXDVFDyQ9JUtOIn4
XNR27+sjQIHtHthK+7UZKj2wdhRKro/HefG9Dnno1uTD3wiArNWHpGgy5O6kwmZMsg7blxHhAfej
LJv9reBa5Jj43O95m3zcbk9dlm/EV8PzXYcxbmejTsQmShcOsxf101YlmGUb5AoevmU+juixUPzr
5iFBfpJZVcSHIkwcAbkq4DUpb2p34zpgJYV0DhjvnozWm4+i55OPyEkxio33rre3u7p7UtWFrw3q
QgRWM8GhHixp+MT4w2C6bRwZc+NHM+KTvaR8qNUZp63tmekU4aVRpR83CfWLJCdtswikmu0xmfVo
ZdOet92inZl6BtuPjjG0NcFNr//9FgoZ2TAcYTPwKi996SbXbQZQ1RI6f/ulm93+ZpcSCR1Hl03S
mO+10MuYewgAY9bFQiYoSEjZxqPbyCUtqgZDQV+clhrnRDpNrEUp9j2vOTG30Oi70jyghkJkSzjf
UPwYJvTqg6sz7SsJ2UkZVmfNCP2V4ZHfJXFx2L5/yJkpiEDzlbio7qYlbOQ1C5VrWMoPTp0xYuqM
ElHBEO546TK1WKL99vLYDmKcMcxhQWrvy7J7V1mwHY0W/YaelBnoRCpvaCb2LMpLNLmvaRN9tRen
hUi6jv3MvqJr36UWKyZeisQO5R3aFsI+62miDpavGV4ULgiDDK8hoGe3se7rTP+SF6h9sy52L8tA
axSiiNmP6zyVyLXnLEeQNTIV3cesrX27sDkgEdOHytnPlJAwZJ2Lg/KT6b2cd16ZGb7ZPxiFAfCS
mIlDGbcnCsv2LMiIfKnYt/ysPg3TgUETPlgzPbVg93dwkvg+lAfUBZRa0vzIXjj++caLpyY5e6sE
ClvIlGkVb3HyRW17YfAPXaGuoPUhQP/WJy1Ay9mZHge3e47CEc4WQuXCRDKGqhb99drBZ1N4UYVR
3xP0GDm6Om33nYJ1jSngGxo4DCMYla+O12FVWJugmpPcHEku6dcZTJqgU+Y7XFXmyf1g9gkji1VL
tJWRrO5X/tr4HiVn9XPIuh3dPdsK31OC4R8t0zpzB0U2Hmo9Oyuxvv7tzuAya9muMTG3pnHyGfE8
Vwp/03Y5NI2ICt2yyKLJHtv5jSW5xwWNUOE5y81KUcfXPefhXH5rbdqFUZtfo6Z+l2LHOmxvZztO
MSU7iEnLBlKwjdD35LjZOwfBD3Udjhl9pUsIGd+h1SDHXOkX6HXNefby+swAzUVUBlyTZSen49wR
7/z/Bx1P/I/ZMSULFSZpxkDNVMT4v8zQmo+Wtq9HizFEHrZPg/dDlQjTRESFMk/eG/TX+27mZIWw
iMnRnKBshmt1IfOi3QElac+saJ5E7r1l0ZxcTLga62x8e4dvP1aN4sNH6DruiJWAOVox3yu0zt6n
Wh7ttwpKTVN9Lns6isYhgNTo2JkSwvsYjhx5hA45p3Be/R4qrziTBGBGF8y/o7mslsz8E9dYXRf3
aFhwp+WkRjQwxgGnKNgYkvUcE1S2yo0PmmeFl5xKkcRTlqnbZYuTES1gRPMHGDtZp1ChbcFUQz7o
4kRlv2Ttu6w/grblmlUzMZxkDWznietx5bbTbrRwoCf02Lhm+HqYRW2lA3hpRsBrzTbmdkKcVFTv
Usdwju1pe8q8h9aU9rFKM+xmRv7Rdd+Ba3S+TuMU5LPnLxEAR4dx7NY1bq3QNhivS5ixauTQbB1r
t0T6d9t00GKbEVDfBNDjz2n6/GV2UY32FYO7WXARptaCh8CH3cF86H3bEO2eEL9zWvIeWjyoXw4T
3W1hqNeM7cF51kx+PMLBINlR7IWvcZmsFTvKb6nUmxrAm7g4TX0B1Phh+6EdYG/Qep0z0WIfl4pV
OoEkPURixtbkYO8Q0c6+arX38XbjV/UJ7+7nmAdrnUNKQE6U59Uplx37kfU5jMzocxVrX9E51+eu
YIQJ9x6rR5GArRjjU2ah4AvnPjCnB5KXV9A6Ez8NRE/ArLHYTVn73AD3+bk6reasOSxvwqm+oHzy
fFFy3GwHfCy6h4Y0XiKVDR1EpXk030csiG4MItk56IMfk5fB5JWwrSf2dzCWKgwOlcofaQ8nv6hQ
xK5/27YdSSrv0TJhr2xPQ9FpR5Snhr8kwthHYfm9ZwLdV5LAPqbgCFGd1xHdlJln9lGI6tXRiBFm
FLlfVqdBvE679Mw9w9G/4d+GhVUkJ4WHFQop5e12a3ht9c1NVHz8/1Vkzq+P79IFh3C2bhLYVHMZ
iHHNqh/darOoNaYBkzH/GOLZPK98Uu6L8VtJ+OuOyFreMKzafPAGL+Bj7kGVcfBqkg+y8EPKiFG5
U+mYXnCu99xX6wg2y4eHqZyn07QuKLaxxs8uxtWKnT0292kTH7q1ohkN+wsWuZ2LpG2747bKKbNI
zVxPUiiVfbD9994yXHvZoLVb1/ORq740jvF5W/+4XQTTydZ3mJVw8KHS54ADo9C4cXHazp408yB6
dB9TU0cu4GbGHpPp9+2RtLT6i+sA/6xXiXM7OJCjVXfsINjS2kV3YTFdaLEVag0LUpIcD2AagqKv
uw+WR4VvD+a7mcqffk1+3UbFRsrKGvZuINgxajZVWAM6FrA3OxFrkLeGicyFM1ntZzyi2+cDdYIn
QVPpvqzC6tCEeCS3QmPuMxQKsDViN3zdSsxkrR22YrRmO3etqJcL51NKlojUslO1lhldAn22jroL
cjQDI0oDy3525g96XVWBSLL34+DKs2rHb1tL6Lj1Q5hQ5dlQ1y5eDE0VfCg78qjc20zXQ2YDhyrx
FuZ564qaW0a6TCNbTKZ5QUuTOh1JqKwahrB5Qy5Yw0WPqUIcfKQOy9lpXbYS4eXXqJdxqcv9tjxJ
6kM+oWLuxo66o4sJ2Rm4RzX+om1Y1q7fWr6s3oC+v0YgLc9jifMrxdfXumYAWSE5ytDqiQLFYkBI
ah3Uw0B6jdk9JHn1lYQ6pmFAbqYk6c5DPxzgEWW+0xoWSI/xhfTejrYfjcTk3M0FAoOuVVwyPXwx
jVqdp9Z7lwyM1WxR4wdaxmtV/tBIQ0QxMB2dDFYWbrDURIqCuJ2BPSZLMsOOQ4w8wkaWF7guzA6B
Lnn7i42CjgjBLkhv3ZR7S7Eb2moA8D1Y1cj83HVD9E7OHTtAIIVBmboYV62R4Y7Saz+10rftGVky
jJqhZrzbCqVaG74mqaXOUkFuZGiq9WtPUqbpqcmKl5+dit0ttN/9kzdyjoRr1W7PxT2o5IcRYWJg
xgnvAWk8CxzVziI/50jOjtqa/BMdPXxPcHUotvCuZL7eaKLwvQr0Fwbw9sTdfauika+a1IkdQHv3
TieFfQ9VgnTohVvoUFm8gAy14Et0Ju2wLDnLJNSfwazVNJKyfuqULdk3Q4WYCFC72j0Xus1ek9Ch
nGpqdv5x1e/CiZ1xz4zLBFt2IThq8MmWgczTkjWynbcwvrRbZBMqMrTTmUAyskTi+XH7mpXZU822
zte5ctZ7jN1dB4xsb/PjHRZLvW51Y1UXL6zgIwbrHUqREPW1UtklH8WrALr0oZKEwoORODTLrAJg
sOqi4QjcYYuzg619qc2Zy8mxvW8zWfpuCfKQntzgH0INgPJJHSzm5kcFLmnvVMVZDk3iu9XELlcC
gbBblGol0d7rWnBcNQuEDaSAcmMgwrI0rq2XWodBTBCO48XDRiSt93abXJZ8jJ9Tu73ltT7cObPQ
aKAaTIlJc0yrRj7Mnf3ZVukaBKMJ0K78/5jyH93F6PAI8zbNsEeCbKaDlCAwq+Vb16fHUobCt7kj
Aj1rjD33rnkANONc4xossonaXeXqAsL5VjFRO/UzdszKTb47pMn5qY7HFujafCSz6Jbq9OX9eZ5F
szedEm9H1jw2Fmk+s2sEY2jC/5GYGUmK8A6Rmh+gQ3fBCBi6yrMvcLM0wHu9OHvs5eZ5fs2Mpt/b
laVfisnnGL+zjDYL8JrZpzL06AQK7mfRYaeIymp80Dp1QP+FHpyA7ysXGJsFkjzUjfbBWrT8SiYb
lYmHys3Roe8s1Qsd/7hXBu8rI+Ym1mSd0l72T6Nomfa17cjV8LC1ZuUQFInDK68bz+7ste/rNjlW
bK8OZrjIk03fRZqE/YEFQpF9IJC0fyM4Asv6tp2EQ9jM0PbW9AfRg+MT6TAdewv5laExl2fkCe6j
yQK3Lj9tEkLUBocBiAyjbw00wMQYSpDxg2i/uvVV/Aa0ZHkq1sGnLNp3rvFk5yI6mAtJtlHYLy+6
CfbZzm4ZZf1dHPYwCBpEUy68qZxYuhMUFvG6lFfodjT0bZuc8z7HljP1ABih0/uOcj9PWh8/KUKt
Arb0Ev5BnzyOUKe6hBwXfYlOAm3+A8yQxE8Z8rBfUeG19KyvJfSRIFJlelU6KxFMrq0/TveRNxjX
zBV+F7F0TUFux84UHyX586+5AfJIWvzzC3y6GUQ9eRTVLVIdUdhlCCDAKtSxZnK7myKb5w6M7Sll
IbtTC0hmSZAXq+0eiVf8XJmsGhUMzXTQCcVYE/JG5EJQAi09Tm6F4aV73WE5zql/o5EqwQtqJ7Ps
Y8DGi77zErzuBu6NYOyIIoN4N50wnBTnKSuO6NE7SMGjznJC+J5En4FLw7nVVh2SHmPOLzOmjh0c
Lhc1V39iWtEFvVHLi131H90ul69F5+rHurHnkyzM2IcxOl+V49xyzbEeZoZGD0sd3npFuVw4g3FH
W6Lejyq+EXctH0lcgF7g3ea68sAhpJpfEOfIws3ByJJRx61D8p1ZZF0wAJJCppe5l+0XB1u72abq
BAPNvTTCjLGas+Mi3zu5avqSrSD4fM93AFUfdBpV9ZgfzSrjMCF9jjvIOm0Xa7FkfspXLlSGxeBs
aSQvlHX83AFO2Y/cD6S55tAlcpct++SqU7FQbkazuZwdjc23THmg2ywfqVzMp3AR4XW7d5RoPrXm
hGYtso2g7fVvnQdJHWuECNgvOgGRdQYJIfZ4v4ao3OdDrPab3sSJBhVM3APAdrRH2WlwoHVvuU/T
eKADDl+KVOpvxI0evAzVCY4B454wh8excaKzQorK7m7VTvDRYwFBTQ69fZIJkaPcGucuSbtHhkev
PS4SVjCp+WyNyNnMzwtKATLs6IWHtk5OTVuPyJTc8D2xV60Pcp8YZ++lEzqdyWiQ7uEQaWYulEpl
XhQ35KDxNadDYUpn+I1O9CiYG/sQNdMpUt58qMGyTFVYB1XU5H6GBvKBqbNfeQAWmYsT8ERRPphh
IBOwYFGvhXcT6PbeC/N9a7fao9KTYKjbr8yIrdfQNnx9dpM70kZf8sr5HqdpdTer0nkyRM8Icbhz
ySO+K0oFf6VuiOEYWNsvkuehEfrVLTMQKazJg81THJXlbuxCQnTYHty2/1WVNJ5tHoMHdFbFwyZ2
GMnBJPKvM+7sKjHuzOJ1QBRyTW2nuKnWQkNYTvwBzNUCXke07PvZ4OymH7jRUgdsd1maOrDzPUYY
V61paQZQd5xUSy2eJsTA5yNJIEzoehGd57oPSSP9arM5ux8IyjuXkfmuGlpxM1jEg+Qfd140fK71
JX3IAdEewrFQfmwb7r3hgWMSbQMFZAhhRes2jkrHnW7D2RglfkFU6c8L0HtXO+ggJF4muJbPWjSf
UTM4bOIQw3ZV4d5JacWrTTI7iboeDyIZq2DUolXLNSWH1g7VkQYje+Cu9oULfnAM7fJUMAe+Zyke
3lsKw2+cVdMZG/C+xyn5aEw9RuvKwdSisTlVlT0Glhsje12qD3WWfClsQBVjDTWK/ofujpgZexWs
YwqCvDFyc+qAzadYsieYsnsiEnYqo8lv8ff5CCPpDKO2PW/V1BjVOJyGqw2TgJYAwlu/rwzmn4XB
JDRxyn0+EUIwzFTEtmA9lTg2nUXK9PdWdl1/cBTl8FadGqvqiEXgK5nL9p2Y+3vMrCvPaU2wGvQv
mw17RMKtAbJrdPM5Bsjjl4kcDhBEEHkP5a2yh+nea7JHl06mG4z0G29mZhIHHS7QoVm1j9vErq7n
z0IqecsbIha3UcXAAe+33oMIdcT3RFUDYYGHnvVA8cK2/ihEKa5pkbChW+W8c3gGn1V+Zk0ZY6Ha
tV0hLzgKiMbwEAKME+8npCkDDqYTgVZnXgcN/RvTg623nfUUoSGzEyT7zRtrKu8ID/qsEiRY2oIQ
1CjsCuLkaYAcv7k1z4x+99uufdGc125CRWp6enfK6vmxwhjgl/LRegp7Q3sYzO+2fLGqd2klB/zd
E0UVtJMZkuOrku7BVON5sC1igHO2eTR17IYxO/E4CYk+DehIp7QPyCkbEoDB2YCEeWahEj8QMLWT
1joO1fjZcrvyOCa4be0aqJyOxukSxkOx651JMOUlU7HIXpESHGXuvrfgGN+5cjrQd0xHUx/vJlke
DWqtp0YHPNGCtjpUiqQTr4qimybag226DwCM6rPVZQ9NO3dHXVffgccs1BgCRTp7GLZ+JMXoxKKh
ytq1cwyAtAbSzYjwrZBZHyQwqNADJ9PRgAmA5RUI5vqLrfEeNCb6BpWxZkPtF+CJKnatIYr7LMST
1Ob6NcKhcLWEoA6t7e+0sP1lYPyitXFzmdyhPLg9KuSww9pMqNR7PP/Ro1nWqEMnVOjDNCTHopyX
Q7ImpkfaqD1qlM75u4y8oIPpNeXpz7t0979yJYFhwrOF47qWrYtfNuk9U0bwx3Df0CqknAw5lbE2
r4gQ7YtEzrrTLPV9E8h6Ma7yedaL/6+xQrlvJFnvEy0tUZQYPOdFw8vFapWUFe84YmZzFHliPQFW
3NzrBiEC2WWTNwMtii3ngL90sLP94JH9JIrmIF/HiiHi9osouD6kjOGjyQBI6u4H9MfewR6HyJ8Z
6+1hyhQ37qT9Jkjd3taj0+i+WKgOMsJ19xK24lonD2rpjlaM9yMtHhc3dln6c1MKqCUm3U8gGoEU
R8+O3WSFqLybb0NmtS8x6m1GoiuTo51ujcYSedTb4xhOT13EOjWCSv/RUW3sO03b/EXK8huJhsAp
4FhIoqTl2fYvUhYytfh8OA38bcg9uol26JvXuBuXU11oCU1Kh1VyyjeL3NkehJ+6cIbcVZUeQR51
yWaFAEiHXeXR3ci2rDE0JNrVlME/IjYjXHDAWJFoMb8wavnzfWX823TFRlUXnmlaEguKKxy4YP9W
aJhOHRpowhsOLQaFDJd5QIgh20+4gndYyTrmVSwGtpPc0TAwkweeVpZ36mNIIzMKACwJat+p7Dyn
2bFPxVre9z0LaXX+82f9jVPG1hly6x6KPemiEfz3ZyU9fpjkoGpSC0dMQjrAy4F4E6uq9J3OUTTa
vGmirssPJpAoy5Un12w+hgiqH420eg15thelI46ivvezRbP2m2JEA7UizRlZuB13uwbcExYUVA0w
9uhGGPjtEZlASa3mJj9MSw0DtVZH8EqUBlL8HGdpWqWOEhnLKspg883ioVwtDoyTlPrSz8WnqHGc
IPbqZ2O15hhW+UI/tyDCHth55eOdbsf9TZPu+00vS5IJLWFVftOi+E5T+gCMISv3Td39zZr9G0Ef
0HqEfKal6xJN3y93gFzsZYhCFmOoVtvzNoJKF/NA94gYA/XrBT9rSNFAJnqBiIZRtOtn1vIprzQ4
bYhStjeHhNS/NvAmHcCfL/tvREQ2KWCuWI8+9KyrN/GfIqJEOFMkZhLdt8/WhDGuD2oOZmTghQ0X
WIM57FUtmDE7sx/HvEFtJFVE4qz0w20VyNLBleX3vEg+1jlTyb98wvUZ/7dMy3YtpGwcAMhcTfGL
1lCN3VDnST76vRNz7HbZDzzYsZ8lMN2GJ7wdaIB6dC1EuxH7sJDFZ4dZjdc3jNjMfQ8ZYqEspNYy
YWj9+bP9RmTKo23zyPA2Q8Imfrm8jkwg9o7EnAI1w7VD6+6xMj/oqjnkPGeYKimg9A75gqW/JQJl
gwcS/WCFJDnmmtGcavKtaSdBeJrc4HPusiujqQmc9F0UD1eg4tnOtJf3f/7cxqq//eU7xYZjkT3L
Z3cd/dcXnjf3tFCIqlynZpLVwXIWLlK7VSEwNDl4IAzx+zrUyMLwhh++bfXeX66r+V/5mi0Fd5xB
EJtjWc4v17XJWW2poSX1t3qdbK84UhlQJIGKDm1QbA5pcf1wr4EQuDWVdaylHbDMRE26bpNMk70C
u1yiW/P4bYOaMDEOL6tABWeZcWlcUnzF0GBlvW5zot6CrQyDwY+zv/wk3n+/TSwhUnCD8o2a0lp/
0n8I8RbDHfsy5w6VqXGOS48utmQQLQb3fhzIrGyLsxPyG01PQLMo+2O2WiW2VmD7fZVBs4P/8jgO
8VsPs90vwZcxAbO/aRyJVHmYb7ed3Da13jafKcqOXCB/aJvCZEDskQkvjtpUf+2xGe/0uIQmGLo4
sxFddBWHYi7BnGikyTn9A1FFI5UBBUoeNV/FEMX+UqWBC9PE30yJc7O8hnD7ntCG4d6aOvqPqv4+
CGdHEHm3T+BB7snYeN2OANSSkE7G7OxKpovbHiudEaAnuUXmKIMOH9ERvhRYXCFus5bsOFiArJ7m
1eSR1wQGhu28U1r1xFZm3Uj1TK0LF5MLM9IltD+VrP6ek9V00UXhsRJNehclvORzm6uahkrbDQPp
gFr/U37cTqi162WNzrPaJ7o2QlAFiap/fozEby68aegcdxbH03+5G3z1aWq2COCsDI2eXmjVzWi8
q4YL+1Z8j1T03LiNuC9K+cUeRUzKW8jIDP2NZamgWjs5G80wUpPlXOrLq5V5S5C5LHd7vreEoHXb
8N42X81m3kM3tKMkGkmF178Ziioc5tfdLOgrQztLafgwHCqiRxH4AN4Kx3C3rK9MVbssnlh+VR6z
FBUiFqlnMf7l2/hNtYNDykWIatJjCMv95VXi9X1UeVWFzm413gyEyRxsq7kPl3K33fDb6q0do884
7eD9rYtKZyJ6252LL7KAwlpP9hu8b5xCa/2WFO5RE2wHq8T921tPXw+Xfx+AnD06VaXhCY4esQrx
//HINl1VTxBOaYXSEJVYzZh49cKu5JgGTYpWWW/bM4xhOPVHS3xmDMmNm6fPm+ahA0l6Nsr+E1KA
HtJxua/rfL4jyAstnEqiY24h9bOxAIE3qz5kFt5M/oGPgLr1vUOYOwNyuezLlDVuVjkfWsKvIHO2
+62fZ4LH2tpufwzcSP5PY2/UPhf5vAbs0sKu63mVFMxE5jURvVxOK2+p0ICNlSjsnA6PbNHcoQ7G
8NUgtqmadxWUoqO9CQlWQ6epsUIQ4oNhW+82lUXJKHIn9Aq6o/t9MSLr0KcjaQcN7jRb69GQr/Zb
kTTKn4vlJiFQBLzM4AWAfhEGuYSVZBtZGA3j6HJ5l3/f7tkpTLWjZYBLt5LHpoLQK5xRQoGZyGFo
mSRzBuGYt4LIqD8mNevQVYLKwIwo7x7za6Zp8pLK+q2ds2fZTcWDxEy4hm98bng1MWrIvm1L4iZ2
YQss8Iiy6SMow9L/88NO4Pt/7xlW4QLfj+H9xlGSmugx4PqwjF3PKJKWaMGK4VAqzG+zrZ/DsLpv
/8femSzXjWRb9lfKao4oAO7oprdv2DeiqAlMohTo+x5f/5aDkflEKlK0eIOyGtQgzDIzlMK9uID7
8XP2Xps/dQNhSiXYlFC9oaGRf4E6aXaOgR+7K5kOmAf6kN+k77HGMJCgAZw/kDmaY0mQ9R05udhO
0iRfL8NGv+7lbh7L+6XdZMf619Ttn/ORlmYkdfdgGA3mzRCoSIGSeZXVlb5xk/TP2jcQ4cquPeUG
aNQ+8FlXkqJfpwaekIhUeT/tmmut+0xPG7PYzBjAdosZWYrQ9kmRg1QgDLsOtJ4AWFr5CPJWgYKC
lTXyR5is6XFRZixeaCY9Zm+bjxhR+8b4YsgwgDCuulQOH2/MrZuisY74qqnbnVLcPqfhJb52/1QK
9yxKK6U7JZt9qnHuQZnxKXRThN6Y6qe6VsqakG9LwOoGf0YHnSEZ6ACGDj6M3kRpYpDsFJn9M3Bu
pGlIMLY2GxXHjBmHcUCHWDEB7VReO4TGc4vSE6bImP/AmugzKthp5bqdtnIMvfNSdTeu+SNKp8/L
f/Hq+bMo5I/lzc9j/6FThvAOcxBOItYKbfQ3S5faV18YEyaGivpViRckzOftTsLvVHNju3i2Ku8m
mYirG0rtYIzOI01bA1hAGa8SMaFCJHmd9IX8bCP3ysuOxG96r5nyCEZJ/mwZE8IuNYR2+S1PxGFv
XCIht6hF7kOldqnIw9kOWfjUx8bdMJkwun3zJYhZSBe9fU8uGIq7HbP409IX0DS2yiDn1WeIlFj5
wwCpZpEWw0XTDo5svlvaKD9ouYhfWi62LVyiZpTZSXfIZ367ANuh3YYhCbMQ5+qTISJA3IlvIxZz
5lXpgGlw4/lJGH7OnCS4Nx2Lliu6Q/RI/iGN6UAUQu6Wn4dfbZv19fewx1xHwgCcCw/Drx4cB+1k
YCtBZ08/ZTES06xGKEJibm9J/jI5Pyya59+vFEIdld9sLjZKWeEKQYQgy8V7F1cVotKLRDCsI6e/
LEuaPmMwRgQlxN99U+sOuviydE8XDdyiHVg6ABGagjUu7Isocoa9O9v4xY0XgXszduo/R9//NgLP
2pfAbikSr02Ya6tOqYTK8mua96cCUB9iKErLtKa1VHtQ90rDLPe//3rmL1UPX084/HYYDoXtLnvr
T3tngUrPCJsWpSXkvqSyi41JKNImGWcyg8u+58VLxnVr7Rf1waIzWvYdJ6tZeII6OEJGjw8gg+8l
Wkiq6v0CO2gdPNqcpNfpHL78/jP/6oniM0sH6AQWYQ4dzrtGEnktHg1PvD6hZh0Sfwa8Wzxg1JYq
1KQ+wKDDrI0+dRJobLSo87aDnIpzqnUcQkKG1732Yb2k6qF3j4mggLNVt4WT7XvnZgU4PK7Ze9e6
Djyv1a/cEhGqa4w3UdB42xQzMdQzk/p2mstDSeTfOhT+gxZQp8Rzff7gFtEn+ZsPZJsmzSrD49ld
nuuffljDaZsmRpum7EwmhvrWIulatCfNtE+8PgHCzjY6Y07I15VlmORgmvq3pbW1+HtCfDGU5r0H
ehXJ+QCPFR91/2l5DBjGkh2PHLpxPhdGDlIHOsXGQn8PbifcxuR9boxKAplnFHisR+02UTYg4X8L
dGYkXVSek3pElgDtewtiQL/Wq+IIufBHXJMzsiyJLIukBagyhSyFktl1s1+KuLgAG65O4FNbXZei
8q+JOls1Agl4rjHM8Zl5rIwQfObUAwBHIEk3lDq+KZKviRXq5wE00Coxc+1h8pxHNH1QIma/P1Tx
0Dzl0L+LbGhPSwelMzN9ayCOoRHM0hNb5T627sALdY9jFXwHvZojBIuLs82mxUzUOS33jtN3vup6
o0TrXMpT88MLUrEWYug/m13zCfELe1V6Tz4fDKXQvmQm9+dI972WTnsuPJHvOk1FF3lJda6R32ap
mEk+6Ikc9uYjDApt50wxYLTZCW4kY7WiwvVXdEgP1eiFLt3KykexzeuaMqEIrP1UoICn0nmRzUvt
eullHSi/kB7EZ9fjtGlZLSBtU8OE2kq0XTqD7MHcW5Hq/tkeg6sJVyXF53VW04Qz+vCqtkFRY1ld
8V/wbgRkKpAO5m2qyoxOy6kR4Lm2tWSIk4aZFCcds3WnV3EpKUe4wd0jZfo6rLv9aLoeh2ZmKGYc
D1vlLUUgs5z/TQbgA2LSEzh9Wu3o+rgyQ8jZRANpRZcJ/o7V4ngcFReji3tSBNQfwxd9xAvEXpNp
D73InsOGEn7pPS9eyqHBeh+QSD208hsxGggWkNaNDFCQGGgX0uxZBlsEpHAORbPtCaJEaCyp8uhW
5OglV7181a4rz8di/ujgn68TNm1wJGLTD3bzVLFhdFi/1hbhx2fzU5JVxqv/haycvzAeyzxsqe9R
C0BgybXLpM5fagOOhs0/wHnnTdMWBunX5m0/h/221OCIO/R4V1OAeB+DwdpJq6tlE9JmT26KaDix
Hu3iITQvXLPfJ57l7xblNHwjvo0g9rWe55tAP3km/AXEkM9WYduwXDriF1z6BL3+Ug3QWFLzBrhB
fGWV1U3QdfrJCGEoRJq101H/rSvNQLUzz5dzQtWXj7a1nWrxUJnFPkFrcyPq4qJukPCXbWLu4KwA
y6urw2BV49qGWnRkQHboO5rUQSDyQ++DmEFqvjSII1NG5HvhwUtNe5d28jmW5ChbSN/3lVYgmO+6
T2HJcFdI/yUTV101EU/SNxXRrOgySi/VEBwwInbq6dgoNYEJZwTNpHbMtHFnxeEdSWtIgPxxj8gu
Osda8KgYZbUcjrLAtVQP3YsfZdm5m/NL2UXHAqruMU4vKe33DFrGmyyR3Tabg3tUrsNR/fpTIy9s
UYmjQfPDyvaLZIjOw5OYw/C6QJAWlOqgwbkbxV0431cGdbCArOA2uSRtVYJIcbBlutJ/IrwsYYZ5
Ydc0EaPCR8XqY113aB2tehVkx1TnIqjyc2oGwW0vRHXK4JVI+idZaEBBMqbhojDCT/oMq8Xwt+hl
mI6VKL8lqVjnvvu21FMLdKJXbgYBuOmOMgzpkerSLIt3Ww7f+k4wO0U5uzThqrL6QcL9F5HlxqrL
8+AYl9HFUsZVvvWia42N69Zy94d8xkOG8OjrUqRWSAuQH1hEM8riNGBxjzJvZRTzaTL08hWa4UdK
lp8lwPvVYGt0VQPKcB/A4jFaLtGRwZbWs04Dh6TXW2NLJvC41yvsc13fHWXQkgeBNYcw4nFlVz1k
mR5+yIiwuw8eu9akkBSdDUuhJDwhnrdJCTF3Mav+20uxbAHu4NzGA1LFXiK+63gbPLr6ywnhLwW6
cag1PEmNWpVQCouBsaGNhWiplZZDVdciX9N9ZMCuR2cgZuy2jNCXQhFxCdSwPCY9o+H3rH4ofP+h
V3gXQOFsOqbNeJEV8JiL4otf6ePGsIGIerFx4qCxsVzerNg2mZorSW5XjhfKRVvFSXso4+9dVW98
fwzXRhBcZpPbgGGO4YDngNCRqw9UR0TokhTbVKTSqV5t4OHtZChK3kW9iVtcfEtzc3FTRiEK3STw
EbsyJ4377nlpX1TedGljst8sdK1g7O4Tk/IvDDiKNYontbQhYzPMrnuPulgHq0tGDQ2yOIJQravb
tYw7NVyjmAlRbLnz8dWUx3DlRGS1cwmmcZWnXXRteNM+Vw0QxWVkn1U1BLPMV8iW2VKNcLCmbs2f
M8lQM9XoogC7Q15KS1qLC7mOCsRHsxt9n+mBbtu5tJmYuGBp8/jbpCfeOoQgO0fjfJe48UHjLWfJ
p2uIvM9DlDe0TbYxM3Gm9+Xt9by/0TURndO49pApY0DSe9r/fmqs4Yis5nj0oawRnbT0zGTq48WW
8bEdiK8pW3R8neyrQ4OrRuCLR1P1p7KW0PmYdx3ZcaUM/M3QeahZce8uz4w1lTgp5uBHa6OYcB4S
Py/39AO+Z0nQcTNQqlV0p/AvhA3ShO4RNp4+9s62m0N8tlgCVK1D7KGN03iq4JK+1NWY3chb737W
NeOiUqwXtIkPRuyDKlMtqmXjTKvEWIlYM84TSZtlo9do8MmgVh6wAkPrJnOzJ1GZGWCE8pS51xbi
lEvLHa8pSoaTYUiT8YOd7Y2pDna5GaOra3H3MAtYGWWcnkrTuMrpjW3KsDmogmOzOGXI+3lqSiPf
jniScFy0hyqPulVJ/6rQRXWrD8WLFudH9Y/SUnBoFoTcieZbwj+Vnow3up9fpWxr9RyYCgqM4N6D
nuKX+W6xUsS0L+AOHrIBpt5IlrKCeo0TCvMYheSq9nP/tKjRrVi/HnJ35mZuCS7AktqOP/KS5EHF
ZGsLxCNhKziqyyI+DkH8MIxBd8Tx9dA3lFJDyRxkkt+7zDD3dC6ydWW4Sl2yxeE2Xk0lLgcmUWfb
1OnhKEIUgymiSXBkLwiqpU2HIt5G7uPsFu9GM2hEjpEQcBVY0amf5ofl/9fx5J2wQ4gjE9zLyHch
2ef+YSkrw6Aic9xBwD6nCH0IjraV/gTgo64xzch4p1BTh7u6hNXkOKBdChnf+m5M5VDVWwkhchcT
B0vgmu3ufU/7GkypalqTotJbqbtLrJjd3cGCtRRjNqZmFC/o5YlOOrhbI4rlTZbNh1drc6ss7ssx
WmYq/wv1vhUxQ9Y16zacwuJKBNU2G6d4Bw+KvbyIKcvacL/4PEY1zO54ZgVBanOAVktpxYMRDyag
skL7S96R9OW2Hw3t1azrlUBEZ78isnBCvMV2bvRd+AqQMZnjfSEI7bDsZbjY95nRYPlAwc9sul/F
kmb/AvGbXIR4oiEmK4HLkh2LikK1rQKxsXoMisuvk+PBisKxeX11245VJI6jy+VtZklDnlmgepvZ
htB2Kq9HUScQBig3B4CCBHOgfncam2yX2FpLS9u9ukLC3CIyx8iIN/wCAyRY8/C2eygLl6+IlZZT
y1xiLpwlmAZUdapVHewx/OabfuLdYeh76ljN2tIibQ791CmS+S258vkN1q/W8logYyRNJZb80oRk
fwHPoRLgHJjGcu1ElJtLLYUfgaiNlUj68J722Krlo5OwEGzHjjmtJKQ3XwXOaK4HWEpd4cL+a5yE
SGN0VbYkwMfws4JzQrHD6hp+ij3UUn1LsR2m/p7gwsvlvVr6j71ezxja+P/kjgwukSqQ2aqKbFWW
LdvF0usa8WhzbGsOjPIVm7BGQK4d07HzDrpvvrIfxglHfZ9544VD6oVVlfLKHgK8xBUyuUxWX4Hk
RSctRDaJaJS0UQAOXcC6Ghnf5ZxZN0xklYesIRERPIDjIcqWxCe3CapmX56X3T+Qw7TJu+ou6u3u
op41tJrKPLq8EhXbxd4o2IecgqMaPUHb9W4q6VwsQyAjI09Yev5lXwV3izfInaynOrWmVajsW1io
4LAyqyZ7c5m8jbQuT/AL7wdM1MeoHK80VN/It8OvMfm8sT7t62bUrxKHIYmSsMy53a7wFKaH2EOj
q6huS09K0jBpmuQqREDEbx3fM59Nz4kx7uCvZGu7E7eoPZ8a3wypTxF3BEQbbn0j5YgY5XcLW8B2
WGCJF4EbqlscEVRQk5j7cCMSyIkE5mAvK3NlBnarEx2JHK1Uzq6462Fh7Gq6Na1ZjVfIuR9GOwrO
ncWBfiz6o6GV3U5LrPG44NkS6TNcS8LHxbU8SqPc+62jIqZqj7HM4K2RV5cbfyjEjsYzKSu1RSNE
aajoaBSH2RO3s9UUHAbCgU9gpWutpMHc+NO2FROa+bhwwGEqgWAXzauMrUeWQNc8MJKvbt3QDHCJ
DTTUcw3VOyiDbz0il0Pd6/ueI/xFxREmYRwEdA5usYCHbDg5DZdOIXnD/nsfgONTDLtlXdEDeZnr
8hwkqcZplBe8kZ3Y0Bs4T+QqniC2PZFu6q7zabpcYIZLjZm7nLojK2KOzL7VO/NNqsisXcSICe7v
wyT7lNrfPy8TyKTGiz8WnyoFQ+ym7j7q+nHr9mRvZVpJOy8S3znyPWY196g1WMotIMGbwZTJJec7
A4JbdVf6DQfVwXxdBuzRY8pD6XlFCte4SmK22cTN7L1R8qLfqrpvHwYmGYttWpy7iNGAzcuNjJhl
IEY9PzrDdYrfbN3oBolBMHkOtq+6yMrKbmCp2M3RTdKzH0UJB3VzCTQGAQB+mZlKMz4QAir2Oecg
psf1eila2k6ku1C95YQIra3htLw6S289jyusEtFL4XN4nIr4rDt1ccXx6gMt1t81kAWMR5tJk6nb
uvlOVkKiX+eNLfkYdt4QvppQloQvhhrTkFuPCXg9Ko7lsvkv83L0nmrjx+St5Fgi8p5VunCRoRTM
40+aowUHWFUHDDn6ygefeioT8znK2Bv1oLe3IcInWv4pZ6wZqWFDuDvt2/omJVj3QuofoouWPIr3
nU+0EpBQXWITgUK9bf7LNrWNwTKJojOdz6BHcKSn81Ef3IfY4NSGSsncGTrtWHdGlCn0ZMYSIy8X
jTSpx0wv/eak5XbN8C2RJ82l7nFqDahVTCKdbHYj7qXbBislQCC0ZXWY7jT02q1zsnvsVETiHKcQ
AUMVBcelhnDt8TZjg1LXAJuZuRd6fY4sE5k6PaKNOuwotaNZZXf0Ho1jm+VnNs1iG7qqS8qJR0cy
vekSWwOubV/NskMVD0jKUlJkvc8o525Sx6fbMJG9o2l6vMbRtUqzpttXvaSyCrrqnOTiANwVIkDB
4l7A30Wu0mdnAIkX+Yi+mgYee5DdJbdjo62LxFktZJsescCpauwHYo0PJp7rgxdUpAUS3L5azugu
jjfyY7+mXvdlESskIbdf1pNBzl7jX4yofKJrQEKZN9wN0HNwrtWb0sNnTIz2hRkOpECrakdQ9pSm
ma0mUJirvsbRw5Smh9lDlE7jTpfhQD4Tky7rCkQMZgqMFofOtb4BZsLyq+rVNC5BVcGSNfAnrHOn
jTeTQWAMuXDsenJvirI4SOrOXY9+ah+zVjpl5qCqouAOpM/UIG22xSBeG4OR0oG0E8g1km2qYvyM
bj/5YPhr/s1Ix4EAwMxDCh4/9/0Tm7EMRfRNXwmftJ4zWmxzuB21jkJf+uHOqEccYHyURIHoQ+W5
Xb6tgWuiUa3TAgMfCt4GFUZnXMRjv09J2OFoRdxnG3vfU44KG+ic1QfyJPFrPAxVgI0qQ2HhkdXb
79Re7P85p31oyQtLOXQ6e+tPPTW1N101ECTSxq3uM0l102mcA9lAxjWn6d1cYPkCyMyzD3qAB007
13UbrNMx+E66PPhfC7KQy6QNbglIkhR1Cfh4Mq/N6s6PY+cQOsdlPuA2aG0JMbGxLMOUFXJcMZXm
VZpPUYnwu4oAIOtlna5ezcp2+kWbOd1yesBLaOvXbUlTE6ePKrsQmKQxQRxCO0xVVFxI+cXUyhs3
yD6bA3nIZhU8xqb7xW3wGi3Kk65lJUgphjY86/uk9Ix12cDMJkwo+tOmUAUVYtxDzLlUMOfKg56T
80PN2Ws5Xua2hDga3ARU+KBZYJjKyU5pkX8qbIa3U0MYd23/YMBKB3f6CmEnp1+G6jR5iquBY89x
IV0sTZEAGH2RYBRVXehdW3ohjtBb2yNHSA15ySOkmVY+pbzJW6smqLsITqZHFaRQ2nRLgckoQO2c
g33A1/Z6RBir5ESXD8CCGr3FLXZRorVeC8rIwLEboxQbCGMDHqMWWNWCJC1x5JBEGI/H8pPHA72D
Mi9Xc6t9F4NwzoUgOTMIfxSB8xwH/rFPMQVQII5XM8cGA1LSa3M9MVGOTRjupFU/hWR3bZe62lKe
EKeiVZWQMbyoxgYMeitZRnfLBD02Fdev0NfG4Dgr0HQIIwb6s4xAOZoo6MeUP9Kcik6p6yIviKIt
04sQK4CYzu3MQJvm1E6E9m2Hrv2wHGAbsTNNUr5fj1Gln++wh9ZhP96EbIA6WixfZ3ahZDBJFqMs
SNWcyPzixkO9R9vBdlsQtK4ujnSLjlPdP4TlKW/5GxDPraZWt49ejjEEazkR7+WeERSNldDPCDOQ
HGWiyOB8gJTf6i9ANIKRd4YjdkB2XoXRK2tkT4xvbwVDFViB6V0w095a0iug0Im1LTIYZiVm+ubC
cBJvxwt0uSRWxPR6KD9m+P2oJrF82a/K/lg9N46BYfv1NUSYELTYk+bSpbpCE5DEGIn1btxUHhzC
BQlStyKELu8/BzNTdYyG2Hh0B8SFX4MCqY3wqpo7Ah+8B/CAfynUfUVfHltLW5NCRLbwK9M5PE9s
UYDl+4eMh7NFZvF6UF0egqXFqaMH25C9E6yWWZdOg7uQkXJ0qb/Qp2tjBVgWVMdM6j56K7+9IlMQ
K7+dt6tE827GIALT5gzkfgnSOGfskHPuP+oBR8MmxWfekNsctBhKmOUA3urJvCyab9o44bRyHUgj
8URD34U3te7pCt3MIf0+Uenag9M338N6TM4N5vGlFvB0MDod+MmrMGieI2+KXqv2MrKP+miYd7mV
PwL3DyGTVt7GVuauWoDYsVqe3jCt8fb09DoDHZJIg5lozuxiH8ZFS44zwsasby9VrmAx1tY91pNd
GavmI9GjO5fp4UeyvIUD+bba8oQuPIkuW6Lx19XY96ex7lyaA2I7ntcWeiJeDtq3ySSNK0PPqk3f
tSPnCq/ZZWrKUcbzl7AS2YNNow2w83AaKg5VQUTjymLXD+BPPBjg+bUGmvucZQbnm5jcbSFfHNKR
OL8XpwYrJW8pvsBcHkDFApVLODx4MvI3Fm76jTtgHdYwyRw0u8OylFuPmvZlSWGjmeAgMAvjHbn3
0750Asyv2VWPueK6NSlXyMs6tQWnFmdyjUOUoP5WHa8klBIEoVOvy6CT25iA3aUzsvxLqQx/QZ/U
p7LL7oYBwX2onnshHsuBtLSlSQcm5pRqdD+bUIsVwD7dD3HxJGeOaUuPwMmAF2gpH1doayOyvyy0
RGQF+cYnVrCx7pg2z9tFp1Kmlr+tURI6RTDtl/VkUHS9pYnfmck6N73rhqPwOo5UnM3IlKBxyKuk
vK+kuy46m0DeiWz4pc0ykCTFwTPdZAi4fGK2TIte5rK+i7zJzuS+zSuz6B69uOzPjv/SGY9VwuYR
Wb1AX0eiI7B71cYmPUAVdVLZChetSAGZvDRpu7R06upmfhqDvlobdQkdQQt2GJWWAnLRdCKf7s6T
DG+X8eMyQdXKftiaWnKElf2tBE6zzqsAX2eqM+ny00troqvfMS1/FeBMXdKszWahGLUYBZlPBhb0
LiQ5eZJ1e5w4vHtKr7O06IIBQI/bDUeTpf7Kt8t5VYR+uq/1YjeH1g3zX1qPEY1fGvuIS6IBq9AE
RgcFHK1YIS4qXQwrRymdie3+PtYRWo7AeGXOzOZor4XKICQ+lg8T0Y7wk+o71Q6TCB8hzSC6Agrq
bh5GcfBNJ0BWmZNyUtrJxSK/+P+BWx8Ebhkmpqn/868kKxX99Vca19XXjKCu8498+vpz3tby518D
t6TxB3UtkidCfqhwF53Va+KWEH94Bv4p3aXmxXnjIO9Vkx0Vq/UHBDl2W/4VxbCHn+TfiVua/MMx
pePo/O8Gti1DWv8kcst4d2ZgsZUuiafYfriKtHXlDvtp3dXaqCeY2Pnm+flolE9x6qYVvoaJqvk2
8q0ivbc0GrDHPvNZP+i/NKDhBCGG+Porc/b9fYaN1/X3QW0BRfzpNt68Lv//K++ymyLK24bvzcV/
2hT4cBb0SoLHDNKsLTRWbz+cwbqEmGj6rpdBPG4YOnk9xY2jdv8wpfvy+6uZi4/ov6/nwoG3bdNi
lfZs7oTpvbsZwZiNJm5YdDa22fdbFhsyjOc+Tj4TigX3IhRxz4Ejl1+1UnkBsq7qsFVaDGw/hawt
DUoKZ36sJRna9AyJ0EAUVAYuJ+Aad45CdSVVQB+AVOoQ5k5Arwv8qmZkRG9KR04ILpqSPXY9ehXW
Y6/BN78pR5GiWKWDOx07/jJbpSmjfPlzsvJGEOaNehnFfNdg/nYdMZZw9wrEzBMcHPszi9JkXErp
TjTbCi96mlxGuaSrBnZ2IvcXXDQz9W7CL4yZgUioANZfUpokUfW952SHqi9bvpiXVmAfXaNFr2o5
wXg5+Q2CNEn2QX/2k6Ss1kPitIHBrN8eTGQx4QD/7abPpE+8MuDayf5igXuDJye1uKu+6kjSG++l
4YDAGD0mIhNZTtQaMsUrEtEe+4arQatNvNFxKXElM7QlJqiMJ+dmQIHETJx4N2sde5KEtqDsx5p5
qNNb5zBEwbqNgGjGhzp1ZLgeoVtXN0YJxwpMX4Ohc1v1jggImRON9USTJJJyL2jbEKAiCpeYCD/A
eG+Q/GVBMuW8WTvtUSdljFocYlK4qUbuDnOozsNQnpJHsWqLWQfcxGTb2VtZOY33zUDA0Je84SoJ
AmNTRbbCMfoufYyF1eDr5qFLhwIyldQ1NQAO70Vij/m2prylLWIQgBJEqxEIc37VkURXQKFBk1qZ
296uR7vccOqagn1oB3Z8yxCIxNGLvB6s6XOb24xazLCfvniQUDv4VUNNpxl0T97HwP40De8102Ra
AgQe0BwYkroRm2AasuFE/rucLiuL9sgl8iYdQBzPJZYvK0eFxcCqAyjQT7q7jXG+Ddd1L6p2zbkj
RjJBgp99XZiwLIDIEE26gzzR61u0PwMe47GqCHV3K2Y8+KZtsoA02aDWSz3ZO7dSgC3akvgnGHMQ
kQ4ZWPdxq9WT8NNDHfdJwBne6rHQtw6vi2lOHbuinSUTf4ZX4aBbDTlOaHpb6xOSXdj5k2lY9iHt
UAmAiDVc+OkYWf2KjBkh3f2M69PZcvSyyhc7UC8+6285XyIZSfyLCF2IsaLl3+tEnhVFdGnWRjs8
TGCm3SNRYUZ0SAwglGsDbg2DB2rxP228G9UV2SOsAwZKpekoOzvVAM7yXq2jyEbdztQlrEtO2FZn
3oq0t51z4s5N9tK3LZ+IHLdCBF+ZQUz4wSamnM9lN/UOrnOrRilkpLG1qgtDk9EnSXJtbHSQMLK5
a14SqG1oXFdO2jekcyelTuY5BOSo3UkaYvN1VCdGvZnJYdJR4EYC6EbS6/mJbobt3/We61TmJmPC
MWs/YoZhmUJU8SI//37BVS2dN8steSCSrccmAcOSJD6+Xd5r3Wjajo+1gisz7PzQ/O5UsffBqq5M
Mu8vYknA+Vje2E3exw2OAyeGyuZUbBpDjoG6wBw2B0+wQc520t8anfGpmuRrofQfkyzfujDYSLDs
8PdKRyfVz4HH8vab5TJxCuKsw5Vfj9dZORQE3CE/qcfyLqHEJ6zZD4+/v5lv98p/XRKeMs14R7Iy
vr1k4AxRUXE0WEkr7D5x3uHx8IVmb71+Mj+6qX97MRtXpku4OoEJ705rqJGzYYr55eKxDfbWWBoP
mh3pp6DBm//77/XWWfvXnuyYjKIswd001Uf5qUDhnDvquUNTx6ocdGSdzKlPPMFQPou8HtRE5N7/
/oq//HhUAbgx1FzDsHlC3325CUBv76FcWoUe0KONrg1fzGYEMjORjnaFQ7l70TJsZB+0b395G9Rl
BZMKR1dm3fdvQ1/0lVExCkEAA8jLmGznbtCAofz+y/3d7aQ/zISYvg4wm3dPZtAkmrBBQK3cCvJh
DFB1PejTj4lx0VovcueDt+9vHhTqNhPHHUd6/ZenEj8nIdnM91ZzI5y9H08wIyJHJSKh//39N/vl
/vHOCVrH0lJvnfle8Z/4CXriIYpW3aA1B1fJNGw/++Bp/PUiVI0YQvBO4CPE8f32aazcDmzYzJDA
jULxqRSDfjk4Y/bBo/DLE6hMJzgBLN0TQi0gb6/ia60ZyAwGqw9TTTjGscshnJvRBU0qcj+Bpf3+
1v36KxHLjqZe4hHFaE2K75t3TLQaWjHSWPDyDM+WQP1m1Z9yhGa/v8yv9TXfSzIxdKmyTUUyeXud
tmTv1UO1Fleg1QjUZkJcSCuO4W4PkBc6uGMY+cj3m1eOHLovWj2kxSFJA9d78KqRIjCs5EQwXWf0
l7//cH93DyzGmYZDSIln2O/ueWFUVW+G3HOByJfWaMzGuiYeHKJBi2042vzzy9lUQMroIVn73z1I
Deya1rZYQel7uvEpLQyXsw2tQLRm7PzGB7vD3zy3CJbgZClMCXEs71/72PR6y+W59QaJipmHSBT/
9NXwDIvxLhYW9j77l91cRznZIAal+14B2S3a/K5Okm+/v2vvLDLsBvwyEg6XgLPAufr9kxroetUN
I8tXN8Tfima4GsQIDMTdgDVf1yFmQmKxKkYmDhqPqtQ/2V53EeM7Avv3wUuzDIDfVBbqszg80SD+
jF8rC4tHoy0d2Dd6Y186eryb695bizR/jAKYWvkAB2JYEbIEDeB6rm8q9888AxwGgciEDtAyIDG7
DNAlIlkxDBvhxrfL7fq/1a95k4T+/0b0uVoy/nMjBuxh+uPnRoz64699GM22/8DL59p0VFjjDNxD
//uv6HNk/N4fqg8CB0cymKRY/HcnBnrIH9hpDdsj/YCnW5jUl3+Fn2uW/QdcEkPaHmNXizXtn3Ri
VEvpp0KVpAnXZYOkD8MDJWzM+m8Xxw6zd1dP+nzu1hy0N+7JPjHd3KBwXpGotta2tG83xQWukQ0C
3FW/BWKwIwB9Va69jXEUH6wYb/egXz+O+rg/1V3jlBmhNhrzefrTMNFpotZLWT/i6ggd56cf6eb1
lfnPbZ5/XYofhZvsUDOrxeunS+F48wsYAzMmAORr80pHKj4/kz89lY8+GNI/f385462t86/rcSGP
3dXGV2++vR4jAk6dgTmfYdMzK7TwECdkWNyHTrIKrefEffCHr/P4/D+4rG1yVaoTyXT+3Xi+7gMn
t4NyOsc34XexsY/NDjHytr0NP1iJ3/FyXr/gz1d6V8HGYS8IeeZKpKS+gB3duSdzW90GJwCDR+PP
GvHRNjxpR3v7wVd8e9hSIiDJm2U7AHUpXlil397ZWISCoL/UBXeFVs2GKYeWC3OC48FS0A/hzOCb
qYpITya6SLN4yCdUaGxHsncZA3yx2NuZmHyw1xrq+/73Sm0jU8K4SPnJi25AwHl/Bux8gadb8+1t
l6NFPxb6tUDAwb6xftYRks9bVHwf3An1TX+6JLcBxopQ4YMAq+jmvrsTY2kXbhG5LaH2Hsy4xjvH
KYPTYbQx3aXZp6qYb0z4C3rf7lEln2EfNoiaJuwvZAL8/sO8e5WVdgk9iKPKVZOt832PN02tbtSM
3kf2HVRMZFA4VuuMXbQ5irBDU0S3F4zxmJAg8Q+vbDlU4+oYBYFI3ZK3z0PkmD1NKlCmjRc5V17i
BkgBAqyIhouYS3faF3Q06Qcv2ruHkC42xw11COb8DZXpfRe3aeemyYIBUaw2lzd9MPQbxyWJNSKk
bJdnHOT8OKz2dW0//v7bWu9+8+XCBiUkxTQ33Hr3gicW1UDtFt6BTEx46JoOglZkA+nCYf/BkqlW
358fr/eXeveGizB1jV4vvcOga4/koTy5VnGZmtmjXvuPLgjtVTUBemIAePyffEfWaA87vCnfJ5Y6
Awk6MOa9g3A0QHHstatwnB6NpMs/eIX+9m6yoLjAyf6LszPbkVtH1vUTCdAs8TbnzKpyucqzbwRP
S/M8UXr6/an2wYFTKaTgDTRWu9ELZpIig8GIf0C5aP5S9XpTFxRnxSl1CRmmi66MP/oPPkWx+1Na
Wkukz3iYWIYBOHP22QZVgdoIKxc3nPS7l4XP4q3baj3B7fhPK6oDJmPPcR3+66lkm/LM4x9ESvo5
s0+ohG6SqFntnZqoRNQEEDf91I9SpIe67IA1xu/vT3PpWOicKbqmNNkdazYebptGmAFdOFHPrzYQ
e09D4EKLKsunktK2nmpPTmJ+vT/o0kfkLiAGTkGYLtN1ANDtdBCUML1TiGo8CG8AQzq9ULN4z1Vh
/Lo/2PUjh5f/tKIANlFhY0n5pNeDwQKkU5KivWCHGX2LETlmKITx4f4oJIM3R4/3jcFtR+IvrFn2
YJrS7ge1905WNFRAjyqVVoghaK+XqF1Viv7u/niLS0ihhnYgdQfbmI0nzNh2q7yE4JLh6UftfbSz
fYJh/R8fxfpx5dTN78q3RQSBwcak+Ug2Ov2cv5KxakhQh8uQd2zziFo1EvTNT7UraozM4hH/j8AX
FpZrWTRZ8QXBj8pCBAhKXBJ/933fWiH8L02epBB9CS4PW51PfuAzD3GuiBNMkGJys/J2ut8VD1GU
JStZwtL5oLDv6qSEFJCM6bv/NfG8d6nvURs5tbYrsVYxkuJDbyF5dzEoyHT7WncDfZP3jv470514
TaBtaVtZpqDZS6KCVPssCaapY8u0irzT4EsUocG10f0BuegkxQ6Px5f7m2pxNMt2qYxTxsIh+Xqy
oGuNatAc1jVvcBdI+0dabB+a1vqhtMVKMXzpWKKix43IcYEVMYsBXtHHRiRj7yRzPwcD4fqPSuWX
K59vaadMuFEKhxQgiALXM8o9zafdWcKgzUZ4kbklQfpq5d6ptHLljCwt3t9DzY5IAHnHbU3IukCq
P4A1+xSUoNI6RHOk5q5c9EvTmqo2QlCKnnr019NCiaFBuF114HCG4gWmU3IsNB96KMo64cq8FsZy
GQs0ALfRBC+4Hgth7hCBJ24Iq+r0C35F2QGUFbKpPZLB9/ffTUrKZSBI0nSHXgX17tlQGlYsueUr
XEY6CO0EEgQx6WPtmxAFs3ibwH9ZWciFEbGYpzQMqNHFcXP20XwZJ0FOxnjSQFRqZbTXZPhqJZKG
p0tD3kKF4P4Ul+KJIHsBT2CTBs/vCRLiUbHSwDn5gzQe7NSxP+jJoGPI06C0VyIVmGe9+CQE2qsr
q7u0QQFOTLeg4wh7/tIcZQApwPJd2KSjOJRxpJ8KYJrbUlB/6tBw2N+f6sLGcQSLC1aDLJ8Qdr1x
UlwrLOm4zinV8Chts9xGrq0tD+4gw1/3h1pK1ni361Srdcq18ygdCH/S1uIzwmlvy3M5tFIefFR7
frneOMBQcClz72oRRL+zoQWKl9B2WVnehekiKESJ2NRdEtP5Fal4AjHzpHROUO/eBVJ5tPrJmVQV
a92The/oosA6ydwYrnDnmWmXSITEA8M92VrxKfO6dw4eWJZtPmRB/uX+ui7NSbfYLTrq7UCVpv//
r9svxSXGT+gyn3gpkWg7lovrUmbteS41K8u3cDD4CMyGs8E/5t2NRne1cLqIT0logkvQ8UD9OIRY
Qm1AXiQ/I+mi/u+ENX0+zYnWVJaW1pRCgEkE4HQS5q4nqmFMIxowuacqiLOnokOnr+htfxuRfeA0
jenk/YVdmi3blJBD9YG24vR7/lrYzGokwju9exqH5Lce91/zgasdkb5j4oYH0bVfdFGspIxLc5wa
LVT6LeBj848ppMSCJRndk5L1H1GGm3AY5TvDGQ5eYq81q5Z2zlTyp26JuijX1PUEpVsicJ6wSVPH
iB9cBLpB3ENAFj1h5/5aLg5F7s2+oX15UyisQLtbfWKi6p2K8BWXUrkxg7a/OPSHVj7bUh489YEo
1PHVuDeM62kNRtzLGguvE9oQkzYoLtS++dutunMTwPk0uTMExgJAuHYjxmYQLRXvcH+6S5/RZp5v
4Aiq0NOV9tfW8bNC5FWhKSdUYcqdP1lxOW1kPCTaWFzwHvJX5vyWTc+qCi6Vbso1ZP+0omefEvUp
ry0wsTwlg+VA0caJx9uXrWJ+9TID+3HsuOz4kOC9+msYMeZByK3R9E+IgHGv6B7ympmG0QIRE8BU
5sXbSu9fXOnnCGqO6IXtsGzS6Mu0wu6PRhZ4LrUR4R2dQS8vgWfAZK+EHH+3o2hMaif6aO5drcYv
w5KRCmvCiF3sgfoiODhBlT+YouAH3l/0hTxhyoEoxnNusGmbzvNfix63TQO1m2e5pSfhtkmqbwgg
Pvqm8WyAYY7N4sP98ZY+MkeUXjydB16ws/EMo1Uz2FDKSW3jCqkvXaUgGbtHYbUhnkWeuTK/hWyc
zj/fFhlc23bm8ahzbT+1a105jVX/i5WU2L5G1r/XNnD1Vl2XuEfi78wSAkdRMyzemFRTpae2UPON
GIpHGnoPZhjsywbG8f1VXJyV6XJx2XA2ObDXX02WoNlgFSknQ/b+LgYTt9PzpNrdH2Vhb/CAAUhk
EoMoGM0KDGWsT8L/nnKChW5uXUTQd4kio89GZGr7yozrs0JN9/X+oAsZDyBgSwezQbo84X2vNqTR
J1FsIDF9ctpWe8aDCE4KHpLJts+b+OtgV/oh8MNvKZnPTrre2rtqcWVJX6e6ChiBubtFSy2lolyg
nCRCP4febpVj2uN/fX+SM/rf286f3gMm7282Ji/T61mieiIKKOb+eRipYx+A6KYJFDSQ+Zt6rDPw
+JD6UOSwIwxx+gLKwFEd+Nt4dpV+gHg4CsTboGs09VTUQV/DbffQx7Hacfxt1oXoP9//wQtXEb0E
Hi/c6+Rn85o6vk5AcDO2gtdb+95zHyxFVTdpYBQrQXkWHyhHajQeLQEuY7rO5y8lpVRQ75alPEvZ
fVaxO0OFyXqUsD8cbHxWjtHiYDzI6FLBw+QeuP4KOnYkFIAKea5BgW+NZjS/aEA6D7njQmiEVP9v
we9tcib4Fh6bCEya8y5J46t1FoXIyFTCKN51nhm8BzjgNqc07CAK6g4ApZUzPAOh2G9jUrnmZucU
3/YkuhrMZO/jT1Jrw96zvvHwPNVj/OpY/r6z6kuvJQhM0SkInW1DlUtVsfOlxHV//yyttIv+JOXY
KSuclysIZVLpwajirgym0xmQBgrUwvxSmEq3KY3IXwn70/n562p/mzX+fzx9mTnHbfZlHbWKrRp6
5pmEvHhq/Sr8NQShgYJV2Z0ttw++gZhA1ByHgJWRZwFkGhkkJJXL6SpAzXwWvyiU9Ghj1O25L6tm
h7mcehgmiaz767k0CkGKsgzkC/gWs1ypQi4k0dRInrsAVc3J628/FfZP90dZ+GoTIwN8J3uHauTs
AuhTE6G7ThnODoIAR8TG0pOUdfJgpLH+izjZf70/3izKvK0d3kKkBwaPXWe+dkagG0jGqIxXuX8G
A3fjwM2fOs399c/j4K9hWNbUNJuKv9fnnld04fpqKvlGSbjzGguHbBB0G565a83IeXN6mhPtwAk2
OvUl1Tk2Vmp4QSSjQYwZVZwVS7L9+FgMdpcd06Es0OukwWzvx0aMqD9XmbQ+dJrewYbQbVCfSg+6
/ZNE7SmGGIB3yKWyYYWfNb+yLQRgWohpFqgg63h/iWZ3Pz+bV/hU8kcrGVXaeTkHKbx80IvQPbuW
J18BE0t4tElhvx/9AsdZ0WbeC1KUhf/vgYLl4kac2JHk5bPjUxW9C/ZckedBy8SPPqI4bPg4Udft
YLz66livjDd/+Lx9HzAK5G7gKWEEzSJF0zWFoozwgXFx8BBvtfv0t9UrP9SussXGqkw/OyLGYsP8
HprqO7Y4hYl4YqG8KA6EoR/3l30hbjm89LhrJ1AsedD1zsTwzFEyr2jOQlb1A9hp8wQfJkflHRnD
p1w1UeGuNFhwjoMB1f2xF067M4l/QA/gjr8pFaQ1+j9N69RnXcT/+XqyazS4fT7Vn40OpnXlYlqa
KZcSHQbE+7mAZ2ewRn/Gw5uhPpdowtu7oEjV39jrxD8KiXWeTOry0chEUe2dNGrK7b9PlRhDUQb1
CHots/y5auAOIonYnHtU7BFB8L5WmCcHMkDxRhUr5YmFWA0KARQM8uMA8ufocVcZyxr5pvpc60H0
jFh8tXUqDKHvT2lpPfHZhtxCXXJCBV/vnEHi3ePKtD43hSm3ui60YwWHdF9DFTki3wWuU8TqAQvH
4vX+yIvz433FNUQvglN0PXLhNW5oFW2NsmWpHb0waM9p5qzd6LcBidLgVASlajdhx2bzi5IcsWfo
RWcU97p968eckWTw6dgpcICj5muSNcPKl5vRBd+SJz4YeS9XEjt1Ho14aIRG4jIUMgDYZ5YQrbRN
XmfuN6P2lAlNlbvqllQvNZHFdvvmqA98bq79GMUBXjDRRL0tg5X35sI9ScYKYw/ct0PjcrYW9JTM
xCgCfpaYikJeAP7jjLvgUIMsMiN3JTAsfeCJHkhgAqJ9E5TQOAhUHWtnPivPWa/FAAWxrX+s4k2B
mCgwcUfpClru/Inh52qSj0PGKHn8Gb1ftOhK8Sz073qg/B9umb/HeoPM/VX1cJQuGpw8xbTPCF4T
x5h8tcIDVZ/3CfIPK7na4teizMzhJ/Onanh9PrJMYiZk2NTMAIzBqvJQDN9p7tiN2zjT4JrdP44L
YRzIHUUBl7oHXfvZFVIPCBAb00GJrGH8xJlC39no4wdJw/29miAxdH+82+lxNGjjQu+aGujzZKpq
rB7xw4msqQ1FhHyXM/pPiGtkv3op2+/3B7udHDseSDSdXLirN3X7CP0GygDBeLbwEs4tlOBkMO58
v31GLXAlG11IDSDtafQHOWvsyXnqVo1RH9k8fM88FK3kk+lZyJxtxCgVYHta4zYbJ9Kc14pO+m9c
0GKxi6o8+KW4DZJwTsR/rdyZC0vNNTLhzR0TRsH8FSULvRxFiql4aLrpnn/P2wV4oe7RR+9Whrq9
TnTeL0QZqlnUFeabVofEJ9NGVc9WH3f70G6GbeXA3LQEaj4CFeEdXXRjl+qrBqPGwtAuL5tp89J3
uQFB+J2bIvAg7LPhR42HOqbaf8iqAK1halxYLzieOak9y9j8EwTI/ZkaPaM9nu51ckhMr/sWWn3R
PLVOAQMZIgBgxCFNVeVo9VWQ7kI1y7rdEHVyY0hJFyYXcb8jQ1Tj96bHE3aXlVoV7qyybdPvow79
Bd1ePTAQQxoi9eiaMm8eY1dqEgV1QwGEP1pQNepA6KdQhEjNVqlo7Y1aeDGE28qi6RP66ietFYO5
chO8QQqvH7o8y+hCsvUozdDsvQ4uyCYogLZr81z4WSK++Vlrl3sFA3WLfLVFlxJZsyz/XECgRrwi
GFp9mykWxKeCnMzZyXCQh9H2epx24ij8hG8DfZRRCZBRNpTGfV8ii/g69lC7f5CyWvVz4jRVjTFB
1Qbb1tR8c9uFwkf3TB1QMfb0YfyK6ZR94ada+sHDYdRYyZGn5Ox6ytjAEk+nAEexdV61sTirXLKD
fQauAnoMhacnI84xXk4j9TEDFnUIVbvb2Shlvfphla+8GBYOIVmcQe4IpNo15/08PXQrJdMn3Zls
jM6JCsK1s5rqQ1c6a53XhZkKld7dBO+iZjQvXo8RHVkzMZ1zQmP0kxeo6kfZTwaDKSukbUrT0J8t
9CFh39PHOPkidD/fj7dLv2CCb1PImEhmb3XMvy5K0XYdKlQBzN9CG7BGx4zyj6k2ODZh7q5feBZO
0Ei26Mbp2jLd5BFaSytUpYWYz1OUnECHBUOnZooXf/2GpOxSVF5152wguY7Wpq8k9TbSuyGB5BrG
L8Wg2T/vT/s24+H1O7EfKH7Te78hJ3pZwMuPIX23096jHdo+8d31lZtzcZRpUdWJUCPmtc4aE70h
g7x0Dh17fB4GS7xUohhWsrfF5QOlzreh/IbY0PXylUU48Tsb5wxQHGOOFr/ijob6w9AGz7LEkOD+
0t0OR3qhGVDMCd48CKZJ//W1ujJ1rFGT7jlDQ+JBAYj6ztLGHzygwxP0H39ldrdrOA0HzUVnlxEV
9OvhqmLw0Vnu3LMYnfxJQ0RpY6iBONyf1O2VxO+Evg1lAycesJ3Xo8RKG0ToXblnpQDQieuBeSHX
6dGnDdNd69rKYSQT2OplbK1Em6X5TQhPWrNUkECWXo8sc8uzJOH4HAKh2di2rz04Chis+/O7jWkG
ZFWAJlT5cD+a54yB7voCWrhzLsfSUNHrRk18V6tumW0cPyGb+ffhSITf+G1kcvPEygID0RsiFNTf
9GYH49763FhO72ymUufK1BY+HYGLlzHB462pdL2A6IA4tVuX1lmxWis5gAgbPKorfvuBVmwtMcPr
u3KDIn5jH0BeokLxz3OlmOMATphANOTI1+ObGb4gYSZMPERG9Sf44E7Z0VVqkNJ3ZbiyT2ff8f/R
MMAlTAkrhaTZ4atK+KNlg+S32dvnxLHSbar1v2Jn7VqYHfKpvEAo4V2LwzJ/nJ8Hu3ds/H684VRp
qEZgqJm45WlIxaAeNaJ1fahqXJTuL+TM4ww+GphYEn9IHTxvpjLH9UoqSIPIoKiaY1RpT3pa/peC
SN70dvE6BMnnPqoLmIddcTQ07UFRnH2fKMdQNfdjJclzql3TtDjnFA8A2HhWRo+FWcdbT/NO+qrU
w1vH968chYoW34DHMvVEGCHuPC2DFDxKC5+wUxTHeB6H72gGoTSqDR9Lo6xBNeNnYqb+R9VF3FNY
3bNAp2TDhnjygYxTYoh/uKOZ7x0TGQ2tMppNlvOiq4pT446fKluFSoREuLAV5Bx1d4dEifkOUOXI
RR17X4VSmUQjZMA8YT0hiRFhYle8oLTVvJY1ZrSh4sqDYzSfybOh1GXJu14mj5Umvhlahgxuldev
gZZ9CaMY+6QBClVQ9N+x89uJsH2q9PFDkWM95Kb+7yanCqOU3YPaIx/eh1S3iDWwfpQvidQe0tyN
zhnqtFt83HIkRvMXNUvbU4V6zEYxWjRwHKrI1Thc4K8gS9ufMCGEHFRZ/Nu2H+zvb6NZQP3fL0Mt
g/4CBY0bclTp1p6dBwDmO5pclv+1a1aeqNr8EE7fHo0p7gqkpkjMZ9WZuAaWmyVWeipC/b1iRAiN
yP41x8InDqrPQMQSdJGw1xUhovDZa2qFX7xBRUgzdn+ZepzvGql9vj/pWfGMzTVVb0AKwAMl25i/
0YVWq1qvOu0JAb/wK9LxuUBNkVt8o4ksgg1Ig3XcxW1PP+L+yDeRQieJcieWJ891kD2z8DepdHS1
3yanxGqsj/2k7ryxm8bMn9QecvNZofekrYw5cz2m+gnnXoBVn55EVArnp09F09RGFA6jDNy1qn4z
BP0lKoeXzPA/YRr4Ve9UjBIF8nb1y1Bnh7E1AALWyObGh5Z8Pgj8SaUKCtVnx/v9jwsCtoH39PRy
EbS41FkUs7raaQu7HFD/jjCCy35XTvI9ydJntQ5XKDDzjQiEgksHNBe4FEqFN2/4QuuaKI7GE2o7
HrD3rERbjw2pfAmQT/l5f17zLUY7jeKsTU3dnbQO5h3XVHr6WCBwdJS1458i9PF3fYeOQGbEwXul
GtpfNQIIz/cHvZkhhDdq+CaPX+j+lESurwQCt5Em2aiymO7OLr9qIt167RpGapZCTLcd25dHH/+B
4jgv4Oul5/RJoqun0hx2WhVv4/DzKIejr1ISRizMVVamdXNopgEJTy7wHqwf58e173MZ4Q/IgCrq
4gJzcvWjUBFRxers/gLefLXZSPOEIU1DKSJG6pJvhoJG17kIv3QuJptid3+khU/FfgRqRpLuAoed
fapJASYPVWdAkRW5ABsLxAcqM+6uMLrkfH+oeYjneyFSMDGeKRZOzevrXWGEdjuERc1QVpwANEue
u1gEKyu38I1IRmxOMM8cmPazqq5VVn2o50p/koh4hxl6o1l0jAw4WL25wgpa+EjTU4rIzcxUCpLX
88msulYTV+9PFsg5/ziMZfvbDaLhvSfqHKHOpvD8PSJ0axShmfzEWxeJh9WkEAhUic7LrLMTUNfy
sMnsT2me6fj3GRhzNqMvNuiyebHhbwAjvfRt6u+Fi+rThiZx8b7vEgRoBa59dmOmhyKUxcr3nbbK
38kVqwCYmSLoxGinNzMLoU4DdqMui/HkRNax8YxLa1qbsO6OPeJrofjuy/ZUCmWlGbSwgdlMtGZ5
I8GamgfuVkcHP3C7HodRPT+oZSJgckS8N2F2NJ/u7+DbG2zqclHjJYcHtsgVev3Ja18EoTTM/qSg
8rPTCwdFwSLPd0ODYK1eoI9jhkn4ZOWp9SttM35UWPkPmvE17Xxc+ArV7i9jhWHpDpHWFAMaxLOt
LEY6jirSt1QV/6e7hh4AIQtcG9Wx6x8cFXpH/8scThNrjByHWx4Bw60RZ8rKwbv5DtOtRlYNOM9F
S2aOTCjLKMpbydujHNRzmQwHoYXbwlNX4tXN+Z6GQZiCqVA2IX26nlCD6LUxpMpw8mL5ksXFPuOd
vwla/3V00t8rn3v6y6529GyweTBBSlFLU+ZkD9qzrQhtU/g4TanhR1n7D7o74obsPOZp+mJmyG/f
H/0mvMwG169nGvpj7g2KO5x8I/lop+LZcorf+El/d8MW8em15uW8rUJ2xsrSvjFhlFDenFP/Us9M
udSxoOD1YG0cYFon3ju8GYPGPDWQArGwyNWPnWzlVjNj9ZhCGTkPbmys4f9uA9z0U0iIJ4gwCcy8
wJpgt+IVYhxOzdCi06TWw/CtdtzqJS2K75rV9g8BKe0hsIrgJVBatK2HBMNLXwufY0UNtxYM30d0
e6qVPX6Tcbz9rinMoASHFtz0yf4qoo0GGoZSIUnsnABTVqzDMfzxRYzTljt87O1wvNg6Uo+OFPXp
/m5YPF7glWjlQ3mHGXc9dEoybyJzN5ziun4avRd0Fr5kNGPvj7J4uoD5cJ1RHbkpqBWql7embw8n
xR37s13rzW+ZFdHGCRR322i4Kd8f7+ZRNm06QalVn1TTJuH162nx3kborpPDKapwqB2VJJWXMfID
c5eZUfSOSnsONiJCIFwp/hvC+rkcBNAwxUy2SLWrHzIkTd/5AImcjWsOMLzv/76lVQfJTZUd2eRb
1nMZQncc8Ls8IQCbPmsVxoo4wdXGF0wI1q7PxbHoDwOP5A0M/Ph6KXgoDr4eZeoJ+M3j2CN8npfO
15EFuD+npbiCiuH/H2d2h/Xu6GJskaoniWP61h+09ClykvETLzH6lmOZP+gIKK4s5MKgE9aGtHai
H90ge/CK1GSC2M2p9fwAZXLbkJMgvf9qiTF50XwVLAHy93KtzDdX2bHB17K/SNsnHAPPrll+m2eo
vaZqH1wwoPKcjbSU6iMbjjqPq6cFKgBFoHIpKqH2n617HrLBmFSp70TedSuFstnZ+t9fAl8QOAW5
4k1m6rV1k5CUBReP19GxMHBXjcomO1uFqN+lZeOvnK3Zkv/veERsKHuE0huE41CqrQcUh/GKNjro
RfpSKQ6+7ZRyzm4cpMdctcKVZGxxTDYw2RFVthsWVh8oCbZOwr/kcBE2mGLLg9t31gb3uuFROjJ6
SG1tXOnXLA2KHCI6PxplPd7U1wdHF6nj4lkR4gagjr+rKAz+QwRFKalBGv5PLPEGdPzaAB+Z+wdp
dmDfFhjwPS0cGuJ0A6ff9ddtoNayRToZRY4uHTG+tFKU9HeGOYRPbYmN1j+PBiKWlJ+nDRfAzdIm
cQ4HQkmSC4Co4kNGdWEb2BXuH6q5ds1NSeFfaQ8Tg1YC/YGx4Lja8zdUaAjsYro6usDb9R+Kcsj2
AXnv6/3lWxoFSLYg6DOjm+ZGrNY+e8UML7WohpPR4Zc8ZFa+//dRoOOAXTUNCjzznkaj9GBE8CW5
eFlvPHSJCLZJWg4f7o9ye7bpBU/Cog7CU8xpthUGJRzK3mjCi5u4wYMTVtUphtCUbLRB/ZCU+PLd
H+92y6PWD0h6alxQxZ4D4NQSTJvRM56kJe5sSyOunrURn2w3iJt3VjcEj7XhB2tM4IVoOo0LBYfy
HVjF+ctTMbuicGgzX/LEdrZJgmmUF++hWOUbgzXYKvZLBEAO79lmcjLGafX+vOdJ6rQ1uUVITnGC
NtCrmc7kX2cOMasaYo4IL0UdO0hSyEq8o5IZPIyFg7A1y/0jrM3yHOeeLzeNzBoXc8dBfJdh6pvH
+79m9uB9+zE4KgCKRxYFouvsJi2V3EEwrhBnp4k9gBr1S1FUyh4jHex+yzD8TkG12IealT1J1QtW
rtQ5WWkaHgUBMF500QAHz3OnymmyIGoV94wKS30IS50WqI88fpdBOK9Sq9j6ooBu74/RVsps3Gdx
ILeuDLKtrWFx5JT0Hwo5DDgI+f0JvtIanndhm06qYzZFXzrpN1deKpyGOlLrni2nNh+6qPQn7fSE
d8WoUPcUKAeijrnyVRbO4lRf4tqfAA5shustEvpSL12fTnehoqA6WLGOI3AfYLRn9ljL4z51fxcs
ThKcOrBwikBIjF2PV/galpJ43Z7NVC+PCUmVv828VtmKqjC2dRXbW8A69Upc46zfRukJaTd1oLl7
qLlcj8suR0HJzKYWu5c/edTVVSrqXTEZeEY+2i2m1tMJCvBW0J3sKeyceO+EpXNWusq84EfUdRt9
pLHb4iYDBakyfuZNIz9MaP5zkfrjQRtyLBHyLAnxnhVZjbG9xN52RBjxiBLO0EKx7vBCMEvN2wDe
xh5Hb/36Ujup9VwaeoC2XRDvPaWVn92qxIm0x+gYGZn8dTDa4UuaIYWxDUSufezK4F1hafW2KxCl
5wYyNjbN723qO/WTjPtxE055muhjb1O0uIZn4xZ0cHZUIW7teAMWH+LE8bPPiesHw7nAiaB69BK1
N/801G2rbVKPsKhMuy++5QgJmRvQD01wsgIXwBSQ9zC6BOkQo9Jah+62c+Pim+c44efCHCMkgWFZ
4zhINW1fe0YgtrYMNBcp7qD9Yciu/V4LJ/8gOsO7GMC59R1OIdWPokiRuM2BA45JYp5dbM03WatU
D1aeq++jQrrfmhz7MeAK2k7KUOwUwOKPHanOoRFD/y6k/LiTfpqeAr3V8HxGrGp0e/cpoqj/3qqF
nm97p5XvUYRuTlav+l8yF5orfLX4R6Mr1d63R2drlYP8Ltijv2zZyL2QOLl6A3axxyRK83OLWA5b
NtDSZywdhj9pEvYEhhDSGO1FDYcvaYXR3vSHHKF+tLOmnpilPhRWZKDIX0ePepsPFn8vktpqLzV8
ZKn86WObbUPfq3/mQ1keNauQCB2k5ol32vBOkz1RSiaB+Qsu68TbjoNH18j8bIPpY/hBq93ssbfy
f9Q7m4LmlBNPvV8i5g3q1zNzu4qbwDvTa/MfhcXKj4oeH6iPOYfeDZQddcN+JVS/UXJnGRV65jTI
odkhVD/PD8KxapqoFd5Za6P8GS0ijFkNOxnyDdpZ8tHCoHWA5Y3fyy4EPf81qVzzU4nSVrfVA208
4ITevlOdmq5GPoYhIsNNjiGWH4MK3/R1i7UzUvF++dmsk+qPY1Qj7LPCyq3jSFn0wUPoBRu+YPR+
qtJyv6kZ5oLYpib7IDEb5DFduVU6DMZWgtTCBYmOPNRRFOZIJueQwLyPCl/UmTK1E2W3GT0H6lSV
qDXaKH1pfLCLKPkvdeT4pcV4M902ndlHK79h6Trgekbohz4RDIVZ4URFhMJHX9c5F71f1MdGMewX
vK+CI3TAEOMuu8Xt+f6NsJDZgiRAmgU88KQ6P4vMRUyrI6k15Zy3cYZKQyv1pwGzlejfnwQkHYDv
cAeGJjt/gBRSJSDDgDgPjYtzGMkv8mhFKh5VXa7B1Zbm5EyCDBSwQK/Pe19ahNiFSJnTaDvZDwUQ
drID7B1lu39fO9CbfC5uNdqWswQvVjOELmrHO/t+qe08r0ueM/wsz/dHmf6W+XnkgUOBi0fqQoOy
i+yMR4FybvpCO9uu0jwoLdhgB+eVlf03L2a+RRwmo04FVhiUb0zgv1LWIuwSpfRr7xx4vvUaktBx
9mLUMjeNA4nwDHHQS3dVJbHDwemhBQHjK933VKv9Ty5hvztoeE+Em1KLqMu1aOSvkbsXVgNAJSeU
/QrrypzlsW5gd2nt+j5uhF53SlujusiqHJ/KpGz+rfc9LQZDURygEEJfel6OsY0c1w5Mf87YE/lH
lxrvtzSV/gOmOOlK0F2YFWkCw9CvAcw2f6uMA6SoDCz+2azcMdwoQGQHRSvfd66x1oleGGrCAE6U
NepNN2qFsVI1CPtm4mx7obmj0KU8GhhK7ZRsiD/e37kL55Am/nQQSfwQhZmy0b92U9rLyNOSXpxV
owMlD00+MTaZlw1rhOmlOfGopXeJ3huX1ixuVqgJQKiKvPMQO8GDIVpvkze4NCVBF6xgU6f9NTuN
3MZoBE11VqrAs3gZdJYaDbgcna0uNh6DXs8fxYA3bpFECqAPJdkCzGm3ca7a7UqoXnrR0k4iCNDR
o2U5j9VOLYPYxfb9bDe2vCD/UOxrzfd3PYal77GySjHUouW3i4vCw2kxcnqK/43x51+/qoDOxjed
8Nzov86+6hi1Tdg6UYrcXYw4dKzE72PKoSsvo9vrmK4xRG6KgXgA3pwI3SNqG3aRXICL/3I1/tfG
7Ib6U03l6aeQFq9Du/Xt9+jZjOpREVnzz8F9+gH0c2xky24RG4l0fIeAllyModN+aYmTlBuji7AS
vr+ct3sXLs6krDAVygCnzjYUwPASaIGIL3HqwP0bRf6altUnY2y9f45nMPBUKDEoqQM7MKbj+tdx
jLy2Ss2QIlZSqPoDdh1dQDE5rvF79eMv92d1S3vEwwYFcQqAk7QAJe3rwQxq5702tOHFHpFgLUkj
dcxK8GQLDb95hTObnzp+5JPS9s6waesK6bIhDrfCdy2sQbNo5Ra9jUX8nrdmOCR6imuzl2/EDWu5
XkgVyq2jo1lG9ZbScPhyf9pLH5NeHfkU52LCqVzPOlcxC9GtnppTZyiHEj24L32puRctSb21nutt
skh3YpIsZIvyh3m1kEdA0qfU0C62UySnRouzQzVSCC0U3tVxnq/VsxZWkAIrkETKaoTaeW4gk9RS
4U3EF0hK1WsTltpDlVb/zNElpEIbgjAiKFWR9lyvYDqqTVR7DtNom4c6Cug82GoBoSpTk61ljMVP
ApC+sjkWPhvib+BAKNOhqTIXqYAj73WILkcXcIjDRYalZW7x+fP/WLBmwt39PTLtgesbBJGAqfgq
Jp3Cm4p1pMsAlUIjutSh2u5Kb4y/GXEscLkdgQs2xfS89v7cH3Npr/DdCNyTlRAX1/WqyhzYaGbL
6IKw7DcrVLzHsc7TdwFd4ZPEpXAFfEZ5dWmSXFEEcGAubJrrAZ26dFKvbihUjLai7URqoIvofQaG
dCr7sd3yoKyKrVuoyaOm14a9j1wdi5pWiUgvgd8Bqh+MUjm3QTN+xCszGo4gtMt3MY5bwH1lFP6J
LB1b+2CQNsJykVf9Alyk/NR4lu1GDdmprRE69ceglfk3LdasDsNfFUpCPIhI2WclCdI2LmyRXEqK
CiWP28wMwEwUyoeRVL/YWK0DPNkRuCZueCPx53wcEVkLshyW0pi2ir3pIxQAdspgjB/7LpN/FD/O
AjLm/yHtzHbjxqF1/UQCNA+3Us22Yztx4iQ3QkZRAzXPT38+pQ/OTqkKLmQfoIEGOkGzSJGLi2v9
A+y4XdlZKSUVq8M8sa6LpNpSIUufs7RtDkj18Apyh9D7PHYt+Owy9LDhLgx8uAPb7RoRlLBgZnCB
qXdSuA1/lAq6gbSJxGi/y824TYNBF9MDGlalExRx5mBTMKSJsqH3pDRPMC/deKPhhwY+oi2n+a40
MvR5kGSDMxGSsvi9V0VkZW3hPSQzGiBqUg5YZalas0PZAFfSRpZG7s94iH7XRNL+KIyM1nqdcjP6
xmT1z7E5TNQORTG/1kpGQ1Kadvce2/WWGgXY9sBJu+ajFuaF5SvuUL40jWF8EdhAWoEDcgOfn3jq
vlKrqcw9KRMLAWzRcTZe3hsS6LbhfrEsfNSDAbnLH8Q068ERhnlQwT3eJeqkHJ00yz5aEqemTZqV
8ePoGLPiD7Ou7tq+GfA3dzTIBOScs3WsQhAg/min3Y63Nh1lJVLzVxBiVb1tpUzirTr17mctA78Q
ALLtv6pdr6aBmzn6O95hkbGrQU5gtppZaYvfaddlgWk2/SuClc1vM1NHLZBUdLhYR8uLg9ROKQnq
YgTFjzmM7SfA8EZsPELNCKJYk9BGOmTYfHXSmnjfMmYBkSR0X3slbh/dWRm+gJS1g1bXxk2VZQ2t
57SM7+nOtjhhiVx/SinsH6BQGL8gtzl50FVKc6eOyK75Gp6kJZt3rO5Fn81PxCWBtUM7WEnQSUTB
Z86+4Ffa9ZMX9eqXbtDKe+kZgJfNqpEfM4jz2HTqSUWWoIdDvrNL0Um/lKa5vPIU71vRxOmdnmKT
5xdmklPG1arWCXK7K384cqL2GbbO9KkyCjEE0g3hWickVxll0bj4jC1ZNbyfU3OcNlFsqUevVsby
YGTO+INt5bB5I+n8mpvQSjZOXtvFXTG3Ia5cZd5T65Ri+KlKb3yfVMDQ93qs9mmAG2AHxqIz42PS
6kYcJGJkx9VO2VWvBIz250IO/hB3HV4qSZx5+MWWGd6vEVyB8K7WG/3b6ObxC834Id32oZaYQW1r
zRdTJ0D4XlyPT8pojOFza+aOFfSY5do4UnX2GLSFAruyqeTk3Lg4rt1SxHDkRmgVwB1dYu5f+dtk
TmVkYZx6UnglPieV3g3BrOblF3R86vjGY+NiMPSnFtQa0GjgSYTx88H4CWXTh6M8gU/C+KWuRKEE
UWtqvynl5Or27fvpIrdYRgOnjL4JpJyLRykK+qEmpxCTG69OPkfSBXXY55W8BUe9uJYWVS1Qn1y7
3PbUVM5n1cx5NES1IU96gQdxXXZ4ECfC6PYKr7lTHtVN0FlNtslcdd5K6dzqhV6bJ3ci0GKIEZB/
V6tK38GK6OpkJ4gT6rFpW/FR8tDav72aF7c9s0T8DuQKWeFSTTyfpaOE0inVUp7wyEVVFtQp5J5C
3Q8E5vsiipNbZDzj2m5ZGAl0lHibXgg4RLApqqSY5MnRmv7eKR31sVJG+8ccJricAOD0mru894aG
+n7T1D4FOus+7UDGbYvZkM+NLaBDDlxZfglh+EuI/2yyH9mFn6wuiZ/afh6kD9ISCj38oMnwNbqp
o69MYv5YCSneoZ8r281sDEwuaduvtqGIvU2jws/0BDTJbGPg47XjS+JCxdzabSN+2M3QPE8y827U
CK6sBpBuHhmkyVdUkJqFBDNMWX7ikkje5QbXqsBGDafyPnR2b3/ryy4ztAK2EkkzdTsk41Yfmx6Q
8CavkycYUZ7fRzAtXZyaEaQ24emn1fdwHEpfrxLHR2ZDw8u3p8FYa1zU//5LAOUDNaa+a3ADr35J
TRcEMcclobLiMsgU3d6rYmi32QSDzrRj+duNNWx2FJtNGdfDdnbG6B257/Dv67+AQcBl8lShqL36
IRXtvCzULHkCc17DC1NrtIg92K9fR2/K6huR8iKf57SBclx6JXRNqG+vTttgIkuIUcyJojZwSuCq
Qd5W5GFxZgUWYnd+bwC2vrHYV0ZFVwR4Aa1cBJvWneMQ+IBlN8wx7CzvQzJ3X/DGTPGFHn5Z6pRs
2rTNNikljt3klXDti3kwAnPkahJejCJYbmV3MknQjWy6YocMCr4ZWtHc+JlX4h1YTyIYrw6AEOt4
Z+kUAO0+k6emswd1i+isy68oVO3728tx7cQhMIfIwNJguDDNiYANFF2jZCdhxuNOIv65Kdw4f03L
vLsBG7soAHLe2FIu9RoEOK11nwir9w5AvcZ5K73yNJSmuVWztjvwjOm3SFdYmxgqXdDXVbp5e5LX
Pvmia/+fGyMPq/ONhpbuEOk2QbZyi3GxBnMC1wvtYFRTc6dOsv/UGOWNhb1ylaCXQIEKPylgG+tm
oCTJUNS+oshQF9ZvMVZqEsxVX370KvDVc63hQfv2LC+rnCzwYvBKLZx/XwzZm2bbhCqGd501Bp6N
HliMhM7D2Lbta1KJMIA5ZvrSjoYN7vUVb6v8FvvPWiLE2Rt99RtWXQYbO3LPocBycqNaPFnCGDzf
doQ4shRRvJ3An+8nLVOf8Wsr3smxNB4R2dTnXTrbZrqRpZtXn2s1zH+YSFG97worN5C3gCD7S0/T
ERjSMLjodU+6/q2A7eNuxSCLH2OROYc48sz3sk9dlVdhrz81SrSQLOOsqrZcOrWJk4neO8Es6RLk
bRe2QaGP5Z0+W2X8jPxVcvJydDdPfaGp8mshGiBGMRCso6ykRyOWB8cDD9LM3gO7qh/dKNTLXWgQ
tP0+zZErbwCrHM0qzL62wioaP8+UpgAu0eVfYbwmtZ9otsz8DlQCGpNI/IW+aAsh/L5J1a+mBUx3
kw5m9L7xivJGpnjtpIObhA26oJyphp8fAoVAlZpmRLmUZM2PeHEczMocdo7V9C//i5240BCprmEk
465NQewMdJI3Jumpm2zhp7MzP0dYL/tuZixUZXGnFhZU5cywdvq8WFlVc/357d9wLdpY1E8gAaNu
dhHY2j7tgUPpyUkdqzlIAETtElQWNV9FHu5oR3W1z5E5NEXV3mCMXV1onOSWAuPCglsttDuGQ8PT
KDnFtW4fnCyOpkAVhrsnWAATenua18IMLwDk8cj/l4Lx+VfVMyP1YlVNTzqSeDyMFza3l/1shlbu
Op6ar28Pd21uYFO5rPEhBte5/PlfLylHm2M8GIf05Ext874NMwXIda/T2LRvaVReHYrQSR4O5JK6
8PlQeQst2giZ2VDM9iGbteyl61u4VwjW//ukmJOuoSpE02LdjR5HXnIwuORJ7d3hvnJwlYiwmDn0
UX3LS/HaTbRkuPS8aSNcYCWMslCMEk7DCQupcNd1tX0YEP/34f23W0vrHAYNj29P79oWgQz/h0kL
lmxNKrHFMKDEz9PJKShfkoJmW9UjGPZW0gU1dYAbEPhL1WvugP/Avgy2AEnPv1zbaxIB6DY7NWYU
Y10H3DcZBecv815aQ5G+XiNh1mJiAXYRExThtAgspYjb61ggVK4jbhySq6sOngEsLb8GWOn5Dypd
Kbkfch6vdZNR/OlL92fkCPeZZmHYbOqqrL5pwOhvve6urjwUNlJqsMm0ws/HNQrXkLXGc7I0w+Ig
kqo+gvjy7sEIiHdTkQ03NvJqvAV7QB6HcDBNd0hza+IiUmQjmlCxenC8OvcCQsL0jZeT6fkmnq8/
3aiSH97eW6so+2dEXk9gx/A2Rt5g1T/GFbBWzQj6GhCr+j1RNv+aNeI34gLVaaZmsNN1Hq29Zg43
eA+r6PDfwHxLFElIJkFIny9tzbNslP0wH1KLp68ZTs0md6vJn72bL4ZVKv7fUBxYYhDB6GKOyZi1
mtXY86FKPcqOU9ch/18mAI5upKnXFpPz6YHzJbxCYzmfU9QBAXGRjMcoT3seowjBj5q/9gOVtTQK
Gnt80nIb3Yy2m3Zvf8Z10/HPHKntQDfGO5cu37Kz/orrbQPdMLVD7aBBjBm3lpOlWtA2ioOsYiUr
NEYkqnMb7FnoSfTdUOu+TiBWg4lWdhw0jazKTTnK/BYT9Mqa0F+i84geNloDa+LvPEey18EnHpSk
nO2NMWhhvzPtgkS2zJPFeM+U06+mzuoXiJSwb28szCp0LAsD2ZmenYfO36Iifr4wCep69ZQgP6DX
Dsh7zcyH5ks5xinKxchQUnOO6UdoqZ5ipZ4iv7uBKDpOuy6zqz5oS2q/OwMs6hwYiu0lx7EW+nNX
l9n3Lkmm76JI0TB8+zdfiQLUH2mhLuVHainLfv7rW84zcqol2P5D4RTDRhHOAhYfdnAaEp+WxY3G
7bXRUJ2AH4Pqh3EBGUOXPixTG0JboxbeRjQafUczoablW+kkA2Ny7FuX6JUD+UdlAITMApBZZ7Jo
Ame5McBeUzA5p/dVxsI5uVUx6DeCzLXNx3mkJLNUWC9yyEkt6rC0iaehk3qfDTXNcSoLKcD49Fmb
B5qdw68wa+tNPiXi19tf8UqAW1hk4OMoU2CTtPy2v75i7hYlVTvLOTRZ5OdGDhMSveWb5s63hlld
jV3U6nUaM4ySZsfZaJ9S3fNBUHx8ezZXPtki5eySDS+Khuv4UiDY3GcAHg6pHd81nftTJOkt7tSV
nXg2xnKU/1oxWuppVBWM4dCBQwHFyhW6ZL/V8sYte3XJCAzUx8hvCNfn48CNmVMQm84B9gE+5j69
vCDr/hGZtQQeAjJCGkvh3cMm83wUOxOR21mtc7DCFOOO9KtG/8fK2xsN56sfho2GnRElPwhh58N4
qMyZmWycQ4vD7n5QKIBBMij+7Un032Rgf1HqYzb22lk0yuHJ9KC9DnnZnerQ28MSvYvqevv2Lrv2
ZWAlQkJZTBvJec8nYyDOL6EJL96QDapdo87VEbh1xM0l9Vz/x/Tuz6z+Hm71QkntSmqtFjrIF2HO
pE++iqxXjxO6M9y4hq59JR6zgA4xHNEuIp46y8JUR7Ycmp/f0K4TvoFX8Y1Brlx1qEb+v0Gc1Y7r
ZFnMaQm6P7TLeVPUyp0chy89922OU7gvx/zfqs3/rR8ssz837AJaOf9cHdICVjMqzsHWXtR4PDb5
C4WWzdt74vqs/meQ1QbXpIgShUTmkHXxq64pjT/b428rop6bzfIRyd7/z1mtImpTYRMxxMI9kMBt
kDd3N6oiPmaZW9y456/u9v9ZvvX3SnoNofaMgfpY+q4B0rhFHfqWCeq1qGrRoFpUGgjg62gnMM2d
VIVNrsWNE8SJFoymu9OaxPPDfn7/9se6NhjvNBI9Ei7+Wa9dm/VGaxv42PYfp/K9lrdBKT/Z862t
/vY4mFCd7zxPTFKYLbfeUKo8+Ovnqmjv+qreWEl/eHtK177S/0wJfvr5UJ1Ty1JCOzmk8Uku/WBx
xFf2xla4tskBmC0VDOr4ur6ORHBRwoiqO8Q70/HndPjYmpYI4qb+MYgU+EN+I9JeXUA4AhB7yf0I
guezggo2dVRsnYOui3f17FJPr5+Isa8RUv7/voAAWUkcPBoVF/wHz8vNjuIMGcpQQbCIj6i977Vc
2b89zLK1/ipc/wlGfw+zihORZNWkzjB6A3DB/a7YD3H3kgOHyNWP0/xpyP8XG4PjtHQ7SWIvmPtF
Wo/kjykDhmTp03DIM7G3bOXfh+E6XNqbNLXRDF0dqcSx6yQFeXTIq6Y8To3yZS70aGcMvTi+vYLQ
PS/XEFaHuagn0WSh0HK+KzoFFlBdZ/Yhhfv5pGii9iMZRUfHkcZG0NjBbBt/mRibrhNg1nHb6oJ0
sM2crWLIPjAGGaHti+eVQHf6q5500ykHQfRSUD/ZjYUdPhTeRM14GsePYNjKZiNtk6+UpuJH1E/K
c0RYeeiBKX3DzEJ/jCOzfw3hJ+0w6RI/urHRPhadN2wS/tsLJNIhKHGT39ZNQiI3xWqW+3oCUV3a
arQrZGEHmH1AXOjm+pBDY/dBZEGJFrb5MEZ1/nO2k2Q/y77bJ4MF0rp3Rf9Fo/Cyi4pSe3ZbA+mu
AiU+dWijTVxEdAujNC7uwqoq34+dVsPRVMrJBxTXbMIkJyvu9Kl9lE1qPpQi1p4gToW5j1Fofgd1
0nsP9MbYdzM+pkGepdl7pKia31U6xvdtMQByWrR0uqzN36mhVyFvaldHo87M970eRrzpQ0t5hsn9
vQ5rcx85gOCjMcmCRvF+VqlWfECdc9x5ztg9RCjEfZ/EFGM1mCr+son80grbd+NoyA9o4cwR/7ta
PMJhKQ/QAuMd7DIXtCAFP72bin0+Ze6WmkHkW0M73TXKjAismBWAXb28j61efM4MUjbIbaVAJtay
v5m2Us47Ve/qn1lniw9t2eiLZKsV3w1Jv+CblPgwZ074XqGf+GJ5k7Gl3cXTCLT5BqlA9fcATNPc
4NbQprRlvHJfIN2wL4Ql70PpyfeDSW3MS/LuaTBabZ86ffWzSyfWBtJM5re1/QmcMpRu2RcbEVbR
vgekFcTkR34GyPcB8Hv5HPKXP85JPARjE7f7sI+cu8Ugeen2pMfCqjw4hqW3HWdPhVWpm0ANy+qg
lkaDxEyl+aqt4DqtO3SbwVfXxygt5seq8ULTn/XMSXzbbYFVpoXFHnTwewQY+MoRqP04YrO2eOVu
gGyae4ST1ABeoh1wNAUyPrYXzoHqZGLTaKLa15GOIqw3lF4gkiHdDVkfPwDOM7ZZXU9PA62gyRd6
EyEXl0gqecJ6L2A0v4DloZ0w0eW5z/GFSH0nBuiHtEd9r1ZeuevUYnnQcUgp45qf4rBunjxFtofY
NsjjeqGjIjtZw/Rq1GUPJTCbfLszuz04nvIhNCp0BGYL3+857/BnkvFGwVgPlzZz2kG2ng/oTyk7
t4wiwC1jGZO6xcr4YOlDsrF7dQzKblCoi9Xj0dWibgFOON/mbpg+Z0jgvatBfwcWHN+9UvbmrqR5
cF/Eo/oZk0s7Oxhm5UV73FXaPbOJtq4FM94J08qnUkxDWIRbmL3T1h4jvhhiZC9sqXETyXh66NQ+
+QoBe7jDadvadJ5WB1EWvscYqd+JbC63HZhkQAwVB8+jBNpTE7GTwKjV8SkKk/FRo17xAHOSzzFW
FuxMvWJTxsWYEwrm/B46g/YJi2QXCG042lvEH+aD7HN1H5nKvLNHp0J1T5/051rvMxqInqI9E1NC
/Ccs89QOM+jaJnOfUb5JA6AE+fuEjspn4DvUspRQ+T43FKhcMFy5n9X9CFzIzU9TPho/kdKJ3sH4
bV+cTssISEmk7Smu6ie70M2tEs/Tu66olAHL06w8di6vg0qR056yZryFij/8UOMwfEhK61Mi4nnn
zYkdWHGuPmDa1m9koWh3Y7TUiNza7QIJ+GjTGm53wJkV+zFL03bEJCeA398dvF6qvkmD5AUQk75F
mLnap2o13uHnE+1hHOXcmnn/CcWDcBe7kXwQhqPcGa077CYaYq/WIGnthGSuJtstELqdvGatxJ2r
napnNU3Dd00O6tpPHZl96PM5Oxqzrj3lU2d/rsva3emt159aG+3ytHStzZB72ZNddJOvZP1EHuwi
ijEkUg+sQlG+6u2UYS/YNt+6IW4/j1Os7RxbgfOkZcpOIrqCoDS3YZBWjbPVZ6kduTbm35Otz3dY
pqT+nBvjZ2TKk/1UWdCJ+SDbMXP6r04X2q+WLY3fplUD8XTpKr+LmrYI4qmpd24z9EGUhNE7DNGj
Yypr8bGplHgrVLfeKZR3tl2ZdcFYCPeznLIwJjyl1ZbyYOjHY5tsw3pon+baFEE+m/ULch/dK9J7
6F7MY//qjKG9VzJl2HemWz8NHuQlNQ2NIG3DZKfkRtzctxN1TeQEcvHSKBpHmr7vKZpd+8Wkarw1
inba9hEy287U6PsUAZPjILrwkOggCvkb3UHBTu0xNLzoGIaFzAOPO2L07arTD1PpdBsTkt82jdJo
o6TIAtSNLTeYOVaHShfdHXamRhq0lVkEMrGtA1ZdahDORr/PWyPej5NqHKPJ6YMs0bMASHsL6hyY
ks+3khueaTbC1Mq0c0oNJ/FqaLZxrcYbp5T8H6QzbSpVmIGsa+29iDr3TuZhe5foeX002i7ddIBC
/B4Bmq0ateo+TGX+0CxukVMVAlsobIj7BNQ2yIxaxr4dC2M7jbhBYFpt/yqG0n3woqQ5icQ2vrok
J7pvlHV8VGNXeTdLGE/+IhvLxVAp4qVS++I71rwYoBXED/iJyXFwRyOIcaHZgNlWj6FdR/el3RFN
NQinoIiVzx1W3wGGsOVDw40JGETTgrIYpo2BIt92dhuPj2mNnzqvVX5rkVbvUZuwP6gR4qJNPFak
AVHoG6GGCLk5u5sq7pKNUs3yn5/SdEhJ/ZfeNppI67JRmmK1iqNrejQac0QXoZh2MXKj92U+ide3
k9fLFxSUGQ8epEUZm8bsKv0fYN2LJrbcQxkZz045cVDAA9ZKfIzj8uCk0dPb4115FkLthAJtk5FS
R1yNp0ojmnokOmhsQ6EgWt6lnvlpCo0bJeyr4yzdOaCl1Oet1fNTs8LIVfvOPOgFmo9Ft8VBaF/M
8sbr6XL50KqFW8yHggmE7vV55h9xqpLEYJhRM76mkiu1KcagyodHpGt+O7V+Y2dcea1BN1rgThi0
gn1YLZ87YPSXj8DxkOhMH9owt/StqMPKwiGsJqHEPtROgNLk86cCMpiEY16mN+Z8pShHU4iqiLXM
HYWm8zm3iZtYTlgSlfIweu1q3MpB6Mp/f2kjLLwoKqNk4TrqahSRZoLrxtUPePMijj445ZMdO/bB
ygfrSUna4n+xspSdEbpB4hVm8KqGunS2unGWOqXGKX7sUARtSDbzpBE7A4VOgGVLscHXFaE2vjFY
KcdRGdRb077cUACxFyoglCtO4xpEYyttM9b9RHHLQJ10LIt6UxQGT6K5QKTE6JpN6QzD5u1Dueya
8xrAovJs8FSm3wjQfbWLHWEWLs5K5kF66U4Z9a+FB2WIMCnJ6Oy8OiIIM98Y8/KAno+5Wm+T5xFy
Rap5IGGEcJGGUWRu3EEl2/W0CezZ21O8XFcbzWxtMe+i1wv4+XzTetiy6c00WIdZi7IqqGIAaqDl
aizLJrgk7jZSZC72kdtqt3Silp16vrowRelJLqJewCLXbTtzKkLbbJPkOA+5uZFOFe5s2d7SoLxc
T/YMFH10OaiDXUSGgf3SRqZIj6Kr8l9hjeDMZI8phd6+uBFbr60lLXO6w9C5UaZfimR/NZyAB4J1
7BqT+v8Q/8xnRRm2PcoHvCFDk2axpaU9L3vPvon6WkM9qVYh44D0FaREBB1Afp0PrbJLrNiWymFG
D6g6ePiaOI8RdnQkbsr4ya7h/Akf4E/U+Ym07BbalixabPES0d2IGJe1QGBn9OhpHgFYNr3Vb6FB
gOhQW3sHBjpaTXJQWpyiWzP81s6h8N/ev7cGW77JX2tOmj6PLtr1B1SrXjrV/CpE9wgO74Mpyy9v
D3VlJ3GVARRnWuCmzFWRWIRTosVa6x5ErKh33Crep2b07EOvVrfao5c7abk0OZBgd4Ckr3eSDaiV
kkDh0rocXvNEwypMpg9Ctk8INJDxKdnz23O7jHS0yWwDEc8/Njnrtp8gw0+yMHMPaU2qfACxmLTH
qp5HxxeJVu7LoXXqpR6XI5JQdfUtw+TV/b24hLBVbOrVwPqBKCx//tdnrCcXGxCYjycnCUWgIYG0
h8r/6Myq/Ib1zTcFxbqdG86mr1PSu7Fhrw4OPIoPS3OdW+Z8cJFZHhgNAHFDOddbsMbdpoN7tk1y
x/jlWF286cswPPYIe+xLt/1nNYFl7kjog0UDqU3B/nz4micXGtwpGp9GK+6NOOyeJWLjbdLONw7L
6isvqwxpguhEywQswZq0Zc+hpsxoh5w6SI+HqUrmYKw82KZd7AJAbqmXBHqS9gdrar6/vcH+bNm/
ov3/HZtLhptmaZMvp+uvL1woMkUHFxNOifjSgxZBBg7cAoOlPZ7RIPyA28wFLLxUhxbouso2bEcb
h4OsiO543ZfiUFYkOn4HUc/0SY0MFW0ApFdQphvqG0f96kJRneD82aQ862xDUghT1QwpCTOuvLvG
DKtg7oVW+0plJfedpeaPVZaOsNtK80YDfhVl/lunJd1aDiS4/VWUyU3JOcz5RmoXW7Ffu+303ZpR
T1Yq+5aG7hrm9d9g1OJ4EPxRCFl9FGSXXDp3bL2kboqvNFKmTRp7xhEL63pbe25/asC6+WOkDqC/
MqQEe33RBC9TNOFcbMzf3iSrYP5/fw6XNJgA7rB1Fj9HResqkrljrivA0EctVrKa3W5cR7E+ZgWS
3G8PuEpBLgZchR0TUDqujxUHoinMJyi94am2009vD7IK5n8GQVd9MWMH/H7B5oLdXndwZxe8rVs9
qDoazYFe5ROOFVE1b2Y3Hg61197YwuuU4L9hLTTQOe4YQdirb4uhXijoVYC6HezE8udEUthTAQ9V
gzC3rh3f145Wb0rDDsFMWZ3xeVIj93/xRcm8YNUtQeei28kVJrShQL+YY2t9jEut/NznkeknfV/4
WL4ZNxqfy6TOowwi9paHnBCpJUa8q1A+6ygIiAqaVA6o6A7EjvmYF8L83srq1uPg2lA6HxQ+D/pZ
vB/PA1qiyVB1auiCcxh5v1D9jJ7bSO99KEXGv70J+JSw4sjRAW0zM1oK50NNeDTi8Mrt2Chi2Htt
q9yhIJnutEyEN3LYa7OCGEVVCqdplnK1gFHf2/20UA91TVofPE/0j2Ztdb7aRr/fPhaXMZZJLZQB
WrmqSupxPilr1CYF69PsBAdoPDW1rmwWi0tFxXRtiBCW9JrpmKTqLf28KzxPBubpobJPuHnXtyCc
ay1PJZQkaqbjAktsKEYLLdwN+Bk+FlU8+LGnWIFiyhptLzp0Fp4Tfq9iW/j2ElyGH34JAB7uYp5B
dLPPlyCH7a6mNQJQfWuEr1XY5eXGTIs83r49ztWPSiJJX57W7wV1wk7pqfFQlqcRqPud2vS/+jwU
32olnG5kGJcRnIoE6tSI3iHAdlGh0zqwwO3ksraj523MRUO2omkUxKmSHZVhaHf/PjOwIWhbURhc
bInPV3BO8yhu61ieJjm4T71bjdsmHfSNN2TpDczatY+1lAFU6oGI/q65sJh145JRVzAw56Z80YRq
YXmkjTcC2OVlwQJSb7QXn1JedasJiVmmUkApPVXtPKA3MjYPGGsWj22uWkFuhV1AwnJLOesPHmQd
NoHQIpsF+sAjmJ0voxeVCfVzRoWfJ6sAJB0GfDnw6U+xsPPXCjv3CqxPJz4W9Avw+WyiqtkXej6A
I1bibNgIGdndPbg+XT3qsVV8c2N9sB4Xli90riJnMvk8PsZzivxpXPfh7xjOseWbg6uTYCz06rd3
xpXchpUES0apmODsrPlCqW6XJt4w8tTmHhK2tHET5FEFtWV/hKaQBj0tmcTHm0x8VPW4sEk7yUqR
DLRbE9HiRXxCycv6Buv1j0HYeq2hwGGaxS7iplpFWC69JhkckUOZMsrGT1NrDH1rdItXkdT606iP
6lOqTaPhz2XafohAj7eBPjbGk/T6GoleakHWttdaD+f3vigOqVeppxlcKny6Vrc/o0hfv8xDnI0E
VFtOm2mkWjbQYHC3qqGMH+CxF4bvZZaJXE4dF+mNQ3ntpCxg2GUj8aZbH0qr48pW7BkNAxHnGQ9I
Pf6co/97w9vzSqzhhcxFxVMcotZatst085nTWuanguzq5NjSIdagVTg5aCS4CTCOt3fUxbS4rNhJ
2sJPp8KxPiTcVl1VTMI61nopjyUuioGVmvONUS7zNmgl+GdT6oQJjwvNan9MIZdWlnj2cdCH3h+q
xkbpOkeaKc89sdckd4QhRL2Bd1rsLHMG159M8w3O1pW5UsVGSA/NEor46zTAiyByaZbAc71v+gfF
mqaNoiS3PNeXYHZ2FHh34Ov1503Ileyt7j+zVhKkh3r76CpYaWAN4T669PXe0cEyXt7+eJe3PgrQ
EL5ZUfSYLz2H+kZLPORsvKOSDkP8kFW1O20T8gP0wSOTyseYutV72t/w6u1S8eagDoWUO8yKM+cU
jfZg3DgmF/uXX7TgvXjyY2R54Wowi8TIJsBgR2VM+k1jxj8RpQyDSdQD+kXtLUnai5uFqhe6zBoZ
AE+rCyGxCe9wr6la7yjgOH9w7cXUqO3fJ0icbJpiMk7oBdo30oGLHI8xF5Ay8je8+Hn4n98rqHKB
q4Xef9SneNiylPG3yZPu/aAnn3KO7v2gGMp9nQ3G8e3Pfbl/F1Uanu/Gwl7ic58PHMeJORqi845j
kxv1JhXk1ntUaLtfb49zuYOJPTxvYDGA2aOGfj6OjvpKSLXXOQLV8jZ27iJn1INoiZGnubFdLqfE
8wnOyUIUJVdcxwXDzPpspCFxXCzn3yExZr+v5zQMb3yyy21ismqwaBbFUOtCKj2XmTtCLePkIyr9
0yy84ZAoKZonQ+qaL43Mhkd9TiDx/ftCEgoWu1rqEcA6zxdSpjOse5oER6eb9R3VTicA7DHvHDO5
BZ6/PHfoi6CtQnqBgccFQwk4yuTN0mRTasWXkAbLJm97c2MbtXFsYDTfyOiubBF6gvTwiea059cz
s/Re1xpr9o5ZWI66Xwm3/FYLxXnOepFGN5bx2tyosRmQN4iqFwwlS85ZG6YMpkaNHVFBqePHqLXv
50gFUtHExo3xlsTwPIKjwokjKaI50L9pfpx/thbqoYAg7R1ziAidWaKHU2IjMIGpf6LR7B3hUb9T
VHv+2EfJLTvry+jC4Mupw+OS9sdauSWy8dSqq8I7pggkUkfUvfZXa1gTTA+Eg5pd4ZTWl8Gyyy8y
zMpbwjHXlpqnFMEUk03K5stB+qug2Y//h7Pz6o0bWdPwLyJAFvMtO7dkyZbHHntuiBnbw5zJYvj1
+1Bnd6FmEyJ8YN/JcKmKFb7wBiOJnJT7VMX5QQq1OzZ+YpxAuSlHkW9JKKyc/pnBR0Y1Uw+p3t6O
VqelkU6geS+laYbfZaZMVx+o1v79U7gyJ9rX4I/nu5Pm8vzzN3Oqm9KqkRdSLsOMSe8qw0CUodq1
ThU9j2mgbTFmVs6GYcNJBDVOkYh1vB3P8icEMCjuXWJDaT/UWiWBzA6DwN1Hxpt6KIL/bbFZ54dP
pWgDmRY78tvRTL/OS0PR3UsnfDzvm9Z+bpW4u5Z+WFFdRinNSdP6Ge5o79UoPD0iylJ6wZjnnjWF
2W+HWERWc/dzhgtQrFrEeUUd6lHd8kVRNiqeq0E1dmlhb5kxrJwRm9ACdem5oHwn0DB1WpP54Agu
WqylRwPNvkfLV/wD7JvhEzg+1P2mvDyWOLme399LK992bgOyzjie3+fL9jiYvmYr9iWvy/wBKFJy
RZIZXOSgNN9+d6hZHozOK5ig2fZvsW3dyI3rQcbioldtIv5C4nB0/oZu3j4mY2xuIHXuzwgd8/nZ
oOwgMDhaDBbLvtAqrUN0zg3TZwfTmF1TKCXE4yp9gj60Vby5e5DJoFy+HYEnBQG6y7e71s6kyZOM
l9msmPI9zrV+R5+z31s+MEbk/uiRgAv/3UeL558eJyuKEB2aU/O2enMRSPZDl6QjakVDpFyjrLE8
TQ3GvZNY8en9j3e3nq9DubNvIBpc962/JGU5pw4dmmqMDm5iNHvAq+NRqMxKB6u0MbW7E/Ea2cwo
nZlncaf3JUGggm80kmsc4zc0kTQcJ0OmqNLo6NU2yiOUhN6LE2F/fX+id1f4PLCOki+3OGH/sqmb
ToOLeiyCzHpgVZ7lTvknAzOYl98fhbY7f6gi3VfcRynyygF9hag8BQI3DXWi7SnfmMvd4WYuzIIs
FTULh4zqdn8oUuNuFA42k+4YXJwR6SSBAd5nRenkRoixlA+haflqSkjFjRCDhsbiouxH+AQw/LNL
jCa4/+zXYAo8HWFgtKsqJAt3hWLMMghV/IBd1A4ruhm0mPlucsAkq/rDDESdPoomT7b6qYut+/qb
zTvIYddSVl2KAcCYsGlmDBCljQowZn3p2u4lHpprMSLL+v53XVwDr2ORa0C5owJBbWB5DehIDada
H19yu56UfVUjabXzCZEDb6CFa+zdKK3bQ1X5m0Sexcadh0Ykao49iLUQMFq80nVeSzNsCCArmq47
JTbNb4Zd6b/X+PzPKFhpkABQ8gM1drul5JSIoMtb/zwEdqbszNEQztGNhPzHse3gN0vvr6ORk84K
iy4SaUvCWhTmNc5cvX/ux8z5NyYP1/7gSDrtBrBi5bPNLuwaXkO0ifh7Oytfj/BTsTvlXFNjPLha
SAxl1nW7x61pPGhupJ1MOx42Yov1UQFCugiMcdEtwnL6DYCdqlE5j5JNCm+oDkqiuLgIYSMEDsyO
ZOp/6FWo/9698LqshOL/P/B8Yt68G6rTpi51OQWLtUgS1TX6QTQ2HIheUTbu8cUV9DoUkY1NiXcu
mC+Rax0SviKIhX/ODVN+r9QiLb9aMuk/Khgd2xufcXWwuSFGHXmmxS9CR6dM3axXVeVMyGRcQ4Ah
COrl6Lxl6rRVIV47bqhPoTIxAx7vCsR2ZiDDKlLlbOW9dQTzJUABOnJjRit3F7ZYtIeBdc4XyuK4
DRjnlUZeKGcYOvV0xP7YvhQIiu6wSf7bHkVfbfRP1paQChLSBegfAc9YLKEKC4Jas3DPPpyxY57R
k67STvuAdu/WXbl44l+3BtaMyNbMup5Q2m53YQdiKTXECAINzT6vLOWjXipHcu4Oeer+30G2MzHk
y/sX9LLC+J9RwW3QziOyoF97OypQFMrPbQcUrf1nqlHNCMW+Q2xXxVDcC4Poo585HwzRXypZXWdU
6fvjr66vQ/sGiRBe5OX9WValdFIj8s8a/j0/EM2yr5OpudlhMuPI2r8/2NoKzw7u1Kfnst6rw/ub
c17PnhPW6LpnLctiuvnKEViRs8OS5LMRjfu6d55FMGwU/NdmCLYSoDfoZ4Ri55+/GXRSZVU2Y+We
g6E1d31rOiezr6NT1W/W+lfnN/enTeI/Qp3552+GUhtgJ5pa+ucu71DOd0Nd9WSWWi+hE4JhdHOF
AByi1bM5Vcav99d2dZozjBM5F1SnlwWj0C9MpQwcF3dkwz70XVju/Qw6P1foVm6xMhRfEV8ufe7B
E5QupkkaE1kwds5T5KYJWJAGwaaA5gOKNi1MpI0YZuXOoeU+RxJzbwgJndvh/LjvbaO33bMRwhlS
YudFukn6VSp9h4TxZntBrDyDNIWpKwBwmsVsF+OV2QDuI4XEkQ4ZcqdVLMMP3KfQDl09HZyTPdr+
525IIu2hHAITfWEopvRcdCTwD2j09zmQR+ScZO2oFbS3Rv/LwAkUpQij949ZlAmIdoqoQ08MFUop
1jDZJX6WU9/vGlUg2enW1pQ+5DSMSKC0SHlxhln8IYLVdfrtXUN2Qd1m7r3PPdzF2lICGHUoaeco
pCEL2TeTWGvbWi53EFrj3z+KiBBxAQBX5EW0F69HnMohiZNQOTeixtSyqcTVjyYBp9PqNjbNynPI
UJxFbI/JapZVG2us6iHAY/UsorB8LCsAyzDsNGdLGERbOfPkoATybBWYMcto3nBrQMs697fWRwI6
ahT8Cf3LbHeBJsrOC9BGCrwit52XrtaSFyc02xSKVZDl53ioRODhrqo9C2nZCjptdqefMPWM1V2I
34V2itvxaWy731To5tGhlUyYQF+LoBl7r9vPDg9DxXoW3m2IL4Wn102/16Lom9+Pv1mhn583ci/S
VyRhCByW/Yde1WrsU3TnXBeBPhu0Yd2SdOiRx7rY+ORr9wSlefpiqM+p7l1fME+6apovetPuwhdT
dum5TvCUUTmMcDGwZvn9s4M+0GuHalaiXtz2lai0XKPVcW5pwdBUDx9QLxQUH7aURdcupNkBjc4D
qQB30u3X0txBYoiClGheBf9IW/9i+P2fkS4fE017xIVuOr4/sbXcGUgHKRVnFMTTso7T98aIT3rs
npPKtz/Rsx4oV+fpC3KFWDThsVIPhrgSmI17l1zhqFrIngYUwM6pHldnq2y2mGFrp0wH7sUhm02U
lsZeAC/ajv6Sf667WmAoMljVMVFk/Chj2/UUM0n3UTylv8JOLzY+89pNMosaznAQyhbLGroxdIbW
Kj7Pj9DidtdXBrcwKF/u8veX/X4grinGoWRHxQLsye1nlmnj4//immd1mO3h3SD5EiFMsTGd+8eb
Og4XFsIC6OOor/bDb2IUWRbJoNY1ErHxGJ1krY1HKXpxQIdl2nhc7vft7VCLCUHTcZVmQHxM+Oon
p9QvRO5PaN5/KDXncy1gz76/gOvj0cYi16LyuXzMUjuLCiPREO6ynM9J1aQeRfnPWu8+o5fwnJhi
I19e+2DcociEcUrI1hfPWaUUDDIgdRWWtbhY1SCOGUZ7G7Na/WCOydtMe84F2327LdQ8tqKCjOw8
asZ41rQi/lBFcXAkWNqyUlgfivdgxuCB61pEA6FjBHpmSwSNelXfOV1iHpDZHndhUm21ANeGQmYW
2VU6jvhnLNKeQNoD0Aq2odVFzS4ci+CUWuXfxJJbHMCVF5o7k0sDlgi0ojtIF7R6hQKjbp7rYHwa
/OS5xArEFt1erz7pzQeRKSfMl5+QsjlYeoNPfbtTfewYUCTtYCk70R+lne9L+XuY2fkNJoYmH2C5
wRwvdcvgQpu+4cfO2XTi4RJp/q8QeunRtsctzPHKPr0ZafFQyaZ3UzVLnLOPm1S4n6ZeVsfOLGpt
4wab98ebVtn/TmlGOrJRKcbNB/TN3VIWemFh4Iach4KfZG5MdKnsF8vW/yoLsRVZrA5GJwXuGvUV
dMVuB+utnoc97Zwzwt6STzXiwvKYaWmneNKYAqrYtpzC8/tXzMq21UjuYN7MTGgS2dtB3Vq4VHFK
ZNkqMcwluQH1BIrJXRNsdVVXh6K3gVMhVrf60m4iSnTMUmbpziobcL0L1ZnFpKXXqMi2epxrQ72i
XojU4JEveVThhC4xghsOkh6O+60xpfViQ933HEx99u8v4NpXA7o8NzW0GWG5OPeo37hd12nEgwhv
7Oww+KKY8u+xVS5CDf5+f6zVaZmcL1JVlOeWFKnScMpa7eZpzXUT3yiafWBX9t4s9K3KxsrTQ9SJ
exZxJ/t5WRcbUyMm4WGo3JGztInE5kU/NM34FKPAsi1ndh8PsSegv6IzQFvaWCKVQhx2RqKEWWhA
Nr+ICYNzqiK/MXVFdkaiwbmWuR0eMLfcghqvXSbUaska5poRIL/bE2DqmaGMDSRDfMbHYx1p017N
s3Jjm6x+OtqXLBmQ5jvuAgwQHAlGRglT4e8iJx8PNpn1rhZNuXFprX46MOBApKg+3UnkjlUnS0RF
nHNlcEdldXHgn/7bDyGAfiX7A7TNx/9iW74ZcBE24N3XxqVZcYdkrfYTXT+8TVog6CAzhs/vDzX/
V8sLmfIzNzKOUHAmFkNVsALDzMrYlo2QT5PAvgulDcSBtME8Acpujk3VlR7Olnj5RZkWbaRka5+R
yibhBFAFrstFKcWyimGwzN4+F6Pvf9LaVDtiUaJfs2DTsHptKChgVPh4TWds72JfOtzKI8/Neeq1
xvOT9KFUgY8rbvnt/TVdO3qAzSwAEkAUiJNuB3Ii0mWEYTGKMXPtH1go9cdWNZGd6aKKG6bRJ/lF
UYo2A/tm2Vu4sLXj5+oAwBmaJV2WG8iMQClakXu2mlDzIrUuzzhH+hvP3Ooo8EophuMAgFrs7Rxj
VwYN7rHUTEEWHtXAL/eAG4aNUdZO3sxg/b9RFisphnEyQIK5Z3yxX6pK+zgCjsKl2n2CSPC345fm
xnZcHZBaBCRzLs67GqkwscNyJh4fMxnOldZ+L+vgASfeCQh4/6CX6en9rbKyjPQ9kYTh9PGtlvZb
iVMXCUJnBF5GGzwj9GEeytaMNy6w1VHmp5TEkefnldLwJuoCbgVQdRzcM3JxzR5HzPQUskU3rpKV
8yVeH+z/HUW/3RJ+2qXAH1SXcIQ2lCd0QIM48Rj1kxzxGv+9L4WkBIkO32g2MsC8cNkAtWs3tKdU
JyoY4ngPwzqkZ2Y3z6JpXshd8D7V9S0W4CI0+c+Y7EXWkPjuDjGgYmjk4qkUXEkio2tECfGE3dfk
wa11dnKqtqCAi934n/GoTfJ3Jlwu0fIFenFTZJpoVdY25oAlD05gtFzOU+94Kcr0xLHlVi1p8Rlf
B52h4/SuaRYgtHP7GTs395M214Mryh31FX5FeGoLp32sBuU3NWv/MxSsh7k3T3l0SVlBV9iNZ+r/
Nejd7KlrywEYq+KfnExsUYDXlhIiEmAugmVAXfOd/eYI1DKN0mLo5iAyBXxvSvk0GJO41oHhHzSt
R5KrNcRGa3Jtv5izpgO6HTQNl9QuhL5CAbtbueS+YR2rsLMPTqs8UUyt/tVyiDP/xZngSFC31WCu
4Ax7O0lhl7B+UJG4DLg8HooRtZwyq3/KrlbPnQCKn8mx+vL+Dba6Xd6MuSjh9AlWwTFV2wsCd9U3
HwnCg1NpcYJ3Kxne+2OtfkTO3gywIGRZtiLrxiizwh1YT3hfRw1Uzj4NQ9T9xIRj6Qyv1PXEP70/
6NoEAQASpEBjo/g2//zNzokjxQ19XSiXJC9xZRmwS8UUrn/Gv1ndEIx4raq/icZeDwRQw9duC3HK
kkKq96FOfYNUx057C2EIDqCS6Sh19rorVU+Xs7tfi/LcN1VtcZqGCDFMlK/V+mHM9OwI0uBjYvSf
MVnsXyIn2zI4Wl0LXilBix961PK5UiwjC2MFzYoADOZJpeG+K5BX+KpPQb3xZr1Cve7WYiYKcMPT
gFrSsCplgjlYpjjMm/50IZf3T4Ot/XAqBG4VmhL7VPHVAwKuf3V1Ze5trXGeaiSkvRy10b00M3RF
cq359P5uWNuCBFbEypA/5hjrdjcA8Jeujo39ZQw7a28p1gvGHViv1DpAADNQD6gCZRv1vfn/XK4E
MlmEcnBs1DukJta6A1rFqnLB7Q79ULvPLlkWRA/tVOH4VoTdv3h3JBiW1fVGBWrtAkPmiPtkvjqJ
J29na5fNkA0uF0qjDBWgHx3J3BG8UTkFFR6KvbpxwNfGo9tIIjxbhHJZ345HG5422CDDK0LJ2TfM
LsqXRMYBIoq4rYO40ApzS6J9ERu9HrlXpSiSAorryzhCOEMylLkaXOOw9ceDa3SpD56qCzZKwSsb
h8CLQuarLMbd0ckHbv6GbvDVyVrxhRqes4vdoUahs6qvmo96utaVW43xV2zIYuvcjDrP/s3lZVZB
1nWTDK6Kn4hnO1Xana2G2aduRKNZpDRx3UHHkL1PXftQKfWv0A2qjY+6ssIgLOnN0Amj9LGExIFs
EOwiLbgmqdVgXqHyNvVAR769fzJX9g4xEg8D0ioOYMb5A7yZquzsrDZqhqn7WEHoFmP4fdmVChqa
fbPvANdsDLg2L0BSM94AoNPdZkU6RBkn3fAvGMk2H5oxDBAhrMzL+9PS14YhRJr1zuGH3pfegPI7
iVD9i0ooEWKd3Ws/dKkG3UkUiN4Cq7DqL8BYldyL4jj5aWupeJR6n/+JznzxA04ChiSJEnathwSz
ckKEzYw9SqOqv2vBXhvHUU270PM1swwP6Gw2GhrQYz/trUkfTqWeK19roE+fWsVVdlUah59A3lNq
hLb+LVWN9HuYqGHgBXO46KppPHktcGWDS9ratKFfeYBocNDqJMghXVruJbS2fUU3Q/9CU7O79n6o
PcWQO86uMZYbC7/scc43AyUsShIw/Sh5Lh+7TEvoXEaM1Y1YtZ9av5clOqTakHqjCQrSa83S7B87
m5j1ZJhRp3tVP2Ep7eDVgusttLo/4WhVqHnHtb7VOltdCbpz9ixbCiN9UbhRpZ76mIq7lxqrtHMP
Xj9Bjl0mD/7giD/e34NrWxCDICgXpI8WcnC3R8skI+g1mvSXYKCi1+IZdHDITDZGmX/j5V0FBgt1
Tx4b7GEWBxhd2n6Kw8G/oFdePKcB0gBqi65yDRTmwQ/hJ5PCBjt7BGejqO1WF23tgmZXAeqhAWTR
crqdZGsnaI/LzL8gQqB4euT8U1XlP5wBex8lCESBS9+qYd5rCdCJBI2JGR5KL7SOF1PWSspCo8rZ
NlJ8/9BsQxatndBkymRzyHQRH+zR/cvXsn7vlqK8Ygh3tqL4iy/y5OX9b3y/n+BkENfhqDBbsy9z
lVYOpl4pTXgdpPhcIwXzF4bHpheYidyobt7vJkZCOZHEfRaHXHJbM5H4YPiKEEcCx/0qgCh0RwpU
TbCRfd1/0FlmCyI4jRieniWyPc+l1AMZRFfTRqdBKyd7D8u92AsEeA9qFSs7v0Gx9f1lvH+FiFbx
cAPiR0Bxv4nbKtXLxA2u3ahHXlMCnbeG9qsop3ofm+6wlTHMu/L20My5yayzRUak36GYAnOKUHkT
0TVxhPJkCvSXa5G4B8ImzBbiLj4oWVgdY9VontQahItipYZXZ9ZWkXxt4qCFeAwBOdHcW9wRaST7
rpL8IjGa3FeEObQTkGbLq6PK8VocFH8P1s/tTBOfpg1QsVmhd1k4zpPeMazGCK9JW30zBE6WaW0E
Oy1Wqo0geO1kzEEUWD/+sMq3F0NN2brTowJbncFWDir18BPsQuOLA0BvY/esHY3ZfwYWGAHMHVeh
DqZSFrKJrpohi19tQGXBC2sdIa33d+na0YAciHQPn+peDaYl2cjSIYqu7RT2ZyMX6TkmBnhMQ4l3
imPk+2xSu8//xaB8KQJBRr1Dhjtpn5ZtrIdXN4qcw2S1JT6DtrpzlSl/cM2oPcZTZG284mvbkv1B
8Yy6z8xevv1402C3jSvdEHvu3npOBn3AQ0Ad1XON/v4+NexkY1+uLi3oWojgFvfb8l1u/BidLkUJ
rxFy9o9WmFan1jWql4EV8bBUK7AE0bPfv1JnHbS5kAzzHPLC7Syj3AYDC37umiltfvX9uj6iuPPb
HuBsyhm5TCJKfwGwye0ocILq3qb6AMLLtxvPzlo9PvNI9dre7wUSMniIJM3GB1w5fXRn2TL0ManK
LxsNeVqMuIukwdWuw1+Zm2d/R0WZ4fLQ6huLuDoSVwoAaU773Q1WW0oTj8TAV5Gn1lEOTv9B9WWy
n5Rmq83w+sYtrm0uLp4miASmDub7din7JIiCyY3CqybSBltHd6zDw6BY9ITk4MreK20ZvzhmnH7W
wib4HPVG/a+c8sT1CFLUf8a+cH4VxRT/EbF2lecPoa/ugOQNRwxktc98xekvpdCGxCsRTP9ZhmWD
UYFh991usgyrPRWmULRdb+EV8UPzI9fe0zGzgLwoJm5FKr6yztmokuxHbeCtkzZD6ZlpYtX7AeRu
d8xlXNW7WgK728HJCErPspPQ3LWyzCdviHJ827BI6L/WoVEdpSohY4xqMj3QG8jlxrW5UjcDLgBA
hu4eGMK7tg3HKpbNMDqXNEla/ZAzh3EXO+iy7IcclsFcHRMss1+pLcZL1dB7k0/sdVadcjyWdODR
MJxy618JZOsR4hXkW6fJoi2X4fsQl/bxjFJEbI8gaHkbWfA0y6jLw2vp+vKTHWQlhBWESXM3sFhA
G6ZDkV8ttzmrbeZvJeJrG3xGiFHTp7dFleV20+UaXlhFzFFqjaI+q24/PhralB4Dy9zSnr0vWYGo
IpKEw4Ha6B3mOdL6Vs87wKAxTuHfs2mUP4eETEifNOlpsdAZXrWORmBu9UzuJwloCiUervpXQYP5
N3tTBuhl3U1G2MbXplQQwQwCFc+pWIAFBRD6/oO2OtRc1DCMV/7i8hArpGWig3jb+YhuRtgazhMi
U9ACd2Oo+1eFWb0ZStzOSjEoDqmhE19lFf6DAQhoYqeaDmmC0KeFtDLcn3LL+vw+GGFMJsZ9OBMn
l/CiQpdWlUwKjF+Zd4eSDAbuQrGFl7p/oBmFHjFNQ+Avd48K3Fu/TdVxZi9LleTGcgsv1lt3p9Zh
fR2hqmyJB62t5SytwSlQsftYFhlb/KGwcQrZm0pcHFoEiw5p1kXUwHJrl2ctd8OIgtz7e2VtMXk9
gbczKuq7i9ZMZDZ6pppFck2ttji3VV4+0oTassZbW0z6BwQ6cxh+x9XqE7Ns64pPprXl+AGZfdsr
3Cl8iky3OfiVs2Vbvjoex1sAH0FWd5limXGOTAoE6KufyPyhcUX4gdbri1vnBv1QOArvL+LarQLY
TUWShY4hIi23p0ADztRa0PquOLqSXKm8hkoaxHt1SsfziGeah/uv72nkdRvnb+3zcZlReGJtERZZ
XJ2JXuDkJ9HabcNSDz30CDHIwfKn3pJMXNuccItQfiU0J4ucf5E315dfYJRAEyu9BrIqdnVR/qUg
zoeQp9ZeWnAyu74QG5yb+0dp5mvOlDtsYjBVXAyJy1Gdjm6NCqylJJ+iCkMGEWbRIeXNPhZSTic9
UPS91XfREV+zjdHXVpYON1c26Q5v9+KbFr5vRxSjkytsiWDn2mVMtJEovx1FEmnR06aENWO4llG5
HhgiM0MW0jJ844NqZRMSBm7/l8Dh5/T+Jl1ZTurBc7MEsAW54eJVgAGuEVTI+DpGY3WmiNJ4oZmK
fUPLdp9OeDKyWx/KXnaz9/FWWfAVnX8bWTJTdNjnnvqMm1ns1KGrmsIfI4YPo1A7klz13zFxUBIv
aRB73CGiGZOBBVoIci4ex4vAmePfYPbrarCpGhIcNDtZyT3q6UKjZKz0oRdqWfMZabvoawnE42cc
gBM7+enkjB7IO9R1cUXQAx7axk6Q2wkjIJSWGL/GqhL8E/ip/j1Tq/FHbzXCxwWEMvSuFmWxEcCv
XA8zVAgPGxQFSFEWU3cNqB+kEZQgeM6+a5mVXx2DXeUBnG897pN4pwRxeDGKTWbwykUIioH+EThj
OmVLJINvo63uGzK6FqHUm2PaNslnZM872xOmr+sfXdEOWzyNlebO67uM1znSkVReFvPtmylRVDVK
rm4XBeEeOwz04ly7+x64dm94VexbnzCmVOUumRBf3ilD0v/Tt+4Wy2GlVQvIgeIkkTQ7H3Tr7aWV
jLT+7VZNrvT11G4XF7X6gatLeQhyUX1X3bx9aGKttw+qOUZ/5Kk7fEKbLzEQgI+x9ezj9jHCR6Gh
IxbaG/m4c18hmylRLBGv7wrwFkgE/mxqFV7NXqk+q7WukYhQI9u7cZh8GCw8AvVwMj73XSpedGRO
yNfxjcQcL81OeZDon/EGrU8die7VxdL2Km0LmXrdlukp18S4A69YHcVAjTGxjOaASIB1cPtp/BCT
6R+KNsHvMWmVUuzLERFGeNv4rBk4J156xCJ+DW2qH/MEK01dySAG930Z7P2qQFqpHP3PqYyLj25b
+ecZbX5CLbN/zGCqPCDqbD+B9M4/JEqbBl5SKfZVzeLyk9SqYc8TLB6LPB73UZ/9iXBYcBgABAA7
RsNwJq9PzdUJTMyzSFKvltlJncsqrAGZxt2uzmkH79wk1HYS7NXJLSbjKc6QdK1USiY9Cd7fI/Xk
A+wd85NtpNXzlNTyS9OrVkieVXfhri9p9LH6DbRWgaxY46R7rcmnj+aQ+cdGjSHnikk/9b6pxbv3
L+GVV0UQB1F/nUOTu4JIWkgkbA2H2m9nddbRV+IpeRR6gQPu+wOtHXxyeOrldOfBQi62/hi2rhoh
XAi0BnUK2ZJ3qqLOLkBVajwGhi0G00rOMVcoHEoHJHJ3OZw2UI1Q9Cq+ptVQ/VH3sr+EOGSe/BZ7
ld+fmk5gjpoYnh6E57enehyQL1KCjmCSiHmvp4bcR44IHlVDQecfS+WN8damRhBCR4S21gwKux0P
dJ2VQBqJrkKdjK9OHzU/27hXUCM29Wajbr7y2XSSRKJ/CA18v8Xcyi6PBgEH5DoFo/CaQGiHbkCy
VaeisUP5e6uwuxLWUQucKQ3OLCW2RP+3pQIaMbOCqxo7fQLnV7T1Qy2NPPRYyO6rn7hFcAjYodbG
qq6NDPiMrSJmytty5LCoy0qq4A4SEVENsqxwdC9FXdjaDt9f0EOhnlqnOguDYSMQWnmOqdGDIESl
Da2x5f4xkNux29IOAEo2+WNVGAPq5lq7BzAzHk236pFUB08e6WLYv79zV3YSdWaSckwPkflbdolx
qg2GpqW6pkg1Pga1ax6cRjOOlR1tUXy1JXmMRgRHBGIT+MU5i319f95E7AoK5XbeREAsYsMeDnag
Dn/2NEh2guT6pVaHYmdFfXlOgDcerCqMHgENpB8CHXUAcuqWaCXOjiOhy2OkjO5BZsW/Kg7W8MrK
YARAq6kEYC1xalU1zseAVvfVwo8Vy6BaOxPLUGgL2bBTYysYbddNsrN74eKFreSDV1f4C6e2Xeqe
OhaS3nycozZj+sMZkxv0goAF6meNSOJHU4TVtyKRYDTwb+k8K6xQNXbRgNaGcPhGAG97oyXbcxKC
SPN1nicvHVvx5IgSGaDGcYpxZ5qViD2/s4yLmuFGg91pP9oeIa8+7QJ/qjy6EtpDxOBnwxrDfWdh
FHM2yrTY+b3eHZVxzPa6k5uPbS2HQ65l0kujLD5Q3pYBsI6pe2xqQ76IQfls5KO5tzhFz8E41dTw
cr/5WsphinDQjqdPqhvVnoxg/EYOX2guKYDWlZ04RH3yZ1xjGzTZdoPtc4VxK5c58Rr/6EitaBA4
l+rtrqzt4qpKI3gxK83YGb7jfrGU+ofdON1lUkpln+Zmf8wAo3t4J8cfQ97gk0UpllAbUmQOQWsH
frfchwbW1oWNSVvSowqvwQvF4DVpqmPBSrDmcfCg5CCfdlWSloehdqWyjzpTP/Q42W3ip+crbpEo
2NQJALtD1Zm1HG+v2zLpCl4SLb76Sskpcaq4br1KdtE3pLmtR4Vn+WcXRs6LyHrT3peJOX2MjDJK
9jNRJjz27IDIc5x4/KOe+uJzmkbWrwaOVnWIlN59ik3lgWzEaT2tDopv6HAN0wGfZ1e7Dn1qdF5q
+erojV2p0SW0/Trw3MQJrZ3uAjk7ILLq1AesyWrhOZVpfnHHqnouKKF84a40yVH72ckXHHjyw2p7
HI9Vu296T9Mj9OkcX+ifkG9PjF0j9DDYVwU7YGdl/mR/6LXWDv7NCs35GUxi/JmZxNBm1/X/JhrN
xMnOhwAOpBa+JGqH/IbfB13qZcWQml7R2jAwVbcG4NHgOezFhtr/zPVqbPcU1+tfWhlPjzHuP39m
ZZU6+0KMvYpRKFHdz87VSs3LnckdP9paYtefKJmnOTxETfqnkb3wnIoReuL71+FKRoqcLFUagvNZ
53nxpWVR6kJ2LY8dLf7DIALjaRgyZd9iWTJbgsUH0/DdYzFNVeVlht5uXMcrwRjjvxal0Nm4S47U
3LfaJjPmh8Dp/xp9R+yKqh03nvSVhw79ZW5M8j+VC3mRd/e4W7auVgDXmZLkRKIWPGZlM3m247u7
MiVGB69qfnp/aVcGpcw8AziIWvS73nCIiZsrFLre9P1rH13kMjz1PdI3u7xRP0dGUXi5Ytu/X42i
ZApZmTIRJZNlkUjDqNpsQzO8VjLPA0/BqxyL9RDK1sbOWflyBFfcEYhnk2YuQzL4sUU3WLS+3cRW
T06rdi9Vsrk/Vp5rBLVeM0emdPdcS7umIV21NN54yM5tGndePSTZY0s1dWPllmJa82vN7iAWI4Im
0lzukg77E7UP1PyqpFXrdZVPumfa3/Igtv8sR3Xam5PQT0kihkMdti2/iGLvfWlvwU5XNg6gMuC8
s3Y+KIZ55d9EDVkTNJNS1xjGu5OGkg4ZUGkF8li0IcGR5Q77Ygz6l9/ereAU53Yq0AkK++J20CLL
CruxsZpBcy7ZKUIDTjgS1oehpu+KUuJ4q6pbiJi7r8t603TSmS6H7i4Axc5WB/3poi9fauPDCK77
PBmJuRvMKt36unch5zwW5HI6PwI07zKsr4wUwZVscC6+iYGPVxhj/WsuSv0tcDB+DIpCfmtHTCc8
P2ymHxmN+vDTJNr0D3Qn0J1Jw6L5pBvRAJoxCCfOLqi6at9FkXtt+7b/PGbqlq7qPQaM14J9SJYF
oYlgeXE7qyBZRKmlzqUlc/DUSBVeCTz3oCmjjURQN17JwPWPOSDEa+2nMCUdqzyLRu9QNYm3DK/v
Tjw7EplueFy03FE/nxOnN/tSRXCgUhxbv4A6Ub0Yk7OXScs3J72yKSj2AtM1Zp8u6uq3w2TMKEp8
0760dek+9QWdAw8Jtsx+CECI+F5P1PVo1WnmjYE/7n2UH67RYPAr4cfa/jXlRfJcYCtYeD7TkZ50
a7nFNpmnehMgzTwv1gFq0pw6LXFqnYjLSZGTdXHN/m9L0cer6Uv/oYj79pOm5+n+/cNJF+GuVMXi
I0TH0YQLiKzOfGm8Wfz/Ie28lttGonX9RF2FHG4BRomkZMnSyL5BWbIHOXUjP/3+6DlVZ0yxpJq9
rx2aALpXr/CHYmiwvK4wrcBYq7k13MWcHwdd1JiHMuqXAYUGUlHFaNBeFT6obRr6KIUh9gl8102b
/dLa4yvFQ/niulnpHhTcOHo0wh7X0TRFT4lRM/1eMymJenJ4Lx6hI42mxMFnqur52QAML4JRae3a
drt5446z+ZMJunTWTeot87aQVVUGVkNOE+QSVGjoTPq4hLOh9Grj9G4E5agQnghTiUD4rWPJctxB
4k8fgOGIWxrjsUsn2uhuMFEas8DPHPNmiJLIWZkobY/BjJTDs6l3I8fASaeveTXmUSj1dHycstGh
Nphb/bXWIX2sGvpZ1YZsCtGDXHbxHEr6gEtAKZIVLz7p+LMwjGRPHaVb27aY53zVNVgW3Ao6hXjC
aOZh6Fo7Xtfa5Ner1puzNBjoj/VBq3xwpvA21Rvo9SQPWqO3Q98fyzdcwbkZei22nrU+i45utFRP
ibnI45JFgwrEHDe/xNKJR5HlsQph02naibOE744+N8gYYmUcgk+My6CbYCliKBLvIqdM0oBI0Qzg
AfxoWwDOfh2t1lnPTZVs8FWOUAFpqd05FJZdrJU5n+uIIgO01ThR52xIS9OfVrb04UwGegIWJwPZ
ldZzPVhjTyqkFSt7xggs7Fy6O4HXa8s+SdvoG4CemiWA/+40TaZfS6/NN/UYDa9aO/W3wEGEF4xV
i5hepS8SYrGeS2ovIqQPotKpjFCpxfqVGmXXoByUdOkhnSdZhCDZtPyY9VO9U5aIf+Bs4r7YftRb
Kx1v3pcMyWee27brr+0k3TFQdCiaberSNl7HvZBMIc5+yN1B6APVc7+YZrruFkvb6I3rv1UubLCV
LDPh0Mhhzvro2mx9Wbnq1xJHYgojGXWwhjlwe3de1JNqq2yX4FJ1RNE6fsiTti12aMp3QGBSd9wk
uqU2+ZyqNdh//cUUXeauPIr8r+hf43Yp9Lrr7kWuRAgWeTlMwErlimteGbsixVl24+S5eRKy8NGc
Irc5RXM0q9CPtNh8qLwaIMSit0m+yZ0uD8uOtmoPWmXcVFZO9ewujr+DqecGvvCqg4EqXAAHqjBA
2mfxtm6T6rZ13PFGWll+b2ipVQR8Hnvr9Zg3qtwqYZY3HcL47thpr1mTTipcusp+aKMuOdWywwC3
LMzoG7r3vs0Ix7Reqyz1RKCGzn/ti0XHsci1NlrbaIHwhhwYYt1OU2DVGd/bbKLZXGnoS/zlTWmT
Bfog2nstRT+aitxfJ6CCfqEZinOYsyjV7nqnMU5d6sj14mvqaIvYUqHe5tVq8OblFOla/TVJy/rI
UHQAe60hez1Z1brrpUtlPCGmfNbGbLp1VBTDTT0Z3pdk7sdTRKg5avk43zFTkget6TX0t3zr705V
dfNy1mRP1iXCL4iVj+3E96pQEE0GY++5Ujoc6tp5y/uGmGjp6VYi+H3spiKBY+tFXuDmU6UCyxI0
kpsGjE6Sms6TMyGbH0wUvcivYj2YVZP2aGYTritJlCojYP4sXzDXVdFdRcol9mgAGGmgt0W1ZVCC
yG8zTckL5nDFfhKV2MTNYDN8M6YHUSzgvw0/sleU0t56Jud+QgqpWQJTpJEXGgBf/45zae1TTS4M
6Iq8CxxrlIcUHcPnInI7hwGHo1airVQ41NAlp8i0uhWJjsqOgpGM3MLcq8xV7y39F3NOizv6v+U2
Kefs1k37fGVlaMwmw+jGYV7m6SZdFnNTEGYPitOHa6dnp2FUx/Ln4uZvDXdUFXC0ik1UGtkcdikc
lKBrzaQIi9Iwp9D1k/pLCZb+lWmJH9KlspugLw3K+Hqo7ixPKC/U2mXYdX2l37S8Nj2ItKTX1r0f
jTd+Qn62NmvP3SLAjnuG6yC9GWSpFj1qaYQPfDq2LnqZ5lRb4TTZZ5iRaWWnIpm6AG1N3m/TCPuv
Nubp4dnMG00Xb3mMSTd/3WUPxsr+1Q+DtUXYwFrlWp7mYRbN/s04Gdmxx/4VomW/FLsut/NVjBTf
1yQWHtpo3XKAL5591dRsrL2MOQjhuDv3DTTz+cx22Lme7MO4yJpqbdD8+IU0KCMYYVrNjozQ2k/0
Weq7dMDWYlX01jTtqV/sZJVLMNtBJoflgHwz/4eyeOxVD2ua/tjoOE/G6Lpvs5GLb9Yct+eYAzvS
jEq+HvPZALMqeTdMALPDKfGtF/w61X6RCEzi/ObXYQqbYF0rf37sooEwo2KEp3dMVYaHTmuWrSvN
7NbOHeNuRl0P2DzY1VX2G0BvJs53s17iNVlIpq8gFijQiPbifEvddCHHXlKTkR9CgTUSp5H+6uez
jWplnEYnI0GJxsk89cs0ok4EyJbW+zprPdyp3XprZJNRPtiKlE4zCHmBxiWBi4rZR6xg9FB/pbYE
JU/8/cxmuNf7SkXsylLzIMfzvjbF1GXFNkVg98n2YqsNsNKYtrr0hl0J3/EW5iYyv4uZI0Ro0Wkc
grbSiB2lYhd5mVYWYdpzrd05sTvcaIVAzMmLi+4vferzNxfZw+ww17P4hpoC8izMteYtajXLGmCI
uZ3zzHpwPCV2JRaUu7p37HU5gjo2jMhaJ07RrUfP/Zl1hfUl11KvX8OWQEjWS9n2taXnx2jMMyIX
A4zQxSahCFs7Fb90qXprM+SCMN8pUQdar883PiYv6d91nqBDPRJP9Q38WPcXR2TpQjvT8k2SEWks
bXC/JI7ZLrA6VP4W8SWcMMubOhgcrJRWw5KqXzgCe86maoeZ2zGyN4mymSWjQSOCyFDW8J0LOc5v
gaeWR2UWKKm0MjJ3jW0NJJpmvDfHpXtgqOE2mAyauHQyivN2c69FG6Ye1LppTc+x55gHqhD6MeO0
Tlu2MRwGrTVubUc01QYv6THdCnrQ6z7FbzoU1RifZhSv5Ca2ZhiUdeaeVCnc7tEoxjIOnaVil9Is
xwW668pn5h22tlJV1nkBeuT+cC/VkH9l/J2tHSdW0Ur42FnMyos4fzWkmjJrQ0f1xjajiX2rtK7/
Zs5LTuuv7NoHkyHRjjw13XDI2nwnZBQ5N9I0umxvZrU6lmVRHRZu362ZsEnBtUc0mnVexFYVWg5H
L09vFRO828LWrHiTGbncCoSwib51e6szEF/CspksPnnU9neasVhlUBUZ9nlzXtPc8euxjoIZhuyq
mZBxUnWvHb3Jap4izZuccAKh1IYt3aC1psfmW+aRzlr8ghsH588OhRbN3emNJvc0VEvsVk240pha
CTMg3YIUyN+/T7Io2bRVYWEtENOmbYc6eZoqPd+iQ6SVYWdxWrEYr0fEwLrkxyLb4Zsf194ULqYt
7y2vs96aZZmrsK88Z4XG2nCsZ0P+qD2FeRZ6AVVY61m6rc+qQmvhcpd4TN8PMUgJ5JARaLvv68pP
D6hAdltV15QqGqJAd0ZrNHurB5eyMnI3vS+wzDlaWuL8iFow4bVjpUQFp59fE2fudt1iO9sJq2kO
y0g2G6OHY4NUX9tjjKSwkcZ7v0qXkJZAtddrs7sxcqdueLay/p4u1nTAjVSCaum9t3SS9q5rIvE0
lP78Pc3Hgcy2aVeaM6tDZE7Ruun98vvoL/nKJfhsiOUzZVo0b6ADTs9S8riBQCBlaxa+djCG2Qus
aO6RwcMwb5ez4KOvjzoDwaL4ohA38YNy4Hx1Rm3dVIYp73Vp9mu3cKywrRJ9r3tJtxVLu2ynuDXD
UcNdrx+iMmxmy3mLFmYfzhINJz9Z5G2ij95KGX66Emllr+0oSmnBmDXgVUOuYn/oX7l1jRDXCPNW
6Nl8LIws++W6pPDNYnsHm6x55bjNsMrtNFnZmVxeiqTvN0ulYIP6i/ukM8EBoCZanEXTZW1xtOY1
fWla42iKYH4z9PEJNa1+6zmKMsiL6te5cJz8pvJk97DURa7fdEbn75ex1DdYls03Gebn8VoWVt5u
lnQw74vZyYOEfvcPLscaL93eajatF7sHRBq6g5m3zWF0y/Kpd6Grl31eZUE3JgiuOdos79QSZffZ
aLYqpM0PBEWzk/VidTrzNqkb9SofhoYG4NnxBdbsI5hK65T7TQ7pEIUJ/i80Xh81Mvl1VQz6C+n3
c9vPOml0QuqxKL3+3todzUWtaiV395Rt49jzV51bzKtRW75445zsbI33arZ2wexpXPh3uvAL5PtA
qhGyz5OhzIxgqA3s+DKuIwAmSbJqvFrfwlOw/ypx3li2fuTkBye3KTrlZAw3FiXIHfmr+VL6sb/O
5rJa9aVSe1rDzX4cYIeEeWPoG5zYyw3ohBYNLA9b67Qy63Bp6+KXKWpgGkgOvLgyyx7gCg8hFob5
s6VsI4g1qEI2UWYflcwrAil6IA5uZerLzTLV4nvbivg593XcD/3ao1fQzlCT15Y2iYdO79keYkp/
KKIwGXSfaXs+Wo7bVWl84c4SG7/MZFhMiDOOhTc/+i5qea3hlt9FgcUDSvkDEUlO7kODewCVHhYI
yHK4WwQ4yxUGIR4yy3VyjGJbrqKuS2+anjzKzc3hLp7sdC1az9l1EPG/dV1jIsQ39GvdEMMpovVx
406aRuPVH1895VeHQrnGj3YqtHDJzPipk7GZhLY5jus5NvMYjE0uaPQXKoxpdOyirCiyjeEX6U+v
G1Cc9Lw033h1L9Y5jx4YStm3mmn4NFvG4oQcTHyQjhtPUBLM4ks7solcVRobWNRmyBWibjvETzcm
QWK1zAuFcFab3pMuYntPHmQ9+FGhfzWFNm4WFGGeBllrapVxNSbhrKkqTBectOkmGGO3nsqz8KAz
lKdBd4dV1S+waCAB3A2exxCBaqreMItnbi1rzrM3OqtSt9tT4bXNQz02+koaLcpwfFpzJ9rFClzR
L1HoqkSjsJqn9FBrRnSr4SPUrIxeH7jEI3ef49Z8oHcybQui/IlkM1qNWV0CELbHU2m3yT4xjWoV
97MYg7ya7J3TabK6devEXme2bFYq9duv8+gkD5Ucz05Bs1LUPMI8QYbv79ueYFymab7Wy8S95VbX
yyCds+xRFJPcpGROu1qmziYGHXc30obZst/kgRRE9hBBnCgOsmWaD1FmpU9662sn4sHy07CF86NI
mjkOuQjrXR9b8W6cBe9IH3B/jatchVPRd2vNra0fFPr90REunVy9HyBJ4YdjVaZ1S4fCuWGvizeR
JRKQm+HS4i/9bQ8o5GhawltHzTCuUt1sb9LW6f4GuE71CS2vDdrRzI/2ud4uIi+B3UMCKQwRhdHM
6TVEot2OqgEDQHNlr6duPQbGWNW/Kr0vVppmL8dYt62bWlpq79a2fOJmUUcXLak7RT91bwzRSGnI
78Jg01t3Rp89VUhaH3OzUN+ZwWZHy4vBzEkz3XSeKE6+Kk3oACiaO4oSIipUvKWtZ25o2wyb336c
KI5NK7gexTplA59MFWdWkPQqyUNtcFyuA81FWbqoj8aQLg/4vtpfyZaiwKwWez8tfnaPiXp1e26V
rooa6F3QI3Xq7KnexBNSIPkLId37yxgm5HlrGpOSHu5ZPaqxnxBBsI5OY5PaIHiw/IxG1X+DymRu
9bgwb2okL++XUo83ECrQ0OkH5A9WMlNRtFrs3jjGjOAPVnHGipXjItZ9Ti22ShgorqzafKvEIm5i
pSWh45K+eFAkQitVw1ewxGaxYoA/PLl5lv6aYr+jbPONIwNBHUd4aFI3WlwRy3DH2JRdlD1ojbnc
z5kVIYhbEtpSIfTtaOO0gIG77n8v+yImzcIrW++8JV7BoCrR7MyMo5Rm+aCkYdmEZ0T507KtjpaA
H2cXWrLNpQ+EY577YpPQqCV8+Gkddp1jP6RGof+dd3W6zgGnPi9pWmzKWWlhUzlc2gV5T1dgER9Y
SdQ9QqZZPOQn++XWRBAhCQWlKj3AKrttWm06ZRK4og1N4w2vXWuLAYJ7soDa7juzMx7SqZ5OXlWj
FuNMzm0LxBHEEzn2yagzuw4Vwgu3svbtG9Hr9E/6Nq63pVs0w22FIPGWDJpPlBJj0rAuino7wAD7
oc/zeEyhsa0Xkcpt1zTOL6/vuNdc2TjrKmvbTVyanRd2zihegRD4GyPJU0rpJR/IZCZtM2V5+2Nw
/OZxTgXlsRV1Qyg88igkHGiyjWWCLSEOpXeOlww/kT8AgqJ8JJXSzNRWZs8toxoEOZpycU+ZN3Ts
UYy3s8BI9XhH097Y6pibyVVlJeYN8+r2ZNqzadEx78mVqSncL5YV0aA9K7IuOfy8ypIxhhD2IB7p
YON4EbuxIwFKFNk5aDdV6MjWf4nz0XrJFjRVN46ZRX04KRr4NFRRpkBNLTlkHJ4ycCi/nxksqoSu
JM0MCI3NaYiNbodwktyaMlvu+iT27+jqii0Kc8ZKE15/sier+CVJOn+UYzGFQDXUiwR8cQ/OkiZN
rttE18ixv0Do6Q8++5LYHcmNZSnzwakaez3RPjo29aCtlgowhgCCtwbnUIIc6dUpy1X2xZ27+Luj
CQ6Zky0D1r6p7x0rfxRvcTYPt14NE27tDHGFkNiY3aCEGh+SWhd3lfCmwJ8TUx4tOqP1eq4cLIBj
Y7QDazH7o9Utjs2OZRgSoB8xv8xDJ257EEJ7rjJF0xqq+qbMUmC5vjJfYll3XwYLrEtYDhScYRbP
Ypv5WG7eDsxug2ZBlGldpElub1pUx/Ze0mAfqakGf6C66EG7x0wjnzI1zqu8hYO5YAIvV4nZletK
o7gLfCnqFXLmXX0qW2t6wl9z2umzmfwwwemaYZ4a5JOMl/S96cr0oco8ehael6TVbTnJ7tQatLc5
+MUGho/5TDOyvRcZ+uRR7ZX32Yz1PLby9U0FU1PeKHri+s08JtB0SxeQIboWItToIt75Uzb9qMA6
qk/mV1cmh/SqzrJgzDPfEw9kYVfSUPiyznPrrWvKsAdBRfsJyuO9KouL3sl5hm/j9APm9mJyWCxZ
2nG/M+JNC38NZOVkxv5eBwc7ZdqqWxDOEFBrKVP1ag+ENtvmyyy3bmVRWVkkyh9P7d5haxgSgsLl
sW0I+/yoP0d2Df3GqXOku8egcskDckVhg5JL/RcTs9FfkHHV99wdne8U5f3PDBJf/8l7vzLzPpPK
wINAbmGgegGbbd26BFnV25R+y6mEakNbRWnn7ivhgcjwo46g9dI+Ef9VX4NHZ29COscrxn2n3ii7
vrAaLMj3Ii78m1wo/9CMBfowrhNv5lR+6wVM4o9f93vOw+9FedlItDAw1y5QPmaB8ahBbNzrWibH
jS0JeKuztmR+a8VWgRqPJKlGyWWrcndyAoOG+u0cL3gUfPxLrk2HcQNCqAZUAyPiCwQx4bJxBiCO
e48OX4BySrfG/bUKI2GXIf2fz5782sQccAycPnCWIFcuPjNCqKOA7Obs08h+Uf44HMZSzmEj2uiT
73p1Jei7Zx8V4NiXSjAY+E2p01j2fhlMHq1asvhR0FnaD5Et/jMnme+JlwnIh7MI2zt0CPzZVlMQ
NPajtRwbvEf3fWU24VChl/LxB7sSn0CFoE9yJui85157yUi2g6PXXhv8wgiLVFK/Wkrkyfrjhd5B
e3gkcg9Lx3AUUNjlzsBmjQ4IA4590uf6aqZgOFVj2YbL3FebfjLp241czx8veu2joctognmhVQxo
6884RCHcKgue177vPeuNZg8zYSomDE+RTJafOQ/8Ni65xEZAMYNkdtbhfEe1ahlFOwtUun29NPZB
SjluzTSrdsA1xd3YkOIEOKCXj73tNVpoplOxBc+ZNmHT1u19guiPQy5DG7wwnPHJahbSzVwfqy9F
v6h9l8Fq8eLuMwGLqy/JNW1kMEHDg+348yWJOPYBPVXOfqqSfm3lNqDovBk34Jc+M7q+Hh50eAyQ
0eABXtwLUGFHo+wID6KIbqwWny8FijRsha9thuFTd4H3uDaIZ9yJjgbkAw2Ly3uIYSaqA9TrZwjI
UIYM9qzneCRFBDFt2G9eDvoilE2Zj3RkWmzo4n7pnsdJ9nLT90zaPqEdvL+V/vw95z//F5TFG80i
R06EQ0D4oDnVROE0S0ZBDon/HqBdtIoasMF1nOf/+aATk4ET4h9NSOFD/7l0k8RdWYAGwD6a7L6a
y+zJk/Nn8fjKA4L5NxiQn2EiCNL9uQoTA6+2GsfZz/T9toYxW3vPrgwkpgC9d5HU4Jfp1s6ZYmbF
H5/193uLByS06OC3MYdxL856vGSQ+rzM3dPQKjdcg4y7bO3MrFCQhgO9K8tPvub5Yf487lwHpFto
NYOgfOdqvNDkhkcFFKoCfyuCLtfUfe1jgxhExM8syBPPuetcL/2WKnM8e+c08dvHD33tfcOxgqYM
W9l5ByIWYgF41XBRVLVn7+icPiMpeYDVMQal4X+fet3eLhHy+h8v+z6YoxsEu4NIR9jApu3Pz9w1
NhC8tjf3jXLRGIbeGbSm8xBlyXhDIxhwO4Pg7cdrvg9TOhoBaHpRciGGeskgXoBl9e5sGVyF6HUi
S0qPU3eKLx0wzU/YkVfyKSpsmChAUFkKR54/ny91RCQVkKh9rw1VAE7Bf8w6cXYltDUkUdDULenl
r/UJWyBHw1Vg6JryE2nUa89LMgcc8CyZ9m4/T/25xz5Jbe8nCg9GkaibxvAoiiL/Mxnwi6PDh2QN
7bcvD8g++5IZpMNKpUwuMQsuIM0RB70tJP7klFfl9Ehh/xne+GLX/rMe3lI4CnAk8XP68/UOJflp
tVjerlS58VI0S7aECewaJ5Qw3V58buyvAsjaXWZmkEo/3kdXHxaDcJJztJq1d3ZxUZwYMDG8XVuB
xMkX4wF1mle4QU/N9B9V4//fg/7/tS720cAmodyN8BHpKOabVDihpjs/R8f8RI3t9835r1j0z0p0
8xwyOYqPS1kSsECjqAfMUaC322cDRyd/lXhl1UHqV7mxGTprbsNK+BCMptYNC8MT+dHN0nLZjnnV
A8TArexkIl+M62cvrCAf3YYGeJzIl862oYx8/BkuEs9/fjDm1Mg6OGTulwrDGKbqyzzhxDNmCFYL
YAbrGIjW+uNVLg7R71UM9BSZFaJ1htncnzstihdrHOb0bBaG1w+EKwrloC5UqwcDqKf/iF//ZzlK
Xu6fs/rNpXOSITEpxpnZ3TWUpPputtD/C7nqimczdaDFaJ40f/jC74zNx895GbH+WflMooR2B1r6
N576X5lFVNR2qmwNf6hCqV9yQDqmHaa/8IsZwsiCXx0XUbzOSyT9ZWu1jwnDuU8uhavvGrY1tltg
l8Hq/vmu+6SNK4Ar3q7pdRnC2r5xcOmGtvXfLduRGucFk8mccSyXevCANWjnpJO3080CXK6DjcsM
AOWTV3ptg56TYmpINCPeMWf8Baz8lMzeLpuT4WSX5DNIqHwmu3PtpXF5k5tiVYZp0zla/eu7JWM8
LVOPMdoire+2ET9H6BTbSfVJnnBxYf/eHiSWZ58mIt67b2NonUhj0Ai7To9fm3y495SzS4gAhtnJ
oPXHT17eRWr0br2LZCxPG2Nk/EOQ1akn57K+W/T6gBzxC+41B23ptcD11UNV6E8fH4SrXw12LW7e
fDtSoz/fZwzosCAHJazo1hyCuwVRmeRfPl7k2kcjxXWQGD3LQF36vKpkGCrXyp2dPQ35ZsgUZMwF
MY18HvX1x0tddvZ+v0mWcc9mJxicaucH/tcGIRHJfWsS9s7HtQ/kl0rbLGjyFJQ08obzKyx8q11L
oGLbAgxBdlsyVvdXfct0jCpHAR4HsaT9kNA8PnnX114DTCskXYjiGB5dBFdtqEeZ9Y2z80Z963dT
HTSyf9DF+O3jd3BtM7k6VqHOWQP0na2ulUwIVNqso2ppBrUn7tM43Zd1c0gtezVH1RE4xH6UwGE/
XvjaqaGNRQsRToZuXTYRnWqejUGVzg7eqv4lSwAjw6Dt0rvIcZOnDA/jdSl8KpuPlz2f+cu7nBpN
O1fkYOAvm7n96I185J6JvJ3kJyPWnKDWhLxrrAy49OT4nwTuq5eH61LBIA5Lz86++JCqrCtP6wxs
iEtjr2gTW97Gabpd0YIF1pYDTNMwRtEqoJn79eNnvZYKEv2AUyBEhLfu+dv/a3sD3HdUsszuzjYj
HxX8NiXlYP4MxGOd+v2btNUOWsInT3zlDVNBnE8Vjgo+0oN/rhrX8IsmFTm7uU3FTQVCIJBJVL4M
eqHvXDXKT07x+ZBefFEM1dm+VKeIvF6yiiOmg1OCv8muieoR1j3Te8MFKvHxu7xyHpFlZ9DA/QvN
y7u4gMexg/ko4CrILP5pk76hHocBh2dO8uH/ttLF+8NcKolsGbu7dmm0lYAh9pUZA4Lzfm59UvZd
OYP0ERxeDpf9e/Ff25BVzwhV7CIBfKtrhvmhI3vPd06G7crRbSfG0IXQIvFJ/XVlZ/7xNs/f9F87
cxzNRHcSnhFz5J3dmX/nPdNCbQKxnkSritH9JJJPIt3VL3hWkz/LNXlEnT/XTBUyN+2Suruia9NV
pmJAszqED03Pk09u6Gvvleybyo8yyH7n8MGg3PYLYEn7lholKKS5altYH9H4o9ZHht7p68db5tp6
pGrkUzRooCOfj+S/XmfXGD5QuTne67JsgTEBnmid7DgV3V2aJQD9PjtzVxckC6fHY5C+XUZRb4Jj
Utl6vAcjuZ6iSIVlO9J0Y0oHpTF9QpDr5//iEWHq0vryvfeqN+i2l+YZkLsfW1AGuYAYnzqVXCP7
rg4mk/x9YSq1+3jRa6EMnqRNd9vlUS+7t05RWk1WW/Fe1OKvvJ/eHGf8Cn1rny3/x6Xci9xK6ubC
DM2L9xW4wDV4oldXy7vjdB7oomz6v4gx/3qwyzq9cXhXeeXy/ermOTGjVzPz74vaKIKPX+C1fcJl
C2bmfN3iuPnnxqQKFGYGeht6oT8FqDfLmz6xnF9slKRY1d3gFoGmT39/vOpla/qc16EiykgCfwOG
E5c2zFME1aCg875D/cW68csS0rOYtJWecyOJsjL3wM8BGTryJyhbYOaa3wWTEWXbj3/ItTBH8xCl
NIj6Z0/cPx9/LFQ062KI941dPvdR+ou88cF0sSesQE+MQFQiUGkfr3ltz56HWwQfLl/9ktzboRww
m7piI+ko9W+ZhzuHCbya3MO3y8YVqhvVZ/On35XU5R3MfW/hTcMNTCV08aAIG0/oVCZ74bb0+w2j
SLR1mXZ5cpDWkrnH2faQZMtcG3aX43Vry8m+jBlpQuB2y6z20Kt7A1mBpK62ANK7dKeBS9JXyzTW
1ScVxvmtv/+x1J6wwwEOXDYS/MQm4+Ul7IH8DfvO85vNKLDY/fg7XLtuUMxi01OwU11cXOPIQaNr
AxIGAiAdMDX/BP781Ir+k1vtyhazSKF1DbHyK2gAZF5GsFy8+TQqH8tYbEaI54HW+BvaTbcOKMxO
E5+oHl6pGSC8YwJ0ln0FfHEZq2qtyAeRJPsKkdfyyZ7F8GYtVKQHBtSiDDH6Uf0qtYveBSVa4J+a
d1Eaf/KCr8QWeNzooHGbn5ud5z//16XnJjKlYw02ZlZVD3IRYsmQ4+towMwys6MZa5889vUFz1KP
9NTYPBfBTJv6dMIqj8cGP77KpuVJzU1gTO0GAzZn1RufindfW5ExCHpoVCq0zC8eMRsqG48YsKQm
GoqoZ03DUofmBIQP/kyJ+fowwUQMxjNQfvOfty/jZE4IDXrkAy9VKxaVYEIYT2KH3iNkHGyY7z2z
jFcpn/i/J4Nor52nS8wtabNelCmFVSczvWSx05rmJIvhtWXzwBYEZq1uapWn4VB+dt1eOZ3ne4mv
SFQ+5/R/bp7pnOFXdSd26IraJ2Q2a4Jy2+nNTTfI+TPPFPMc/y5CDlrcZxV0VuMuuAgGdYzwkC+N
aCf0nGRpEuVi3Jh46wHcANImw6oHaRG4epTzaRNMiNaUPOk2auJ4h+dD/HeOQ0AZ5KTou5LtfZB+
18cB8NKFIZSRnUdxMEkfYWO3L/RDa6C2gN1XeeQpcwPmzkuDqNLaKkyaqv678GHwo8w2aybk59bM
wpShoh8sWU1PQ0qr+vXxdrpyK5EuIpRD0EB/wT7/+b8OK64CTlGLKtotYF9/+fZsGLtsiGE4mvQ2
unUPYkr895uQ3NSku+CCwnh3E5bZKBGH6qKdH/0PZ+exI7nRLtEnIkBvtiTLV3s/G2La0SaTnkw+
/T2l1a/RQAPd3QCCUF2GmZ+JOGGqcJrt+OK6lRUevy7N/7DW+t0PigafnRaoFB0u6d/fYGWopQmC
QtvPXfBuz3NFeG5undCe99f//lH+7pXQQDB3p9h3/9HHaHlupZARE0aMwhYb1glA9qTymgajRfnx
7y/212z7118uNnWOgIAkGpjsf39fXclbNXI/2RPPUtRxP4z9i48YLg/nQE8xHg/lynAuN/Ij0ea4
WwxRaVcatJfs3CPM74/Ogt3u6d//rF9uPe4cBrpo4C6AFzCwv67CNQePIEefe0Awr9/YhYOIR3cn
D7+sJBnNsqYktNOu/eixHv1prMy9+vfH+a+X5/qDLUtr8M/1oaUVJIdVI4rA2evvR1gSeTjoq7jt
tdlC294GebjCetllZZ0tp34lOy9cvFaLIUUNcZbb5y6rkriBAn/OUn2FX+dot9nofmGfR8ZZDM1A
8Oti00Em0CUwI4WOwAQMVOspQUsZlynuu7W32mdZGUmIU954JY8WapiXg0typ8bbFD3mCWAGOvoY
8LKLjSYEY1WJRpVLMnPLeTsmLd+hUYk9+giCeGQC2EPvpy42k2qAxnIJuQ7ybGNmONSdUYmNZmRD
7GuX5p2UMiDHI0C6uZmR2GvNFsSbjNFkQqW1a2BtrbuGqCLayNAJbM9UjrWWDFmaN/pFQm7xqJjt
rbF2UyyDNgtRUrT4B7xgOwkV7BeXt18oad8uzXIvStAdw+LjavK04Dy54Po4LZdNI1cPRHuTh+6I
6oTP37stieqLQU1qT5SY9PqBn/JBas2d1qmfKp+dbV6JLh6SMctCrWwRVFrrCrtWw4cFoG7TZNZz
WvbBRsls3U+mE5A42BcHN6iDJzOtoFtUg/e2SudTWV0aqcXCwwdcA3qbs9EKTf1k7ua851kWHApU
KDuUt1mEBsUXoBK94I2feXvsgvG6btzu28oarWE452Hu8e0mTop+fYcsKDA9Y+7E0Yv3r+79A/51
/2iZqg4hHaA7nmYRrnpdRcyii7ssIygwbxr9ekyM4s2aq25j1YHY6SNx2qAjy8OEd3wbpHb20EJR
Obfge0++P2t472vZ7VYYG5EzCCtCpmNucEHc8nQ9eAIOvahHc8JoZsIJFtV08pLmc10qQHMomBdg
CLvOHf3N1OUB6M/SaLe+aJxQ85p+o9Sw3NOJPNrZBNqmIRllrKHBoRz1emJTVucNhEITF6J9UZfI
v9QXP4ukewuWMds5Q2pFuVF7m38/S35pBy4PM5pDlhoW691L//L3E07TBqexTRClegsyIGLonj55
lT0s/60XvrwOQ4SLzCKAGP6PM4tpV5dqgUiP1my0auvbahGxoZfdCxJ+4jv0whlFLLPCav7wyr95
hwTIoNACFwqL61cJQq1PmZJsLuDUXfw8me+/BW5T/AGr/8u9dHl/gE/JK2A5S5Hzqx5QefTZS18S
2TjJtAir3k2HyCK/48FbWdT/92+NBSIv6iO7Ivvslx7E6awuyyu03wN18KZosuQ+aEb5h9L0lwL8
8p7+9iq/3uoqQfk7ZP4BXlmyrYdSxP1SEhrvQGx8L1Z9jP2GnKJ//0X+5pNkw8bGkt6UScavtUSC
1HEC5+4fJssZYzNvyq3o7erBb5w/1d6/eynU1BdY7kVt9atapE0LnEYeEtWpxGgddILgKU2a7kuQ
iD8huH5zaTMpBPZFiqpDQW/+/UFzbSWBxDruoUXBjmrDtSEDZVlEYs55zDn6TH7/fVp3f+jbfqk9
L18iExi0eWgimSP8Kt8oPaNZ5txzDw4svsjzCdQOe60uSHSl/J1Qbv5BzvybF+QjZalFHXjJc/2l
uWiRkbZYP7WDbOpGYj2cs2+3dcA8pBl+uFgzLfEHjcpvvkdeMsChwHKL0frlv/9PfT2J1nKSmpDw
kezuE6P1/Ojb0BoK5BR/KKt/8zXyKoyWkBixOfxHRZg5BfpDn3R6wynO3NTO9cjlEU8qMWJtDOpY
2dq8L5OqiP/zc8HTAPoY0Qnr2l+fi7SYksVShn9Y13G4sV3xgW23urHwvb/+P16JVoXIKhQ0NKd/
/ziXehK1GfDcVxcW74At7R4LFwtCBxDMv7/Ub34shPP41LJUs8jff3kqpsEA0jQHsPdXlbLO70dg
+Jnf9RfZFDbRWtdweP37a/7m1+Kz8kW3A8+S7I5fOm63mGfmKso/uCbtY4fUj1KyW6IpL7z/Nmy7
PHykoV5yjwh64Uv7pX8Y+8lfMzYl8B8S7SqY8umYyFHt//0N/e5D/N9X+eWJGzyjmFiock4nDp4Y
s0gryTLbuDB/iZd5HiYDiNS/v+ZvPsQA4TtHCxsluqDL3/Q/j1yS2+if0osPxy3XV8IP2iDETTVE
wYTf6d9fi734bx47vC8+j5PFGuQfA5kcA2cm6MYO7kDUkdMH7KsLjOGkbqS960WJbi/9rlfyWq/h
fI91S+BEPZtJZKfuEg0gICJzLC8UouYz6dz7xnN25KZAPvQuUVQ5M625KbNoKdLXCzferMV92Qzk
OpSYm3WYAXddZ1xJR9Q3k27VG9AE38mU1XEWDD9NUX46JTLg2Zm+jB5aDXEWAhCCENZ0Vt2Sb43S
KrasxgRmuhIcQ7TkEzS5gD8GqF8jRrBJF3JuUhj51pNT92STcP7DK5X0o2Qopl3VNFUUWGOwS1kg
dPGKi3sHk92LlxTEb9f65i3UCuvUmq0eyjF4Vh1YKDvPjaiXnh0TVYK3U9lyky/qHhQbmeGlaKAK
OHOuonSZhx8dsqg9SG6dsIwG+o5a4XompQzseMjr8XrqR6IldE3fqtKZoraHQAMxorvJRerE3YD1
S89zYM1+7b+OeoN73vEEHdnIYLZ0kod+lBN8InAkyaB+msbwJStX7tps2vhu9VqoOt/1DMVvtc6t
f5pzWfZhCU5mb5f0THnPEZQMJj5xS1ghjLiijLo5GI7Z1JdgJOpiVyyzuBW0NyF1r77sYOoO22Ce
1WFNneIn06J1N6bYS5uiQmSb68FhULbaq3rcz0KdFuzeZ5dnN3KrdYghrpPfEQDp21jZvADR98lq
MqZqDhlxiyBWoM5PXlr0V8MsxRvcmnY/Qn3eq65PNl2X+sD76AL4It/6ukZY1oo5ONtN1j9kXSIO
ui+nWE88+4ffj36c5PiHTYjsm7kS2hVtEb5KupxNowfJRsBneU26vNm7Ui7PMOvNPXbnPqocB5jv
3LeHaWnJW4KMoW4K0GhRPXv6s6dpqKLk5D0srbrD/C13i1O1MYyYAHI3YtgpqF/gSoL0yDTthM86
vR6oY1DOZiLSygn8lw/PQlfeGA1T7j5pmmN/9q4FzKkqzfq9KqW9szPe7KYRYnJY8PCAbFrfKuZN
V9NCr0NVbkANl2SIJWvylUAFPFpWIh+tfAREgeXKvL4MtT5pqctb/j/Ie6vf9LFbFjrBJtM0P2t6
6k1hyeLy6Euzi4x+cWPdG6e4KM3J3nDsew9r1sgrI7HLQz52KDPXEVFELdZln1vK/ZEzQ7laO13B
bJwQMjT9eLP0cuAM88oftGB3WuN5x8WYg5OzLsUdt1Hy7eq19xPKSA43AePNKafbgY6k19+ckfZD
sxK0IKZsint3eluSGYjLIMerziqnaOjBlBmsjh+JwCD8s8CeKwPC1IpCEZlo9jemOU7h0tfddc1V
eR4zRKQice1TVa/yYGLzi40+q5FCSP9dTmkJPSldlseCzpb+scuvWjUCHRJm/WbMCcSkXAwcOVO7
Bf3FlIRn8hqv1C3rKednmc3ianIGPXQ60npCbUF3EFBhbDwKjGipbZvVYKbn8ag5w4cGqhNopJcc
GhOOsNcO9WFusuoLcYaQoa088VavggNCB3U89Qzro3WaOjzC+pRQ2CYuK9BMTyPemxe3qhwsBq7j
eyoV+P62tkIH1t+uTPmmYETkDeoSQeGRlOmzmM3sTvVrv/NhEsKPK5wdetj8vAiSgsScXiY9miIW
r6i8I/S0Ku4tS92TY8sZjOd9uWsAyqL/ybXrNK1EHXn2hXZmysUTIUgUNW5yZaRfKegEBzGzm1xA
n3m5hokMOJmMVB7lVBV8I0HCiVMV3cPc6dUO7obO+xiAfBW6hOfeODkSktKb2h3Q0I6QeaN/hGaO
h53QL36p7AL9E2g/3qA+ZlwA5jeMUuOTXohHDFP+gu9BFM6XXWnyRvVdeRT6OEWAeOtjlxXB3iic
6mWaW/tzZhh2JN6LxKm+YSJitQNW1BK/dRbZy5q9zyrVr+izCOAiS8b+rpyRsNkVtAtyxvZe8sfE
6E/NK1V2Zrary7Fwt21erBuHI+Fyf80zeKy0qHe1puonzRXpTcUTDPFysoOTuQTzh98OCBD6DKmT
w+y+Q3R1IyAROCEQNXPrEkPhRqoxk9gwyvEqrbo8Ju2Aei9hlw1Kh0ikEInOtB/HGcQidRhDqK6F
ODQlxccyEUlZeCYL7Xl6BYklr6CjVc9gkZgzm974rBUOsgiD6T/UV2d+rQOA4xOpbCF5FD+6yV12
vQVwLbgUKLJ1p1ix4dnqcjTxLYuDstRnYOfgIMBnhPgF+nB1ujsQl2Ns+BfmazIsG9ll2r4ZjIzt
1wwAovPh/S3NNcOHHQYSUP5Mxmox/hCp+hwt7lrUWQf2AqMMIS7/1MEBLBpC/XoqieWY8IAE5Zsp
9W9h6mJXKtM/Oi6ZHksicFoX1o9F2UUTymSSJ9GOyVWT801L05TXNqq9LMRfPtixDmQCIazaN5Pz
QUZZENWJVV3RZGcY7InnXYpm3GdWaxz9bHnH/v/a2sWmYmh2p6rCJMQkfVOkTsTMgfSdNJVEdMGZ
DzB6hHoL9PfUERwbSsm0ymhBLSkukg8dnzwGbPB3dkXocTgvaDfSstnUCLO3ABktxoluty+NOovR
Odo0ELZGCB/i/9Xvpw0Ra99WSrGAg+6YalKPunFaOMAyEEcUX3ES1LcIUu8GN+lDkwFwY/fuI3eN
2gdDUgLVgihWyT6NGlns5GAdheWxyCEv70tQdjz6yp7PfQ0GxSUP4Vy0OpeQWiRu5iqPYR3GqQ+u
CKxvE2VwxuIRGk6VKHXvaNZ8LjPJUz41Yd/2Pzx90He6TvmJzaPbMEttotXBNsua2Q7JkXi3CGCO
lEM2S8DwP9St8Rr2QB0ybXqc/fGBZ1nutLEiEKMrdk1Qk1Sjmd2DKwa1z1yfgPQk0LOY9jJ7HZ3u
HpLAEvWzuW51G26ZIV0v9HWnPHepnsbWKEghc8HpmTPYi7LuX7DYHvOiKVGV9TwcrV7dJ1C0bjVv
9O6nhTF40rcpU+N+2iqi2V87gHJV55r7hp/4pkM+FtGuwRKlNr5qW+qqQWrMfrR208JuZ4hOkGO3
RubStS8pw3f4M+mH6gMdPnOeh045/2xG0wnxh3Rhv7JPMxMHFnSQiYOXzm+asuptO89ppPXVFMGr
qKJFGPVGYuI/8FQWB1lrMtIJAgAYmPXRbGh6XGb1WY7dtVhzRrmISrZ5OpxKiDaUll57LitTY6pM
tHcikIO7oBjDvDXduDJm/K85p222mMsW/qwCqgvUI2l6/2S3OJCCpO436ZKuUe/UbZR7JnpUVgbn
rs+Sk9EObHT0irzoYMQY4F+onIt9yyy8AdWro1+1wCyzXxi/TWe9DurJuGEHcuvMlnqE/qCHxiiN
jZGMJM75wY3WaGXIXgZsipCvNIZtSFiDEVHmudt1VMOpWojmg8dRPqjcq+LRsrSQGZYRkxoyQ6y3
CuY22rvlznd1mr4anbbLugFIW9s/TeWsAeMEG+0WxrbslWGEiy/Lx3rgAKng5Dxj4JmitJ7081xm
pFkEOV9elkwUejb3KDbS02StZohsGT//0k2h1+nQweHBH+18mEKnXp/8Qvpl6DWVw5jFVpvUM9y4
MJMcRXPn3Chy8jaaPqzfbRPMfBYpNwAVnZdmX76YrTgwL1Vj2lXbcSjozcrkrmOidBZdPUSa0dlb
jtXlQVUgULJsXGNpr0cChD5bOaT0Q+10yui+z6lmti8uU/8wddflZnWpHnzNuockuNfK9SAHvd+I
Kv+JBsO/agb3LukaCoWp0B/rkd88SEWDpI1ya+qEh/SABagyxTsHen7ygvQlq51nTfnPmZH62yqf
v9xKr/cDOiYIrwmsPm+4MQGMbsuVXKOZWzxqK74wiCDmPlcdOaCEVYbuwnlfFN4pb+vxZLM4Mzui
qyutmTYy8QELDN69nQMGQ6L0vnqqPSE0Af7tlfVDQ+jUAZjc/Ji7PXmhubxkbNrNSQ9SzJ9T6cCz
meRr1jQgnCeNn5Z35XRl/+g6/XmRFhm9lXrQOtFsiGqHRFnCo3qYB7M8uBQHcbCIU4WbBvTll51p
T42t7uExHTi1Ibgri8YYpG79bVXWGBNCvOxha967wtxVIEnhUJbedZtgUcj08YdN2HMYXFhablOV
kMLxYctKNJEddEs4+MOd6CikWmhgke3lT2nrwhhrF6sN7W6+LybjTBOfbgMQZ2RoFk3krb5/HEsz
4AZh90r5/yQ6pwvZJ964+PxaTTu6Zn3rFiA4gk7fGGkBbdHUwOIHU0W20fKV+j2hekt9aaruVsYA
WwfmJuAxztTMp02Qpsf9731XfuO+VZlthVaT3pYMHiJybcyTNyUa1DbCwSyXFtZeFSzxEUM0H2mw
t2Qirj2btNaQYYDfkjpUT5DBOEpkEjxpvv/qdH5BRhVHpQ9kCgH102oOc0TbeePpxYuhNQX9bgfd
KcdVlemGephpTvfrXM1HTNbrltwnbyvVZAHl4SlAZ9af1hEWek8wxXuTy34P8N+NfLfTQWX78qlU
o3eGpHP0Z8d+mFoftOmMN1wbhdw2TmefbEv+WAUgDUx6frha1UlmeJEGivZJn/iMK/2jqYXYamp5
QM5nwYBBE9P6g8MvQ+4Lr536rVKud6spu98bZrNruuRadu23paqb2tGxcSjnGcGl/FoNq2PyzBDE
aTQ+m8xQwHwriJiYUKKOyzgcxux27Ez7ZaHjH8J1datTrXVdTAhZs+1rLUah4cWmBmzSaGdsiUHL
RHt9HzsyNxuK13gmqjrSECSETcr5C3bLihhYzwTLkHVTKn5vJuj5kH7wwW9FeioNuWyAMT3mk/VD
1P7l1ho+vNS5Rwt+pTf2boT6wqZfVA9DNg7HJmm2VrOmu1ZY3Z02u+UTbexPlfqsgwkNCSe/fQTT
bISBBYS8GfMilJNYIEhCCNNR3IQ0zvRNfU5VzHplpzfLdDWm7Kc5nwtSBPLj4nJ6aKk8syio/vqH
X7XPOSU0hFS0m96VP1dvbIIeFPkMUZqPKMfb6n5YDEhdzmjc+LCCy5PvUmp3gSUII3DnLhJLAZ2z
cnrzyskD47kpMljfdZM/Z3WqwyL29evFs09yXdx7vMLRJb6G3EIH/WrZ8y+2aY+rD7lf2LRPa+I4
W2IOq03h+yJmYfQ8pp2zS6F+h2xij4Zwite0/ctGdAxUcttQmt7PenKXcqDyDGk3GYPmBPvdbkHN
HK2i3tvpXO70zroL+k7FjN1flKP0zWC5RxvVQ5IWIF3HN1+ud2Cz4B6kpMk7EtOAXa13U0b6mElS
mOUTKKPS6i4tUufM50WkWLm2MdeaHbGRXiK9UW1M+oDxpBwqhMV04WcjtkbXRgMU1JUVDq5S56Bt
x33QKodhbmczS8h8HEmpB/47h/qwlEYVzYtiaJEm+CQ0mFKmwRsrX1UBMLKtabKZo2oRarYHb/J8
sjiy5ZEhXh7VuXxqq0tMLEC1KDOF3IAlJ2tEmoA9bRJii7Bdy29pF9oW1Ot1IBu57dvuC9Q1kZL+
8pGyUrvSBJLHNMi5mdvcDqXN1oVDQ+y9NH+vqyQ7zCxtdrKd5SaZ3Jt2bs1tOzS3QCIgV/XCYX/J
+rsxe6TJir4iqM3bwlvrc9HrAty+xtHeUtPWqOeiQrkvBXQoFoJU8Uvi7BOPmtRi+UMgyMHBAcWJ
mY1hMFinYoAjC179nE0Qs1LEUhvmLH4MGZpmKpBJtAb+l9W6b5lBTz3WgEhJyswQh4dEWstjz+Sz
RSTOj7jKuXOyswQ3FVY6LoMFS7eGvhR4cPbQ5ZDH4D9GjlF+NkFPV5Jp9RDmJom4KZiS2Et7a1fn
ThpKZ1JMCBhyYt19glb8ZuT9C2GGF+6cnTKyKPR7J8WeVePMDY3ckMxKxHCPkPZ+1RItpswPtq1m
vPtFWn7m2RjEcz4tB79vwTG2/ltlQgXjt/gw4oyNoK7MUTsPXyMczAjadHrN/uPDZDjAvCyXIWYQ
8IDerVj0dJcF4sWoq3ejcsoIExCvy1cVu01qbFSm8xWsXDu0AB14ebTFLSRqz1m+HCP/0hLjgdb7
ciPZYtkmq/FpXZwD7ry2R5k2j4AWabk6z6VoLqqwMEV+XEu3jvg4qq1hVlQHDch4LX9TqSz2pC3z
FxW2dmuo6RPaLIkg6XozUYkgvhDGDSUS8lOj+JR5Q0cfgPk3TPMnIJ722huMF4Pipc26OZIOEhx2
hPPG6uYlYt/1WpUqZkFIJggM5q2/QKlf1vlLLMG+k4a3yXoiK8N6dE/L2tIUG/m++suxSBbDdDbV
ckennQURAQkk3hjLkt4ydFo3SVE4cZosH9Vk9zHFcxoLj49xMssoS8byygqG66YQ74qmhJKRsE4C
nGNFzfHpeurF7+1b3ZRXrab2qXQfQXDyK6PzAPuV+ERpDKmGJVk8O4KMgMLiABCGcVOKxDgZ3fjQ
Cqe6q+rAY+CfaTsP5jzPH026wxoxTCWPOmkz5AEV2h2ZIKiF5+C96pgvkyUxwi2snAelTwuQdf01
K5cLNVzD4WI2d8LBeA4GIIeT4ZgxH+V+7CsL7TvPR9EV27zlOpGmsO9kC6TGc4nsXL1lp/Vpuen9
yT8ESHy2Q2ZxUJO0GEEtrYC6cgIMwwRFr1qMQwO7br8u+rVlTGwiDPNVOd4Hm8FbYngIeuwan7lk
pd8Cq8Jd55O4WLYIotx8ar+w5alo6jBwiczuzhODgwiKoH0PRZpCSvrJhsgVwtCg17w7mS136YBp
X8j1nZUcvs9ZqiQcL3xmvdbSG96RFXs+fMbVMNPQHofqMBdQpE14o3Gg3JQ5dln6G56SpWES1vjb
gaXBjyG3v/zGxA1EwqYaJqLqBcE9m5mv7cFhPPo+ev5nA3oululsHPuAOBgo110s7H4OE7f5UVMc
jkY3nbRxyCKgu8/cU+PrDH0aEnJtxGlh3peXl+08X9JDwbHN/zr6E+fWmLOffqmKjHNEd842/gfw
/Z1gRFX0lQ+oSDiMIxMn7HM7jfge2zjQmj6scxjYVitruMR2sLzVQq0eWRaTEerZQDBAyhARoGS+
GUXevmSaf1Xm1U6oYdgLdqubbKTe79gQwigwhx1ioG8C1x/oevnp9/qRovCSwcTtlZuo6lBdcFol
zX62zK/MKoGit/59ri/71UqmPT/a5dBaVX5v6dN3jwkyhuGw/OicicvCcq5ESXKuI1aN8XBRX3tM
+7YrH3CceCi44G/gkUonooOslW9yWF6tsV635hqYcUvqVsRt5B/8ZA4i386e8R/Rk66rNRFuYL+a
vVy3xXTptNjlmFsJkyALx9mFDZ0P40lLdRjsff2jryfcyUxd71O+mTOGf/dOzs4tI+aZ/dvCXFyV
87kuLf8wG7r5UnZ+TsUQFMUu9y1zzw5FjwxN7Fupa6Fp1T6Xu2RITfMbXZwBkdUI/9X1mP24NqXF
0PUWAe5q4Sj0iH0xtQCWcFl9OM4Ae6kti22bVdlu7dC/Ef3aUf2LCvVhrm2ddfrZ5tmyMRt+RpoO
aHX0GN4KG1q52d4vtrph+EDebuvI7Tyl8j0datQ3idHf5Y54sfziDfKRPMwWcmq+tLsmSF7TAqET
M/y225QVc7lAI2KsBHHJrrCvj5gWJqbC0DLBNhAboTPyC4L+s+Ji2gkXutiQO3wcBOd+TH51ERbO
qNr6+U7Xqq9SgPQyOlXdusqfo5XKZYu56NQhf/7OFWDE0Kpo7x1hfJBoacStNzZbY9BZHhSQYG0A
73j56pB+rzmQgsHoTE/6bdvUZaxKlw2WFYw/5pGqoSMld0OYoh/rwrcZ49cnpYqvXnfeG18sUebm
R6+YaQpk8JjV3orjiskQSR/ZritsjszMmkAj+yiSte+50D/1MmkfgVXDKXUchm+k2seFEah9Nwxc
6XY17gJ/IoLBRB0uPE9GUgz5g19SA1DtW9tUq5+CinSErviuK+jK5bCa91NrEfwSrMUhFajAeqO9
rxzksOBbCavXExQODL6vy5Xs0hVa111t0cAnnf5YmQvTX/QQbDeVszeatOQMrp3YsDn7vTY9a6CZ
0YN2O0lYRSRhVG5mgJGx0nkn4GxDXArtDh3AsOHizQ9O0l+r4NJKVPwppV+SJq17PyDzdxvSr72N
Z/MYpPXcRHIYmWxXbn031Nm6UYFbhWjL5Y1lyPV6BDdJHBXViAZZ9lDa+SOgEYvuvnV2PQOr40S3
clv2jFPNMTBP+giDJ3R68akV/SuqKJIIuqBjgF7f9Ln4SJi9a7rfxpVdPKZO85n5MAeUV2hvjDLU
1pX6cOVm0r3JhjTZMjV+94V7nWvttW8TGDS1CP5z20i+M6zVJyvjgBaWrM5yaMjzbu3+utfQV5G9
95ivxR237Yh6l0FbFvR7SznHpqynLcnSKXMZnAcEIQxXhhD6qa7WdF84mh8TOqLjkUs/udabcJrI
6WOkvy97fQoT+nLsnss7HyZogrZ9SPmZcfcxOV2X5DZVBEnNk34RWj3inmy2qH5lPMyWx2BTvs55
/VnPxhTBGn/PmuG1KeerBT1FaNnTejQLwb6R3RNcgI6peyFiE+wvele1WXwhIrfVX0Qrlk0wLG+N
Ju/sZv6SecbKDchc48AJQ6+T8R2CvaGAyGIYPZslR1ytT/lpwRrPxNwkn5mk6Ca8iDbRBXjGY4b5
BzJP0hUveXkZiBTA5TfrPJYyMhriwLMSjSvz9O242sZ2touKTqp+NroleFwC5LgE/FyTd/S0ZukF
O0/KA1uTco+o4bYR1bztK/tQDva4KdOhiTXiP8DmqWFHAA4ddRkEG/JZb+EFPuaZr6lDM/j1NmXB
HQNiIagrqd5HklPJ26u9bWPLZKO7zbgZcjKnVyf5aPSWvX2X5NvRIMujhFUWI3mzDvnQzBC28SzR
cpdhAxWemJqav6+Td2OgPwRiWsPGAMkwKnLAs3aOhEJEUKbFJwz+QyfkS0K4wrbQGFwnZtLvET/z
uMtuRliePJM25x9rbVLnog52xEhSA6W93LSLs9N7wdyZSknyi+VJZYFAbPadMV5aqSb7mDGjbwN3
uuEQPjbZ+AJUc2Rk7WPvtTy50SxwxFrbuzu96LFf9U4Se+16zgwt2XkDSm7PoCq0M49BiyzuRr3K
Iqsvhg2wTy+amozBEYYTBsyWedZc9bx69njXMF6jsGTMMlrDbZDVd01WeKGb1tUhY9sdcbIZe6Of
22MwKhbmNJVm3r5XjSSUzKSE1klDiBF7F3HXq+VorQsAbp1iQ7GruvEuMMLAWep4cFeixRiVk3vb
tBV5eZWPikKnNQ3MV0g5yMvJ1duY81ScSF74cC3ji7PM5cJiJMv0+kJCpyHXRP4krDz9zOoFLnZ2
8QFZSfLfJVXICS2DQD5KVMAKf5c3gbEvnLFW3qGwVuriNsGGxGKwLixCgUqyb/JAW6o/aAt/p6kC
6WzCloGZ8Q+Rk21LvFMtujuzWdKP2iWvNZZGUv+cawKN//OLQXLgK8K1Ck4XTdXf32E+l647qD45
2GVfHc0eELtM8+wWPbj1h5cyL3Lk/7HRIIPDpQlh5f84O68dx5Usi34RATIYdK+ivFKp9O6FSFf0
3vPrZ7F6MKhSJTLRA/TL7XurQgqFObHPNgISHBzwc7IYfLuwmqpijgqnmiLLbVQOFd7t1WKcyFEF
UI0MbWnQZojId+A56yY60PaioGv+FpN9AUqSO58TmYvHePQjvBCjoXUBWMp4FcRaEKwx2hxqhwcB
fxKevCU/f+CgzUzE8+/AVM0EXtw22HR/zxfpkQ2Be7q3i5NK0VeR59S/zEhvfvVppB48bryHzC4A
RQtyVbFHr6cEmJ0PBYUAN1AwJVbaT6z6f1cMPQ4VBiVccMfBcOTvDxU7fp3AQ/V2qA7oo6lIFIvR
nHgQUr0/fD8D/7LBZzaj7jj4POFJKefP8gfjL/R1MVZBSboh8TogPg6KGD0al2npB6to0JE9AJ+v
vh90pi6ez7qN7xx+evgz/uPnVxEDSCfWs3fhOPqEuEFFipEEjuZPfnr/cijhZrMdBHIvE2nT2Uyi
vhBaa9fWzojKeJNWYriuBp2A2zyEdiMb/wdu/Vfj2YhmhIqGGDHmGWcTPoCT+F5g7RIew1hWAJbn
jvro0H20F0SRFj/wNWey9xdzicQUFx7m0cFM9e8fEP20gmFFoOyyeqLccvIj/Rj6AYW4AbRS3Wxq
cIQWO6D9ZxKMj1UcXWla1y3hBD7IulrBoSHriko2F9munsXVkX1t2BzMlX3h1MpKpN6FopZHinQc
ohLt0zbH91Yot0FWuIM2/mqRLbtD4xwSPAUhqioEk4HpNvVypB20GJPWpe15SfoEeRxAXHUKhNyN
QPUFUGKcdHd526WQDmq3Cvw1jp6bLnLGhe8UD5oTb7oCck5XyN512pJmJX3XCicwquI4Qd0zHEyj
vZVZv6tq8uNM/wF3zU+n4Jlly1RfZgnP1Mo+WmopltSRj4aXrxqZnKIu5FkktJvQN05+Jh/VQn0Y
Iv3YFsnGiSxkA0Z6iFO1W+oYD06pd0USzVqtEaZm9QnO6i/Wt7fGZqqkdMLcSbYvQqXgyJMI5ZIw
iIPx1ZOZEhKSUCF4YUrQn6BQ6ZEIuXT3romwv+AvOno8jhCVBdsyglFFr39ou6cK3RlH66pLm19N
6l0rUvusm3yj9n3uJn57tLPxI8+YKRLWsY+NL0vHuuBN+UnVRshp2Dz3Leo0T/RXnkEomu5bKz1t
N8R5tgQAOTsNk4gGGJH4s12Lm0Q0VMc4atahhvTO61YmJgg4ZqU981xICGE0pCNdXGNRjxdSc0ei
xSOJSJeZhiO/Elmf1WBbbtSMnUtm9nPlxE9D2JMNa/8ywIYosJJXgULXreppp2XTJoWqNBJRlagP
vPBXstPffAAcTUF8ltOAIVcvfNNL760I8ku/Byuu68PogeEqE4irlhw8o4TsZWHJlBf6kViDkxZ5
7qgbpGFIQhv97g1W5wbbSDIzsmvIBdCQkmSTI8AGd7rMeXwssj7adooXr6eR3n+YRauwIjoC/vGm
KDoy+Vpo1xHCsB2Fgo1HfbyjZ7HNuvBK0XwVl63KXnaxpG6FZezrhkuBv0ZadF1xHLgkn6mLcArf
HK85jBZAidbpAT0l/Qqa1yvhMdmKu/ZJFF6AjBAnOlQWG8JH16VermXVbYDhlmFuvUGSpvZiG+R5
xYKiuieE6L4APNunznDAE+4CH/gAcKXf6xJKo2Nw0mmwXVK015OYPqaqXfF8xcVPpEfFMuFJYwII
e4RpBFpHX63T0G39FARRWeedcaf6Q3knxEBou3FlW81rboJxGJFyWyQ+61yptoqBAm/ye9f2i4Oj
trdxWR+gA77gunblTOVF0BpA3t1z2NBO1s1nzQnuAVzUBb4VBekv8s6m5wbW7buVGOnf1/t+4Pk7
yeQ9y+VL00Qv/DbHXIkfI8c6Em7E2miMu65XVnAdm0XV9/u2g7lZ+d2icNrrKvYvx3q8IgRkZXEs
LEE4XQNI1YywEyxx4IPEpt8HM6NM743LTDeTdz0dT3ET3lB8twtiWHaWXhyVUXvP2+TUaNZN5FdX
NZnBELXLPcHk7zRUjvS540Wn9+HSLMPrPBOPyqS+hbQ3QoxJ2gA6hVJbxUImQ7/yu9JfIooX+CiC
DAtCcg6GojGjBl4mFfArWglQcb8ZykU8BPu4ZnenbfBUGJCGB3jubTUteri3C2JPjpnUjwaG2UtZ
skiNYHyO7e4i8vNbn/iqBbTCh1j2c55hrS3oXh7aQgOeHru9Yol+lQ5FvgqEfvSd6aLQyfXNJcWW
mN76qtuOA5lLcrAeR1USm0XcnjVy6EKV1wm05GA5eR4brUVxGfBR7OYUIAH0av3FMwggJD5k4RWy
ITHSJBArcZUOQNyXb+ngPVed9cI2WLFXPTcyuL66MrDu7QbHQqM2nJXdd8dUVXrX9DrCVyZqx1kJ
a/QF3cr8mtxCumRkZfhVfR3k5Xaio9VonBx6FO59bXjMAnUd9NlJdEQuVcyOY3IydQCd0FuK60Zh
19e8wR1mT2TQhEa9Ka7rPnpVRYBry6g/NFHarHBOXASG4exbkQZATjJfx5bx0aO8HYtwa2o1FC4t
p7kh0huhEZ7aKQWcvPqWjowD2xTfrEaiFQmFytMS06WKCFKMYfZdz7MT+sexswNIR1kuFm2lvKFR
hdGTb7y0hXDh5Rzh+avXeGLZenyf2e5vVTbpaczKF/KvJRTaAfyYJ58D5QxQIH6A/YL8TLWwk6rc
0Cu3RPDR+G9Zgd04nvS4p+WVOcdCDU9Ok97lQ35VOXQIEzh1qA62VWW8OVp18tQCSgRkCjqWK8JI
E/AC86KnTdWBHkFeJjPUiS57bC6Xtj8Rda4PLTG49horlWVV1JfO0KwKDYQ0hky8SWGljzLY8AYb
FtTWp27+TOypG7gAu1YbtqY/rrzSPMBfcgshk71dxbvKg0TVjvwtyCN35Dze4qkWY1ZrXYDXPPm0
8ynKlJXTmcuZz6rMSdYxIaGLsZNPJrdfTvrlQnTlY9mYcP8L+kgwFeSij3l1+M6Lzt3CgSM3fWPc
cIMTQK3kO5LK7gK1fLTy3NgaWQrFv36osnTXBP4ThggkHFeXUwmXqi+kdZAwyUIk3RnTCRhtriwt
OAZVfuz0YlvI6ibA/sKnrW5z5Y1tuwvRe4wtb4+uuez18FGRzZXBz1uLuT0p5EUWOgdcGA9w2i8i
s575NDUP92bjV+D51JaYUHlrNsW+cZLXrPAvqKD244Snrk13Pm3csgLVjfrmqkrpynLEfXhDMy4z
TVs1eborDegUUOTxOM55ZdRNSE5cpbl5XEJdBz9YGTjh7MQ0xm4yd0KaZCS4ia4mRfxWI79+qGR6
QVyrctkp9VUZS5u+1fTGIt9qLekJiWe8G7AthZ9+EKy5NmVN2F17J2znNQED0MN0RmAV9VZ6Q7jC
ZugWJGZf0FvQ+rhw8QleRx4dwC41tkGh36BdFYRoKYexyzFojvUj1uBwyFPWexv06oKbdK8APSww
Ns1WcADkUerlIU7yg8GfAZfs3oIh27Z2vrY6yFWKZ8Pz9u3kQlfS+0JPN2FtI2uYaDF7jVKT81m8
hg1xQI2iXoWRfuq1QHFToRzVKDgN1sxNtOu7RpfXvqdtlLS9I2h9q6UAHbBsiC7tvA9FNCcFjMj1
8ZhYaPighin0Q60/RLL/EMnEK9c5IOi2qOnMy7KqLnRroAvoqK8D7Hu+qnzxihIijKr2qMrjTV9N
702ZnsC4aUBZuCjMDW5gSAL/DLfWo08cQbs1nOkrz0PK7tCDVUwyReHgbkytvwASOZK8GlGoh5dx
3PJzkTAqMklwL0pPvfhIpvA0sobBm419XebcooQJj3EsF41S7UUTHgKRVUR7w+um9ITR2yDQBzBb
BJ2WrpoJ64OpuSTpl21c6TsZymEum5+9oD35aQfOZBZr8E5w1WkCwy7FVsh4Y9j9NsuU17ZtXqFO
06aVv6qsvK8FLbcqcg5FqF+KDswz9kn+Hib9DkgW+p4frDu0Eti6w4THTCHvmp3KaoWUiRQxozOK
F+0nVhfvk6ru7DDVFqQY0teCjqnLyzxXApTDUbmr62ZnRcG1gpZXRRgXDzFxotTycJBfgI+uHIyS
F83YPk9hv6nGeiHtEZ6gIsYlLOzEpRx5R65zxxIw9rlpECzqrIwiuo3G9jMF/c/gEi0CQXJZ2NYk
e5TJEkEZT4Qu9N3OBhCFSnev9ITxSeND1CZbz5ZvRKFla7zm4lXCSx3buWydC/zGWkAScij3oNWL
AqdfHVkEQWYQsC37V4VKsdX7F12IUybJr6e43ff4QvidccInBxJisFExsb3NK+sm83lVkuUG7Ny+
wKHatFV1gNlaQntVbiJjELAUyU4j5Fr3JssVTfsIZYOHUkH3qY0PEYAtuagcs4I3ZhN6hJnPMZHp
QAAETbYjnb6XpMQvoipPCXAmnG0YQ6O8D1TjIZ9qSiTERmCIyUznwG6v6tU3epJEidr5RddPz9Ak
N9YkrmQfHUK/3MMnL5diml5RK1NCqWFEigtUkqnN5Zorrl2WQnprbXZAtLRmXMQ1SsJxiP2LoqPr
FRlbpadY8oHSiDLOSZ7RcfIBbMcneUDMl7zVXfBB57CFVMtJ2eh0GLO8hksZk8sr7FXcl2Sfj5tQ
Bh+amh8J/jpVVjq6UBFoFwjjBa3PQxyiCyoLKkOpIk4Z5slBtPqKX/omJZYQH3Rr7YVtRgLweGPF
PJ5qG+ZAlPef8OWpCOq5x2fTroj4u6ueAjIU44GYyEupCQqUmnBgI07wBglfxtBzcXfZFWHyLKz0
Az1X6pZdeJ9bvATtNrhvhvg+zf03CjRv1Q7OgXDOQ9DTDpjTGEPoIUE1XkAcNlybBtsozGOPJACi
lTcslMbuNlVqeQ8+dm3IHjdxT+dYTuEybmtcfegMqE54OdleuwTBfCY9VKHR2W4EBPNFEo3rSQ0u
x9DisWo7ay+2l31ZXcrQKNxyMN+8mqwnwOf3jPtarcStsIbC7Wvro5wMhJzlFa/HE53GndFln7mn
jmypgmfs9FTLiiVqXZfsTWum/MhYu/E4hTCPEke7Il2tVX2aEIVykFl5RGNqw/iVGbxSaKElvO5a
ne5yCPILc8j2A2adW12nc2Q3oJy5PtzWY9igAotfE+JNF6HKK7/206OJnGo5JPEWO6prO1Sn9UQU
xwBTDQ6G/+RI5dHPjA2+VRdEHi+StLfc1B92cONccu9unbK/rqPsxVfiZ1WHzzwRt11D3DeNcd9g
Iq4p9UrAs448uEhdrjSLdFB2+gzJWMkj+cd3hmmQ72hwKurbShli12rjy6rFD6XMWEIxOHtN+Pg4
6icabJ9FoF5nnlK6CuK9xlIOQTxit6ilrwnU/3VVJreDP4DbxMY1D8KXYYb6zdbaWl2C0YpFyijX
bbRCvX6qoorsRPIT/W43FX1L261V3a6lpO+gQY/ypuwavI3lc+yMD1Fs7Qp7um3yfh9P7X0w5IfE
hvCOsMR0NbzTw9bMXTvKbi0JxbipwkdTNQGOhx06uE1NDuxCRZxEfiMAQUP14xU5+FQ17iXoQ+FD
wDIH04bDSdZn2Fr3xtzdEXm7sZzh2lbDLQ4/07KUxZPEWdKpxaqO+MthSypJe9FjWTep/SYdulNc
+5woGGCuiqj5SGSxny8c8r3oO0mxMQT+mwPV2QJ/sMfJG/ZQNSvWnc6WsOGMFuSBYwA36pww4UsY
+7fEiD5OVZ1BdB7c1neuJmzDYfWw9VrpgP9C2g+a4YTHz6fRYnnkOEwhHLyaphsHNte+wMmmIR0R
WPkhifqQ3YckR/XzKzXHeSlqvdStVOVplpuWE8ggZxm5q5OzCZrszUijD100l1PiYxqvqIdcaedL
Utw2aEJlqm6CBCqEb8htWGkvFvgBlk/GGvohe0DOUkr/1hvse0THARzmdkNRdSiqkmNLSFKqiab2
NA40DkmjCv1N1oaPmijXgneXG4RavK4C+6Dq+b0WJS92R6er4r6eUJigOm3WvUEPcwICWY0wnqCv
dDhC5cbSQYE08KBWnPzNMTCVi5ViFZXFJiEzGdI+tJvQL6gmvBRNCAd+j9XVgj7hjUdvcJHmTrbV
FIROmeMnbGmSkqeBq9h4ViZowS1eUiMZupAkue6msNxlfv3k+MRHRCHhv4nfXNA35wMNyQU/MOnJ
Ea8eM0huyz7Zl2awE7W2xDJ8jRI1X04WDHe7U+FeOYcmrdeZnu758x73m1gwO9takIGrTNbNSB7t
Ts9Bp8hX0VdwDx54nj3L8Vc2hJxlE0eukb+V0yBXDZXEQi2nwLVL66Hoiq1mDEt0aTTgIuy10BlT
jVwFQb4228btbXOT+DrvCxi1iypvg6XjePLQw1bWsnBf5U64GaQiNpi9Yu80pndTMsCayUhYhsNA
j/2Uys6HUwhuAC0sLHmnZrM6iWTmlYW+oM7n26Y/DMV43Q/RElLSkfOmci14xeSqbGLTedCtVlsV
sXqpROkv3h1vCC8fSs3Z4T21hdYbL9o4vshDay1Gb6+H/R4CnraGk4rEX6Fok1Z/tCeQA1ral61S
vk2VD2bVvDiBH7hxxH/iBfprhBST1ULuYsjB6iqB+RnnFi13alS4bvVTVxUPcwLoss9GuLCZsW40
+2AlincIoiHlJQuhvScV3JA2rl4dTo7I1TGu7POtCKsd4pQj3lrHwm5X5hQficVl/eKEtGhC/76k
1iLxIaNhjqgpJhhKBtkrkWpHauB9a5YXmRU8B4KkX1a6SRpFG3eXAD0Pei9OutFt1XpaF/iIrVB6
gX9BsjLGgocYCMmipwAgWr2LseHPSUQmtwXwh9Nw6G+Q9f1yrGKrdA4Uc+vTN6xrwnzdBFfmMBVP
hg/PEALq/TQqOVWy+qAB3+Ma9RZ49ONBYF8d036Dg3uVaD5c3iAE/EzIK/cR11J+8gLQOF2KQX2s
hfcwgoJrorvPuql0eys7kkUZr0q/OoG58f/SGJ94RAA0Vo+1E9L0qVZI03h7aM2ml/xS/nBUsFlb
tbpxzcGULmDU3+Fx3qPH9W5gtKW7etZQabgM1yhG3dGb2mUW09ZoStbxlJB3P+r9VU0SVwsxqKym
oyPCSxEPn8gedngdPSIBu8kpqyhD1k0E8RpZAbr/gtY2sk5E+o0r29FZh733KUQBXaNGFWnrykbT
0w8x1rgeF0/QbSjhSu1WC0pg8arhj3aT42pGezV0yk5OCEon7oIit+7xFnANKBG9yiFLFtoSVV65
Q0kGkJDiSlCbE8hSXK45h8ju8JIlqP++DHkde3p0abWsGrMNdhNvh4VfVKcxdzaIDyx0Ielt5HfJ
EnNifPk4C3OjVNZemhwsE0TDbNGBpLK805V8rXZcUniWoV2qLO6stnyP+2k5mtF75038q7H+6P30
JmqtYZFF9AStZtxVYfUBsLhHFgXo3BXXRV7dw7WllwsSXEz23fxkjHC12tbW7xfEZg4SaqQAoAPc
6afkMKkOraQ6W6rS2nFZxccpKy51BMcLtkXPeyBZI4rxmJg5Qw2DvMWQBnw0zQEQTdNN07BPNPpE
QX+Xi/KzbnEVUzrzppp7xGMYFLtB9/eV0r1okJNax7husOyAySLdMB3sFdTDVxlW1dq3slXmlE8V
ZgBaLQ+DigNCpSLDw2QIAlZtPFS18kFAuotK/7lRGww3fO0myttpldPULiJSsJweqs+EghP471W3
p10Q2ruqCDaQHZ7C3PuFgwTQdmNdqpO8MEIi/1KHlSuQ2GEQAtcRuM5oule/FJtY4XJ04lUaDXLp
h+Nl5xi/cg8GlY8nY96TzhUju7eNaU8rgDLHyNYYoxHWN12oYGIOpCo8E+x6ZaqIjdQigSino8vo
nxJtuEtbHmB2xGmhd/2dleagYal35zX6fd1WJ02n2pLyM7bbN43bH+cVmhuoCZdQTJ4nqHcdgatR
WKxyWe8t3TvqZmPBGDXvmsFp1xiR37WGc+EZwW2EC7qhyFWRGsdIOM9TNr2MdXQpnf4trcILUtPp
HVnjRwR9eUme+FWCGAPm30adso3iZdd4RlxzHd2JsmbK5LBLxQQVFD6nmVi86zmBO5Rirj02Cx2Z
B37yrpZnoNhVuEF0udJ9oKk2u+mr/hdO0pSNI7XMFD4WRn815e0JBeo7KLy2SPrhCCeKJ01MPk4b
mm7gJ7dtU1PLmMfIUpY40SwJZV4lqf1gW8UGz9dbZ0bISwE0mtnmkjjxYZFbt6WZfpS6WIqq3Aft
CCTRgTlhiIDokE5N7RNd3l8P6I0J3qjc2Ax/oLdos3XbeV/dhMxg4Q5Grve5P7cXKmnemamHdwt+
LyEI8K8gbG+bgQrEjIRJHkuoXYwJb8lA1BAu2g7cmxr4B+PYs/4+ClKCYWi6Y3Xp0LIWs+/PH6QC
U4OJ1xAqslO0pvrtXLQb42jafc8iOCeg/B6G+FzTJB8WH17jzMlORo2YuozOdQMjcjhUkQrMgWaY
3e3pefWEf1oPZwlXYfo9En8ZDvTMUfyVHjrRfY/IsXiMIuitVMmJd4JzwSIYo7Smo+wD0R6mGL9T
CmFFHMLRLuMlWZOm8kMP/6vJwlSdoCI81aVzPlnOSDxfChF367eNerS0MFqL0iw330/WGafk91zh
Kq4xjoVo1zgjung4fbempXjbOu14QoelVHDl6WLh9tLCLuT70c5YJb9Hw4bL1CzDnBfkmQGYUyXV
6IWdsg2yVLkuzQKe3DQZpbmdSjrZY3mBj3r3E9tDO2MkzcMasL8deL0kqGIl/Pe6qwxWnQ86gZ57
wtvGd7NUA0hT67WilLSmuQ00uLAQOPNdjAPB91/6jInxn9GlgfMRa96EBPL36ORllapmauFObwT4
dwBJDgOLZRrJU5Y5hxTXGjFas7j7v6PT/O/A0Dl1TbIfjDM/Mgq1MFb0McTtU5uWkQ3WLGQQ/5en
y3+GMcRvzhdUqfOFGtm+huajDHeaGbeQKi1U/itfwTZ4J+BrCxeNE82GghvmF5YFxrWCZYu1QgDX
XtZQccKL7+f7/Lj7/YE4YiSrGsfifzz7LaLWGpwWAmJSsAsG9PsgN+kyVlQYoiQVQ6Zfp6qxFam+
jUwojkbxgymi9tvH/Y8T9/dHkDrnjyB0lf+drbgMaMQIMZ3dabpENpPQYr538DteRVn84QyJeco8
WjdDP/NbJrN0ZRmVbw2Rmy+K2fobOOnVcdJt2qRxZE7bPBLBDXh6crLHWrmxigmeO35JwytumWrP
rYagDf+gEJJkE1srPym7dddWyR7nd+dpMHNqc9xSu2uzplyqW/w2+KdJXadkXWwU3ylv+aRdDr7f
e2AQGNNsaUWE2qmaInsLT/RdVJ7iiqjGDBkQ7wIjfmdZeRNuWHk/LSqc4RZ1VqPrqukzuWrdx3zO
ply2oUFRqJbKRmnEu91pJs+bGqkRNiubePKOE3GxD7wRcR0wB2y9eKJu4oy6NsZLfs8ZIbYy9c0P
n74RlaiHF4ox+MVtNen9L0UdMHhJiWdwK/COB1AQGtOm0WKjJQac0czaOqhxae2LXI83Hu5M9K4Q
GMOWNpd6OU4XbZ+Wq77QLoEitXc7mj1AqtQUn5VMxqsgk+0dOZU+Oj27P2gWWp08qJJdbmn5HNon
jpPV5cTKUDdjLVg867JKTyVykgttDLIc3YuONUFc9orbCJXXwIBB7nuZhxmBpZNafQpFtD9FK59R
zn6vQMs0CWnEqR232rNTR62drA8cJdgVOKZs7RSJvDWp8tRhlrhqC0f/7y8S1o/KSWNyv/9TY4ws
Vfx+nGDX1IV1o2mSEyeV8qnCIvSHW+SLm5GmBO4ZGue5YZ2noBmR1ujlgOihVlugAKkrlIHYEE2P
3x8kX04hVvDOnOij4lT198GdKpMB/Mf5mZa4XZTjbVPg2wckd2un0/33Y335nbBWxIIXuiX9p7/H
gmJigtW04c4ziUOcNwIADEIfSELfD/TFhU8FyKEI2K8R4HlmJgwFukRfUpKZI2pjZWGaeLAVQ7/I
UJP+dAye1Z2/16BB0gW1GD+Vacyf5Y96z/Y8I7U54HeDpGk/oqthD2z8Grlo6oevRaKwH3PcW8Mb
VF0bboXb77+s9tW0kh6PayXaNGilZz+hHGpaOyNLBV9lR+ENrdfDSta6s1TH1BLQF0SurJDq5fe1
NPBtTOqcl2yeqcKF2mxBoAhqPNhNTFZeMkL5fvo5vqxNYGlC0sRmFlbqWbEaaii9CbEIIWJCu0sr
4DIBzC3Uq8xxTrlQbuzUXkd5scTIJvhhJ32xGIw/Bz87JKT0rbpwrHDX1lW38zFzv8I+oCHaqA9+
2EzzAj6/EQ1KIK5DSAm4+v29FkIoD5VSyXBnmSrF/zCAzwatUt82feGv/TRMlwQM/lT6fbWFTZyl
oIzhAwir9+9RofWXMKCY3bBz8BejgVeCqRQRzhOyBvT9frl9NZ1/jnY2nbruFFo/MJpZF8OSl6e+
7GXKMz+9+X6gebLOJ3OOncTWFp40OX9/fy0r8gog9CjaSZM+1DoWQYE9YKrQ2tQrEQeLoB9jawOF
3nuq2zjzN9+P/9WPOadQUvQZpBGdm+paFFi45uWcwEN6SkrNbWLtWEzpMpLkE1l594Pl81clNOQG
nOQZ0eRI+fv7xihU4jwYwl2TZJeQR+NFVvYXk+q9Dk19qbbTWs8zGh/e6vvv+eXutNTZ15q9qQt5
tn5QFjmTPanhzh60FzWdPRrT5jq1g2095UhnIvBbvT6kQY9oNvrh/Pzi8EKQgqfMHKsFXX3+938c
n/jJaZ2SFP7OrGC2ySYOj1UQ2D+ckV9sEZMtKXQuM4tX4NncenAT2LShvwNQVd3CEofJpCwkewXX
of/S1nq+Ef4a7Ow8rjIPg8gy5iuNAlF6j+0SmhtzU0pr+uFd8sVmZCibCmgOEmf1/D17sNOLSkt8
H2mTM8lVCu9cLCjPfIpA9pW++H6pfDmNIGugLGwJdC9/D6fE2OEMJPHtcpncWCoaRG+MZrz+Rvfl
0/djffnV/hjrbFXahZ1NesEsJglunE6bYkpJy7eMks//x0DsOl7NQpIHe7Y2+qy2RuLBlK3Vl6nr
4bYE7DE6p1D26tv3Q32xxVEOEcBFxBmL5DyytA7xeuomgtZsNZHwtCstvo8VXMiA8vzmZUwnL1vT
6SkneosisY88+R3///EhcEJ39Dm6ibDYsx+R1KauzDoPF6bMiEOSXxRB4ILALdPFxbd8wv5wvKd/
gsY+MWvZLaBUD+KHQ+erlURmK1uevHjHOI/Dzv20podX4YShqdlHN4xJuUG2bCC3HKa6BcXsMHT5
fva/HJPIDOpPE99t8+yLWxbN2yDAfQM5yFq23R56Kvy22lyZQ3vz/VhfrV484P9vrLPVO/lpqmRa
52xhkoA/4im5ifEH2Omh9lNA5FfnN5gj9u8W1Z8mtbNDIE19X6SidLZFQwoMkpBmyHZEW6xDpbtK
6vQEEehaGfs1uOfy+6/5e3OcXdLgTvx+hm7DpzjHRSb4/6XdM6et4mEHK3od/gqKFQzuOjroqCyG
sXXgyzstdfFYrDB/a11WWLnFn7P7AXv9eirQ2ANA2aoDCvf3ARVTNNAQYVlJDCFogalIoZH1BMte
RbEZ+6OxwUXZX2M8Xruza9+NOSg/nVxfTsr8vKEi56monevK8lCHyqwTVOaVYYzdRgws6QbjNI6r
Ioy9hyFDqbgsceW+VkOF9rQyzBx61K8wBWBiFhBkoxwXhR9+rPnbn/9YFBiAkly4/wokK4x889yX
pDCJHsZ0Y5PwRGfYDu1VC5p0R5cFG7Nax1jabRXYoKmIkDkBlKjaeqx7uHoyyFE9BCNmUz8UAl/t
GH4w3oaUkLynznZMIT2vsYRnb7FAsk7DkJr7uEF9Eg+Ttvh+Ir44COgSkH6GL4lGksj87/+oOXT0
z2pZYzvMf3Uw4Ki6aASxPzVvOo+u1feDffG95paEgZ5DUMieg8+i7ToVOxwHorxv3EWNdD7zVDb7
NE7H5++H+qJipY5jvVkOmrp/MMHWDPpGRnyvLoHdoUj1RhmqjefT2kQKtRFVePf9gF9OpAHyZ9jO
HB59VrwFlo3/cC7tLfk2O5A4hBLAPwr2Dl4grr8f68svR/gqdbfGZGrzPP/xo/meAvKFkdvWq1PB
01rQpEutYa1k/ngFtMQe74afgnDPBjXhu1JeSSolsG2NyKW/B7WEk8556/4+wuUYxmESNXBZCpHc
N3FVXSIer3Uwdu+nceeJ+2On/mdciM7EHQMp/CPWHiZFG0O79/eZVeIbQPsCJo+lZ9MP5/fZ4vw9
DiEeoOeqMYeunn2/vp8mgPXJ38e+jcMTAQQuDzJtZ9VwL7///c6ec7+H4jjkF+Sq4vKda6M/fj+9
CMamxuuMHnUQD+SgaIMkiwxDoGiZVj3zaJRq+NHRTKe1jiX5+/fjn63V/4xPQ8ZUVZMf81ztPFa4
e+GwGO4hGbsmtAnFT680Y1y10vhBCfvVrNKZ+7+h5qn446v2teyJC9PDvd4H94SWrD2ykm2t++Fk
Oasm52+kz/plzaDvgqPF2b2fwNnx8NjCCVMf0V7gGDtDOMWlCgpz48DIvUzzIXkZQhjoNQ6JPwz/
W+N+tkhnEBR9P501wV74+2tadRKViacG+xQRM72OpnC2iO7VZtuWFu8Qo9Nwe0xGL9p32OU9Tc6Y
/nJGtX0t6FOhzvXqCFtKxfP75YBhNf3nNE6SpXCUHz7qF2tvPub54kjcKJXOZup/KDuzHTmRaIt+
ERIQjK85Z00u2+Vy2S/I5YEZgjGAr78L99W9VWQqU+6Hllq2OhIIgohz9l6bzliTS0vCn2xQ14Su
GJ+V1szpHXGJUMxKdpZlvjQJMv3Lk+7Me8zXDNqCScQSG93FwBA9pGOUcXgTCj24t2LECjwIdWVp
PDPfaDeahkkPDLDcstw5TBmyKycLb7ocWftAq2Efj6ncx3oQXOk7nR+KehqFEab48gQzhkZOLnIS
3rR2HEDYTMenskday9ttXFkwzt076j6mSWMZIM7S3O2EXofavCZ1C8DeD59qDBJMH6TG+vIzotJw
utrO2yEs8p7HpnFZl57Ime5ay9GOuZxgeqZoZX4rvy7DtS26wQPpa41MVDtW3Ucjq1pEduQqfhfx
5GZ7N/f1ej2NiOOxIEWEUmCtdtHwpKJb47wvd3RrjEeTWBOOUjYs9U1MI+vBTYR47PDcdAQJ2N5T
FevdF+RgxkPjZlm0S3Ro9Csd1smXAaoayLg2UB/NxjL+hHbNohnF0r8XyOWxnfupfNFUK3+2YRs/
VcBVwSl7bfJVG3Wsy76tNaQJmG3+u0lc8lPqzi6GVTjBM4MQ3CfWps8yxLkehqVgMwjDffZlwwev
QmXFB478grXoygQCFuExwC1BDAar1pLVJ6Nr2S5WplY9p3ntPfZ9Ndaw5Nr8Oe3KwlhjnHBwr9Mm
Re42uUGxUo2RwU/R4zDd0DZuYxyhZUL0gEUCJS+ILu9wB4FlLYmMRUjMWbY7VsBwkzt/msaKJIEu
FpBb0devaP3VFmQ1vXJwzrYQKkHmdQfUHa1+Y1NyCVaZ1sTapuW8qw4hlflkDWfOe2HpzPstqCv1
vbExCqyaJCOAhedXrKFxuK91PF+xLQTPk75g39J9y5G1tZrozZ0HSBQgVjlpAG+yATX54EbqOPW+
9kiidz4cw9RTgBuNoP9lS6i/KA+loGPLLvgDaCl4H61VkYea9j0aqUZFj0kU1vp6Nv8CSu1hjY+l
rg6RLTu57qqh/XVl6p/Z31gGu1PHRRlNyONyfYr4tpDnHt5USTh+GjQoYJk6hjw9tjVtoRBdscz/
6ULcdKukKsbuA+WD2ARrX8m7FL0G3UHK6+nKiNzkd0zi6z1aSWafDG2lrizjZ15Ueya8sCBQxDtd
EkQV6nYeAHfB+onlrBgn/GZ1G/6ODIt6KaqI8c5pItd9KNhtAzDDtDma4cxlI6v0NUFQHOGDSOhF
mxZk4o1Rup7iVavMByp0cE5lUIzNTrcDZKVDGQ/hlcXm3JfIZ4/O6dQ0qHvMR7Q3W4NiohnT+314
kyXWsA3ayfttxk33oyZXgDa4DlRvNRix9dqPlXnlaZ/ZAc2QE3piDqU7KkDvx86sLC4aKKJ4A4Py
hcAXQns6Ey+xslXzKUe73lx5YMbZy2Xb7JtknBknNJeAjnbE6hrdyCzR431uluIrHgR1F6IFv7OU
lwHrcY17DzVO9CEH6PwdGHj2bRQu1AZHC5EnRjBtK+FKrFykKuAyHyL9Sx9YKHM7zbgWBn3ujZj3
wnwGKORS1nh/k9gkAnpGt3xDY/kHCnYTOPwEaLD07M+6U373apEcL7+Ftnn6/XF4Cene0YKltLoY
U5IJg/5WS28wkOF9dwq0mZvALnXs84Vn3KUEukdrVTjuQ2cT4sFRs0MOIUANDGhyazLnS6ET8JW5
w23fuAhPyTuMnvByJc9Z4UJs9OwWmShsPpw/ELLwPrQa1ophnFECcRvrB73ro4EohtE49iU4ozX5
Foil2P9VwyYIsjxc5xxKxCofHetVkvYU3A5how6OaI34Nkj7RMMoEECFA5UYPBZS656deCqBYuVt
g7XAVrM630Zji2wGaIpvKH2Hxc6vdmVsd8MeFUv6TfViODbjJF+90LegJ4/8iqpFSbO7fNuXxaJ5
/0yvRegUz8geN5e7QtUQZQBeIL7BRoG9Xi/05qM/ldG2mKYJ852o/tgRzo6s1vsHTPRy21uyPVz+
FWdeSpZdiIEG3Q+DNfj9fGML3LtgHKIbZMDDTq9bd2UCIQHpwAf5Sfnel8vjLbvF81XPPRD6ugaq
qZPNDm69vrF8GAGyqfP6C9CN/oDURgd7FNrjzyrFORUJO7o1TZU9FGk/ITDF8uUisw2T2yrPErGj
lBli6vHauryy61sKm/4+FXrOPo3sWce2LMe7jVW1bh/FNxXypmNckP+eIj7ferPgPAhbwiUSqz4A
EnxK/eaVaYZevUeHe/k+ndl9+twgjjX0MdgyLp5L7VgorAiIudEyLfplN6G1w34fXHv1T998OK0e
GDGLEsNJXG8pbaWPo8ahVOgSaoxhPbg5ul2p1JWTCE/5zFimQesWYBlH/aVAthpU0vcU+yir4bNq
Ve1Q+8/CW4zR0QoNvLshqtRHxT/2m7TN/c8AxvsPMqOQC78Vu0dfVDexg7bfs3uF0xPi8wj1F0oP
5ih8aC6GGYRHhrTvapU+CWybT32ouei60eB2AfjlUNUD6CKsMoaE0F8qJe5SiZUqFI651Sl9gmop
PySz1N2t4cYE5vAJtPmIBhV3fq8VxU42qPOHpnPIA8z9lUbS8DGWYfYwteFwM4TOq5tqw3ctMynx
Zt2zSAiUVpFR3hJx8AIC0vsF/drbONbg7MFeE6KnhcVBTj30xhIHf2/8kYWw916p5I5VTJFQVHnz
x1p/YAc0rkxDxveiJg4k6zv3wcxb7SYp3HJXkeO3GyISfdYRVIS1wKy6JgcSL3Njp9skHeIPCYlU
8P206j5OCMXpHfcDVTMDvG7xTH7E19TwgYNU6sHCZ0XsCStuxi99sUsV7p3Czom/5H43EsCti9KU
3FwD3rjR+AfdH194aT9GUyp5toO+bmk3HFvOjp/drKfh5KMVjPSJ5X8kOa/SU/dAcDIIn7p0v06N
jWlORbxQXR0DgzWc7klElDDYgK7hKBQrk9+Twmrhv/1Of/Gm3jziSum2cho++mi994gcEoKQPLK2
mkR/zFz9tiqHwl5HdYoUPJ8c8YAKpN9pzZivx2gyNm2TOOgV4CRBxoOWMZqBwUmpKZ80mc3cpkrd
1K51T/hpsWZx9PYVdJ9VVPuPfSmhNmZdewdbZ7irJ8TqQpGeYalo5OCIW1BMxc+gN82NRUvxr0AS
ARuhiVNCblneylcCTc1VLQr7m5o8Z5sRBLbiM10gJs3qm0AmiAzxPrz4vWF/7xyc7uxD0MaD07TW
06BFn2yzqu/m1ROVoKbgSZmPZClAu01r4wAqEB9Db/4yiZwCfpgZRwtP+rZOpQamtcQkapCRwxG+
W7tcL7AvjHSOC5Cqb4V98OZEVhIVZqdw4q0dPcJ5btcv4K9/NyZoNdNTzdGta4KpZi/s0XfcaCOc
3N53URRvCPEAuyr1YCMx2v4ZpGetIQMYN/WkiDlwNLwUjgzviUCYqdBkgo55mOPGiSGJGob+cczl
Z3fgAELwroN7P4Y3qtXGLyAy7sdQFvCO62KGi6mP7egAW58s88YO+/gODvhviL/air4Caqgi4eIM
LMuxERWkBuTNZsiF2hpuQkhixsFqUMTmxdn03Z64yqojy8KhqbX2lf+cyd4nsiHmHqbpH8Mt4iOb
hOKG1QdjfhdbdxKCDNAjwbezUT+8pvhtF/136VrtsXBSgxMzf+2zW4evrtCIpGzSjq0KwIIUZ+eW
IM5qN9bYj9uEU7ydj2oPaD9blxMhLD6TFD/m2BBa6Nic9+boVYtXWnPpseXdM/ZrdWdqHgY9Ybe7
ydG+6SZwoXhMbqVLjJzmAWzhWVLl0mE2RE2Q0AIqyPyg68oy4Izfwt5m52Z24XezSZN79PotoSFp
dIjz2NyM5HbsyijX7+HJ4v8ucT12Oazovoh+tV4NEplDbLpx6TqtBNCbba0Xc55ajWzZLdv4D37X
WTqLWyk0sp+Upb6L2p3uMx3O1gTDgnpONbKC5vrPHFUt+xLrgEQ0IsBpKvdWlkTbIbPJdLdi6Lp6
iEOot7Sd743xIfXkU1rM7hRduusG2TtMthK2qNdEe9ImKhgT0bgJcPNs0aHwxtn9Y8wuEkkPHhQt
awlxb7rHBEflp8uf8tOaFZIzdIBE487d0aWUsk1QK5k5SRCOWVb7IXRR5GmmvyX6tNleHur09MBQ
LjhNE7Cmiwvk/W7OkmzVw5bv+eTAT9hTwS8+Bs2gXkD7a39BBWm7RRY4DFe2TacDz9o/FwUifUeT
bNb3A9sEAdit0SY3pjeM91HAy5Q6o1wHTdx9UHmZHNtyvOarmPdAiwIwTV9B7REFOqW6RcsO2Ai2
LMLWbrQiCJgWaZPj767w8LJZmGR0oB0MRWfqkviPDnalJULMV/92qp3VNj7VfHCslHdpuC66+i2J
jqEGK/nYzTAKMm1/Qi/UV8C87jPc55ef72JX+N9gHGXpLSO9P9k8A6S3y8n1tUPmuulWN0ilpmVo
XnmYi/v63yh01WeQJidCMZ8X3xQJdDFAQ+m5pGQiVw5xHEi6QWp3IS70ne0iQSssfIuxzhYjsOXV
guiiHvrf+ChiEGZgLjqpWht+kqP+wkqCq0OW69SS8kmAtaSs59BhJFO3odmvj0XBxgOYyBxUChEG
jzuMwss3fPHu/v0pnNF4c8VMFvUW85rgC6wk6YiZpkWrQU0ahoEZp3uIw9d6YYtX6H+HclzhCsaz
lg3oxOb8V4z4dgr2oSQLdOEd8bfhPceD7gB8vftCsmZ+5Zhx7voE7i3KMfwL5877R13XYIDLpGRC
OaF6dlJcUG2fyk+TT9DKv99KOplEDtIdpoA/nw/ezCoSJSpDNBVYfHZxu0qhw0gru2YWu+P68lB/
m7FvVoa/9xJNuWGjgHF93V28lPjdbYfmqH8wta8+EaKzYdqxSHp0AQBILARhMbNA2BepFUvHKvP8
1VCAdatqTAXxtZ+zOGT/93MsGiNIkNHuL1+olmqSN4kkODiuXNk1eALKyknLt5FwdXq42DfinWn9
xEJL0faHqvAMy35H1WKriEOvyunKtD57g2yqcbhqEOz69uIGwT0vG9ePQIThQVfWR98ggTTPvtth
/jEQHgau33MNpfuZAjiaXDoR+MMHylK4PK4V6eZlevmwMLLzmBBo06WaF703E6PK0rCM0bEfLD89
uDi/ScfaNdHX3vc/F0BDMnZrovpi+9ltPY1X1rrlef/vs3k7+uKTGfLNIPLaDw4Eg94WuI6dQCI8
QRZOxclp7YdYEoMotF0chHcFcL3LU/X0BfRZYZHq8O3kuO8tzvlVY3RO2zQ8iChEGao31S4qZb3W
xyC98vEwzzx1H4UrpT40OOgnlx9M9lJ1NUQ+AhwjIPBbkM7+7bYJutVA5izBeknCmVL3+ngD/woO
DvCWW8rZhYZkNTV+5W1avSgyPTZJjYIkqUxz3RN0teosEDOK3twxT9mPN1NQ3eU24I4WbOs6B2j7
K8w8c5N5qj3y9gPGRB8Fv8nUc7gGkvT4KiOMJR1y+6goPB1bqcKtkaYKTa6UHGBSxrI01LkWHawb
9rj2Douts+PYMT2Gbq59EDPBqcG9D/4fxLIvxmEvekff+HEU3wph4FoXJE+PNcwEH4nlehgqLNHK
a77RLW/hC3rWIaxSzENFkqYH0k8hdI6FvCkyCWCkMMaNnxIcQ/qHz3sMhPU1AdV9m5Fnf9AS0eyD
NPLvVODZ25azsEcY0Zw8PmY7C5PzluhE5y5P3WGTmVZC5HlLxJUcVwIM5i4np35jKLIWDdIbab8Y
hC20Oa+eCfgw2yRh6NxFaQS7cfDLZpPMkHlMfs5tYJKc2relC/IzhmM5tv2nPCkAIU2WXxGWrEz3
E0lQwSY3bDheCVbbDSAWy1v3Pd6xdhIdvYyonSFA0yNoRp4cB/fmYGLuPXJkavblEMDuoEeh3WpE
0xHLk/efSgijd4ZGtFxjZdGmk13ykPqJCWxBkcguoyramC4xHrntfbPiBGBSoT5bZkQlPnDUNg6j
9lNk+AXsAH3CY+SWT1I22aFy89pZuX1DCQMQEbhlGwQVGvn6exB47lYbQ+c24T2h72e+TmZIGrnE
QYIL5c7XAczVdmdutAF6kQNgfQsy0ThGQtIAZbSNsGhnEtZYAyAAzIJMNd0pRaaPX0D7Mqt4V3su
GUKuY310bIp9bVBMH4MpIXHIoMdGYOdQBA4JDGM1bQID/gqTJ9jHFcmook16hBfucK9M1T6q0gSD
QnQFrkJNn22phP3BE4oi/TbE6HzMOFHn+1GMyXQbpuWkNprmJs96LOzPnO66bz6als89sUB3CnAk
pfQs+xlbcd/vR4AKt2VQWE9jMVbAwvFFaCtL64mzmszWxoZpac1DiCM94Ja0No4/ztEGhyD3puO4
+idpQlPHiB9GALANEn2q1iieyVyClVUkzQTGrnH0iX0XmsJNb8CbJW/aKe5bQT7Luo5Rl1/5HCzK
hJY1bw44TGCpI4EZbcf7r4HZAefRnb47QP7JP6diLB4cPJYbim35PYZzn3mWx19rZU3bf1yKGdmh
OI1CB3XeiQKQrKxsGLnjh5YHC9BVM/hae3mkURiAA2pfudCTlZ/hQJQbWKYNKrBLy3JX0iZjv9Qe
spoE7t5gG5BwXiFV0L6m1DnZfzCUz/OzmCs4tZZtVlnTUGntpCeHx65WmmG/Ime7s5xyY+jBl8t3
8WQby/FTN9DjoM3xSXZY7Cyk1TUqk0VPX6YoXgXRtlBy2MhHYP1SaR+Too2Gjed5zb/v+iiWz31Z
mmcYwdHFvZ86ETsJ4qLmzL4g6L+adj18tsmi/TjcSPmrzRP4YTvwCJsQIpCOBHxNbcp6gAM9k5uo
ZlCkqj/9892gl4BeAQkJJfHlTyJSjISywuwPqk2TL21IMwN1R7+vukl+C+GSfGO9DJ8vD3pmZs0O
EPQkApEMZ4n392EwDSC6fdnDG1C7mFA3P1BbE3bl5WHOzCr05Rwa5inF4d98P4yNzmmCtdUfJIIF
BRVx4gRhOiurvaZhnX/wux0iclIyHZhQBhPjRDuXhVPjRFXbH7S8cl/12vbvYyoLu8vX81eovhgG
FRkTl9Yr3Z/lG6ln1P3NPlJIwyfrOVE5bZ80SCjFu9EQjSvdMfo7zbbVV6nl4xd6xuVXw6kg6zHB
5Tea68iXE6/KbpVbHXRC5klD7bxwxqrHpfd4+eeefcqcJrBqcVdhA7y//cpDH5CXvGglJw4ig2vw
jdSmdQJLLw909jm/GWixIhe9DdaH8ufBnGSwT4hQWxUDcr4psgkCH6heXx7v7NNmYdRZGwlh0Rfz
Ku1sXXYq5Z0J4/pAppCzjUV8bfaevX1vRhHvb1+Td5U++Nw+ZbU/kTrdyyLBMjDkT5ev5tw4s7qF
S7Fnp9ni2DuBzu0zve8PXqP2Rmd+6NNwW9XDFWHcuZvGB1O3eUmo/tnzQ3xziCJGiVDbfOwPftPp
Oz3tioOnQ+i6fDFnFnfePz4mBt9gjwP2+1ECVGYISGBwemysifCkZsxHYNcoZ2emal8W4RVHxbnL
ejvgYi44bWun2Kc7YCbNE6VpKFbXSiDnpjfiVS4KXsqsDH5/TTRwYzMmG+wAC1IS+CBJ4Q6bJP7C
TA9tKA89Mc2Xb+OZPY7nu+iAHaT5RGLNV/3mYWll0qY+ZEWol4NW7FOdlthmKrTCgl0a02pxQjPM
drEggGMdQzMYr7zSJ7cV1S7/oEpDFIoRbHFbQZzzqRuVOOSNPGbTuBtFcWU1vTbE4v3qeieAEjEI
5n18iJzy1qn/eWFaXMXiNjZal7oyHsUh0gdaWXPTzl5T9Kn6P5ef18kUWQw0v+NvnpefSKK1EgZK
PICnf5B3U8Xx18P4zx86zhquR42MygzKkKUbte6I76RGMB2sOrPu6tJs7nKPINrLl3OyJP0dxUOI
LDAysP98fzkj/ccq98R0IGnSvCXiVwP5ZWpgQSvt9fJQJwsGQ/H+Mttndg11lvdDcQb3PRv7/cHW
RqzgU581r6oMfQ5zdfBd89yKMFC8hy+Xhz1zhbgWEBogUEeTLBYzI9CsJo8qbTqIvJp+a3E+vBCE
UkJdUtqVqsq1oeY/fzM3ojpBu9lH+sF0ZLyryI79lPoENrjuOMZX1o2lZIivBws8CxUmFMqiXN/7
wSYz8iQNxYlo0cS8NUlZqTdBG+M7oZSaEs+urFStk7lPQEfNTx87IibjR7Dx17hHpyYzHqvgAz3L
OTwX/8b7n9JW7QB4ohYHihH7sUbBO+aHafwZ6uFDoD/kybimzUoQb42uQ8M9cu0Dfu6lnKUxSJdm
CdWyXp5WJFDkeicOafbH1X4QiIvM/67xgs2/ziVW6DfjLN4WJQF8iIkLzdHJ3mYRxRJIEdoTM/ga
RO70bXk/1GLNrPLStwAwi4PTyI2MCZRpf099uYdh4xuf//2y+PIQA6nrHECXHbtCt/vErMEz1TDa
V8KAjlf6v4zY+3h5nHOP6e2nZrFlcIpyYlvK2ik7k5r7S4tQ2c2ttSSm/fJIZ96O91+1+ae8eRVd
TY96p2CoqlSf/S4a15CHNp2v7y0iaoHAcqhHfzTEBYfsazbua9+7+dm+GXxqB6eBxyRoOUBmGjKi
BOKBaPXL13i62syXiCyMFq+gN7coFxco4WmBCb6qffrcUpBfxYV9p3yYTZcHOv/Y/m+gZVtTDmmf
aeAaDhr55ys9gI0LkMnYmhKneiPs4spp5vx4CMPmb4WNHeL97SMky3FaxbPLWtLi4vou0by9UsS4
K+fKjDz/pP5/qOUiGhookUMurYHKHUfIFsLpyj55/l+8O0nOGwYABY7HoZ/VY3E1DnnMCKss1gz0
lBMwX6OnmFt/Qj2+yvO7Gs735cd10rJlQI6AyAw8DhrQjd7fPj+bsDSFhEEYbXVbdw3s03L6gtjl
NiRSIPXN3eRbH/PUu8aJOvfcZrczXX8PAam7+AwMqO2rqdetQzU6nwwrPAQUCYlCbp9yt/9x+SLP
3dW3Yy3fb6AGNuwM65Ag2NoMpbkfR/UcGv6OoJr7uBcfyO/5Z3wPdxZ19KzFxOOGOu/9nR05Rc0N
fqIpeiQiZYmxDLHLZ7dprxx1ziz+zH1OpNQ3jFOvZ0YWVGki1D3YevwVaysQaXBBFSFfpvUQjv6V
Kbr8gANeYJuJgUVQZsREurTtC6KUKkKXvCPhwom/AwGcfsxNMlnx2OCxWIWV8LpdS5H6hx+aBu2h
zDd+glqfyetz5W8dg4Vvr/ysxcs5/ypO/vzvLBIE5qrP4nYjtsxQu7nHyIbghu5gomJtRt1wTTxi
zt/tN+/o35EgMdB74xTGs128Mt1I/IWuGv+o5ZFQdDwHn95317zoWTb0jyU2E3ohtfcVw0RB4JHl
TT4lLjP85omUppeDw/GYpHVpbMo47rQ9/HrruYw6+cXQIkn8gSc64pvClEyLZipiwMG60dL8QWX9
j5uh/70YarxUPbmFy9umCVHLLJXQrYQ17mKHfeEQzsHwJCYoe2wOl9/Ec08J5+dclMNJyxn2/VNS
NWYgU4+CI2wD/26MRACf3FTMicvjLD53fy+LVqXuokMBHLB8RpLCahX6PCM3ncR+zEnJaQ1kYJGa
/lH08t9QlDF9HeGLf7IfguoYlnrGUITKFU9eSxLfvu1Mu98q8kToylgF1qimLuVHNVWpj/Err35f
vtzFEsBvsOeyygybmnXSyy0tfJAJn3fvHiGF14+DXqe7PmunH1YLkBuKo7sJNbv4+q+D0mvxTBrv
1APmovH7Zylb0kVh9RB3UE/ZNmrtu6kbHo6Dbss9XDlxZeqcGgB4w3mS1FrQSwl3efo08FeTnUIA
sZbmPuG0RrWhmkrkU5+bG3cgfams/V3tTNQ0rVdIti8oW2Gwfxm87NHuNau88u08N8loGbACmiy/
trPYoWZj0dmxnpnwpzrMkWUIurQr+nVRp+aViz/z3ggbXgHgm9kLfDJUKMOQJo045sLW5GYyOpfc
IpK35f7yQ13KGubpzACeJ0Aj4PNa7qe8OCo9TM/iqJvYOzZNRl+TNlZaNgda2Cmt0CwzYvMurkpa
anWp5TnNbf1HEAW/vbIr3c3lH7TYJ/w3tWmt0eoSnBeXTv9qkInZurZ7HJvW3w91Nj7RXLDWIjGM
e2rWw6fL450+VF4lgU4aYRPH5SWUjoQeKw1KaPdhTeCkBqvtdopKtamQAOwuD3XmrYVINdfxHJqH
gEDfv0AVE4ielkdpqInUlypuCn1vqlT70vhu9CdKAiPdhoaTXHnE54ZlTMo3HjQsDqHvh7UbQoO6
0nCPrYlxzq46yZOV1kav6cl2kyePYedfA0Ms9pnzY5y3DNR4MdPRLl0US0uUmBGEG/do69FGdxtc
isTZIZk3rZWLqzgLAduEYXGb4lvZ/vt9nrfTHl3hM4R12tqGKgrdPTp4xzY+ASfrTHPk0W6EcWgr
Yq+Lob52wWfmkcHGlto9xXWW5sXqmGeh23lu4WDxENmB9mKz61tdbMIs0Y6Xr+90cUBRQE8YJ9b8
giyHGiaVT2WGDgovG8HsrWluUfFc80SeG4VVAbD5rI9jx/5+2hikn6gMlcyh49s6O66NdJY5uf/Y
xZlnCpcx2xgp8FGuWuybg2TSqom87YNlZD1B4O0UQGrMxmsP6C/m+d0+TrCgoGGcVQNzL2yxfNe5
MekZgbg3cUUCKlqLurW3dhvIjyHemSd/jMFO5VpVZjtsG2TRgsUjPjOKA9COhVUGO92EjIqJKyh/
dpWZfMaISqAbcZcZsYbpYNw77Vj8mdDhf29Fruh8oef44fqTstnMTeNRjP2ATnZMnxq7VT/9yjaI
Bao1TZB7TKICBh6EQYTC9IEDP4Ysrm9IfFyxrQ2rddeZDeZ+zfateg3abKxWAliqs55E44GPsqah
IUu21cuVSkfs5Hoh6nSda6V2H9f9SEpukBBvI4h93jjYdB4AMDSvddPwl9Ro8KBb5ZO5ayebwMmk
t/a8Ye+2KbZ5pUT6PdWQsLC9kEKskOz48BdHD/tIyOep3nZGhp8eZ7yOATOMrC+100+f9J4Humoh
xsHC8Xpgzg37YX9Fsc54oW9X3DvaVLYbFUwwlPKqgrRLmgMhxJffmWXNZ7br0fSiHwV5AgjJcoco
wiRAzmMFx8K1281cQdhkCH+erDr52OvYn6QpxrXQbJPQcS+8NXQyNi//hr+M4vczEOgR65IBdZ8z
8NI/G8vWJe7L046p5YIriERjPcVx/VKHeJ11P5AbV+rFZ2XW2F8liGzJLjb3o7WGqvlrAZPpI0nL
Vbjqx6KGnO3GgYskNSQrq8Dugu1wDCHnRwqr1abolPmCK148p4ExtCsMir5+5WN98mnhpvqULmY9
PzbNpQYnDTzlEVGC9styop8FdVZMNkMOHMyTalVbmritA3LWL9/Hc89Sp65NTZJh2f8u1trC6YWW
eXl44w8EFyVKql3Tu+mm0Ntp4+BU3dWxWW1bgoiO2pgZzzIOr9UzTtZ7sM0AvvisclI6XU0GrVEE
UmIy7KJiepAD2W9QRpLPLmDSK9d78i2dpy6i15nuSslrud7bXRCFaTZqx9DRkq0nHWsbl5ZYGcZU
bXJk5reysONtUur6PpvQNV6+3WeulFvNJlRgFqGOP//5m4Jl32HjMVjJjhVb9XuOOONLI3p7Lwv9
H9uNf19SzjW8qOwa5st9P9SE6RcQowqOvCQaUhhZ3/a4zNIrV3TyaeOGzqIqFxSYf+pm7YKKnOsQ
kywnpeTFitNOECEZyOzKOPOna/m+Axybmx9IRdgOvb+cIorbYsxC1pyiDQ9lOfhoF33tpve68c4a
p4ToqKTeJp2PWfHyQzt3iT5fb7aZzE8OLIuhe5DOSD39Y21bHZl4oTV+E/3gXhvn3CVyC8mQoUNI
LWYxOcgmZ5MXD/6xFJFYTzoOvdWUWRXrWdlvCLI39oPZamtDj50rHOIz8xIrDbp0MCQu28zFFjNy
GzcPgyQ49uR5fPDh/DxW0HI3modp//LdvDbUYuug+YMJDyYjswfL7N4ckEzpAenJ1hxMfHkoJvvp
rEFT6HNBs936pN42KMm2LvWCo9OZPQHNk9zBFpC7vqvUb7bSIwWkKtupKkjv/IK/tErocREeKTr9
Hq6f3+z9SA0vCJmtg5PhfdHJlNojTR43VMmyh9ENyn1HI3Ym1eZgEu22G4193YdwYsrIjLckXniE
A/bjvZvJ8rVg9/MjCfzpuY3i8TkUQfkaB2P+pWn97pDaSepsbL0lVqkFSPtDtURnzolmcbEKNTTd
6ML0jw35XUTAjRAmZaZvKFrIX1VqmLd6UyZ7pyaDfF2OYX2D0by0DrXWWvcUWvJvUCC8B4z2wa1l
1f1NT+rxjVvqWsbJNJnGlZcJeZQW5/Iss4tD4wdZsU2JXyRxrvbCz1Og0O3FVncI+ml6pR1JMKDs
/PqxB110kxPd+4P8F2Mfprgtu8FJfplSkR3VivTZsgLCB8OqvA0NM7m12HztG1OXe9/OnR+ZN4QP
g6p0fTOGDQ/KiXvzseu8/BO/Uk92RUscws6NgrjYjE3Q45+lMPEgjcT51Zbm+EnldvBYh9qclqX5
nxszHz/kdGW/iCCo1u7ouV+RhzSH2EiSW7bQ1g2wEVNu62Iyf1m4uv8UTeg7q5ya8BPJsN2+KVQe
XhENLQ7ltJOxGtFJ4txNtZUP3/vVhN2Kb6kBkmEg2m9j4/Ur2WbJB25n8VRx+68sXsuixDwe4BmX
LgHjYVRcfAd8SbyzpcfuIbG0Olxbyurhe7cRaeqkhFUeUX/4+9ekJBEAbU9VhjfWgonjQwRwPBR4
l9/Jxev/9+dgOHHmbz1kgr+AuTdfwDrqTTfSc3LihVdvEif216Szkf4MQPtKjWCJDvo7FjJJ4EEm
8F8u//2tNsLGT50qcg5tZ2/i5NfY18RlqZ3f26xs1gGv/9aMsjWcoDXYlzW58evC+VpjthCQEjLv
EbH4Op+arQtbMxyvcWeW7YC/PxAog4/qDg3UCc1PaDpi8aJzDpn6GuRNvDLJKVTqKSlLWlbgH7Pv
evUyWNZPW33CAXHlWYh5rX3zUT0Zf3FerDJniM2idQ6lfPTGb77906BLJoCgAeh7bRtElDYGToJV
8JqubensHEuRpRWuiNWJsHRYcARE16G17DaKjF9dOreF4R9QCa18M1wjyCKKJsXfQluBQ07g/I6S
71P28/KkWtY3Ty5k8VINIk0lajUHS7IFcOJeapDwgOSwJoXhQ2J/T4mWNAgViu5EfItIZ2f2+b9t
4P/7DRR1qSTD9TnBIlcqCon6C+yDHB0yZn3LQoBTRIeuqeXONtL4WJCfc620sDw2kBZDdRMHI7tn
CpzLc1BNiLtf1Ng5dC/CO2Xan4iR/RBH3hHdzaa2q2sv8NkB+fI5tG90qlGLW61h7nZKPoXHsvRu
g0T7H87Oa7lOpG3bR0QVOezCClpLkq1gy5Z3KEegCU1oaODo/4v5dkbL+qWad2dqyppxq5sOT7jD
h9WTQaLT/rM1wcJH/Om/rSuSK8wQjgBJAgXzv0Av5jwsusvH5uRX6xdR99YHmboP4zq0B2sqfwdq
ij69s53sv88F4BPmSMS34Si2n//rknJXnNettPGumrH8SEKx8zuwIREeppuBcaASVbcHaXq7wZsx
10OnaXqPkHsZdDJrVFNhlW+MDCQdLo6mMITdZpGoTrmbyU++TJ+ktsa7tyf66iC04rbyN4n8JZq8
ltmEP9xUnZAclPHoDdYBEYn0+PYoF1f+9gFt81+jXITuZY/C2bDM1Wn112cv098b27rHu7h55zq7
eFn/GYdHBe40bAsgbtvP//XVbEltezV0deqafkh87blJXbUF+E5ApshceWP/ztbc9vq/7s//G5Ga
LAAKSnt/tcpyk2IHHlvVqQ/G8ZMqvOyKeJ340QGmD7s179wuxqURaAA5eH1XpTL4/fbiXr4h//c7
bILE4WYHQUTxctZdVWFWjI/sqQOZ93noIUHJFQfZIsR4G5UaZx+tuRWPC9aqtXL7OMvHr+60FNcF
xY0v7/w227e8WBEaABtbHnINflmX0b2WshTTIE8BXEeVXSO0eDvysgfzgwOxcSnH41w/AWXZAS/f
6cxJ/nsbZrswTE6MjWkFDmGXmS/2MtMgwlaeZOgMe8+0sTYYFHob0bzSMeVtXWvZxmNq+w8kIpxq
jVx90S3de5fzZUa3/SZbY5MUnHSORPnlt3HDzqw7I+ByVhpXb/9AHqmTLkKR3pI/oV09e3Z//84n
uMx5tkEJeMj9qTNsppQvBx0Ha6XjxPSnelYIfEXDx1G0yHishnnb+lsZVk5UvKZQ3zrY3MaokfUP
b/8Srxx5IDHcXxBSNlOui20QuXhdYyIvT4YK3eNI5/g81TBWkPwM/pehtth2223eXwyyRfdVA2i7
OQ2Ry46i9gBuzyfI62frndT1lQuGBjyxNEVHjttlP80SqcaJfGpOXii+Zimidua6g71yvYbDr7cX
8JVXNtgaPhSpyMn/MjWYs838re9bmv1Tty8pmx0wzwjOQ8ZLVHv+dJi7ZXxHL+yV7YqSMEIX4DPo
313WAtOi9eoZr8STb+q7yPnhbEpLTTfeoJizW6R+sjPrPX3PV3bKv8eMLmJ0iLMddQclT3lYf7dS
8JcEpUiNVs9vL+gr347ECyQvXCOwvJemFWPjz1NTdpKOu4MhKgWAuMaiDWXHY1/AOXx7tFdn5W14
YZo+nMXt5/96ijKMrP2y2mbFNYeHfYREmq66pJI8Sm8P9erESO+AbBCN/cXTMtLNCDItJFoo85Nb
5m7s1p6LUG5o7cGkvVdAfWVjklBulTis53hlL54bV9aN2RZ+g0ofiqlXvlGm3h67s95PprJY/UNa
ISWynzOIs+88Lq+8tqg2brogG4ED4ZuXi7p2XWlPLTMt8vKp0rSLOKuYacoiMWqLsFvc9E37cTO4
eXuJX5szoRgqIf/0ti+rtqO5ZLY3+/KkMFtxnOZBVJh2SlHES+cnDU3Qt8d7bfdQrAKRwh3DoBe7
pwT+BjCtgSXisVeNqEIYLxUCD/TonSXdvtbFcw3+BCAKnVaXbp79ckmhrneqsUKe68FqEnOkDket
MXxni7764YgBbaA2CKNfPoNBoLpwsrlX6hChuLz0PgfF+kOgSDgryYYZjn6kELjpxz9vL+Q/f/Pl
/HgLTd4gYH5/QTT5Zn5UICdwMnHohkHvN1Wf1L3LlnHa2s3jzKPucFXCzbiv9dB5ST+st8MC9Rn0
385G9QoVDpTxTtrzanXIzNGI9pYzwmhFslq9x09+7TBvno4YJKGxBCXy5ffA6r0pEbWDnG+kCEKM
wyMqbl+dVt2hMH16e3Fe+/a+wzAIZG0yNBc3b4M8Sl6FJHJm22AuP1WwO/F9Erw3/8NA/yixAIwB
Lbsdr39dhkPvjSGgRyaVV+uuH9EfF0P5zk5+7e2i50H0/3+DXORLk1GjeRb1DRbsVHNM17haLGA3
dMFtHd7CKr0vFvXOvfDqCnqk31v8vxEzXk5sDHxE2qtKnkJIrD/Kim6kNnv/+D8sH2hYnklSUkR0
Xo6CONpKsYIMf3JRCswHYzoJr/femctrZxQAHP3UTSb2r1B1DBeECDFb4elFKdjqLJqma4XUeQFv
O/iVoWE2pMHR7M1f/3169Dz5aps+NlWRl9MzdUU6H+nmZCtd/EKKmF6/KBGWeHuYV+5USBdMzKdn
TaHkYhMC7EA30zXlCVXXq8CwvlM/+I0D9DuORpeVqC0dg9NI9Zg0FGvdy8gXt9tsFdjBn6Iimn4u
vozuhtRAISJdbSxI8GoofP5tWcriGHrtVjarRNKauZWg0psjjFl7H2mKZO+c9tfmT8t+C5KJ7uC7
vVxmachs0Mgbn6ahxR7axOy5hcqTwBl6Dx3y3lB/bVh7HPiC3Ukvfnu0SuF+9ewqP/dR7hze/qqv
3JfEc6RXmykKKLeLE7jVVQu38ftTYGS/BTbWcZuS3/m9PAxzJN55x16bGGWFDSrNaQcz/nINsZKp
uJd1j+G9VzxiTbQcvM0I3GnH96B7r1xnGFMwM2QVqN9f6lQDq2lbtTIxHdnPqS0+Q/w/+lN6npt1
nwbeLkPv552g9bJVQE0eeSJql4BhWU7KGi/np52o683MbE+1oBAUhtiRT+bnyH8K7D7RtbnXOvsB
pe95MsNj6LzTg/z/DM/WtOjNE6FvV9S/3ok6rOtSZW57Mmb/p+ktO+k0mGFUX800TArrWg7jhzUU
v+3pq+r7d87HX/ffVoQnUaf7il0azd6Xg+t6BKY84jxraHffCv/OEtFyzBTYgHkGSEOfsEVGt3xA
xuk9EY2/YPFbBwBYLo8xaSyWWhczp5nt9dhtoG7qYN5+bfkn8EfTU9oGw3SG979La2ev3OhGVc5d
I+hUHmcHLaF/VGTcWDmmdj+EldGs5wK4Un0FCr4fEQ0O1EHoyjhZgeHWOzvvFsEFVHXBjmq4Ub/D
pvhr06IbAI6O0IULhofq4o5F8GSwUYcuTtZEgbae0GEyvK+I155Evt7gbnkqRfTOvb49Dy8ivG1M
gkq+2eZReolEi4qpWbTHmOHUrMcI+v0VXNf3Cjl/nXxGIeWABsqnIp68OBmpp3n88lKchjk0bisl
7rNQFNcVHs/vHMJtjS7nA4yPADCgmvcX9pFeZEYxeRQnUef7YQCAhv7GsxtmLaK/7qd0ke3V23fo
P9fWxZCcetQPbd4rbreLa60upmLEKEmcaj+6khXaSZ0z3xeGuQuG7kz5G8Ci91z0HrKIKkG+9yqw
i2fs397rR/0drnMOwB+AVuadAvh58UiNfe3PFi59J79Gnm23TumM9HXYIpM8dIvZnnOd9fjszKk6
jJZRTbveXQqEe+l7tujfFvoDUAbAWyG8rOzaL6PIRSA59D53CyWdxIFEFz2/vXx/PUFsCJJDNh+G
45t40MuLw3YrwIbtJE5OMxxNi2wftEwcoIqVqfd0LV65pGz6hcQVHrEM+LeXYxlWnSnTnlkfR8k8
VkZn/8SWdwZr3YRbLTPc6ajs4pES1r0o2uX09lxfO+CbkOTWbOK3uLyh08wIOmy/ylNdN5m1c0Rt
H7whz6ob0qs5SoY2n8KPxdCPlFjE0sz/w+ngOSSA8/E0wbb6YgFwpg38cmgEjjs4/0yUFtfq1mrn
Ll4M48Dl8x+FKrYnkboKjQN61ei9XM44nAJbGb5XnnoAz2mSYvKao3+6eP4RlKGlELqV1ae3V/mV
HQWk24+oH4HI+cthcbaIeLJ6LU9pZQ07U3V/LNFd495b7fwSeeW3R3vlatuAlJtcEvUc6Cgv99Ra
gqRYzbE8OU79Gy7ONVLeXlxHi/s/DAR4fUP4UdygX/FyoBqJalTQrPK0TDo9D4tw7yZj1dem3Qbv
YCxeeRTglHCTkJkhLHYJMkC7s6T4vZSnyBzHXecjnieoELwT67+2cpDgOfNbpw5G1ssJESyM9AR7
cUql0rFuUt65CnqrCot5//ZHem1CsKRoSlpER7xDL4cy+7DLQ82rICNCavwMsl3u00T576MEcFlp
tW7FoMu3VCC4gZC4vz0EbYaeTY5ivY+899ujvLZsdNi5RMCpb3JzL+cSgS4dqmooTpG0y3hZEG5s
iAfjfPWD/75sBCR0eDajN5vH7eVQsCbTOQ+3oK4yq2NnGfbZrv3u8PaE/ln9iweUphcbGxFz2ASX
0QEIpGbuxqI8GZ0HJiscQuQsK2V4GlqVhArT4d0GJMApBhmHGQYGCFnavYq5KfMjljvXsCLVcjVn
GTE3rhfVl1EFCwKwQ+6LT+tqiYfOaXV1dCpnCXehOatqV5V5fbvgUrfEk+f0OdIonmElDjKU/jvr
+Mon29SYt7ltGMh/epD/isxb4Y0B/O3ylK2+VBgHhyWFnEUYmztFGnx5ez0vNzvxo02hCB0RPHJo
4l2EkUEu8ChxChCdGocPB4GgT7KRwdXbo1y+ZdsoSDZxv25KDABYX+4NwDjI+2MWdi7mvtyhGKdj
cG8lIMGwIFG3y+vN3pfPQaD8+e2hX5vgdnGQ2FHjJW59OXRBoG6FsyXOa2HrPTjzLEndaXrvsaYu
z1/0743JHLdzjM8QH2/zgXk5EBKOhr2ROTdi4dLsW2SnvVu9ztZBSWsAXRoZFkmdBfNYj+xKbXQt
ZgwNBdO89rMPanG74AoyR4XjBo22XVMJ64i19XJooqhEecWhqtfOw4GJuA9K26WMOxriPww8VJ6L
0hiezFX6D6m9zM13hGpDcVYyBTUUCB/7QoQ5v6HXGmaJDOb6Gf5S8wG5UEtwnY4jiu5YQNXYnGb9
sjOHTMGj8GbPOGRhYd2tZjRcp3lr3C3pOCUoceKYVQ4dtwotCOthwBn1Ew6KeJiMq22dIXpKN8Ho
AS/hKRTBQZmrwPs6tdebvlfQho0FZoasg8+iRGP+qoGd8gDRPrvzYcB+BMTonjXyew9+Nepja3et
dZqL1v/eouadJ0Ln6UNZOP0Zr3Lj1l16/+S1eIrFOCCmVwFpWmK5qz0fgPI0I34syukfIrsucFbJ
8W/d/AOeK1GsAKvMcBh22BDmxSGs3FI+usqug4+0PYLyOKxWkR5spgb6xNEfe5BHDeLsrYmwwrQa
7TfavnLBoVNURdK1dm/Htp0jFyitaHgctWgPocSpY+r87oi9DX6S4F3a+2I0y0+tnLSDzmgNOBAa
FjgN4c2Tu5+dZvEeJ1IRnbgZXZo9ruGVfmz9xviBl+PUfjKcFWVvYfSrTCo3aqodq4lVTDWupUsb
s3d+LFY+w2AjUvwwRTp0MLBoJz7maPePNCeHDS/QGdmNpq1m/opa6mP4VcK2QTQVtE6JFZstl6Zu
qsTpM51heiN6jApNWX2RK8Dp3GiG4GZFQB6ujevX1r3X4BodA40Yk3GEjBWDuKk/N97Qrwmwz/FO
DcaaWIPR5fsltLcugBCTx7UqhvO8OiAnMEzy69jurQbRVtedrg0eyylRbP4lnnGISTGWzUMg9qsL
vBLbjDOAEbQI3aitvrl2bv1xdLne5evYrXEryvGrR6bVxFVdFecCeMw3+rv+J1oYTp3gR9dCnGqY
ObrOJVWtAn7E3tEQofHtko9ymRcL/8UqROjWq4t5q0/MZxeYw083o9CW5OHaT5ib4hG7G3CxMY8l
ofNXbJn8J9vK+ubWclsbE++svKnn3vhsdRUaqFnr6z4Z3XyuAO9162MrrP6GjLr7HJil/TWb2/Yo
Qhxwjh3skGwfQK15XlUb7bwwdT7nDvybFKO+gLxt8q7EaLvXVbliAcWd5+9zLy+u+jK3fy6qt/o7
G2RQEaejhT1UGyxtv/lOefcObG/QkGvffZP0Tf248SYbD1TPAnrotU+qCfNbXKPEDtHN/GjnjfcZ
KE54qPyox0wP7vg42LhzQodD1nnBlnV2zXa/5lMZ520x7Csrx/olKIMP9IT8g0PVNl5sBGT6usy+
FtPwRPddoadUT3Iv7XxpYgz5MAiiDR6GhUJOcEnjYZHTHuIMrizOWh26KJIPPdXHfWPMdiJsXIxS
5aRJlAHGMak2h01U7B3lWEkxdq65y6dR/Bxd/hZiSEDPSAiPn1rH10evK0d8kXvL+k2ooE9FJcMP
Th3VhzpczKusmHwRB9nmi4UZFc1B5RsWU0AdIO4AsaOOPOPJqQc7PHlzg0S4pg5toKYRmaeuyqw8
BgrDIyDWEovUIi29eAE4gW9WOPvngEf/4A4yusfwY/pc1yO3klnh0jRNo/m5yFPP3nk6x1YTVfHw
DocKTkLpo4a8M8PO25XDWN3l1aItfGY1v8k0G2DiQ0csjwVN1A6ZTvzAYnxHjWvlesXXOnMrag2m
A/A8n8OOH/nOL38xVIEDT5n+4jVVN5an7RvVREsiKmBt8YKTT44CqDa+mVFt3TpYaF3VeCyBXCi4
/apJB/T5Amq3sbHOrBSutOkHr/Xy04jgzsnlCt9RNqewIOVocJlOSIHnqWx4ePpU17s57Tpv37Vj
V+z6iHs9tmpb/1xaw7ibV7FcW6vvn5c6z+5F7qz1nyYqq2cPcbDfHu6XeTyHfoeMFX8i7+YU4egr
i9vVT8rMUT9lU2ZznBaRsx6H2rXpPfrp4P4s6CCYt0U2dl7swopBYywPeztpdb9E58kEDoKhOm3d
WEeN58W2KsJih6SPra4Cred5rw1LlA/a7c0/Pri0PsE+qMXPLWgtb4+ghtT71Cnxdlp5DiGKNiUx
aTj3nkmdC5XoHa1TtMvdzB10onxHfNL9VJPzupJD6xr28lwU3WjfCd+eO7IGrOWOON80/QcEXFaD
AsUgPlpGsX7CWsqsDnJrMe2DJkN9e0rRF7mqI+vc0pbtPkUOtpcxJij1uYAKYcS17w+/+joI1g+N
UaIDv9CZwjooK029V2KYnC/oD9riFlhto7rY9KOqPWT+0gc7WPhD+IicxIgTnQJ6vVeFsSw3Xjct
P7WQCAQ1GZBHN9POb69oe2zO0F74OKRNAQJaR6GIKKhO0Tky1vRLUObmc1ou3nLo00yEH5p+nt3E
2kjFN3h0DujUZlZpx7qgdp1MDoyMGJAVvIqm9MdfheGLcz2tg3G2dN7bZyhbYjhxBaXOaQG48UXZ
qBbHluyLaDePZv3LUZEpdyjZTuLQ5kU1J0E2598nHH38o0YwQSUOgkf2XmmVfRnx1Gq5Rhfw+jAZ
reWAnNPUxGGEYTuJByIb+81J976YxlYlusi6PoYrZVaxbLwZdbDUBvXtZnCosE7OPDNWbrocpVE6
NAFRpWKT+EZ3F4BxPDdoGi20ik3r7AhTWPGW8n83R+n+Qqp0jXbIdOQDGvq9/6QzF2uqf2z66mwR
Q9w4C3gGfy0CUA1+GvyyhiDkj3ML6qWTKgPVDdOt73zphC0OcQqBExr80MrqxcyaOPBCOCi4QQcP
gVO5B4Rd/Lso62os6UOWWsxFusuzTOdnlA6r7rriQ0D7zKT+gZ4Icp+j0PLBLNL0LLHhQvLCK8N7
SVjDZWTbeP0thZJHvjCaIOT+V4Mc0y/u4mZ7l5qaDYByRTPf6lDBAzMIs0QueXAQXRgtsXQ8SbxH
mWZiHDl8c3TjdHuwp8NzFDb1AcXYdIuRZfUwOPZi3Mhe2TJWhS+aXbmykHHkb9qaSy+7Q+lSmJkX
H2EiPnNn77vJNu7zsguva8PtT1jENdcytPpbLJGxgA0HWT4V0QzIbymRNRJBZz+tlU7vhSeLJ9yl
1Se7HfxPVAizE92eptorI4UA24uMfS4jxLLMaYPPS2QejBNeNZkfF3OdtxAhjPKxSSd9IryFG7v0
ub6PmpxesZtSfo/VGiy3jmkIcPizrvPYxyrsSESQfsFXZEmoHKrPESyUp7zojetI+eu1znWZ8xj2
03TwMmdVSVPa+rdDrl4nrStLSr/I+3ALzZZ3WoNpxglj0viZR4XTrtwSgzxqv+7sWJYrdlNEErCN
yb4suesAHRb7jWU97kvfZG4zIp+IoDT9t6haTBcVFDuNYk/l/Qhitsvu2DdQvx2lAc53mU8rpe/m
L2te+NeF6Y7wMibTPQ7Am2TMxk253IUoj8WovFt7rtUVv7e7QDyAcWPCJ/5ozb2iEVIhbYNnHGFO
MNjVYYYlBbYuLUy04Yds5urganISiT7L3dr6/T2dRpv/giD1ru9S64EgYcBdYon8XdTZ1Rlxpf4L
3U/5nGVm9X0QDmkEgV0AmQSj8aTT63gD8nK8I4sog0NXkmfs0NefuoRKi3t0kUiPYj8CXBgLcIif
AfC0ZSILMz+PK+S804T898ewHbBJ11WgHwUXP4KvWV/2MX7lJDbQ5KSXtCpLHy2v0TwKWPDN+H4u
fRdHsNzuOfM1DBtgeU+RYVRgtmYnB7QFq2aIO3cIzzY1putxKDGZmooOM1GjzTqyI3ua//SLMw3X
xSi6X8Mwlpi44V5/YPWD32Jy7W1dF9RcFoQNi9gT0fqj7lPriWXurvTYROdsVuGdNo36RHcTjzI7
myKxt0PZ//LKdRl2eegpcYU4KyyVQVoAHU0/Mx90Onnjfh1kleOgaZekIGGfb7ellYu7bkyd73A5
xEd/qEW4K6J2/BMaeLfE3ULUq+cVkwrl4iTdoeV3lRubhSjo0ekxKsaCOL0wHyDudh9s5XW/qOfQ
1W0d5T86hpWn+znQ/o88NY07KaX3UcxeFuydzELVXC5LpOOpKoIPc6UDnThzHtwjf6jCU7DiEILs
XZt/Sc2l+EhtsiV2X82M421QABBD795kmUF5KleOfS3C0TkOkdmKRFubtyms85lNl63egxPN2XWG
gs2nzvY3qSkyoAMhFdnSMmuXhAOHR4DuevhVWhDzNHS9xM3H4rb3icBKr8MFFB7QTVXaqDU4o+99
GOzcRpOvAJGDglwpdtMkZnEIwgXTjrwyfpn5VH2qVttoEhIjAHC+4X3o/NDHixn8WIvc6xxH/QCN
mb/JpLIWSYnJX5n3XxdE8M51bfnP00zSI5qR8y3HYdo3jVgfFHc5epSVX9zWXAhAneDqnNTi2U9e
MRRfiWgJIvImqP/0Fl7HcYXGhT54Yy3PM5jqm2koyt8DtPEusXRGThg14UCvzNjITrSo7ZsA48qP
qNbok8J95CO1djJuc7IGiXibgc2EJjYrDg1WKtW+EF5HOaEKC5Bv+PGk6EhE2fJ7zB2i4oYcwzjA
ifxadUSrlH0nY18PqVc+rB2n69gUegwILK3UvJnTrKh27agG9OjRMcB/PV5SAwE1PbeBOmOQZ6nd
5JR44znQVvHWcGtKW+UoyyEp5iqqkoCUS+8n6YEvlrQl8HczC3trqkWiP2t/TY0dhj3VQA+kyZqH
qelzeQyImheMHEdnOWpraKvj6Nj5Q4YNxbQDjjUsO2smhAPbIjL5uW8NUe4HCSdvT7G7k3u6tzWG
Rp1uzT0kl3Ulna+pA7v9HC43Uube/eqYfRT3em3KnTadUl1HfThH/NP1iJijTFkHSnWT3FVESLf+
pKyfqWkLqLYeDOYx2J5sDFwIe0Lcc7ZZ00SpjaB6Yg/qNNE8DD5Bt21+oyrWBH8oS46AkOq5UGel
0szar60LwLV3u6FIyOdc4hW3qvBYXYYxTTq7bbsjOC28czTb8o/Tqbx7CDBHIsvZjl9Od/9ntVm8
JG1Fio9rqOa9nz1kTw7r0mFxNzvOupzXiFcpSfFJs3YhljlGnLZu7gNw9bR1Dtt5do7ElfmwL6nU
irMsc93wrvsgf2K7NaRzzPVUkweEiJh9jqiA68euieT0PVIKQkaWjk1JVuim1E8i1IoOgWjXXyD0
kIiKlh6jgdxp0ua2BDIUsXxjv3KzOq2AABV237hyPBWX1diZMWR/DJAUtSpr7xZ6GjEaNRBCMlcd
lEnVd41DVcSS8gCAzu+TLFwQvtHYjTW3OW/Ut4nqwuPS+F6bUOiWzh4H5azF/1SYCyUwp7gt8txt
bkMYon8mQDc9Mi0mXTflFyb2wmGBR+qUThKOfCctIj5m7V+P/mBP3yZ/9IjtRoT4MkyY+1s9Um1I
gnZo50OZDVl2B+qqeOhF1LWk31DdH/GCwuMxo9auUFKuC+K1tZm/kBKuzg4Dor4nUevG6QARp7P2
+VaySDDKQCCfPl5Y71qsKpZD1uPNdDIrN1jIJdAauWpyEw6yVbn1J5HbSl6F4zho6v7RPOJg5Qj/
oBy2/q3w5WIfcGJEBgb9CRnemGNW4eq82FV9U5ljZcdRZk5RovRsIDuYdVV+TwhpZieQwnLYu7Lb
sKOGF8pNeSX8Wk+dp25WPG5ARrXe1Oxk4KUT0v7o4T9K2+jTZLCUP9/CiY4w4qrW0iCOwjzwKpqn
ljRpWaqRp8eciG+aev5WU1pO8YhejPAQCTdTV2ZWN+61O5WEU129ahMTdYnBHYw+4cQeDf0fpqHG
GvmEVJPKAnSgwq7CElKIXVXj2a4wmDyOczH4N5aa1C/Fp3QOQA2q8QOBKWXItiWsOJeuKKNTEeoG
PbVhXsbzmlL43GPYjWFVyutToHS+wDaFUrA4sZ7gf2Fza6r6c1X48qE1UuxgXdnorzDIa/mhpAIZ
/snCTIyJUn4DDnYEKIxXeePTaCmJDoOD60EIPK4qYhNaa0ue5GKHvZ61qem4hw6APtrw81LvArnW
seF2s3fEAxeZkcpbNsZpmgYU1bIoWhNlRlSljS4AKh+mFieyS72w4REVSh9DM++HXT8DfYPlHzrG
TlSLelpscGbJou06TKjFTfOpsIop2md0HsOY2rXv7Dmv1DcXMS3Vj1T4i6yS0vCj8KmfsUTL46mF
EqrjZp0q73soRqv57SgXydqApCu/4S2bvzUzNJcYtouDlm6Vjctez177ZM9eNMaK+EQf6JkbxZXX
y7A7dpGxPAajGDGVFhqb8kKlIj+2nllOn6gtNXgFWGM3nCbiiOhq8gmdn2c1swsINvzdFA7rN4iV
yo6XHM+zux4M3rgfi351bjOARlp/NhFXgJ7e+Lg18XSz/XPfTIxwlbWfpALDUBvQQ1gXyRyIwEim
1W2/t6ikGwkFYBIut83YaRjeh19zjopL6boOTUqBZo6NgRK2tbfkJMG/SFCGsbmM83TleFyYsozM
/FACy64fPUGN5dpqePxiKjpL+tNkTFCHeSR8RSlb2dHAlZ1OYzqQgQUqOzgLL+veJb8PjkZXZO2+
bsJ0ea75X9tTaUXTAFYiLTbUKx0pKrmiLox9Za/4lzTwGRE1yexZHQNps68Gb9zIatYovDhrCESS
gvpKijM3DdfEJDNSj75uPG5kwzbsz0gVWcbRn+eSzkopqP8m4DV04Sem1WVGnQx2J8x9hkqx89yW
1pzuyO5qI25nodZfrjGH8srptrR4Eq0ez4WHWxi5dj6w26aGI17PHV+dSFuVOyULpzxQvirSe8r4
PeaVYyTgpYz1oVvdzsfiMYyKHSAZ27gyG9uvj7UHhY4TUxLcH61CFPkXnSqvv+MR94fbcrTpp1Nc
bqZT4eRLzi4G071McYN2k/tnWdAW22EoaZYfkN1YvO8o9Gdj7A9rEe0p+8HfB1OPGZbN2jGNqHJB
io3oIfxMcRoJ1F6ZlHDPci5qdZN13Thf51W7BAcNauKPASR5PFclhQuUrdqRZodl2eWnKU0N57RZ
ESFnW/KKxHNWjSUl14qN9M0LLPO3tRgTECqQ/sM+M7tN9ywf/G+GUXT5udSOAXBFCFVtWabXknal
htyR3pC1+lU00cBIqy567nWbEr0HpMP3dVb2FuIjyOIlm6axIicBwcKFvcJy/F1WbtbtMrGmaJUU
ZBc3fWlWFNZUkP/sl5aukmr5OseZlkJxE06zU9xYNV5KZ58e6HIM8Gr9wB0798c5rU37RFnQDs5I
vLfhvogiPFLd1syQAmi5j2ikpSo9IWBm/S6KlbgkzMAPHShUhx9DHlxxnpHKGY90CJr+OTWjzDja
nTWYcZevzg+pbHigWSFVfyVw4uueCQ7JtOLRQBnl8xQWmny/E535gaeCE+GhWKBROlxMJNidLFK3
KV7V6tFes7H6hLYW0mdlnhkf2ZPTHY/mVlRXQ1Xft2Euyl3Rtz5G5HJIZaJaoER74c6DOoBrMn63
deTQBw7JnREbRgMC3R04cWG1W+YJwZF0YufFUUmd40RFBF1hy9LGvKftArAbn40ZjkmHzMyButIQ
xdmc4etpmGnl7scoHZzzwoMV3NlLO0aJtSLskCLLTH9nJZvdIwtUTURPzpDvhlX9P5LOY7tRZQvD
T8Ra5IIpoGjJspztCct222QoMtTTn0/3TnpwTgdZQlV7/9GY9mvvNN39OpRdvOExp/6vRrxJH2Sc
leXdgjBp3pmgWhWPcOtPYadPirvf65YaiMx0Mg+lgUzoH89xZEVlpQYCrljDNvRk2tOpbpVRb6qM
1D3AJ5UmG1WMbsVepvQ4TNOx0aJF6qPBqaQRbNkabV7crWRsDoAr8ZJccgD9ZUPGVKJvVqOCZhgE
HxFgbW1/FXXa2yHJMFqykcaIOoHy+rmMhMYP9j37c+KFo2M1JcWHxdxGusliHIrJkiWmOZJjPkEn
y/yWpOrPmzJTVrxhKSvWsFBNXwfYomtQIlOvXxfQNxnZrUWrYkNjR31qeErbSFWudUlat5yDApKU
cnp3fhCd9YJchIfYFlXpht7omtifJOB+1NarwIegWKn+BL6O7Ht1Ab4Kbgmj1q+FbLqaaBAGA6Af
ZRXuuZOtDl+T0C1/NWRjglo2NjC5NwjrBt4i5drEk9nQ1eRpsRNkJSxfYI6C+ARv7b4Nsmj1wKlJ
gGVMsaokMqvK7A9EMlnxwZKNCwJa1IjQcEho+jbmJaMYyPv0XU6p1aL5Gzk/0ZObv2OVuf+KmCaW
c2yg5ww9yfWIq2Atm11jtQKG3NIHoserXsgIoMVuT7qRY6YbsmosX33oFZzTsh7eLYz268dkwRVt
1qJ33PNkowzaWXrPE97odfbaDjGm6kDA/utoeThMAHEbvcX0u2rNrfy9NamBphBl0I4FYZvx08KX
h7VtgJE5q9Wyl31bqzU9lpkuiTqyVzmsG2HIOg7rOrHEM61kRhJlQk+0j2biWAwLjwCKiz0RTkid
Tiy9WxGuUDwPtxQ/CJ5aKm/DiGA1L8z5lfZhLoX3RtZd/sxEKJ6hbSFS+mIB8tVdrbLhHoldPo9w
wMURT3ns70qm4zwoW50ra6B1a2/0MaXsmp2t57ZXdCS3umP9LANbcViQ5J6EFFauLSp9FHQPVRXb
v2NpTV8lZW75hmAtC8/5rVbzCii5FB9cZdQhTrYNVNY0HPnbxUxltY2z1e32Uyf7+TNLHXSenq2q
KjQZgdI72+RVP1ttk8d34NrlcLYFueBuoHpDqh+kapO3L9KWQlVCftZ0O4vRrv6o2Fy9hWijwmFt
JZFgvqUDZNpsfhM6RgkbO3Z+T0OHPgAqgKyhYuvreOPUlvvp9XqtRQXHcns/1yXgMot6Vu6ZmCoZ
tR6Xx6Yae6vd91Ocz9u2lMm5cFxI7CxB+hCQ0+TWx65vnIGiHILS9/SLvbWxbJly+7b8Q0sBem0s
7vCbx+uUnxpvKeKN5g+eeeFC0N1IE038LxNZqu2KbJ15n8yVB7O/5TrdaeYUf/a++di2Q1I/zNog
mi2NJ1b6hAqDYpc5pnkbiK2RLguyIFZxAJkn9udWc3sYfBQwRpfUw5kC8xtA6NB3GjbOlExwb3Tk
BtBnpuJruGoz+VxM1hGSnRW1UG8Xka55w7TB3O6gDtCH9Gl0UPPvV7kuDW0XZnHTw456W++kkbBg
gWI5ISbz5rdEfMQcnMYUKldsGxHLVJU+OTqSsWghk2DdzrlbfeeEBSg+AqWbYYxADIjakNZHK6aZ
iFJ9XdyAFIjp3cLmeMspNbhCc7NMSO3JM4zbg4JRM6taXHqOYM4g09CG0CXH5QVx6Khgypemhgjk
+ArIHaGL1azmRY9yKe13VEDNubRz/zo2LWEOEwNmyD3v9qGuTcWnMabeLtEJ0QQp8ZrX1NSXvUdR
rc3mF5PTahOuOjGve/GTpF/ZCDoYg69MouviwZVLE2E8ZxKH0vWHexca6gLb1jPESY7jAPZPu7/l
ZT+parY+ixqlRNXM7LNQ1UN9bqrKIsF1LG0U4VaRWpsaSOk6mkNS7IhLgLeCkiq2mqXBDRguOYLU
R+riQbOt7NjNHVFU/Ugs2MEsh7U/9UWnvXtt1h30vpy+gLT5NNbC096dPOFx0ZBchLrTo89Aj5dr
kdTRUO2cwtGe6Vz3XNJDZ/etRcrwtWhSZ2aotXTjlM38IapFv5vKRpNBiZ9Bx0hdt3bYNXXdH+Sk
6vvYy5sTwd0mNFddZD9+rPMdysG+3pEPkb7ZAZDwvvHjTcGwxLZN3fQMONBwW5eG390I3Sz7yZCW
rNHE5UCvM5o9JJYgZkVYjwYyKFtoRSRAmpiG7EXsmsRqn8kNkn8cWtYrlm5DBpNOHxq4EldLqI1d
c8NDV6iSYTJaVGUq9/tjysalwmztyvvSVcZbkuQa70vqYaBtQDF/6OTyb/QsKTCBrZhq8Lb4XdSK
W9bvPLj2Y3L76uq9Vmtn6VjKuXk380cc0PQQmzUL3zCU3r2/6Bqsj0weeRQzg/rTwS2Cbmirc9Oj
72Tgdh7xp5f1kRnKucXr+oJVvkryyFl1fLuUNVx0Wp6Xe+h2Crx7242jBWwHQSZinF2ujdV1AR8/
cmCZezRO/C32UKG04PRG9KGxEfQ8dPOCBszSZbC6BY+G4kBYAosq40Ntpukl85a4D7v2hn4TTNhG
CDmbHczAtPOVGQfg6/GDFKh+9kZbdLtMsI6GQyeLj5qXXodeYXfXNiumn8Hy+2/DWXs3SjWphrNH
zk0VtJNBvEVH5JV/nWLe4U2LEeLVVC6vWM+n8rquBpM1hxSgdTrMJyDdWb/h0M5XbSv7VIl+/CjN
xj9CawvAPNknZeCudcOK4dkPjIPlb2wBUQZujtM/rum1oH+01FCg9HL9hIPzxaECWzw23Wh95hBU
P6hSkCWoFrAkKMw4S06UCUg2XF3U2U62ni5DSHlu3DIz0kelOv2F4DBEOnIdYxWMACsNc/NA1OKY
J1NCqruwjkVOp0a7OsnnKC3v0BjLou81RHD61ul02JlST8EPRFtl/X7oRU+Kr1maD9aYl5fOj6tf
zXLy7WooVLVmhvien7cWW1GDurI1m7e1rRu0/Qjv9TgsTaOHrlyGjc78cPYoZQoLkQ9alCmvbAJZ
yPWjcUfjbpkwPQXt7BihZ/RHoTwtGoo+bqGgl+K5rJU33/ZOfhx7sY0qQM2mmPta+ZlAT9NVy5I+
8msff3VzYz55t26fbSFUwlTgev3A0lGIBK2XiE+IuhIGe0HsfDzb3nUlImTvZ8v4a/azdLaa+LsZ
pNNonl3vfl7j+L1epbUp+3R9J700fuxbd92scd7czdJ2T+1a83avfSHe5rxiru6K/EcDTB5uIB5c
XNFzPYSVCeqRxRY0EezGkV/aX89dhu1kzwQm0p8htahzzf7bzAjcC5n3TLh8dJtBIXX/hwCkhelI
dL+z02LmWVSVHIC6tI+agbmPkK96xU5x1SSBTBvjnlYlEhJtlaZvk2cUFaHZPdEgbpImp5K47Ufl
SvVIAE6hdkI1xcvsls49qeTmm69PSEhWgq+39ip8FBjLYOzy3kQi6o1EaK0849NO+qtZHPH1tCpM
jbQZ91NuzSRGJSX42IQu5E50CQezJ9ISGjFWl6QmlnzyW/XcoZg7kVraRGLI9S+fQsIjiS3QOwGJ
DRP32Ljgn/DWhpwMMIEp5Dh1u92kN9VunJg4utqdv6eu97IDhQn8L1GBbhNKkIGf8pwM7lFfBivd
am6qnMhLGC23VNXlI6xzVn/rpQsjP9Wa99yuJFSBtnLjoBAk1GC7uuRpdnOmuwF+qu6tRlWSRJxR
Da742hyrndf0nhb2WQ4jlDSahg4kqa0ixzA/orO0wRhQlqC9fIm7dTzzLV3X0EQylOGBXMfvMU7i
1yXVjSd3mBqgrjHpvRMf1HJK+97/LJ1+uOt1jF47t+18EYplaPXQ52bJtkY5mi8pvqWjmSvLDZl9
BcJeDjMZpbY5pJE0sb5sUR7GYuM6NwRSiz0rYXucymJXJKtw75uyG5x/Ysr07KUZOb0u2VzB+2V+
g9hMalw8Iump2hw41ZGX9KC6rWGP6i5t3chI1viJPTHZTD1/P/LRsrn5pmYINFQHe78Y9F0rUWYr
e/4eU3IyAtk2Nfh14YKXlXwWodkbUGNrB74YJ32BfATUgvW4G7gikQI6gTYb6ikeETnZq9eFCzzx
Zik5A7PadrcMSG2CSjBXT146ca/rvXPW2Ko3c1YY4WJ681YiRH7LgTLvPWy/SE314iB0r9xW3Fvb
Ym0+5kEaJK+W5j8IWWNX1kbyjtHV249z7xUk2kvDi5wCi7IhVDqArJgWj1iiffKUN8Qj0BKwR+nc
7lTWzQGFX0hTBl8+doiHeLc1d/k1NWcs4XvWDGzVW/In2c75etMrjeOLuVjS4VQdUiegIr3fawXo
OA9ut2GZhtHLFuQbVAi92VrqX8yJZNdwTKaZ3gBiiAjHxfESGcCFwUzd0K+1DtfUAe4jDlMx9Rpy
zKNGqRV/Re8dqrluyZoZnLACSn/WZid9nfpYPhtq8aNB18W1lyK/tzsbTC9rljbK8A5SqFXX17Xj
YShLu/lXsxKW6AaX+NjBSPvB1KMFWgpVvTYMsd9irtWlyqc4yGa7/Yo9KKkKCL/gAQEwDmFu2i+j
jb29py3DH9qJJgZcUCVMthQ7s0cRng6VycFvFTrawmkp7jo68HaMTj9TSdhy2prex6w8/Z3cOvda
MhM3Ye/1dKyh8/orlW1s0UxzazTVlIhgloNPWZA2RCaTzbns9BxHcOk+DxxIWxAbtV2ajoxco/yX
zVZ20GN71gI4PRAEQG9BWrY2HozFGpNoGntnnzXteFhGSIu+VFVEs4DaJZ3RsLgRZfkxaOmEBFYf
268O9qYLJUZSpColkl+4kSjNszUNSHWwNkmD5C+A1F3/3HYuQpHaxA07wv0ZqhwRIJB4QJXBeDaa
KgkcI03eE3tpjsLpizvOvhjVX5Pib5poPoSjwotgda9szqwNMYrVugKe2pu2Xv9h76L6QKg5bFrR
n5e8MDZlJ8RhJF3pE7pZ+1GLm24HdCpvCXf1zs/F+GUMg3XmGxbvixVMIoHH27S20k9GrODXzHz6
jXspn5VjDQQ9dggii/gt8SrryVvb9H3OrTe9R0PkqL79mBtf++Yb6dHIMBvyzJVf7CUVjrDZXLRM
hhWtdWvpu++mJ9ZxR8mDG95K1T4Kq79NEgAkEJOu/Wzlo95zCvJ5bge/RQDYrEeZaxkzR8Z6Yi/m
Xk5L9YzcqN+6YKJbCXJxJdJhDK1ZGXsD86XYtThyI+RQJmy+l8DvsmqrZCfmPLPuKjzZAKFzfyLJ
JrslG+fUIo4dZY+FpB50HGekbE1e2si/44VQvC6+RSVn+q6ye3l0GDVJyorbz5XA97DC5vCYacp5
kkvp3LVSI/Q60/BqzO67NvVaEsnBRtEmfPmk0o4M6DRPElSFyosWrF672ElpSpu9dtPhAnwd0Vg/
gDS6IQH59sjvrnuF+j2V154AoWMGpPkYk1DAuOJ2ZuROJPWOqkv/5gHd2UbLjL7EQ1YwY6d90vzZ
S6udHYxzGK8meFg1k8HNPBPH/4RWY8fyWcJYGuO8/Glj33gtVulu7JgE3jK2miIQVHoA+Q4JQdYU
Zj3BmPV/8NgZWHgeMx/mXve2xlV8WlrHfJlNc8zA4huIjkRDctCYCD6Es+5H9tXodnXf0+v3g4NK
REW6dpfVpTAeyJmGM2u2gr6ujSlaM3Rq26qewRwKqzBd7m2HzG2tEM/tMlUozWT+kC6Dl8DCLS5z
q7kyzQJn7rIs8VyegDqWbEBJfRwHH4HaiHj6Xs+7eWOn/rdX6sQZ6JZj4iooO/hcE92rM5UX+Do4
NrO0vcdRs9WbvxYw/fxBvD9JufcrRT+KKKd/q5sgeK/Hp1bXuyi1CMPQ8lieDH9ZL6BiPdUl1Wti
Gt7dCqS0ReRzBLGfQtkX47lBLBERTluGvM7u3BYqvZMMsmgq0IOi+OwMHpOlYGlS1ZULIr00hdux
2cbNqcoyfSNrM+EGahW3lTs3F5jN5Z5wk/FFgWIdDYmg385gFC+jn2QOMZN2nARuagOoF5a7uaFU
BXL+fHigxoUfsm9vOj6pdc8KEPckONuvapnW+1kT7haBYnfolWU8L6nmwzd4053emtMlsRLno7cy
JHBG6cbAfW36UnTA7WplzuI5cvNNMjLE5NJtDzf5I61fvnsVXaG26DCBZ0i7894MI0emm9eO1QcE
eE4SjCe339LZ1KOJxArWU6wKey9fftiVrspL2tAaitO6SLp24fxQy2XqVNWLd/bNdeBqqDRytU1j
b6WyH8OktMIK4hU1idPuvThZjh6YEGLG1rjt2cfCyPtT7WZD5I2d3GnG3J3BIYtw4jbA96L/6tR8
MpJxKql5aI89W87B1sl+dpliz0OTIJ5GlFx79dlqx+eYcLM7p+j8M4oQJItEiBwqn4tBFYLNBgDx
SG6DzjCI+lXjT21kaxW7uq3GU+xp/XbQFnShMZh45sKzpVDmQT1U19YS1Dn605tlek8cdmgiFU+w
JZzu2plpFkyjNyKv0CM/m8+m4GxDGPbuVe6TasWO9JGfmtshcukWRdLgvScm+HEx5o8JxQhXwQGy
ZTjnOKv99goMabLIzmmUICw4L8VAhn7N7UdeT+4PdmToNwuBkCI0UZCsUVf2LrpGL4Wu06noGeEL
/kl9sTZ2Ik6ZUV+IO3K3hEyWjGL96J+0rm7IW9fLR500/dAik/5+7rQ/4kpoIlrrIkQToW862gMO
fGGWE0JDn4OssTc0f33oK0yf7HgQkqnlDJDeo2Y2y3s/DfVWH1HKabFOitmSjiH1bEPkirELJ9c8
WXnzj5tpCNJca8O6Gn+WxrIjMRn60bOyR4ZOMlhAEO6M9canOj0Yk6MOmHvvBRzyyTWohDXjYd0t
5q0NCcQd71fz3E+UGlqsjru+7/bG6Lz3ZMwDGhenZZXJ7ZtcXadmvPED1aTtSh9BFug6QmNviANX
o9hMr3T50M0QMrEVW8dFH1MRdHK8xGr+aFvBN6BDuxdqC21dUqZ9hDAPkbzNocAyzdKOQPaPdq8X
6KUfQbbcQwIois6oHzdwnMUN730f3fTZkEb3CLiD281qNBYAu0zKnZcX1V9VZZeKn7INoGzULpvi
/Qw89eIooQEYV2KckMGP5aPk5ge4V0gldEHEq+N4qDNIIIpGYF0svezkLoqvDRK59DSmscDHUM6v
KZaXzdjZ64GzhHRy7YOTiK4P4NloLXvvzpqw7Kgb2S86/6uX47LPW1GfCVSp+dyYnslb8Z+poKeP
vaj2tLWgAeRdvLhEyTy0lg6z49jdfMdGpe/1wWAtrrNPWWrGGW3Ag2XN+K9Lx92KEgq7AgcLK7bQ
u6qbUDQUeE0ip0NjdFvSn4gRJF61rtU7pBewDteG4qxKkxtjPD12JJdEq2v/6zXnRH7SpznpD+lM
bFnFRX7RSMQaC/tcd7WxL1GSoKIbFbbL8Q+Low8uIeYHcqp5h4jYgxlsm9000s8Rs61sq3X41Oyb
0VNVP1ZCHE+sZPxYr1gTMTusP35Nl7omvu3ZYSp1LJOTZSnNR6/jDyU6TDm4toMsd54DAs5aOvP8
7tzngEUM1oB7xBNu0FN+ja1xmlJx3xieulMDDDL3cE9IvpPwKU5ILSe4VpCVF+mg/SkKw92IcugX
4BOfc8GqPjUvA4crbp/bMOMT7NJrjlwXnAoQlKsZXhaLvYOGP6Ss/Q2f67u9NmMIlfnemegxSWv5
7Kf1z7Gt5yxPUj4ZB1Zoja1w0Rb9YFplv7e0lM3ImqawrFO5L7OUkkukoK5GDIG0uyGUY/nOnWls
OnO55TktmbPrE0cckPdN90tvdQ81M3xUL4yDLXQiB21inQefCXmp3ToUc+ygMvTNCN1Mtplk+axV
y4XcgzRs0qqMvHpSSK264WN0KQeQo7y6S1n8I1DmlNGksdVM595tbWSSKxBgks64P6bp5BgjVQIu
um0MYGAwJiUUmuumT53Z/A6V/sQs901h1idk8KtlunJHbqMVlKZmRD06FxjBpvqhXmx4tAorfi6p
CbwD7LqsqL4iYGBKDFxnOKwVOlm8mtxWcyXxKMQYIqlZ2dCxi7abt+spkcYbCmw/8NCXdEHGv/YP
xE5siQ+Azy4z51DqWkE7yv9dgnaehMSb2GzY5LSJznMPvWMmL6AH5ptp4RuxY008Emg13Xn+RAiz
OdEq6+EJmYrib/EVpiEr3zhW1+9Un8RBM7c1GVMWySaI2MtQq2cn9Bkcd47ZQZ8s83gAQXAfnIam
GvK1IQ5bQHXr5rnNAN8gzt9SU70h0GD6aHmSqKorto47p5e4WLQnKvHerCY7aEp5dzk6r/dOeHiA
dAigXGl7lPb/mHpJp67zU00QfNFO2d6QQgZVW6WMiS6lKXFzpEDrxy7KDavOeNKSDN37ku9z1c9B
NZT+Xaa1+Hum2bTzMO4sscu84rcspzsCGvUrsyqYoK6Qbpfu9Gm0wMuI7iUpoCieglVN9a6f9Kur
r/O5HhE2WLE2hnnDsWSWEvhbLv2Rg7zmX+uXCH+kvJow97tpnnAB91YOqcEPNt26hDuXh3Ai55cy
HUm3t4djgJfh7jCOXdK4ezPKdo2Gsu03yqbrJWyX/Lzin0DQPeXmUerrM7qjV70ynC0atnkzyyrf
rYLVxNdtsfG7idBwk6PggJWpiCTyiLBq2A7y+abnMTx9C22W3KUF8m89ZUtqTacOlsq/kh+LG7PF
PN8Vq7er6SVDRatluxTj7Qafto5l2f/BZ/xPzpMCTpuPnDccuhJvilGmz/ABH7S3sOAIjiFwHLj3
xMzOYNYwYIjgAXFLDGEuBvfaMt9A4h2qC/TulOcxz3my/OJUEPfDJBQ4j0GydOs/24V7rSkZ8ub5
NR8cbZNUPYYWc8TAAUSDGG2Ldh2wK0bNKbLizSsr/eoU7jvMfROm/s2VkxE4Xo0QJLGzlsAG7qcc
40dLlMZuWBx8OE7sR2oUfohSPkXs1GjwcJ7cdoqEMvI0xkfU0tesQ4wi5s6mxRLMpek8kIaVQUro
1j0zns2ttDwx070udXZenOFya79cgBeoGrkxQCSPs72kK7uGykLPNe+UMF/Tqv/RBxbTJK7/YVRy
7xzsQHc0O+A0bYc+ANVuOS9Ip5WZ9jvraD65ek792o4PM/ocHo+CtjwsdU8LWgnm2Xm4A+KsjkQs
OjB4xo0E0Sd225hnSTP+DDa2jYO26gv/Ivgv5Omh85Hx5vXwU5fJideTh4ji/I1lsvDFOSNKnxtv
KneMSNIeuqlYWzijc8Q1SAQZf8x0v3TxOzbCf4YgStKN0WLw3i342Iqza84XlP9H1fgXKg4/qUJs
woSsqgNsMbLp2TNfO+CyKMVuflKJf0F4cx+nrArLOJoh1ydqdcu+JPNtLURAEoAoknds8qW00qtV
4xu0nemR5fjRaNvH2ShOXuu9GFZJDxYtmwE97B5fbzrL0iKbjwhCyEWpISJJUyvGYLXRmsByDEUY
A0qcKkeK54ZNdhOvlnaYNJzAhR8PO0S5C3qmPg99s0MqXyEnDYeMw6VMvQGJzdDv5wSxPP1z6UPj
LO2lHhu1FYmbh8QQYIyzJ7XBObOGToWML4eVA6xCsBODTh9sCO0jl+l4aJDb/Zt8q9uPOEnZP3Ak
W0hrf9MqPnoa2Q3Yk5ttZVWntaiqHTK5VxfohpOnXk4InCERczM+jkv+biWNG6Rjf0lsVKP2LPRt
Tq0Ih2ptBE5m92Fl6P+wEwx7DK7+x1yVlzVtu9cFPHRLjumF+YSNhQswjaYFol/zWcZkCvDrT4ud
MVemz9bUZptmsvHuj7mL+mQwz+g0y0hLqh92zyRYa0LBa5EMB/xV8oCOTmwAn/oIzKUOMRw/VL2b
7M3aWVmYM+/e0BCRpUhBNosnhlCN81PcAnT1HU6XIlEjqovWiroUqVGx3FWec3aq6jFZHRpnNHHy
M41DMQYxvsnsgtaiscsb0zbUu/4km0RtuR1eDCrWqpK1K82arcmDuEF+mkV6Nq0vROkyGEi0/FiP
cMhN+bhF7Pp9q4sjjWIwAkzwFQSLRVwIGc14AH5Ixn3O9Lx+EprusXksXkAUDhkA2jJzz88nMafm
kSv8oRg1dn7cbQGdOWLveqrYaznmkUDUefIFtNQ8Wzcpnq+SLjDnPDm5rVYeOKlczK9LHCIIa6JF
TF7UJWV2gLI17pTvx8d5ilMWT3+OFpvhsrELrnnhNzs9M9a7FkbjHdnIX5EDnCAdGEIyuZLAtCZj
m0pEJchwOM7T/nuZV/NK95uBuMpeQq0wH6Z+JRWjbjdYol+QERh342Le8PjZ/IB0gaeNVbdPq1ns
rXLwrrWnP9bCyn7dxDO3ZW0boTFOvJ2o/2kHyt96TVMvlQ2/atmY8hEqIytpUrVN87zFIT3nEN7y
IKaCqb5azhDYv7GW37MzsuLUOGpcPmoqqRuiZCyzerAnc+B/pF8om0gsa+oYTydRKdBJ40XZSI6I
hkAM3WX3GKYQmlBpQ762Q8FWgza+T7MkKggWYeCkjXXV+NsMcxqeCAUl7YKWo53tzc655LF88pfm
LzYH68F3mk9yvh6kBw4yEckcpuNsRgSMyWu1In7rUEBwEAuDpARlBXGVXTN3PKwIl86OxqWOQssI
UryTHEPdryerRyzZTuBn6law3fwg614BiLMkRCR9IQdSIwd5ekpHm7m1wN7TkwX3k6GSjszG1u41
0XUPGR9/Z7birZ9cRvq62RjpmO/U6pAEYIzo6qTa9InOkttWmxhoMBwM8x1GzN/olu4eZm0cniHX
aARzJhAzMePnmtyLU7XqA+XIpUvpM2ky5taqqHCj37aKZK1J2Omldh3RzYf1kpIcUSULovwhQ2Qz
WKEdd1rQs8RHU0v6R2Csyzf9IDQQT1zMdo0IE9nNKl40eMVdXphEqpCgaFkTrrLVfEDg7R96/Asf
jdAmvt1S/CSF7+wBk+erMMtrJsqPNO13i2QOXYkhvG9ncXbs5p7jD+C1d+hfrsYDkVpAY7mmIqsj
LHSqpzei9VhfCRrpQdbDUm/LzdqQToPv5eTE8Uee2t+ZIGIFIbLFVyPjVMSoY1/tblQv42y0Z6tM
/U1TerulYxxZ/PiFbKTvKU9e6RU8++vw22SgY/9Lbqmy8S2W2EYSdoOPVsfgULvqHavc0zyIlgZt
yOBqTYvtekPhiEiBY70B+zdVVUg60tYj63nvJel1nJhSxMiuIBCpbdfKqy+ijD8y4MKr2VnVbsG5
cT/NIAfpYiRHtyOpwwF327qj21w6UlVDmqz1je/NZ0Tob97gUpPkHnKjwKmUPxm2tsnxpcIToj0l
h+KkzPzP6dDcrjpqWAU4E+CwXEIrse6IwakffCooQ/wpJxOV0V7FXBEBwAsqtZSMGH4GA4rSeZqz
OA1HxavrVX+kQVUnw0D+pmYz7HJdqoOhEwRC/jG/XVu/NJyPuDKH5dh2Sr8TWvph8d+D/kYqI2uY
ccrlH86oA1EI45E/l0e+PyYv9orhoE3lo2YXZEbNo/1QWx6QDkrLZmx/s6p+KGR3cVrGYEZhQkLA
j+OTVfrGQkSVlnyhP3S3eSGKM7dFuSWKZ0DWlaidPZr+rp7y/gEd+bgtpywn8RYgGk+eEuohW2rr
ia2tOzS1qkL75v4sc1ME+WDcsb4cp6L+F2NWv3ie99MWs7dJJ8qCEQA0J2MtiVojRMgbuubUuPJr
Yq0JEKu+ZDeDPMqvOPIlVinia9CvjKsIlfMfR+e12zgSBdEvItBs5ldJVJYs5/BCzNhj5py6+fV7
tI+7WGANSWT3vVV1ynjrJ0lmPS1YPySvccyujWjdSDY1r8N7omtlopWskQefhrY6JX0N8kFGHyT2
L+A9FgLR47xOdPAquPetXT0/U76Juu149SHuloVLeOvuU5cHauISSZgDams5lVd3GJpQRJDbCU6O
T0QM8gtx1RbXvbLDDGZKgOe1KS5KNvanYc8Vo/s8NpdSJjk0LC/5YLZbtnEjnF013NVfpRqso64b
vDIZWiHzQhY2OBygFXmaqav1vUsvPcLkfM3wC/K8+6SYhEWWQworjfpqHSXReCiCVm9B9FoHIpj8
u6mVW70k0ENrq75G0ZA+Q9BDRfHi4OB2foXh3kfNA2zM7nLB8mVwZJwxG2MPdxr9neqqud5XrLdB
e9V2dDxKa5s4Bg7W4J+ZMc1dhCvcS7ZUak9KxQGeKIwtsWDWcnzEybxbOPsMsSpmwOWhEH17v2MP
z2hENlwBDhZGnmW7pDn5/QC2hcBxF/pECdgvkNgyOfHPPYSOle8w/PUNGwo8AVW3EQM7QpOtfdgI
KYE6cYhhwMxWSH/+U483YItXLaEaTPaI4mOyWdhic9i1xtquWrVbiol7iWH76wQNj1r31NvwLm+x
arnddnBdkhTK8tzVCEwEsFscmZuRHnGYZ3a245/YoksuGiLhUVXKCPYBrij4NplmrwBAo+rrfj1X
hLS92R33rECmc2Jr9VLKJuVOpuLzKF1x9NLm21/oP1wXltGcCc6Mr24+VA99UBgQs7R34OgvXpxJ
LI9E93hiF7uU2fp+OPSHtO27hxmswx4Q1LiXXBoOYsK2ZxlsvQvcZRueuRIYA72w+9E1p5f7r+vB
qIaIo0XHG7J0/rNZK5sAQaaGV4kX8zsWvVpJVPwfeyIARR1WsXOASj71acrITz/uvbgy0qfSzvRj
RbyXxxM96VUptoIutZw3bvr9rsDtwMQBBMh1LOtjGJ30fZl1/aLYDV6FpkYXKsmwxSLRvs1jS82k
MxdH+q36fm0tsf8jKMFhs2yT0SL9/0XWoLpIrB8ruhU+7GESp7FO72p6210jJppVHdjgEAS0YCvt
82M2sHkBSTf/xGPFsnvAsqRWTWwINLIp+dckkc0YqpBUoojPaDO0jbhyTBa7mFDsWnWs5Dhk9XaY
KsxFOIGO2KqMVTwM4trQ2LbKlcc2OOe5QriBa9T27YVdT32VqmpevaqM7hvMmSjI5J9ItS5fINKm
S+9Hxjs5io6YbtOOGxPGUR0yCPgHBYgYj8wQNw+KwNU+dux8m6G6nsYk7m8T1e5solsnjPJguJh4
qD87rDnXYKSQbtW7Mn5rUWOxcizfOB2XLTZdube4yxzwBfOmBHdzjcFq7kbdztuxFNOx0VazRRmu
gfFA452bDK4F8u9Rw3jBqRkbb6ChsfvA/myurk1va6UwSBi+SUinTeIHNzanR79yrX2vZLD3ep+T
NmKvuYFKMQOdV1H0cs9j/FtqgATeQmX7WtnkGQeJjArK3d4meDdSC60WCGJLwCxZWI2Nxo70Y/qM
trewsIKhKDEp9MGV1u8krIiYvkCWs+ksMtQzmv3y7sW0U/OaIQfqj2QHSS03N0TL4NqQWw0TExcE
VoL+XIvJeVsqBq3VUJf9hZ4DfrCirJ9Hr0/KjWOny8eYpNZZcToy6pXLR+5R2aGKxdn6lTfeE1vp
0SoHHvza0qHvMc5xKbE295ffuos96wEWDsvxgpe+W1dsr10JM4uLgtF+WEXnnBcyJP4qIXHFHEZv
8YdGxTxyjcpBnpTFhyfS+cFnKwYFopz+ir5khVfb7vyMrly8SZtl+aYDjBQu2cLEYkp72ZoJlKVV
BuAF8HDCzLgyvd5aNfYosAS1EwZnm0XKypRxS+6ZpnnW6qkAUilbe4cX1ISgQBC2r+70NS8l4w/Z
5iTEfD9CWXGBtMTxiTEMD1nq2p/CSdWWUNJAvJY1clin4D/YFvicz4T2P5G0eXcEbSEeRawmpnxr
/me7WbtFbYEgF7SDs6nnOfuDV6kJ+yXgT0AHCn5LyKEPRVLgziH+/Wj0Bgd4f39pGlgNWciZebId
BT1LILeidcwY+/cuSLy4wcJ2ZxENuFgsoPW8Lgg8bCqMTqHqCTTgVBijA8C5Fi9R0WTbIBmHP3rJ
gW8HJgKf9porJsmOosMoU4clcbIjLd5oskD4+jN2VtQocKQrYWdg3GZE71PcxNZDR8ApFNj9gUZQ
AJNRF4VuqaLvOcCXMouqvBLQTB/MwfM2/HrYVZoabnPgmKzr2JdoSQIN81svAVdwS90A9NDIlgHs
jRH9hGRE0h6ZJH4CkGwbPfqYkpYge3Ep1eX6iCFCW1ZzTvjNhia+pJ+6mrirDEbbPjqFbWw7kbYc
VDLe4LDDPyQJib6RmNa30TeXctuMPYQsy11wdNi28K7SXMhcWMkS/BimAospbT2eBOUsfyVVz/yO
B/ubUnWMRjJozHMjFSQMlyS8I8bozzjZzVtQ6undLgGpTU2L/0FhrA+cwAvTlFZNmG78D1waZbIO
g79oTPtoav3XMDKxq8g4r5MKuIRkDcPyJjFCj7f6P9bHbInhVu30YNh3B4e95oeTXInvJKiMpndI
h+6Gtbj/dBL7B2YjIxLRaybEqHhmTEMhdky10YtXHlElfDbNDIbNaMwc8Qwlyd1/EadjtcFfPpIC
ThkWZmcZH/KK07W0DI49k1/FxDOCWQTzE6ETlOygUM2tMpaEr0t+c42xHtIsEN0pZqm2QfEyMJb/
H5JqNLOPJnW/lvk9URYMhL+srChpOFbGCQurxErkdMXegBgCR7IzDsOACxUdJh2utc2+bPJ4CayL
oaKau5KRt41lBQuZteG+kxojLiNTGxq9Wrb3mIS7g7VlP6fAYblXocLboAdXErYt79Kg+AVq2zx7
jkWOB/W2LFYkQrK/WZK4HzUW/X3XqOrL8wdMayWN2zzcUVluLFo5jgIO0HEi1BmtItHb+ICDYTNk
Rf+M5WjgbbWwNF0NsKxHthwF4dNBpWGR1+9cK5JNlsUpuTRcz3wtc0uCj+tU0Aj/ecI4eHBnbuRN
5A/UrVvN8JIBYaTTF/gHaMr+RG6JBVlr0xdUDephWeyPNO2TY+rpYifaYVnHjl7idQ43kmN2avat
P7AvlGV71gmWiHqccQJNMAIm3qg43fD28XKUwSGfNAXeMLbNv7Xhj192UwX8xKQD/wXnoPOPvEGD
EQENCqltWY/1yEqbNxDTeO+jtRc/dGqnJ5lM3jNJpox9mCgTXF9Dc2jsdvroVclpUc1cz7ltzsuV
BMf0MNbsDnRZdvuKz3hFUiOHpdH0L8bU6bMwVPkY3dc7C+Mnfz5fNoq7N14S1fNAmfI2t43eqoJm
Mj8LIgt2Yw3siLwOmlPXnTo3Kq7eYvnnDrPcUerlnqLOU/nulq16ropen6bFCy5ZGbsXXlX2OUYH
u2qXlkQM0ZX5W07ut7QctZWOWj5S8Bbv8wgoZsu4ZW7Y2VWnfIq8CBgNzukVOabqj7ITIUmN9eam
6GAjLgZiSuOVuKUN/OzkUIriivXErtYZUdkP9oIFU0k/7hKMIN+Qcas/7HWM5wxd79cwcd8Q4uPQ
crjKmZ5H5Mau449MVsGt4vQOG2eezlg12VnUMR5JP5r3KNv6yqXK2tZEF7D4KM84W7N6gOsBoXJM
CMV3Dsg+u8qrd/zs9tnH7nwnQix9eqSzZYHL1WZVsvVYPLeriUn76hNgDZGX4vuGue2sdSXseHfv
qkRV6jrzVomW2ZlfNpsgZU6rElYf2zTTg4ZrldX05ddFERpycS4LNJh1i40RXkG02KDGfP+loeOe
DA+XqEHU6gleQ4cTy6i3wUKTNjGcwr25KKjn3pDkAIAcf0ZdLF8hApg7Awd+aDv3iJ5FRmRrC8hh
cRSLvd/Pw7Yb1fABqDrHehEtJ9H9L0InaRhoWCbdopwt0PRvlcZ/+YoQMrzEO7eJSQ5F49dvyr74
cCfHea6FgwxpxdluZoPMcVV2DxWrA4xhcbZXuB7tFe0rxZEYYwKEJ6cHtmXD76XOh6GzeBNzLQsT
+I4/MAsxeESDfBOxtNdGjDhJiG1wZVh4mf8EMb59arqyg4gZ1GsjyxqyG8CiegnilovPpP/KhNhW
bpkLUCYJLqkvohcZEz9vrdH8k1jmv0HG9VNRDubeVlYHYy02DwSA8ic4BFzHi7S92bCL9xLg9kdb
dv3dgCfjY48StDKgjsfrgqQmiXVoEaCmmsMINYaPv4s3KsYttldiUO3WgvCxU6ht95DochtTz7zC
iJ4OeH71s55jfztmiUhCc16YUHQZECeazIoXqvRk8zIieN2AFnUfxpiiUY66qfcwC/ztgNNzW2E4
CIO4NncjVC3gFTPQCFkg0Jr6TrDC4khez3yazAE9MfGqv2VDutOsjLcSn8m29mV2Mj1zPPJ+IdyS
YFmdJ3N5R9TojqNTdAUWDRv5gfA1+05uS3mE99Eo30yE8D+TcL232FySz2DiXu2qvDwVhtFdg1J1
8YHucG9lzi5ZLbteunY9Z3htAwc3Fgn1luc3dX6oUhT/lmJIbrY5xQxbkQtjoF4OtJOVDzzX7orG
A/6ubPTP9lgs+4jXzwPvLkpFq1Qg6ha9/BAtMtzKVol5LREH8A7K+N2YK2+HkE5Qgh8dvF7p4JUs
AuszGb2lOVSTa+8iPydiWkZi73KnVDsAk1jyFT6Y0o5QGdtk+sQLIvc6VQth4dqcjkMzyX+pzJKb
bht/76bEaQFZe0ci653G5jy6oetFvy4FmmtnFsYvzw5TfTG3dbKmxRpjE2m8cRWzVDoWjSPOsTXw
ILid8i6K3hTKz+l6P3iO4pYUOOpP1efpAcg7yRTFkuVsqzQLe44bDMi8y3AD2jQbm+M0HKpFFOWW
AGSsduU4ozVOSVQkocef+dyb/XfttuCEsdoeW2Mebm5j1h+YPrtNRPtcaE2uR6AhKF8moDJsGgI2
XETIoQqz119VddVABrUJEcTk4FU9pAuuQrAvJ9dUwSdfdbxnHrkT0Yv77ql7xFWWlkdp+NVNkcC9
lLkrrxx72PPzAYceUKpgfsGQUu0dK6h+2DhNb7FakMpJX+Q1SneZscxPCe1ymVflDZUB6mCt8uqo
TLMHmW04+RdszRSPEPw91veGuhRu7gP8AXb9iERk3DNXTJCzoI0OcGXdvWU+OCKMhmXxpgSrtk6M
E+K1V++GiZc5dJ/4d8Kze6HjNaJqdUI7tkbjUpoEJEMiZjynyKyrGSXcImok/xTGaDzacRAvD0YR
RCPwv9IC1z6aj7MNgLLKSn2nQtnFybPR+npWA0eXbiq0lz7KoAa1kRG2aIxotdo6ZdzmNwmv4PeE
ajmOKBXv2zi1P8BDALmRzXwAj5M+JvMUnCcUv/MsuhrJo9JHf9EE2iFFHsa5Tv5xD8r3bBTGTV2l
9pXFUPpoic7cmn3ubxpaerZiudu7HRXT15r26qBYmeC19HREiiOb9/3cL4jpmbc2Gd3vJjTF58fk
VfhhAaznysbJe3EofH3V9dAtbJtEdMa8lu57e25Jayf+yu9gwW4a1/+rWcSeRM2WwXVtucNKXm20
zW1u5QMEICQhCkSKuJuGW8xV8pltf447MzWflypQrzHc5zM8NqDcSJ8Vd1Dy5muXHQMcPtu/9uaY
nwreXGuR0f6NMbKXj+j62XvTCOMN8wVcetC4ew3963EJupohDG/zg8vV/MUwC/3eZ2S62tgr9+2s
zGcjCMoV2WDSfEkFLYq1W/yU9r21NwyMpoCxcN9WXFjRLTlWPDEeWKJw5LFoYWpYSFgmJbQDb4Yr
kqso5MctQ4fc0oZjofmNXHN8J2dKWenoY+jmr9nLjPtOJvue3fPIcODVhB4BIGyCOK6uOFRhVGBc
XruxfaonrwYR7sz+yk173FAuUklMvDa3dqkZDLuxJalJfNTdRB1GiGqu6zAz8RZ0MMeP2ASgh4wk
jJ0sqnY4eKtgvWhealjsh+6yjMOyTzX9ItpV/cEfHG8/Qu6SG5wlpOSzWRUWZQpF9keyPznkM04M
2uz5PuXIPlCZDITYlgkANICLG2foiHer7kU2iXXjF6N23HEjdqUJCxrem5eRewdQFrf4hgQU/9gg
JU+yrfJP+hl4e+iWB4dug4kuEj+xCDNn9aYrrViHRY1Qv6odK3twPF1eIKa0t5Rx4SPSfYetYlqW
367K/BUvsH5nN25+5rbS3Hw2xFdLzss6iD2PAhrF3AXV7ugmTrGxE4Jf5qDi9UTcHW/goB893t9r
7LnGWYlleChZkV36touR0EBlH5UGi+B6+Y0ocs7PU3GHEDCiN1XqqKfRjVCQJNu6K4lIUs5N1Z2o
9CBhNCgKKysRPXZAdddOYnEb9UmWlRtRVUidqlZ4JAvA/iwIgnNdBFc8HQGcwIK8PMlCQM6W401O
iLB35wAbtvE5GEWyU1bbfrhKNDsNy/NYCiN9G8nGAg5JSvmc2sTcBzum8cQIvBOxWh5Dj0Pju02r
T+1k3hcKCHkSysz6QxKnbJjQkeUQRoYdQczJ757YuXsRjez2sOUEl2FWorkbZUfg2lC1JGbtlZAD
wWllYb3iF1S4ry6jM9JcBOgGTM3wS86DnRpBpA3CWvRObjbYxK6flKRN9LSLAQSHKtVYYboxap+5
6nJARIYF0wUUBm/KJl2u3Wx+QdKbBIkUC0R5oU311DDRi5U7uMPRERptok4LdattWLws+GUGIN6r
YijeLpEKEFxXs+3wGYJncYgUpC1XGrBmXNnisjxCgZlCJraAwEOrQl6H+GSMznrEJoxYcn+RryLo
dyCW+xihnpcb95aqVnI3YgYMUU/bdUN2mvgsFEVSN3dIarQAO0z6hAyih9n5Mc/L7LQA6N3BmzAu
mTOnG9o9yGg1yr5SGYdGkhTR+1w7UASGrrK2JmagLQF7PioqXkNB6yIHP0S456LI3atclogoYVsH
LBJjdPM5KD/4aip+e4m1azJV72cjRo7uchfjFlIonqOUUgANyn0N3LzYBlDiTujizaYj7B2a3FrQ
AYwOZEPmQH65j50GooLj4niNGKw3AEzkxneKYT/MubkNoB1+t8psX3jt+mtVaAe3F230nUy54tJQ
eSa9kfLibqOzS3AR3JmyfmxzTP8oB7ah3WbmT+8lMhRt9iC0eAPF1h67zsBYMxntlzVRCM/OWsPg
iG32XoP9K4fpKWME3PR2dT8uYFrN5pDACPDiV6Mm2WLOJbwRnO97QznLo5NQH1Vzrq5r8ogoSl53
WJZK4/9loVu7lcfIamXfqVkUTI5FvaFxY7moBvYamafixN/vb8ZCR2dofvogO3bUsSKusYjR/Ffw
IFrhWDflrTAl4NBZp80/Vzn2vjaxTKXDaF8sUr3rZpmLD46t+DeP537XL3XxYwrfOvtdh9g+e+ah
Tqfh3qeiL/4iuRElleE8IzoBHlWqVV+d20KPopb22dGNqEI4WOahAoNA4Qc7IbqDavUGiwvvnpyt
CVEuZ3Q1JfMpd3HAebpvm6clTpJbn7cQ3pouu/G6cZGw02lL2SjRsax2zR+/wWzvebk8DGw2j96s
0r3gjXfS2CBAMfojjr/JI3Qs462UwDdYDNjDJcv4fXH3ANk6mPNOmUV6Q19wdx7m0lcL6yUrp37Q
V0uN1Qpg2X1jSXR4tM2/XefqY82+accRQkRVszI3psi55haIGshTtgRiGt3va8t4GLsue4JMPhzc
tEy3nQQ5bNtxDZw+h6XS2JYdGqq2by6G4MehMbx3uKRi76R50/JJwZK0VZCeBRUQp65QyAFDeg/T
QBjQ1KREMwFz293I3CDDBE3QIKqRT49VxrKLek4aavHvbivUSWZkygYAjXHMwBAgmpYHau9NpURA
a6yD1KDsNE2aTz5X42czwkkG9LaBrCVilnPTyyzd+rWxxG/Z3blWwz3hwdYsWytLm/uZ3rtwKGrx
wu613zTzAiTUo7GkS2yCLaSR+P69GC9loazD1OUEzgkMcgMrnOaLldU7ko61TQgxbKJs5N5u4s7f
txx6bGAGPFIcThc3XkwcMTKNbnZhtnu36Z132AnGvonQyxDRh6vR+sVe9gECR+tnpxa/5N+8XQCX
2OgrlGfE8R7Hqf/KwjL/Ycdmn7N+RljzpzsUDVOlO8v2vUZ72GGv/CWrjxM8ngmAFg5rpAlV6NAZ
zoRSzy4A2Xz4Q3NYvS+daFwleRLhXF+8IzoE7zLYlCt/hgbWGpGJKDWwNSTdnOysoTXehy5Ndib9
Lmt3blVOEyoeTSUiMA02GhabieA1L615regamFhiamlsU2VPXPiLZVPp3vuGBNn9rQdiomJOqdpi
hG1/ZEOxcAOdGBNl5V0iJh2w1UH3ayimxr4sqPMotd4Y5ENg4A3FrjIsqDQWtOqD6EFS7+ZhhN4z
RGBk8QH6qL1TmhxrWxHlcdDLDwJU3X6p0okOIyAZG5+z9dme+2kLwUCQK56Hey7W8LYV3/cGdn99
ixjgLp2/sCWp/o5T6Z6V6fKadRDjqsB3Vha54dPQ6vKlsO+OTkroT9bk5DcesBv3/BF84uySuAKp
ztSSwfYovMcli/MLjtbuMfMT1mUE90KEIOt61wnW9L6AmSNlsnYFr3iaypYPwlfzF2p2RVvPUgvm
ngHEHV0CfxJ3mKy1b7uUFydkglCpNJ07U0FgoGu776xm1lmNXSVC3J7qKXBtPJieQiIn9Rhq8BGI
rknarl3f40sZqmavfd+6KfRnvFrKmTaU+xCgN/V7BVlpXcEMwgDOLEV+cQwt14PNq8dS/9pWQXas
uvtP/MR/0gEql7XM7DJTh3XqPDs3d+E9gEOJPp41upb5e+d3oYXVADT5e2nisOl44J487YUjBbeO
tuZ4VWNssPq2fiFntA/Yde6GtkpjLsrVVU1JAyOY9CNgBZ9mRmag+cbdF3OaFvqA/Do/Fyb3RF1o
/7PKbRVmWJcevXSZOE7scQc5sxAbs1i6y+RM+WYRKDncRPk2LVPvSW9BX+pim6aISDMX+BieO20/
VL4e4aQQ9wWA7u6GJadOA4wAoUaNPsCR37xEGAY3NMCWIdqkgb2Ea0E+LPKpK7z8Nysq2pc61/aY
hfMEy2xOrJTrobvnx0BZrAsCwJdYDCBfBV23yum0+xnQtmN22gXOfJc0Ork1Fx1NYWleeTPdEqTI
ojeCeDlXPbORn848WvTrlfqnTuxuS1vNJ1r6t80iAppQNVOz4av6POQxDkpShc+V27TrIgHBYrSd
y2U/BskwWvDiItFiX+cyiPiUnPya3H+xEMBjyM/eCVU4b2XBy7oUwmbvlaBv3w1xk7y1s1WfiFm3
D2KuxFOjjJp7SlruvBQfIf25PMCo8kGIzdve47ofuN7lNVZtVUHCnTMbJo0e41OvE0KRxGrEox31
mnUpyQwYZQOezwELiFkw1YzSmsMkG8e3HO38YhRL9cSGlki2ZfpwZIS5GQR0nZHlrsMJWjf7LB2E
Q+8E+gPl0N8RW12w+HZ1G7toSEJ0Ksx2MDsoJTE4yTni8yWslma54qLHLoSDNz7ISQ+njHpAKO6w
cCBceN+Lz3VrVdDAA6CfoP4uUIHB0w7EYrWY/PcGD8Fzpvp+72gz3nGIAVrMTfNh9HOxwSmAW9h3
f51mtMKarTWDrDQDjCJJ9c4ZlOw8wq/feM/1wwTJ4NDXvr1nVQQQ2F+8QWzmFlfXqjGhEQA1IvWC
GI479V4Ju4oKr/0XwMN7bj2rOjW5bRCPNz/HzEy+KYIPnhPd5uvGkQXevoqPbMS65dUSmAUaa7An
P5M9YcMof6YiTrYIauMXFe7BOe08C8GvlYbeg4HFBx2YYJlWUMqh8w3j3VJlBS9Mu9mPJO70leej
9YoHhDBaQoPnx+iM1jezTGCvooT3d9A3NhMTtq2XAPsOAOWEaTYE/Z3fjKX2lo0ojeRr6inxaIWJ
z9vSAsaw5Mo1hS0FJI9+XjvvQe6UjxkLwSt8ouXuGrUZTCFLH+IBTm8zd+lh9Ab5BRrfOwVcc+JV
Wwn9YVFZtqUyqd6bkTReOVN1i7mPQKMVw7RqExmwwvMnApZldlnu0TyzH/ujY2TGmpt+wf6MwJk5
9U9Blc+7CKfBYZh7/T6mbYooou3+oevadGfRjkjHgtWaocVTMq69QcfbpqZ/0Et98VIMTQyYGOY7
u3R4EZ7h/dOOyL9kVP2arN02iDvRYQHitGZ58gkrBhZELXdObWAuo5/pAxbzecqL12HS/4bB/4vk
+mfJopzY9HTWmVavUojq6NH99c+YAueoR8weQa4ggkb8dLWMnq3IlWuTuzoDqgo7f5DbcciwqzGu
e1vHFudEgKuuhTrjenzxDf5WVoYytBhDyMMIqpVlmTOjyGKXNKbGH3uHfMmqOQe5+8UuNtR9rVcd
ls1Wm9dUQGviKF5R+PRF4ibfe/X0hvlmfCojHsK04JrqiYZmc1u+cNE6N1b0t1VKPg7EDLe6kRoD
lHfuVGqRkcNKYfLyX405fXNBZn9z+Mybqrf4dO9QMKWRXbBg51vIMEQ0IsQcWUTsQFqWi9rWa3gu
Z88zf8FN5+FoUnMCjKMEF8r3SXj/WvgduwaaiAS8I+KhHx2lTkevbR60dt+twUMgS/TdUjECi2Go
Tcz/LVXgoHBibasCYBLgzxj+EFrwQDMTKbYRNyETCytc42IAavX78cRl+9vwuC17ieHi4k71qshz
oE15/+qnouYBiMxDk5FLN9qEePIiaF0KOm419oOjZvtKIKk86KBn2vHSkXdZaVHZhbkM6tN8qJFj
/T56aoHKAMIdHjCPHdJgfBMRlDPZEuUqco9fLeySU9EAazFTnJeJsK3j3C7eZXSGYRM5LqY9HyI4
s2yJTX0kLwXL9IHMnHkscOps7mn/kBeCd+HRGh/4vPAf6rm9JAscgtkbPnUTdGFaEbTO7RRUIVyV
m02x/Qr1aAiz8p73iRNMfSXzayZwSqeTYx6I9QeH0e/ocDEWQgeTq8/QAWSIkvTWxrzlWoGeVwUZ
e0eNNNDaHmjjklIiXHDeirU7URiz2XFtPbhjDT05P9hlv21t6zyz7AZrEwCgGjByxU4bbKfKORou
BCS/jXZ+KVBP8ZgQnCbkTr/bnnSp4GFiLxjMWc8AwSfnwQc/+D6KkQF5mw0JGGJQCj+As5JtXWb/
avb2+PwHQmHkX6mnicxjKsAju1iGD4Vs4WlwSnGHjV9yv7nHc9yMC7XFm7dkV2VN3sXr3eWIbk/v
ldLnPLIXajpAm4z3VHEXbXV/5yQG3gZKwcusmoswgeaCUyDE+f+xRlTExxOrXKFWVWk8eWVtY0Rc
jNXIwnGVk6d6lE77CtTjzJm0nlJ0gxme6ya15meHY3O94LHYW9O9/ybTn41liLd0HH12yen9e9Wf
sy9+kkn+mDnuvqwduh3tAeWWWqw/hrIiNvXuPddazMcxZrlLvOQXKiSv6sFRIfEPY6sWek+iluWr
NwLLjO+29XTpB6L5RBIMw3OQbWZ5spIcyTTo/gJNy9cyoZVIOfRgZIRYUV/3CXeMS7EYt6yx5w0N
oDfWvLtUpW+kNkrMUcG2Z5TkEc+7bbZQtTbdU9XlPdBaN5dZsT4WlOsglsbkLsxfzzS7jVulV8nA
v4L9wJ5q9LY+Z3WT8A4tsS3DZo579Uu08GZjlttP4yBWFZ1MiWDgLkoNUdu07GOceHtfoJHRiseN
mwgVSUvjhzJO0nL9hzvmUERNi1RC/Rp5Y38aQcesVGX3Gy6T4NdpCsUDvqMi7dzOWNJzToNH637e
Lv6v2biwP8y8W8+G9DewJxkebcZzsBJfvUNWvW2UuaNpV+FENytUo/IzkFFyUy57fZXHL8agIBtE
6a4tjL0RYE1eMlZKha0vReODm+iAesfpTdVs3j3rwoH4YNkMFMz72KnAQ1i/XaODrV1YFI/42N2L
JTjVprmJhobCsN6/JiQ81xPOsjD1omfcaS/N/REveXsS3HJoCy7Hh5riAFQXX+xoAJhXxX04wZ2t
wyEgy9equ15Ua5vUEdngOWv482VyLrvkKiZqI3GYMP9SCuK1OIx86uvoKH4UdvGND/taJPeKSEE1
YuSBzaBrmKe6BpsvW7rrRuczB/5U2WgYeQXBo7IElWF0HlFYEWx0bTjr2k1OY5BE24iZhWgtW6cl
hTuYcUPVAAhHVZ4kWxHkBZAy01zYx95ezrVRnEZhXWTiKHx75tfkRXmIv77b5CZ5KZGmE4fofL0/
z5mkk01HgtEO0D6xw0cz+o+j89iOFdmC6BexFi4hmRaUUTnZkpuwZK5IvLdf35sevEm/7mtKRZIn
TsSOaSf1+SNU8EVrfv/A1LCEIS+d8UUvaD7qpWhybHoUvTbEzPjtnXsLeRxfES9TNTagAVyz3CmA
JDze6eSHGWLbWMhbX7k6PxEat+aU4G89RKdo9sS+HvMTFeEfjhC/i5e6RGYztWvV/NXDjz4WRiqP
6GtoEjZidKGBlk/Mew86yD+dTM6e+BlUZAeMWR2l7RV5992Jwl8QqcXWNZoXGAXfkKX/iUK/45v3
rMvi2dCTEUZGr69kHFzwumKCL6TwtQZeuqGxape1DuaJNK7cuQuTMovdu56Fy4oiO2bjdO5deY5T
4EdN7H5z3iZ78pzjtsSDgdl67NfWv6c2c9hn0my0G+SMoO8VR4F0wxOD5tJaaNqbjO+CUF5Dzri+
B11CGtgoH6mDOqNZkKDrVy5kGd3cssGt0UC09yIHG0nnghTEI3mgfhpigtG+t7l1VhYVQqyoJxqd
oq2A6pNhYQhYiR+5+WAap8bCB0NHyJH5MahV+Wqo8f/z+MHSxjPH4oeBXEsulEU2MX0PWWnskLso
kusy12Dq111fDE0f9PDeAi137+bWeEpwXGREqa2JAKOddPiB14I75NnDoqNtqISxOje5s9dPkLE9
Pxvh6mRZtuvLjPkMelVged6VlSONRyqhBcWIWBnk3JKaDtOwYFkdN+YdKen2ivsE8bXn3t9jiH7S
6oHDVrNziLRzgKjwQoDrAv3Y2VSV+KIq78yD/LlurYmGomMrzJezLbN9w2C+sSv50WQDN5SWvpsT
mjsbzYjclzPP4wGYkbZDs4RqKXGDcGHIbB9j7PREZtH0yShDGYsWdMKh5hCZ+mfhquqYdx0gSEUE
QFbtsz3Hn9TrAkmL07sqTdyt2QFOZI6/N025pl7M+3HSLmbqUKzgeek16yeG8bj2PrE9r+wE9WTk
2PtoSXmzdSKGYMiSgxxZk4jUKt51AsgUodjxLo7BIERtb22UVP8a23tCl0L2XkvKSceFVky22GWB
hLnj3ayMPEigEeC7ICqNJYz2ThHPR5unE76F8WpN/M2HjMbgOc5e4jq7kKqHoTqTHk6n4Q4jzV2p
LT+1a1d+L5nYuqT78Go1PhiysGngzCrfqokoVJb9q48dRo8GAnRDTciG6yuUp2V5VrK9GIixGCSJ
90qUajTTs3SpjpvirAClG/4sPckuOXAbK7Jy8Uk4X60sN0+jTfIsDdVLX+CgovXk1BL5DhJp/C2J
AR9qyr+oS52BEYrirGfz/TzxnEF2IQLuRZ9JB6MviSSqbiUkK3aSMWWPC2AxCnWfT15ztHhx3Flm
+YrdzTqgGG4blewzNgdBVIzGViuT+sgVvH+VpXXpYYdvnbouWEY53SNAwmpvhF60B4IW7ZTKcv72
CSieyvUCI9SOGqwmxmUke9CsF93ikdXXOb10219sRBwmhv6qeQ43iahoH2arPfeZ+4nLOvTTfHkr
PXrOaKRSmonbqHhQTZTvO96EPjf6CRx19gJ1Ahtu+Z6tnVpUv4CcEXmxc8s0OU3YTvhrk/ggJnav
vOFlMhnPxlQ8ucRUtjrJ/o3RFNgs3fyfXAAfkG+/QVvsg7w17jWj5Fia09/Fqm710oR3LnB8To70
hJ2QbgPs+kGE9eIIFe3E8dpe2ko03/DxrIMxV24BCGLGwKwrWgNJmx1a3FWskcz73Cj3hUqdLeuk
8p0eYn1bOKi0WINDv/OSE+ANeA4E6HZZpH+V7EFILWoPJmnhySVladj4YQCok7miEdpJsc7kwju2
hgagav7iqeHpI10pXEbObCh3SBy0a5bOY2OOb1ZYvDp9cuS3O5Dj+AC4T3GUKEGn9GcqYh+jUnxM
ECUXRHkBvVfT8yez15/EYr/1pmluR6WGQ1+YAZOo8tfXUwxgELcsXpT0FZzVhQsOqPoEGAB4MkEQ
hJuk5AJIZj2bIhtOvxOTxEr4sqph64ro3vSYgIZ5h+VqBWMLiXXTAWGuFIjBsp2CKR2+SlvntS4m
uW3btQmxxp/pZChwstz3OP19kKr5rg2NZ8Ny3smuo2ON5PIHfLq+MZY+6b+3qZJXaRo/nlY6Pi6K
J03OTyZ3p7QXN2fEuo0J+wc0nRsoqPn8bKrXIlaf0m2fOoNCGjkx4OO2acdpxxtI0Bw7jRv8Z1jl
Yb1j/vQ2iWFE/qTqd9z3YJXy9Mdc6TbJEsF57NrtsPDWX0Njo2w9H0yWTgWjTWRptvujVYm7sBW3
YSCOkVoi89Gw3zVGngfHtX9rFwaGSfZHaOiw1jyd6a7peACar6hMniQBje2EhoG1NMLHH56hPamr
DbxiDQV/YmDFGJ6N/wotCzh0aGUbDRzxmTos0/RdFctRRpIpJ6mIQQtSAnHm3k1p+0NTyLssJ90v
JxVemAlMNJ3+1SmsL6/KAl7y29RYadgGm/wYO7TpikfP7KxDxNaG2RJ79ZgnKpid+mPGCEfl9nyM
bba73kCWZrYrgVvauhZ9c1pQ7wO7F0/gBH5zuv0qvAkWTETWKD75jIwmOpO+P8s+5UnDppmra2cP
r1bbPrn0wwX8KfJTnULrSOaQhvipP0WTeGkYC7ESftfluqiXJc90y/fQqNkIQuAmCNFzFzFa69os
4rPFMUx2gAwha6zXOq5HnyeaLE/a/Uye/Tw73akm5s63vX91Sf2NdnuLreg7Nkhepf10pXX9wsUD
0z55/jErYEGXBXdAHNFMZ3CUl/fIg2M0u3zxC8HLx24/0IYZeCjzXmgd2LScg3vHxuHXlXx33TXb
2Hofdcn2w1ADG8COdHptl2/5CCU5WVh3hb3G1Jm+2g4NJEWpf1i6/jpQb7ZRbXMigLYaFrAMWtiH
eo7pYIkxo/VGXB8yr/W2LDvv8aO9iHo5Ep4/d9YwQTck4+CWFe+9un3NkpmXWFpdmZOek8hja5bm
xiNqSh6Adjnh0wNCVNQflH1D10+eapyU1BFTG4zGfuim6l6V/FG55GGwH4pTHM0XLxbPpCLZjxMS
h6fiPJgmx1ky8HS5bSd90zNG9EJGs64q3lWMj46J5DnLkpuua/dmV63KULevbBImdgvXIdV5q7cd
pEnRfRLNfKBXiS6eWP9JPGs/8S2i86WDXZw80pjzRqPSQ4v7bVOF0eC7dnw/m+Z10uNd26r0gM/+
YqS8lFUseaBGXlfKKF9G2rSVrF+IovkLNUwIpwqDAPCV3oTl5GrhPgLdhMeEWk60JTzz9YkL79Wy
S2xJFtGJqaq2nZxpE+Vp2kopEpqxOAmS6sMFwNTo8wOD/bWLuyedEu8zpI6vvqvYARb49gv6b+eS
vypVlBpTGGoaVUkbytmOZqPoCBOskOScknoWMuTKhwcUlPyTUizsO/wzneVuXLYsfkOZBAExZImU
rQ3VW7yMAKcNqF8B3Tq/mdUkh9Ez+SrNYEFz1/zI0+WFVnbe9RoX/EZOD2zicz8qGyxaIf3lUm+e
61hCLuJSFEuK28wF6ErVNq+Nk1DPjFCiMpVe2pZtWGbbN5B+hKKVeBRt/NU1TEs10zl3zF67ayJD
XZqIC7Mg+bPrpo6EYPsQtQtDQjbO/Hfxl4zG7zY2LppnnQcKuYg3qvtlHAU+Tgvn+DzdYaj6SMDZ
B0nLlq2LaC9POgcpZZrO+jJj1pzLzynG4EqkhagpW44dlYcNzrwqpfwypFvSiNNgHlM7oHjksU3k
WVTtGTr3G6AL3nZdUXAS8ePV5pE3BUrzGZoYHFz1f900ZnoNTlGQmyOQGpAtwQxsqaOzmpS4AvsK
C+j/gtzRtr6FaXsEQwf9To/Z1zkS1DQW1Oe8A5wHZnLA6VQY/lLpwx4cw+e61LDMascwYN8TY5FI
tsMNKn+9yXUK8eI1uxHjh2B5gj5WFuqncOPncla/yzL0D0YffXY9Tx+pllNKjzSLZAtq64RRcyD6
IL2Y5hE2UBvTGBxf1UIe+rIIPJlwo0ox44x0nZIx3+e19TR60G+cYXiCWMLVKoafAcfFTyOdPvAS
sUJPoAjV44u1ZoXi1rsJq73hI/xbregHzx4aIpTQybsK0hWg3GMXz+yoKv1fbIHUYl0wbp0wf23d
cQ0LfVh4uAPsn29OZn7r9PBRJI+xZizRPwu27qKhs2zQ+Vf4S4kGLGSbYY/n+NvAz3+2B2aOws3E
udWbXxvB4sQdHbf/hJiupHzOl/nLLdVlyhMKrvSw/zb5bTdKMd6y3ab0ZtHfS8peXhyZkigldkYt
c+wT/lj9/6L5AwF0xiTcbWI9/OQr8FQ06/6uAniXlO5TShtUpbPRSKz5lDhL/8owd41b9tnzcs/l
bsTmQstJizmHspE7yBBvVWG793E/hKeO/cpz4lT5iaw54CnaUaHkNPSeRQ4bhMyFiEFwzrr2bFT+
VNqN37BJm21KTB+7naDwgYCvvxAoQP/2aDWkKf1ejyf5J5iUCJ6mFdY4vKAjfw67i4DD4XPfkJBz
34e5Mi5LRzSB11jOvgl5aWtRrhFQ7XR1kJYuLabPR2ly0CYwHzaGyZ0DYAvVfQjzpIU/K9tbm2Ia
hOfckfslNEx/gtyyFUZL01RMbEHG0a1zuRWURrKcWWqHQWSxri15twjmJPoeBDOyNDcUy9Gog0UW
xo0JNTliEw3A27pCxfqolf2vBZEhQQjCiumrHabYT7yDjj9OnGrGZFyJaQZ1hoxJ+ceF4noGGKlj
qI4QHrqyQbF35QcSUHoCDYCvSGvsNVYd62ddz7eAhHAvCnc/eKDN0Sle2oreNLWY1EI1h6qsXjCy
9JtUePaZLQ21T5TMZFSBd8u+h6jyr4oGoB0UG2AmSZ8MJ3nThy5+BML/6ZjD2zjl3y3l3KRwK+dg
GGnFZqwir5DSxezMX0UpTkvdctt3XueYPmpI7px9Qt+i3jT7LNN/iJjfd4hCvikxN5Dm/iWseyBc
OF0hhvEBKbFLWz4lw+QCUlKvadfVbZ5cY9uHzq2xkRe4zbZ3g43wH5cM9B49Y6tt/iBk+lk75oO5
oEXz6f1MrT7d8y+eEflY9xDC3MzSeqSSLTvC9q5faDbzrJ1mZpRj1GU1BfW6kTYBw7DhF5ABDauC
ozLQnzgvxQrV6HdCcyFLguIsUgzrbj4/tbrxS5iKEB4oYF5l2QfJd+fZ4mnwTXwINfmhTTV10b7T
nSPif9ubU3Zg0UTklDsH0VBSxaNHP3sBp6nGKtR+eo6b1RwNGmcwCacg9ybsopYwB2or8nI3LvUf
SCjqPtwXr7AedcAgAc7xYGxoxWuoZivqBrEsCnNe2aoBRUlUjsOy3XTxdML6ey3hibeVmfoQLDSv
Wfy0MaM/mFb2zfQaxCxFoc9DRZGlCLKsAYdWC2fYjBWDV150zxaUaCA9O8edTzZFAT41Vr/OZL0W
1Wr9AVTAQp8vNvjaeDNOE7KTrVtCbqWyIWEniN4zPaLc111l5WeuyKBdEe4iFOpEbtkcewFixXKu
wfDfdUK3kSmlC2vAhJwq4KB2OjbmNucPVobhMxu3szfn14UZe+mLe8xkTxyIdxHGedS/XO6tFC8B
kUpd0K5amZLodxXtdWpCzzTy1QGGjClQDC9bI48+aIlGKozp6RiWq8BIStCF/vBqknw1XZZ1Wp3i
18I1WCQaFS5p88l6+ZK7mEpiHNmHKORb3xHi2oncuMtrTk/l/dENCzGzOXmyOrQ6eN/SxWCXRq7c
OXEt7gobX0di8fKYojBY8Bkzl1JaW/ZThTXHPC8pR56qoI45VcOh1oGRJBxR+2m1aOewMZ/zrN31
lfy1oUy6ZfvZeyNRQFzGfj+Pv7PgJlFUEMGoysopNdX77tiXw51LJZHvpeb8WmfuX9jMRBhN9UYA
8Gy5BAQ0Dm16CiPMhqSKsJ//LX32Y/XsyjOU3DWYR6SIkOUGA4Z3qDqj/nB0qLZ4TbA1bQujYfvO
IpPCA623KUNB6MViYTfF+JH3Yenirlwda4yaAA4628PaH+NS+7JLZ43tdUY6bcFBdZR5eUb2RMuj
AOLiiuVSq3pIAiMp+7dZrpGimeKlmF1nnBRPfZKPh2qpgDv1k5O854Jk67GtI17RXZKo8tbO7rDl
JNEUDWcOposOrFWy0/SpP4ZJ3F5GhmYA8P1tUdMZAMaNPfYO1z2Ta2q80TxO+GcIPyjipBTOYerp
zWKPOeMLY+oD8YoDkvmFot3pg90md4LQqbiCypeMzD0DAO5DG0yqV8ynTtnhrisTvq5x8ZUSCoKd
okOBgIl2jplq3hOKyQ6Ej5VPdGkAYQfRnQ9OHmGJVEeb8x3eJtWkmPqimZSaKsefgZORN9TCJkNm
iIIlojzeirqSXkAPqHpZpN2cMkHltl+mVHVirtaWbQaL4zZqMnuExEiLCukKWkvCsN0bpUHaRoPr
h6WBJdIxhWRxHajVXgmQWlwy6Ycg9ADb3Bvzmu4uppq7Wz7kLzQuAb2mT+mjtyfBTgDpA4cauwI3
WrJpZ2Hg+Mc7Wp92ajRcifCRpQ+hYtfH6zikCANoEQrnOJFx6UD46Hbs8Rof6EhNEjQY3bLm5kD3
UpO/Ssad0LcsrdkVqPtTQPkwyqNrEZrv6obhsBaiMnAa1lTQcdgOO7CQGgSu1oFb0A2BqpAJElmU
bzJytEMGv+9HT8r6ZDc5ZB+MAuW5oodvW1eEmNaGu/S5Xzwz8klejr85Tn6Jy0F2R0yi2Mn5Nu8b
aDJbSd7pKLDJfcRllKebUObNGNjm0oHb4jFPn7lHT+42HBemEnt1aNaUpz1WWRVDPSz0hE5ojwOA
ypwOe3cruIWgZY/vCOvZfd5iDHEjy73amtl/Z3jHHsIJWT1qcxxB1tpMSECm+IRZmgZYs/kpS4is
GmHMG6iKaM8Kn4MnjNEYyzbdezCz9nCtnRddV2rLTq58XlwV7xdsPXcJ/cBHKBvjQaja/ohsGr1Y
sC5IfywsGiwPfZd6Pjn8GPI0QLcPE4XzmTgE52xNissnqNE/TuYwBBCGUCBsr6xNqmwd3tJRZ2Xc
W4HFW8d6bsUE07gVWxkLtw+WnCJSsFpV9G3g2D3yU2usXQIe6WmKiRNN7FlsvxpsxVIe5ApXRiuf
L+GgFI8KN4sf17IXLxh0N7+j7bJ6wLsb7jzC+1ygpv7aRcL5zJqeWs3SNg9DDZSt00rYk50mKXgb
7HjNa9EaZ4rYRWiBxoTgGt1N8AQPOK2XBytfQHp0ySjvG90cDrRxqgtgxu4r6/r5i1Bmf+NHEj9g
GESIKmMbl1nqdMTmYhFRs0k7mXOhuBWiG1KypBoVblESUFgQP1BIkh1AQoB3IIqgTxcKFFO1bUh2
Pco8HT7haQpMioqQW4DUw7UeCWdI2QMn04uYUyN9tBo2jpfaor+T1ClamtB+khrUnVY7Dyn6AVoT
z2IlxUkUXALtED9El497Fu3yziztfziwINOz3CwNkAG1sfYPjhy/5nSNQEGwm+Imns3pE0AOTEjy
bm7S37Qr97kRgXi1hB9r0bWR3KWiUOW+VtsvMWwbfNbWl/DkRykg6XuucTQgifgazB3IYum3Ripu
03bArpHZ2Dq59ULZBaYJSpXsAIqoduS0QzD05GUYvflOUUPDgMZxkjg5vz4riMKn5OvRKsOZIdxK
RvDZjYNuHE8V3injbEZtS3ccqM1Y04ajnF2AZT3fAhhqdK7eZ1b1zZWC2xS8LAYxHRp9uEuiMSIl
NzhbT9ceSsO1X1UW3SIQBKpmP1fX4qVk+xMIod1A9Dzqo6P5hsnFDmwaNoTG9afQcu6U41EPWkGr
E1ZBaK6rsKvj4mTjAPPPtaKXdtTrgBfteLCkgkm5FqMOYFTcaZ43vBLpm8mip8qrUO9m1gycfBbQ
U67YbSwgtsFBZjnW0qnqjqdWN6dDr0cKpphublMSUPhouAHlvJhLjRfkYKpHx6EWM4PVpFz5t+bd
iedQ+dumNvoTGwPTbK2TI2vMXCaRSrg+s+ejNdf7vtBfhYSeQr7k3LfwiXDFPP2PM5FchOLY+YDB
jkpDiSbupZxeDeaFSkehS3obSj5dUPVKPCHR8szy84eoi2DxCie/1qlxaRKKsCDo4r8RGZ2UYX9U
StwYDf4yViLHiMfWB4/x1RUMGlOX/vbk4rmly0eXeiOeXa57IhvtTb+C8d2hVztWTzCmwuY2U/Du
22X7Nwht50Gr3ZgFa1mPW95WjLjGotT47MEeMkWk5QFc7riNmjWsq+G+CYX3l3bRhVGXluaufjQL
Z/CFK1kXxpKCwYUsI1a5dyx5WE6pcN5WefErlc5oUk0Fv0ADW9+Vy6GHt9UiJdoWxmarsP/6KQXy
AlB4kd2TF0fvnhs9wDXreW3SYxiZxLkMyr98dzbnwKqGU5VFf2ZpqKCu67t1CHDIaxJM5YtcaeKW
es2tS7yTm+Tvgz6dGtHspmj+TvA0YBRkIlkKrMSFljCt5Ytft/gaJdU0BMki4K1CZ8PIVJTYhPSy
pANNwRHgiPjRGfig0FkhiCgqH1w6fiHMjz96H9+XevNY1JIqs7g4p1O8Twat2iXD+Jm1a0erUGul
e/vaptpPayT/kIXpetLIOgl3ou9qliGQ+OhkAZdtvUQcbXbrDN3LPXIrdgleJ1MEx6BxjKtIEGWG
eXjN2nHX0oSxYKmmiKXdGRrcNh2+g192Bjzu1DuA0GW7WGUfWRu+h3HxvV7muU7dNKHeLaoDAkdV
N73Sv0k/vk+1eTZzjlWlwVg0jPxr8uaXfKLF0vFeWYBEQa+APdAC5uGHaHbNYB0bTIg00p8MKpe0
pdsVFTwkUJ0Xk5F6RzVozbYx+uDzOigqxDeV3cRbabjwxER/yuyRJE9d3tmExWCFJZupNw4JO84q
N77dCUtNs4bpaejm9gcja2PVwzlf1yxOLk4T7roAPo/YmMyXeMN3TTldcByiGgAlDwTbZV8OoFir
VoGYnRE7qQjlxoHttBP7PiuqreC54eTB/0aXj3Yn2AVoeadt4N8QY0KCeGTB/UUNYhIolm1kNaAk
NHq9Ta32QbfpTiiajK1Kc7O0/iZJdZG/sHk/1FiR7JSBjFIh7rLStLdUmR2roRnQhcZmC+yU8yE3
7VOII5Q4X3Of9LEN/Y2BU1hYGHq3bnZgyv7Q0Kkr6M0Tax+x4QF7zlU8XMhA7bt6uKIG3pIJ46iZ
ds8y1WBAaTzXERE2CFh/c7qqL3rrsmzlCgrZtBgAAkmX2o+YPIbFuLv3ouYfV55kk9bJq1zdEQMf
gFdWdw370Z1V1oc1jnHHaB8fzT6h3g8vgpW1FzYDbG6t+DmGb0J0MkdVmFlkh5pfi/FNRRxuxBc/
9MbU/lmJPFLMMzzHeT2cIofIm1fmvynBa/6lzGVLUD0yWLxKsoNb23TSoKADdAMGJA6wk+Nm0U6y
kiwNY/gIjrfrdKqISt6h4GBWNyMb/irNn/UKJ6+MjWsTt+XG66cfluIM4cuEUa+jLQEeQ1mxhGtd
cmFL9Gc79XVtoNzXGh4dqS+YJXiojbp/BiHPthhKgWVBwULwOIlafy4ld5R+YLcQToDfa63bzUX+
nMfG5xTKOytHdpn77JXSuOXVCGXrG2J+U4VJfV8y446knyvqm78QkSW0zZaSG9Bg48LRO+j0/EIi
wKwwV1ddeP6E9ML7xeBaslhsBoAI78wyuaSO+kGvP8xVkfkym99TFYFfYTaIebfmFusIA9c6MAEH
Jqc4EmvA5VzwKWRWvgNQBxtVjtquN+qOXyQ/CRbvH2lW7qLSI4wxihN4Q0ieaJZJ4qRHYPbbxsLs
bIxJQy64cbeu0v/4n+G7NL0zufCpxEOCm4ONa9hkt1kbHzRcYOPKrLL4h0Jiu2yW5lFL5mcjbu8J
J1GXnMwRuTh18mLnTHHux5DreJG7mS9N/BO5xnOVCDAWmfmAT34P47ZYBeUoQJk/2W6C0dH9negf
hAiJW83QDd7hNaUL1NUcKoGl2lhaAQBgcugv5u2HZ5REIKwibTbPeFmqLZHpm8nEDs4xIUcwQVXm
+AiGUg/smHcFcDNO7dJd9TTzjxZXriNJiB27CjcNK8o1GJ6+pUa/FbG++pnK80ACIsZVuQZtDnkH
mCGCpgJffMBzQHkKdAS+KpmvO9VN6h7ErGQoAur96Gsdve+RL1ucY2TD4imwrOXuIHyydtfcpt/B
zYtk17K+Z2BpdtkY3leWy30lIcTTxMaZ5N0zNDz+JM2sB9yOX0dz/AdSddq0ioJpzOpHij2OWtGo
uyganoXm7JXtYYWryivz51rXkEFicckQjzVdA7z3edvu0fVJJujddVAda9tE/C2ud8S6xcEO4uzO
KWGYUDj9lJObpdJxonYy0cZtmCFA5SbzaqhD5IrYKfawGts03WlslhifW4BS+lcxcKUVubonEv7R
auV1cry3VrT0yJAXLWpzbzjVBUtBvvV40c61QEOuumODgcQfS/t77KYvNy73wANIc+ramTTsH4m5
p2FWrzhr70HAfdhV84WFnUcgcxpWbzm9BqZ5YKu1ZSfMs68TyJfL8qVqrlVopV96u3JTYlwGvCQ+
o3bcA02nOClMrzkpDFyk7hdlDS8wqrijgLs3M4pfHD4oV890v5qNHgERevjcKgBgS3ZntAIjm/iX
Z/aVHg4NRTsJrLH/rRLW8fF6/sr4hbHwiqb+rboZr3ximEGSeesaynloWDIAZknuoaIj2GZDGAgT
b+fglS+9miDmUU6DmW4+QownuTs1wheNecRgzZ7TEwMh2fWi2qpL6eYJ9A4+C9Lne6sqwZG7gA4H
M0A/AbHfx6ci8p7aygUriVgzKfk+m7VYda+7OWzWBJ/rx3ZyCTXv0VzmZU2WPAuveVFafMSNWeyq
Kk6Roo3E3DQQKFCJ8+WU9ynyTI6GVybFN2454IKKNhrRFhhDcaknyrgP8YNsYuoJSFC0N+y8OWsi
botDnF5swPpZxXlRMO+wjG8eaboktV8RgzUVk4qIbxEELFAxE1/3leWpXIaqyCLXDpqzEe3LxIcR
NEmN/tKV8zkritckbx5i0NvBKA2I5DqW/EQeag8OaB6Sz1zS+h/pqV/ewhh2Cv1TlQ3DHTs00MP2
20xhQNDYYUjqnJ+mnfDtFzN+EVc11oGFE0ki3cAOYzMbSq3wDi3/xQZjGwFaNx8DVtfTRjriWWfJ
8jqEJutLgpoorCW/UPnTc3vDqa2jP5qlu++arAjsKcdKED1aDHy+Xk5Ha+xoipZ8wnxmOHGqDFeV
gYVxLG/EDu1tYbmv8TD8TiMMVarWvvsK9Gs7elt7ofomM028i9B/e0HnSaHdW8J7FORTt6luo9Bn
+b85cUzkrKZb3iIMryezZChibdJ1FXu+1ciBFtWe2sV1P4WrF7ukMCwoOXj92UFG7ESgJpEl8fLQ
ZcyNJWFmq8lHw4+T2r0klKqc8glMBuKaTqwECKVJM6bD1OvP5UBCotT4BTZ9VKXmu/ToWWGN1aUo
Z7OJMOhkjhEMfRJKABkFveLQP8tfXsHdJR00LtfIVVT+TJGwLLQOPfuH5MOUj8t4zZ3JcS1nlOYh
p3YN2a1qNZdt1wiCRE8Aou5UZ1neLloqj7AJRn+omXWCahUJLzouHXfrrUl1+JkK1DEEZ9ZRiIv7
LVS7gmwGpDf8j58wBYovpzRxCFbVSAkSBDJa78Dh3Sodz4EFqKTChgoIxK+qyPty3dA7dXy9Iz+H
GnYR6ButT28Xw7QKSwzlEpTL55JSFLzRUBBuHcnqJ3532Az0j95Lw0v/RdwnsfB57UmSOqdqIBNr
2hzUOh6oYtRStH3JFZbqFyc5U+Xd/FXuSIq5YerPj7Ut7BucgeiaW1Qjk7JVeM8NhDd8u27EFh2d
7L2vTB4Mvp8erGRdsVznkFpOSefSGEmKHd1o4db6jjRN+is2OeXl5ObxzegsDahYatHwmw0JaJzJ
Am9OxQOK5ZRUzMHgA6zPIYIrQJc6SutqQH9qcrEm0TiLdoR3ac3FAc8OLyFwZHSZ+dr3feRtFp60
E5Xhxm7W6vq7kZxF7LsZp82xdd4Xw/N+PJLUD1h3etIwxiCmD2Hn9Go2iUR8bovZOriaEbuHznFY
s+SeVZFa0PSERosiYc6vsrr79HIk8hbd06+4GmxzXbr3YaM0tY9pHXl28kk+ZFKJcbPQhMBYDbty
kQXDRsvaGvgou4OnWg6gszDCilVkwoWxAaxGqYWNe/eRn4lgpuFbe8RDhCGgcCvGT4KLqntxIpF7
eCrSzvGHPqqTLRWwjOhdRNNqOSE5KYyUWxhTyUGTZpFt82lO1b43Ml6oKL/uq4z77J90JzxYbe4m
/H+6leEaKQACbrQYcf+E0mC80+1gTl+0PHCjR/Gz6j30GSq6UQjdZA+mX+kc61SKbYyq0y0/BBvT
cgK6neWbhSg6yiQNN9701Hx/ycTVvjsND+oWTYbsdDm1nKGaqvHs16noz3mJOVOA9dyHeYUu5tpz
FB6nRnEy/C/9h9WSvmlcXM7pCOCNoZhwJu6KCnNPRJGD3TLgY13PABFlM6WrdNLmVCWYheavm5dd
PozzcQFTEgVy6CBb/V+J2lkYR4meu9u6abWtMq32EFuDNLfMTgvlYTYNkiEYRviJ9Rvb5JbICaoc
E2a0vJgeISqgQrnnU0I9YaIxHOy3qC2YuSc4JTw7pazZLf7H2XksOY5safpVrt31hQ2Uw4G26VlQ
BAmGyBCpN7CU0Frj6edD9qKDCBhplWW1qqwqpztcHPELSSUKtIqd7fxatpo7TOjAAZvAdhNAIvRm
RHqBtyD22+oFFguGX+y0qtUexqnRfhNIINhQp7Ziniacv6AXI0ACeN8GJJ1iffqI2jLa6JCMk27f
dQ3avRiHYxNope0nCTvhpkDc6fTH2cumtv4hwu7FuzfUseuxidfjOxmCd93Vls1FORn88lwZi4ru
7oQ1MFiH+qk3hI9RSKQBpRAAePdhiqTTg41UXbqBT5eiRdg297i8gy8CXvBVLRCrHmg7z1jz2rtJ
UrqosJr5CNu2FfPdEMX0Pq2CQoIW9VN7SANcpnvAEymp6kgw3KPyYd4rVdtOwGWdxHn8Dx8Pa1Dd
D04WAensQOnUP9Ox6pUt8NXhk9kANfsPpvRBRNfPP1UtxI4+Azave5hWpNmIdHxgfVO69o5KiApX
RkHuJmJbKnVoHoKkcSOFOmUVSf0DZoezAaQZ3gJGFHe6Hul0PotKMQGUJPVnuGXyJkCv4SYsO0Ds
qLR9rMocLJWHDMIR+9Pwe2gGZHydo0RHs8gBnqZKTpLrUCZ5rAadzx5ii/fwH62j9Kh3Wu5Crml8
wBCIdeKOMSUvTRc17aaqS1R4dM5kSeUYbo1MVUPbWp3Vdh///a//8//+74/hv/xf+WOeIImf/Str
08c8zJr6v/8t//2v4n/+qfvzv/+NYJ1l8Nbzt6Nphk0thz//8e05zHz+Ze0/VdvVkCsU20UNl94C
ulG7NusC9FAM7SVDvmo3dGz4y4OKtUF1Mnxc/JBK1PXzQSnMeIEIBscNxtAPwAEPpHuGl0MPBfve
isPl4cy3wzmWqYE4VEFXSm3+81dzTEqTzkgSWu4EtxuR08KrvzhYXV6ZlbUyjOMwG8tQeYod43yY
Uhs6ZQIpjNe2QMPE1J5brphPNoJB+6hSotvLs9LUN+OZKp/NMlXbNFRS3/PxemuQrYJ1LAaADSYU
AhehoekHt8vqBIUrzbttZ79AVK7ygy5mHHE1h6uXf4W98iOI701NB5JuCWOxf4SX4GnTqP7Jg50e
ACpN4s9NPBnfZdpWKRWcpEx2jZbzvCSDpme7fz68oQvLNFhGyxGLNc+dGK1m3ClOVtaHzzzWjU6a
M5BwClocFU/lrAnanSwUNdzLQ7/dVaYqAMX8GVnyEc6Xn8RoClIlZfmxOpmgiBkTjrkoPjr7ywNp
84c8P6OMBDhSo6JAf91cfOhITyt477riDuQ1YNRlDCcjhUvyyUGX74EHSdINqu0S4n3r06xszVEb
9+BZLeojo5Vd+UFr31xIrg7H0VBnWN4ZmCJhZhSH/qnLlacS4ctdAZX9CPHx++QZ+k5Whf6cdTij
XF6It9cG60DJyXQYFCODxV4zyCU9FXycWzpq8Q5G+HRnhbH/TMspevnnQ1kqMjaaRL/FWJ5lagt8
TYV9FRgxj5bmNY+Vo4OsLR3tyjleW01LN4U0hMnULOd8H5Wj00RhI/xTrRiFSfVKQz0frHKBadzc
x0DeJZF0IGHmg6aDlHR5pqvDW/Ou0lWER5cnqIu9rhRgwajoyxpmQxYCbabuYag5xDSz+FGqY7qt
C8M+Xh747XXJkCb3pSptUzrG/MNe3cptPrZj3iue64HFPSHs2XxireVto1HyyDlIny+Pp/3Zl4tz
pJlURKWja0JVtcWIfVo5/GnjuVkYjfqNNEnmdqMHh4CmVBODkcRS42NIFo2Lrg6FegthjOgQjfrZ
YYUCAJpyOFx1mxp2IaQPAx7QDmVYDE0Efnc/81a8i+m43MdCb4otlx4IvgEA/SYyBLo3HdWOYDNU
vf2IwgjkuDIKPyp9qQUEuhWwZuR+MDQtQ410LA2rGJFk1gWUglpqu9xKrXfCI33YURZzPs+v0AeV
/M+eAxoiLL+0OkQfMHId7nwrUbERgsE7ok8EAQGp6GyvFmkIkD/JnE8JIMdHaWJoUEYD2KoJBRRr
o+U9ViMjjep6G4imPVISIBtt4DR+SVDQfIE3B+XNrhSN0l9oql8QDhKK25YxyiDQD+onJJiB3ge6
iRKOjh1W/NmmfODtepPFROEknJ7tKiMXpxJQAGxIJ1qfJDYCSy6lRiPd1Cn7b9OuadpdQyf/qQft
elSrePiBHbN5L0Ex+dSKLISFUGnsYLnyf3KOIoUrvFeyHM2+MuvItDLexwnbBh+VfL0fvqr6FD5F
ihOB6cpxUtg2o+jex4FS4RblU7tJkfh+SWgOV26I6DXSuXoq3ns4PR3TuLbfkceAO0GDlL5vTGj9
04NpCA2Acjyul+TJQBiw0XmRFd0RMOKF8wwEHzHtPEVo/j0KP6iZ2CEGh9ueLt53yuQs+uV9Pt+C
y10uTcQF5utZA6axOFfUG2hAxuFpKrxoh6xIgGF2TYuyMqe9xERoP8lQni4PunI1c32w4ahsqTqn
+XzQwFbzLjTtEOkVRXhbq0kHqqmmlN9E0OCreXm0lSkymgT3LAQ1T31xZY6qauvIloUwty3I1UpQ
91Q9RhKLvItr2AF2jSCaEXdXrpC1cTWLMNlhZFqui1mOGO0Cho6jU1CQ/UH3gM9LelkcnSouoMkr
2DHuLWw7r0Q5K1clRVQpSBxtQ7DK56vbh1MVoxwanGQEPmroU5GgPg8VaetEiCCS1U/R78tLvBZd
6oZORmAJ4iqhLoJmgXCr2uJqeCpElG0DOwOckhE9V+aIBnYTU2QG0bHzK5y8IqQRacI03T9/hbkh
CO9UXkb77dOo+PDtwSKeEGGpjqJAchK+dTj3qpQrW2reMotToxuWocHB433Q5CK20OOAHVWW4Qlz
k8w8Jgqh3x27Xd4JNU0/IH9Tf7a1nqZ2NtmI9Oelk1wJKNd2FwGVgzyYTqi3DG9C0+ryCNTYqTGr
Dq0N+32kQ2QH+P9dB4N2LLC0+eePPxkR7VETnNv8CJ9vLKnNOgsGlhFabQWuAURkEyndD7SYsIBO
ZlGZHI8qw/TUKwOv3Bc8T2wuS9pcVvrikgq9CghSSNogatD1aNWOn30967Z2b3dPl3fyyuExYOea
POeqTbixuCwSr+sKHwGLE7nBzKOgi5dnhMphbn0yCsqEl4dbSQsMzVINiMQQKMQynupVA1Rt2fon
G7oE/TX0aqMD9uaKcWXHrg1EHKP/CYZNMrDzbwdwbrSihCjcgIIwArCPuHLLwIaOc3lGK0eD2XAI
BVmOI8zFt7JMYU+VRvohfaooVIpnt1M/uktH+/vYWQbGsjLcZwNSNFWWh1emufb5dACzqmPgwAQS
7XyauNbwsQxEogAjSbfQbbgQuWF/GhASPJipEqb/fLqm0AiENYfqhKPOP+hVXEr/p57a3BKuH1VA
4OH7AlJD1BNpSDl27W8kWZvgqGISkp/8KLURWE6qqru/vOh/ihLnF5IleEr5KRrowzfZfYeHQtDQ
pKQfAbAAGyXMRBTAjO0WXvNugNDideJryosEYwtUmSVV+JgkoliQvJe1c2Vbr3wGIXBrsyEFcUEu
N4HIHVlaWkkOKrsflI8RUmuhcStdn93qJJmHy9NfuR8Ef5HlqaqOVvDi0IpO1dR2KhRXSRTjvu/V
/BQHRfBiYPB2c3moOeo/X2iTkWz2kCMtzVxms7PFtBET2roheNhPfQ2qwsDF6LYmI9/NILIvTQ7l
TqUHfGWnrU5S6iRdNkUpoorznVaPoWyNaVLcAn/jY9dH2h7nQ3WXkbnv/2KS4KNtg+SHItXioo9E
KrBVHBXXEnC1086Z7quyqXdVE+lu6dVIMBUmbYQIpYLLI69NUrKTTbazxsec//zVcTKMMOz0ZjaI
6+3+hJBFs0XdG1tx2bbPl4daOzMacsYUCdilFIUWV+IAtFDL1IwoFPb3ZGXNvkB2TFEnIojY3Hu2
co+9/EtlxbdtaJ1QyW53qt/BZYRPERjvrvyceVHPd5alzekt5QPbct6Ei0Ux+nqCCfhJUYznwaYv
5uj7FoJcXGOvK0EhoaCH5UVWH0YIudBbBDIbfvVpyqMPf/Nb+Pj8IIEkrlxsAGARGNEFKV19NOgO
dZg+o32RbENVg0+MuLBFwoihYxZv6kEBvQgod6rE5wZsXRYNV+50TX+7MqT+Gn+pVO4cfT6TrzYF
DorMPBmCU1xqMx4dfBxARAfNWl8xnPBAsat76kZ8gyWIwg3y+NEHQ5LBgcM0v+Q4syXXftK8NxYf
i5h+Djep+DjGspCpO5OvC41YU0TJ9NMcqvCz6Q8+6j4jbCdPm/EdY28gjeZrivEQd/PtGw8xRDqv
jq/ELGsLZAKAo67JA69RtVgsEJw5UOC14uZeCWetSr4ChEJ4u7FuoaPYDxbEeWzRS+W9J7v6Po96
AaBCIC+pIHd3ee+It3c/b7w0DD4Xl9SbCIrYv9VbQbBGOT9+5/fG8N2no/DJyLAsOZiYwgP0mDKj
v6lgCJLM50QrMw0fIac0NsiVcN7paANpMURvLKXsB5E55g84SslzQyyI8kXQalAPpDagcJdEZb2D
cEKLLVas9LsWx1NxVwGgbSgiq55GBqvEHymXBZBWohZavPBlselMBPf3tYc9PBy0zLvvksn4iImt
j+58PVDYKMeBba4Qar7HYTV8wD1nMDC1kdqPQkM1CYgEomNAnkrKO6Xf0SQjWUf9TUlRz9v4ABPx
4fYBTSFep2BfZQw2Djgxh5zuNDCxFJc2HXdK0dF03RQ+hie6Ctvrysuhv80V6J4YoE3+5GfCXuwP
8jbs3lBvPcGWYC/WaEjAd4ZGUyTavaOUA0o/yYMFXxkXo3QrkEj2vPKo4Pm7KSzrrknC567zYFyq
YuYkNHdV0h8wg9bo1qKo6SdgZpEfPXZmHtAABp0vsW4z/Y+X95a2srfY55ITN8fn5vJeGmkbJDCu
CJfBriSZceubOm3GQrtJ2XX7EOGbQJRfYLa0W5t64WNZma5PTQBVFwhIUGXCCNF7A6u9K7/sbXxt
CTzqbMtGlMbg0jw/gjQ2ZGHphYe1WKzzXpmtUkNEgIfyOSj4TzaeYUKuBKzh5zd20aNh11hOCyA6
GV8aYJw4t7L7lQ22R5gyWmpJ4/ryb5y/8tmdxYEz5vqprfG8Aiw6/4l6ZBZIupWOO1NLHobSyO8Q
NwfwraDjal8ZbPmlDMJhda4RmypxhLp8XKuQGhaQ/dj1aFKAmm95UTsb7CiCxXGsnHQVJaDL81uG
ZvOQHA/SDppcGi2Q8/mZeZraCX5Xrujayk0xQNTBS4GkuEeW0etvpsG3q2PuVQ1qLQK5usvDL5d3
Hp4pU+iZF5hWwPnwho/PQd8ZQGntMhm3mW5AXG5jhWtNE0h0XFng5Zmeh7PItOhjkOa8mW0Z6kpZ
SMTooqp3cZEn6re7e1hBv+MJ8cLWcB4vz+/N4fszIvUVnhoKD5a1CAqirAnpn/nI3/mp9ZTkGuzG
0hv2TqiDidD0b0WXxNua13lXyRgtOx/FNnCtSGKWc9UZ/jEZJ5JVMbiFbae18kpvZHVJBIQzR7Mt
dJQXG1zrghLfySlySRFwTktykD7EMOjZonTi+A8h0MbLa7K2y3FToASDuzXv7mLEDkctW7G0CMeV
TGxK1biz2iDDVVb7MRjjlSRvdXqvBpt/zKswCMzDqAzYOLmWZz/6keqm7exgI/OHDjMk9D/TKwdq
eafNH5xUQ6qqpJtI/+V8wCKMoilvM3SR/c5CmVKUhz6vYc1cXsS1g8MSCslFwTL+eb1ezQtRq8ZK
KLO7QGqQkpbGLGYr8cuAJXblml4fim4O+wMS358t/mqo1Gq0XsRJjMDXFO0sB0iQShNyg6WpdWXx
3gRlf1ZvbnYDmpAaOdv56ulWgehJEcUuTcOnWnE2VF72jRXVuzRSEc1LXEA7SFEAD+/0u06NDraa
lVd+xdoGla9+xOITdgOykzmgXNcA43RMdKO6kUHbPpnxkD9WudddWeC1O1ialEHwIuT6X1YlvQjG
Dv5nsTvpwRYY2me79+HVTniX5seuwokUTurl7bMsOP1Z57nRa3PrS2358ubYHvlDKSMXjY/ZVdtD
wFnpEIzXEeeBA4uTgBL8Qtz+JasrgNmXR19dYK4cMhMuYWHMf/5qR6mapzZxJyLXy+oGF6/wBM0X
/RujvJes+N8MRvsXnTeyxGV1y4RgVeBfESM60SOxC0MdzJwNklhHcm1MA+fK9aatrS3kJZJxh5Sc
RPB8doMG2rUhIHUb+K4C/iDa1Ei0N1ZGGz3HAa6dNHU4eBIwzYcQYS0u/ErvunutH8WDlCMkWcUO
x0efXNMHyFV2v8D7erdqSgtv7hk2qGikiolYoBeW6ZUHYeW4z+8V1RLiEF7kxfXcSpDoYrQjNyhH
FEhwbztO9bc6M65BlNauZi5Im44Axcc3BRMDakUPfjdyTZHjGAtlGTvSG1QefzQ2EbEKU/zyTnhT
vJh3PX0lEIJSJS9eNnkoBJljB8fYhdIyGOTpvMRbSZrSQiFLIuc+1CYbA5VJC9GJwlOqu1OUePzm
m6WC+6fp9RLb18BD10MFzX5S6175ffk3rmyes9VfHA3Fyj2ReUrkwn9GiMPTH0VbCIqT2oOH+I6P
kRTKmTcAPa9cemsDgxRjS9EFM21jcemNAPyDOm0jF6r9z8GHsxsG3jHW9W82QPe6S09xpj+h73J3
ecIrlx+XPXEvX8U0OaXnp4WiTIsuCNtNGSC/pI2kL43eXREaXyLqWpu+Rg8gzK5cCiuv9HwfcErp
kVhvSr85jjZWDPDEFUb1Acd03NG61L6ypGsnSTUJcEzqq5pctokHHYq3LvTYrTNKoNtB6P1LhJxw
5cZe2phXIp2VSxXsDkG0xXma4WLnC1k4pZXpNsmDIrtdqcgTtizILRrmc1MM0d9MjRtuDnOo6hrz
+r66wdvGrsHZsH6RBP5s4g+NQw3AAuyEruyP1S9lzygGh2WUy9s0j1LDKTRGMn39q0i8J9+BGnd5
D66NodHAMriIgPktn4jKQ6fbH1PyLt2s7usoSz4kdGyvjGLMX+B1Lsn1QzxoCAoKRBfaEoYE1l0T
ZK6885CmwH8rivezLPQJ4xwKG18V2/Yd3BqiqN42ILWPiTaAG8ZWE24xdnV9tEVxUKVSkkG62A/8
r4qXbiJnRGWxlNMWXlRwp5YUboFo51xqcEt7551XV3R2UV0Oj1S9EanMQxgqG9lRAthQrst/YZke
vqM0P/6cVGf4BTysSJBwkMV4ZQnWFtq0Jc0Nm84DyMrzbdMDIsY4VfPdoMbCR/gfBbJdfzOGQx+L
DBqYxPIcZBJh7C4zfBdYP8e6cDD+Tq38yiu/drYRMJqRGBLxInu+1l4fgBp1aKGOvuv4mvPYjEmA
to0yDPdWEqH1enl/rh1tQLyGwU2p83YtTlvQ2YgZew2DYam0DX0Q4IDI4AMGnXXLo6ZfiQ5XXua5
Gkm/WqcJZNiL8RBCl4iCFr6biyKG+ylkjupu6hcbHUJmvgFS1jylpteWVwZeW1WC0fkcUpDQ/5yg
V6uK/D4pQcNhVxqkZtPJ/gHvBRyI1lwJBdZeO+r0XMsadybYi/PP14fENekUJy6nAL46R7IR32Uz
fDWIFnFCIR9txuGliezqyrdcW1uQy5oENqQTiyze2RbN8zwCSOwWqfVJradTGqIQVio/67ZGaAGm
25XzsLamfBZSC4ciGx/1fKqNmbSGzFnTWSWZ2wfpkJR+iZ03u8u79A2eZb7fqJhS4ieK0N40MBs8
EifwqmhYtOaNhSoGTIYbtXKOMJY+40793nDKmyawgcNdSxzXLhYJr4o+B38TTJ5Psvb5x2h3cEKM
PL9FHDzbmxF+VJdnuLaU/zuKrS52TRf1NYE6o4gBTV1AZl8Y96NHxH5lk6wORDUG0hPPxZvQuJrw
mJsqHNqxDP8I3qA6tlYy3GXTl8sTWl22V+MsDnoWZnAR7Vo5UrSwDxZkMDftc+/KDlw7bJKWj63S
HKVisbj1/caUg6fg+4pFYrbV+9F60eCuHFQEqDaWU6GLFxgACh2p38zdsp+XJ7l2e2LuKmcAMFWu
ZWMWDIcSBpGD7azansbUCvdGXPMCtXKLB+5fZE/SgUk/w8nlm5K2wymOCfyUo0afl0omjJSyysht
FYQx/vm8bArg3CJUFilpnu95NQKrjF6A79Iyuyu88hfSsMDkkmNZaN8uD7V2admSOTng8kAFLr6g
3TqVNwyIp+FEMLuwpMPXPlHTe11TKhQDDPVGt4e/CRZQAXEwpCRMfwOPi6JEzbXWVo46Po0AQAe5
S2PfvPISrO0OZEJ1A2gCu2RJlFFjcxL1WPkuWnuoaiXdlwnqP2Q4c6t35ZVy8No6Uuch0qSUphM8
nH8yzykGFMVS362abG9PNc52lf7eQTy9xG9rY+RGduXsrV7Kr4dc7hKY+hBkGRKJM/0mwGRmpxcM
jJd9eVPBrXfRZBHuYBSfPORndk3udH9xJqhRki6wzKAG5lV59aqjtFHUkxCg34oUDmyP9LnAFNJD
cfvKvfmnPrgIsdkoVE4Q8+dhtxZhmd6AwRgthqLKjJd27dlPA3JzWB4NHl5v5OtPY+whx2hGVoP8
C8puSASja/VdjE77uffN+rFBtJH2A8omtitF5Tz2EhmhmaAPzdhCEBh96VBtfupWxb8XNkN1oqoQ
fjSxENwWoB92qFlN7yNwCYhPTv3XKLb7g+nbyvs6dp78XlgfQkNHp8JK0WDUEtosrFz4nGk22uol
hvIPtZbVX8sgtX9kbRK4KhrItzSsoXCmiELSo/X0qdo2Zd92u1CDjbPRYNzSQ4/9j1NoaQEGNegA
biPFy+8UI+je1agRzUpXo/PT8v383qvqDpVyP+y+mujJNZg/UvfcN3CJv4VTbfx2KFYlri2bHhmY
0rS+Vrj8ZBCx8f8A2DDlO783g4YsBZHhG9WzefcxZbuSqK8cTxIFiCg8HpJkefFBO3hs1YhIoVv1
paQqILx7USXVTaD3mFlip3DlvKycUOLBGQkHspAIdLFXO6vWxgCOmavQits4CSmE1dg30eQcgsD7
DscrubZn2f3LLft6xMUM4Rq39WB1jKgjBGqUaGdL/TQZ6Gpg7/x7TLrny5f5G7ITcRpzZIK0wAzu
18UcMXAagUuhbtiMDk6KbfS+bst7QC3vZaN/GNMEYdfyQI0IiySU3QJx5eFaiW6ojUKJdACokDwt
oo5I98c4Gct5xgjc2CXkx1ziQWOhab27PNd58d4sLpkE9T5ef+o951cPsL3Bn9ALdpvAmFxfZiOe
IMI/js2IxUycpjszw/rPjEz1ysirG8mZM35zztyWtUbh9H5YAFJ1eb2+2D6iyzJLU9STjJtJN08V
YPO/WFa6B47GaMx3OVfpjJUyIPXnjipyC8FoOke/hKpmtpX+F6eSnGIuqMNIADl+vqzOqERCV3g0
PScKH5HVQslitKqD1fWYx1bTtbxwbTHhz3INEOzMEfH5eGZtZE6gEergk+Ai0PFxKtsvEfKddC5c
IEXX+sRrtw5dYmY4Q7mY5Pl4tWL6hZVSQ7D6DMk/qpIbpzbLbTvi01ZO5a/Lu1SbH+HlNoWqwR6l
nAblcfFIBxHy1mXCRR/X+ninlyiTAd7GqMNCLBFTCvuZpB81+qDPDziliqPpmTwpUZzcaUHoQzb3
zSsX4fwJ3/wkjgx9azI5oJvnS4ACazmKPAgIlEMLs6Lgg4eawZVDsrrOrwZZxEMB3M4RkXEG8dNy
E5R2swFcfYtP6aMzBf88+BI6cC9gcSYfVyw2UY0EauKV2JQUIx43ndY/Jpp5qDJj30X2rUiNl8tf
dW1yXK/zAQFiTO3mfAWLOtMGb3AoRI22haG5sIJ8jyuH799U6TidEjHhJHV5zLWDYoCM4dqZ4WTO
YkE1A3EHhICVY4V+PR6WKfKP7ac+VN9TL3u0i/YvPiB3G80iqhnAeBZz7Ow8BYLZKUffB3q2t+Ec
3PiARV6GMTpUqlNc4yWtvR0GxQzyOMaknHG+qJER4tpT5crRTAMcica4OvqD+OhDNj9cXsqVrBW2
6B/A1AwOX06taIVSt7GmHC3PQoUkGK1wV0Y5EuutsJ8TXW1O0oczWGHv+iP1Q/XKpbD2dMHeMuiP
UoV706JVRi8zJ4OlRVlt76AyhdHXkEQndTKUuzLAKTe2q/ExY93dyzNfDRAEZ57yFO05awkoVion
8MHbK0e8i8SLOfjdXdOLLkKlpS0furH1n5xRnX6Veql2W2PSvG/4xg74mxZxUf7FFoM2MxN3NWOu
Rp5/ccjWHNGUootj558V3TxoTXrrt8F3H5OAyxNf++QSDhRQB9DEVCDPh4omMgWq8hQqfPsnEg1Q
wKbkOHbGzhyzOydswF0CcdSk988zpJkGYQsdHP7bdnyJFKsOL5KILJ3KbRbqEs0LJcJxN7qWVa/d
Sg4vGwuJmAAN4/M5jv0Ezs/WZ6az3R7xxrL3synhKKvsUFblNWGItQuJj8dVBNLApNi6GA7NEjj8
xNNDXQIonKr7pMn31Bp8ygjTFuDmle0y3zjLdwsGDXw6ik1c9osanYUst1oaxF0miKvUTQucoG4G
g5DlSty+MpBF3YVmKSAG6DPzn7/KahtsKQIBteBYpVV4p5Ox7ca4nf75hT7XwwlheUlmFvf5KDVa
LrUz9cqx98ePKiaGWeh97uNwr6bFsU2R5f3HR+BsvMVpw0umNuFfU+mpg2fkYA8Rdh0dWpeBlr6D
Ae3GpflxRGf38rBrZYqzcRePM6V+NcmV+cqZVX7aFPZLCSw7qIWyAUS174wQKZn8AQbwSfWbm8vD
z7twsWlIQwiaDVPMBPXFpjHQoHXgeYbu2A7eJtYsvA0ljQfUxeVffFBjfpxJvCwQcMb5B5VTWVN0
yEK3NCPlUzernnOReacYPdcD4rQCDWq1uHK/rJxCC+Av3RPGBcu6+Kpqj79sVrWB21vmNy1UPuEL
cRPh+wXAGW3Dob3ydq5+ThBNbFl66w6P2PkswzyHleeRdyFZXbu5atQb/CTEpiqw7UQCH+I4vpBb
jA2UT21UhvskyOxflz/qyk0HgnvuRtBMote/iIVUvfKtHkV6SgdBWqIVi4wwVRwvKQ6hoXohnAe7
6a9cPyuvNhItDuQKIkyE6BY7qZJqWfdJg6JU6avHlioS8ljOo11WVEqSBCfCSDORcU/Dl8uzXbuO
SCDIHqg+06FdfGKKbGPiNaCOgtRrH5MpLVxgHvGVD7s2PXjvc+IO0ADy8vl3TTPk0jFZirhX69vS
dJ5HJ79L1Pg3vbafGOrcogR05TOuTez1kIubYSqtKqm7EdBOJRDdQ/NLPGRRhXLA5QVcuQMkNDHa
z9B0oVMtDiYq2KE1Oki1IjKnoWMn7zS/m/b59Tt2dSQudPrgIDiBb54vYoxSHz0dTqPaIYRnxFX8
2/Lkr6zM/wKmwWknkmEQtE+WwIbA1iNDFtSzA7TJUXdT730NWJHTJf8cpcFkJOHLHFQQsp5Pqaol
VixdHOCKrmt3Ro8HeQVj/co1vXKNnY2yeHKLqsiGKmGUzI9MnBoQDpFp8UlPjMdMpQGvDdbx8qZY
2Xw0E/8oAlE8om52Pi9U/aza6O3UVVr8nqQJgDipLeUKdGdlQ9BMdGbEAnc03e/zUfRUqlGQmanb
U0sSqPS16jP4VmlhAMaaX9noVGn4/y2eO0Ag2oyqmff7cqsXIsbYYGRWpq+O96Gl9F9Qkxz2ja3T
1hz7fFPXzaPRjOVOBha6hPFsy5s7j0Ff3Snm7OdgVgXqiaiq4LD1ok0BOpeq/9VokvbQIPS2K30E
eGVZvEQdrrDzf9fG2QkJX5KotvyMtL2/AfX1jSbIg0ZZ22+H+8rUT1HtvQAXsz7W2EJtMyXD6qSL
weaHBdbP2A9MN74oIJmrRkV7rTK2YYWpRxmE6n1moqKp5Tk/uDa8n36P7HJW0HImQ0FlF+erPFex
Qy69934ddCisFic2aYznTtkdfANPdA+vxMbrEOHF/WWjy/5L3nW/A9t5zIWPLLNdabeZqe9K6Tyo
dbNvc/u9jtPRpqjQIW6SCeOlMvoOfyP5YFWRhfFFjEpJhtydFWnYEVTOFltjrFz8CN3PkqJ/mx0w
cf5Y5bOMboLKud5jP1UMvyqv+0LUgjF8TuU+l8rnoebWa3vnCQHvOxFUn+w4uxWT+pyrzj7slb3R
duGpU5wvXaN+BBk92zK2SCpNKDHT6XqcJnmHicF3FUHxSKl3KNtAQHDu8w7l/bgwLUiKtvWE10x2
M04o9wNra07clRQVPXE/lcN92Mc/xo5FC0MfXjQmxrAXZYETTacerSnFQ0Hzm3dBjw+wXmHCk0wu
LZ/3tIDDrR2gbxkGtXfLJvtjJPEx7ucvkaOznvffvbZ9h39O7dKteJy8vj0hdYmWYay2WBg5zs5C
cX0bl6gy5y124QbmKhsA2eFOT+yGQgsajKFftNAsh69+UdQ7q9L8/QiV/GCxMw5ykvZt5ATjHbTc
RxUPjINmFupt3ebt/YQs83bEfvGAcl71Tqi5ecwQdtmYY9LvzRLGhqbH6l2CNuYJ8E+3pQ2MiHoe
ukJM/U3vQ1HD/u3emfR3SIF+rzzvh6xL81iK6ssY4k7K7Vgi7j2qNwoygL0V2neKkyW3oRrwnUX/
wXHwYxl7Czg/mk0oUcfm0bGTe5Hm77TGfqg6/ZtTprN7oo5bdBA2nw1kFg9dk6MJjdD6Z1nKZ0+i
JW1m8khr9RDCsXwMRY6XdSM6mox9fR9hkovejtphPdXi7dDC+NNH42dF22MD5+TRcDwsLqEaHqVj
x8cRZfKdasf2XoWlh50xDTEYyZ+NwXjvB4N5GONoejQLxK5tbHK2uIk81om8VeL8CcVvucfAaNiO
aY6ojwY+KkxRhs0N5wsUzG7jBzpC2fmRauewgSLK3NkUJcoZs+RJ/65p+OdpglA1dkI5WtHFtDHI
0/FXUkskn/wfMgdSAqwG2c8BHx2rtl66EeGlrAg/0/Q1dv6g3FaTIvZ5Nz13vnkEFYe8lBmnG7Iv
vP7C/ehFv5Q8OdgGfFlNq8wbO1d01JxZFgfPqURTn4IgOxoDrmFhimIYQvJ4AHYDR6f7FIajt0HG
ODyMWXkbJuKzE4dfCDex9ypxBwuFAo43N7yj4hkPRZsrGPnGaIwnnnogq2q3npQqWld1gScjNxma
ZV+xuMJX3I9v4Pj+yqz2fVZ4uzor3C7Md1KHZywK+6kdnFMuzYqgurwr2Ji7kl7iJjfbYmt0syE3
vqzY7KKC3JPmoLWOInZrxdpOjvW9ThEWr4FAv2lC/ZaQAd+A7icOnC9WVMa7REBQAgus07cQv4pU
PMZW3R4SM5C/par8xhN4cBHV+Xj55V2J3m1iaGAUuCpRhV7Un22Z4cEm88zlYw94QYNUifY0dQmh
4d+hTtXmeqBdCTBWnnsGnStNVDQB9S1iTVWUsSXR7nJRFBm2KFFh6yxG88oDvDo1KuvEmbauUhU5
f+5VMzZ7Eoh0pj/U90EBPGXTaGp6YsdWlSuHKBRXhlyJnBAR5FFUCc6oxCwmljap0YetSEEQYkNb
eM/G0N2n1nCfNsjnh9OVsGk1oHkVYCwCNewkh5Y6GzOs8g9RJ2CzBA+jU3y/vEf+bIJlIAM8UftD
XqNvsljJMuqJy1LYi8o49tlRy5qGmKb1PmipObwrE0ThlbrSkMzqkp8i9D220FB7AhnvOHxnYKH6
fpB9H0AGId3BXhpdohKdPDyvRxHUm44nNN7CSfeaQwxpPd5O8Sj07eVprK3WbHfDBEiT/j9n59Uj
N86s4V8kQDncqtOoJ3jsGccbwd61FaicpV9/Hs13cdxqoYXZizU2AMsmRRaLVW+AdnG5H7LIDPHL
aBIvbIxpb6EXcQKxOu4TIBob+2B1KBJaKo3o45vLDT7LiqEsPCReYIfKDpvHxIP8hwXD0Mf7989q
7kXCe0TeimTzclZGj4yJ1DMrIZETlPU/RS79qJG+31i9lScpn59CA2kIu3tJGUNoMMQ7oACqUANw
kUYT0T8wFS7y5+HewdyOe5Ug2mNOvPHoWVtMWruODjYdjJ6zeOv3Qq4FCmWJ1w6thdfm1KPX9zJ2
Qf0fwtKsCjS3kigZLWHTeEtlgVqXiYe+q7UvB1l7MuXB3pjO6kIi9uaYANTRfFvECD9Cvbn3mY6W
qf1JpOYLUvSa21iNccS9qn1E9Fl4JS2mH7d3ylrUddCFmXGjkJ+XRYVCSEEQTFXiVbGUupOhfBwy
5T+0EZA3+/9BFrOr6nhKoF4knq9Hxkcnx3ur81Gbp0OOu19vthshcC3iIokMtx0ZV3Rc583zV3nY
L4jrRZglXtSbnqJ1Xy0nu8+MPp7v4WDXiGargLF2rfDt4Ola8KmvGlY2puqO6KPEG3uj94bMoiAN
pWBvoJy4B9M9bg24uv//GnAxRWWsxYSfKRumGTErRD1fpPIHrURe+/YGWRmIitosRUhtCwDZ4jqJ
E4rPDYqQXpBpuMqXaaa4Zte2p8gvi/dqcXGOLwZbzMpCikhAwiRu9SMPmuo+0qSviTP+MEP7o5Mo
OHxnnkketBHHVieJgPbcdlOpOCw2aIcjPSWALqExA73VmRTtAc587dK33iIvzP+rxbVJhvN2AxC9
jGVVwyjxue1xAaBaA+HT02DcTrjqpE1ytn0t+TGpjfQ96apO+STGoFc/906XJofbH3Ul3HArUGqD
eYNo0ZL4FbTdgHB+JyjP+vgalqVUvPBvZgsrtcAKJojvAytpzjXmOhvxdOWkzBo9Dvros9zxEiVo
5QJREpP5awK1xbT7rLfqEyWND37YPt+e5epQIGBpoir6DL+/DAMoWSLEbw8QmhsjuhtVANBSEuq4
8JHU410o/7k93lrvlr2jk/vPaDmqSpcDJuPYKZTjoLtiedWF1lkzxye8ZD42tv/sp+M/TYrEg9+b
x2gaHrtR+bTxA+Z7fbm5SNtJNUncNSSPL39AVwxCb0qa0obfOOIpMxrx1R70zne10ap/B6oPcbuL
MXUOy8D8J63MWdigl5oZqWQnAvcidYv5uXLDkNjAsZ4FoCmhLRYFeyNNG02N0IgLOr6VKnTcU99z
VR83Zr82EmFKRaOec4y00OXsQ4FmMv4PiaeioVvsSpIf8ZCgO0GATApUmPMpMpJPQZc7rzjXIxWr
xHFBD9bOu9cWUCYon6wCfDyL/SEZ3OnS1iNnZYsAqQbhR/GIYEfBdvEbM81MgqIrPVidrlTBs9SP
2CrDtxGfRDceOpR5FFxYOxAI7gRo5d1rxE3PTQwNRoXyuaxKw1017CyxKHeW0R5NHJ98FMPHu8Yp
T3hi7yo5PdFocC3rXow4uP2vQLEzcuXL7V8yH77LrcoPoQD/pvsKMnnxfCgke8jxFCCcNyo6r9QR
dSn8EFvWS4Sh70Z8XxmMmj8NBoPFv9Y7Rxqu5pNYtYfKss82V3IAxq4qOW3uKXWN1RWeV9KWhP71
rULomWdpkYpzGhc7f6Cgk2uaX3N1quJenRPVmLfNo2kgUXF7Na+3Pm0n2qeaAnICAvmiig2GUnJw
KKhYzch/sMcKULLQ5a+3R1mZ0IzJQX4YcB7OGvMy/5VXwZPvBl0YlRfnyEi6WScwUOr5Oce4HagL
3h5tZU7wdoHL2hwUguoimNnFZDX8W5RxMlkAlEiHQ+6Y0vH2KCvtUtQuZukHNgfaP8u70G5MzDqC
rvIS9V84VNihqdEJF7adJf7g/3nCH+bZn7TfdvP79shr83NAgSCAyQvmSt4o1Tt8Qtq09WwslA5q
rfaohWMBd3uUtW9GLgzzk4tJNpd3Up3XZeZEVeslWv9PySPc6kfcqnFw2kgUr5NuCOz/P9DbOv+1
OfAx1urOyFuvbs1Pk6M/KWNHOmx/mnR9b/bTFlpiZWLzWwkmx9xh1paNlDCWxhm203r9qCBZUJtT
j8t6WD7DudiCSKyNxYVuANpGfxE08+XGL3S/Q1qcuWGa1+wizXrBIAfb826LEbOyiCBnoN2AhwBy
ssQRl41VdKrTQQUbonqnis7Lyv4hTzBfys2B6nBwuL095hi0CMPQgXnE01PmXC/vo5asKUalqqVn
Ltu9l2kDVfWaxgWC/Lib/DbkqMKhWJmqhzJvh++C6ujGa+06GUUZBFo2ZRHHsZFBuFzc0sgzGHZa
4yHQEWFTRbtZkCU8Yn0rnStZ3HVQrt1RCd/NPqLkAzyC6sEMy1ieDDlUulQSQ+OpOM1/59LEvh5+
e+G2MA13ZtGKj7fXenkLsXUIzshgwCRGvnOJdPFDxMRDZ5yocCLViTZK8NhNnbF3mkj/nqnKe6nL
83jQ4HhToe9l2EsHHVWDNJIktE2hUYsjuIJjOPXVUVPTD0Okb0xueUTeBiPZnol+c1VQu/yKiV/Y
U5YHsqf1WvigNFa/Q4ilOZRYQG9EmuWGeRsKmACLSPjkoFwOheCqVg++kD07nDCMxruxrrUTOnWB
aydKhI6x/xLW0kal5Cp1exuWbYIcCtcsoLrLYX3w9k6B0Z3XQdZ0nQI/qao54djyyTR/qk7/EQNx
KFapeByyhhxDTzfO6uoSY4YEWw7Er7XMpDsY/NGYFrJXYrY1B58fgVpVp7ZJ640VXoah/02VdjiU
0Tk0LJKzBM+sqGsTGu4lbyXXGMN831qR+ruo2k9Wj/NoNGrpOxGg86CApCCOkRVSu1msL+FH0s20
U7wxmdreLRKp99I6d+iU9tFeNFgh4Ghsn+KsHo4lyc4GEmB5HzP+DHE1eZRSM4Umfvl9c0XBe1lJ
FK/m/f6aJWF/L1c05W8HgdVR6NtRnoWlCkPlcpQ4hxdUdqXsVah5HWzYgQd1at4rxPA2Fz4f8U2l
orIUEsqqmLNnsVV8fsednUX4njWFsRFBV7YJHH7iGfcVlBRrcRBjvAaxCddkzyFtpL01gTLNMn03
yBBSrRFfWjmN1I0FXDkFDDqrFhHUKAEvrosK9nuoQizy1Fo7OlZ1oqffu+Damo3Mae1LoT4pz69J
prcMM2kKVWH2vPPkvCxwPhHArQZ2iLW/vSOuRKv4WGQxcKRnShiFCvVySwyWhWtfl+oMVO399vc0
PovpcxK2uyn6JSW5m0TW3hb/itI5aCHqxeEHIwtIBrQj1i9TqLilifMtKqa3f9jKfYXrmDFrRELt
h9pw+bscaUQVUTJUj2yf3jUSym5iRS8NpqpoyG5KFM/5/N+pyLwMb7RtVLSR7lk2E9p21MJKmhjO
rM8l5pRJph9sX3mMUutYac2/EUV+IdQfta5sPJ/WZgoum7YYkYd0e/FSEyg/zPaXqmdl0mNlqt2u
ovougV/pRvO9sp/zPP8azFy8a1A9smtRm6qn+1WVumqU68hviTj6lfuT/6xZnVUcUBjLsI1Co2CL
lbxye3JxInLPX7yslsZuctlmjZEWmieLxDoMXRm8lpZod3WvDjjJW9ZeGdhKXHTvbYAxcY0EgYF1
KteQSi/3UxZh2GcpxQSeeXjxe3YyCKtnsxu+3d63V2I/bwPRtuZhAD6crsblQIOKxy5aA5MXy0Xv
P9SRZSW7KlGdV8tKVTZvZzUdWVGVd+eM/gNyx1XcPKSlPKMwmhLnJCnwEz5NZCDBotX2ZzuR1Z8Y
Kpikh2Pkd7tQK4p8nxeKj7GxEWo0L1upCvdCz4dgr0l1b50Ms9af0Z/CPoY/7AeT6AGxDJmMr35u
yxOclsbBx88csSO+vQYrX3kmbNBLosgMg2VxmVJjDBDgUiavgxeOz1PuVTVltwxX6q491kXzzZ+2
rJlWThFdwLcjzFvpqlWQ0rIyKiWfvEbof1AhOuRS8Kg19tcJDd/b01uJzdSMeDazl7h3llDfOMC0
N1PN0atCo78XeGChNuQnx9ujrE1oFvWfUy5FBQh7uY96HJ1RhzInL0Nxfi/F/ovUGC9q5si7vAs/
3x5s/Yv9/2CLxABla2EmeJ14kd32x0RSBk/VovRUOl27wxJRP+VRzU6VkCO/PfKV8ud8Xv7eLItA
n6RZ0TSxPM1EkfERj57habK16Tyhb+paehK/ZABB9qrdFg/6FKpeVPa9SwnXBPUixe9Pc9Fin8En
CMfQlVyc3knhTOS0CDwVmaOTmeTWoxK0v/lVW1nSSv7CSGTyiE/AhbYWkXjA1daIax5kFQqP4TDd
B319QB03cdO++1UnW1Ieq5+YyjwJBYQcCnaX+8kwAGYYTjt5UiDFCW7RTlEj9Jsbf2JMX76kUx2+
KAVAPdeQJf3r7a+8kjfxFCIUzLy2+RlzOTgBLMWW1p7o1fuT8TrZfvvdxqg3/9aTqm5khqsnB94Y
mFpG4qxfDiZSFRlOqI8wLdCsalrzIGHtOE76H6sH4fEfZobRyKxSR313KfubB5OidNOMdZQazPvC
BuCfhHN3LoaNkdbCDqqcKOnQyLhmGPj9kE5TSoRz8qI5dODU9pZFbnh7PqvbBNT47GXCsVz2MaZh
cgzfgTMf6uavpKzufb9wceLzZHs4C9/5M/nTRjy9qoLOIYBEd0ZS0MEip7/8YGNUDia1kNHDGa3F
cqeQ0Drrg50DK2YX6knuGSqeq63zwYj6f0Ww+ahf2zFznw4mK7gsVFouf4AJOsWQG3n0tDb9bZTj
73RA3ikN47kL8v6XHuRyqthz0R9g32J38jaTUrk3Rs/UkHod4sD/UKpFtrGma9HlDZY/S4/jLbEI
6E1m4aSUlqOnGEN9bFPsaQCKdnd4kaT7MI5I2xElvru9d9ZOOTcw6Dbq8zOd6nIZu1KN7aTIRs83
pd+BnT1BqopdWI1bNP3VS+PvkRbP5T5pO19gb+6hTaSfhJNEe15msKy7aDoiT51966S62GPDEB/x
0JTvlV6aMC8vVTfMjeQ/BJw3fQISD8prS8iH1U5pO+FG71l6X+zGlh7rGOH7E4WBelDFGG+s8+p2
5X6iqzQL6ywLtUBahA26c/B0q3gIJmKA6suvjUDb3Hee/sM3nRvmiBKDopEX1zN+LMOMARp5H/oO
4JLSOCRpUtxRLtnSclvdPn8NNYemv4r4NfIYwPoYyrRyOiKil19LaWi9NJXHrefA6hKChwM0g9sk
poCXY1lRUVW+w1itXDx0urEvUW/aYXb8hIqQshFT1ybGh+LQ/0+CeHEYA92UkhjXCk8ofYPx3xTr
3wwjEiNcmRSPyfd/sdlHgrsPnN9V9h1jtpNklT56cdfEnWuH/aTvB80vcdSMAe0ebw+3dmHAPptF
BileXZXrSuTDw8lKZa8d/aMhnB8U7MSBpgmya9lHPcCmVTL2t8dcuwr/HlO9/HqjqEUeAsPzKshb
e8Pus3MY2tXh9ihrewTkBqoc/AlaZrFHkkmpMrsijwCc9KuSo096D3llkuRTlutbRM35jlsUIOby
9QzQnCEUb0ZBf23+XsRd1rcUzdAaVM6TFEf7tjCrXQGRa6fXZRU+FaGafa/8PHkdY1O5T6Q2fOo6
ufrp12N6xuZpwu2pEkdwSuLoJ0qGunqZnfXCVl/aUMqP/dANO95E0n1eaKgcNbWmYJabFq89+FDX
UTLjn9KCfo7Wfb3HDCk4WfjcWG7IWuxFISX/FoiBnEQYlFzF9vQrLR3tuUUlC/8feUgPatdA6hC5
DxFRKs9Jqo4v0WAoJz/QyWzVobKOI0ar34xIF/i7tNFnKVbk4ySGbp/TdrqXBjvZgVo3d44jVS4m
eA7IOeAqHgJV45dO90tX5oH9WBvp5FLGTEq6wGP2uRoB1oe4pRxoK6UfMgtVXHeYHaUVCV9qCFU/
qzhuAM9nDbD1Vv+nVJPoy6SVimdMlf0z7bQODgs1/EERiTsE2VbxZWXbAhmlukzYVsECLO7HNrbi
LAzIcxKnGYpdW86nUVcm3z79h51Lg5IE2KSmvaxBoAjk111HCV3j47oRPAcM4u6xWCG5b+33Yszn
9A3lLISHkHgDX7LInuzUt1p9mHjui0R5Dozhrs8p0ktqckQ2AqMhp9zyf1tLb5CSmpGj7MyrJ/ig
2FMZIr2Bu0fvmIc8Ecm9VGLO/WxGdWl6+tTHJXrilfrt/SuLbg3ESl7/lHcWd1SvKw1WxBZ9mLZ4
SR39Z24nH1RIHTs4dBtRbu3aQGkAbiWFDUS1F1evYSFk4DQ8mpRqKkBulY2r1x1EsUDbGGklhuuI
DTj4T1KFpCp/GU8d4TiJbSeQ/GXT/xgaqB0dCicYv6ok6/0JLp5+1mqUKXZq2TfR++Msbydqc3QB
WdllrVuYyPAkbToAJ/XvA2G/ZKnvSUp337bp1uW4dgRnAbIZDwZMa8m4HHx0rieHmfZlD/ti6CPf
ROeYVHnjFl65PNDzn0ECCjLwbNLLJTUyrUbDga62mooI07IMkx07bqx7Nau7j7Dkf757Y/J8gXcG
1gddnqXabyFH9RAP2eBlClskTsvP1dAKdwqsepdvohtXl/H/R1sWL1DEC8rMYBm1ov/HHvzgmLf9
FlB0Zf9zyatgEmgho5yw2P8I7Wjd5CA90TvVWD2ogdy/4E8hmuM01Vq4cQbepAkWNzDxhIf1/GJi
Fy6is1ZSNmiqgtdLaIrPOoSgdg8lZAr3pT7awUk2ByPY+2rbZ3vJjMyf41gn8j5CiRXF9bQ0Hyu8
yz5CU5c+xubUflbk0dllvf3FyusA3pr4nRTTroQ+6KtN/wTMGHNIx0yMbGdEsFHcOuurr7GSa99B
4g0vk9Tnf5JSqxPomI4ZIgGp5sEuVYqycnWMaX8PVJAqjJ1Frn6/vZ2uPjBXxwxIwpcQesUVcicf
9bK1fBMLhiTR94nZDHeKnPlfbo9yFXfmUeYXDFEHItsSOZYlsVZYvp+cK4SVTxnanC9oHn+RzUY7
887sdy0mCxA6Bn0jab3KtuaBmR/SOyjM0sm/PJ1datp93dlMT7WSB6xDxK4bxvaznBTSQSkHlQuT
t2IWh+POjzZ9kK+ur3l4c44PXF0swCI4WIEZ9RmM/LPAGsDVIqnfpbRBDjqCIO4QSo5XG+G7r+l5
UKhgdLhABV4VHixfwGnKRHKOKkfSXVCxirbL7aBJMFPsaWPmaq5/8A2t3/KpvbZUZGiexjD64ERY
V7xzkOxVmqh9ck6kuK3gRksY6dGu6ajrDog8uZNuVfe4p4rME4GsfVN6Rxv2cQ9+pM2rYnBBHUjN
vvHVvn4SUivT95DCwXatIlX0HRqkxc9UkqWHznAyqKRqmn3QjCz6x2/k6ayMPbYLPiWRh9DMppdR
btLnJhisLVm76/3M8iJ7wl9g+q5MckXcV/Ds+K65ZkUmoNKU7lon13J7mgGn8DUTuXWr2g++Jq1j
bZZF5hB1EcJobAF/wdXvjU+wBH3i0auLbCrCs0p2dI5jv/EkJ7XvlKl9RdoeB4n5n2o/Lh+F5PtQ
LPN6oxZyvQTknGB7Z/lmWiTLtryV1k4Wwp88l07UP+LgpT2bdq1+s8zQfE57S/yW6DxmbjbFxUbN
ay1mEbvhSwHoguo2//e/nlC12YHxDiVxVsmXnsIiDs9BO5YbSJGVCUKopLkFCJUG37KOniSGNEkV
eznP7PFLBahkXzsqalrqCJb90JQ4eOzJLhS2aFzrp9sRcyVykCWBr58NreZTdTnHPJPHVEOH5Uzb
qdW8sAtiyR0tI3/O2mDMTxFSFriwVkH98fbAK4sLXwIxLzBA1GqXKSKWlBnbRonOPu/T2S9w7kMm
kV5YG4nT2gxN9INILekfXtmTl0E6mUNaR+eqrsWnLsn/+KCXiRl+sc/s/Gm+83a353blD4WSF4cW
NN7/ENPLjsE4ZtGE/yZjlpE4Sokte3hhwrI3BGp7NS/SrDcqzLXH6dBV9xKIpFpV53fnH8R7/c+p
kcsbH/oq+Zl/EggQMKazmNJSis/SWe1iMKJzpASqitigIyMc3emYJJvGhLH27SVY2dXgS0kb5xoO
RfjF2UlBn1aRbodnOUngB9vULQcrPlYt8K7RLoLHAuXyI+jvu9vjXm8rIiZXArsZYBMf4HI/20FH
/TIwxVmTu9bAH8lWB6JUR9Hh9kDXNz4Dkcfw+If5cEWSa8OwEdmoERwMszoreFCfJZrmJ0dOkNur
QWuypwUqBZLhYyJebQkovR2QZWxm2LkwTpDm7r+caWFNIqirUZzTrCuOqRkGe6tVxEkZ1WqvTQl5
joyUQyWF9ZHnkHBNuFpeRqHXFZiU7HzOyta+X7svWHZ4g+AVrjPspAji1J7NfqdSIF8ginoXF40J
NKKMdm0LTERoaKhrFXABpYqsQ02V6fn2h1k5fKBDVUytZ0IY4Jv5y/0Vts1QUuQQ26Kz5huj5Vad
nKiPSCU49ikLQONgsGx/aiVDedK6h5g75yBpXfPcOsL4XpqTekCI/RM28ObL7R92fQKhzc96gsCu
QQUuX1SlFYixgKJ97u0M7nyTYopXhOO9EvlbzJi1oWjKUo0m4s3W5JdLoNd5ZJiiY6iKl0JeBZpX
VcK6q7PwvZr8pNnIhIE2AltAvWZZ+La7PqvUKY7PI3as5q5Th+GnBsX9N5602cadcR1UcGLCZo39
Dq4JbNPltOh8W3IUivhsQAcPDkYbKB+FaAMU0UwpvscOtjIPMvwGtFVRWPp0+/uthZY5nnNdcW1d
4eaNqeu7KlKZqTD06jAiGKAfisQOthLr1YFI52FTkPCQ+VxOc6D0BedliM+9TCHK7dI6eHVE025p
/K4uJ/kE0CkwnFSLL8cBqO5DHarisxLLtheX6Vi5jt91iCWWmPbS0Gj+1eDIoJARbTFxr29lDgNG
wZoCy0K7ejD1TZEPYd3E5ykduueik0y3s8Zsb3RS6NpaPiEuAW729hdcHRSg0Fzoo/u0LMDLIa/0
tlDDszk/VUoq72dHyduPoV98yP0gv5fzfqOMsnZN0BCi5j/j8cCVXq6xaHotlnMnPFOlSfW7Dg/4
DxTQe7SaUis07nmu5r2X4FY6umWmD6WblU6z9aXXdhQvU1gfbFzi+qIUkQuRc7WQvwqjiKp9XZVF
+9QFlI832g5rgYesbsY9Y/9I7e1yulpe921iheGZF2H7Ry7RMjX13P5gD8OP299ybSQkzhFvfvPp
WD7129L3owLr9LMwlcxTYr+/Sw2/POphv2Xj+ybwuLxqbahN+HsB5SHeXc5KzoIGEUY+oiiGctrH
vujAngVD1YpjZWbxV1PuVfOoDGoqnxp2WXVXCSk/9w1XcSTMezMId/2of6VXb/8YRgB5O4wCOrHj
Jxe/9T60CteSuK73fSoMFM5GGRFdq6qsDWmGa2gEVRE2P91DLmhwA/MR+etylKouzS15fk5JQXwU
KOq6SCx9C8K6vgvHLHiQEWm+T0WZ4ONr/KrlcEuieO1+VnjNkicgKEhbcbGajZ3EETlNeK4ro/yo
k5plXjlVAlRyN0QmcnF4p74OCZJMrhMmuthlheYkbqnJuCanUvg9HoXy2EgNCllVHpjhP7e31lWp
dV4jKsgkD9zTJACXa2R2KHBoYS7OtW7edWobnVHTd06qHtSIwkhbwK2VnUy/WHl7ChHwl2V5JVbH
lsuVqOR3+b6gEDdhjJf2p2ps1NfbU1sfiwIyHNWVmk2Ap41eCXKQyHbaR/QPtHsp9QO3jDvlcHuo
lZhDr4G7EnlBNOuXOqIySld5RLn1bFSN8To0lgT+ebA3Rlm5wxB3mnnxIApA0S++VQeCaJYmFGcd
VYXPSuHbhy4FtS8HBhY3bTu4ipo09y2InP3t+a1cJm8ItDmoog69jOxtnODJMzI/2If+sHeS0HmM
bD+2d3optGdcD8PnGbq1RXJb+4TcJtRRwUtzgubd+9cJDnB3UFsThQXNxwDQpTrfJ3urQNUKI1Cw
FRvTXFtgLMGA88+tI0oUl8NFaiJ3vP4ptRUJVMsqsY9CkobXhJLFQYqopKpojf9Q1U1xietYZYIq
JKXDVZEiwdVlovpRa9V+HZz7qKoxpAe0EdnGscCCxXXk5qNah8j3xbK8C0TyK6cCvzF35Wqt2VXU
3oBWzYrH1jJl54HZl3bJvRnpxu9SCT9q6fg0ysVrWoWPk6janVpZKGobJ6m0PE0fsj3A+3OhhE/I
qP5IHXvrF119Dn4Rylvk9Arg/qt0W7H9Rg+mwPdEnAcAMDq5fzDTwbJdvU86dOYd3+HEhcPvNvWr
lrd9ZTxNtAMVN0QF40dUjbHmGvFk3KudbcFMwiRZPVv0Fxy3bNRCn/0qtzbR2qekjzszohDnpq20
uHaKwOlFSpUWQJy1F6G/75zhgHwZ0DG0QYumS6Dyyr9Bq2rHBFq5d/usXkV0Vo1Umkc3DwiVgvXl
Jk6FVOlBo0qe1TTZ3YA/vOoCAO6+NNLYTCe9LtJq9+4hqQrMxot4Psyvhssh+0Hy5SqNfC8ebCs6
6EkhngyjnJqj01XhvW6W3dbD9xrFZgLdnovFxAUe4Mv3UaSN05jjqeoVPb1e12ntzNxrXRZ/5EWB
SVfTqj3Wq2qbG3dppMjPsiPsb+EQOcJFTFxXD4HV+fa+cnA/22koYmX7NrStL4VdZR/TIjYd1+y1
6UsotV21z6Ri+LdVyFb2XZVbCBpKCZKMeaPpxSml7USfKa/aU+sk8XjK0Rf4iRikDIJfopG58yX0
JF2ZZlztlkZb2jhIKXX8KWrFBENnasYUM20zeKVf00bH1MkQUQS40bwWcOjv5aDTxb7w/bai7VrV
H/GO1lqSClkuHyWl9NNdH+t2DJZ+NO/UBrb/fadGaXQMlQnTi8gZzOrBj9K4eIZQ239Bvjb4OaFw
9wGd+KHfaUPm/FGHEZwT+ozGmUilgXVsFJTcuiZqndNoFaOCHmPrICLsj9NrxTv0n0zph5w3VBWP
d0NU6XdxqiNppEpK+oQuR9/sCn8WbYRO1g+7uJskmvGiIlXujGGsgbsY/a+praInCVqJ4o6DA51Y
r330PP16MI5grIOnyhnEdzUREQJlfduluzQyk/QwkdcZezS3hu/Z1CKIIqayNIDigBQ78LjiwaXV
NBwjR5N6mB0xiZVSqPjlwIVov8q52St8E4Gvs2xPoC3TZOQmVcdhKPZq46jkZJOj8vdOWz/acqFP
EBkNPKLVroxfb58hnTNykXfPmlAgWzmzNJooUV+eIcNqRNI1ve6Vmql8HfXYQWZUK+stpabr8AAn
bhYvoGQyy6MtxpkaO5InFdxOFUKWlhHXecn8zr8H5Tq4fTjkG5WEq2uFnTIjHbhc+OFk45fzUocC
gEaj2x4KA9mrEAafVokd44Du65a559pYLN6s90bz+wo34BRSKEWoT3i9LRUfhwgRHaPpJ2vfQZvq
j7c/2NXtxMRmSx0u7PnqXgqyVIgPVmbR21isoL/soYTddTtnMMw7MUXxDy2wDd8dOcjc5HpV3t0e
/e0Wudgvc80dXKTC256GzbLBL41xBfvQsr00gQR46CV7atyhbcJvWtGo5R7rxBAVP1iArIGUWSfJ
Tod2N0pVERxokfiHwaqDP4iBxZQjbN98VjDzJIX0mzDZ5SKtft/+xVcbnB8MoIO9h3zVrK5+uRHs
zCdn6APHEyadCFDb9XdH6NnGV1nbAkBF6U9z9cK0Xmw3P0UPzElM20OVvoAwpky/SBDSxm0DawuN
vrYD5iYL84J9eFWV7jJFCsD72F43Cfl3jNzra65X+mtjtAVBnatP3NWj1X4eIyvYqsmvTJTyBnIu
FhRek8hxuZxVKY1agh6B18RVOe3qMRDWri3QuzilRgT95/bXe3NmWew38AJQUAgfK/GpK5XAqpze
8iRTQhOnUsvpV5EZ5nMWo8vqNqUcZPtA9ts7WWl8c+/rMqlrWQeO3rkjUqrOrgA9ifI1OsPU+lxR
ZQOYKMmQ7yqz7lp8atVeftBLO/d0rZEwUkSj+ZVWmUD5u5JKXFwaAFWVaTRs06FpnlpHK73KmCzU
J6LOLLiYTNI8P6+rV5nsgEKDaqSfSyy1lV0mm1F2uL0qV8GUhB1OELkPwH18iBYVL1sTRdqbmeOZ
9mQD6x7TA2mBcj9pk7az6Oae/sN4fHYgtXjDQhC8/OhhIHQfhy3HqyBp0we2kj44F47GfRdWhCM3
LwUYz9uDXj3+mKTG3UQYmSEty0FJz/H8BBzvWX2kPhTU+M5GEPt3yhxmisGRP4z2uNVTW1tZnu2A
eRUSf+iglzONMm3CrU8hvOVh9Uw9MXyeZDnapbGmHPGa8Tc601e1SyY5375zxRAw9rI3rEyJxIuG
6JR1diR2ht9bzyhtUcvSgpHCtFAaAQErQntMLYz4K9vPNzZi19pvgPmh0GwjQFIyupyzMbS1Y/St
A49aBKcuAv9AKzM/AG9RzmFQ4CJmliiA21q27/XA2iDXrHxnTHx4fnLIKcQvlyCkTFLZtnCwDEqH
lzJB629nBbZDPDG7V/LcygszZ0uxYuVDU6RmwlCaZ0jRokKmhNyxTu9YXtBX0WtHFeMD9tXaiybU
4oNWTe/V35y1lBQNnWq0IqjWLJ9Hup2pWoGPgxf2w0umaNUPIP7kzJksbTzEVi48UH6ETOpBNByW
D+okLJDRh17kRcLWTqIq62kPTaOUNoKQsnIPoUoH0gylz5kQuYgKZlCaI4Bl9q7dtiAWQVELNyXL
Rod26rUD+bTWosNT6KVLS3K4S1sJWKUckKZIWoPMemZp0efcHorplCAFNZ6j0ipHUEbUnFz+Nr7H
lTD5fTuuzD9rcaPwdEPsVeHEAdNdHnEnMrpqTG2vygtjn1Kgu6+GVN6bQb6lCLE6FLhV2JPUYslu
Lk9Wgw6EUbD1vRyz6s/giJTDWNfdQ+9vkTWvPzq9AG4EGYaVStBcbOcCeRVDChUF+ScwwDwUBsnB
4sw00t3t1bsuM1gKnxt5NboPNhXuxVdH/y+ViiTQ4f5S++jJ4xDbn8y9yGrbTUqugRSkj1sbw6+8
S5r9oIdbScH12aVuzDTB47/BhhaVDieSG7vjhebBtx8IzfBf60JW3bzVeiwi7HdLFTFl3GxBWMxS
TFdBOpZs2vpRZyAsJwkD6cUMK1eMrr/GWqlt7M7raEiVGqAzZXsdXtXyQ2Z2ZkSxmeteUAX098N8
CmuvVdSWGzAw80PcSUp9MMDybgm/XY+sUrTGtm7mVs0p1+VmNSl7kW1Zqhd0lrgratM/N9OYfnYG
pd2HtJ6pbslbXfTrfQtUHtSZBgmBFt4y+FNwBlIpTA3Jw3S4H0ynOrc99hy3N+31OWQUlD5BBNCJ
vTodTtRJkRDR/5H2pc1x8mi7v0hV7MtXoHe399ixv6js2AEkQBJIgPj15+rUe84kHVe63jlfnpma
zBO1QNy6l2sJdigKUUaDY4aJq+hOfN9Yhezl36v9fTwxevGAQoXKDdrm5wEmXDyTAJ7k72Qw8yfp
lAkYQUOQJWr0bhVZLmGu/47DuMDQxMWEA1y1v8pP4fUtK1Hf7yYlqsJpEpVFNgjWYRu8s1K3sAGp
0sLr4anz741+cWLAVTnVAif4JFCUf54Ywnmq4Bnp74w29dZbarOG9THiN63nV+lE6kD8iwyvL07M
aZCDTjOacH9fbwqdS4WBIEhXTQ3ZEcJ66DwtDOafFw7NFwv96mRilIt67i+JzI56ASxUF7CoDYF8
FpCn0uZmDMof/36Kf6dfeG8nfbc4AYQdyO0/nyJVlLeTGh34GdZwNYBlqRxXBLof0TJkISRsZgCr
SfW/f3cQ0MNLA4obUgbnQ8rIrWPt+SV4VDMUzhews3D5RvJGuzP/aCCFu504cS8QU784qX8sepZp
wqoEnBJkEzt3iek+DSUmOSIcpM51XS0W5pFc9Bkzg5s1QJ/MFzKjL8LASZQDZxbqKbgnT2/it7EO
lAUUk1AM2tlIALnNPIMO/cwAKRawQb7QKv5iryeQ/ElLDyC2v5AfHkdlWDkCHLh5SlY2HTctg35v
UNZgGjMWo+lo3Wc9++bCm/0i/EA8FkUMQsIXKMQSdzM+DZzbdoTok+MyFIdOwgAhB/Mh8qqp+Pf5
/XI9wBFQqIFxD5GVP58qRTcTwPwZOhExXYoq1HYLN6ESvjhuW4z4aC7UhV+sBzgr0nPAz4BNOMee
8W5q/MoZwp1kKnoQvRheoQYZmFWDlvyrsmbgF3b4t5IftLZgwAgLNvS9MD0+/aTfDs4UdKVaFoMm
6Rgkex05dg2FHK/ALCZcKXaSP4a83xHDqjbXs7UFJExlRuhFuvVXez8xAYDmRcD9C9GL2Wc9NvES
7EgYl5g+tBCh2lhHlG4GQyx3WcsBVlKbf7/gL8I8dBZSfC8nndG/JnQVWmYCaXKwcylcxEoNxGGD
ge+N4Oh6eyx8g+zotP33ml98qmAeOEgvUcfgejlLRlo16xF+o/5OxAO8kjiM5z+dcoajd4yi4tLI
74vHitWQp0NrBXipv3JalcJoZcJqJfNYNs9c3c22agqq2n7XOeqSq99X63mgtJ1yHhyq8x4uZAcw
o2Pah8PPQK7DWsgCE0L/Joqq6lb66pK76hdJ+6nHAKguwCDIEc6zSuo0czWVLgJvjP7G2gfQrV0D
KZnORUlLuRdBaK4qUCEepJp8nS8QM+22shrgdPXvF/sLlfxn+YUW+ankRt14ysrO3qyvoOE/QPZp
ZxnQWVnEek3ypkvFwYqg3gcOf65AmCi4Hz2qLuLXFVKm7yRkaRFPhhx52Tz5GKEGlMzQaad0+QTs
Q4Of2/hPlYA8qpiXHmZrU7RSsF63MLKjgcDgx0L0qY6MT6ENydJ63SVJi1aDlkmX9fgZr5j4oykd
+e2gcg3E5R2MD0tYz/bR8sNEC3s3rRhvScKYxbCRYKInKHTgoJBVy71cUv/g10n76DelB6WvKXEv
Ci8hZ0Wo+fPx4QoD3xzA2wi5wvnRGTQc3gyfvFMEwFNgM+Zb0xjWt07QC6DdS5YZVZOt16IVSKaQ
P8TShY9jrFQxNpPOWuPO+8CFyk7qUGetlpoDPzaqgoSk35USnQ8C413IMc78Br8PNJgpOgBPRWC+
lqiXqEc9JxCach+nCuLXyfQGmMQ9QNgYJtrWyow5KCCSBsYfqJfQShtqsRuRbRSILXEmIZkJ2AgR
LbQN6nvRNhBxSBbzEYOTe7t4RICEQRywq5yyYB2/jRv3XQx1momyd3M3GVhOG79+j2fJH5JufAOV
14MskoZJXyBfO6d38tCQ+ShgR787AbjX9WzjW9aOy2My11cphWMbcDLrBFarRyHkMdAV3Lo9RvPI
kSIPOvDNoSn8tADJn5OwfFrayAG2pq+PM9pE17qrT1IhZjigbZfkxg04g5mefYsCqBXZtOeFCYz9
CGO48JXMrzLbUZxMwAF3EJGC4hmlwasOyLK3s/tA8FXiubRPGPe+M3+igFwIiHYw58j4Ur7RxpAV
xPDUthZ4relC+w/Y+0571qTVN3eKxxvO6GcMqYjXQYsgUwoKBCYmGHXGUFC5dn2oQ1PT2E+4vvDv
JQ0ADq+d7wqX92Ee3HJvEuUf24S1OfBEL3U/QtxYQT9MZYl2VE4HPgFD0JXgiJf9OjU1e2HN9LlI
70lUiXPtImSvcDKffDa1OQitaj0BcHKFuQ/b9TqJn90E0Dc/4u8KZI0Cw9IwQ71yvdRDnVs+0n3n
Bdd+MyjkLKVYod9f39okkOsYeagJ7cMwwBFIz+U2LWlaqKicbuJw8I6yUbczOlEFUHfGAZ5tMBlr
mh9DJ75RAAM2AoIDOavaZD2WpF7HgH/tcTffoRRrfoKb5W4TKBy+gHsLFhhxXA5XhdbetVHafWC6
cu9DhxnCqERufdGpTETpk6ale83pRKGomQRX7ZRELOONj88IbAa09foNCdxpi3fm7f2af3c61f50
6uRWkzj8ECg7r4Tb8+20hBMpKOLzTms4J2e1t7RbaId3mY4go9BQv4NUjFZP/iRFVqEIBPBaPjWm
fMY57q5IFCkO0YT+StTQok5Kh69Ln4479D3fEaQegOL097WgbzypxW1jwvFBSjjEML9/BjbZZBAq
fpvjUAX4bwkI8lpmvg+itTdBILlJfAgW0qn5IN1ks87BP3jKuxVmPW1WdjB19aqU5xgfg3szz/2d
gmzPFq2uA3FjCYNcVTlvQ++ybVfVcHX1kh9UOBxypHjDh7rvxV3N3fkICVi1r5hKHqvSTCsWtj6U
mWG+l1clygQZjzAQdllQDFW8JQ0UqrNa0foIAMU3bzGmGOPhyWsjuYdjZJ0vGlLPVR+x+zKY75NO
yXwE5mIPf075zbb6dpycLgvSURdtUL+2dQpll7aai3ZymjXT8qftfQJ/D7VjMXzYPfnauybMMBZL
v9mug6Kww+bbYXaSFWDJ3Qp7cvajAFRpJGBzNSLNeUkAERlxBm5m0qXX6VL2B5Afx2MTYfyfdTiX
QLo2Fc5b4mUBFIIQ8LrqSnlxvAby/pNCeQJPMAgyiDnAbWcc63se6hRsFx+6JkFPym0NOap1Xyaf
SWAE3nYJW9tkrL9HNHmRMHfPnRruvKEFoZGaKm6z2UZPkyPVowNrhgJgpfp6AYK4mKk77iiEWjLI
lklWSNXU8H0d4gbmvVFQoIZh3ydmzLHRDr/i2unlIQ1hQel5ZD1Rp0XHUfQ5n5Myq3QaIPhMgS6a
WcIcRC/N3dQy8W5BxrsH5NiHZy9GspmEw2uJb7cDZWu2RP+ENgn0y2BcSUVOK38owlL7qw5+o7kL
KGs+zMqNssZ0yAt5EhU24D3JMAkzdVY5vId0J4nEWqYIS8Cb+Hmp4OtbNbMAEaxJ7mwN4pBdpFx1
c0sgNKfrQ1PyYYsGrs0X3ABF0trpyvcnu2c+dPu9IZ0ysFkdCOzSnzJI9YMe6zpr0dHCtRGqnMDm
4tFAPiOXdbNkEoLYH0ZB0ZtCNQXEyXrMO2/GpTaJE8OfMaBBdAscEPfwt2pp2m8olUgeY5j34jtD
tUenIVSZMnPyncoWWgckKrvPzhpWZQFDaxz7NYcFubfB3zq7VwI6tDehpzTk9+vIfwR2rsx7v6RH
UTHvpbZk/BmCMVIII4LrNiB2Ffst28cj3I3rtPU38OObv1taLs99aP11JzQCwBBN3nd0/7yHuA/d
m4m2Lx5Tu7IhBJIIXfyuUGEWM9dewUwX7ZyZwe9WOOS2HYIZrwL24ssgfsA1hd22kNJ9nhc+rb2O
3FYRSdcqmdmnGCEouwzGwgPSmbs3+CSPed1AUzubGvz1mrjNijZhulPWG1+asopWNZ3rwu+jK7MA
6IyxyuvUtHUWehbJYe18lhiSb03YUDRTWHRPg+RKWhleETmQ+wB+xZuatIc+RcrnlZA88eXk3vao
uwoFiFtBgGlYM9hQ7GaCN7rM9fvQJ24RDrSB/Ks9xk35GKrQW9fSvxfcmhWqBXBW6uHRwqiyQC4I
xA5BC5z63M0GbznJ/OC8Rkvj3UVxna6oxOGCImmXya7ct1MYvgQcPpg1i8c1Je3J/9pJNlCEgae2
gIo5rEfQUMT9BkVgu3ZGAJ2EK/mxCuI3yedm5cBrNoNSgd30VeVvlT8DB5JOMCMeEwZfXgt/R4eo
YBV4i9q0cPvaWPiYFY0bGujKalrUAXyHRWSrO49Ahk4svVh3J01NMLvf0qnGzB3StmtuontPlUeQ
hW7LChAUOkyy0LN+BABhRPI2N4U7TD1gTXGZu5z5O26Sd8ASqmIGdOxk2zwh1PsLhBkSN28UGPvI
LRRyAa4BpsI+SCLWgPNFBXGa+4Tzx6lkRwyd65WpGx/xXHvbHm3Gm9IAkOdx77btA2/tp+RZdc62
tY23Dbi6nqrQz6UPt2Aq1Z2m0l9FZMRfgO5Lxk+HNgzNwShCc0Mj4F0nvkMjDpFLOw9lzwVewzB8
Qztl3Kh+eECHpc9KtH5zGybDvp86f6O1rB7GkAZFMnsuzMPagwr6vkhVzVa9dt2fJ1zGcWzHD91G
bYbo5ewciT50Cf+hLELsz5XCmrgRkwx8r3fZUieLRjfNWBB1xYwu046L9pRAa7WKMcPS+TgQZ1sp
BI/BsJWZcFt4mr9DY3LAqQuBBILCk7OSnM/FGNXfhoHANnyEKzT1WrkSS7fkMJDjWRJVP+WMdGaa
7K2iroWpanwS4wNvGF+I3OMG4OhbAcxuQLkM88RE8hplBC6htqNrylMkKEO3MmPU5VNQq60r+2pl
9PIRTjN0o0pnDUPF6XurSHwvm94cJkcDXWvi8p6gijpaguIpU05V5oAfgSYVwgWbqWlehzAvzKIA
crqp9fDvuCD+rptGdVsgeZo33OHeZvDU+MTjsSyimsbQnxAgwfYdu9ZwxMTGvHuqaljdw98af9jf
J9BQ/o55xrNBxgQuQJBkChEiwKTu1tG6RE4PQy2Ba6KoGwA/YmPffWC/rxREy3YBg+0WqYy58ynu
/h52Tvdg/dSrqeJBVi9ltJLqlEdN/c3g6qFwkg6gXOgab8JevXoOrCXJUI87jFye/JB5eciw0WkE
1NC3Ol7h8YIbkUwbMKfLG/jNovDpvS5bXNlsm2ZucQdAtGlmyN9kwtUKzR8UY3F3ZHZ8wek+eXcz
uQ2pfYTJjVgJEELywKbvg+LwYxoWs0m6zv7kgowPod/odTsrtos81VyfZqeZlYl6JmzgI3x0qfiM
4NW7SZCUoQaJlqyb4+cmou6mX/qHGrVSUfawpFfWt0WpBKxnYjZA2DmqM8v9PWiDLIOEA/JBXenX
jrnkFrYbLQTicWuPS1WBC5d439oJ12oJ8YW3cQFX3odyWh5QDh/JrkSrbR4JhKPwpIZOrR3IC9+z
oJ320D5aMjcRqIpLZHaNB8WGhUe7FCDNGwhgoRqHtUkeQ/J5hxyVvxvCu6uYsR+46PlKAVn73giR
ZjZKeJGSRF9ZY5NrGwp6w2pltkBkzHh/C7CifeenK6GQvjhGjICsjc+uD7JvtZDlrsXtsJHg/2Rd
oEXWeYstgJP6Dgd7QAtKU6DbHGfw8dG5SfqhgEb+kJG0YpCtSXH9g3GTxSejen+CgqqCSzmcr91V
LaqTTzsDvozXSGP8hh9JDwLhwvgM2RV13Y6Ju/FKuA2B+460HaLMBzH7ZY6PrgY+x0OHMPZ1RoQc
D2wQ5prW8HwfKnuc5hSHyBJvW8nagaUjzo3UaBXwCv/WZFmYc1LDjq++bVNV5pWMda5MYFeOGgDi
Ux5ZAR+P2xLlWmH65RUf8gsCYniAbTk+cVc5hVv5n/7sXOnJvZoGnPCwQ4ziqW1PPxhLz/MPXFlh
oR2nxbwMsIIyVYdoKiFzP7ffAxco2kB5PzlgV3sSeTxrBIMNuqd/klH9gH20zSVYRVdhiHAzhyDl
Lqp7LHt70DO7K2UJFELCDHKT6AOZ64ReRT+vTMD0OzyHk7VXomiCn6HJ4dmU7AWu6kxSaMpCuGzf
66Y6DJR+k8SUG9NORzDwvMzhsDht+ckDdGjVtiRedQsRAi93nZpcoVt+rGzlXlGz2NzncVCUkn54
U5/mMaMAMEW4JZHsLq9pW/ZwYMMR9Bqx3KjRD/MuRpSwwJcDWVY91AwKHIZg7As4EGgP+hlGwzfc
6rAAAaGB4G/pBgfZaJYHpOvyIUQdOcbyh9bx49yP1yFwm0WHVlVejWGE4WT7E5lvhLQLMU6ODLxI
vI0ADLGabSZXWGxnfm/c5HZmyYa7ncynxXtOTNetwN99km53w9143EygReRj6T0RwljhuXp8J7S5
E4wBGA7N1/1AE5lHhhxGRNBvkxu9LsF0p4ZxD4jogD6U6AroRbiPZplI5ngqzsvI+qtq9OtiWtIy
I50V677HvK/vyQNMK8u1ZzWAp5icPYR15aFQiJdV0AYbyAQ6x8nMwbZHF2PLADK7ElpzoMCrpTDO
TNAXwhU7tixcgczPwWzpXtA0lSs8O3mFEpJmgP5DoHWCHFiGOvE+VXOCY99vSUfcHPyuaCOBzCyg
PbULOlSnHDdA3tVduZIzYP3d4MKaEMxKDGKdW9eMV2HV8cKltcplr+cV7M3bvGyqrhAgUYN8l7L1
DE7I2kFNixZLe4UA81oxn+4WKCEWopViPYTDvcbpyCZPv6kA1qTZ1A72W9nNq37yy23Uhm99OVVZ
h9sQ3MkFsXOULbqkdTPlpW9fZ7f98D32kirkQAhQeutNmm28uN5BYW1Zw6knLmJe9dkU9WORVkm7
Bof53Xgw6ZZIlVYspbZAJ6D6DgVL/5M2Hr6S2gDEHqdbIkWUzcP8AwPPO0WX2wR4kHvU6nmdsHo9
gc/05rqDWbUGwA2PIELGHuTpYQjPUDgRu5ZTataqjZ6NZx48p/fXqLbsLqi8JqNWP9d9EuRmSttD
SEV9RZAZZgaYvUxO0imm0F2HGiW9iMtd3ZTj1kfZsQns9EnqYF7HZa+3UHnD9dn07fs0RZA7rBwM
sAN3yAF6fzkVwkd4CEFVsnTmK1zKbwG1CBqIMSjGkrvW1ugAGaFvUxnBhrNGlRt0mHlJ2oPPTatg
A2nNfuMlPT4aaPBRNHyy0tLPqPZQ1ZIYHppxY3MVyOUgjRbXii/PKTo+W9suJndkb8E4Q9GNIs4r
gDeeUUyjQm54fAMxqAPhAcnAktVQmyBBXsWBnzEAxldT7dI1OuARXEn6tY6rIZ90e+1MhBdWp8NV
H/mvjj/B/tzr6nWtI+BIiNjyGY1qWekhw2DrMBOmM2S4deGk7LVzBct1R3WO5iy6mEPrHOBFKzOY
XOgiDfhYKAtzXhZodLEq97t2jb/xRie+plr6+L+l6raiabKq4rDbmMRzj0M0BA9zkL4RyDWcgELY
oElVhoOBsz+OfD+aelp1OliOsuMMqXYT7ftgil5mK6NboOrZqhltex2D47JBpUExdqzvGr/7HkH5
P4ud4Spo2qsqBGAmGcwNGpRxoSH0gdb0+HNMmwksNwWiSYPMKZJDs+qbCpqki44yaJf3D2zkbkFr
JtBMb9AsAIHljrfEv/ZFiVYPqBQw6XanPBAtK2Ypnlg3xVsZo2EHnwkovQwNEpQUlko5yh9vLU3K
7pqmrE3eaKhzlPBWnKxA8wwy2Oa6EaPJwnn0D5RFfaGB0kEFxSW+9BAq2UsXwY2kHTOPmzE3ePwo
q3m4dYOygQxX8MCN6B4w5rDXvgVHkTjojGpWrzzr4CoKHGCY2wqpiolEjuNjM3xBVV7h960AVQF/
KaaQUIUVR4eRJs5UwMplQ0pvfE+Wga5o0JfHaEgIFuvqLY2H4eiBxbIdIXb51NhE3I0NC44hulp4
avRhKYcb/A/VlcaNWwTNeDcYZQ7Smz9aZ/jooMmzJqFB5jMPuEQn6e3bAZpmGG3yNfhMJBewS8S8
secfczkjqEHFIwP/r4QWrgF7xvVLvVmooBsw8tsHJdRdVKEeqg0CkPSXchOmNMD+k1cQr3CBRBGa
sSAzoUlZc4i3rsJm3EUoqVdz75XrGOCOg9MF2GacvuD0yvt6WdJV4y/iG2aPsIMZ06Drcc7get+b
WT/EbXhXJckH3MXuXTjDgAPlNrcxjOyuu1G8ATpPtycTl72RotucXCOOSJOde1nNFh2JBM7GgXvQ
/oAGXRo+DT79oB3zblqq/QfuQCU5d+JF7WA0W62l4Fe9M7g5p3V8B/OheZ1OPWR7wTMCM2vprjhT
FP3Aju0YxXx0ACW3UKmP0rWc3QzVEASuQjRT5xm4+Lllb8TxzEFo47xCk3XJWjn3a5BGmrVww+Fq
UrNaqbJ3MqduvV04iVdcYWPRaQXlm9b6mJEAcz/1UqI1K9pd0i12hZ4ckjyMRrjb67xDYb9yWlzC
APPVGQA1VYHBAF5h7V63lNstbM26IsWkEBVqpAqvtqjzJkjtKJgU3pGRAwA9mXEnvGncGgEuTYIe
fVEOxn9MGXpvEB5Ghtzz1wZjqfXk8nDNljncVq50HjvL3krSRjtw29k6WNBPDll1l4zLkMsB+54h
eavnJj2SGRqNCVD8WZvWfFNGSC3Q86hzsO9wo5AKxlkQMYNygI3zVIXuK0/s0bOdOpWqKMYTNCDH
se/yeqpOKZyMViPFnYZt3OIp1AW1cZzPpbxxuT12E/58wVirwAf5YBUIbr3SYIjHGnqqDXI3M8ZF
yn5JUQYgj8XNz9qtX93R9nmX9jIXEhMvdJM/FiSKGcAQ7dHFRZ6jWSlyTIAcZCRTmbVjpTbR0NKt
P4ZVxhAdctZ26Mz4Q5qZIAo2U+1DJjPtn4ljHpIGmWwQNGDjDU63cnyUKQPwhmgNxz+aRL8Jruvr
2Y9Mjo4lwh+yC9R4MAryMUiL0wVV6oAmT6Af2joRhXYHeo0H7+bOhMZFZyaMSAW6PZ6R5b6fPTwG
McT4OoZxs4wcOREahA/ckgOv25exrD9ThRs7ch7tYhoUsd13ZiUDTp6iL2/6z0Sk/SoEA3wNrheH
hirGMOkcf4cRBIZAfJF3jdurWy/p4FqC7qL09OMwUL1J4gondHB/TmiiZyMEgrIYl8tr3LV7KG3j
0tOoSQHZg3MTIPfvlZDlCzQgnbWN4XuF8aW/5QFYtokYlpzQ8gJW6Rx0gVk9UMMnPKYLhS+IffwJ
OWHG1WGX1CnKrikz1S46ZcH4WsDup4ZegNT8zWrFmPYXYBygWthtnRNKkI6HsK6yzq6OYzS5Tqpr
cSaW0inzsUlFU0jbQiqCJlMj1kq2cZi7qrG0ADnCu4aBr4YU+BQEF9gRf/2u86dwho2zuMCgMM7S
3fRzuYFMuffNP+JrYW9i3byRD/Lxb3DC+XD9fLkTJPA3nA+2zltjsVyAPtqRPFegfP9gb9WQ+Zf8
ts4BLudLnf78t6VMi+kabCrTnePZdeKTnVwMsDX8grTjpR2doS0EWeI5KLEjDMayOEREm1HMuo+n
MzQ4t6WXZKz2LmA8Lp3dM5jftMxzXDVYFPnOo6cA6bM0yFlKtgZjJZ1eksI+vZbfMRGnZ4m5Z/yL
iAAewtm3MpUoG2dEgh2+YIPQNW6TZL7799E4h+ycr3H2IGt/ruQywpcsXVuOPthV16wwWPz3Il+e
9993cvbkbFpXkZklTDvcTK7Nhjy3q+gKUynnO31ebi6d979wQee7Oh2f305hW6PFJAienIfB141c
h8CUzaBsZHpz+ev6S5XmbLVztWbhLNbhFLQ1ZLvFjMTvWwAUUPY/n3RKMroaDkF5Ibh9dRqBe4Iw
MlTST0Kcf+5Rj6wOGw9fWjDAFZ71b4FW10D+XAEQVNgm/S++OGgjh8Biwx77L4EAMbBRtSUe6XJD
bVZ+/todzgpy0P9qZ78t5f25s5RJCAlh0LwDDo+/yXUJD+613vz7TH71cf2+n7MQDPkaqGX2WGTy
9rY++Jdctf8CV55Oxe8LnAddpFKL1+FULDc4hWbjH8tPHEL/GPw4PbRLohGX9nMWeBUADRXEQMFl
9MpsbuqM/W+xi+cbOgtHTIWShwobCvWe+9fVsvLNBc7cl4ECOEWw6U+Os+CB/vnqdWOFp0n/K1BM
P51vcv3rkeEfpxNw+dv96rr6fb2zPSWN5hPnYIB2AEtV+0DtWrr+90G7uKezD7VGikfUhOA3NOX+
BFvKJAoTSIBt66Zfwb8Fchnxq+uTg3aDm2VooS8X0wtP9peY4vll8vtOz0IwnaUEfBznA1onpgik
2i0zynpWz9fJmORl5xygLbE36IsApH8nkldB+UOfKoDI2wfdTdspHHIXOjERUfBrToGWS521l8AE
998P7NI7OQvei+nByvufdwIUijXbi+/kwhLemagd+nWhP804ZhXGtij7M+tdXdSX+jIC/PbIz/Ut
PT7hfAm8eP9H5RW4fX5dRPjP5RsigFhfuvZOr/Afr9g7i5si5CWUebGeUT9kFWdjp1fYmF/uAYjk
+oJe35eX7O/bO4ugHZeYBZ0e4q8Ah9SSAkp5jGXuH+mzuPQVnf62vzcHCpnjQjULyfyfkYHEJkTZ
hvN7SLenrBmNBnujILVySpyXb+Tj4gX79SH5z4pnNKAWwE8Gz71011T3fXQs/af/KqRC9eL/bers
jfloKlr4ECOk8jWLNq33MdLP/+Zr+s8SZ28piHrHDBZL9OkRfbAAAJ2JX0giLz2p86uuG8p6oC2e
FNqG9eJAOIPdhGn//7nM6Wf8ltWlfmkgDYKttMspWFf2tR0vHbPTS/3XMTu7ECxZlgSARMhqvCH7
GB/M5tetHfxYvon1f3fEoDwA/RgoHkDU8M8d1SKdGcbo6Y5U31IfiAeeBcGFyP/ly/nPGun5hxO4
wHzMWIPbm8jijHkZad/+fci+Sj7QEfq/+0hPT/W3N2MxS3R9iTW0B0PoVzTdL9wJ5/UeSIAQBPFA
mIDgPBj1Z5tIXA2/U78ddxW6XXS4BqPqKuDmh07HnwBOZjycnqtyefj3tqLz03DSV8GakNiHUS20
5M6ubr+EyZIyYt7ZqgIsBgxh+QLtJareKGqMaQVEQFKuyJxa8SD5NA0ZCENWg7oSpBiJJaM8oLnV
0nug/KpxPfN0+YDzVTx+54PTTyubeIb9iGIaMtjZq7J8qDygevcEnatPPiap2PbL7G4BKFs1S28x
yV+I/6p1sxM6jl4TGZM2R4MK4y1COxCTGuXIDmhvO0XAkwDktkL7HKhoQQnG53Nk2+8hYz3s8SQp
XzzIZfFcp/10jb+JN6vKjgtyrW6u6JWgcfsT7NnpAP/h5JEM1vvwvAb3MU18Fe6IU007QJqtXskA
zPhbZxHpgEZ8nX6i6V+XheePGOa1RrbDBj5gHd1ALV7MhSTpwh///a7+uo7wriDiCNFIB/oHUCM4
OyI1FHrwg6TZ4ZuSaLSdYEIH5VfUh5t7KT6DpSwT0CVahoLFTiHASmDGNze0daMLUqmnIPF7EMFP
OVFS8EPAeQZD/izm9s2Q0qYHDCbE3LqIWyBm3Ga2P8akjVcd1I0v8A//SjFPC56sJsA+gV8uNC/+
/P40TNppTDuz603t9Ne8Vuw2pAZtLgBqoxDSLya9RWc70oe49US9FwsAKMCjHyOv913gkUncFhde
yOnyOnsK0PMNIaWA2weh4Sy4KU+lXZ0Ce9ubIULvLSk/Ry8eVQ5AMNTgcAqHzcAaE+WhHpRdtdEY
uLdMi3EApGWKAXeEKR3d/vtn/R1JMJ+GKgeqGXTgwYD981GF2jEhhN6WXUgXto4ldNoUcFBo+sEO
EDYoIlljgvPu91544YGcgsWfzwMru9B+QSw76SmdPY/aU1BzdjwQCkWZ5sAq4L2gpZ7XIPkVhvKj
qfSF2H8el+OTzCjIbfBTANMfEfL/cHZeO3IjTbd9IgL05rZYjtVere6WdENoZOiSnkn39P+iDg4+
NbtQhRlgLgQNoCySaSIjdqz9/mHphhF2XBgTDVmFfdvQbfRQ9Xm4u/xK1yfMMgqfj94d+Oqoj1ez
r5SR21P0VoMYH0jfMBX3lOeAMkTkXPNnPvdAtCxyDMDn4ORahwCpW0ya1+K2aSGd3VioN77iNoIU
6PIjnflWy5cCRURUSeZt9a0o8XgIYhjHUJMumCMrfHR7cF4jBnFB1g6a3+Xl1Xzfx33DAK0LMQbV
DwT+NdxNFPSWmhToaDyfFLmLugK9YOrhEkntpdYlXD2vVjakctvfVWSi0pp0dlXfgdn8VtgdNeLK
pcFwO+i5R4qbnhgXcmNrfMJ70tr3itf9XqDE1RYEEZlSBGJWs8ESzNVoQopcMwCPZbsbRSIj3pTj
ogqRlZm+RoAi8ADrtN/amD941OA3iYipuFUQdClbUpDYtsWsfZ0ngeAH1p/6tW4z+3ZyZv1zo2pl
v+07mwqnPYXUf50oNx7DQWsjfzQV/dGdB54OtVJ/zWTvzNbISqPWADWP9lptjUjOcFOhvQBP2FJL
aXoqvIFOsERSnPDdrI0Un7KJSPZAVcTRSyBf+8Ba3Scda2/YQABIZlgK1MyuTLAz25BGYZ6eV6og
NAytJrJmmjY8q2yG3z5SLQKseN+FauhuDHWcfxdenUW7LJ77btNQvr+poZte2Rv+LP7VfkRfKHBc
nEgAUP5B4v0VtEmzMjMFlUMQT6JBHzVU9KSFpvLcpDO7lKmJJBBlUw+3nSIHSDYi/JVEjvHK8tSM
jYvLvGQvz6yrJ8dyVK9+mcE6WPqg7YVYu1p9tZVnLcBQHJGFm83b0KvDb3MyQ9YZTJmGS0W/RNaA
5kTZNWMdfmXmF+UB3SWCncsbwZm9zXDYASBecJR/OFnLsLCkDNlBw9Q7xEvFMy4QqTr67389DocC
SDAT1z/DXXd/TxDDsKHKCaisUEX/a2VLj+D4FFa2u7881DpNwMdZup4ph1nQM+C/vD8U+pDGBsNr
x6CfhHE74nC3reIoREU7qlsxaLVf1LMRJH325T8MbBOgAfejp3L9jNVcKEKTFdae3XdNfBuN71r4
pZ0bejF2iKavfLkzm6lJL/3/H81axYN6ydQZDVwoPfe7G//SaCgNu+eyvfLhzpwU74ZZHX5dmoFK
nbgiOGayqftvZatuCrYLp/2m0bV3+Q2ujz/DQzOxWFGRAllgNqvzXB9ouBlpWuPjxJh3V3TKTl0t
d5dHWc/5P6PATGVCcuchjf1+giTYNeuR14qgxTHl07S4LiutCWbZpT3l8lDrt7cMtfRLE4nBdqDc
9X4oW1fCijYGEdCthHjNKATamYlAIkKZMNebDtHI5RHPPRyeUXC5l/jPXgcrwGtBAPeMiGWo/qzp
SmFtE9cUiIfqaLwy2HoO/nm8vwbT3z+e6dEnEI62CCCyvKouCQW6D3Zoxunhi7u3y0+mL1//721z
GW3hAC2Ed466Nc7BFnOHoJDv5qQxHTuDmPGTQpnCsRfR+TRuJAWPR88rgbCg1e1/IKOgt1mJ68LY
0x6lppt51tyHibeHv0Rvs8l6dluTg2Xg/C5Re+Noz3HzhtOE/VWBjP+dIkol93hc6MZtEyOhujJB
2PI/PJXGo6B3glWzZACWd/z3MWWn6uiCqF+2qxkBVdTvHM9qDjIyzdukirPPam7KPe1W5Q3dlON9
UVmZ7/VRdT9PiruNsBgioV7Vflkygzd5OBlboDXkKaX56sGsu3Fno/ArTTGPVhVVn+ZZ0R+cOkpO
te4V+7my24MqY7nrIENsE/yy6N20ut1oGnIX6hQbNxbWIY+jTZP/3OC8QcE9mza9h96ma5PJH6wi
240FadiqLc1dSmfNr0R13WfgQuX9nNF6rbQClIrnjJDFJD17na2hdWy7z+QPG18hhPHTic5xunL6
rSonTCWI9xEXmvYOGCwOCZbT/O41Jd7KNEp9hi2enJA78UZLahNmr+e+dIUy302uVX12E9k/zmZF
AAaf4MglgZ4o050+R5MkEksnZaEpTNtEUayDTi9FKHHLLMb60R0sWqhDZ9ihin1Js5ZwDvi6P4ZW
/sBwpl9lev1MN1e3N60uOo7ZaPoWAUhA+63xxQ0xA1crpcUTO6u3XVy5R9SCFd+3EbustaytnpN7
KycVNRbVoL2tzPqDi/p7b+q1cqChn2amqE9bmmnIPPh1NFf7y2vp4y6xMFjY/gyM7zC/WW2BaaSg
0jSSPIidEU9cm2uq5dMEAyPAjbigXtnXP5QK/pgycFE2PY28AZ6D7yd5Kon9LdTSAWqeLRi1Z7MQ
N7M937qKdztj9afahB2elEHqNie3ma887/Lvv986MIX4a/xln/5rkXV1nOACqqSB3oj7mWIQeUj9
W6NTtCquAajOjUXwQQBC6LvQ596PxWRkl9KNNKjREeoISSeblJIcgVZMczm8ycnOoyvFio/nDFcA
zEh1k0EB3axiHprJQZxrYRpogF02SdfDNbfzAEF0h/y5+zJc9XD+gJHkk3J1XMjZ6M1YiqtPmjuG
l8GKEEGtmMNbhbjvF0dgDA2qSWNaEftRbY9dJ2f1tujCuvUlntnJAlQwy4OrRANi4CqS/UFNZq/w
C0guHgp12DhU37jZ78Z6zLnUQaq/VoA/Nx0JvE1YLib5mw+fqKzmXPbeJAOtbeOHYlrU1AMc1x6j
2EPSwtgnFNZ2LhJLPyxAaCgxW13CpXx7eR2e+24ub9BhNeI9tM7WhBYdWPasJWRrEL+F8pn75U/N
nPZTHm/zPrlyJzqz7FmDOF3ivA1map1e6Kw+S8ZsSFGai61lzLGvSlunyQcZ7eUHO7cI/h5pNTvS
tIRNUzLSZNdYK3pGchOXaXRf1Q3OBiW1jcvjnX0yQkeeygBHuF50Ux7NIw25nKLuTEk3d1FYN1Zy
0BLFO14e6syBDQMItiTJSBVzndX6JvcNw6PSsqAYEJz6U6gWEzGPSTRRenmvHrWsGtx9jKbzR0w3
4vTcO/igPF7+FWdeMDw0ROBLKMSfVjva7PUz/Y2hDPD6elFpXZIqbg+V1G9M4X29PNbHsHwZge0F
SDpY1HXAjFV0Ec/dKAPIP/OO7GKxbxzF/XR5lDOfkIubynYCaYi01Oq9xpM9DGqrZoFWpNNPh/7m
g6G09lM/6NfOozMvj/uuZywIRPpv12E552KrFE0kAnuYlScWZr7TXWPc9fg/fULdl14RFy3H6er4
IQUBSZYzlzBvbXoL/gE3oHxiQ7bL+w5dgo+wqUWQ7t5Uiuu7YiCpZDrjlWP3zBu1GRBkHuK0Zaq8
P4mw7S7i2on7oMYPaWfRIlcsoId4wIb08rc780IxWKFCRkwBAdVdX0YdDGu8vub4Hsnx1HGPS4RL
kOa13zLF2F8e7MzbtJ1F8UrY7HAFXh77r8M8LxutHxumvjPT9J+o35xWqiiY64pTvdhbPVJshd5k
//Kw594m7HwHEMz/g26/H9bSIkohQ9YzbLUjVLkNezplYnAaVw6FD6UejlYbh0DyTPBcycytrlW2
NtlJ41gyGPEG2LrdSL8jbWH3fZh8cdKFL2Fp5IXw3yB7ZFqwbb2Ry9CV2XN21eNXSzIFU1GqPe+f
t4Lzpkr6b6msO8XBngZx01rxNZ3amRPw3d6yilxmAwDBjGk6o3gvhYKindesbxIH4+1QSTUuIHme
/5dHo6LK6c9TEAG8f7TWGEUb1aoMZpum5KVFJPD0KT1cnjBnFgVgdpu3h+YIPt1yn/1rnnoFPdKd
YJ4iOKf8SW+2GQelpdyp2lWa45k1QTIfbiSpVkBj60rIjM2P2TVVH2ije5s5S8ElfggpgMWa+DQJ
OEj5NZvJM/ODcg7H4BJXo3dfnUCit2vNGHKCqLBUAjoQy1005u6VT3XmJXrw3nl90P0/ZnFHPIuS
UC0552jG3WdhNT7bih0+FrP9pEnzmprt3EPhWgAzkc9mAbZ//82wMIqH3EtloCRpyG3NmbYy4kJ4
eWacmfSUcpeJgT0wsdjyK/6aGTmNVrRyDjIQWuarevvPotPfWIN7KoB6ZFxwt5cHPBOzMCCficsB
V771lrkUUKkJdDxWj1GTBY0XOMfonUKk0cdqGuhWG/N860ZmBs0ga66ETGc/oqWTAwNCbn2ooEGv
kWPR4tXURiEuxO2BMntyIlO70SrbvHIWnf2EuKwQq6iIedeL26bdk+brWAZWLpd2zKmF317XpjFe
iXE/Hgg4FcGf1Cm+nMlWqtJQaWTVOIfcwYA+o9AlY+G9gCSiv3L2fHwmhjJYByw4LNXX3y/pK1rr
h14GRiyKT3kGQ6m1ZfV0eZacfSBOVgjNXF9Nc7Xjy8pI1DpHYuBqtfmbmrXZnxJQePeW1MLpiojg
zGAa5WLiBZC3RGOrwRzuxVHUzW0A4LI6NW0TPztE0uRE4878dfnBPs4/9qm/xlqtaqGXfQw7o8V6
h2Yi+LNvXl34Y6yp+9nz9pcH+2CNyK7BQ+HfvNBXF9L2+9UN5KjOeruZ+VjOk6MvFL4HIYN44Tm6
8W5iG0sbH1GKn9HVz8q4yYp0K1QSINlVw4wzrxmJxuLdRYkHnslql8bQlvIn5hxBpdECmyTdy0B/
1p44+9oec2YkBycDGpIYxVXXhNARQiWVtWoKCjma27q2CHCjMT5aJsHn5Vd8diiyCYsURv8I9g21
spVZrk9BEw7WDao54c91HvqTZpRXDvGPWzV7CGln17ShwxNLv/+Y7hBqXTQ6U2Cl1iFLnK8yLHB5
ATwxy/63Uun/1pCa2cOlhOwJejCiwHXw5yohWMramqhO5JCCsLzgq7nyymOdWRF0qPH+TOzNSUCv
psXCH8s1r6FIpnrJrZ7q3UFFEXCa0M9sQ624ttrPvEbY75qNhZzHklBXJx7d2CwJpZmCCD7fptON
X5hPkcp1DJiBuemc0NgElyfJmT2TISnwqEDakdyvNhhtnPF388opcPvyhw4u9uB1an7lZPsYd1HU
+WuQ9c5SQ8kreV1BHpk/2tmbbtK8haZmGOO2qIv2thr6+KhG2fPlhzv7/ZgiaPcoIH/o/IsaA87Y
oI8BQLhXp24PZd3Gu7iaxAaj6JfLgxln1puL1ytGR7DRXe6T7xeBA8wDk0NvDHCT6vaqF2aPKaZb
R9h0yme7j+14Y5Wi+VpYhX2XZ711l4HWeI5rY3gqtKh7ykVSHkQexlQb6o6cfGTcilItn2NIHjdG
F7et72WO7pu1k91kzjggXYrbm6odE5CTUY1Pl9kkAKuA++N3rXvhHXKdZuOO9hRoea+dcjIKjzqi
i8/K2HmOXyudlf7r/BlrhRllLbU8Ctmra249ux27HL0FcdMBt8h2sSlhXPZNur38xj/OXVRUhNbU
spcL9Tq2Vuq+y5SpAVOSGRwgorJAiQ2gp+SVSPTMXZM2HiYQd9o/toSrhanKvJlz1R5xoCneimSH
CCEbaT+P01tEHLdtAwN4Dn/CJravDH1uUpmsTpPsJ+ZKf9rO/gqCrb7G0CcUQ0CMlQW5EU97ywRt
0DfKtRv1udWCyyORE0o9unNXNzHbrvIOw6AhEA2NayJUTzVb76ZNG1IGlXYlWDu31/092uqVxhxY
GY4IQ5CF4qbSi1tqWF8X4I+XVZ+BsP24PFfOPRzoGm2Jd9mK1smlKU4UTt65DxShHIE8HWa7e5Sh
+ZrBrPgPj0apkkQ1wbwBVP79RhDWgLq9ph6Dxlb2qHqTXTmoEW5yBgi4pXhVW8brv3485ghPtzj3
4vq1OoAr5Esl5MMh0Gd6vzfC69JPU1h7e8VVcNflxra/PODHeblEbirqJY5h7BFWR2NPE4ZNXAor
M1fkloxqChSs/o3a+MrLPLfIye4QnXG48d/6ZWrK3KcKAyUpcSA1HHkXRmN65f2df5z/jbJ6HOSx
Weflsg7sPDb3SUZfC7XH1nzpEpE4Vx7p7GD/2yDXoe+cxQg4JPBdtzI+16721RNO6UNR+Xn5G61f
HaIu1BvkonGgQ3W6nvMDgL4pgrSAvCyRL2nOFPG5zeMmcXmcPzmavzO3fwYiQUUDAy7dZDbfT3jw
6TYoG4FcLAzVbKuyjH/RMZ80u1CBm7gR9ijrbZummbqXtpTyACWldMpN73Zs31lu9tAgZ2kWW22Y
6mbXwzrDc9KevBNqEC2QoUfePuzy1NfmPv40RXMPb8iY689KSQu476Amx7DVypwfRSUJYDxtsT5G
nqkfUDVbL9HY4d+Ju0Jp7r24L9vn0qzCm2kywmteU+vP++dtLJJnjHXYbNbZEUOFq1hCfA6qMHOG
/dRrNIbzAizAmEMOQOTy218WwPrlczWkGVflS4Neef/yUa2Uoa2GYzD3TvJaVdRNN0U6phHhRS5x
lleVRr3yxdeb9/KI5NHIeGIg5KKifj9m202Nk7TtFID6SjYyzw6GDZw/N+enqphiX9evGaOcm8sO
ITjSWJwcjXXttkjirgaWxVPmLUAXpZUnNWJ6XH6Xf4o0q5dpLe451MExD6JK9v7BNKcNLel2WlAD
D1W7eROSi7G88W7JyfQKWG7tsyqOOXgXCbyavwAzt0kVsW3UQxI9p8U9EfWmqGBEJm+z05Ia+O0N
zqtbfbFJvSta0MpHLc6ubMdnXg+yGMqgpK0WYdNq/3KAdtdQ4vUA0Y9zI3W3PEYYbG8vv54/odv6
9VgoaJHQEozwh9XrQc06jmGiBWPmZlLA0ay7eIOGKh19yf+b/d4dx5e4gMfrh3kpvg61Vu87mL/C
T+ayudeUcq6PMZNSP5JdhonTgwP6VKCqoS16yswBgwRrgTbj02Ci1I3Tz83Qt6+J7jUzjuyNCsaq
k6ACmxBiJaTJWbvVpFre6JEdfrHboYcJZ9ndP4ldab8dqwMgO2X6J3xdG/WU1rgebIfetft7cihx
fyLjAMcpVCyoid6Q2QqUKxMuYTdNyH7lIIpsbwOEftMGFxKS08xeuTAc1QF0djV+0SjHx8dWcT3y
453ZHZjC9N1UeZWA06Ne96ioVhL6Iydz6ZfmXPzTNG5jHSqYoAOhAUa+iLJMHHndWlbghSs9/6b0
VVJvyXTprW+kMX3jsyp+p51uA7jJq+yH543KT5g9prVxAc5C8aRA98V2YjXZtLLI9A2ZKuhKvdto
uNuRGtsNUyi+A9ZUmyuz7w+wZTUvlmsrVVayJ2wLq5C/QL8zgSaaSV3Cw1CBFut4LWQDDD9nZxh3
WnGoxZMe3smuPWa0fHTOdJfWox/lAIGwK7k8T7V1Jpf9CbAw5VFEOypCj2XP/CtqzoxI8TCSmIBm
GDexsrjiwXLVyH+QadFMP4/Sg+iijcQcIAt3zvCQRyDHahtA6EOEpXpUw5m36Sibr8TzH/Jey08z
iZvJKNAwQRnw/U/LbaOlrFLikmF2O2UCG5Jq28iFP9e2PydUellkbAZ4oDJrfqIGAIwT7VXIpIUY
N6pxjRhw5rBC/k0aE79zftBaW1E3tsmVFf+jcIZsXQJQw6+kfgRw8uXKN/kT9q4mCR0otGWRSKGh
bt28W5p5hlNHjdXSrMIgwqOk7XwYm5HuG547dCjvi+E+Rx/2JV1gtnNb9Scv9RYjmHzchArwfrbs
7hO0JLiK+aRDwqUU/5I6Q+3LwjC3wlxcd6rW+jp0VjJBqiMeFWWkbGUfiS8ZY/6oLKQ1o+pAd22L
onyoQxE9pGXcbtsRmty20OvmecgMMEqW9084mmLvGXYfYFmffhrTPnwwxqK8JRri0j2gWohZXTl8
QXOIFZoFomRbunH+YBjz+FApun50VMRM+6nWgXjSC76N9a70bV79a1E6DX0aWrytvLLvfNFXzsZU
DHMXR3a7cVWAYq4x0OPCQfyYzIbzyDvSIG+HCX2GeD6QcrMlpT9H5nhmNdj+fulwd/6CLYJ1h1S4
3elOCYh7Lhz9hEdD7ntxWfhMT3uvTtX01LlLMrKf00ONzQX2MTQ/zPU44gaQd7d0xghfG3ndNCaU
oB6d6dWtXfNOayClCmACgGdVWe/CFkvpOrIxc5i53vBiZsCdVaN9K0qRsEdRYWhBP+rDA31xyt6j
S5jHyjxI60pU+a4txe1oTGHQYFh18FDGHiKzsHaxEfW+nRktzgDVNH2ptQIqmlfIh8XhfB8N1vQy
UkLcitxx93laJD5ocvbVFHwXbGf8Yl27/oTaCiOJWlF8ryjUferhI55ncbrLrby6z7Uw3zvG6B7p
WukObdjYp9AplJu0SrV7QtjeT0MFEGvYKt9sV2KhVKbzP7FtG3s70crFYAjaHUkfvf7O3hfvZVN1
r+UEyztKlceirsvhODaN/Q8XtNncaEWRNRtMUuxTiS4lMNzpV6GoBlDbVpwS+Nf00NphGi+kQti/
tFrmtA9io33ICiGCHAlNtdGJ7zDyqvrZ2EOQFG+zDQStALQTwCwTACEz7/esN5GGTLVLxo0+Rneq
U2InF5fyIbPdrr6y9Z7bT5a7L4KKpcNuHSHEOEzHIwF3YPf67zjErrO0Lc5Y+0q345kI1CIARWeD
YoOunnXU27hTXLs1fXTYQ2wwjdf7G0Q+LXT9zJmtHflI5aVtM/1wZRs7E2nhdY0+k4qkp9G6837/
VvHkNMKao47G3i2CUKKFe1p6T04NY7d+G+EgWwWU2vDWTNH8NvrRtXFsATB25YcsZ9hqO333Q1Zv
wGBQHVs3fkhr7rr6OHvkGcr+VIZ6sEQ0jnTxsdH3GDJs2kYD4+ZsY7d47RXDd5pvynS1bf7Mq3EW
rQnZ1gUPtPbMrgd1iOkgw7q4zi3lFMf5CDm8ykIcEJiEI/7QCP1/oQ52T5HVam+K1WY08BXKED9p
QpmM15ysQkow5XUTguIiaa68tTPTcwmSqcNTg1maG95/PVPnVAUzSe55HHAPG1TtsbLi6q0VU/Ev
06Ac9JxxS6C8NHd9KF/rBkTPcBJmgKJPPRVRnO67lsCWGtvu8lQ4MxMoWdP1TLEHXcP6ng+UlS1N
Uc0gZUf/aWrYUXhjZr3h2CGeCkP7enm4M+9wERRp6FpZ5tTn37/DSoyiWryigwGJAUB3Jdm1mtSO
dSjzz/9hKHpDSLy6SMPc1VCjIEaQFC7oQ0M+sctGR01OHQarCWDO2YivyAWXJbNaUtR7ELx5tNfQ
/LcKG5HoknfoTSNw6szwQFW3zgOmPVp3KLQk6r7k2pSFW2fulAHHidT5+a+floYeCpAcm+jt1FUU
XSlo+NRCN4JOmRxkilE1PUc8+T7O+2sL4cyccSmMoHxjJdBwurrJRd1Q1gRLuH6a6djiaZ8MUJh1
K4t97M+Sf7LaAQd5+fmWr7V+vVSx2T2pkVC/M95PnDKbzNCshR2MOgnYuML5KY4H7coSP/dkdOph
16qjXWSZvx+lD+e+zkiDBALzsb2XYXwvY6P0sVBBQJ2NzZXV90EnzUJ3PXSujEjmAHn5+wEVR5+o
ukCdtxuvO+JBgFk7odSnzuCOa0c1YU5KxUeU8byn46TdqKlmkFRwr9WWz5yJKDowc0YJRFC/BhqN
LT/FyBSbXs6u+gHHtzxomixevTQPscPpYr9L1Ws5gTO7Aec8HQv0UbkI4Fav29OUfijpKw2cJOuP
WqPE+1ZYzb1IsUD41/NnuT5wydQRFZPufv+iTY67ZpxTJwA1AkdcQoz+LtoZH4nL45z7ogiB2L/Z
vg2QJquJOimKC8S9dwK15l1vzN6p9qrkTM0S8Ff14EDzy7kDtPFg7OcWQ5S+pUNTxVz+6fJPOfdJ
WaZLfZZSGrHO+0cWdj9j/M55BQzZ9CMcwo61g/FcGs/fBkPBXQRP6+PlMT98UcNGR0PZdAnfLMr6
78eMYj0DIm67Qahn5R0egdpzqw3GA+5tuB9eHuvD8zEW5vVsQTZb/IeEkjo1AIsTGQYTmf+t8BR7
i9+SeRgxutynTjHhRNMWye/Lo/6BYL3biZZNlr0WMgXBAKKP94+oWEC/GxmGQW1IGgwdzKaiTaoR
tmzTdM6bXQ2d4jv+7+kJH0Prln4tV9927I79HhOdutlIoSZYOxpS+zwQ3RabKImsasv6kDo9Qnn0
3CA2wedi5DqzYRDrWKQVvngZ/pv/VvjEBZ4b8sLEQSi39Cu9f5zBqrRW17gyR4Ps7mNVTQ8ydMYr
2/eZeQFsgUnBgiD7u54XtpMNCjcOJbCg2XBhK9wdX41UqTCTK7KnP3vm6gMxFoRg5Bf4zK1DyWSw
YLTMqkKMQacQvCLCQ7pfkFjdeiQen+ji4fKHCUdz6PW0Rdvbc8UgZdlmfqNDSfDRV9Svkyb52yJM
/ukaaXzB23Y2tpiUe/bSwu1ZmKoANfdDsTCu21Z092YO6mCjzm5/qq1GPTpNbr4YFAs/41MpHpx4
MWCxs67fExnp4WayuP/RUSDxMyuTiEzDMM/2TS9MzD9CmiwbsuJCPkxGxFWtMhrttUpcdpG2icx4
Z1aO/iPu1f5B8ZTpqyyw9PCRrxrmcdkWwPrkxvSJLKCGuVDS56M/xeQUdnrXFeVWSe3FCIBtZ5PD
y3vo3LToNwIDqgpIhVn9LGgHfJmGWvyQeb2wjIsC8yDEGt/npuYcHga39RMV3nSVIne3wjE/qlWo
fHVFPAaq2tgPnhUm1zoLoD0zI1ffF/QKul9jocLgd/5+xpo4fzmp4YlTIQaM29GRbvq0PzSe1DZE
ud6tUpbkduv4i2BT2GaqktP16E2vZQJSCHcJZzOX5i9aWLqt3lQD72yMXsNKhBgamtIBNIEvrTbH
JyNq1a2RjTrNraSYXRf3rgxVxVHT2wdDgX0c5nl8n8SWtlNj+T2auhLD2ekntPPv5RD+lBl2oe2M
XRwtUObGlt1D72m0lCpTjpGedTfjM7HxlIweREHK05bOp1CZx60+4/So5c5bRi/MNnMxzrANSdmq
Uqcd5ksTIpSqP7RO5Wxb9E4PI/aZ2J6n3kPqjjgluCE+PwPtmZ/dXJApHxbggdG66ZFUh/IykS+g
6apQyV47Pa2+RWzuokmQqbb7xc60ciL8TKWBkZynNs8iLcQz+CjqD7Oh3kNFkke7Kb+W1BR+wa3C
pDAnkeYMxfQtMUJQ9LlVH6mbVfvGpX6dtaK589S5vXMHx34oUX/svbk20Bvn1j9DQapXcbRpH7UR
RbdWr3xLVFhdtGbygteW5CtOgNLRWstny8vdXa9n7lutkvJ3CnuiJzeV9yiURp/eV5z8SJXvcxwA
MZRQxb3rigfCELGza9e+RY0B+s8wp5+KG7vbITJR1+T0/PlzCShFNbqIn4ARyARMnVCzsDa5rhb3
tqoIgOhRvOmz0PsRl3n/Mo0WXoY05u6Mapy/VFm7nKtqZf7MI1U76ejMdrJtppOeZsot/tTyrqw7
Jd7IxO5P0ovIy0boBjdtl+Y7w5Kk3vW5PKhqLR6FW9piU02YWTQlTlMbBdnNtivqEXtHV3nyMIWl
33Pu3xpvuR2GTjltM8WLtrPIrEPvmv02s3X8ULETqJ+cudFuRVWmx4lu6GM0Tt5XaZHLkhCsXpxM
wsX3ItUXcGCUHZuk9huzhT7HsawdHpQuTgKbPoK7LstI0teSRaJPA05ATtLbP9oJkvaWVDH+IJ4u
+k3vFA4WeY3uO8JJt3IIxX7G1estTBvxHSIIblb1WLyMQCt2sx6O2yHBoYYWQP7hRIxggqOkOkhh
YAasDAWbi03Pr1BnNmRyuqWteafJ9czb0QYTLuW8VNOSZrxFilqc3D7HCoC4fUIFCiDJT9rU+1Wk
UXen5fNwsuboRdrtjTe5bHgN7gSz0KZDpM70Jkrp+YMSR09T5xKT9uFbUnvi0RNFvDXMXD+RX3tp
zbrFDSFVmMT48M2ivcenZknf2IsbZp4EJhXBTazYxk5t2OmzkmAlKjqmZosHhobjnhGr31rEqb4Y
O2c/FEji5Vx8L2TaPQ6tEFt4H0ezo0W6NDycjzvSUyI27k18FG+blIGUIRnvKBcNQQ1kZwPCPzvi
q70ganCM2WjWXByoGc3fo6G4z9KSHVCL4DyDGLsXnf5pwG1p77Xed8OerJ1WIk+i01seSfKJQ0YG
ERc2+WRL+/vlOOrDVcsg4KAk6/0Ren3Yxe3eHo0EENFJ64bwIHCw3FVerh7TuS53RgcT4D+Mh8aO
ZmzCEJIr70+NWKhhTJUxPdl14t3nbfStmjQMFzDTeDQj9q5/O5y9tGlZ3Gr+ACpWw3leorhDmipB
XasWhhA5/an+xCLJfCEGjB/gLmnR2+VBP5SuKMYgUuL8cxdp6xrMYhTRNOWCyAdUf4Mlc1/hYIlx
bm09Flbj3Y4hHZU+WRFcd82+H+sTvBsrvnKp/XBVX+q7/zuf1xy92CxyQS+1OMGUw6NYCOOYuFNz
JYmr/aHXr+MAwEMW0T3pOIZ8/0WzslKAJjTipM5K8Wskp4P4BmtfzMGmJyWMXXpGc+VoYlx2h/nv
cpd2hII+1kqfUqQi7AhUELus0XeER4M/K659b3ZyeIjiJLoV8KkOUSvq76RRwhugYcV2qZMfyTJm
eJqN3h+v0Lt2DrVjtPho112qnayi9/aj9Kw7kxN6k8aD4tvVXB29ymsCB2PxXeXqAlvI0uNmiE7l
lJbL1uWkcBcJPeyvVKcUzm7CTS8xlL10ExdPP8c62LlIn+lpzLb4YruHsS2bQ2l0xtb2YuynQtXY
W6PdHSGoGT+VJCmwfBya26GR6HgaS92RuHF9aw4RvRgVwARqHLe2l7h3gAlsTlJvPtSNWse7pplw
7uI6teM290s1hnjLOk3uarxjb9xuirdKo1nHHt2R2hGFEYE2n7FddzFerJ0DEaxzUOz+Z2TIZB8J
Yom8NL3NGKvKqbbpHEyFmX0unIUFWWCsVLlNv1Gi0MDqIdZ3xObGjTdaJW4+3rRrYR9uNITN+4J2
tsNkNJifz3iEm0ql+khmww291sLP8GXew0apsRMrw61mDb9ETEQto6o5qh22yBQ6aNakVaY9wDOJ
H6wB+3GXdsCd5lGJohrGLZIEl/0QNpB0aYn6qlE1K3Fxc5RTZc8Nfj3kRYYNzYUJlRrcL5O2AQjJ
+Cm+3c6075uOFGPUu1tIKe6m1SfvV5I5+U+3EK7fhc3w9n+cnceSnci2hp+ICLyZwvblvaQJUVWS
8CQmSczT34+e3C4TVdEnouMMdLrFBpKVK9fvSKRGfY6b9l4V9u+uzvxlY5Ze9dKtSbVOM8UPfqu5
9+DOaqMZdYE23irLq7TOs2iUbhxVXd3tW6NgQyRKdDP7CKWT2PxOavHP3OftRwZPIGAYBrwLNPOe
O6O8KV58+FmnvpX1z94hMkuj3dfX4jL/NkaH7NUxqaCc15XGukJBbv2xldTOtaV1zxg45KS89an1
kuhI40NT5vMc+UuVHfB20F4UKerGj6Vc1qWTWPV3UMfHkrh6F3Lq5Pfzv+/JjVViEbIYYPY7etLf
u4NONpIodaIsPYIyB3wUEw4CUe4nRK1PevrNNvDx3Mvl8RqE5Ih2Fyu7tzVKLI6vMfMmmFMSXVZ3
mnE1NM7f3CTc5+vab308FjFyYvYLTxVaM8K3t5dyK+SzjklQyhBnRBTWZmfeWr3Mxkjg6++RkVaR
oJ2WYI2vOllsfwun7QlYqpJRMYGogIcDuONh3Y5FvekGI2eV5YFwtiJrSJUumGzZB6U7zcmysSTd
zh5UhzAnPnFH3+z/nFpTNHsmcD7vXpUPdZXUPp58fbpx21F7QtlrJNtpUO13mUCfvGTABI+bXu1P
mE2/vXX2MAffwKw6dW2jXzuN2d0uBLfP4P4aPgweozeA9njERDCJJQOX3Big43z9Aj5ue+sE5f8b
jHejXNlB3bV8RLWWSuRT65IJycfRHP/zVVaFGgM9oAukce8GbMFUl542J8UpYwqfbGtaxiEspDV9
0559cjcIERgNsKKYU743H0ElmSe2Dp6ckBF9mq3CvjJGzIu+vptPmkCuAvFz5QKu5lNvX1yJDrQY
iqY8GUk8RoFs1b5BRRkGViV3Xql/5+LyAaShXTBWk1EAZpsT3buR6EA6nrPYQ3pqLa07ELCxWion
88200rA02rJwcWaOS4b1n0l265UdkCEf5RbatXfNSlunhp1bbXpyslrc5xqZL+xZJE1/swo/PlFa
P8RodLnrMnmPbVtOmUxxHqenPIWxm7VlvB/qBdOh2CpJjR6/s6H8WOB8aL8UnlUK+smnt9DL5POU
nSj0+qOw22ztXIKrNu2+oz99cikfZSa4E0uf4/q7D6xwZpUbWMuddDqGehPbiYEpsDaku6Joku88
JD9ZKrjgoIimiwfpep/8NZI0GEt/4SCZmQRtyvqsapGyu/1i7pesAGHT8iiYfn79QXz87FaxMppl
9lrY1x8SH+Kq0HxTcVVjCDCoL32ki7b/zZT+06vAxWQhcnv4or/97NzMhlq9yPqULNIwNpWB4Vno
813I/7z9oSdYbRYYaHLee28rHehTkaZ4Z58KSP5QW3syNiNoKiaZbbYiAeQ/P70VegWVJGh0fYRv
78sbjWpSvVWdUGlpPxgDyHkjOcub/8N1EA+iQOUzQ8X+vmzZMg2gSFQwEVL7oJe+e1iyxPjuhLMu
6Le9F50JmozVcAD9/3udtVKLYZRNUZ2yRGckWMzq0Teb+LKr+splgmQu/YFQ8mA5mEbPoNVyAvHS
+k56NfVk0oQ5/kTfvNAPaqZVswFeiWQTmSFY87uGxlKiXVJmq6cE//Jg02WFc0b2svxj83Wka/Az
KeztPCWRNP1Wp+6s0gt+5fT69bv+pNCtklt3hWt13fjQ2OULPaurlxTUXmzgfrTEcyVZxLSxI/ix
lddfX++TO18RH5tOzsQ+BMbj28VlZNKutNEuT1ZqsE9MjrrXSUbealrZv2AjR4vRO60ITabAkUR4
vc05eT58/Ss+qYFvfsT6Zf+LnKqRVOcvsVue0OfZJw2DhYOQjr6JzT7/Bkf5iGSiBwKWdaBsQ438
QO/0Y6eV8M2oEuAWU5Q3oj/1nDZOzUiufBorTN5G04R7vBRO/BO3dkX+sjM5QRrqqArFf65a6z4D
WLxqUryPTrojQUtGmeanqo2daM68lAA4Pfn19RP+WPfXq6w2SWALq8f72ydM7GxJOfSz06oSRjM5
N9ajWhiKR7Ejhy0nlOa1FXD+wpi4mq+v/bEus4vCwMeUxluxq3d1xemqLs1bmZ1KX0G8nhW5s5wx
O1Xt/4cLsb1QwMBqP9TlRPM58FgFu3bb2BwNzElsl6En5e7r63z2MK21NUeZDCb3HorrLWussYjI
Tn4+Q6/DNRjKdpcn9wPd0sZqix9ayWGWzkh8p7v8+KUgasNDDLyLbZTm8u17NFM/H6wyzk/KHoFG
yLwPbqeEvIpw1Btczb++0U+qAyg7OyqFAY4286i3l/NwJLD6pclP9I77UjAs2eQ4funRjPuCuest
oXWRi9b8YBZeclcGuoTlXjX/WUC01mcdI6x/uNLAoG9/R1eqbiw0sCtvdGJOnVN75U7LspOiXL4p
EJ89YYxicd6Bj47C9d1WgMM98GU6k6Mz+t6zbRvdrZ33FudCM9h+/Xg/+zC4CNshb9P78FH6mVvD
+OnSk9Lm8WebJ0SXF+13s4KPWwqOi3TpKyTOdd5vKYMsTHKyez79lO1kK1z5N+jKLmrG7s7MLcjZ
X9/VJw/Q4FgA74Y9xf2gsVtKy5niGVZa3k3VLehtu+96pZ9XFNJv9u1/uLNve4l/jEH54jHf4UNc
v9R/bRxLOqmkzygtXtMgspL0bLcq7kWAOb0n26gSI6PTqhyqRxKjzXw3jZa6mbWpWR4H2q0hjGdX
f6n0hIhthf9seZAWZlVh72fI0gJGCS4s6ED+NowkgTE1NmAfbT92bpgt7FoQlnv44CmTWBHRkuo9
ShvVnM9G4dU7VGjNkbR1bbkdZ7+rN9C1ZxnCjE61b2rfZ28Zt4J/ToEO8MO7LySAMzJVXYA7jk3c
zaDX/TYgzX3rOVONJWasvuFyfno9F0Ef7RKnzvddnI1gQWqNQWRKpZk/EsefoobBwGVrjvPWkGQg
fL2q1k3iw5umaYTLia6G9fX2TQf6OLot0dqncZiGyM+ScT8s43wfBJ28rQsn3/REunxz0c+WMh0q
/Rhr2cPC7e1FGfN5+mIzJnS1YXpK6xiXmcW3d3mqYVX99Q1+9kDXSoDWDgf6Dw8Uv8ix6ZOJa3ny
EeeO4GLu8naX+EO2H9i/v6k9H1U3a7u3ltU1Hwdp+7t7M9JA86yKUYiLoPdxRqT4OIiiTCKn05JL
1yza+c4tAjjzfqyXFUyApboQqeM228YQ6S8ll6Yi9D3FMZ/RjTj3BXEI39SStS15/9bpy1diLV25
/4/K6l/fd19mhkJMVpzmzmzCwV7iEPPYV4jdMYFqHSouzzAPyzJxClPiuzHnJ1c36ZfwOqE7xQfo
3SPyi85vA2nmJ5BKpw4b07634iw+zIPzrLsL4pqkWnYNUvP9aDvZ7/+8IFb3Rai3MMdhGb3biHA4
EIHZmsWpqGW1lSR2bIYKGyK2rDKMx7G7/R+uB7ltJZ8gRnr/haUumRd1qhcnsXoLhoalJogBFgt/
akbteYEw8V2KxCeNFK5R7Elsgryo9/TFWjf1osPh+yRX1U/VOPAA+AMa7T5+yebSiBwIRCQVdOaf
r2/2s1fLNw3DDgcuGxeJt182cdWLpptlddI9zXzsKxoKAy719ZRWkBNoq4azzJLqomsppaGe9vF3
dgFrQX6ztGnFIXNx4Ob9QlB9V9BKzcs7fdKcoyI++8eIM1FYtan+zWn7Q1XhKquyDAUiNhaAp+/u
E8/2HCU01N8uQOgDRnUMoOlsirjIIsvLv1U8rH/h+9tyWbYsXNJsPuTK9ITUtkOJlU02FujJ4poY
l6yaSScxkqpyzorG9oddP6MIxUrfqYn8xSAUHRFYJYo2Cp8d1tgjfseB/vDCeRCMTvBMwIgGoHz9
//9VSaCt1MkwWi6ma/GqoZvUtR2LfpuQJrMnDO2ZVjI7d0q9j/La6+++Xm6fvWx+M0AZM2Gogu9e
9kiyLepgH4EA4rJHPqd0Qyqd+ePrq3z4nLhHdhA0QLhCIA14dzgACLHT3IPn7Q74+SxVWe4TMfkF
gUbFvDEnqqRILEhIfTccvr70xxukQsGa/0cljgD+3eNd0twXZe6RfjcuwKuIBUFDye9TV19f5+N6
hu5kwYFc22a8HNZH8K/X2BmFdGepmcfGnf5wXkERqNz7WbP8EAmS882e/IlqlgMrqm6ANoYkHzRV
ThGrzp4K62hic7NQlty5vkaljCGDWNyfmCdBaHLMYfk9gtT8JWTC1iJPW4gvayFWLdGCG7nc5q0l
VguSWvXhovTJDEdfF2VolbZ/07dqhgJHOp/+jdEgH9yHr5HHxeiccww0fNzl3z6uYO5zgWujdVSO
vmwDxr2Y522bAs842g3CfaGtnWtNaV85WvUg5wQh8MoW425k6DtzfjPYubuxatfek9Fxk47yzojB
gKqEAbXUC0Vu3/hiEXS1rYMEUhXcyEgNpXm1uIHaJnpFeoahNGfTuMQp+1l6ElllbdtOKtISsK0b
J7i5M/p/CGYZQTuiHMJeY8aGEbPYFqPq9r3p3gkXWgdEV5J4urNOYBywkrgiMbuvjJ6nqB7t02jV
zaXFeHGjt60ZGpp3VVijfp5rqrsQQ5Zg9NZR0uXPPOmnizz1f3d6dYbLuLmbSYDFkkKvdk2e/DFT
AfiugixMHcDDBN9x/LiCiykmcSlNX3RfIiGzehw5oE4Eo9qmWTptIeae2mlsdg0kOtFh2OHF8NQw
5PC3S4lEZqh7SALIdJC0a3ulu+w/8LmWfBa7AoDvevSneRfMaR+mvSDriPew6W3ywPDFa6Igzh/g
qmrHesE7fHLdl1QF+gH+dHOP78m4reJ6b/qkV9SLcz7auR5pKUmWvmiLKHcWtlenvSf6xLtZH4Cs
tIsxcF89p79cenFspZrDrlvdKnpjg9HAPVPRLR/0Ltclh5y4X3Z5V2gHPyufwUYvy6yNb2eOzGHg
kEGaZOWu8LvrRHMPkCd/wEW4bDE0JHe9+lsOWrp14UqiXV4Je1DOFsPf21lNuGub2VssUW68gd7X
Ty6DKY2MrBIIXF1cJY147wmRhL0QRysYnb923R1j6T17dadIYWn2QnfOKuG5F2Ju9wvkNdXYD2kF
YU+vs5ZUgdQ5tJmvQclwsRyoHLgnRvILMhkBA4ZSm0Y2GlRYU50XXf6SDbqBlHE4zUVxTqzbsz8t
FsTR/C7LILSmCUaM+qhbm84khCJrmvvFRgKhqiLAg6Xst4MJO3aKvcPQqmUNfgu23kq/UzmmsCnv
JDRH/TmWmXVo/YCA6FjxdGK7O4yGr23awV3CbMqf8jG4BNT/jVSG2bhn3A7OfIbb8QZkftnVo8dj
oDNWCMMjyYI7xHqmbkszNUIQigha/0MVWK9ebwiIAFgrqqS9no2pP2jtcjY66ieR4g9N2gaRqXcY
iPT6mUqM+CJp6lvZ9z+MWX9U7fiExSfKA+HZ28JmRzE6M9tMXkowpNMQucTNQfMdfmaWOkN7ezWM
84mg6HmvBvOQaAJwvWq3UB13bmWt2Z/pGBlF/Wse6lvCHufLpVKvLurgrVn77WZZ6oBsVnPcYUIB
wRTunGcvkZmU7XbK3VMmtBzoO033ZddNO68A3mxao9zohf2D2HjsA7zlDj/Um6nyjoM7/CmRwIdC
qzB4k3FzUTgqo9YQHjKI+EKzs3jbQ5cLxZI8pbH+m50HHq32OEyeeQy88iGrVA7dWJU7aRrPfZvX
UUk0ngUpJCyX8QhP4ZI/cPajq11bumrDyaRyxHU57ztTWA9B6Y4XE5EJ+PXMx7bzr2HpmJfo3i5W
zzsPw69N2qvHscU9atbyn+TDPsfBwnzRw7AOUfded+A6zszFrTyQWwrT36ZzQOaTYbiyFucuV4pv
JEeADUklGrHo3hdNdm7U2lO/HtBb4SVQeGIvwo+/2JAlH7DSPH6Rmf9ytPbMcZKXOkb+MWoQaANX
XvR+c9KtniNProdlMt46QfNatpiIZzbbWCe618TNn2crhbNVGK+WiYeEMIO/Q2Bcwtx5YQMkwjSt
HhPN+1HV7snJTXMjSI9UbXeRF+4vhjb3vTGD93vBtZfksJYXNT7o7pBhmOK6iMOQ92BK9itzpzt8
67eO9O8dN/a2HfUnHGt7uihU/jgVtjxQn8yd07nDOcKE9Dwdm4kIxrg9p8gPUdFiporNkUM4DiRp
DBIwXmLEdIHXYx0VnnY32ubejSEND5VxDwX4ydSmY8+KlrWfnIJB3WmJfgljOQzm7o6t58dgT3bo
r4x1pN1OaiCMh5oful2DClQY9rbusheGCJysG35gO9o3LUzmcCI9YG6qxykTEaDU3lPBFplXupkR
WopV2NBYfNrtmFU7aSfbbCEMecJKfuv09rTpZA4CRWhVOOdW1Ovqwa6Tq77tr+Y2vnKz8nK2wHLT
tL+uodRuUFQ869K/HQLKkCTLe4fc7r4jV2ODZ/zFILBR120sSrElCJPcvs+wWZy6/GH0mzLCYvcx
99qKDDehtlpq7dNFv1lwnKbOBBdDgJBAh+SKf1VwmVbV1l2WkyO0SyboRyDL12Axrjp/+B1P5i9C
ovdmbb5U84j/T63tUyd+onN+rnqspQVzbUs5tyAxB6etTp4sJedrvwqVrV07CbsC7dpPKZmkBZm4
FXr7N06o6tI1n8nR/GWOFIImnnZGV+1thhohtEJn39UcLUiXPhStA4ML7iAbnMAtMmxbzwmd1mfe
4VokmLIjtXVxMXrTL7taHFaheVO12FRm2hn4uLtXgr15qqdDILWzWLnLBpaluQ8G9nKMCa58FTyp
JrjWchvXkta9kzCLGPtlKuzhhUR5Ja5TL02iuItv8L20Qr01b9JC7Dq28dBfuuepFKTMLDtkRxva
ocNkZztfTL+SQj60gvj12QmiSYGWGearKeVrDbYOo1w7+ZWGVhUCm+3Ff0w9TjYphEK+lWUIMxOm
X4Ot75kxl1dJwTJUwjvBvKq40uhvoPdWe/JpQU+q+TrVPT3MfecPb83Hlbe/hKNzUwRBxL500Uvf
gFdVNxEThf0IBSosteSvbxHzZ+auuigDhqVl4iL/Kuzz2k6aIhx6uMI8G+2ikQ4PwA7kTWL6pLKa
E45ApsyuFDzyHRqOP/Ey5ecFQ8hN3tbkxMlyN7RLchw0Hu1MZYxLxdY8StjjhAZ1udlsOOwS3TrO
6VlQu9k9tuY/nSbPowm25m07qGho0EAIN/+TdGMX2gnyqGIy8r09K/AUt2Pm4QfPI7lWsTu55w37
dDj2bn6OsAUzpwktVKdJxpAkYoxDpe9p9Jsox2boUEqWw5gN55VnlK9zLcaw1Yi7Ngdff3HqtrhB
A6J2WZJfEsx+1xAudkiMXIUDne/ZtEBdV3EQyrwU2xHMYeOOcUDDA2+9kNI61mDqGyM2nP3AyA4n
OyvMfGOrteJnp+p8Wxgw6hlFYxE3ajMHQJVEnkuZ7oUptjT2WKcUWHLo5e2i/Je4tbrdlKdsnY2D
bitRwxYeSLBdEv2Pt5h/sS6+UWa56qxMtc3nCpcQPtGwTxYfeuRyiKFFbkDj2mhUen8a6orQNdN9
Kbv8nKRY9F+r+mowGkQ3TnCGPHOh7zFe56UMwgSrihibiG4yLg3JlIUz7bCHFn0skDlG6WztEv7S
1m2fMJX4Sezji9M2JK7EPtGrlTNtnK5ZDsCJ2xrxkiCVKMuGlBAf7WeN/1KYBOat8spViaQo/zbP
xpub/Zhaao50od85MzG/g5ddLaN+6OblT+dPSDVa41oK/0UrF6Lt3TLZE16S3EtC2xFi6URLKlQP
Sdw0oWuSeee0M6bc5a7SugfUr7+axL9q8FLYTLIyoiqzLgXRPwxNidOGl3M/NN6PoJEjOpHCuGEx
ZJHZBDelBuTcGGNOeLFBsl2AG6KTBTe539B3uZBqtU4ebD87CC892cTJX3plUDWhNWCJJCwnhma9
SDL2xIQ4y9onY98/D612US/ojrt+JsqlL5LdMkyvPMI46iYN2u1o+Tu7xz4AnX0bulPcbMrFa2mP
u/vZcDHpBOSLsrS6oYi6QOPui93SN8EMTEOt8Da101/rutgy38GaqaqP1WLMEbFpxzmQAsOZ2DhN
EoaMWXfDNnP9A6ZbS1QVZODp0B2YSQz5VrriN8G/xsFypAjrkVWZcOLakwPcnHC4Ow9sjtUhByV9
tddBECT7S6swqmPfVbvSGv4U0m4ixWEakVVGf6yxZM2s548CHLgy7dUXeRo1FQTjQLuEJUrZgyir
1+PLVC8vM4uNjSX+gzBkoFXqDu7Qu2dFW1mH0qFrt7qhOSI73PZ9I59HhLFMKenHm+MKQ4WTLm+w
MMCQPXM8/r0qCGHs3ZrkAO/U7DxXHk1TUaXni45ZfS6CfT6YTytifGXMmAOyCR/0gR0WnvahW+Sv
Kq0RW9b2uMtNLNgryu/Bq4oLJMe/HMStB6bSrO0SX5DRUP69CJYu1Nr8LpdENKeDm/Th7Po4Iyn5
R0PjE8mU1tC0zph5PHuDwgV5GSkA8jnpDTNsS808q83gssa7/IB+/RIjxTOJGjySdcKZc0gndrdS
3/ea8nc05zfDQIhj1U5sU8n0izA5gLMgePKGafxmEvNxfEe4BjAfgww4KoB9bwcZNSYUrT4RTz8M
Op6xsgjOR4tQSIM8pAiKzrxtFk3srblPtqKM22/mdx/isrHUWV3TGBk74DMgJm+vn00GojW/N4/z
UtTBiWhKr77RGifxQkeDeHBWj4oHVcYQIsNOTZ52oTLh3ZhmX2RnVRLQxPXebH/zu7xP5m4rGsY/
K73CfM+tSBKvNdAB6Ec8rbrsCJ3HcTc2ArwJo53Mu5/++ZJ8ZHyI8YpuuFdO3zABNEZGQGWR6c9T
q8P7q/AFmnYjueTtRq9TPvveY/KFfKPuLPZMtvxuTNdZTgMgtYsbhKwhEvj5WXR6N22lED1qiKnH
uc/F1KnaxlIJ/qNusm8sYokuyZQqXlyj0lGcJnryk6N2FWywzaxE5A0wvENpSMQGyp4aPQzManrm
YBj/IP3R0cOlH3y6XDcvAFxGq9tMfdI8EN+2Wvj7c/GDnNPxT+HblU0164s4nBJMtRgrYzEVjstU
25ucrE6KYRwHe6FM9Xualq7ZEA1X7psWp3whJnWuHDHKZ3wOJV48WflkF1Og7QM1jB6DC6sSm6xO
zFPdCXsOIcr1aESZ5I8XJJKgbE6ywD8JQaXZNEVOq5MaXSI3Xw9BP3np+Dv9Q70HuNP/kRD9awia
1KJvYMZZxyQ10ju94NwcWck4fAd/fjQF0AleWUfWmBEQ8v1+quvY0iqNsbGPi4YKPHK1mFBYQxUz
mtI2gwmej3NzAcBQvpBEk/IwZwQIB9UUy6l0y5i6a7fdekBFttQlgfIOckld45TrTflLL5f2eur9
cbwaWulnUd3M8XLd905xHccc5L9+ah+n41QQrAA8JNa+9wEh74LFjk1g6+OkJ/4lgkx5nhllcldz
zvf4cqHmbhRWg2PYNar6Nl3mkwpmgrIi1INB+BFxcmSD9HdIneNkY2x55bg9fljChNZX6gJZmxa0
sX9NhKuRnpuz7T52FURPjEtFP26qTtGAMzQd6khvUo/WzE+1XdboZoIQSqCXqRne3uVQSswoSObM
eLI6pzK23Of41GSWcau3ov1jjHNeReZEEDL9rVHlG1wf+mbvcIB/0kG/1GZsi6AJibc2rqRR9v3F
WA62tmn63rhgpONcLk6w0F0Vk/+E70Ei6Z/r+EZousSHv168Kppx53UiZ9BEtpPLkMxb19Da+Maz
XP9FMuTLD6Pdzm4Io3Oqb75+z598HUzrcePF/QGM+31ExcCe785TZR3dJhZ7WafqIsMO/5vZ+orY
vMW5INX4FhRqwFAk++8QHaL5FC4Dw3jMwcjVJpusItgbPRyC0E3Scfnv+ArpS+Aetrk6BLwnQCm6
RN1vc+fomRWuaomQJx+b9uevH90HkgUcQWLqQO+wv4RA9w5dGVMcEqqydY6G1akbYaP7T/vKODi9
lt/PeWPhl4iQ8OuLfvIkyUfR2VUtSIKwzN5urRUFfgGRcI65JlGyGNp80EzvbzqO6puV8Ql4BFkY
9Bokx0RWtN7+v+omoyiRuavBvo4lpfeYx7n5uyOd22UAFnDWttom/k7E85GixH3xJGGbrigvhuBv
L1on3eJWQlfHnAmDf24vhiiJ3HbT7BKZd59cS68wxw3HtDw/pVMhFLrlluhKDBmDuxpmarfpCT91
LlEa6T5T0W62NxnUoouuGub+R2mrygAk6OTj0MdKbHQJEz7EDJCAoGBG741Ye7Lk33Isql8D5rwM
f9MSCy8RTH6wKyZcPjaNPY7ZQz8JjAB8c+A8Q9hqan/Txn3yba7bCNH2cBdB1dY39K830AWlMyVe
Mh2RjhaC02vgowEk6vo7/93PkC9EeYGrQ+qmZ3wPrztxWnpWR8BKkOuZ+zeTpL9d2mWipzeNh1Bg
K2SRm0dp9jF5bW1t3Oj5kP91qtHb0e46mCkVIxUqMbKUY/bcGcnB0TUPv+Qmlz9I4Y5fVdAX5/2g
ueaNG4yGdvyvHwZrBhbravdirUqitw+r9akvOBl4JCUjHkdhU1YgYx2nvVlN+TcFxvrHa+xNRcNZ
APnQih+DFSI3eHu5wMWRULUAdOaQ5DLMW1w2kYT2ey1m3ohSU6eR8f3Jyw6pU1icOvwczMIdm3qf
56BruBYahba1ijnQcW1wm59zXIibWa/rw2K0mkOEVZPBu7aSM9HNwDIeDj33C+3hVTynaRm6YkTl
2mUq5bwqIPvUQ9U/acls3PmlGg7KUv2+7DMNFNDTL/lLMawZjbG/wmUXeSr424Q0HTeYgGwVsU4k
80t8gvIV6BSRwbzG2OBM5j6uc9THlN55IWhbpig8bbv/q9eNfMhtLDWy1B4zDjojumU0AAHn+DLf
L4Fb/GHM2MQkZyY1gFk7/fA8JDT8IFUyC2DEVTOG4LTpFJWxa+cAwC+plbZx4zm7N/kL71HLy33q
FQGuOpCFj0Hsm0/jhHcX86982cilRHkrMzkcqkbEe8bp+m9wJou2OKu9X6hOph+6LEjF1j3S90zB
vxTbiuTw1J0uatNbAFm7GLvUSUc6TUmwU2ymQ9mo6eCOEzSm0tK3RItXv9y+1IadMWtDjkEOiWqj
axDxVaGZ1Dd48xe/ndlT55pP3WQsmxO/DacleY5n5RK4XggeoNXm/B5Ukq0EjmO/dCO97BTPP7Zk
2OHTTzg9DATfmCyfZHsDGw3wtPsU0PZgVFm9NxbmBl3BppPOtIX8En0pNwBRSt/Hg3AYWmrlUEYm
1MvHcRjiv1psoNHwM0fc65ObPoiGQKBKiPEi6xZtr2vFfE2O5fyoq9i/XzzpXcWNI44xDor5yuID
2yuX7DwxybBR+JAfMM7Oa8ieyOlDqnZZQ3yz60CGczlMqLD9IrmebX4eA4uGc7oxisoK46nAfzwp
FDrwUZliw4FPOwmjAE4Gs3A2TlLY19Ivvbshte1uZ1HQfVB2TdwDtw4/DNPzQL1MAuU2crSCczJE
hocgt2wZFssszyWl1DsyBV0WSCOOHMOyBn3WJhKAEzPubjgAFEdXjVgomTDzrr1SLVusotNnPGbU
pdK85socgjlKLXc8upx08UOfpvJH1bfZhc22lYYS5+mnwBi0qyJIjX5reNNQ7YVsrZu29+MpkmXp
KTL2LIN3kWqKwb7ynU2clcPeiidmZm0wW97GStHN40adRPpMI3TWWeN05mbpYKDzDwZJkQAZmEbN
2Het7fxQWc6wgHgmtLyzsrvzQLOqp7IzyMg1Ey07ktbSbG3PrEsQF45YN5WfgAXUeOlDHvDr9N4M
mupMBMB/IYOW6UTV7PId4+XejHrGVK+i1wgKck0yCfAtbn9KEqSCcycuWIi5wMdlU7VN797ahESc
sF7Q8KK24+VPUxv6FjYkJ1TDb9bDLxTmObI7sz7EbgHy4nRTHeG44V6kqc7gmWh0gq5NC59+pYSB
f3fq/lI6kdQarix7PZi6KMeQaFvgJR0Vc92xrvLgIQFeYNXPBTZlfea+VqjJngfA+kvkJ9XJRCB/
Ecclrjza3KJPyrv0wbVEfplPTXvStHy5ATko75Qlqpepkd7NP4CWNyz5y2ir6bKHw1zt5WQOxywW
3ovNGGN94Iv9RNzHfFj0PPZIGABm2bZyal7tZqiY9przfpCN/SeTzGSvXb9y0qgwF+e0qGmExuK1
w8moTfFq1al1Th6XOuKTZx9Hr14eksIado6XF1dDBpCDdmHZq2qhuk65cZZWnCkx8kz/j7PzWm4c
2aLsFyEC3ryCBClRjvIlvSCkqhJMwiU88utnoeZhWipGKe483u7bAREm8+Q5e69twBJVwW4Yaw1H
ge80Yd723euUYybNMdRFYOLY9HrwEwu1SeMeRicdniiP4khlpExBSCicO8NpE8ZJNY4Fco6dOYWA
1vvnsyXts5K9/qYK1tDSyXXOK8bY0/Bux0+dc820zjRYj4P6rGEON240I0+bnUvsnL0R5ZouZsxJ
mpxLP+fML0rMqOtRbHzUcCFe9zDyo1gf7OvYsZOzMtfby25xAyAbQK9r5TnHLBH6Hdi03mJgmopr
yFLphWkX8tDbMo7glg3axrZr4W0MEho2ZH5DAveKuES67tY4sNIleKq8sT7UdjVHvjYPN47Ty31N
q+MskEWwgzC53A5NkxymbmBqYph0S024P0+zpg3XKU0UZvX4kbeLcLstTAnxqJbOIVDSoIrJBz89
dnXS1tuERzRtgVB1fGXOYr6zijB4ybzkzGf+iZ59rl2i2Gz0NBrhQN80N9Zy/3MZQm8DraIFVkBH
ufTlYJW2dlXUpScOXhAXexIsiHALulZtZ4351Iwe88JtxQt9Nvbbfxdcf/K8vl6bjd7jkIUQG8n3
5xIopZGhmqYVB9dFhrpxzV4/FAPcYnilqtlptrIjq/aTmxgurLuuwxBJlOe5dwyzje1iZOZewCa6
adPCTIj3yIqCtpYlLpoWr+3W7qwsWlza8f2Ml48NAmQbOqthPgxt7Ce7f/+ev05W+DhRywf0HQz4
3F/PO3XlANfXDSh27pxcLn4KPWt0+73WfJt/bFgnHhu+sjXuEjIEotbPt26aDU/VzoKPcIZBEGP5
esmnrNhXNisynyOaIjX+9Fk0nvoiiVFvMet1HDhcJWKJKK6Gb3w8fxv9+PUuv3u9AeyQX5kCnpcO
fpOp4tAZVaGAEEovwgb/S6Wd2jRxmx6LVB/OfLAo56oX+r4eMBAsKJm+ea3+6vysfwhvE14YXiz/
q8o55jyWmh3K/iYrfQYatILFKNNtTn+CZgF0GDtNBtSwk/0uh8b/5vKnPijOXDphFhgn0UR+fjLS
cOdcBilgwWa0bghJD67GZsDHqZtLZLvVaza5CfVF+Z0759Trx+VWehOKV8iiny9sWuXiZMIG6iBp
rYmRArEx8umqRDj1TTfmb6Ma9xjBK6hog5y+v4KOSX70fbtzxYGA2vygahzTYUqYw7FYhikiLEtF
Y8XAiTUFOYBQOrPAMf0mK+mv/sL6RxD6hZPWx+H8lYbgVomtFjagA8S+9oneaXxLr/ph6XzFFiW+
U6eeerBMJHCN2j7f3NfOglRaIet8KJhGtO2NJbD8AAMDqNdm9aPVg1rNRRNvLWf6DvB86smiCbDQ
k5u4cb6+0XhSrMRtreLQIu0+F6QAnY11n9yong7vv9ewEx8Pkx/H/qNgdZ2v9zT3qzHGCVkc9BFZ
RkXLgyK3bDf4ZPtdtqTBlpbnwctgxhmIYf73bwf6OYOVVVdt8Is/v8KYcsRUxklxEBZ6MXbrR6v7
o3nFKDvMAdKSDnFVhqfu579/9ok7vLbeV/qLx9DrK0IkmTi5FgVmjA69664E+0dAhlbdDuwS33w7
p+4wMzUYMx6ux79GSMO8tNT2+Ew4c2WXolf6FqmfvZHd/IQ6szrQ002YMzYLopr4u4j3k1cHMEM0
JB+O/vVV0mabk43XiUNTICTpmdHeJlSGW68ymq2beMMl8CnExbnWIsPyv2vPnVo4OGDZLJBcCED4
6mf4T0fKaIi2ghGRUGMbELtK08FnU+lJ8hFgErD3vhP3P5gTjZeWTXYMGTsZEL8KOEC6//cjN9w/
m+SX+oMNy0eovQ464Y58/mN0Rw1k1eE3kyM1WWMNcPfBzu2KPsh3CikHoTZoKeB5uVuYkNpZ0M7+
uSXdt0UXz27NRD6X6i0oqf8HYrJc+M0oduEvq6xddswryyiZdVoGKfibWtQmQp4SgfRsX+qG/NDb
ropMK0PlR86K28KXtFXOf+3PKUfULH2dC+NJ64PfAE0eJqhXIXv+izS0KawxgYcZUqXInAc3qphJ
qpRHagaDOCP+b3mljSHeKXgOg8B4SdOS71lSRCJGmEPCgO+YP1TbMkdITWAMUrJubFEiY1fHz9Bu
OdJfL2K55UGh4hmLZ1daiuYI4QDT/CTyzAb9TZZSUSYaii8nuwoWw0NnEKgwaDzykBb/I5nms0Yb
aAg47TFOG1TujVKR4/fPddpQrw/ZGAHeOhvzAkwwKP6ulE9wRRxqmhxVNoKh0OkKTgNMIEMO7dfN
kD6aIrtruine2k57XpVxvJsK4HdUq/wniXlDOvYYWlZBEo8s4B9L69rtnINfOc8Aet1tbeXagUS4
IByhhyIcEM9LO78gq7TfCqI/OO4u8sY25XAOQVkerLrerTbCEM2Tz7l4znde2Tj7OXBnoulLa+M2
PpjNno4H9jmwMhCpQ39ZxPVUMi0koRQbK05D4vfqERmhCDaiKR+YIeXXBNZdgQFOrm16altzaG59
G4ifnluvdNX00HGThVyfgdC4dAi2Vm+9N9RgezkYy3nSWoipy0VtWgfFSW8O+HwMdKfgzjuYVf7P
1DAzxE7ece1REQpX6ducc+PBoPUdNnZKRpXekl0cs5PlbJ1bmAtghYvFjOzJs3+T8KJvmiGBycOY
zNuMpRe8ty4ts2lub9TM4lH0AzrchOGFdbvwjpHS5JpbcvacUJ+9PKpk/j6U6tUE8RMSi3MsiGg+
09r0vppRLdH8OAoKxHC1PUhRpdfgU230vlp7kVgpPG2Cu3aeoTLGa95ysaT6nn9X8jqgSfTFim62
VjWcZz/aI4R4N9UMbtv85saMvxOZ3i50ClDEFWiCYsixCFgMfFLewo+nobxZsd3bpYY51orgujZW
tXPW76Soz0qU7k7L8be3gmuGcLCBJ5v+X28hLPcNL6qXXH+nc8QpJDfeAhIQ3XS6bcAiVGXzgWXb
2yNoRl2KB2Xb1wbEptHNzgbf/xABfGbSKrFjjforLQ+0uG7Qn88kfuyyySsiQqq6raUlP5fUsbZ0
/3iDtOaqJ5A25KD0K/Aza4tEwIpGtuRN2yBbRB9xtJvuXcbex6AQVskqONPb6pfhyqu5Z+fOPJ6R
naXVBvXFPd3Pi9jL7OfMmsudHJP2YxzL6wZlO37A5qEC8hOmTYI0sXJ+oImjj5pPP8Ap6kSDJUXU
aeb83qWJvYtFzp8D/3fT1O6zmki+SHSsE2RxbarK/lH5fZS45bSlvLoxy/hSj/3xBqVefUzkcCPa
+XWYk5jcy2K6NuL2iTHprTuWCUsXZ2MggdMS7MzUDTYycIew7+PqLCCfNSpRUYTCLeONZmEMAs1W
7GbbKy9zmaMWZIiXgF45pjB6o7kFa2O09g9ZE4zULb14rpiSAJnjCkjGZIhcHuGmkyEMcy35sVS0
oWhp51taVPLKl4aNaiO/BqPWQgb118kKPDj8sk0IOlbfmGWlbevBoTUSk4sW2u4y7FRfl7gYcvs6
nQ0Aqnqd4/RhpedjOjpexfk0t54r3/shKi2Y4QoKugeJ/q5rkNzL2fQOvaybDaTQINRHw9lKe2I1
apPdqM31Fu9lcSEWG1oeXMxIkoS49xEe7qQJurybkmM9Vw95UutRn8YIK1ipN5Wb3mqLM+3VAM96
bCrvGmryvE1BHG+9EWA1RsH3ij5NyM5KC4ujrCZUDvZUvy3mpEeYFrv7JknYwLLJ2o+2vhyp/Rm6
VXTHmTsxAshhZvqipzk7iz16uytTU79mM6VZYmY0+0R34+GGuQUL9Bu0ABnqpd9FabfuMbIwdr6y
sVIE3TlPpL4bKgcTgNdO2zlDeF8mdh1OxUx64kqRKYUbJZ5rhgHah3w7jt5Cp5Eq0phrn/2NVunQ
M9ILuonjCUadzuP2+GX/o5og6k7MoPlCU+3OEGa5N8agDDOp3+r1cof41r2sixQitNVjI9KQ+4cm
QrUbCcIo9FTTPjSQ4BADIQBwUvyOqHqaDZPtMWomWe1G0fU7nb7G3i6za178n02ZYwiIDTYo4u3y
0SCtvprQ2gqjCae+GI6InFD+gayi+IUVbeTQREftNxSfNDJwLWOjKRy+TQP7VjL+QOeDkDuDGeqA
5N8EyrzVVEWEYW8P215DrVgOqQzTuUhvBi/hqMS9mVtwQ3pL/RPr8cVQJ8WmNxqbiZG9MSDjkgCK
mcfMHMICffU7Lmis6lpypZxa/qp9FIuxZxMRT9PhKlb4w2jf47zSmkvPKoYotm2Wtlq220UNv205
1AQWyOFiQLxt6PK5Sa3XTHPFvsO7wV5aDdEwVsmGl57RVulpZzWzjRCd5G+nm1icAwcSQYGUuetx
JHhNvXF6Nj3DnFGXztlqAWpERJDAh3Q8tR/GFFJqF9goZGmC6mUpt6CTLwXSZ3Yd4lstzLPMX8XO
qVYhsM68jQ6tuISQVO4rmYp94SfFLYoWf1NkdXHM8YbT5DDSzdh6H1UdvxZCGQdQnXk4QPF3Sjzc
aVLuF9TpEbDXbpPaKXe6Y4NCjphTOoohbOkGE/Sa+ohLTAYM2nihsF/ftg3JqYsZMxsJxLuw6ZMW
tByjxlQ27GVdsLCgDxzS+jFmeHSGo/8WnhdRraJ4iVONYUaPKMgWbK+caPksjN+pZouN1/RXuUIu
Gy8NYzhV3tIuvKFGftQmGrA8gOYugXAd2kEc33RgPKKW93fDjJ+khzlYztKR2T0BI3cyKQomTyCe
sJ6242MmpztFluSDPaY3xgDcfsovBymrW7sQ1XH2KW8mwDU74ST1brRQwoIJPeLEtLdCevhLCzvs
XBhkqMTPC9PQ9uQk+Js4GO1LfL5sR27dhJmo5Qt2FL5jr3gJmM3uODU36Lxd+qRN2kSp6eRXhWX/
gBunb2n3JRu7d8dN5eRyY8FlCVf3bEQ3D5o2qANiGiwMjnhEMfrHjGAqBCV487fZxEelDHu86L35
VzZW1+Y4vGi9Hu/8CgOaZMC6AYnC4pjpzXZY+tvOLH7pcfWY5phJFor/p1xnGxQkEG9oxFhbm8RZ
jjVOc8HUgTRfMscpcAoKQtMf7hUTcRDKBU1owFLALCeMXovHDLrhvdFHKOCd2V6UvbyoRXCfBBZQ
fD8jDsgTBL2tY5w2EM9JN+0LVZAiUDVHcFhrAjqZkWPhR57eX02ZOYGqngb7csqT5J1/jow3S5bn
rMU6LvBPsAAxMpnKzt8bdTYyJe2m25hhY6R7TRHauoveF//jZWfNwz7WtUjKTHGKraw7Ocbt5SyU
G1nl1OOEzF9xl2Af6bD74UrHM1kfKi27BYV6QKt5Aww4DVtldRu8vuXGqPUe+p58BoTRn43LaF17
o3tROlZ5hyjAfgeYhyLKX9Qr5sZqJh/JgVXrc4gRdaaupeYTwrFgpAohUBuX0nKuxxqT0OzWA+cf
Kt3AjY1zYdbpQ+z2A+cMRzvXOpHu5h5LgixSbAzDo67cKYqN1NzOdU1/BzR62NDNi9wgHo8MZurd
UvYMrYhXZoJsdOeSc2ZklMZbkaDJL3x1p6UBEIC0fA/gc28WvBig7casiRgoGxesTOVjSYDPedvP
3q6h4yXDYZhVKA01H2dr/lkZVv7GMAXgcZbX0Vzg2FWlV+z7rCqjoaiuLF3jtCX2zgwlvW4D3rTW
SkKPMUinGORRtUy7isSaC9Lj8FpV+ZTcCM1Lb8GzMvqYG07XPodSK6CIC/ziAYLQDy82LszGuE8z
t97j+BmuDdIeePLerSw7fZO4/TkKeG1Dk/otIxLvjCM9EyOZw4V3Yo6cDYcEd4zlLp/k5aLbyOyn
uDtbGrw0kyOtba6nr51v5qFrEWbNwCHeDD7p6sRi+/cD410CGBZ/b2WZxY/ALdUEM2kcikJ5Mjn4
kEthsaVj/w6akani8sooMguz1ng03e6SDGqOtZXq4Qxy0wZt+GjjGolKFuymZriKpVc/VeXwkMgO
T1N2OQ0kFeQaCaq9++Lby9XSxBfKCo4xRuGwiaeEI5OivViZfn9Tg3Zgnc0yB6fbYnG+tjRdvfpF
Yn3wfyjfOrJbiQKH03zZGEUwYiPwU7EN+KqaaPWmvBuYRI0w15nKvQlHusU5YJO2jaw+A6PmqXb+
qZOs9NP0EBOhDOk3FXuttSWx/KepL29TnB61BDh2AJF2O1nOO48WwVqltZe+JXHQZc0zUDFGX6Yq
z+qBQdmghHHZOyYHXN3/5VnxGf3kswK/D1MncOxtDAy4reKP2avvPathQ+rfUZ7/mcX9pGm1rRmn
hrPf5ZFCyAhpwmr3BfG0IczYORINZbNiI8dwrjkb0i6ZiQtB+lTMq2cYNwmqCrJW5vs0KXhVuvJl
Kc03cnPL3xzyfhdd3t36TudFnaQKHGagjEbt3y49aXq4027NEi0TtpFpxxSCLcK6d2PtYHRYhUy5
yMhjAmml7Eoji1GIUmG+jclIwy21qjBNYjChqb1XYgpwiUwl/hvVbMkoumFqIEOtkdoZQ/Nm66jW
uo6rHH5fAKu9qcszW8fTUKRUTcYkY2LuYsyEq9s4hc+0YTB8O43GNTVjuUknBu2yGO/QW/2IVW3s
vDF+tQo2fd7f6sYy+/fZLJ80JW5V4l63CRR4JzUxOYNhj7xqfvRn/043xvLctrohGpv0phmc+Gpx
FpIY/MM8p8NWreFAtkIyk/e6e24acLMdTofgFegK2VNw0FPe2tLJhggITUzQ+yJuG1X2mPmHlwp1
65oMdOfmaCxqPT9PnNrfjp59rIb5CURBsPOxF/WklG+6brQuVN/hhFPTzyLpCEyR+rhph/THwNn+
gvTr7eICaF/9xDwmCcu+IqzEvlQ5FO+qlfO+zGH1oXnK9nXs5nidQF5WYGgiryvP6QmIqDec/Axa
zKuwzet0lH1InfhIqDfatXnKftbu4qOg0LGGGKO3STVTg3my0oncluSTxXzQSkUDd21er2pADCr2
Ee4M/whrUeRU2QvLZ8HBIZsi4U3ublDkxGQYNqU3njF6vRgK5wdkw1/0SHKst/KOJKT6jIxTL7Jc
0lkIyTGjInNBY3Vd+pt4gYPZeb9pX5u3+H/6J8OP26irFHFKgQXhRil5FgAZvZzTfj4bZXODOPLc
H5rhmMkF56IUO6glvDEBZIBgCW75+rCKZtpGWka3MXqQcmFa5v6WHYd6wHdTh4MlNIozCTaWk1Hu
5oRwDXHYjcNjPfhIT+TA1ohNqOnM56Ijv7SgZRJ2rXG0UufByvBJ+blTXHhKL88xvF4oZV2TAs2R
HC+rN7gCSzt/hvrTfEuRN6lkWLYWSn5OTK21LbS8ivzKpXyij3FsEGBQ2U9wDeZxjA+5QIECz/AX
ti51JpbsLneDDxLKIdXU4xxWwsVl3aTXPcdJHqnpnbXG1KuQCKtbSQdig7aSBmA5VWFlOdWe2K3l
mVZeESaU+jhAK4+kjrzYGbHo6Xzo7n1RxPoBTeq8xYhkhZpZ3C+FxXRZOT9pAMnN7PnUPkF+lUqf
xjeQCzZADdOXaqbLLstXn45XR4PbYlubq2pnZMMTkWpTCIzgRpnK3JCP0Ya8EXivM5xiwlzOh+xP
faautNR8ceruwvC0Zy+R0zUpoCT30c4OhfStKNYgxDE1o2Dw/SunqVoy+4LgTnj2uyqcl8Ei0WMG
PH9e676KUmmmIVLBeEuN8aGK+ljq+m9bmVfKr9kVA/0qd5HuJTQ7zrWmrXeFwJTjV8O53/FUXbIr
tovXaduuMO8ykN+bBgUeSgcvuJr8oN+reryjnnqC/TFHI43LjSf1s851PoKyRpS0rA3dPNH2CvnP
Hn5Uc+2V9BvKaXRDzEi3KL7ecAEyeh+LD2umloA3IDb2asum23t0gyHeaquqbXaHhymmwk3EdNP5
PREkmn+ESyIiR/DywzgbnqWkq9FSGO1pf34k+nwvHE6ARVUHeOiXNffBxL1O9kVqEnKmWjVsjEbe
Ob0ptjTKX/VsBasSx/ZqeaLYt6j2UPLRexZp7YajGjG8OGSzF3VnEgDfPCqF4kquQrg+G9s1E97c
aHCLdoY/ZRFp9XZEHgE7Rn3TuuNZUuQXs0kLb9HuEgLLQpZEHTeF312si0/Xj+Y1B2pxyLHCbnUH
OEFbOGIjtSXbNQXqOnIGOKoQNnUeO8t0GH3ETu7AkkxteiGdhfo0sDnZu6K8tHxsvH1GInuYU1DR
S9b0yHBol7s0UwKFCyaYl4dmmapdWQT2T3dufDK3iUqLjfmjmfCxyXxGyd40W444502JTXhIxqcF
jN8Ghqv4wIyhIjnkJqfcTG5zEZOj5AbQDVr/wVoESB3mRRGpI8ktq2ay8XsORnMZH8pE5dE8t8cl
KJ6r0cp/dgzSIO3kyc6cFsYhEqWOdC4Rm7+jAz8niEuQTlvdBHXypFUO2QAIBjaZ68RYXp3rZOFU
U2tqG5OtuHVku9OUe8TLhX/K9IptnQTPWpP9HjVoMM5Igi/UtgfGr+kFMmOKw7pxo9oui0jJfgkR
9ZSv7TLXl1Cu5gdXxB5tlbJcRympYGhNVC//W3eIuphXMoPWRfPQycj1549irLr9EDBC13ncVqBH
1dKoc51VGIKIfpMY/hvRK/uus+ud7N1NNo8iUio3UE8ZD5NHDtosZHKRxwiqxm612UJ823el/qQG
C60lGoSLpjQfK4cJQwL6MZpQQF21XfCc6BQ37LjH1o7ZE5f4iQwwxIDl+NrN9EBYGY9MKG47Z+Vv
5KxwdQJcqEZi6zKEgflASDY69866t2t1rtULnRn32ePod1CdQZ4HoHZ3GttXiMhsZk56lxRiAbyK
pRTVyb3da0E48BeSRQp2NiOghgmLgcq9DfZeJuTtMpu8pGoMrsgl5a2eiuqGCpAkeDAeRmhLPRo1
osBmC9dMw6ZgmwlBInpQbAx7ikMXLWA0SfnkxoRrxoCcwmRGML4OWTQJyYGCScQ65uexf2lIvHdp
kW/Mojqa9aoqLfvldwIqEKmiGQ8ok2WOMHfea5iPd50d38RI7enkB0idsc+0IFusLuog7GwANZlg
Twqksku24o5qOAGYgeC0lrO9mxvxNPpmf4ED5wXrcXCex3py7Q88vLRgJS/HY6U3T6qyHph0/ug0
HZFaNVRn46CfY8V+gX66IX4uuyRWPMWwPJ9bTRocgwDZGP7EfZuwTg40sbkf8e+s1n8njBVKr3lK
EgSbBLKF8AGbyHNAWeFvE2ct6Oot5K3fLntSEo9xWJY5Pa9spnhLLqWEyaD1+ZFVFnO3Eb+MpnG/
ZEV746FEDo3U9i9A+R5Z3YuDhmE1lDkuOwp67byNzQDAi/WryEyii2wpDkGLsAiw000fuy99oJHr
N+F+QMobeSNnDCsr7nKvvnQyHeeqrZ0XIMXJZgJzNbnVT720OEX43ppbpdk74H7ZXbbgdoht/8dQ
JD/ajuOdpdr70uEVIbXvMRuD370dnCdGO+zFlIhNaWk9/UcKgl4tl11lYLCO7yZkhlmiXXfmsDOF
5UW+os2lyKeJ3CK7Eq77WLTJvTSom2CbvXKOzCn20osi655sDhEuQtAIxmiEERzEfFv+pvEs9nHQ
vOm4WonILveztL8Z/P9lxuAwqvuI7f5IHMDOf542B3yBVlKlyaGcs/Iy8KqR0EcDfN83Ioq/XEVc
x8WeioeBEA/8/5+vo5Y6GzrklOc21IifYzVAKdL4HOmbxec1k+lLQ1Xdw7+n6ScEFOB2SXoBrgiM
8CuftjGt2bNzATG6AKrka+Ih7c3pOU988xsS7qkrcXbxWAyxr+lfbRoVlWRju3l6kEVSIJQ3eDN7
l0zWCn3z/b9/1Qm1xCpMDNDB6Cvkd5UE/UetkGHKn2rk94fSytG9aspvaMwJPLRhbInkjm0hztku
M33edQmbGQnsc6F/84tP/RXkeGD3B6gIhW/99//5Kwx3sOEq59kBAloR4dJV+xUJdNEVltxNua/o
9KAVDKH05pve1PJvJKKn7jhqNtDkOpk3sHk/X78p/YHctwyg/BqUpiwU52okXHVEuv2N/OiEpAvR
3P+71JdvJKV35PsqzQ6BbIpLL1fBwRFYXeJi0G9l1prfXO/UT1vTCSjfwA5xWPr80/S4NaxBJsxq
pafvDS9oziopaZHpObqBf79Mp66FNhTRDworpC9fHiOuNGXMTZUcBqOI33jp7gtcN3fzPH+XOnNi
BYChiw6We4mI6qsZa5R5UFgADA5igU2HJRqGioqrqGZ2sxVV8i6FbL9ZddYn80VLg6XQRrfFGZp7
+eVOYhCKkdJbyYFcCd0KaY0J5qBOzajn37fxxCviAFhFoeZ6nPntL68IHhnqCqMvD/2ijI+mrAW2
53JkmNHglB23epPb3/HwT/04Fpz1VgJ3/UtS2iuysx36E4d4XqqBnoWuSzwdi/v079924sE5vu67
KzyeN8X58qUtTUO5nlREkBmDsckqlzi7lM60oC5g+kb5t+rwnv990VOaLJZt6Ljwf51V0vn5I4j7
LvMUSoNDWftiQ/+GJPIabrsJz3eTBnEQVd1AnTNaaueuEgTalen//lRxwhiodn2+Qu7A578B/dHU
KEn42pDDQQYN5mKgsRL2/7Cwa+djjIFlfXPNU5JlJnnY8Ezy7ihpv9zuRtC9NJKmOExlM201TCjb
rKjv1jF8rWvxO04rtdf0wjxqQ0d3fF5eBpIM//cvx3X/GKjRca/S8c8/vebNmkulxCGlzXhMmA1e
1joTt38/5ROrD3smokoLw5GFTP3zVXr6v3MyTgVeoKndjvXUHbw5zc8E4pb9vy914gtlY14xqKtS
9i/MtEHR12jYfWh3B/VrJXUaL3ptkHOO3BovYeO2v/59xRPfJ2F28EJsS2fh/GvBY+bedBV5du0i
JQeDuWySkATPH/++zLrdf1njPl1m/eH/2YjbzKysaSENpNQ4tG0WHcv2NmXfRnVWp9lz0nDiXQe2
dY1ugRiz3b+vf+pnUj3yoUCOBqz85RmOHmQ0ssvyQ2virAxNAs+PwTzjz/z3dU4sQ8RugIE3sMBb
PMrPv3OAcIBCGCMD2aKwiDwbdmyTO1HuLTW7/vIq0EV+836eemnWtRWUsovO+eu36Mb9hPADYaru
4TspbcbiDTbgLYQuh4SexP3mN556lgEUdBTdYEb/8p7UEspjSWvlYOvEjKLyWRuVmO3QOJNRD3ww
ZOCK2dKsvqsDTpRz2O95V33//5puPt/dclxgdYFlO0i/pe2oXAXqeJH+VG0IKl49CqLWOqZZXfBQ
FEbwlgSV801JeeJNQrphQGPHGb7GIHz+G1ac+JDjMTyYs9X+bIXvLrTyXL35Zok9sepwHQcbhuGj
rP76YRr2ojFky4qDt3TpTTFp3m5EiHthVnPxzarz51zz5etkvUHFzd65Zk1+qa9y106DUlniUAVx
1kAMg61HTdykJRodbzymg9c/or9KX1er/2VALOlbE4vxfdIb+ypoWuSgpEFTjTnKBy7kOBhiN7q0
cra+rL3HsU8TD8ur9UJ4L52AySy735O0A6TqQabRcnTyUWxNirJjMnHI/+YTOXEz+Sr5SNZTgMnt
/PzQ4i7J0tbFb5GL2jq2LDsoFQhRjlVuf3OpU/4iDBVYs7AXsWd8RVNYBvi6bLRIehla+aALi7G0
hsjynpbYEvXFYpXb3HDbmzJogVk5cRffI1Fs3nwG8k8zls104+VzNX3zh534bD3u30p00U2MCuvS
9Z8leDaXtBV06w/GSD9843a9c6+nPlOXpHWabYOkejhH8ML42xkD7/HfC+Opzwa2P/s0nw6y8S+v
mDnPKA6B+x2IaJvoIDQ/wNw40b8vcmL1pRYDxQDNj1ikr8etGinsrLUdq7ybMLXGhE9UQTW+Ecze
XjRWUN5rpfXr39f8c5L98vGwuPgBBBddZ4f58suQgo81RxeSpxq5fCCHDW6tbJivraFAhT8apU/u
e9NgMnPUbWyb9dlQrTAo1iemi9qCyg7zbybp1NRdDG55WFV50Ef0nxPQZzBrrWBmwuJn7KUyi6uU
dla17cBlvGAkFcD9ZEKHkNy97sLOm7WQJ/O6pBSafbTc/QICuouDfmTGm5MNZzTT9BbnFK5hSTry
Y6fn8sKiUmcKnwrrR2Ol7kLvyHeeQCM5lzTEiNpwmhFLmOHF/a4tFHJBGB+2u51zPaU86TVa19LJ
rOWbtck48eJQZdqEv+iUP3+hUAK1hlyta74aXWYTqUN+8NaEewFLGvAhILk5aN+1vK9/CtOL30aF
Ajw1/OMEomAJTaGhckFKzWTE0wkw/earOrWysCex8lJDGbjHPn9VcVAAFqIReKBJK3ek0qtQLJMe
kiglvjFtnbqUzxLIukI5ajnm50sFFbDmvBvoLwovezTHQu0ZQTsIeTrtmw/p5KXoJZC4Q0HBB/v5
UtifKXkXWpnZUI3XZonUNHDX48tcGw///n5OXooq3qLZawFc+FKZWXI06B7yqyzEXuS8m0zcws6Z
rR++jnT7/+NxEfcBHI+FbD3of/5hhZvGCwdujHduaV12jLA3WUllrQv1XcbFibIMgx9NBHZWjoZf
19tkhAnXYSM8MH7VQNC1NEs2pT5lt5PeNm+479rjv2/liRWe3ihkJJyFLIJfc3gIsRCZMZN0pY+Q
4hgyDhE8aZtQACvegTieNhJ2d1j/H+bOa8luJMuyv9KW78iGFmOdZTYQV4dkCJIvsEgyCO1QDvn1
s8DM6aog2eR0P41lJa0igxFXAe7Hz9l77X56/fkD/+gztFV8ixqdTDa9bz7DIq5KwsZJhmQ+vYnq
bfXoMpkLIA2Mv2gF/+hd5UZzcZrhvGZDe/sBetBy8Kp0+UkHkYrnBdr7jFRBUn+JrM/vO7Gq6S8O
Dz96eWTTGIAVLUcl4OntY2oQOtZMzPnJhLF5rapwyeCK1XvUuMX/4PrkhfH6HLh5hOC9fagO03hf
ayqbyaBqlwG6WyhS14y40JZf2I5/dLV4mEDpjhI29501suoY5dV5kp+cCjtvFevlPra73lcxoz4s
8/g5GwxAMsKcf/F2/qBrsp2kWTXpiG59k28ul4FhU0sfLT/h1mn+lBhpKB/N1M6vh9XrZ4wAKUai
ruvWaChU8W4uGnwGaKl/FdX2/QfLE8FrzD/bifvbzCEFGIpizQsfLFOaqBo6GZmZY+/SgVHNz2+R
799tHgqfHHWC5kKU+uYakjjKhEr05gkLy5+TUvU7c2nME8xoK4LA6gAJzXB7kOh3+PkD//A1ogbl
kXWSYb5dhhoVW/GsuumJZMpub67uGDLlXt5zGE1/Ed26vYa3lZChclsyXOBsqH63lI+5m8WQU7JT
kSBPGNBHZ7akFZWX+8wCvZqi4PrF2/r9crA9JNW2rtHEwBH+9n6ZqyxhAyEy0pv61yVHq94aDvxk
pTDTh6yb51+cyn70EjGKu7S+uHD5IN8+nlFbSrchm0+EcOBgoJxrXic11YdoKXHV4TOAqTML4l1+
8cA/un4gXkFoYyzlkJP59oGLSk2GufPSU+cq1rWOmg6mSVYDutaIufiz8pT1UoiivWLeQAP059fQ
j95lYyvAYBSam8317YPjO01GJVZ41YWahfic8sdpUT55kFcPiETX/c8f7keXLPBLA18gVfx3Tmp7
loC8JBMxo5AzgCyRA7MV8O6pX39xd/zolWFddtiSqD2+uy3XzWTG7picADQowZR7qFnWoTkbTG0C
zcF38vOXtr1T394i3B2UsY7BEeW77ctQnNgQZnYaDBpCppIkh7ZQVcbUWXtKyxawJ8fmCDGEiIy+
9Z5+/vA/emdpwrMUUZFQbm3f/5czIDYfrfaMlofHKxYTf9EhJS276UGZ2/7488f6vnBnDdAZptIf
/zpwePtYEHXgH9U62cNrjvyy7bSnwWh+FUr9o1fksLbR/gLW990CILO4rZMNSOjSNbzyOJOMoed6
o4VyDxjo/+AudLZVlDg+PODf9hG4HOG8GUt2qugnHOh9fyli4C6JVhjID0sIS1WMLjcnb/Lnb+YP
XyblJEMGVjsqvLdvJiTS0UxSOzu1Ruzsy1m0uCya7iSnzPoffG4u+wRtAmqd7+qCclERneA7O9GL
Nb6YHunCoYeZ/FfNe5pmP7gZmIo69EppdVH/v31RDbeA4aVk2RNMUZ5VW/aI8XGWfEwFzRo/UWML
P3I/G5iveuRKMTkFocr7cE/nXB4TjMN31YQiLNDj3NpibmbyzxKaOwvsows2zfJDniJpA0/WtzCv
aKpciSTxQjOehht9qKcnGMlTHfZyAP+nIS9AGYIXVjpiuZ/rvIMCXKhHcu0nAyU1kjwEWOkirqDV
KETyamb9xPC76FHR6uZL67Tqq6SqOsegAYyAxD4DY9DUpEfdnhSS37Rew4yRiDxgBq8G5uyiB1ft
btwBrYXxPJoGqSVO7An9UCi2NAJv6OAc4G6zhnDWE5DitdQzglGAS7h+USzFeWg6Ffq9HmMd7JZB
ed/NGQd0s5qSkyvn6b1tJO5eDoDvQhe1meU7Rm6+00SGXC4pnE0LoBIWBTccAP0aF8q7Fvgu+p+4
HW81SoYqSIwRXY1IaucZRNr6HgBifK9oq/3ZcrrhNdOrxcCMA58Y0LJco3lNqiRS1BwrDGhGiIHr
5HTXel5NN3E9m1edm/NrG+h6CHFm6TQHVlurOng1g9kAn50EU9SmsqWuH3n3R8eYxwDFi60cVnMo
8wOQZ+e69CbIX1AP5k8w4xD5yaEov1gzHoIJlen9kKXZ2WTwfzdoGYr7FYrdvkiFZQWzOpYamK4Z
/6vSK+J1qTIbtF2P8c5fAHV9MKBrX5VofS6Y0MpjL4UOQH5Sp+EsQJo8WjoDLtVAVnjGG51aPvie
7NSl5Cn4iIY5lqsJoo9ogC7ThlM9k7KeF6OE+pjWLfZD8ia+ZFVRvoPn1OW/uJF/tLdtyeAGeZIq
Y9Fv1gx9QbNdqEQwuDRl6ZZMxhbdIZAH1x5LsaGHP1+jvkfPb+W8TW+RGTON1m9rFLOruXAnUmjJ
eJ59Cw3fJeFM6ntrldxpva2f4tjCdbyiG0YC3wZ5bn2ezRnjSAVo6efP5gc77ca40VDm09TmPPx2
cYH0GI/mSi/QTkGhx3oz7yQwmAuB97S4+3EV7c1ATYzMNOumNXCcuf/FCesHxSLdTsrurWGjfUea
EsPQzbFAkiEFTAtCL4vIJsli76WW52ulfK+XrF0/f9nf42S36AEETBsmhCr12y1+nhLDnkmmPU3T
x6Isv2C2ILZO6XZIRSE4BVaaA1WbhocOWXBglMk9+pQt4uHOMklcUYwQh7O5T9ZkiphwjYessdTr
FuPeL9pZP2iUG9DL1C1Sly7TX5jXfylGpkq0mqHnBZzVuNgDOy2OLDUiGuS8HnWd7Im27V7NOvmo
Ef8T9CsjEN2YkCEuprq3iW//Rd2p/aDIpr+mu2AzaGdQuLy9ZjBnN73d0x3CR0yhu3hm+jganf7e
SabkU4m7hLSt1hXtY9dW6bprO717bicNwxFtfrEE46D1XmSqIvm4qkb9gdNvqfgkHxQKXJoMa0VN
AsTf0/h//zT/r+S1vv2rfuz/8R98/aluli5LUvnNl//Yv9bXL9Vr/x/bT/3n33r7M/94qCv+9+1f
efMT/N6/Hzd8kS9vvogEJFc0lq/dcv/aD6X8+tt5htvf/H/95r+9fv0tD0vz+sdvn+pByO23JVkt
fvv7W8fPf/z2lbf87//6+//+5vYa//jtPEwvmfzuB15fevnHb6b7u2lojuW6iK646wwK0+n163fs
31EEWOjA8NWxPm0Fiag7mf7xm6H+zmyC2YgGQYkJ2NZ46eth+5bu/s4UjuvB1ljdKD+c3/7vE3vz
0fzzo/o3ikCYIEL2f/xmfe0I//MIsE3XLB5oG/LTH+fZfbMsV41ok1YSAGXR4zm0jZhP2tJjD8nK
gzHH02mqO9z0va1Np7RXAZWC8PFjMJz6uXeTvUpQ50GIdjwloG1PkLzH0z+/bIc1DlUjr1hTwWBg
7DGHU7n97b++JqduX6atDeeWb4i1xRDSSTGc6M8eleF9MdqgCopoxKniO4un3YvZOSoCYZdr51lE
q/7Ba8lELFZLieoi2cBscwgfmzi4rFL92WrMaC1iESxtXh+yrpkDkBKvlmAqThirG4wPaoUypmiN
do9zKwIP+7AYigiNrP5s4xTcVQ0uGSvpAfFaorqzKnmljsRmJV559/WJCc99mhNH/TBgIbA69TQK
y/HtphvDuG81vxClvbc254BknrZnwhFOiSpvESf3gataV1jmhoOe9Hdp1dbHBNxMAEASFTsG5LDC
xz0XyoOimfupqK+0qk+eqpVOeNGaIU3NUNeS8WJBSdj4ERbyXt25lUmNhndAiVzPx0HgmeoJVTun
HWajpOjKfTnE5gVObUgBOJ5sMd2iUQcG0LtjwKgC+AT75k2dHjHaj/e6xENqLMR9jbiTYmIqr3Vy
iwHTlHPoJAbWtwvBOa5fbdkFQ96+q+Ue/GRxcahZ8O0cqgHYkdcv6wk3X4kFZ7yCjtV664G4Uxl5
VbMXynC/VJ9A1PC2aC2en5awzq+BWPPkplfku/klCnKhusWhJJ8omCYG7xChA5KasTa3XR+imt7l
SP07qZAkpT45pMOxkniBaw/I8K0yZFSuRElcYu3uAtjyRFuWBnqIrL00eYphtx27I/TVEKVKeVkc
/f26WAT3IKPm3KNEW4BAWKSLG9pr/yGp630/bTaEVYLCz0yo+EP1RJOwInxyC0f9+krsSUZj4ipR
sWABZPsqvHnw6wqft2z5aa3E3D8m5cHMlUg3R1xWuN35UVoqJjglNokbBTaHrLry0FrW87JyjZqr
EQfgGM5GZiGDt7sqmurW2mUzwTNjTd0jZgghoMrIhgcRsvMa9yLA8IQI1Yl4qq05MjmHn0rLvILL
gzU1RxDvaukuroXuG4s277m68AzZvcBeNRUBSuD1KfGaS7Y6D2Nq2reW1LwjKXzABZCZC+nVd3Fn
alFeynHfqiBQ1rwjYG9Z1X3nJK+jDUSafAQ62PoY2lrDlMq8sqB1ESTOH03LruX067WLGXkPNwyD
SGUfRtXT3k1xs6P1n+8Brejn0hFPDhjX/WC2UdJlzc2sh2lztHL7EyWXDBHUG0d7VEYuIwwjiqfM
QVq7sPprfT0QFpyvuxVc3Ni7ZTQNpRpZWprhRf2UaQsHHSKSuZ+gE5WyewABg6Jl3YSDLhE1X68D
ie1+l0gQ44Vknj4aQ6htTHdLfxnHxg01bSr3qzMARSWNdK5a8zK6iItMGbeEzPF09BaOgVqqtzE+
savGde4byORn0FekUMZAclreVhYqtN/JruuZ0ppJZ5MA6IoI8vJ+hREO4SniioRAIds7JTFBJOTG
sJG7csA9hJQRbOaQPsTZYhj6oB+34MGaI5QBMdp3akvdZZb3utTtu5iP/C7xoCog0bpOslaelFj/
YmTrxCS5ne+o1LIjmxrD3O2/ET72ua4m7cRlArzXGvHV5u54N+XlcGxs8cFRiQxTlbQ/lZ1ShE5p
q9xi6xZ7VxDQaA82DLmkhQTl9OQDSTICSSv/1z/mUh6yuLt37CHfVQWEWGxOXSQbrbnlpezalHVH
LZvrMh6b63XV0XyUWEJNZybIxYasgAbhwITbuowOod5FDjRb6oMZ5YPGVQhkdYL2u2tM1/pgxuwf
cmRVTVLcc1NpnkCVIBJzP7UmpuUBA/ddX7ptAJOq2luNo50ZIbzrt2+2jteGUMEe4VszFNcH62NX
HMmg0V+MVu0i7pTx5Crjo5vmxRXnatKVQGRFc6srdzoz9PvCxceUoJXagxE5jyWks3zor1YiQz8P
hv5iOU3+CL2KEBsiFnwAXNj8OptM0RSQVqMSHydA1TZQNK8rRQU9XmMHHS0Pa3MPDARD/AG4vkbY
0k0/TOk1r8L2U62NRhaw9003Xad6dVOhzn2HadYORiufb/C4A6XoVRi42rKFO8rHeq0XKEJq8arQ
y3AX4/M8zqZvK3V7bySzs1cSXcCzBl3jSB7dMjRsEpazr+fOYq9x9KOTmMpOWLq4URPnLKVn8+Nd
8cAPYktprbuOW8qr2u6Sw12SWCPX7mIXwAUquEDB1y8XldUDRgMtb5u0Oy6pCfL89n+//kHzExnJ
7AG2MGVARdWEa5ZN+o76q7/Ek9n5wqxcknalvOSrLi+0Fl5rQOS7r/+pKpPhUjSGfSgc65zQQJG+
2azDZeT54eehOgHlfjHVGMVZ1o67xnWHiz625HOoX/8EPI0405zvvHJdIg3+CNnnRnZR8VM7pK52
ZXztWVyioi4+KA0ZAOWcyXOKxNLPaN5gN3I0iBVrfpWPhh5AZfTnXLGfYsEylmZLHBJmgM9mlKXv
Kvp4Nfb9bcMnX3XY9Fps6deMH05Np0NlVC8qbyDUgL4PRVYugRyH+Kz2SEllvg4hqCc1csppjkAP
3qoxODUFq/8ZLiyGcHkdT5NzN5Odji9f4fa+zbRRi9LScm446xHpLWbllmpFCaFO2L84o5lblMbb
YpU4rW32SbnKjPDbvqNacDOvJU+Tg1HmD8RTd0p1h1ZkYt+qL5wzk11WWSdWwjYEzTkemsTRQ7VU
OPCi1WdR+FQrw3zRE3mosP9HrjRgqzjziUedDubYvCf496OyCBUSRFVcpgkSWIlIPXeoe0x7i19d
k73s20NM5ynyJoUO7wKsUCUSse5uqXng+0HpCVbnPeb8PFS86ldzH81624HdynaUufQ3SGoCYcsM
6O3ZsJuJnM5kNoS6XcvLSKW3N2pbDQld25lNzG5qZVNgFXT5MMCKw2TDAmQ8tIQxHtKbqlSuSWVv
w3k2shuZrOwxk3ZQKlX5gPk+0jeBqAJCZk9jabrNClJRzWHY55nxcapzk2jyLWZBq/ELU8FYBhWR
MLpip8zuphcDFpCSARHpbv6FQsy5xlr8pKpDeRlW9YtlG2Jfu5l+qvUdsHtgYzQUT4lR3ugg5D5k
JO2I1HsYILIj/BvEtdamz85YtiFg1TEkYWe8WdRhb49adm5cKXatARpzlWZ223svMpkh+koCNxNx
R0hZc4jxGweyiPugHrcQicHaEUPhRg3vkahWaBaj2AsJhM1Se+qL/JIZmEpbNR0OxtJgNu6R6S4r
ie26dd33yc7xVBnZOKrVBStj5oBow1q0w4ReBiKND3aOSkpRjD+xCPQ+6DuiRKu+CLfA7rk1OpaO
nDw9s7zh5LKp8+HzSibtGYJckxPJKcdM2tnN0cYhGZEtvjVBrX1dDXFk14SnT53X75Y6JQRibG8R
my9hVxTP8fbeuhb6rR7URyibBRaPCnm/0PXunXDm51Zp/mwKnacjvL2iI31Dt87aivgZP8MDJIBH
M+Y5T6Xyp2JeM4TymD2l96nd1kHiQG9iTG8AjXSvBXbRK+Q4+HqyD87imA/CyAP6Wvo5KT9MKg1x
RQ+dVeuOGvIPtXDUd8XyWikYDM24K57o6/5CEPs1xO/tGoEYGO0HnT8sX38deP+lj1PaDcxhAJvh
grUZLBdvFV3HWxwL4cIUFpgFGM8Er9UYczlQJZD+us/cldNC3blna1yfSGTzV7BN9xYugV1dWfeY
vROfyW9oWUer5yBQzMd4KI/62kRs4LWfGskDpM2zsu0ozgpyudT75bQk4kmvqw/ebL2UjE0CDy2M
r00+aLB5i8G9yEWHYy6rs4qSxJ8aCmKYvyHDNocqSf1McK7h53jBAD8FpiFnoMaiY5uZaP64BrEo
hhnFun6TJ538q2n53+rk/LhJ86arc5V9Iimv/iK/beW8+Vv/VUvo/8d+Dz2a/7rd87+HXnbZy5t+
Dz/wV7tHc37nyqNro9O0URnM/We7x/vdIkSN5jdbFxgIexvW/93uMb3fGcFuUnL4Zly8Dqv93+0e
0/7dcPCaqthJthGfavx32j3GX7K8f7k91K3/zmPQT2dHMxn6vt04cnaN1CUfPIgTDqiqKqod0woQ
iFXv13E1n2eWG9d61oGCyngBTEsSmm/NxLWDD7Zt+1CXNcV6a9m+JMV6SfqPRpXCQYSgZpSuOLks
2o5Dvid1S4qrGWGCsVpHM4lvwHrcyyEjjM3SnwarfFDtmmwcvcNOb2OZx+/hT2LYJXBChylD5mdk
d6NZ3c3rkoSJDlivICZ8SVCMupJ6bhI4lcfio6tQBfYTiNAzQjTrtqqgLGIMgI/g0QepGsLKOwHn
t3iEvcSpP9F2ej08lxUthW70vuCGlZz2EkhY9Y2gVKxsoV0z5AVPFnsESpMv7hndRkTOJ8pekh4F
9I3DrBLa7nmnVBsAtiWPPSQiN7ufcFoI74Z2DrcqCivfS9MWH32UOrK96pv1vlSXK9tOr2ereqL1
HHPKLt5r6cibJd+b9tRGypbIbOdxWHCYIVY6F4Gm2Lusw2puqe9ItltDZ+nEvkjaEHTyn5o9eqHb
TRfOJC74VLcNpToMoZIy0adNEcpOdlFJ5RZYE6Mle9qSwgR4YVNfL82Y1kddspaXiGc5w4pDhk89
95yVFlSpcuadkous4r2JZpEErrwIIKFuse/L3agSEJYZ6yWD2BtW8rMoF9JypfLFWEGtaYQiYbct
rLBbPCZ7Rq1fAA8stHHh4KyJ+JRluR0wJ81DkoBDyxuQ0cUFxOCOjLFS6dfImE+c6KFwjfp69DL1
0agEcdaZy+CTxCCtJ1sbVbQO0gIB12gnZOb0vXLANXHodH6TVROlQSPAZNPx9fRYS4a47thLwnpd
JRSiGmF3ePO1luYPc+zdg+e5x6VHxinrve3yekYqymE9JDqwipGcgEaxBz4DJKJj4ty5uvB2xgog
3DCSQ0/32ncUXCcqx59wKbswrxDT14abRoCqX3HqL8xy2zbq08yMFK3u9yKD5S43L3shzB2YK2h6
crR2htkx2ZunHdhFytAC3BYRhB+r0pJ0+aX26K35c+pQ5AxxpkUecYnCiTy37/zcmLcyr6OjQ/TL
cemnYHYSSOCAkE8tAfXwCkcb0DWXp0+cVgLvmYlM6X1IM6UPhtwMTXws955Zcd5jzhFYpJftuHEg
pbRwWQ26HC2dNOTd9Eo5a/lMW6k6Fy2iv0oijjUhxgaDO7saRNseSpTTPywbZ1eXdwP85L1W5OGW
mQomyfik68LigcaDQWrxYYU9QQcyoINu+4o90+pGrxZMMezzGt+tP2RrBHlh9Hs5xWcC4s0NFdRH
WKAJP4P+hRCq3oMXmCF7ZIFbpRzZmnvIR+mzrRaPOR9faBPYBl8mu2P2XXMHJoIx4UaCqPkJu4AX
bR7o8ELgG6xurxCa7KfCrSNOcvtihROfF4UR1SyDtpXoYHqa3G9dZ/DbzLCQvRZQlrUXbC1llBsV
cAZThOi2nGDOKdMHjyrJ8E65B7REJ/cd0HFH7JOd7OZRvVm69p6jpBGo6YTQ3Ymv2vy5M5p90eX5
sdHTz4adnscWugLEKsjtWKDwvDSBk+QPusI5smFpwLQH2Qy+8bVWmepukBOY83kKcbllBzvLn0xO
vewK3Eauq7R03XNk+RJnEQn0WrEb2qm5zmitOADizvW47HiR01HvtZt83nnGyFWmgLbSOioX5P3N
nm3huSwob8bCgP0ZdxwR5heSGDzgbZxi3Tp5btMVBwiC7l5N7+cBEFKBvOESp0FsNacib85C1WlC
YI1bhy7b9aNow7r1YkDW2A7o4OunOe7OqovBVGWRdt0OpliT31rtVO0dASykzAyqJ1RydppaB4dI
BFYg7QqAjOH3pvOs1Q5J1TU9oU62emBDFKImDzLQUZ0WH8q2SPiOdlXljRGSp5jRgocf1LoheEp8
tpq971zj5CqmyTikd4NMzXFMl/1TZj9bxGibZUkrVW3FcZTFPis9uZMLoI9lw8TnpowmkYSDYd3X
I1kCbdrRgMoYG5TqZSTVya88zV9n5c/aoshPtjTLXO61xgJjb/VcSN5wS5zJdmUR92FYJx3GccCQ
90Yh3DiEoXpjozdpl40fsV4nKLPfTfLiFvlwkvnC5aozHuAQEEmZW1xDMEw9IXkCOldNM2+RWkyM
W85pukUHjylQvvN8qcmPNHqWaF2c5Egia+rXRnXD7eDu59j4ItE5BIOifUiLbAoNk8ND39yRMhjR
cObQbORxkCzTnsJnD1tHhjIh5bBa2bmtfsV4Ob4HltQSgAMRjv421FQFu3LM2SPL04ooVDWFtB1S
isigjUH5CDKu0ubDNMxH9BIHrVa8fUUjpB9cL3QGWrPDqme+zCEHlfWjqnVilwmugjTL7qFD5adF
GdsdHWDgohmt9qSnW8QZkYtV61xUNVp/pzPFUOY1YhIM6zyXgVWHWjU8cupWdjhW9kj4/jSsXuWk
zUi7SBgKASeqOJab/gJ4/rSY1oUc0UeqrELJn5eYBjkWNAYu3qlRNSVKNWguqvViWCWZBvHw4vSk
JwqcO67TH2ZTOUytc+wyFwiTjOKsfRlTHaqKUt86fXqRtUYKQk7Lbcz4scI9NqN0omJWfKMW10Yj
hyhjniMy1oCJ0VhnMUkuFrchczJmTTJLpiH6kAfLTD99IGJJbhnfeYiS1gSvXyYHhoC7cbJvi5bz
tMxczDqLs0eMBE4td/XdbCI/mYewmwkFHZLSDaZBz47K6OzYlBRKJTs/xA5NgWcX1sthnCb34Nkc
xQtCrdZMvVgo+OH2Jk9drA27nPZNNMXLB2qY3O+BEvhNnj2v1EA9uYBog0R+UDSeeIbo1R/EF30c
3yXJNDGkXx7Vvu+iSU1UfEK3WS7XgCxQPhx1er+CKI84RaUMoxp5tUx00YnCsJiLpMsFIA23BwRm
go8VBNFwu6HUqZfJHNRLNef2AYddQnZofiYNJvUhuDGLIgavSKqJeqN0giUVIlDI49uj9bhO5ko/
kFkHxjrv7RAVtM8hQrlq+wXwEQQ0Wwd4meLUCJBXefcEugfmsHUdRfIkhfrISEutkuTEHNSTIgfJ
yky/BK4nDNkcZy2HjqsV5JrbFihNUjeWunmosbCcm871qCMVmMdol9l9HScsx71oIGYotvfkJdNn
hcAzM5/HXWpr+3EGXpfaJRsIgtczUTKz39ruiuC30XxF9jeKClQb9Xi1h7e83PRxf5MoqEjmtgKw
RALFplMaOuBOJDLUDQhk1Sz83H4BthsfHLyGW6IKQRxFWKs0ptHYEWJoPavKBoodxC0aSzOwGq0O
DXBc4Sh8GZeH1SqfaxErVKf0XdXOJKlVHfdeMtOXqccbc23p8sjiCr69kW19UZC9IQpWM1CwbxHd
rHWcDIixhCo2H1wzI5jDOAs2dz9RnHM6sXLETDIDLen1U6nSOQWDLqnJsGWIkHYuqyNhkkxKWR4n
z1A4xjC7dp3uU2Fmqg93dLoBz+tnNsRv0IxMkZL2UIK43efpGaTxVhAjb6Ffw1pi1ydzAuKWN6eh
mxKyR4YDrZku6ByTdU/ypqWzG/UUyBF3ClzgMX1fq0ebZsBO9kSRmKL7koMrpGc8F0fHpfmGlOmL
pQGpJgCRyRCzWDth6SsGlXWZNBxa20ElENYZhSkijH/v1RGkX0x/3Rlqev40FbN8fUgEc11vwquX
YU6Q27vgISPSstg5F2a9T8BYTa3xSSrWQ6W7tBgrnq+jeM9mLv8sWnZDeotGO08Ho4q/bHV21xKr
LZSUtYZ8FavW4cEB+wbieBhIRfUVUxc7COz3q2zA2k4qpRyhUZCvnvQWUJ+IbZzIjMLaZuTEpoHH
mkRUmai4Fs+4LZQvSD0+zm1yzDkf2A6rudEAn67O7TIve7e6lPVYHGB40uF167MrxL7qdN4lw3xR
OCHT2nOZAUNR7ifzRq+SewBUUQIpJ9D66cX11i+ku+4LHHZB2dU2/Eih+UNNBS5qGBTAp+F9Ug9m
KnvW3JN4a4NzZROmZZOuH8tROWimUkbLoKG+pgif8vY4MtvY5w13WRc/IjIFFzfltBGvRpq1oehA
tErHQIOueYEw2vue0idMZHOTpoZ7mPT0UNsOW3A3kH/xwagwTgqjWcMx2+STjvU6I5QnOdjjPdcI
7NYnZ4FivGoUPTTUqyWVx7FqhmBp1PtB86azxbE26YdxJwCXxJVYjwS9fO5UHTnGpEPBd1LTJwX5
vWthCycNMzI6k62o4LeBSxwTedcZBDLHrnkpavs68ZzhpjS6MNZgXTcsGIH7wGroYSxy2HDAphME
0zEmT7SNmeaG0zg9xnPONK0XNjEXTLn0rrM39CI5N6NanDvalpE+zJ+xFNf0hPVrTVqEGjdyp4/J
eNtT4d+044OWWD50VeVh4oLCWkMskWnMnwbHvVZM7bbvTN+6XtF7nQwFOEiZ1NpFd6DYL/F0DxH6
0cXVaXQZfNqWNQXkK63XA6ToLc6me9eV3Dxu5X6qnY6qoHxU6EcHSj88UcYUfqtTOVipm4a2M4Md
9BzPN2c6r27sHifmO6GyzjdDTd5IpsZ7ZPMvCscMQ58OVtocclMDy6xW2F35UCt0uoqz3AyW4tBS
hiKIsGHzLDa+LgYTgiCMcD3Zr6vJyaqK4RKYnF0Vqz/NDNdOiSma/Twgy9UcQXVr6APBIS78ZQ92
Zd/SMEAj0WnFB7RRzXHAex/l2QPdTeOQSOMdPU0S3itGT0TN4CInb41V4qDM/SlVG+0qnS+wUJTr
5Cp3Gp6OQEinNt4lAysXTJ1DKs5pJXqHG12Cg1q1K7nYNDU5OCaZh6auKK6gRNGG5TOne9Qe1c9J
Gme7BPS5nupR5ioHO4WQhfaqjEyLeG2xfSh25loMtd1tsaaGdwtmL5QzRZAVDSTn5kptEEtI+yav
W5gAhfNcLG3p546mslGmyy7BLeGbTq5FE4kugoprlwqmH41xIQztYuT6E7FRCpyHeN8N1OJja3M6
yL0LZ5FjzyewsxUSX/l3tWhAx2RdcJRYQFob5sfGTiJNKUFHDV6QtltCSZdRcrPf+TonvFGlKCnn
OCxbQtXUqXu/zsBpmznLD+hySjWJj7O7Qy11ULz4CnH5l16RV6aKdHgEyRgnyG4AyF6Xy3hlZe2x
JMO4mrZV31yRucqGs1Qev2esr/pZHKMRnJaj4TCMzBflXNrey1AOV2vP1KCd59NQ8pTJYEppd8K4
656B2cYK2ibFfS1qXA0ZAEGTg94GgySazPT2ZaMlIWOQoAHidO41hFt5jSFCK1C1CpCjba8fON4/
Dus158VD71YKOpaMfXx07uxsPvUsV2GZK9Vu7dobWPKsR3THyTCZ9f/D3Jn1SMqkZ/sXMWIN4DSB
3LPWrq7lBNXSzb4TBPDrv4uxpW9syZYs+cAH7+hVj6anKhMinudeI5pnwj5FQNpRMwesxq8Wc5lr
aT/tEHU9jZ4LIFfWX2Rh0n6TFSWqdOO5fswtHidIlw9fjftU0x+bmshln4oLbhPvfUrqZS+54+Kl
V4R2I0utIT7Wvi8vKi32MaWD9FSJTxgAZckPT6bI3uSLYA1hUsvOeWOctlb5bKWBwqcaSQ68sYor
vqCcODAsZKy69VOxSLGbZHDt4EV0TupLpFOfzY+3p2ACWsL22IrnL29RPreHQDNA2XDKs8SitYu1
0gzriZM3JQ9baO5N0xy1s53inufVDylKbVBUkKUtzcOg5W/EdfyFuKV2USt/qjh7lXonz47n/NVs
96wBv9Ep/Vb4SELJfex3g4ZKAPVQvPnySHf3Y2dvy/FSlbgNquzitVRvJVN3N6Wdv+vsWu09MaSH
quhdunzgMUgEB8krntwEOQBkKb4p8EK/bad7nel4nQm91Mo+MBwLPm9mPslpWnJHw36ixua+Jsh2
13YOXfcG8riccuFdTzVJZNsU25ekg3n6Zz7HScgjAzBBmnm/MP6Zv1yNyCBYPdZiuwzSEVdK6ZmX
sZBVoC2e2BVOenLWDI7HfyybGeWHr76LB3JI6zeLoUqkTxZwVIiBIQ67tHqWox8x3xcnSWorSns4
QDq6tRoKCQZpwBragVwk7UqwVkGpwfCaGPkjMckT7ToeVXOOOKkUvJmLrrpM/taRTaRQjqzjHDv+
h6R3gu7CbxQyv034qLMW1BJsrzO211OkP65bP0/a+mVLYjoEjORUpWeZ/u7EVSe49rB0WkxaieTs
Gpyb7v+dyTKPEs18IwAAfAzJXUOKfpSMPHukZVvmhKll1iKbh+rqArVqOcec65b1zssLChvaej2O
WPZiuvtQEJx4i8kl1rx3fpweWcmmNmxIfGdQtxI/cm3jZBXix694BQd9p2sG2J+EmK7JUGBGUJcx
4efDhno17LwK9Y6nuWja77XhQMrM0YGD4+I0lp+CQMjA76wnIxE2Kgv5t6uYJpVpJsSlOQdVL2d9
XruDMekaJhq6kBLP4W8kunx2tF/YW26JW1zGljRYr/J/loQ6NW8qD52aGBXj+ZgVHAJuqqvHsu/N
M285PcqN/eYBL9z5i3sljHfegejA7FPkYgANDs7UnSvZ4coRGDGa+rEq1Pvcdx8CjF77Teynryl1
GHKtPg41MbrZw6SNGSdVfJfHOR31wKh0P4UWPwQY+FsiRZi63pfbLe/JTG1HVcQvhfg9ocrYZbS1
keGbXasxexykhS7H1EEj/fpWazNxhtZM2yenMUMeb6syv/r2T5yiX0xGuAII/A05CaWTvuSyiXem
Kuwg7t8lrtBgNfUwQT56HCwahJJJJUAXxmM76j804AQVigvqUrOHJj+MODiXSX9K+3iPhPB1sFFO
Thigg1Uk4WwYx6Tpk1Nr0Q5B3xZjh2PyvMD4jLW62Hwav+xSVKhLSwyEYFKT+LWpLEu5uPshR9w5
I7SoZof9geh2ajDZbJAEKstfLwstm1ynnAxqHrZijmJP+5i+9K8UmRnn3me8pQ3xUavFo1MUp7je
vl8sDxx+8x0AxUq2eIXSE/XwnKW3wtKezKriquA4wXNQneaiQfzlPHrPc4MuCXTt09MoDTOWDydf
LhWHDtz2wbE5uWo/4fN/Vl2761broTTUsTXZ/plELWkTGo+OvnC8XSO6uyENMz/5s50/a/e3bNCf
qcqBmGAhBXc5OUZ/MbmzcNbeN4X5JbT1FwEMVTgZ437mH2dwkmjIhLmb7tTWVrnVhSxT8zyS10MF
STKFSXJXpkdVViAvCYCHXv2l9qcIwBOu2WjSo5V05TXz+FXVePTaSr93V+89nnwvSpRuBsVgDcec
+8METXmuTZSjIGsHa4k0wSevWVsW0Vj4p8W/R7CtKJETcm83aOclnYqcL/hEAX53hBGDDFwIF6+R
mG1XyeoBZC4PBIMEyh+7U6FXL2usu09ebT/1TpJEpTk+dIDk5zIjJlpWQ31I3fXOr1IkY56LSWGW
t74xDr2T3mq8y8TCQIhMQ/6OhFZ0zoGDJUHT01iXyuNr0pdfvTtZr/FmbhDImcKBD4NqraNQ6XPc
6eQj9Fj32iRaG9O+Sls+zANVq745RAh5igibeH5I3kH8CYVtYjBEuAZZzF+p3f1t0OHv5DAfq1i9
egiMvdb6Q7sy9TrEfcnOSIJVpnfYypElrfkJrsm4rvP47g7tjRZkKyqT+WP14uvqqk0S0t6beXUE
0zBAPGHteps8a8NcjlTKNMHYzPfDAFBT0eXXGvUUVTmJ6kCmv+bap5lh5oghsHI8AmrrOl1/NoDu
U4eQVOZN6BANGazFJWFpg4AVPpkFlRMOae9EaRajLXiwPQDwskzoP/PtqF88g6t+o1eto9KdBNbp
xS61zwXKAyHzH2xtJ22xjjRfEg5A1rWuK7WrLGaqtnzTTlbXJVEhXSdcvU0eO5G32vG8TrBdX8+m
sN2LVjDLNZY612UXjfVKtURLNqXSbJ97cg6VxkipuN5CLqOHKc9KPrPGes/l1ZVJ5KSbeX+rjsAF
AB8L8WuVAuUOknB3EU+l1PqIGm0u7rG1IkniLM1X4JKG9reWzaevL+ZR0FyZlo0PfFd0V7uaJlYq
+yXWRwE0k3tHevysoEundWcJ89vqtClCH2ciY2zSQMeOdW/oLvRelodlZXiRb0gmtmFQaN7aaOrb
McRuUPJTtgKGdlXddLKc4pN4/B3F2wfD8DEXAMrLKfucHAorJbc3q0H+agKt75SV0oEaE8rSV+7O
TPTvpXEPFA/JcOgtuika50qkUc2T71R7J29uFZ/iyc6s4+j4NBP4/CbcVVqoYfrlweMMLPRj2hj2
0Yaol9Ldd12c3cUeqdte/IsI6Fcn6a4YPYGAzfwe/gx1cFI9jVisqp7TpJ/pNJAFHSHos0Lg2s9a
KOcq7PpGQsZ9xXca0eSYQyUnb91oM9zHGGN9Iqud5K5aPMB0bbiyXmYEfQOBSN15VwZPcC9NLuRi
3HVF+cm744am5EpRhvWIvuDHbvCeG059n/JjNTz/Geqlcy1X3nBx9dMB2biGv9n9IJ8NlMqCIoiz
/LvOejPyuoyDSSWgBUb2jE5jCBw/5TGTLVk+mB5nmNKTU9qn2qHT2fbnQ14+QVe8+oRrhukM5Oau
FEihuTfDzqD8imoalp0asBb7XhXEsElsyIxJ3NKUJPTk7sNE63sO/SPhqFdzmIdHwlX/+I99ek+y
1q86Y7+gLeSDd2EKkCE/axldY+tAkdPsPGqOxv7CM2oZpbfTiR1C16C/Tp6XhcMMGJrAHtgk4LM9
NCUM+yAeGUMMVRt7zynelpQSYJb3OaQhd89Q7d4L33yDS/Sj0dCvVCg/SQeVrJQ06XbmShDQop+A
GBekrEnJ0tp2EIyxRbJ9d/Rm7Z36MXB6WKvAxHCxY5F41EGwHzLFsFcY1RJkvEpBlv7N1PpBgWu1
V571IcxK0j2OHzlL6s9JEqu2UtQaQunQLDDaw0lxSc58vKgOv1eKb480al0zraVZ2aIZKG2tN8T0
UHPl77RnEc181YVZ6w5RktmUM7ehZlPVSnalHirBdqDp8NGEXe1yQsis5kSP3i/WmLPw7ofMATJu
0yREE7qvtO6n1hnFcowKOwtnfNRMDZBeOi/7mDj+HYp0Lro0vprcXSslEG4GMqBDTZdNm148phjf
HuKo6NmdkcoHrEUzU9eSRO48UpDK4ul2Yu+V7wVqt1NJ6uBBFu1zHxMF2deKTlzp74qW3TMFM9t1
QxwHqbn8snLDCPj5qpKaLL/57hP5q06ZZJl0mpDvwgDj1R0Kb/TnQTBlD5NGWTA9eFVP3SJdCzNt
BuB5uuNUZ080fdjOcODlqL2sPbBjp0Q001cCB582EfoUQA7aL8afgRR0JacGfITBih7tLCqqvgnx
PFNGG+vgRl4/wlSWp7hoxcGct06tAxQmpwplVUhKsucFq9dB5MOBZdA8chU6UxXpGOdD204ui/Mo
x0od+77gyqmHLNBG+i8Z5NbDmuK5oe1c35c0JuwN/59GAeMwGxqtu1V71FT9Pc/kRQlt8VF9t8y9
Mumj1IESp9L3XOh+sW9w64D8bMoIG+QxxVOFuKX99qvMCVNsS2BDCIqmZQBPtvdI9vlrNqvbuHGP
RYoLnxr7rXxHQeFOg2CfIwmeUBXjVRXxuEMEnu+zmUZV11nqUCv+jJspzljtjd/7iqnx2c3N+thA
8ezU6Bi3mdZ1f6TjbLrQ0nphBEZAkImnzLf+THHhwWMZZ3PE95a3QV5qY7huOoSxosELdL66p5vy
B0HPvK/j10zT+NQkNpqW4pV6GfE9yNPYD94Z+968s6aVHj18OShoUPQPRnJP7Wh66iqk8bRJhXPK
eCN5JXMN/L8q4J5d8AY5Z0G7EeRJS7soINNQuZw53fLlNwbRdeVy07ahBE34da2177WmMYugFBh4
dGMLBD9bpXbHV9Bd9FNr86T5KZ/9Oq1nimlqJlvO5Brf+dDFn+Q25M2obgqiLPQnyNmiWr6SeH6d
3HGKTL86pi29jE0+aTtKY6l2mGdzl5aWPPg02e5g8mQwNI+9nc7gdw1FrXZ2mPFJ7JYJoU6buya+
Jo4pOrAxnOynRQx4YKeE0IDhNeU2CD3iBoPZsvLH6tYEi2a3z84KAFwkMzgH+PLMU1C40OGwmNRj
aMDw4i2pYDnLlrIsIkSOucNS09YoZxJTUqInP4lGUGFP8wpPZ1+d/IS5aigFvt1sDFrV1lFngmk/
+fEwPDfdy9xq15Q2c1vma9SiJ0va+8WjVHOrNwSz6qI1JguusRi0i9zc50v8U/W2yU2vXooUC72N
4qODFpnaldEFYzMNBrS9UyJA/kL6Zgqnv7glNz6NhuiaMY8REcA1to6XTquiZfpNgP1ILhqDtTfz
iOcG+R3oI87ugeAyxrFk5SHNaHGyRu+JDtknC8F1TsNVILlbIxt1DUigyzmFCUc79nnv3/wGgFKg
rUqT9lGNLQSVAdLDpgDC0uQPfowan2ZQWnZcWEELFlJr7CRCl0x9CFkKoe4nddQuEbW0Zgha3Id9
lCGqeMox5Tm6bdxMQYMgfHkwrXkSkdm6nxD6HTLXfJwy1YNgSACUdLkYHEBG010Kud6S3qqCRZbu
2UmdFrajfOoQEIdet36SCL0c0jpFo7y14yr6i9SnXRN7qkr9WUlfXeFRT+gqKbGjYi8YN314n6+3
1dTs7aqbApeDb9GYq+NRRcOonwt7vCQN4wOKio2mzKfIM2JEJ+xXbkUjSru9QrYBooaHC0lmmn35
lfs7VgNWtdhjbtGai56Uz22b/F2kS2ptNZlRbrRuEEtUJHyxXmyqD1Ra35rWf9odH7JeU46DxxNW
x2o+dURfs51akZm0KAOdPwM5RmidzSHQ4vJxiOvs0PMQUQaUg+TbN3f+29iAqIy8BrCctunlu2Xf
54W9m9GAk2TvU4TTnSdnbu5jSpR3wuPLx15bLtXTMk2Hwi/3pcq/ZnswuKOyX4R6nz3m1YBzYwot
MZ07J/2dFUN8KfI7faKrrBL5FJYGhjdMd3cmtArVcJlxUXhtd1hTnQiRw4dTzSEM7rTLGsKRlAWw
HG8xGxTc+ZzG5P5m9U7YPTevaF/Mjv29rpxn2cujm9C2hzgTOtaiMbKgyDOQsj8n1V74bY1FQaDx
ZIU4pLQDDqaF7L3gO8AMaV6KTvHuC+uc6499xrcJBQ1GhL3kkIrhgn0L2Rs/ZEhYMTVtHbwcNrAB
RQSsLqh9ss8z+wSZi4dCbCEp3H4EQpQ8K9LiOTBpH5k7zhGdP1vRwuqMkKFDWXPYjJ+TMvAIgfGn
tXU0xZREkwDas1VNe5udvJBEEwlxduKmPRCMgn5I6hUaOspJvdW45rRnSjFPEWldW/kdmfSlZd7J
fEtH3PToo/UuuvLsoAFG+vW96LQA69V80Gs7xjiEaU/s7eTQifEZ6LZ+NQ1wZFSWGMCH01DIZ8SO
e9OjYTsrxStPAB3ZxfrjZ/ODm8ifzt0iNnQ9Pc3upeXcvbGcaXZY6so9opLRmQ/ULW83g2bKlmhC
1Bn2WpB+U72qTJz5LWDKPdtBfQkLPRZXr293zARTCGtyr5nwa4adXQcPssWTgONlfYyT/AttfgA0
ah/qZmE6z42OUG6LWQYbWOv6p4ymK9Bu7nv8JihH2TOCHkQoHOxujghNoWw2J9ssgUsS/TxETY88
mYhSMPKGAlMkZmu6dCd3aY8L78PR8BaOD30+j9bdhAXYQbexkVruZ9E3zGAregVIXnbpSv8SDEpa
nYa6tjYBlYufAKQKi/YTJtjIGVKxx9Pt7UDMjglB35EmucbtOEHnJzCP6P7FW1LicyrvwW3N29LN
PNuG3V1XLY8W5xaX60NXtinmXYM4nJ69GjmDjNokPQ+pJenBWV5KT/URcU4XLlyzGPbTJpXI3M+2
GPkW0onkDt04WHHnsFSaKhxaeNpRNFdzweqguqGIJO1oyfw+Zetz2WjTwTGQe2sLFfeamvYjdzpl
tuLgGtRUIq7dDW0V3zaa1W2GQCAXWVfG7nm7zhq8/b/ajY3EsbhTRt6HjH+PDvc3ySibGnvKLrGf
anc1qr2jNSHoc8qvsdhGUqLagtmPsc0yxgUEb6+QUOMa2hglZ+jjsGfO8Wv9qPXTIymHf7f/oszz
+VhM8s9szjgvG888p6b67a+oQ+jjDMe6sA70OSKCKZAy8X6HXsGl4W311tYfpLTroZ5nBDPuZ24w
IoBX1yfYR0R01FSG9DZu56N/Bz4elIWi8D220NZDPYo+MPv1YIlsejMI+9jOm7DhSQ302LgODYmi
Y2VT19vhTAIpK0G2rFvW8Ht4EBl1GWrEoEMLDS09YkyFMtZ/Z/O8OUfYv5K5PmFeYlMlUWI/mbwt
WZvcSm8o98qwf8UZCtc1SaxgsM0L6HqDItS0wBacfcHYzHw53LUEJ4UoPSh0rs/FnF9sTzwnPQ16
q7hbRsiBOO8knLY8pYhLj2g/+OUqs903ZMOGNHgfGJxdVJTlT2YcKMAsTiPFbIRgIq9d5/ng4U7z
fIogfenuMFVoe901jnM96QcrH3+JuOWgIGqvRasYZIlUNEHDTTCXc0B0oZ/qw2UxpHl0O4emxhzO
nAF0l/Y+VnC4qNk3y30/jc9ka9Lkjv5/bzkL3wnOAKzz+WGYplc0WMeEBW4dao6IpQe3NUK4TUP7
LmrRnToz+V1mdf8Y89s5E65IUOTALHSoPM//NGPdDFtt4hIgnuE8xFa01PCTE1KL/WjeNYWbXHl8
H3FMmezxQoTO4u8bRbBWK2GQ4Ra+Yx8skl3cD3ohuhvjLFKIHIOEsrb61hx2xmfZGIWX7OPVDkek
1h2MzHfuPtlT9TGOpXkgzQsmX3uUfIMhss81YHlZQt51U3jHrGSzdYn79r2piRK/srk2Y5QjtMZa
aMh690RkXHsn6eHBDqKlh8TKOMvdZO9jNGQdK5+4xEpKJadoSXCnre05dalAnfO33qTJ2cE8F+Z4
1UILaBenqi5Csxx/jxlLCcqIhbtk3jewJo1ERNY65iOxZVgQpt8mpPerRDPl+vJmLVCo2yAN9C5e
5SYPWPvT7MurTf8iwg3TPMJXVLt+0Kl21+FelMUNJ7p39owf3ODtqXNRyurmS1xDQmfVXCBBWUOf
uk5mNVQGXCJMBHY7ogpfRTD4zXJUCfLBWUdWzAJJ2SFMFNyddrbqwgUA9Z9p5CYorDux1xn8SOoH
wTOCMBkZiwdoCiRUD83eXEzcLYW6KMt5IOY+KsmhoITiF22m/H8Os3HnjkyGVPnAhIi+RvRIpe2y
SXyUVzz0KI8pSORdEiAeFbFVyYjsMsnVBxXLnKUWCi50vjsNqi22NPshbzvzNJsOKEBscVDVw7Ne
y9fe+S6wtIaA0Nq+KT+piN5wi+5A9sg18/3+vEUWV2Oy3Iw5+TL04hpTqBmxKXxRq8Hjo8mTGGgo
hSHqgJjKKmgKsJq14Npseh0PhokqvDA4CiphvssJtWyMJF40lsNZ8tGk2CYLnAao9xDcjiuJQ54X
oyMNm1x0IS7Xed+O5qVfX6SFoUSLtzRD/U6NXrXH6XFHFCiC9dr7kytJv73JGk3j4wJs4pfhqPUX
oaC+IODH0Gp+MO8SjKC3WegAGILmrmbolD01jKW9hNkc3y+W1R6hhpx++M20ZB45AynexU5dcD1b
/TAFsdFq3HIluzrFseSGBdJYf5ly8xtZVNeTsdIGTTZ9A2I5EU5ihJWYLLum/4T/1lHzf5ZrKR5V
XRE+vSquEqBdyia+Vi1GTqKl7878qKe2eQL8xhbDZcuVcuEJa+8BT39T5fBmYuvLvO49q7riuRCk
EC+8Y4ehgBQ1XhOFBSsmppeCjL3ZpnZAclZPjxz6cX+B9YgHNd9YHFLW1iwTN5cGzsCvqu4wZ80U
khohY6c6kSDl0saKSR2R+KwGnurCrSMHnDIcVz89sp/Ve59lCFQdX7Roxzt6ua3Q0Be0aF5HoWRs
ZYfOmiX7jUs6QwIdZ0yDyQtPm3Ap+HRrBYK8In3HNTIfhg3i8Nex2ieL5YTsJzxVpYmwzyYZn0Cj
dTe7gxuyCjdASV+itEWkUSy/UykkWefjvzIcfTzVWn0jXRAvsm2zK3YOy+hchMgWAMK69ScmvIil
kuZ3zacXbizv7bLoIAX1/raqc5IuKzcpXp8lJgNgONjx9n54hGIIVbfHFUocC2tysWZ8S7SFNHu1
NEiTvsxUWgcstqABzpAHTk5Hud0CJ1tGfZfEzWa+Ricl3WszW83FyiFxp1jBM3WHqWK5T/2cdgW/
909KLZSp1LxN81RGVA3/9TT0iJN0iquzdvHF5lFVmXs/9u5rZ7pt1ImOkJ1k2+wGHhwKdn/HCd4o
MWfP3Cn8Cer9UWotphuriogUBM0kx3BsncAcJP0K9wYAU7AZf4gNrY79hinZzbPXeSuKhOrH4SF1
vLIMa0LddvP9shjlQ6LhC4jpwK4M8gqy7MHVlcM+438MWnnn+6nYcRTAlsjfhugfKFAczomLYyDR
2287w1SSx+5zTOjHSvtJpCudQEkKy6I5ppe2TLjVbQ957qI7Pzq3N+k+y37puF5sveIT0+YCSD+p
bu6P7bT7fhQzWSPDcGAcb1Y7vnGNrY0vz7GNyLBcus1rsUU/6Fe/g4plies4NJo9sGR/bokvLgxW
dWSiW/92AawuaZrpnPnd8kq8RB24atqgYh+X2TiWDhbhuvbPtfaja8hWkwku2i2m+kkZXNWyY5wv
KIUe/elBWn55rJeyw1z2UUG6/tLXU1+6j5WVamFciCDXFF20fMWm30TZjEoOLwxsP1LH45grjatr
Ylacm+WaTPCBtT/T4zDpkPlyiTpdalzAXXcxtHwPscp9NVBYILGYHf243qdFdQQSGa8l7OzRXOLv
JBcBeilIVWv+STpL7OpVIc21UIuLeVO3E8+y092k3hfNcNe4qwMpNk233imTsCSfj3caK5fX6TfT
mG8M4C9Jnz20LapbHZQqGDsKuh03BT6WzQMlcDd79FAFiDpHxeAezOa5yvUlXIR2Idb5gImLGWpG
1jD3fnplR2NCTToHwN4mdFNvjlxS3b9FEv5vm5r/K7vyf/A0/5fO5/+Dpmb6of47V/Pzn/pP8ln+
q6v5n/+Lf7M1a4bxD8thdsOiTF01SdFYlNWfLcZOw/JMC4juknBHEoVvO1iK/93YbIh/EIMuTALm
kLPquoXnmZ15y7EzzH9YBDK7Ph2BBIhTqvI/MTb/p6xEh0AMyk6QYHum45Lh+J87owajWw1t0h6R
ybV3hpG9zBvC2VOABrFsklAyoVHplH0c8ekcC0PHmmfQE1/nDiJfb5cAr2Dw4nK37QuUB9LiAZXq
v3yi/56+969pe4RIbvbq/2+/5ucki5S8dqwVPlsMvOt/tF9rKu4KpaVgBNotM4eHMc7mPeUD76u2
aDfZ5V8+qMPON+HIE8I7fBNAH6OcepboCSID4jaqEusX5LM4pmP5U0pcgl1pvvR29ZKNKOBMD2G0
rCJtIJDL7Ly/oi8fptJzAjqrvbOdLjGxePlbDgpZ5sWATmd8r/rsuBSgdSqjjt2s8gu1zYfMdjU6
gayLhcCUo7omaqAk5aJ+8YGZyC/o75vBXw7NikzDmN39qChaJ7QyEHFWXAiexh4jkjP6Z6bV1SiD
qYROUrH33MRUa1kjxr3mhMGZnwZLpK07VljfJks9rQr3xZDY2SlPZctlhmRbyPZHX0YT6Q1MrJdU
NNk3wgxLb31MrfrRKjg7wWx/SpCAKw0GZZRtjh0NCiajj4OLSVSMuUTgaugHyXZhHkz7D2JiH4l4
I9ZF4BOwUWR5DZNU7hniYuh/+42hbpIrHWN4geAFpnYh/Unr9d1kJkhDzfk+JRXqgE1rPv/zP0QK
U42JhLiqZiR8y28PAH1wK8hI78bUfyNN6FyQnb+zSOEJiOCLCHJhR0FnlmnThRhphnKSVjBui7fM
len2kHyz1XNrpjNpHRBeSXYn9LTZOe1AyhxFiZUNO1TxCNga5zQK558uplLegTsYrH1vSZCIGjQ1
tdu/JGh/WGVzxCmUAaciPyLxQ5YLz336JdraihAM1yGMLgj4gxGjZc3b/thl2Xs2yr+GM/1JbDiZ
NX7TVhwbpeveab3mB/lY35O4NBzZYUUk8+WL8L2rqtEzU+gaeMr5aOgJH7tsCbwFiamDNHDGjI/T
wn8w1/FQxcuBUOn+3M/di1/epq7xjnpMBIbZdB7TDnotB2GGwBRn1CA9LtDaTg1jhVw37e/GRh5c
qUBTTH9T8QOx2/ZvYqJ3epb8SisXN6qZf7HPhnG9vNhVjfRqlkfw5Ynds39FcBj1zaRdwOR2eV+/
4vYxnL4+1cxPttn7KPDsHF1KQoxLOR4GD04ddU+FcLM/mSTsTiv08ooSpmn9z5row7DX1DPnwR4L
DbLywsDDL187RdtzXazeAb3B0U5EzR6VvuGZDTDZa3gctEtS5Xe2Vt/1rvrTLPOTmWyEHcndZzE+
3baHwNDVZYGGQ4IqQqaeL0Yu2I1Ow0EV94E9NAT6WN1fumr2glzYyMtcjBCuudOXdm9kaPlLOe89
Zgi/zm+LAVeaxuWfakQqJktxs9wvfezAII0Pop++qnHBwwXzFxI6k+ymER+PtsAKDsV0Zm0UuKk0
jwyFRhJCldZ3Htltzktm1ehO4/GvkAkwZQuKPL86XfZrLKZvR6K4SqHcYkERga8/Zf1ydpu+i3RU
5LWTsEHp81U5w8soENNL5GDwtgX54NlraRrMjFBbNLGzus39SWT8NZswzxtmnE6t7u2nkflH1l1U
jeLqqIm4nAqkLDtq8cbQylXte9t/7jr7z9ZIt5/YaIMhbTDlTeYpIQSjy9nwlo4pFc/1mYuouE2l
+EnLR18BDSo9/42XLjn0KJh2RTL2IaY+b1ek8S4u6ne7rXdqkn91DBiHphyuAiUC4yFhfaA4B1/6
JA0IWUEN7f3FKu5pnbg2nX9K0BStkKOenjVH5S9lOHM1DbBukD+kw2gx4DEyAxI/vJAQh7IsUN4W
XhOmWvfERucS+m6jMl3xXsQIdGzbfa3t4iy74pF4B2fXUMMQKNs5SW4CFIx1JSL8sPdxhTKdotxL
PJ+qkQcqdt01qir9zcbx69UKYgZGQWgfFLHIhwSmsGx999TFWP1NiW5XWO0QlZ7xRzJqYg/d24UL
E49AHpRvwCOqz3agnPLbdPR2v8xonJIHmpMoQW/qT8d2aHHSkx82OCoGKjoiMnXfVpxNa3FcFLa2
DBFSsKZkUSyfNFd2SH2g7z3+3h3FfDLgX5agr5I/FVGJcc3+mqQEqidmiXMeZ6ph3FZwA4UxMURS
G/UdimW0/uESQ0qtg0UegnmCHHuKFctG8Vx6DWqZzKJGcR4OK6sr2zv4ryehXTy6ItOpnjdbxQOj
xHWekPM6aSz3aupvcbJlXaFfPLvmi6/J9GJ2+kA+7WgEEtLEFH59KFeiAWz2ENx6wZoAUBa1GWaR
h+80ql2J73Nd4r10uAdhLENhDCMRArgh7RZW2KnRNDsEOG5+YrinNU6PFpcGgbkB6ZF4jWareGhH
OpKH1LEJc5qfJ2whS066ax6T/V+geNtBUg/3tPdhgm/in5hSkpCgmqgv/h9P57EcuQ4l0S9CBEkQ
NNvyvuTdhtFSt0jQe/f1c/hmYjaKZ9pIVUXgmsyTfvAq8/FgDOxVhb0n6N3e1S4ItEX2MHdzuVcz
HXjczMgu/NS6Oxny7jn78qH3u270HsTDsM1V/t4NKOJK39xA/MWL4ymgf10od0kOuBc7fLwpZmS1
ri0+JhflnrZoL1zNYad4cJDBFes5pt+KsfghzucFE/HbXFRvSWw/2AOaxcQaOmQH4xNLjvTgFfSm
1mCZG0cvhmesXWcHi/SNecM3jkR7zWczWBl2/Ja0M5a3NP8nJhMddGOdoUTFOxlEey1ydcma4DbU
atcZtMPgPhoGefJp4mZ/mtFDHuKoGtZNLo8af/8h8bxDbZsx9L8Hqrjm8b8vcaH6bQcvstLjvR/w
eqk+LDehU/31vHbVp91D5V2UP3y3trufMETk3fINYabLaZ4C7A//PZOdj+4+qyeqkdY+zj6E775G
v13s4Tt811CueMr0vR5/p9w/KPfUxeNFkjawGpI3DP3biQVH4eOCrP3zFItfXwXjCfoMEJj5hQyl
P6J07qwPEeBX/VqKcDvQj6+Jv/2oDY9yYixOmVEhYK29kVRHHqnJk8+2tXdVZ1CzBs/EMiYcA/mq
qUyKyRW7zm4LLxoiZKkeujjVDz7juDHdEsvKfY0zbBwNiHAIa7F2bDACnEIzAoPJb3ZcpTYJTK8Y
ZNau9JGjYpxxtxbcyjQCNVB4OPmyEf9chseuSx9ULR9HB5+RgwYpY2y3irrmIwnXkef9um4I3q/7
V2TEJIF0QpTn0/h3jIM2jnRfnJOH/EU51bvU7luLxW3guTsGs/Pj6+AyjhMzedn4qxmHrdUmu9yZ
aTiG5rcWm77v70PeH7AhOCvyKcJtmTl/sWKc5kJciWlvV6M9sMk2KH+nLHwYQi4ZoHzrWU31o+ya
Z9A41sFjjLmuEv9gsMO9e6Nj7rJh2IQmDBw8ojYKTACvReubRD2c8Q9NF6v2vtsKVhhOqpKJGD7U
IUDqUpYs8mdomghpn/Io/F7iGEpwsZeyqPqLUwKh449dTxpxeQ9v6aG6VoYTsbFgAqJyh71o47OJ
8f8wOk43vv01pbl19QwXnMDQj9uePLq1YppY9QLLUpVyoVVOcTR0IHdFEdwChPvc0zlqrgz18Kz5
jiIYmqcsiIpDpAE6dH6+Jrc2wAKQehvNu1I49lXq+Fl0Yb7GkvxpGv6+DmYsnx5gvBIDwxJ4sSJF
Nt2gMscnRTzovg+YMJc/xTjah0J7087TsAOQG66TPOcFaoZNyg6DTL2VbNDEB1ZAERbORxk4qPib
XKzHdICwgEMq4RTgs/vDoW+DXjW4idnFy6D/wPA+ITzjP7vK+BsJRKJlciclNd7Tb7gHb/C+47wh
97DPXvJg/A2bDlWNeaw591fkKhe+EiuG1iWsZNcHtoAR1Gj8dqvsp5ydxKYrC47/Jn4UKciGhJUx
ao2XCR0uPVte7UwvB/sy9Db6L3BJbFz1PuuY0Qud/JjtsmBb1+gm4dmkp7JC/AsFb6PxgkvAr8xn
TA3FBjEicXfoj8tg1SNOxfd+RHaabvGqIYiru7NusNSFhf4Hf5DFHcU4TkRQ2Gm87w1UYXXfsreG
xIVdcllQyqdewTxEuDsr5DjVie5vHdfNl+uIxU4WbVPfKLYp4CEVm19pya+iSTj1c41MDZEiUzL3
1URiyfzUDfbueLGneXitqffMJjg2AvyVP0A1jmNj15bGfYyb6YqUQUQlMN5S2+upzVEDgePhLT9Y
gftGiiGnGYay0biGcXAz4si5oiXMXqNlV2RErXmEFb6ebO28AXLI5xpttAuRmcDgT78ieLEe6Xkx
/i1JS8XODBn1iaSNn6fotxmvkRPZJ5Sid0PgpVVYKEeQC4nbf3mDMWC18ABu6XeuaWdT5kKupuzU
R/lLyQO3HgtEt32VwfaAZn/lAkxOTho4+2zK5wfEctAfW/ljmqW1Lql/LT2/5OJPUlGNo9X5LfVQ
rMdIPDqKJR9O3S12o/haZ7hMK7a0+PhM1Bd2vZi+imJb1+DRneq3Lav8pNz01Z4pckfgTRSsybUl
z31jNhGz7UOZYoYtzMXAHXjJOqhqfAeyC9b+CArJDk+5p6ePUCVPws7vrkB7FzVEhCsOW15Q71TL
8By67N2ogvipoVwWbbDzTUw3Aa47Jh0LsrjG21ChnHF62n4OOZYcr5yqwKfFUsG5wCTL5tmO+686
FgikHcyOZvxrIa/1ARAzml0xKvnULnroUg13Whb0CqhQFKxQHpnPbuTjkyZNsXbg2EDItI4OJgjM
qYo0LeVePI58sNjbgsRf9ATqEKTQ/FW9K1j+O2bxPmbmsMcudy/gdKw0A/Mr+xrJogPyZA4mJBRo
vfNtTijgqgaLsPdh1PIZpumPpxwTnKwPXuuxR63YO/jQ0CIXCag/WdVubvQGEdYyxG9/cpme+Uj8
E463UDCAVUu4YE4DFtTgrw64P5gAw6wEMojqp7fPXV3kjLZ0+xgvn0t0CLR6aNKc5i2m1hGdekuq
jBfSm5HJKfTckVUiLATQ5ujkkSQH5CLS3A9z/IgkBbc2Gn/qs5mVKQqZLKiKDWci9YW3djpGA0Ms
oi00qSVeqsDEmLLecSh56PDdvwxDHpRn/3VTl0TLaAYLrqx70tmnsR8AYCvNfpyLsI2y66xIPJgC
qJl+KcE8D2gaKDoKNwKW7/bxqhcMOtwsYdvt/0KvUIw/FiyAfCvq/tXLxT2hkKUUyu6zSLb+XP40
JWQJ+DGsscKKffcAm81IsJ7rr0Lmb0zpp3Wa8TCYfsKOq9PH2iUl3Y0r/uDezTCbJ+eiAPSBBhwY
UqatC/mH3wCkkGSjqui4L1eWM/1rDRajo7MkELjQJSznbxE34x5pbLhSaXHqthW74qnEMQVBKI3Z
MTAv623QNWSg5zKBiB+vcofr0Eyd7dzyHERt/9Mqmrm5o4SQPT5nGnoEFH3IFniJJfC5QODrooNX
sAqkOFicnahZRb1B/Hdn/zkeYM3d6KPqLBPbmJvYG5KjWQkm/YyCbIR5GO0B5uFShvQhf8sqKDD4
2+dYIqeduGQJbFJMEBMfkEiOYGcZOWnSfHOIvStV9fe8+m7b9q/tYb6DtrYPoSHT/uHLwG1UtOoe
lPoSWzjzo/qZ26l/aYEEh2hni8R7iXrrG9Qwcqms8PdKDs+eHUFThX5DZMqwrj3zqTCxj8plX+75
34WGysU8OgMdGYYEiYXnoHF3Wli3qq5DRBOMvrjduafLEGJCbnubBhPyysYeuDEcpm61OT48TAos
AfxlKCgDn4O4s1hsxh3SN3J8cQFmkSa6ffRvg4t8MKrGBNNn/5LNUXWwXesSj/rFjg4R4xnIHwR6
p4H7OeRtcZhSVn5dCwsCEYdah+wUJyiA6yw158Po1ns5XHTovJV2WaBGBD4iXLA+HcirCHERh/pv
PkIQyCf73SlGsddV/m625mE2u2Pcq7ONoH0FE/scZCAM2qFF1tnDpJkxPVtxdwQZEgiIOMHsb4eS
QR48kF+hzp2OH1uEhmuvyHCK6yzaLl4m0n4Flicmh13c4z5xjtGEQmMACrpJHRMSYcc02Cf1cl1a
YCVGFnVNeleN1e5E1SLChJo3uea9SqsLRIRNa6p3UA2+Q22seP3XXjzCZhYN3SBsCoXobYYrcDds
Jspp+hJY9pefLXapSL0LxBu4ir4JxcWMaEV/QtumDK15spG9WOnA/Yw0KjcnPo3OEWR4hDLGf3Wc
5CnGe83YcwMdje6kgk06FbvZjhCyD0g2gvQDfMTGaOGP8dz9dViqeVw7mPyupfTYYfJeZKjBttlk
bxMsn4Y2KNRYwo0xYnPs9xspsvSmM9z9HUet5+g/nhzeK5PJT6vykZ08O+dYTCdCOiqv/plE/mgI
UHqyJcWwk4Cumz9c5CYUuOrTbvwnaK0burgR/T0S34EYAI4qwZvUM8HKEAKu/lkuCjUrGV/nDLtf
Q9rFUDFMzHAySBJKV6GjMLM10bkOS3WPQDL64ss1AbmHrgvdmSMgrV/riOLfguq+loxKEasm5jmT
/vRsF0+sCvyNURtyg8dD8cxbyzDZPlLan/MZG/9soULRbvHhoAzAec5UESjYNm6IGxwWyF38ChMR
HWcOByV1v7LJ/BdkyzxK5d8u8qb5pTdLphLvmKZJ58vVgsjgw9PJmWlp4PSryYCsV4efTEUWoeZ0
8mqB/5MVqwFfZjPNGcYN1WkWofUbO2qGuAhPw4VPUMP/fGyzXy/2b5OrFiU/w81RdfiLQ/8wB+be
bnJjM9FUcEF3SyABkkDkOBzS1r12UnHKbcW318OcUZiGJYRGfB0FsXrwlKJ7x0qDcTtDMeLJilG/
t5nPLteorJ0U6Z4n8qQVK3fb3ZYKhXjYVvtO9+YqzMZo09v+2UZcREPuO8esDj8Cx7qBA4ciajE+
0RZDpcTdmFpe68n+ySaLtrJ1Nkzp+pPTASkTsrjmafcEMA1XUAUv1LGM79GjWAIic+xlup+K6WZa
45rakic13OZejghtnl4su3qcidM5jESCsWT1Xpom1jAj6EWKJrmGmdxTa3EXSB9OIurE1m3Os9/v
XZcwmtZy9vAavruiCveQ5+6JC1UpemTYPa976OxYvxnI2bV9DqNUXzO/wmAgbn7HgKb3OcCdFLNC
Bp0kKNwbU1uM4fg4J+3SSHXVnzhlT1LrF1LTcxraJsOWCNjaQPHgOpO9Hmdv56cY4SzVAinGUt3N
8lxrvMtxjzotmprfvmSQMiH7rdjzN8Lldu5svNkukOFiVMamGOSdDCt5CzqUWHjHHvou0pc6nH8A
mOttbqd/0PVWdyoh1oLBITb6X05bRFj9GkGUWjmZrQ9FA9oXJiajwWCvQ/yA47lPxE+v5ohpPsOT
CYET11t5HOr8266N+WALta/mlIAaeTb7AJ1cGbx31SWMlSSExb5gtyC+KZ+u+MvbDYIDLGMjTkjf
n5/nuf1B4rQNRyBNqWm9th3+h6DGpIs5e2rl3Ysnn144fY6Ew0BHuIcZ7GqXND/RPFxTuC8rShrI
OG141Gm/Q+RA6GHb3BLAFQm7B5N1EoViuvUY462Anz8mtixJppRwj5u/rLEimkIx7OsWNG/SMNnP
vNWcItKN0IvhZbU6KgaoQAZHEhQhhs4y3oki7DAH0yoRggZCwUoD2KG4uMapg4eCyawqBsYYdH5B
Xl+Qbz3Zi01ijrH0NXbX38cU5IShmg3qOf8g3PGn8kaWgo6aDnK0f5xWmCdjsLYGYnqv1frZ9/GA
maG58wu0gFRIGZXIyHB/Tcb5W3DQOdaSgAEmn/HhJwQqO5pnkRcd3DLuNj+DNNcFabl1vPg2OMNL
hSisr0Fbt6Kv2c0CNROpfGvcJTtoQB+YTmcUmr0ElC9M9Izz/CTrHKKq+bdAWruae/zJCrYJGmDW
f/LRaqhyNRKbyMGa28P06O/uWyJQ7hG2EOuLrsBQIDGt6DzHkKBW5sp+MxhrM47kuXGlddaG6E+1
mWEectwTILYVLYy0/Dthx/49DHFf+Vl9dSA4HHrritAYL4U/jy9FbPgP+OZ2nL0TlkYdPgRRekFw
AwGmG17nSrh3gh6+UJPN7yGnJi53GMFMfHDeZE3xOcI0HUo1/QH1B3cCc9k5z0PzyfTaH/RpwjXZ
8xWI5NzcuDp21O8UGtB1MMDPYi5Sf+fdtz9V96i3+8dibCbSRtDARo77IXMicQCCl+g/coSEtlFd
RuNgB5n7qXpn2jOkK/aDrGBcuNkJ1SteZueb2Nh045Z5dlVmVt1YUxjr0s2KgyFQTBr6KQE8/Gup
AJCAW7zjipo3Fkkv5EOVz34KkNCs8upoDxoTE+/D1k7K6KWCm8a2Ug0MNIC2sklBwD7O1huI5h0J
Nu+MTu37UJQGla6bbCr2ar3rD7u46xR2fjtDXV5DHtMlbg9rwH7Wi/wdGhE7hsRnyG2lfy2QDa9A
/qeNSAdO1aKtXg3Sy7ZxPOy9Em5Kogb/yYyT8klm+5a8TX6aWm85HAUQliDeZqyesAIrNDZcjLCp
7Hzd1elPHqKmtDNx9xtm5WzTLgzqoCrhtp+g+BERRXRfSM+cBFe3nfUxNNEjzz3G01nKo5mRyMfq
jb7X+4KJgI+f+KeBMv8RcraIuFrzFrdF86y8XxMb0xqusbPrVfwI6RrgcGP+8ah+GAkZeq8yNjSR
z83s8abCzmKFlDnvcka9mIjkl5m+v3LgOqPncvS2rUu8C1gvPKQDJLU9mwP9gwn8tDO0WLP4xEBO
3PWaD7oG4vrQMCfO8A4d55bDJ2mB4YB2804A0ZdqtnsG+oiyAvmaQdlzTPJg3gqV/QnRo61au0if
8jK5GdEn2jKSBXPf2XXSewHmCZU1jN17o6AEQ6lcq7ENb+TmvvKpxZzfo6ZM+ZCvwrRpcZu1eDE7
4zrWBHNFhGRYdE6XBK/IpgvmU9zK8m3qmYTAMpii2saITZ/uNSp/GGXzt2rCc1NyfwxJVOHaF4yO
chf70BxfugnH4KA2cTvgtOBQTQHTIi64JhY/TFh7r7XXPA0kuF9hjl5A5Q5rkIKvoL3NnWu6xNM5
9odKgh1WfrXP7PnVD+S0N/GCuHSz68HX/r5N0nxrpT5m15RuyvHr+JM+u6izWxN74mfyvmyDcdLU
lfERhNqr7PLs4AVQkABJomDDuDUGHT0iJUEy5OBT+h3zlHo3ySZYeSkO/tqdnlERIz50on1Uh6CA
beelrEdS4qzgSw5mc+M4YG2VOvkG3FRySQe2GaLyu20a9vLsVHEDNetEx/HZREN3tCsLkGOsH6yh
umiN+Z2dB7kEmXOBccT2BTfEfxHiTUegc+NiUfWkySuB6jPjZwRBE3q0COXinmJuo1opT5nJVCzN
AfHrIjpYANfWss/J05aCvQyVDu3TCh56tWI/79FbGv52dopmuyzpzYjkWovXbduNDROAIqBgi7eF
04ZQY/WB+CpvL5rxnptUsgASnuJM58dpkf7mUXKAIcqKL12WjD0KCiosVrxPUGEYCY7dZzrCpE4z
44EjeXF+enfgd/mpY+Coms47VKRNJHAX5DXLufplid2rD1JmcZpftXwhkQDTCiLgESl888QOkbcw
5MAqWwK6mz7EYmtHYjf4zaVa/i32ZP6/X0y2vwklFE+fsIZXI5yveBNYLLXmUJ+KAP9NI2h7/ITy
PSenLIosnl6wMBDk8Uwa/4BraaYYrBaT4Gj7ujzBCgBPqGuJFaheykJPnfQ8q5MbM6VoJZ/mrlL1
SbE8YuE/RW9WQq4hEQHQ/+rl7/3vLx+gE50Mr9977Ld5TPpsb0qUtKpwT+zJ/6AHLXcIi1tHUvrn
w9Ge/UNj1dlhnGLkDyLmsyAy8AbZEG31QMhbmrlnSIr8wNwxhEq35cEwING4ZUD70qe3CqP+MWDn
GsJLvCbuDC/LqK5dW3Z7SFz60ZIDqCAoOylHdTN1w7buoPn6Rnky2xLLV7Uh6YC1CWNFgA9bGAvB
FqJItK5dMJCdlxmvmUJ9DBM8j9FjRqx9OeWmF77VnV2Z9lGrmGBGwQIXSqG1c0zztyX6bMW02n6E
6vZeZtZzEdbiLhlovvms6Hv9qkyRHSBR/KlhCukw1ZcEEGEtgNAXWFwNhS6ZhdYTlMR51YYms/Js
KWfD1znnGM9dp1ps42+uh8JeTMMr1AXwCAXTIrwcKEvQlNVz6u0ch/0NDIArk+Zpb9TzZ9HDxjXM
qjqyHmnZ4WHgT2Or3FoKYT2pc6FmhjOYvSbjUSWb1lLgS2LvSfOSQZbZssL7VkWy62Wlb1Ao9gEZ
6hsnt4jTrOr+6pbGL2pxajjojcI7NH7CEpMugO/vNmVxu03smCpfkPE458HJd+nCFBZkRv3DS4db
kfyDxIbjFj3YNU6Hlrl66tZr1YJv9BOsndQd6wxbw96qmJFhGnP2agL807l2srHs+ZSD2Ljg32e/
JTk3ZgbrZt3UxPvN4S4tAkhAkyl2cdgQSVh64Fu68NArdwbwK7uVGSDYMSVEmsHLvUNuo3t2tBmc
HEmPBjB3k0+sfGF97IGJc/g92UHBR79Q/0rhqHXjxkuuRhM9VKGtNrmVSqzdPmPmTk248OmDYD1k
O92RQ2E7Zycq/00SJ3pft9xolCA5K49HsUiR0xT0H58tODrigPeKMaejH2NS38xkULvQis176l2q
OD5MphmeDBybkKmKeNPFyatGQ3ZqGfQtsiqPmogZAIxqc2uJwGDu5ol1EdhMn5r+ZEpuJ7wuT5o5
43rKoqPHK76z8B5ehwocfMZcYuJGLftOPkyInFTVEpkSueNDhrd+pjMjdspDY1C6QNNGPlTusm40
RojTWrEjS+TOHZGUVV2yHvvytVfevO1DDFGhCo6Ogh3ieU5wMunFmWLdKkQ1TGUDunhbAP4313Xi
lW9WN7x4YFmujX4NysfedPA5esYteMiDbVWomzUSsuIvAy+vrm9TGi1SR0DdbkgRSBLpEutaZJRI
7luTEmDRRGbDksBSO6hGeNZasl/sNP4aF+456nuD5S3L6jK6tzjcLrWp9KZ3B9Q/YgYd30dckrZz
dM26Ze3h6R2pHBuQ2h7RH+y+F/GjzME35pPYR6Z1tg0n20UN8Q4xlJ1oJm0zmA+sa+2zUzy6qfFt
Z3YLvTXc+4aH1g6L644l9BZZMAYAOT2lgs4OcXe6i0liuQLVhyUGpJuXfmMEf/GBjwdfMhBhA19c
ixa2G6jSe08XjGOlgbSmcbIQjgZWy7JuZUeR0PjWLvetX5zc9VqD+8ah4u2tMqasN2DXJKm9ziEY
82eW3SFjLekTGrsu4oI9vDgE0VweZc080WCNh2Ed9KoxoKMhboUMA/JqrLljAA6cs1lMDlj8MqSd
7c20+TNjhCGY31z3lQk3AyA3f216oM2DBZyXJ9zfdgPQ6i5sCMQwxKUxiW/IaA3NjK5EeuTuqeKx
rwa0ak7MApwFHd531Cq8DMeFGmb5+ZUgz+jtyVf4RuJG8ZGCC77VfYqpdzYbgAA/Sd9kgCA63mnG
PA0yMHvC+oxX6x6443dvvXo+DEhFjDS3Pvkh9BlLoE/0gzsq/g5BiwO2L4AwVfYLlBeHY8Ioz25U
v2iYYJY3+FwODcTZorKPLDZZLRIpyUOo1wC6CZ4IM+dK2c4qaVy1WnVvMm8vc9jtwUtwGdvxlytK
zK4D+qmQGW2lf8txcrcUsWvhaDb7lCYnsmdfceX8FnPVojniItTs8pjy0CN4eCMM1uT7XtvvWrJb
skwFT0CzIEu8j6a1zeexY8BZU6fGFsyEJrBHzHK0dTFhw36n7gUrBhzRuYdVBQ6+18YfijiLnQGR
Y9Vz/dt+Ll+w9yO2bZ46O+KgdlO4SjB8EhuPrgFodK8EeRkZMjtHc70O3aPG13DsG/HHnjEpuk6t
FwDNPh/h7jQNrV3I06IQR4KCiB/noHir+rm8xl50g3Me48ghJkgI7FYALFBZMI/m0jAadQ51z++e
3VvYzB+uaxUnjWEobTJjZ7fIqmLzsfawQLST/juKixHN4004nCzt8k1wBM9nc4ky8Uzr6EIkO/33
ZUYJMx7++0dHRtugImYnoz1k3JlC/qSaOaQhfxf4leIELQt6FUd7tDShEFnFR5/TTaBimNLwJ/Cq
YG3XoqLacwIUlu6DiMj0iMv3vkZJ6nzrsf4MGjmdlNH93xdUJ/3KgoDBee/VcGx4D2pvIOwhKdOt
a4HbjbAKEpjFl6LCLBsMPtNYJ7AYbZNgu81rl4QCGd2Z2r+QaxTtq6okbFmwgxVGffrvy3+/nSnA
svoaRvYc/A9RNfXJ+/9f8t+/FsXMwFaHgNtC+CCV/4TqjD0Wsyb49GaANrMISdbjp+DtGbOvTiC0
cpEolNN8UU3/h7gb9o9B9upnONr7Nl3bgcJWSHjmVFqUFBpYHLRwjKLsNrCz6FNT2W9eR0vhtWeZ
p/0pQ/NoRSBSrehjkrpdObpr8QU+SBtaV5oONcVIWSHvSJnP5HV6kXYOKtBFZye9q+xY7IVlzrU1
zd/sTszD5KGpYFzR7tyB+xJLN2FEsmaB1VQvJI6CgktHlwfNvvWY8M8d3qed7IoJf7mLzkaOiJs4
z7GSGzufzLV93n0GcqDih5gCiod5jyslz6eg8gnUlS3pQ0O+rZP9lnJkV4zJdUTpuofZxl3Qx8co
I+gBsN3Kx3Qx0zPsSdV8jAwy2PhEnQobI1Xh5HuUPf7etIKUtkYmt9I1f303C0HE15dSNkTKKV+c
6vKh92lUAuJr9pxuVHAzR4VpWSadwWTv2LM5ay9UN1XTvA4U1GPnb+IsnDcSP9zc+MjB2RpsgzWB
j5H3WZVO8QoBwkKRwA1gYr1yEdu9BoVEPlUlijEDYG8gQ8ETGQrEBpAN7LfnJpr8rUjKj1xT8Bn5
MB49Xe4nXZKyWj6qMc72CHVeIbzVlwQvSdrjFSQQVjL5dF+D1PqY+gcvx66uyrh7tP042AUZGic6
/z/wV5unJGX+0ZWnYijDfZ0MT5FsifmEA2hKqPGpIJU1jSeASByOFuL8I2SM32VgwvJuuQSnJbk3
KOg4AW+Hcd5uumF+6IjtXMcuB0+S9xX+KoEqwu6gC6CjiWFcr7TfgiDsy4ea7+dWCWOj/EPpwC5o
wFqzYVvQlA0uzRoV/ZQMN2Fxn6oSQ3ooDBCwmAZs9RHC/N41JMiyspveMB5Kckz9SxTbyXHqt2V+
xryPmcXU9yrmlnFhOZd5gdstZoDcNnG4icG65Uj0iNNp5l040twRaL7wJC18rUwepwQqiNTcsEMR
UrG4GFyItvcr3LNlz2i7R8yOJpH3qiTSp+jEPp28eQ/h7iEbIK3RcvNHLT9w7jAQzu0K+jqPCib7
J7ume4979KgGtuyHMcw+Z7QUOG3f8SoUCbZ1csPilpkUUtT41Ds5al/kICuAyldG3tHex1XHXjNd
KdznRkMKhq+rjafbQ1ECOzVHzNCC/5xZ924Y5xNeq0ekxN9ONSd3mbg4CQzkypF4sErvE1HhjEMg
+1P4ZXLKSF5dRgtJAS+g6FMka073nqFLoEkNv9POhR8yEdJV2GyaSyd5NKjoSObr86u72K/F8AWU
pdwaHfceqndHYDpsuCkiphwbtMMpv2TpYGEYtjK7lB60GnMWzxnyB9HH6GDGiuWT7z5IgwFukjbV
uZgAtkCa2VBrfs6sZFY1Jn+8CcplRJ19yIEZnW/es7HAketVl0hhuZgElmCel/jE/u3ijHywunk6
TG4wooZNyx3jaZxFY/uoK3H1GUHRX7bkQKQ+WQk2gWVFnR4j2jXczkwEtDB2udXDHoRP7P8J7JwH
okOEogeaZ9K12cbIP76LdSkJ0B/1/j8bds22N8azSeXCLGqwbxjSe8wa6e+oZ71nyyA3oUD/oTIa
T62YiRRxd19aoSiPMzwVRM7U4OC8WO44yrjnArAGQYL5F+Pqf7/LiviJUjg1rke+WWrSSrnaZZ7I
p7oxByq+eL7LPP8SQOZXhUU9TsVCep1kUNx2GfBFt5s2TBU2SPd9Ett4AFBbm4xiied2AnS4zgcm
qOqUqAXV1BchlEWyq7BjHZ2F+4bLAlA0EJ0qDIN1KrIv025hxKDyXQvjVAhhX/aj5MJCr2/mtLFG
K5aoTHIDawZPq3CxKCQBoUBF9KT6mpeGV349Wm25yzv5LPrwKR/0P4dl2Q7tYj8yAkIreuiQDWwh
PPhbt2PrWwKaGyykyWPMFZTN1jFg8wZo29Y7lziqopCPBYJ3WPnTkn2Rn5FCFZuACOPtIDkGp49I
JBgL2PJuFYQUjO8oaUL+d2zlyda2Cm6+EmJMdapJXcZTHa48CIVPZfg8tR05PtzvwdylT8y4yK1L
zu6lN0mWL7rgWJvWu5Q5XTgqXEZJ/wCnR7sRpiYdBTvXZkEXpSxx+yHx900rGdHU3T+k1QFMJP3j
1QaPXksr04VY0VsRP5bzYLBrxnovK8SbHrNyMlqeNfwWaVgP/F3SScZL2REpagzTh25m0ItqKM6+
6T2iXKqPXShY0rbhk1VhR/CYEq3dAk5htSgxdRiaAFeIOffj7qzmvmQoEv+1wyKnLyW0eDkuoqgl
6qCRj0a29NQp692gNKnxdL71pvxH1s5Dx3z07OPG7ias9iQgPRMjw760BjutkvHaWA22avvdRpx8
KIBHi9Ka8D+Y98Xs5Tgmpmg8hEbA2hoI9WsYdSbtGVdNJZDOhpZ3KQb6aDPGMZElRrnN9KayWU2n
kwEccsoeQiQ4O+FHkBsttKmVUC/ShkFoBT4sY6RThqPmh8jUgIxmeakkdxzfY3iqotSmrb6lBp/J
VhpEfEWMGU+NqHgdS30I6lw+2IZBvWP9CdPRQdSLRo14g2sRwClTJIpYmC42fGYLRtD13XT9Z8+a
1AF84Y5HyN00CZ8tMnBfa6wcp//h7kx6I1fa7PxXDK8/XpNBBgfA9iLnSfNQkjaESqriTAaDc/x6
P1nXaHxtoBvohheGN4XCvSWVKpMZ8Q7nPIchLjOBissxOWJbLsHMLTAPVxyY7hnNOSQ3nyOzyJnY
BDTiPECsVgK/owmxF+cYecFvBIqGAGh4ABOw+blxx306/nZCp7kQjgsHIs2eUJW8x6oZCLGD01ct
G05mRnx+kO+ReKxbHAAIGDS4GGqyMibINb6SGJ3rxbO0420QJxyQmWIYmRfJBfsWnlCqLTbfzBUV
93KuLM4iF0feApLJBXRmEH8FUlED2PDRuEH4CEWouYxifDcjaKW3bcOt3TmYJBon5ZPAJ0uS/LX2
rhMKwwVLRE344ehpvFH+w8INsPMyDj7ysnqqdzdZl5N57y2IBjFAAZFPuPyzxtu6t1IG1SXSF/qK
/Ahp4Vj3SbdX0fyyYLfcRIBoTrkuXuFFCYrUawxSqNVzb9+o4qCctLmxkVYw3HaLHVCq23GeDBNe
5m1Ut825QcKwNXBfWS8lYPGlmB8si5XsnIE8hVIkwfg1fWZumtoI7KJEq8EX21uT/2GHbQXTqH3X
SFLOYKT6GH0bVcRRTo6/TtqPoJv7rSFgCcAFmJsKFjhWT+/AAglzQt1c0BgxkcdGjdqzqDZt27Qb
P1c+wCGeXQStd01iMTQS+tlHEjEObOP0mSgYkHYEHMMqn+8iXeTH1hbt1vFPpYt7RKk+Oo0L9Wvh
LoQYBPphtOQd/A5wTcJcNYz5ub9WG4iS2OklfCoHg76EW3XN7Fyd3EQGG8M45ppR4+1S75oy6up9
4yL/yYDMQAXYZxFeakfW48bY4XVtL72dJIuc15hoCVMlq1iM3T5lyYyi9KliKbTv3OpYsZ4+2m5i
ToDqDgxuEmYlJeL9ON6apH+zhiuxHVQWExxepz6tsZqQ9pIB1aeNvXgdtNigdqCZp2+40nOQwRF6
yT7AWEGBwxVflWdnGsvzn9+53hVgzeNIUi6eETBHVrbc+pz9mzphUqmyarxBsrxW/OdMZumjl0b3
eX9qnWzax90F0xO3o9+fkVv5Lzgjw3WqGAS7OjpMJsoPZV2QoFD/KkpMCcZHFhklwY8kDrojLe/B
s02xk079PP3uWF3v52V8WbhDN+C1l40/RF9N1pZs4jvvorJ7f5Q/ZcVosGGxzBAkfeikc8/UOj5D
iUkfZK+JeLPcd5WAIGuhK/lpwFxBTWe7JpFZIo1cp9XonMqAYW4fWkdy6OOLXZSvrasepgkLo/Gs
zcRcZIMY7mct/V2nWC34CRuYoO/KmwUFNXoD5k7YfRhWpVmP/yzd1LEd3bjOZSB+4R737isVrIvm
IXyDnXKVG6LuzRPrPp9Jrols986PPXOHBp9BWZwk2L0HCGmRfkzNQqvTx2+6uH4QOjBTLENfCgGh
pUvN2g46akYvu7V6/co1xuN3NIH9LJOF4w0WJAltzEDRQu4tSC8gaTPwti1nbps1O2jd0brNzQ+7
LJ0bJrpopLERET1OWVP0kNlZuq4n3vQlLuy9MJX9yI72PDE8OYVJfHMdQVvcCu917wSbVnO5i5aG
Pu2F9TQLAeXU5whHx7/jSzbLGDyP6KK2ovL3QG2qE/6B6tQX8pZNHrLzOT2gQvlhA4wzmA8uAR+k
XvIFZSXfO3fGaxzK16oOaAr6RZzIWwN3P0ZQp4w7H0sWdIUvxKnyqyefzDpA38mifzdT+ITXpOdT
D6tQHEisgFaZQxv1Fq6OtdHqbRw6yfH8+WcFmEnguGMWNyCcJuwOszEsNksGpH/+z59fYoFtKu/n
H8V1JjQDEKHvDpkJ/fltXpTQ0VOMF2LqmSCVJcaDueOQzYNP2VYvE9LS05BTcCP9TNZ/vujPd/rz
S3b9njV0EjjwbPez/l3XKR6jKiaDbHmYGXWhZM8ZZlpaH5QRhyj3Httpjphp8B6uFsYClEluhOW7
fXJ9e8JqD9Jp++cVDyN9RldQ7RGTAF/sPhfpMpsvJU5f76VGi2wT2EpZmIz+ob4Omv78MgUD3/rP
b4vlurZrzhWPJMv3MTHwvfmFYDJOZHQCTQnFdvH1W+ojbOqcfjgvGgcNJxFnDAqms+0qHG95f2zS
bM/HLicRDrlgi6jKA1uLw3fbEjtKE00omzuQn+mhSV5DJgRrTgtZBerUquBlGJeDV88pgMjxEBuY
BU0biF1ip7BUyZdDh3ZRBS53K6/xdDY1hhpcgzxFbygE7mc63rUVdY/xAlBLdaQW2mQll9QfI7mq
BXfqyrkemH5oE/x5zUYIMBYydPrleNw4tjeekFSCl8IXGeL+YQe26bP6sGSI9WS1mQWD02UQXCIO
xkCKUXqulBJwhVUEa6lW2Va0LKIKhTVhbBVGhSmAoLOaWxBaMbJr9t3daB3JyyzXik/hOnOGcT8P
yYsu2d3k+N/o515MEKKhK56rDIK6YrSX1XArCF0g8RJ7yJSf+dmeOXxwoJVvTY+rdUkpKctr1xiV
/Dny1VDOLvDVAKs7sc362oRbNdIRuEZtBwl8YpbmLmjdN8/BidJn40Vy1e5aW8KG9OzX1BrdVUmC
1LZlxKwAte/ZEz3IMkBt673Nof7UgYadFFAymdK+NyZ+mdk9FhVkMToyaEYTDKwqR/iF1OGNFfjI
ti3ZE2hj77KAmBQb0Z7XVpvYsJPwpmEVNdVrPiaMt0L1EqXZFyYOOEc9zlpufI2PwJFpu+rBF3RI
Era6Y4qRoJ2AvNoc5Vw/y8lvtk2Y+Ccwt8+JTrodG34kMqrskaOSysX+rFFNAuSP6SEeCcQvzLeH
mc0+SyXLdBeHVfDuKuvZa0JmY98wlh59XgzSZGg/IV+H2u9eevKeD5Zo8VZHuBZc67Uy3JRLyZ8d
E/fbSq3o4I0EDPpxf7EHDbsvBocrSGIxE+DHtIZs5z/USRgf7aq99wM8hVjty4PUiDVQXYNfR3Oe
AdhO8ttZTLy6E1vpP0iW/9s0oH8T9POvcED/FjPo/0EakOP+uzQgzrFkMV3/Wf8zEOjPF/0NBArt
vwSgPTvEcEGHJH1ANn/zgPzoLzomG0QQ+BspvSuK53/jgDyX/4UZE/BNIBw/iIJ/wQG50V+0VpJM
Cs9z8en7/n8IB+T68Ij+CbRjCf4KLxSu/X8AdoaGDi23JeF8geQyROV1LpcZCYHjk/m08iJVPc8x
5VLuJOp57DO9jvoyPvZqRkHLiPnTRN707MHWKreIRgPQhfgxc2esLqy2gmg1tLPH0sKNEkKrLH1o
gsahe4uzxzKQaNPFpNADTTqD6QAC8DsOEI3zkW1zNDhEv63E4jt8qEnCQr8LGBe5yWTMpcFWV66T
ZGjAYFRV9kzE4Moj2oXew5IZR4Jd7g2z0l1T2fnH4qgQ6Kzov2Pfa45jWlUPnhVhxtIUiNsi8cIX
EnqIH0oB5yGxaFhHBS02Myr5/DAQFfGaGG0OFVvoOzpB+JaiiSLO1Dzc4/CS6QY8Ha5aJ4/YhVpm
9G98wOkfgLqvLmftcAuUTTdWcFIUHo+qqgWttOMRTQza5ifWVnCJJbYSXAs1cnVlF4j0+67uo1vU
Y+4Z3L3zbvWEMK6HOqeOLPBRQjeuHPGRtZX6bmg47v2sheEwYPf9go6tdhWn3xGZJ1sh4i+qTwjY
dDdEYM3W05Qs5AvmDjltLFkcypsyH51PH8M5qHRgywx7aka5ndcPT4vnLY856MknnskKOeRctXsv
57nejjwUyM/jdLwVtOqo8AuPETEEQjkclEyvNVHdH30oBScRO+1XhuzoHv0VxxTxAPEdKoXuhvGO
bTO6AaBCfLI2O2vMnJA7c4kzZFweZGhdsFhcW10xvuJDp18PLa+DPM8aCukIJqOS6WeGd96FhJaW
dvE1WVrycuCoA+nGMQuGOPMSZoQajf5U+QXgucLJNJsxkurY/kXdc8bcjf08khUgbpMyBPi53jdz
WbaOo57PCszfgYpf7hifco5bwNvwRYgWS9TcaPqcYh7I83M9H/Cd10pz4FrLn0nwjp+tgU437AJv
Bh49VvPN6MfL9XFFok2w4IikHYfFtHKZx111qlnhk8mqWYD4dcloAUHYtfHI1dhwJQa2Jgt8Su2T
ZrIAbDmIyWSCgsOP6ntAoRvgHt26aVr8YRFF+yMVa6S2k5x4g1rRy8cRE5XH4E3hfWc3/FFXkXtv
4jG/E4ynFkSwfggrVauFRA38nxIUgYo2rUq6l3i6hm0jBgbfD1HsMfE8H3lN4ULFa/vBOtgcIUhj
0+xM2nz4oUTWvIdeQcfTjsLoNcOq+HGubLY6iYfNXaWdc/HJfP3p9wFrtSCRvr8ftEt7HlNSjti4
jXzXPF7tFhtDciucJTnGwA+7lXAlqcQ58MUDrHzMpMZKvgyYqXvPs+s3rCnlzk7L7thYpICvJwQ1
TwXVc7erZ5fQ+mrOziQUdT8CIgpvXMvgkkqmKxEGZ4/7jmRWnyZxjao0uhqftV3LjHU4i/z1SP6O
5JSKzE5HNHU9nEKLcQjKx5Vvmymm7GC+vK5aNLnHjBXztcsrskuYsQjEzg/BadvwRLewZ50IF32S
WGZTEebH+n22nzzfd1/JxLSIfJHTu12k+tuvxrjBdAmN4DpSsw9lI/yj1qN9NqFrH0af2Y1pCrCQ
/FX83YNzU42M/efGDl5ygkTRvKGswU0QecBmpVPqV4ep42eGdv8txw5UI/rCIkUCEiVrWWDsW/rs
2aNIvTLkNUen0Atnbh156QCqLDYvDRgLNtRuzqcHkR1TlEqq6W5oA/Vd1qwty6oePnPgJiM4cYv4
DE7bjU/yF3hiwHkQ0SZ573Ts2UNAOWaFdj9dt14ZvSY1PzFHkHNuB9KP1+wZZ9LetHB/hEkP33fp
Kyq3KArUcc59UiC0lWarWBLSvAY65ly6xPYQztTL/dSxLWFuH6lzqbvwNpta5wFCOJUm2YH13l8U
7WJkOf4n/M0RAQMMbzbuReh5x56jlUl4QDbWzsm41vqGh3NHv+VS4yEAT1aDCBEuwWphn0iQGEum
HC3P6HIGbxQ2ik/HaRMMNqJfdm6pCGrgIX23pGrvo7AKGIz3dOAwOcC4hoXUv9UwghoIbcz9xxxy
N9ZFIhZ+QZoWxS6lMnRXfLCYgntJNz66Ayq6Zy8cOvZHAY/yappsch/4kT3uW67h3WymAfRHlyKL
jCghH+ZWq46Aypm7j+Tg+BbwhPLxWWV+j4k1UmT+9j0lMtYnkbHtLnCYeSzHh1UXVpSwGdorC/a1
y8BI2+QWSZYyWIfw/+7cVvCYQg9lMM0CYvH20Ryhe/ExOmw9kLvVlVWW6pUJCn1j58GUnaRjo8dN
AgSw64WjelNPNY7esm+H9kHoju1sMGZoSAssqRjN52vUOfvc1ofFG16HZMJSu9mr8UM7QrElNYlq
P02ruL4BHvXn0PbJJaw8NiCbGOh7TNwNQ3bb5cLEvdnDGnMneonYwX+PDErqd56o5Idawqh6VWmt
fyrWRgk/dTJ/x/BYIK/zFLGNFDPQVm9otjZ32bnkNtlhLkz0TQcQBDUESjpTVDYgPBm6eywT5Xoi
a1ZK0ilK7xw26NLynGbQ2N1DiyBpq8oq2w6pU911vaUYwWN+vOunZDrYGukVcNXkwiapOmsEo7DA
8J3yE9C4E+QJSAbwLV69GcsmEXOXIEQFL9p+uvGaEV4D35LlRDDVSOzcH3QmzmFyXD42Gfo3hJTd
3WQ6Ak4liQ6z47zXMcZxm/ks6vnIfXGGuUVMpNTOzn1u2QGCiXZMetLAjxO4JGSRTw4nEDauitCj
qkxQKGVOgp7b6qx61XbksJGyKvFQOWZs3uIwGN+ZXqllnw0TsRp2UhNRYxyHRWoKXB90Cqf1G0JX
62SUm5qtwK/wq4XCwEQDnrIcyvxISI+3K8K2u+1JsUV6EhmXBaQfWOQwTJYBraUr8QtdcfM5kb7C
dN+qW0L6fAqg3SKr7DgSFPVbRYRSqt5F1zgEYCUhJ34q4Q8sY1Ft/iLTVFwg6TL3zyZU5i3DOGaG
TBiWB78YyGIIajd56MqZzBlii4mPzNAxbefmiqonVsFb1hg4KAwbH0zhpiBUfMYi0Gk4HMxXiY1Z
fPTCc7C4/TtBPG720Nk+F3Hj59Y9cWsoZmr6XsaDymmQXlRDiYpjwIuk3bENXsa610+0wUgLPJR4
4NON17LDtPUQ70WCur+mGyC6DjoRsmQu9k1LhFW+zlqcZ20VO1Sj7PRuC390NorxVs+kpau+itnT
j5HQjlzncY94NpNsltbe5OsLIyteq9wHsRu7OduFYgw0i9IWFXjaZu1TUEUAfZTBCr11cczcjbLz
XzypNJN26ePmhdHElnUhbxgHo1XC46wnL+t2EdYJ4Fa9ue0Jxt1r1Lo1tv8QD6vbC3J/eEvBYPmN
9QSGxP/sS4tjuRlkfF+lJbLYVmG0aCamHAn/+i8nsNsPzCPmNsaf9CFrBG9HN6twzifuOKNHwtJq
ttys4bmCWvCT69BRmGYX9Z5DBMUTMmL2d3MZQoiQkf0SSIMUyWFs+MjUvcEPnIj02SlJ8uCtKto3
O+D9PRR5y4g4DEOpj3QkgX/KCGc2EDWBquGj7Yy7Gv202VfKhoLtmh4kGO8BgCgrxB3JaCfJWxKh
NFaHqEV20+YtzUbpgURLKuR48FWSQ5q28jODjjrS0zTFR8AdzuEuswLgjqzMbwGd8c4bivLLdsoK
aWMFaJnSmfTMPZ6w4o95GoSGNDFqjyp0eh4by/mVNOziKmBJZ2El5SUQjBNXo9b5MQYUhG/LQ6mb
x2H/3HE+HxunUN8on/GO+yFCczIySN9lSkbGGq466Oo6H7k5tIUFwp8vaZfoU5ABgppn4hEsNH9Y
PzBbLQCPXqzGRQqAShFTs7o+202yIFmTXRHcLZhxMaKNaNpTzwNoExNMeV9xAB3ipSYnbSrxThVd
qHeCMehDSzAKYbpXs7fEw/eWJ7n5WNzKvcm8vNvCzrNAK4wCU3vLkYDsD4cDRbsGQ1dSOatSJtXa
jbv5eZhzfTu0Yb6H45pdnIEfeyNSD8Z6VabzKlOefYg9elpHaHIoYEK8CZ0lF6BJjwy83JMQSD1F
v2lmKkWnn57ktMQnWfcBXm+570xW7oxNW9DCcZjr/MXBvPIS96PzLmJp7RVHwcEHnd+saCKWTQ/z
fUcoX7qSSzkcw2Koj8JbrK0YJ+fVB3V954TkNk2kUT8RSYEptp781fTHrYuMnKzhQTvBbVymOaLH
AcNAwxWC3EqNeHOTxr2PJFuDlQ0I6aZ3g+wXL2f3iTgFYeRSl9P7xDrzDQ2LemXVMnBndi3rk9hV
MddjywfIokpvxMLWxuRgC7QzvAM/qb7BLwxAtQefFpBcZjInbD6jxSqaW/92WZLiQFjtdEg9v733
lrC/oAFwDmOjgAKNPpdmEtP5xW1gI9zLinXKBvKtDhrCIEKijSlSIDug7YNpmzXzxiMl69t0GvGP
9oYHK4X7s828Kv+iAK1+qi5xfxRj+DkGXMUOAzwOcCWhDdB3QR6oI7aAMf2YWPlE8bFuzfhjGP2/
OiTjezUipRJ1zh6qw8NRdxH9eW70Te5PJFDi+KTzxRa1N1FR7Ja8RXk2FgVKSi7KI91rxMHopC9M
msc3Bi003nIsDoPHZbRSltWajZU75bwNwyE/Tawe1wky4VWGa4mKvCG7aQsJ0dqQUqc+afGQr4D7
UndksibfXhpPSCv8blf4JoWv4+HgbDpIjF1ZsZcfqsS+C9mHrMsad/GYTmLPFpIL3CNOD8GuE0N2
Hds52CYhkgnCO1kKIqljoFwm5fhBpGPAlqMry99kpziPcWgIIk+K+Ych2EvzbWrnArsgXi1sndce
6J0nhMZiU+AlPZIGn74D+6hugf6obbhgqlplC2kpAw7PgxuMLrK2GHct7Tl7AVPiRnOzbr90A6ok
8mK+E06anSj7Zj8OIZgiYmA1rsGivA9YBz5pArXepwbnx+Bay1GD7cHu0BUzAjnCF1xGU2sSgLJs
j7UZuYWPQOSjj0I/ZBkf2ddmvWaAlhWkt64hxOJPoEF8Mx6m9zFjNespx1R01UR8S3/BbyEC0t/d
wL4t0PF+5llYIX9JSGDB5V4Et9EyTj85n8wdCLCgXiOTxKcgmNP0JoCUfFX4t247YrIvIAEKwIAI
XgyVTkLyHEGAHn1JWX7gqzWXQbb2az53Aie3nT34JpgYE01yPY1CXkIvax6Wsk8OrsergPkHPgy4
uXyTBo3/leUGHUE3tjd+7Gikk36ZpGuiH+pbFeLXkUGs1nJcAH02mXWyC0VAKcPHS1sg20wqG9h+
5gz3Xh75DzHb4dsi8Z0vt8JwhixTjpdGR4jPS3ITCAxAN3IfY8355assvcnG0TvACZcPZbCQIRHU
HcSYxs76W0M3TfOdq5qqvsJK3saUQcIsAgWmyr7EbCHBZCwRfxZzNPc3bi8Z8CArcLYZ1jSmn5HY
+kYTID+XMd5td3nGIscHwUvzI5xK9811/Oa26nHTrrTPxIqBHmA3PDQwVXOwSsRqX3LXaz4iocYL
qTcRNwPDqGu8kx081GFAXUQ5iKP+GuCKWmOX15YiFA/9Gol3Iy75vNgKZ+ze0QR21wTB/Lh4DAeQ
OKTPzJaXTWGzVFoLRUXLMGi+wDQYTpm1FNvQRXzT5n36lvZW90nsXLMv25TtFBnd9SelmHxfnLqo
1nZCKy9F2P0Qfe//DLBpMJyZrHA5EVebojAxVQOhjqCB+c4oOzl1SZaj2Cq69FPO6P3pv0R0iXNa
43VxVZR6iw8AsCyK+0H5ASKvCsFoYNePLp6ad2Dx+avoi/Ylm0XxbRejIK44jvOTQsK11qhITkyO
/SPAZ0F2WNJsp1mnHyKvPKIr2/gNW1NDwrNqvYMCH8gPgML8rC2Uwey6wIRlNBnryc/9Cw1I/GQ5
FTdXLBreGCaLyI9UhiQwi5d5Z2ATX9pesBtKkTmcZkMYEiPg9FdSBOGtAywMOWw5UhrlJMjvB5nC
FZ4Sh2QGYiAOSdDYN5QV46XjjvpQbuV8iQEoPPwE6GQi8OEOWAEYWSlDhEZKC//1Wm7eqyENCUsj
5rhYbFTuo8NcBlXOG9q2gpwy65qrIohKahLFd5DDvZyG+tYKSdNoHBntXceZttxCydFI90TdXry2
LXyupkEX2DWF1YB57WJ0GUSUB0HdbFM77LYyCa8ZN9yFj72u0fzYIMSMm8GhqZAFJuUSnLs8Xt5K
v9Rf9UydlNps2TXQmg02kPFYFiFC4nrOoxvY6gwlR+DSvLj92SKHkhz3MRI/WedjnTV1sRddhu2S
TxjqENcQiqaz/HHmwHjEh+HSz8pQ37YLWnnjjqgscjJqy4LgRj/KsgsWCqzNakLRYwgxQjqi2DIi
yLQRoUHuGSmZOFBXsrHHb5MN3hGNfvEu8rY9BQnpmbmYx4ewGij3loyNaJ4ym1ZhspxBGU+vtpv6
PS1EsKRros/A0GSaucMqqZ3pHfhurVcBO5G1zP6Ipsj2GfVYvc0B0a3K09HzADf7cV6m+gleeHWO
jOR+G8ah3Xp+KcBaIWjaxG08ci5JJLe5aXao9b0nP1/w0okiAtsjg3Y8uRg/9x6ctmYfIDE+LlWb
3Ymsd4kzCWbzOzCg/DoXp+KaA8x6dAomlLx/Qc+731bnvrLCO7rIbj+HGaYqq+ZtQrsbnGNh9YTG
wSdeN8hqziW1EAbYOK93ienls5NMqKcLYb3NSSMYgIRZtsM8ro6i9CW8rKo9oyEj848IC2gvuJlA
KFcm31zp8Qd8+t0bE4n6AQYonJfAS++boYx+tglxfDrBwsWkp+7tQ67QCq7NNaalM2hcVmKY9Qe+
B/vYVNJlhNGlrxi6AD3XIF7iIeoP3nzF3vY2CTghk4p8BUujP4FuFKfcJS1Q1FJ+17UO72EfJ1Ct
bNd+5K+bvyjImv0S2gVAF1W+Wv7iwQ1iAfWPvE1pzOQc0bLwcnqRD8Ev1IbpYzrO57y38bXzTv5o
qN4+Axe7p3C9+Tlyu2RvYum8ZATjjOssFOGutNv0QqzvwvYZwQy5Q2m7sJsWnv8GiVSIi8yz6VZW
IrwpTdvc/0Nqa8nqCdZxPUfqY9GRPHN5zg8V0yS6XX+4c6LEO+HAsD68ZdJA3O3qPA7K0M3NYfNR
EzQOqdFrkfnIvOcYJ7ery3P3UVQUW4AFJzoSCyrmD/LNqCOjsh2bjVdVjSJDkePLjSYy/NplThHQ
NlcGxhIN8D1N9DVOVf/Cxop/0Dz26XfWx69Al3DjtRj1t1Ro2e+4k7Yhe6oKz3QW8kfpESFMMoC/
DriAjgoi02ZSNqXNP2h2yZ12yarvlmba2GU2PLBfbMnHZfazZs1T/BSz6B670WCpHvLI4+9o9H0R
jewFJztA/0zEarbGbphF/4kl9v93G+qAje5/+5//nQV78qvZfPaf/+VX3Wf9cvtZ/fof/3Vtfn2l
2ec/b6evX/D3ctoJ/wp922Yozjo5tL3rCvrv5TSpMyx3SJuJWLo5YeiF/7Kcls5fNgE3fLKJ9Qj/
jrHpmj9ZNV74l/SYtEWO5MvYaQf/keW0a0v23P+0nA5s4UQhPwSROYKIGLSm/zoFxjQzP1oe1hDx
R0ZqgqyKvq7PUzfjt1Eg2rtc4bQigduy4ah0P+hTiNXKRoLCXchnaWiQfrAGIU8Zh3zlAQpd4lfh
VIRrkh2r0uqJnXG8YU3FYLZ/zG1YrZJetGCeMn3JoYFMMVsPfMHZrvJj0CcBFMelWhfAA5O+bg+s
J8hRh0flWySKIFp/1rhgHKeImc6s3CHHNBjapN2V+RoBqkXyL000xMTBKVjPtZJ4bA+P9+Bmd6NO
5WNtO8jBIRukVsg4LsZweN3VIp0Bq6VgHxnmSXOenTgoiBwrikdaZLZRQXUuC42c2scm7HfDBNGw
R+mvutuA9Euy7c4EQRpmo/15cEvgw2XCzA/YAc5j5v7kfHWrMiqwds3uW0LEKprXEzKF36I1w2lQ
JSig5tuP8KSaDnpvV731Soj9tBh/LfLDVNQUFaK6C67GrlZCB5rrdY67Zhv3Gsy0YF8YgDCWkaZv
CbbRMkX71jE/89L6QQwmMUNht3Py+dTZC1Je1vFLMr3pEkcjk9z6V5pP3j53cCIvaFXTDqOEG5F/
GSZYKnLYNo3DQhAud+Ta5EsOL0TVH9pm/iCyYYn8Tx41YH0pvbXW5bmaEeZTg9Dq6mnbA+2CmL3s
qjhkUYkkDNiqf+gT94Fd527S1Qck2n7VPBAbAWwcGzVKciyVZf1zCANSfmrnMcc5TPoKUGA2eisd
5TPhYSUTy3jGteXSarC3Yi/MmKtuursK5PiuHzOyLDL+0XP0IA2syrFcrI1x8YJGt1m+vOhOHFDw
ERgIimld4KvqHejLvMIjREJ4WxWOkIkF9n5qyWeULUuzDPFq2fBUetg0fKZj4qT76UcCSHIVjeRG
CPPhU38jhMc/HaFD75OfNcJDY4X1cZiWYxrHy9pKGVkEc/KumMGsc89cSfS82sU433pZe5TtfIN+
8TZKmp51xrSemEGvQneE7Nz9Zv5/G0sP/PWuINz76FIkJUF2WGbccXx235TxSVYo53jT8ymvUNkv
NrQcTyPvjxwbXr8J1zZL4VMDEt5xQajXhNgNZOOtuewa9K3ZAbnJgd5C7cpkOLZ9Hl0GyEztgNvI
ty3ExWg9vFy8Jkt8GRN5GdiTV3MY7MoFOwchKlt2Ug6zdpxJbOGRbS5wQhGH/7ACTBpMwOiG9DmZ
1E0bKmTsHcs0CjIcqFjRRQlqSWZXIF0LWsWVJA0LJyCgEDgKhFILvi10T1otK8FGYb5LmeqjCzRb
ZTxOmg4A4VaPHo0RV0d8Kx2LcxN7/cMS09Snp1GTYpLOKexZEKx1PdbbLCAGz8IUVlm3yXxJbOXc
sEI7dWLoDl0J8sad0azZVUz4BOPrzn1CueseqJF7zryt7VLvtU7xPpl46yUD5oz56rMc0M7SWO7t
AO7hNKBKs1xCWCZRKzwFNJxTN9LdYM0eUXlvRL2vkzjHX41q0wRYuLQsTxCUSSDSCL/jYLmrKoDx
V3lEhC9j9DCOOgK2uJgOMQDCwHM/6wxD+dAk23w2d3yKzQZb8dGdA6YgFqLWzkMKwriBtO2r+j0l
JIvUjeHVRI23LuVzHaDuJtv7a7TVhPWuf4ptpKDReAAogyaQNyW4utZCr/wCwYD+cHp0yLRYkd9B
ppkVG/7hpGx7txoNAXHJ90pGt647f0HRx8ksQGunTm492/jKFMv/Jeius7/xvlT9zu5lcZYjdMpU
N3vPhdRXVXI7IlQ+g7HFTTIj7ql8LN66Q+YQURCTdjC9+DJkdurA2ii0tW0R1qw4BsHBsxfZBM9N
FxPG6djWlX+9scJguMsb/5Y0hcs4OMNBp+ODYGeq6yLj1fYuRT6E20Cmd/ZivfWmRNgxcfIiLQJK
CDptmEZzNKZFOeWMOyTEKzyL89nvBLce/hRBvu+xbUhywi3krB3apI3HrzvFjmHVTz4YE0O07KB6
lpMjSLjKB4H5znMBQxszz90o0gOhMeHB6hQxGjGyXbd9DEeqbhb529xHvpQX107ibr4KwOLOK7ZK
xy8ZZ+JA2juqz5wumBNtHpzTbEloOll8CKbpI+vETpLtvIJ2yYfCJqThaizep5gMg3mYNv3/Yu48
luPm1iz7Kh09btwADvygJwkgLZPeSJwgKFLEgT/w5ul7Qf+N6r9udFVEjaonCokpiSaBg8/svXbd
QS9OK+7jtqaDT2fCi+P54Prrt95NHxqMt0CwajLK5LGdrDvNK3Fn+B6GBInstXE/SqbYyJt5F5dC
XQxzIAZ5G6/6F5+pGkO/S1bYt40LwT/10KGa8oRf7J0kkBndTIE4OpjTidq8Np4ch8zVgjABcBXn
gbw5CnjvtdYYXdcFBrlBQtFz5KOrpmqPxgw/lHFEr26HFoiBcLKQD9l5lt+keD4dkUxP6OOf61Y6
AFjaOsRtbx3bmXO8W5HelQvsuqWFmmugXvdQ5bZxD15U1IBKpz5kCVpemEtOdygixl1mrxiJc5ZC
rhs52eB+LI528IzsUPQoNESvnYs1DxoBcTpjGxlZmzwFwhz6ZEX3UZkN+RCjDbgTsFFUQmEv51Ic
J5OvYYavGsX8iuf4fcYECE4Bb0VFWcJDeiJPSE9PpK92NwN8G6OmpRnAee+ndYva3FIvMPqdRp20
LNLwOvAYUTdPxgkp7EdJbuFJK2yywZGNjSlZ9Ykaqr2ZAnNYGc0sBvoJiO6crhPIEanaKwuZeK9i
ZNs2k3tlpsXRyHvUBrkz4JY10fsOCLIXr7ms3AJ64vun1FrOq68vp0500QLoCCkX4rzawRReYTBU
EqZgKoFbpDweQiwELqdsP+7ZFukY00h0nqX+6Bf9tzUnxS25U+/eOsyHcXZzeABIDHio6kfRg5JM
rD15kSLICBnct5J8Q5Vsa54me2tHVgAI4JqIdTWg5NVG2Ex9OMbOckdI04FgYuOauP4dFT4I5rw4
TUYOg76YR0gd7tGQ2bxXPVRjYuMzoCpEq/35FOVghS76kR1WZAw5vWE9ghyJWAzLoxNP0dK6BUWH
m/WgxsewXF4g4GrMkM+IeDY794RFtGUkmCCxOGcLw5nZs7qjPy1MachlYVIG07ycfLrr9clZYvah
TYG5CGxmqJXxBa/rdAQgn5zz5gvrCBYcRyXsuZabmkiBA0Q3NobwfHVMd+fcqm/h+TEn7qtrVzv5
vcbGza0G92ZlY6o3PP+zOBtwBENJnvJmPhpKNgF69w+6i/XqT8a1kdU5X63qWLc0EO6iIsvUT/qo
HvFlehdPa08F6C0QokUd4kxrsIymhkSIjtYvxst9p6UJOcplT0T4lopEJ39sVxDWKLXavY5Ofafr
4IjQY/AzabEksqaPCUbkC9WOQ+uebNLez6sufhdQnCK/AlJjqaW7ZBapwIbpVAjQUw34zPDZTduO
zCAXeCygWU0FLO68wcIyWe1Nr/SzqCcM0XrVRm2j3WWwxG9XYIh41cAauOc8r3/r62Feyzf6f0zh
8GjKrkug4iAt0B2YzQt1Vp1pr6pjX9atWxsxe4dRQpaeiwzasdleWFWQlx4fK8Iiscjo73WKfxGw
OmTcZQpmVvChUxKP0SfzgTEZSyf2qOytqZZGGSR4e1AAAqkEPuAXwAKXhdPDWI62RXhkbIB36kig
azECta2zT2H7snBF4LNo9blHNbHHZ9fjoQ8ZL6Lf0Lq7bKWPqTVW4hwMv4eGdfjY/KYeLfYF358c
UzJ8CG5rACmHc9wcR4jmOEEQMWfxdMWXSI9QvIISIUnZr34BQMQv3A40SYKlQK0R1JF1yFFyot9A
u8D5Fn22fBRAlhdsApCD9Bhv8sDptNPIojKEFnpKJ0Uj4cbLKpMQ7KmjPI29X4XVoji0l4dYuXcK
YgNahuk1bo0G0Rr6z05hucf7ExLDBMjb86Ae5s6JBe29D2ww18ydJzajDWvnMglhjXEQqPbJre4X
+jJTA6zdqSGL1LSNqdb1brE9sstBL/F1AO9gbB4z63piIxawMndDyR4jdPr5020Q+vaCQLm2ss7D
QPySZ1z0JX4uke1sTeRliI2A+EKTMfK3pUFVQJmxbw0yC2ytChQSYTRnRmgsFNWNUaPzdFk/WmCR
bQLIycm5QHh76oc5v9XYvNEnflsvFjUiI6MaYN0E61kqZ4/98RoTSRHOBL0ZsCmrcmex2x7knAW+
dOFOtdSeHTqL7SuYGSXj7iX7tEBjGpgQnecCGGLHGxC5iFuGZqVJn50PjRMsGQGmuZiT+HzW7/hn
Nr5OM7wjgMTAX9kzsruChpANG8FmAW276uSPuz8RXQagFzXezPgVVfavwqZu2nIDEvk7Lfg9ItEI
Y/LD2vNkd5NWXeRU3SVW7Z/cuTvrPFlNKDgae9hAOOXDgn8DCQA3Vh3v2775sDXrvS1wQzbgsuY6
Mvtm7wtiL6X0lmAZl89uMb+Jd78oyb9b5pEnDWII4XQgGSxk8p3LLVTmGLMTjS/qF2MWuJU91G85
iFcPaCXecEqwZH0YM+gteTLdjXVmnlhRcr3o48ZOVKFyGy2sXf+cxz5cqBm6LquLJgeaZY5QnjEM
fyJ4yw4DeTZslaix3HzaJ4MgOgLi4i6nmEKOF7og3iDzIkPz4+xu1jGpEiJRaE3FzpiBhJ6Wz8mq
7lS+pVj4ICa1n62bz5xG+ddoaw5y1fQqYSHthMBrmqvnGB6haeu3Xa/GIxosC7tWHxlaezDS4WB3
yYdrNe0JefGPeQWkyPz2JzojOjlvvGir+mAvglJXbF41oWWXludeWdQvvTS+Ep9y3kwM1nnMcneJ
pvj27PpZqjwGcMR4pgHsgbSrQLBBx1mg3+P+GwmRaIm510pIPlqug1aokr1dMENJawf3Q4uDcK3E
G0KCOySbeuQ16n4BKzeK9qOSC7qXEox2WYDpSp2WCpZlv+F95KwSiDEbItrAg24PrLOWoYhM1tIF
jmwmqffkegyUrUh8Mw5YdFds9RM3sDqWqdg0OXrL1zot9QN04Th03Oab1Pq2YwCVg57bt+qpqgSu
gpKstAn3V2YQHW9QWePeqvYaxMNdZ49fs6G6c0fNGti5fM/zJMOXRKBb57lHZyhkMOwtXFmRFptL
gNXunK2K6MtmK+3T6qcwijvXRta2JlakMbcLtJGXHVIaTAKS/RQMzpo5JsGV1H1xbF/6cTxVlumc
2JKJ0EkKLIQiHQPJLBsYT0Xq3QC46oH0rzF0xIKmDWw9FhXJF7MW89OcO79afTAihEugA4QWsBb7
mRCZZZENNFbJF1ApslhSxhyr+54zpWEM9y1029wntk46IQ5g9tw8LJUHdrKrX1GnIAJAb8Yo6XHy
GN5UAIZcmzcMuQxiKBTHXLDGeFCrjNoktaM/f0OAcsRTSUZ0YjShrtOFO+Sq2gq4LLZuObX9vjDi
BhUZN5CKnRdvYMIy8syn2u7UmaL/2qz1wia4e1y7dXhh0RzD4euJZh1QZyEGeDaNaBXZGmB6mM5j
PVxgvfD8Rde4G3R0kIvw7pw+a4PWSt5by4Yh2L66ef6Zr+K2kwSijh9FkZKaVhAsVJhq3PnVLRUF
J4hDQl3FDA3fOYksJFUxdHiXOQDnqcpuPasv93YMJ3it7V+I536xTvCCgmy7jo/AcfnZNe95g+Mm
yYoQeWLooKMkHC9hFFbY66EkxS8ekPzYcwkCizQAjD1UG81zUjAjcgg47a0Mm06bQfYTbACzaT+i
2OYZT3IISuoDnXXvlPkrO62eQKf0scbQF3hSoh2DAc1gVRJukyZs+MHTLF7NW9lsj1DC4BQEiD6H
YekYt2iYuR0zPUXxrMBRWdkbB22YZ3ZC6ql2b3tCXqah8/ZzNYI8Xmf4Nxq22mQ6lbC+AZN5qKk4
2zq02BrDG9Yn+D3XwsV5uMp7OH9BzMRvt84pJNpMPWFyj6HEa/JE3cE4Rf/MG+IxBa6gvdsoBhEm
IRejJ0PLYT7DZgjXAGe56DwrXBvn0BSqhOABYwuXP34PGRiS6XXLOb8vmj7UlAnsA26pueAdadcU
LbPXwoVdwPJrxdtgyCNPsGOmW1RW85uJ7Dh0E7D52QDL1bfqC3Dro2yo6hwb+HNhsz1FRqCmMbuv
s5mDlf+Yz8wDou2Lvcu4yxoIEIMO+matbkfe07Qe8oQ6aNgieHiOOlJmYavXE7D67i3L2xK4c83I
PVMHt61u/NnJL3S7D8oiuaVfK7Zfi7wx9OR1GvvfaJl6A9gAHLBr7PasyP34OhENZxf5DTN4I2pY
w8Nz0j5Y3ANKHSjEgEoqkPhR0XRvQz5+d0A2AiKRbzOmPvveb9/BLaWMtClxgcNH+azIZWeUHIgW
lIhacrLPJqRXOVlPjcv3DaMxKDrmSh4DhQBBYtD2vFsseb8nLZ/vySIg3Xo885C4FZWFHTvtwsaH
Ts7SWYWTwXgL3v5Zr/ExrVm2B/7WhmM683Be1T3z7SdE1TzGVEUokq2JwPVnJJL6zOSMeCx3KccX
upFjYnoreE7EnpObffdc+0m+PA7dRFmrZ99cIioQHdJnpFl7zp8FZ1RyZAWS4iaARKKZOoKj3IEO
teW+LsBPJCMymGNs4MYtvWyYZRqkvgGhNV2YZfEnbATvulbfSE895APEWC8dtKDLta/Vqe5Llto7
Fq0gzdeRmWm5xxN99UY6Fbe2j3ZVPZOIQNq2yIposS91Q0RsgWALLiwq/yetGhiwA/7dHo7mmL4K
Z+/nDP/0stf2Zb6UpAMm/cEjUDaRU3q0VpFv+SEWrBXolO1SXJPxw228PKzSeS9FduHuQ4vvbhrO
bByD8iGv8x7v1vwhhk1LSEyLi1XhOJtyr6cr9KUZJxdOGIQfgHbyjJF5quyj0xl8di4POpZS3fXw
Qnc9MQq6KPNrNrBDNYa6PRALR+q97+8X5oOkrVGlZLiTfUFEQDLk6qDVRWCvuYGBpCdJCa5NO4Mx
N+JnmzMKnCiXrpV8mjJjPqLjChzrWCAUKJ6rgT7G2Mie+pw99nHBsTJV+PtmnPkln/SoOdgkSgSA
YdNbZ5nqhDezyDYQePG1Ik1qZB2TR+B8MSkXQYN7sUPDU40piZ0dwCnivR7xXb6rbpz2IgXaB2iP
Yft0Qz0AIMpgBgsfERKdET/yE273WEJAQ2TulSeAESEJfpwaSJV0Ye+JSKu9l01Bms9hH2vQN+1X
eour7Tt3PPCoEVsHbAnx3wRxGAdOboLhvOKt8pJITMA2epF+Fhax3GCTUYKs5l3MnjocSC8JxpGh
usHsFThnvIFGC2s+rD0CoZKLdURZAu1oXh/gOD+Rw0Oi7QbRmjbffXnK/eldOMmbr5o5ku0boXYk
KhYJBMqOfy3Uw5I4b+nAiK1QBjw2NEJdSh3q6LQZ1PI4v4hFR2rBmrvwA9V3UElxpKCqkFHTm8S7
ySGNYAQ92sI9FgVrE3Su5LVU6FDjhNOWqGqOG7oV6dFmZV7m7hNvA79o7RoaffMof+kWrvZ1JYq3
sxIS1Qe/3en4GnWeuIglsqlyoxHC4W5qmr2Hgw8JuFRHtpf7eq1erAUoTjePeyWKNyMdm8sJai7S
Z0B6STkAll1bd+/dGEr/6nqmS2vHktIZuLjQnFIMgFfUeIisE+E545BEA+89jzlgbxUrj1mYr2V/
Z9qsPvGrJNnyNtYF1jPWPUEhUL/3I8Z0fraAvznBysy/75nm6+Uz4ssN6VUMFyOxyn3ckKWopdW7
Loimx198Tg1WT3Xn8clVC+BCb1+8uX82FuEECPiYiyHHpSzUQKnb4sBBstPaybxdR6aCdOJyjpZB
D0zGM2BtWDiVNBvMqWBstW8K582uKk8eJdpZUaHPtdjp3rjsJ67FySlRY1qfjdNUjN253aTrvHvK
QN2mYZToOTLHhkulhWUS9E5lhhNeHnqkvA5HjdiFjEUShbt6cuXcRHMy3TOfh6MproZBLWkDta7j
mDmotOWh9QmfUum71NQ1r3+twyFvxmpftu6bLPtbJNDtQVj5+yrN7026GDSzeEoqer/YHB8XlprH
EZ9KgUFVxIysoF2Y7C/juH0o5uHGN5nw5cP0WC3ZjWYsPGnBURUD3CSnAnEg3VNlTzTCviKQrYPJ
EtOZ2UAD6+1xtc1tK4hmCPsakBcWHmOnwedUSnErDbDA6UAkLgpsdTA6HQbdigpVW52Q5EH6rVZG
MP0h/Pr7DCzjxWmNgLy8EJ3WeKg8oyTSbMxDR5uvlmJXgREGO5Qev+HxooPSzbc0wW6rSNJWa3ZX
EDe80xaZkKmE6HlW/aWkHumX9ateSAAwBUszFoVvxKPhGh7wMeUNtmdPFZ/92p2nhYBLEKjfRa+R
vTRRlPhu/qK7jThV8VOVaoDn7d+l7ddntL5vK3ZgAMQG5uPJmDYFPYhFHnyUaS2PIK2JScnKMcwg
vAbZZv0Ya8uIHKNjdsuhMfpfOGdOcJ0yOkf7s+1bgBxy/aFkTqRnNdNpoNWkMcgIkzH1BwwyZCuB
BAAnWDFKajHdrQ6ZX3XM8KB43h5wDMXRdOHytQ4cCuGWe9T/rKxmgwgy8szQUpdyejLbdDnkEoyI
694wktusZ+mZA+azq8a9IVskUY7H/L/cnJfIqUS1NAGKOxyJ02tbaA4DJ+cOq9uDNQxvlkPprUQz
HawaP9nQAeZJiFguLO3qsUdpJ+7GnvCstpYnJ3Wpw2MGdDHTr3a1n+aZWMqkhQpW5xRNkKROoitf
K8zvzKbFG6ioby0zL2odXuHR/JgGiaOioIOCYXRFhh7UeRO1EmmB0Kkx5moB07586aCmmOCfsmX4
rFxm382XPVHy2C2dptOKWwO9XIZp7oh2/FOhoIbJkRPAmOh4vKBOwwXbxMCAhCnQ62joAf1W8XAa
NbS+nvcqKavsQfvRxj5ZpKhUsJgQNlumP0w78Q9kkDKQIDypwl0JhqqBuI0Dqwxx/brQ9EG8uOmd
C+YBDF52bkWCHgQNssq1s9Ete4RRQ4Qj0d1NNBA+sHTSXolyrLFvladBLzfKP9Gu0AAJzOI/nNrI
YLxE/GrSrwZh2jieANx8uyXPcnM1eAvL4l7NVjiV0Gj8wuXSY43BlhlOYhaWmeAOJPmA/7c4zdL7
xARxnm22c5PvySin049MnV38kAzNhg0LCAjivCrx6iy2foGZd1oSg4bE5PsYQT8gtEt5JuaX3qEl
cDS25oaWfU2uZofGigOuKfofM9fOXlj8nC2/JE3bUqT56etHrvQenmtVsEKm3XMczYV43LFObLeK
04PYhQS1AhfE6bofG3Lfu5zGXfnWehT2p4KIh1tcEEPJRCpy7MQ6aEP+BqmahPJUVtGcKviNI88d
Dp9I0Etj38cSmsKpSotYnah7wGQVREhpFl+Z2jRzLSVs8avVXMQ2W7gAXgIa+liwdLDVK6mXcYBI
N7A4mfj+zTXMnfypmr05gNwPQzqFgE1I9nQQXvxT7AtXvS2w6SO/pwgjZ2xnLL24mRPzcdUNnWkH
8IRKT4ow2Y7nhAd4VDttqDLvKQdjGM7oCVgSUpN5eBRjp8HtTK5B5w5AufWo7SQXluzaALuWH1bo
gkIoNF1ouFnHaoaLkhyGHWZlgGzSGwI/YVJuufETKv5Iwe0PGQe+lRr0bGNmwtA+Tmg9wxwcJ0KH
/ttVzV3l9C6TrXVgpLgesxa19+JmYBPdA96JNUBVAUMa6oTBnvrsaMatMYvXtJ12yIIgo2vjJ+/s
wfI1fDDt9nMDrD0OHzE0qmmMBh9eHWYl0Eo18J7svTGMWyI7gGn6qCFZyQO74nFZTueaDVqP1Cfy
B+sHq51HNAPVHpPp0xQ/M2nbbINfG/EdFAdsvcXUnnijj7mmXis1fa0jYLKh2w+CblI0rN2bHjER
8q8ycrM3CSt7Z3n8HLkyKI7aaT/P5k1nsnAXbF5xl4AfI+3n0Jgtvtchv69s86qpjPqzdrn8nC+9
Y7FZ+9Vv1oLxtcmjvtraqQFEWmu9NP7ihIOLwombkD49mqaU4Z2OcVygmNoZCnRVbVrI0YwvjbMR
OUb1hqmF3EU2DOuMaqf02MfaNMFy/RqTPrTRMFOf86XjQ7/Jmp4VuvnSx0mz7zTjmnvd74ZTGIwh
NhyZwkpOBu0hTuV3tjqHAhH8uYr7fTb2z3RSdmcz+EMd4GRImVnXaF196+qMNsXkms8TzvwecyHg
8ZuywTMYE9RqjK0T2QDdndGCdgIMYEYmvi9GLBC62uMJDDS+M0S4ekLaNsReyyVABs8nedMzlW1t
LuzyhEEfCjgpXJGkH9jHyRGcicvuClK8/54byRd5y68ToirDr99spDwJtq1cleEIeksK7ZypwjnZ
tXrB2POJUGS+jIj2I9+0PjXTekIuSNICqJN0rR6L0XZPVmpR/ECCDbjoOE44Y2zxaluEW/YKx72U
AvInmzXLMMun3J+/mKfCebDMa2F7jKod72upLQ26pdWg1BmhhI3zOUvK5KAlw69ZYyrOqPnabm8Q
h59kHNoVB4+EdZAJRXEQNaKwHGVjuh1CrbchRD3ykbWaolSNjzhg2TesDLKJzw3rqmwDb3T88zxk
UBqY4iN+pHxCash664B7uNrpYjvu7QSpHPd3DT8Dr0J38gAa79S0PpvrdEja6ZRy93AnQ7RfwINz
EjJShID8Nf20O9Qbi4yLSDNi9zBwVe2w8Zaqoc64XfBQEI7OzLsSRIFhLuWIKtSDi9UFDn35aegG
JWO2LIe2o2+0x/7FJxSFigbiipd3M+pMO4jLSgsL5PpAcPKobQVLSdU9igxDq3QSA1HPIEgNcE/M
0mBjjuldbCUX0AkcY4JPVU6YU3uasNh1WOxfEUD/mAXrkgo12A4Rh7ErhgJcKME0u7bkVFR4e2Xl
f9oWQsK8Wu/KYrVo2CfcHMSEBU79Ux8RgGBpPGDaTfcqQXkNfCfoKTgY2vphiQr+xtH5gQj+35DO
2gEE4jHLCoCNEG8E3lk56hO+E50JYTi7zEE51bscr35n3bK63Msalp1eoxwh8Wi9ldhREAY01zxb
X9DbnxpE1nHZPY1jdptRCTjzlN6gQglLf3BOaUL5Yto0TFYrvxDmvJWuuJ1Ssq1JCM4DXRRXfvhE
aetIJj0/PkAU4injGyeXA2NHE16FHZ0b9+OZjF5DlkwEKqYBboKHYhz3Xj2WYW1PHT2Se0nHFu4L
PJZWHknmxF4610fJ82oPA1rtTIIweKsw3oLvidzaxwzd+L+KZbqmM1PCRogdo/sXe8SZCq4mxahV
/8CawVoysU+k5UaiYmAM07iGCze/LegATmxxHFA8TKhX66GHaN2Yz2p5iyf5AwEE2gHmrMaM0s0m
Qlgru4idpryZ0p9QBNRJLUwjkJRleGwAsydy0zMMXHfEgnWnpGZ0qqMxs5YFL22vkWo0EBiUxtAW
MEJHmHaqnT1fce/d42cgdBlNDHoWCofZIsM1ZnvSKPpplxRsVLQJRmiy4jyjeYaaLQ/m0KGukoQc
W5vWZPAIOiajsnWpsLa4sdxkJgQYFkT3lqG+MPdKBJxVbYBXKZJ9A9WINnLCwVHFv53ceaRloKbv
OugG4Hcq+7FYEd8hQKLIi8k1LatTP9UPpU+4DtgeDEcsYHh8aLEtwPqw8WPr0cAhsH63hN+0E8pZ
ZBE7Z2LCnPfDEMwmg/Uu+8LgTSyZzXoIvcNu4sPMO+HvdbYAqjXRMkC71vNvcJevpWuVgTYMbSAF
Egbs8ckZPezTShz0wlo9s1ukzLOF1jlZGEQZNGQ1IeWyJPYzNphr4yGw5IR5oS4JciCwhShjjRUm
XEEnNbncCrHXJ6OFM2mz/57Ws8KZHBgpsg8i05D+poRFKTwiWAludMJ5Zx5Sut5HpjusjxS/66MP
EUW2GbYSwS+AvYbdsL0nkrlHEk9QXOzpOpMTFjhZwX8AJYyegA6Xae0cah3t5TCMp9RTv0oysxDH
VOE0+ejMSExgnoGcu0UzmWh1VHpDfZi1jLDfH/7Q3ZAu7tGty7dJoU3tyuKn4bQXdoyvxcaRqvIF
P5576WvClNb+2vJ4M1HFLgRu8zg8xdB+23l4L1w2jTGkNIagAP8RazCddfyXPkseRmyOO9y1KMuh
qQ2U/IEwJXts772ZRpSHcMLowUiZRLGu2gwCPBHfg6U95mkGFbe/sXJ3bzFewBq9OZrL/FD2E9jo
BJuMdkLCjR6bHQ0HaiePqBlhqqdllJEBGKSZzYBgrX9pBI4tON7dxvKeXTt5XK1UhfHc+iFP+R+z
5sqbSvP3EA77U5tjeFLTtvJokdzaX/2kLVGsMsTdQAwPUhNvfsO3pcVoYM2YZjnt7sUgnIMpF+IV
FF1zIZBODd2nGKYrqVk+ojyEB7lwzyLthj2oDO4zylX6gio0DUbiSXHF/89IYiDtoPVoh5opeSN8
iBUTq5tJWj/njptWc3UeUI4T5kY7n/u1/o6JsDjGhAjvMqWBUWXXGZiOUVwye6mjkXgR1XNkoRM7
MDY6c8c/iGajIZGfh26ETDGlMWX07C3jyOWUxuO0WAS4MUqlu7UK97dnxRWTQYfYso5fmhlCi9PK
t36yzpwZd4NumjuWX78h57zH6ezu2xHOnhhPCZFggXQsJLN0OYzvmVpZ3dk/gXNYLwmy3dAcEXfN
977kaiTUFT2BjwdAdyfOEu6p3Ya8Z9IKIydzkOhW8fiQNDno2awEYjCk3mHBBWvZ5Jgrj6dkiWag
sxBFww+92qRS74h09Fi1FAlL+Ja0j3yWb8WCRtWCYKu6P8vUAileSks7F1Z+1Az3qQTQtFMqf4QF
YmDX7fnRJHKPIYEZ1EhSPHx3hVofIKLHdnSbpUbLbLDksB77rj3hLWTfYAqsC7GeRTGBlEdQ9O9M
T8Ky1W6S2j/DwGlA9BnUFhgC2MEmJ3uc6sDa9EJXmLwfWAgftaLTTyWqaAB6fG6Jo5rTmuwyScXK
vJpZBpYnarMnAL39MWmfZj89bLPSSFqbAJoN/ZLTqyZzQma2Q8cyu01Qq/TWAVUdZr78FJ7B6utQ
mE4ZMm6KSLL7LVZsWY0nGTIWHzrstCAdaaVScvq0xAnx7yItF53YIvKg+yb+GR3ZDfkABGWasH0B
jXSwSGfhjztQxq8u5kMClAm+8anlMTgSPLZJfIR4btY1ORUJ3NKg117BG/UYZmNCqglWOccpW5eC
hxJ4H0DsSNQPf0IeZMpeTRd3JVmmSG6IbxGKMEBdZ5JiGTBLXYDxbYMWcTwj2ksiUDtpqJTL9DwX
19xnIJeurwIAj1syuvCQCxrEdneU3TtvcW/c1AahW1s/qM44oygCz1RL04PMEcmreD6ydhx3gzcW
B3rmCJH0V6cKUNcsDJOVIhw3HYrJipuWzN+1Yh2EhJRGaW0wGC7EtxLTKPCcqZKJMtfLtw4ze+c1
5mOGGoXu+EtOPHrMCokM4WA0/7X67EjJCiQRoOEaOzdyBVipeUysF54MhG4Q165t+jVjRPRZ7vre
/NIIHWqhW005VhPRV4e6x4mKmfngjtrPPqNWHtaTr7Gi67YxCV6lYycgUTkgAHdxNsvIkQahKml3
0wOFEgTnoDmVc1DrB8cA9F4b6cwRjFSlt39MBdHNq/891519FWhc9RYtRy5L46Ccm16+DqU8Nzx3
kxly46Ctvxy3epKO/FLbeB1SENP2wBjj+Lw23Sv+Dqak9d63MTh7Xnn+b6TI/odOvv8PMbImzrX/
2KS3az9gtvzdo7f9/b88enSj/yAO1jE803UxW22mun+a9DTX/IfPR0wIgC4oRhdj3z8JsjYAWctj
SqxT/huu8HjpnyY9zTT/4dooWnTxx6vnC/FfcenRsf07k55DRKOJP9i0dIPf6qaw/r1Jz4K7NBVQ
KtDFzR5yuVY7GnxhOKbq9GcPKSAZXPnL0AlnZ94jbvqFmfmY5nAbthfi0XmMVeE9A+83d2ULD28Y
dfbWZJK8rKwMcHOxirDx+r5Yk1ae/7xqjI7469WqnLh7/+0vx8PIcya1v31Vz2hM7PGBlQC2cDlh
hjIS1J3bx/68oLbOtZyt5jQMIpab64Axp7N+2VR6izZP1a5FsHf+229xD2wfbTvvXNI/CqoKZjgG
WK2oMhDURCjJdr2f/Wafmr2vWf8AlM4GFr5zhw4amjbLR9De2k9Thwamp1n9hOXLioZGW66WmHv0
JJ22kVOLW1z4XeRNZfy06IyE8lrm77UI52y+11LP+WRVfQ+G66/fSLIHP0degizu/nmpntjUWcWI
HKu3DE4AMXVbmnF3p8zqoe9GHqzbh6ZpYunqkYPw52N//safv/vn1X/7u38+jvpwOvztUr+vi4Uo
nf9RDeU9BXjf/e//6fw/rh+uQZ1EOsdjMWP9y/WDRsZj+FyjLWE5ml9ZGpz9ecGFvv2SjKq52C2M
UpA//NljUfO3V/7lY//33w0tOLuu+UUCXfMiZM2ivlR/hOXDS5HjAB9Lo72sizG84KwiAQ+8xpl2
c3gZO90KjFkVpz+vMv5kPz1cJzWcdQ8tkDYk+sviDZCd1HyfNj1/kgssohFJ+vZa4jr35Eead3/9
SamnfBDNHSSFiKQkAKureNF6rvxhYRyQ9Xl/T5dZA7BAMlObnfzFIpYk58T4KRXr9dUtMcWQwXLz
n//g7Q3x/Nf7cfrifbAcoXsWy0FhcANbtg7pWn1+PKZVwttk/K/CWajjc3TVJtXCyataeXV7+c9f
ysJoD20FxsBzw5F77Pc8c7coN1HPJXBTFtWzeSFxfkaheVQoWHaOXnhXTXbDyox4ZvK6/RnnySZv
7JH2JOLo8hBsaa3925Wh7UFsd3FZkyfhzwT4AEkbsBLZKkJImDyNjSmfKJ5a8unChJChDQs3XVm0
4QuZJepbOHYiGo2hCa0WsM2fsHhv+xbktFSXZvSirG2ci1Yl2zB8Wt77an2aFnN4+vNxNp8//vOf
qRD2H1Py33+srgMkwITQ7eBb5or+F9NywsisNrO0iVyq0Y+xboZfnl26wdqT0eEtIw5/FxQplcX0
1s/27WQ2xVfZ1j8bkGgvDAatPePphKhzu7uv/P9D23ktN45sbfaJEAFvbiV6Ixr5ukGoHLwHEubp
ZyFZXarT3XH+mZiZCyGQmRsgRRJA5t6fsaiGzhEUwNC5mb5FTMrvSScgCpSPcABCvViVAIJeYtV+
RIAh/d7b4hHs5PAS60W+Km2h7zy/HU7KRNXWnJrhmw76ej5n6wWz94vbnfOxULYokn7r8h4SZ1J5
JAsCZCE1fXykvksJoWi112kAlt0UIKEnBGJx2aYupFNJKXpRkLPVkntUoMufgxJdulbrPhABJB9X
s3yBYI0Ys5sGTD7MfAl8uTkN+lSu4VBkB5xSzC0w5WYbepl66HrXX4U5GhdunVEXdcHrIpNhrrJO
E0++YTXbdOCnKZuRE5UnbXCPjhf2T7LLAbSsuGZ9NRAResLoDEHzrLL2chDgZDhjtmEUj+7OqAr1
AJY/P/MfWJQgcv++HQfYszl3xcyNuwctq/KzDFEjl1v1HOJqZLw+Q0Y84wAzIkgjtB6/PGtpu9h4
16qrP/fTHw2XvEZmxM9VXxrziGywZtcfscRj3nYEqQYvkp3aNthpDawyC/Q2a+PQyp7/05ii0J2r
p4wTk2pA6B4A2E0Jr/UJg05ZlsqWNhDyJ9IeJmJ7LOPlqOmr/inImr1syU2V/xAQPB/NOTwvho88
9cEvzeeSp65B1y08p4PvCbr2vQc5A+JSfUVoWdnmLiQrAzuyd8BFT6FfaVcyBNMRTifem33qvPsW
BkdW2FcPo144syHqO8IhDtjwblx4qjrusiAwXkhGUZWhH+Ccsup1A7qq6MbXMFbvRbAuTNejOBys
DQv69R0y4w3TKrnzX4YsGfzfD/9nTNIW8GQd3Ff+fJl/xv3zrfwt5v/ycP5bV1sPVhB9L31vvMNW
SLuag4fAatGEW75J71wL1KZ8VEO+DcmB0rb9feyRo0LzWb2FUsf8FZpVWI/8FYr5pPPHWZVYd9cy
tPRL5DTn0ACA3O+z/tsbkKHyDUC21X+HyjfAI85alXjQ3yt1ql3cJj4AkbXQaECzGUwPKqBz0xX1
sIlUVAR8p7deelBTmDYLVKNkcGmz1APOvpejtmFfk140ZzmYinVLBuSlCeLi2HsGjlbtGgRLh0tu
E6GeHiqnxMLehYQjYsNqUW8H9NafkHPI1qGZags52sdxcBzC7JtXNfWT7CIzk1om7kdzOAR0LJtJ
OB7kmGa7ysLpdRPIMKMdEoRbQ6B9Kkc9X6jnqUe+Zx5MjTl3mSbVxkvgSo3iVaSZc3T0AJv0uTlm
SrOO7cFdymbfY/jblYWGtDqjmCWuHCdAlEA18UT0zKNPpfW1jBEtx0LOvpdRXWCRdE41fHPm0SD0
v2ngUk99LvoXXtdvmwTtpoqEYoVqnosu/1ax2uAC7IIqH1NlHBool/NdI0xf3zduHJ11FTECK+K/
NBI3ey480Ev50HzvK2tHulej6J8my7BrxcHzc9TjUkrdIIrdd0tRkOsb6++AKACM2kr8lMyv67cT
wPjSOpiWmK2uXHTnumS6UlZDLLZVrVcS9GT8W037RrUWofUaKkWYPAvsu3+22XSpQDV/yTRFQ3/B
yZ6DXIFvyAwS4FkRrifuywfAPTnsuXLa2POr9AMlncBjVsEKJ6VC10U7RPHTjVoL9WTHlQC4wvPU
H3DB6fPR+N6Qd/Tdggp6Yo17C0ejj3LSKTVpVv9Y14q99Gwb0BZGvlOSg4qFDnIyYeynY36WPXID
ZLTh3jHmy88BGUq5Rq9XXeUGz7aK4iNWR0svqd2L7MLX+RVV3PxhUorwWQedfmf6RoAZGk3Dts8T
0sW2HudPERLIB13E38PKyJ7A3OZPZs237ShX2eONKQoVxuRCN2AMzC1uO0aPdkDRa5vKohrp+HZx
9XG3UdtrWRXtlfWHirnuSOZ2bsqBHinVu9Dw7I3s61IV2I4DBe84BqSBMyfft0NxQOyxPQG+am6b
AI+3UIXLeQypD90Hfdy76yAy3V3XfC87tXiosQUng50AWZ+bOnyC20YETDix3Qi7LU7XZPQtpghq
2Vanpq4hhkzDzhHZ9MbMFbYnyXAWZvX45nn9dw8JwF3oTXwhaflr45g5XUBQYh+JjZdC07V9YAfN
Bc376qFPIgrMtByKt5f+ry7EyK1NFyCtdHtzs+wlVF+bhd5C4KqVKA08hPmF4nkTuXAJQQ+0K92e
sA8sg3x6sUELbsuqvyJul9w2TdBNq4h1wSJUxh4Wdm2RzGqggE5Z9ytGs8jnR4UJGJbDvLIbD13e
XV3qiK6/C01VudaxZZ/8CbRM5w7jm5FNyrJFCGQtmz3TCAvC973T9tPCYr61d8YG4yIeygsRY+Z1
N7qpspcjf2/LTnR8CxbL4UMfOsPOx3TxWJT4Nka9MjzhjQIKuQrNb3wI1GhN8ydquieNbMV7yxdx
z7OnQIMyE+vPw5u4UJciaMan2KHWqSSjQbEe9wuzMH96U/HH4QNekZehVbo1ilTjzkLcepNN2aHD
TG0dBXW3VxSmvWOhYnnmucWDga/qsnSy9oo0jI7heRC/DvasXepF9ddwChFujFJcmJgZ417DThtt
jMIev0HM+wlGK39zYb0DuVGbR0Qn82UYG8lJmKa2tuvEXnt59JKpg74su3L8UqjZ0myt8FV0PdLO
otaXXphN/9Yv41N8qmS8XfD4kecJTOPv57mdH3OBJdDXCAEPdx9A/+XNcmO2q5G5eKSdvc7RviCK
YSHQm0xPRYaYXy2MClai4qw1hUkvQqTAuHAkIElY5OcYddZFCFj2OVJQB8DVwP2YAmcfF6FDNtiw
923nFXsnJ9PSDHn5irVBDPNNx9p0bsbdbANmKuOhmpsQVpb4IHiPfuhnVypm+zizi9cAYCY5nox0
JDSxPHatF8cdjXXtwsNmQW29WGFmLJqy7jeyCZAJli8Q24Ns+ll7gJ03Xew+TV7MeiV7O9F3Z9Vu
r+l8QlOo6l6en3XtoULq+ZK6A7n5OIfO1db+qUocwKox2AQbk23DzJz3zwhVBP4pzZU/IniiDE+9
Pj6VyJjBX9amj7RBGLefBvsSGRaGFAX6nHIgV3GdN0agbkParhESwB8o9AVUm3ElAyBYI/7hTtXB
mOLwIk+pNZ1A0zPDdXV+UphaBAi7DHg0/X5WdBoSnX2jI/RcebN3AHEKPgAQiYpp08VudpbBMg4m
/7OMuHXNg5/n/ByACjDu6r9iP/ujSTwiDZTkbf51BKPkKLBKu9F8LAw7eAM50mOsrI4PWmT6mFMb
8Lim0rkEaIBCd2vsdTbkrvoz0uoICjZewhc0lY9UsazHBume+84py61sovnebuHT4y1TKOaj7IPe
aGn6YzpRb80LRaygncC3Atr4LvcU0ke/9uIqvXZMQuBoQHJu7Pwu9gdnV8ytdMySQ9tZzKZc9Ctu
IXJEbtwJEK7jNu2eur52gDesHlKt0lDxL7Y42HRb2XUbnPsbJUYgWj7PgvnmIPhhVnmjI8MqamMh
b/8oxN9RE7qPzNa7CDVtr3oAGrqEGrbJuqG9FtTQruJNDslNgwLCxh4o/3pwuDYD1fd7a3DsQ2CC
ckG2cHzL4PEuoqHjopmbUwfLw+3VF9ZE67TT8IaDOYrUrzFLPllODzK0TsXOFuW06KYaIcjypY3N
H9BNiwfVqYuHcd7IPbeaoo3l1OewcixcBhrryRwRoi/L8FEMNfRRpyv4tWWK8eAJ0z1BAKVUPlNO
Z5GlkwJBt+zHmn9W6VeIYIPRn1fKAsfDlR/rxr1cOH+unhvFgo2kKEfZhd/P5vYDwUbGP4tGN27r
5dvSOI/KJfnYdG876qGs0vraVg5POCU+wF00Xi0LDOzoopUyxKXx6rUJVdM6daj/d+6j0cRLHJV4
q1o+IvNtgsVGOYm22pn20u8hyHUkswEsl+BL5wsKm7Hy2IaYC39eZF6JJasWOGIFUNU73d6uMHQI
Z55vLNFuUld6qOrPspk4aO9/NuUo2o4G+UfUBYTdQ62e/D2+LJSKisZbRnNT9iHbwhP3sy075cbi
AU3Wk1J4BW+nHXT9mMYqT/IwapaFFX0bkzTauaoKblPJQgSmch8qMOv0/aRNmDGZVkitSkkA7w3A
bpsIfXCMorOt0GACTnpenyyKDMD5s+HDcSnacaV/12MVQEnQt08VKnCU3rV8F7RwH4O6aXaZEwa7
diSPU1T6+CVpkPSyNGODRQMYByCNGAsxWVYgKvgR1vE8EWtdcZ8shySHAjAK1RoojE1bx+oa//Zl
NJxbCqbLvK/BQWuCqTjeHv2RdM88K48wbq26c0z6+drCoRBpP75VaWWtbeEjz9FF45tfZj9jmqfS
wgY8MWZQd1EPx4Ha2TGY90oB57Y3oNLIATLAPZx5nGuY8tIZwj8fse5GygUnFXwjDTU5mFXL/UPu
ZsrobHBO2JXzgOySGwgFySEra7R61OJijeOsse1UGVZwjXIZyCq9OPDbV1qrU8FvzP5kkfpjCqKr
31w0brQ2/p4CFJ01rNJzaFr5TnH7YeWVhvJs+8WLjJjPxcX9gmEZUBCrdp/CYQZlO6nzPcWnPmt8
5Qu5O4qFGRo6Zd+Pu0pHhttStHOvsBpKVB8YUKxaj3Iza2TBdrLPsmWnbr5IPZXHlpNbj61NFots
DWKu8TVEk+J7S/kwiN3y283YlE/7KcKTb2lGmXOwlNreqR0fpwKA46KoOM+ju5p8aXxxRK7VPjRw
2RZ+gPKuic0dKv2Caxa9nygk51nVJq7dRvrdqzzjNR7hI6C8NC1l1DBp3zLXee80sNu9CTZ+6VNo
vv97O7QGbYnirQiXjkJlVbatNr+SzbNOo1Z2W+YdHYwNXgNsmn/vTaLayWaYWVsvHYLHGl3ES1JX
Jwq2VKz/86Awivz7BjGez4OgFAWPaC9YnwfFbe3MFrYb3Npg1PpI1u51bKWLolO3wxDZe9kV5eQL
bqOyHca1tRli82gXuk791UhZQ0TtVW6qGNs0N6qjPfkTDNMg2p8msgFyEJ1DFmWBGJeWN0Zrisn9
uxoe5fxxMjQHVKPlr1vdEu+i/qPbsQf/X6JR1/DXWeXNEi8xIi1tbj7oqgcldmi1JW6SGKE3+CEi
OKbcy9ER1TE4N4fKGxLAWqa7CpiCv1uVsgXA3DxNYBqO7awJxAmrd+wGy3vB0+vg9EPwTF1onZD7
eK8Mfj9pkD8XCDZtQqUlLzjPG41AB3490zXkZHOwMEPXeIwgRstks8URwxFh+uikpX/1smFzm4MK
5q9Q9s7Af8CtFWl5MKfCfMpbHahvDzndo7RSa26w0edm1yYYX/X2a64n6S4dR3ORhxFhk/3FJvbi
eab/gCMGjOc53rZw7XEdOz4wFZuvKbT9mMgoYbsNE5q6bsxGZGYMMZImKATjEcm+31efDFctEtl9
E9h/D8dCQn/U7+WQPMZK1ZNI+udU68xNN9dFNGrCxy6JT67e4d6MSEDC3FyHz13HEWQb8kcIT518
OYqzB0tPiJObcVrKhb+R9BSVLO46cuEf5KlzNrN8JVMEMmKoxDkxfECpc+pgBM27wIId3WbFZynQ
zMBfRH8XiASCDYYqTC5MKZu9H1iXLlMoUd76ouLQBmp+kH12r43nzjYBbPlr/Cm0ayhQGRaIfi9h
ZaPYkgIXV3HSPanMzObEZL9FWwTULHU2bJln9UxEWUxUuhieEJDDBStf30anCf5MqUT45maGkx+s
+Qnyx8aehqPdfTFMmHiyG43h4RaQ/d5LvT8CzPiHFRjjzkNCdj+XQvaYtIx7zzN6vDOjD9n67P9b
0yoxHrqXnYi+ntQpd3ZasEdnTzlx9zLPzbzBDTq9q5mxbZ2gmi3zCo9PRNgDZHzZhq6yy1k7pl1g
MkthIw/mTBP+Indw4dMLhct46fL8Z6YmrC1Zy2SDM2tx9nyUb1Ld7d7QBXuWK+lhfIU3FP/AKDHF
xqvtThm5zTuKJBGs4ogLkSn4AmhRuAPr67zB65Ddo1aBfcyHaKmIvnpXy+JbqxT+GS+39CyPtmLg
0z6qFudYBVFmmkVOOqowl3GUQ0PEQWHv6TwJp1RvnwDRVXeg9LofeUYhR7EeXd28aBaCXZcksima
WB2+mANEAKaxo1h3SngdwrCwSBDX+xEdl03p86D6wOImZ9Z+mFJXPVSWT4I6dp8MIZjaIxQFEJ+0
4yHzSvXX7lQb7jqt/Sc58I/R+TRTK+C2kENZGBbwSvnrMyMfCJqosl+/NxuvQzDsV/lbRAtiWOeq
r9/XMrhS2/eK/B8JoEbDAcPvD2rvPJN3Qd0Prh6qaGA2VUPYe9wrLmoeBGRZ1do7uSZ5OJsx2TVS
CSuEAbkE3xwyJhyURzAbDX7pW9mHYGdwQTseZK9TubfzyoG+m0tPFnOx26nsakAddHAAVM+nkZsq
rH8qwqu3VC1jBwKSC5ydTPemGWPr5Kv4jjAlAjNndsHDLcYbfX2HJufl1mRWY55qoPrLqoCOzu3W
hE3LdxL6sD78tovRAjbjfjdW1tLr3eCYGGOAHBt79mzqOv/U+h2IraUVRtACPmNu7X8bljFulYVH
ozCfkYJoNq2JEoyLsNSdvLY79AXG265sV+CdVv7vYXnBf17/MiTmVBlaMmvU8UEeeEWJTlPfVvsG
zZVfu39vJ+g4ufeyNyrX8aDYqODoQBaiIFtmI5nz3rBdFzpZJFbdNBPo5zUSSrks5GsD+KnV18dO
xlhzTBgCwZYxt5riXJmc40bDro9AOvTdgB8MsGksGWtMJ5dTBMAjqsjg3zpN7sJLPtYeCSyeE3gx
bGth+VhS0coMpgJmEk23QaDHdwYV7P3nhYAvNHy+PkD4ar6A5MDtKkLtFh5uhVUfayr34ITOiFwF
RfWui74ylp/JEiks6Vs7WCcjz3DH86zbfKuLhXpPZdjdyYmV4ih4p4/Wo6X10QUS86Oc6lVeisab
k1Kz9pWVXFoAEkADxnyvgTiRrKIbjtb0pexggbXWO8I71nr2/kLWRDzINKvhIsxhe0zAZHrXsvig
bZuq/ArZ1CxclJqPHHCYRNqdTCdHdRHsUZLc3Na8qIfemnIwqKDap4PWbptaQDAe+p/BY5oF5s9O
Uz5wK81fbZbtAOvQg4hBajJvQdJFlEzBNXeAd1CZzoub1UsRx/m2yMJl5nNDv0vmtEI4Zx8SFhEH
lJ24OZlaFq71/FZydU2hgYAl2ScrrEXjGLteReJMNuPKdwFjjui3UoyVFdmi+QpsqHiU49i+fjCx
EbfybB7VEDsG1bpVfjNy913OukbmwUzWZGGbph+NcJxFV2TZIUo7LEBZbt0yZWGS3wXu9D9ERHNE
7QHmkOfoylh5QOXk1znmV/mfI0IIbpU+pE9R7gP2IV88q3a5bwpWXvcT4nUHbnGU1A3qgJhPvmmU
eTbU48RyqgfvrS2mn2nupdj8Vc7FrI0nGTWFbbsK7WRcy2bCRVSRBnh0Mel7GOc5XTBwsrATwwKY
Q4hrOc2qO6j65L4aODduy5o1t4fUV0weu4IyiDGH54QXR1WGx2AAIx4Mfb8KxDQ8MpGNHqKmPcuW
jLAz63umTOnBtalOeIrprIUGRVpGdFNQPbL4mU8lo/3IUu+jWYBTNqsS6AIgmPDu9mrza+C2fPTS
poeRx1ERmt2ggrE7k80uNcdzDh/9M95VZ4XrNCdVML8DhIX0rfx/PkNClkRhiy8wa/C30iO9OE5F
+Tp1pKUmCxs6D9sd9CKs6EyVxFzFURMcBVaFm4Tk/M4q6n7fKpq7jru4fXChiy2tvlUvbQAZOq20
/DmMAZs3mZm+G6nzzXKhg3ZmsFPiCNZErhwj3O5mHnGwUOzQ+zEJ5eKOJsDsFCEU1URhEF8uZzsK
TeyY9HoLmVNXcx2jIlE9Z8wbd3ZDulvm1AVWOd3cbyGMtuM/QJx+zqn/jg/M9rkEcX6HMcyEUEMP
J9A1KBuqGoQs/oDhD95ZjrpZYwIyyoE1Jvb0WDW9euR392jmXl2B1bbevAR1bhnL4i3hBqjXC8So
wRs1tXmBQ4Fy2ByroxhyN7BQRWCdUZ8CCb7f8XtmmuObMF8gAqWvaNp2hyjRU5hRlK0w5IFA2VJn
+SuqxYDmNXG99jD5Q3ovu8m7x0iFJuMuQK56LsmgW6P2XxGKaN8S0Nb3oedM19pKANE3qXakjo9L
aqH2W8ej7llmWrqKKZVfowKNWUCU5qvtaD8nVS2/jyKAjzxRbNAB/ovQDH64xfQ1CMxu7WVcM1az
KZBSfk/DNtnOv+tlk2jOu1v4R6vpvMcEyvChjeIeqSD6sU9v0fKM2lNeutp5sMkbdfOAXrMu1h21
3yuVBt8sTRENit33MvaKFdwl7GTmMM0jIesVm6kP8o3WIxzR8Nx5m+a91GmCNzfGoTEoFeVV7sVz
3//DOPlqvTfrkAq3otYXNJv/zy/Zu81OV/1hK0uuSJblu9RFBTJuKy29Z6OT+xmatcicCdBYAAd6
jOuzrMgaVpnvKsgvv6KZb5OkCqtmLYfl5vcRGeTZNX4UKHBplHQRbCdvP08f5NoyKscTcD3zKLvc
MXU2ePP8ipB9EChvETL+b+eQEflfEZ/nQDDtSxa1O1nRlJVOW4ECgeVRu/7sa5NunxatcZRdkR/2
D27prT8ro42B+/qoWjkms1q3N9Xg9bPqrMTI9LleejAKqzlZ80ZWo+d+pCky1ijMSu7kaOO0tz4Z
5vSOtlVqC/qqphxtN0phiDBTywzy2bLvc2O1tuAZjsPbHPu5+YytRfMahaW2+ez6DEvDbhlMsYZv
e6gq6UaUoniQCVy551oI27ZDdvxb/zCHycGaQRnfAJfxKsXdf4b+DpDhn/3/eWp5tBHV5SFAzrdo
Gz4UyknfsFGLt32FZ9oMWPhmqNZfzbYXt6acdGG8Fh8RxFi0jeIcvK4CKOLGV7kJUXlZ9VWDc8Lv
vthF4j9rUwSxf/fNh0elD1oZwZArQpbmoT9Ok3r8rNqjEgOIUGtYCf/V/1lu/93/WeqX80PZ3zf6
se9cc9fHFDe4qB6ceWPj1/5gooo0+pN2kP2yS24SkaOSL3BulgMYpVk44sLr26SW+Cr7DLT6D0bg
rbpMCHwE7ysW1U8h2eUnEPFfWdomRznUCEhx2uiaa9lMRFxsUgeHF9kEKGodG9G+yhbsae+o9+Ih
G9OFFiTRVz+D1x0iEnzou8g6oQtpo2+jhV+hRF4ypQ+fRztwUfYzjBWUF/dtPtI0knzppBAKwxn1
rVm6gtyv9d2cEeE9CuEnuadavrJJUuN7PEcxpwEFKft+x8rDEc4VgMcQi2ae7KyarAc3lFMVanQH
yreHOQOKGX23mZLOO8kRLaCQFHTvspE6KWFK7XwR/mShXV9QpXD0rCBz7TW4wOF/o01qQnkAsfbZ
gTTHnWUoHhTQxQq3m6PwYXN2nemuNXsyH1LHN24by4kw2rMUUmT/0Y8bo7KNgBei0e5qq3FW0Y7K
EuVIr43C7SCynVC6+mArpliQKfbbbYBuatFHPwrVCfBL9b7/cwegb/gxmMofQ3ZFDQPI8XApFPwS
5tqE66DYpjbBgxaI+FkU7XKcSxi1Z2ZbU4XomfKmkLJv8j0r7X1Q2tkPVNFuO797/rnzLzF+tdB9
1BXw5nxqjS57cjNnWWSdf5atyCWPxkKs2cLyy55iFw5VpcKMlE2E6/sHyD+kpjQcMcLOuQ+VIV0J
yguHIoL02rh5v6lgdz7UphItE2cYn3jmIpjSK+0HltIHkFnIJ7j9BUW89mdi6K89idg3pcNhJPSC
9orvAzrdarLQVUUBngH6BV+1H8Jtqa3XUKDRTmvOpe05h9zEvVcOBBGWs0ZmvHQxet5WwwrSy+3s
HVQ1eo8cmQydu3AQFkAoGaXbUK2jVRG5SHHpigo5gT3ELf+xV7iVdg5j/d/jkJJQz/E8+t/jgqE8
mYgxbFuzinZQ38r1WPX+FUq0Chszc743+AxXSffDQGQeRQmB00qUmquqzowdVdTkoZ4QJA2zYniL
9fwkY5my7JEjGt8ntJAWYVx6DyruENArnePoNOIpo+rKlR9kB6oH4qnrNUSC+wCp03nUL5Rgq+oO
rhvz6NCXuFe4E04V/Lbv0U68S8PJvc689oNmoDPVeiiBN0P9KtAD36CIqKwmawCxo35NWlSLa8MS
S/6ZCKlZr37yUfpTvKT5UC2oz33tO8feV7WTWqE8680DgTf+SMgXXzVQ3ftRHfrF7US8kB10/Rkk
4Nd4iLQFcq3FtZg11YOg+LVX9EpxDRJPXci9v43+78bF85mplXHmPrGWeHz7Nzn0MS8+hNH2h5s4
eomWk2IJ1CgctNJJw4hHO79vXD96vAUIRNN1HZsj2YybOD0qVfoiW3mCoc6Qeiblf3yZ4vSL59XT
2rL8lHuXGL/81a1iUrs2USNep1hi/u6W0f/RrdsQiuEClSvuj8N5gixy0Iv6qJjJeHZFyX9he/VZ
VVOS0kDE0YJGzXCJRYq5kEfkbvKjFRhkU+Wkrtlo+sowHDJ3QE2Otz65W+fuXGfVV9o8Klvj4HJE
GedvKJt4q9INCsrUZbHX1T6AXTW3W5MJzG33j6EoRHaKDDQi+a761/jn8XJPq7Em08r2W5obszLE
XHWlEIEYYJGnq34u18oRNNdRWpbtz+E/jpG7cvM5nDsAMBe2EM9dGgnbWgwJwn+iU+OzFSDTIL8L
zEbnIrOuPfxtgLuxAz21+TWgV+6vI7yIJyzUfui3cEA3lR/iCYw4YtMtQoGRxtTxU+lidYwfMySi
xxG7qAwQXfnQKYW50ItmA1PewBpa0/AP6oYHTJ4fg7mV1/XwlKzxbdCeZAca1pcq5P4qu0haJKgK
qDbPIqJdBVo6dFZkZuYDQj3RID8joJFaSBVj/vgRdKZ6RdpfoDB/qSHxXpHHy0nFtfDe5zG5odAL
Fy3pEemZQ2L8lDAdESc5KLt0JW8XuMYg9j9HGPiCkEJEfIQUZd6Vr6mj6Q9CY+E+9FPx2lXqtIG/
jLnAPFqTn1yUZttt5SiWle+J2dinwYAEbGors+7T7a+PsUbHaYHPZLhtYhR5xhmMQVohO3fRkJ09
N/gyZDl+DXCMQaP8jgtkWwa6jf8OHyXeyWPlYVHeBJvOWrZmQpkPcdqNFk/Ri+E3u0D09YfXKQEe
DhOqpuQjLkDbSHHNAzYCqnc8AfWzqFXvENUoJ8gBUraHMNEGnt6U9loDTRi1b5sP9y2xO0pBJKxW
LreLjYAFcUs4qjCNUWe3PzoQpW74FVfsHGKw6+5Ik8VXS+XfjZs6+oqCfwin3+tZefvjbsSEZ6nm
VrYxMtusvtbpVK8jJDG8MtKe5EbrzQU5KeNSzPSLGP7MHWUHBJTniNaLKtx9kc6QoxaIz7WaJP1C
jjZe5+4RI4VRNwePgVpenAy+fkp1fHAGdSuKyTwpeSIo8bnJyukrSgOys2iDo5HY7V62msQ3T4j1
Zkd7zvql4A0p9XSzOC80ks8Qt80biodatOgzGJYtBipIa7aPDobQwJeNBrObzti0aikePyNgkj4y
ef1HRFoDdLSanIxNtoH3Q1moz5BWqPO8XwLtIq/Z1XmxyhFNvxu1Qts4TUnNQyKlQnDyG6H2KgZJ
KnCgzzY3hfqSDFlzMSr8jPAcPiYI1i9lzsgxeHxHnfaasqLZ5KXOdzHjOXOMhpBg0F7dRmXaPMfL
ft/91f8Zn4vmA11DkxtHbZdPiZvjyTPXt0NuEWt9RP+svhW0NQNLPFA2it0Ur5rLZax2IdeykzwH
JqLgc7eBjsqRp3+D4BBmETpT2jubdPLSA0iEFEGWF/fUp9TANK9yjS0HkyGYdQr+HJRL9ARM4tKP
IEcg2ySm8pCmmnV1DPEqE/xGgscUC4Hq1k9q849+Icp67bTaR2Y15cOo6eWCX178pZlYa89QojEw
Pzq3057NbsxWAavxvZo3NpcbUiO24TtPpheubvPkieS5ihf0sp+nx9o0QvkXCAO0SHurfLVXUdUI
SGrOVZsZvxnoONm6EQlp4UbkXuMQoCsUzGDLdwNQf1LLbz3aMl1T+j+iIn83KJq+TqHuLQS6VEdu
QONOyxByMO0wuybZylYU/9jiMfXIjQqlUb18z0OlXnkqSmmyWWo86GoleGEW7O3RMFTv+xndAPIc
U85cwW6rEKvIE9ZlMovvEgMV++TgqDylCFQl1kVJu1t/0uvdPTOI9Oipov1r8Z+hNUq5wtmNg446
xvxRGtFqbIvouzo79WhoQ17AKDobHlTRBj3M+gqWVkPntnkXduo9ZRXf9uQ379mEn2bRmeHesNPy
bFYmIjHFaK2xR6jvbw9aByEa1r1oJt4eyfLJasxcTiuzz/DwqhVkRHOhDh6+DBa+2bapDZcRe/vl
UAIeu6T44Z1zI3jRvaFkRqk016rMvGNQm7ip0ZIblcLRcgbpLWRzGtEkvZEAYKiU9wMQfkMr/Fdu
ujgNmLZxmMp4PIw6aDOv1fRXMxJnTUNhbw5Fuvu21BoD0AkrpbV+lP4UHPkgokNXPMFkpOBoesFR
dn9uakch4SgrQp0DFdqyax+HUt1YyWVSHmCogO6bzjObZZKRiu5qlczc5xWVXFsVVvlF86rsKBdO
noYavNc2e5X8JWtLA0UjN4UUz8S2PoCvQ5tO7jqI7WxYxbM6jRZyOpIVONHmSPVsp8ZG9AqVENkf
YmVy6zf9ZnhV6VdaELTqmKc72+jCR9Pq30GfsWSdWwKs/w4VgVkbfP6Kfo+a86gfe3gFzKMyGP/w
TTUrd1gS4AagD1DWjGtThpq8lzI95zOi7bNfNn1+ODvldp8Ieyw2IpH8L7bOrKlxJtuiv0gRUkpK
KV8tecbMQxUvCihA8zzr198lV9/79e3oFwKMAWNbmXnO2XuvBSgV0hg452zghisPEq0pQ+yh98WY
FW/VnHzmUD1+6pulraYfDi5fada6r9efpV7Uyzp4NNAcbOJMNz9Rqm+dVfFvNu25mOFNjdQBlCtt
+Bi1FmWfQdDopASwN6uMUAib1Y1dJsxPiFzuaT19TDbZaGjkQoTUBNlhHf5yQwgc7PTYwEap+6I2
eYxT0R2cuLCPTZaN9JV6spWI53yaYsCpTYXJCtVbfcsE+3VAAPvgxF1519UjdPJ1ReA4Xvqq6a2T
PQvx1qrP68297OyDIqd3a2eYPIXZ2ukF7aWoPy1cRd7f2aNByvtWj4m7wTuZ6fuWkPutQQX3r++L
mEQtNSKoZlEmxTXs8+PVvho7i9oJ5Kj+9csKs9/NhN9gc7W/cujWH6HTbK7fvH4I9PqOGUyE978c
nklXCT3bDKh1IjCCTD7EUZstNNOdUaWA44iLIx6k9FMCcsgzlzfXjbErsvkundYg/P/dJuNeTncJ
3qO/O6utD9P1Hn+/DNfvZnz3uqX+l9+RgW0HP1KQ37W6Y9ypJwjGCsf9tV9HENTEXEkadbLr+qzD
aut2x2GsH41VwLysH+JV1Hz9MrfS/khW4mOdiX+//e89hvTTwvSx/+fil63NiURZMSgJpOL+dYG4
LhX/3KcDQDRylC9cj9CG1L9+h1yNyAv+aoyY2gEGLYr0mJLcf31EnKeQg4dgPI9rmv8/D/D63b8P
VXN/JSEIr8FYAmZda7fs2hFriB5i9OTkh+uXdWyrOy7h6E4yTPyns1ZklPfXnx0r6/x37csWrTiC
cCumS9+jpmlFg/6WbO6WUB+NuBpFGwsGI2AXzHWOHod318/U+pmjtx372v/e9t/ul4VteCxj/eM/
7nv9TWr9+f/4ndff/h+/aZW3b1t0hDUkolNRlPZLaanDdcovSRvaVpTNJ6qcf7vdlinp9VoU7Xo7
6jmIYlO6mo+ETB1C99aviyEN5+P1VvpK96VlPYWhTWN1HVg4HKUZMFUHrWr+Nb6Aoy28QZ/+8x7X
g9D1h/65h5G/506fIyiLtbY/q/U6CeP1ef377F4vHL3TE89GTfmvp7xxhpJeAKyLVX8mLEgp4UJb
YZooTf8KTfDhE+AKiUQDRkBatuiM6HaarNt51bJzMJqOBqMxH+GF+VbjZfQq7OEwOflSqOzkVpr7
SLY4GZxTO+1SIya1YXaI3I4XsBeOFV6uH67fuH5GlBLLVG2iQ6CyutZJAZ7wXdRoNbJMbuvWD9fP
LHiKpiGSS5vwiGNdJ9CrJyXKMksG6pU7kVhVlJeuyfrT5Ibzvoz65CFG9+i5pTv+zqfwfk1h/hEz
uxXqoj8qwoodLsOGHqF5zqYRGB2t5cPIwNeL23R4StbbZPHJX0wISOELLpIJ+YQpd7VwuT+5Rpel
mhGBr99cP8yyizZJaZrnuhHoyZL40kjXPg4WTTe7yqInu1YRXgD7LcFBQ0ztFD39c4+B/K2SjGvU
wFW+/P1ugnxrKMW2UJDdQyRjv2tIKID51u2qqNEA0qO/3j4J2N7NlOi32tTrj7GVPjYIh39nlLN/
f7xav+x6cl7//49fb//nxwMj/rcf13Wyx7L1r9tJQbhnqi27Hg/lpWlt+vVR92R2wrnkVYv6c739
+tn1NjtfIxiyctxfvwHPnMObkbnvzSDSvcgj7axx3D5jxCX6WnbaNnL48nrbPx/+222VqulpXitR
2yLeelQVnAhXHHAe7+O0G85YZqsAxlsynIMRF8CL7NQBzuOl6c1djafvfZQEX5IpMtzW1LgnJwVX
UQZh/0LGGnn0mv213hU84kCcenQzEedM1rKr7HOiBAGJyzhAcvy/GwlBBkF4/X7b1NxVqTk/6H1M
Q9go3+JCEslbVt2tRfzgGwRWJxbFa2Ebyb2uJW/XWxeco0erC8huXX8mdwggnSOkZGZkRgdSFjO/
BjPCpGVZTgl/4JedPHOiLd+GtGxvyIHNvevNXJzElpjZMQyyJ2Z+SNBHylIPb9OZPBTzDv8Jk/y5
yf9ENRAwvUzfBerw7STm+Vg0Y3zO0Rty0B2njjkYnxpd+i0Kk8SL9auq0shhdZysvSnXr683Xr/M
5u6e7d4fXbFnnwSxMZJT20ba3uplvhksKmzEx9DzHuKleQX+G23DqnhhC+surma82RxVzySubnqr
cPcKIyDQJEKQo/E1sknetmAv0YTDxAREFdy0TYh7QgRDhwNlmy0eueyUn2QElHkKFMSNH2AlUHja
MWsFEXPESD+gXbmLBUbIhQOx4y4kDhZtvbW7fD8Tn3TuCgJOyzS8haMS7PSJCW+qDn1pIpGz1bQZ
hv4ZzzkanozGSBiqd6DrF91AjIIuounw2bUd2cb8//ETPItjIKNmGyR2tYkQwXpzofJjEInCd0lD
Laz+WcUDRUuJk2CqtuA9rGVZMFgj1FPGQYXj01QGN9mQ4tsrNU5fkwl0QSNImfgacJyaPNcO/yVZ
NeIkGibtmUkWgYNmVx+jGxWlXqrJidDUJt0zIDqEw4TlHlQAqc2/nCBlqJ40v2rwPBu64qcKYtR9
ClzvRQ7mLyQVpcfs7GgHybdLoBytoefARu/vznrl5wTUhUOAgQeVzEbXPrJOJ5Nv6LL9kta6H+YQ
eQLssYhKmBtsJhsRU1ab2jls4XppFmnEEbEmbec8tHQzLGLjtnnXPpdc5/7UmdXdXBQPQ2Hf65bY
B1aQsP1oGFTjDXCOypvLfObMmMJsnbr0pkhR4pRkcVckAqMmZC4ocuiXuQ2xIf4N0wKX8LFWPGe6
4PwsM1zKuoWzdDHyVwHDRWIhJDMEvI0K45K6Mjgq6r5mbmBB6qRez+Y37LiJchAmU70Kp8i7Bmdh
F48B6HNzfObs/hNP2h0sGYJOned5cu7SkaLMYYxcT3UPy6TfUGcetRrGgA4CMRoQ44Tlu5GDdjcs
YqW3UTjGx8kiUj+nUdK6KyK3YNPsWrIkDbDVMYSdjaGKAyHWNegGKbyYYVdv2odEzjviXoiliByy
VmTS3jkSKctiQlPRRLBTvb74WcYfKvR+ayWALCL8hlEGXmQ2byMubp7U+86a0QzEhxCBOVw4wtcT
g0gzRwwXxgZPjOJfZhrNm8hVXyYZ9X7dFAQNdD8db4G3DGCMZ07uyUjmdI80otwJ+m2Iw8yYNGNF
jGA4fRE3Ry4uVE+/DSQTnZOohhw2Ay1qpxUkOevYqPPljUYYZB6aOWFn1IT0XGY5QSOWuUm3kBtk
rz/ooX1x2uBLU5BI9DHxDJ2GfhKm37pJwu9c2P5ADzwxi3nfyfTeKV2a7C1+PBPunal1AEG7hJFk
8eUCAC2n+lUa1jOJrGjFEGxubNCQG2AOukdNFVJU8phmy+uimmDRQx+4UCJUd6p0ZhL2jdsBmEhL
/aDS8cJZjUkkIVbPI94YOmdn1+yGfVDKFZSrYE6JfGtEasO4PvKk0zIvVxMMHvNnBDQQkKUuzUcp
FuKKi15tuqH/dvL5MbTcrwHMM0AeImkrQcBrIj7Fkn0XHcrAEegJmnn+ATUQf4XNEr2B49t1e8ag
hmMVMNiG4faD6PElSiAesloA7YiJ6znHO9XMM0MGHNx2WJPJP940quJSKDoiT+fdXDfn0U5WRwip
XMv8jH/ydxmTz9yE1X0SJxifg/LoONYH+4Y3pFS5DqHznOL7rVHb+M+GQxc3v8LZdEj01Z5Qrz52
6FzLB61LSYU0p8sibdjqxXCTa8HvoKyeRAlZtCyaT9kUy87N4g+Q0eUCva8cOuARQv+2+l+ml811
f1Qu7XWXNq+VEdYCFm7AQxgCgDFr3su2C4SpgpellB5hSUMa2pJZzEUHHpVZ+bGp7G+ZdSTldhKm
HRlzW9ONKAXq2ac/8JhP5Nk1mUi2hhx3SGCnDd7f0Y9I1XdAmxF6Wu2D33KZdb/KSXYjkP6k8ASS
ah9uYxfQytyQ095ZSPkczqVtw9tDj/Vqgwx31DPDQzujiOde3s0QA7UucTNLF5AUeE4XwjqRThCB
ArR2AsGRP5GnvCmncrnHZPRqcRhUZu9sZJsTbtPBF5vTT6mpxq9JVdjY6UPDRrG3Vw5HOOt3ztKk
hz8xtGAahn96yv4tpe1o2r1f5ASmBWmU7pjAAgiQ7b1jjBGzPOR81XJGhET9GruTz/ZRetP0GjWz
Ojk0zj2XfmtAKtO+iVKI1cgHQCj5ma44wlInaEGQE8Ge4mLu78faIO48C98GftcD9pM7jVgJf4Dc
6JnFcNb01vZZ6UmNzw3AfVW+Bf1LTHrYsLA4S+xZWAhPUVM/xqEW7EHYTwcr1h6w7NEUxHBNAbT6
eODAjZpxlxhQeYCULSaEWGcy7YuS4jzCviBZ/UBQafqYIlsIvrWRS2AJli15+yNhS4TAJ6c6JOwf
9+voBXN/S29C27TSfl4i1pUeQafO2qkTnOfNDbFT8SI4s+C/JT7+pu1izPTZrnSWXdEgH5/MPtjR
BruRJW8/aQ0vdtL+iojHrjpzK6jFBtMGjtpQBvI/2t60vEvLBLHSs90wAHNCnHBIE26jdOiA4lAP
N1g1vVpkX2Uch7sJp6E/89TNI2cBIuB+Y1d+xaIbHth3SahC1zcmq0okRuGKidiK/SJA8wrbuvW0
hT+MIuI2jT5ICeb8tuiKjntBwywMWfuZZ1cMBPsx2rNnpP7Yxj+yoVhxGfLZZHHTSwo2InBCv5v0
20bhRmQYau2oRJINAD6vjo3xUg5k+PZB8iBKzlP6+JKaNYLiNnvU0XgCrTMugMAfxsJ09oEiVLmr
7fu2OSSzRQwkolCrK15pKK9FISyebkAX2GBwNUW3GRy79qx0UgRgmuqQivSia6+xjG9qnsJNGHbF
ycIbu5GD/jwM5IO3evSK8N88mNW+18NmX8vos0b0uyF3Od1bZD646R0GoGAP2HNHxNbeJTHAz7We
31ICNjpkCBnWdxkHcs5nFtC7brgNMDsTPFq/MzL7kUV2MOryhC53ky167Du9+FOU1cGQxTs4vtZ3
BvRBlslKZTQ7Jw7uZVJ+Z9lDxZF4lyZAFoQ932qtU297Y3ioBbahQYTgnSJAr8yNMZxSV/iT0nco
FvAXE4lHMDMan2EaiaJe2u1chPMuyAowdsHFzKwcfzLzfCednkzE/P4yB2fL1b4tu4w80TEMyOl0
yf6pSdVJy8wf4EjxKX8npeAljWBHUoIgCxHTPSDa+wH6H9H76dEUCI6c8TK7leTMO9/PkD99K6gX
r2swxhmcQDkiBeopG0x0V6PZeBMyZlZU1CBseC4XMVM8tQl0khzb6g0PIaEg5hoVM7q7Qj/E5POT
FuuNuqIyd/toR846b6+pe+pqsOH2qL2MJZLVcpHhekZAOjwaCCbEp63saVfUINZS4oaWeQujkzLV
4V9a6v5QafYfFRISFHUTE4VIv2/TCNDG4lT3S6QXvl2m+2Q2rNtxrPdJBaXYGoljh+QdewhkBs+F
u+ST8Pk7U8121C3rV22pYz33zm4hI9HPg/IrSt0PrevfDTDqMKVfGo4Ld2veqhllKNmS4cY1SIko
HZcsRpvOBFv0MIuXfmYlwop2a1Z1sAlTjIwObfJ9JnPyr0fYeqKVyT35gkQ7MI8y+ztlwUOp4wpw
HuPvKANi2snuzl0wzRNKQCuU4AsLxhYTLd/uk3SrZYaxm0brNbdvc2Kwkum3nQYPiasLf6USF7Qq
tmbwlpF8u61z58EIwmC3CN6HpcF5L58CriZkfBhna8FlZD4QRIm4gChJUqhAb/g9M1pOmtmHNO1k
oyPAhQ7X5VuFIYILBIWMsxB/UdBpwroa+uQywDiiubNedtUxnUkIHYUPz884BW1xgWW5GrE70D8S
3VLtsiKrOSlguYy/wsFWaKI0BDPq3QiY4mJxIk/LoR0bVcc5o6cDsLhKJfpVlDUT6sCzapNzWEC9
rQUuz84Mcai0O7sS9sZJjP0ccOQP7bk6dyciG+zDGJY3Y9h8chbpDqT4zztiDpmVZ6o/mQmIXxcE
lZ2RetObDCE6eTtCKUGOA9Ev4kwWpIINqeZcoQaSaOVTnQrYSfDISY2Zd4S8LYcudxJUQ+mT4+BL
MSEB+EpoeJxb2i4tMAhjNvWt2S4HtyLM3F7qkz2UOr7hwpucQV0GAfNajEhA9U9bSC6lktGPIqeW
XK/3gHBcCj4IJ7oIkQvmqFLitv0zjMFdrNriV2rqh2DNv0hkm/mrblFoGJnbsTnkWU6GZPLWkkwE
IIfiv7AsmkTwiNFQ7pTC6OBQNgw0Wr0g/hhvxkIFW+Jp1d4ioR9LpfS4IkaOdfrG0EwcoCH2JTd9
Ke3a2OdojuBdtP1Wy7fz4vBukCBoqjwBhQY0FBeAkoukQwnYZmxN6KgKy9kszm0QWkfwFelm4fzd
DwPvUtMgkj7FY6NFK4TC+VhIlgCxVJG2zwyESc+tPoQaaTKDIktUSjxid8ZSvwuj3y1y/mbuir2A
bE/opBSjrRLRsey/6yD4o+GYeoYa9NrV/Dcu4JrYnH7JMigxjNMpcd2ALq9owRdOOWk9xYQgCg7B
lGsrTZWf1c2KfKVnWkX5xia56GmEdJOtAKwgO7B/a77mbmnKMzaZWU8FL6GTtvdgxsqdpdwf9MKY
G53iFUWlvRdJ/BCrfNl2SXxXmObIhGsq4ORm+6QT+q5yWMMdqm0F5tNl5FRVVHaOngkv5RUaTavY
11Z8jxBguBEd4O9ghhmLGNDPNP1QjYlDv5fhLZdcUaFldy0KmKRHDRFr4gwWiJXSpsMlUljVy30E
LjUDzuclHU++HnUWFLGVt0ajwjM1WW1LYTxnKhy2laXfWoZByWBZh2pqF4/1ZPJzNbOQiB5qW3RX
E9wNuzgiJ9AwP7K8SW4C2DucXxl/jm1PFZNw2nZL6yTE+FIxlFtfB8oCEsC5toLbJWOBXDjC+1Hn
PLP1PdpG6G6dYM13+lUQ7kuIAJQANJA6HFq65X38mnX2HwvVm+fqmXkqbT0gfz++AQI4Uczc2YZ1
nwNs9xuj0Bk4WF+s17M/LatgtkjOuOtBhy3GLqisX4Zo9IMc5g8r55GOiyV3eS5ZZ6zZl82y7JJS
vuOs3zVpm5/zkANQO342MRb8Wbgc0MP+dpLTo/GgT5JDIGWAgJOWlsh9q8FVG5ucjI3bmE+jti4J
IdyDfoI/Ik0T4ERHeFDscnYHZuUnK/wvDGhAIQcFLQl3hIXxkrlNsOVUwdgcsKAmb4OSHdgO1ODV
ayhJNNzYfT3tZCa44ghQTvpPETvFPkrJ2yWsmkg5DD1FSDxFxixCC+9KY4AemOS3caOIxbaceRON
7P/YEe6ZnKhD0VR/hlhtxpiU6oKwkZMWCHmjgYSwAT9AAuH0k+Ri9m2gSalTf45uhiW7leEpmJpD
Gr3U9mB6sUrPi6ujyugcSC1T4smgQO46rLHORNXRJQJ20+71ghmB3ZkD2wLyaSulY6JOQTQ9Tn2E
hWhwycIU4FXh4KojSp9jseCgRjpyE9T2I0tOttSYuhaelGnOT7k5zgfRc3s9JI+pNmbnFhI40Yfx
qRghp0TkyEHvKFgqQez0U7OpK1a5hf0ABo/ORKRtYZKz+uGrjfdTm3PPmValIdMNFYDja4gCgA1W
dlY8mVRbWgnvqbJj6B8wAI0Okalgcu3iYN0rG/Jn7QZvfUtnoFL00VoKj01FCIm7lp1ZaCNjnCl+
oyS/W8mMp472DdCyONl2ZQ15L2qQEizQ2umvvjp66vgIlNpDlPdfqQYENQeMYk2jtncos7dmzOrv
LBEkp4DNeoljw4NfQuZ5ZByx11dby4o8rApb2+IWFbPusJBidMpoYiShgF9EnClve4IKpL2l9NXP
nrGMQGNmzGwB4+ODjttOmVxbJkU1cUTOiYj/+TBPOson4tdDPdZ2Dlf62O01ql8/xieP5NR+MteJ
aI2WxuP9TnNXVvfxgj5dd1S8k3MS++kYHZB9rf3eTJ2b/std5vqEj+BSmDbRiearKNoPx0p3oKjN
gxUuNScVeqR1jbuxZCeJHPIFdEEaNnRtLxgYAWex2wKT7jNfS2Cl1H1PG5NedxxFvyfHHE+uuxyW
mlZUjsShTUY/GVj5kFln7q6GYgK/IOLYn6xMkrY3tsRrDSaxmdlN0ybmxkzJK1/xS7GeTb47szYn
6ilMguTsknHplir18azTDeNiQRYt93GLXbSKExzBvF9yNe1yq3muKjPeMKp4xZUF2tjQafQ3lxRj
nd+4m2LKkVIRdOU1FltZFpeEt386K2q7iesJkyWGQQk0dxx47s3hB3g8RPjgzNbb+lC3weeGNAXI
tNtUM6RGlanfha54RfS49JugegldRWyNg+Co7DmCRTayNdGf9EabPUxPtxi43xhlMzQYHR9Fn/Qy
LHwD4UB+N9tsz1n+20VqrYYnO9e/6xTG5ZBCOxji6VBljaLpmW5DTfMcWf4WcsBHIxOPpSDejV0J
/TcpEZdJrOKdQ4WAygx8p5NR+Epmqavp/k9SZjw0tY6FWnEXYQhWmfM+Wfq7Zl1ZL8u9GJq3eJIc
5Gv7t0yaF5f3NaGJ6aadyETFUEuGVPxTJBhC0VMTxGuijhRjt4sZ3aAQde/Izjd2Ca4lWhOn0m2G
HUDe0q9lfcosVqU47c9NEjGUK3kmqcfgHOdcyuOWvvENOXgXyFVOzgRxHG9L4MoBiB5fts2LDMvK
6xfWqNGNWeOQ8/udSRmxKHFZUBmhrWThRFSuVf1HTAPMb4pRbJYxOula/9SChfaWERRXWYaPmLC/
hpNZhsojE42MF9MzSzJTFdwgbOQbN6JCnOglBewivKCYJ0R1bLrxpOUs6NKKQAQa5U9hVrvSHJM9
BAMAjAyz8I0cQ0ccZYnGCeGjF3c57zpH+xbDyY32aOredCNPD8n4qNvg1sa4L/ZWeDt3VbErO2I0
g1jfV7buxwkK0DwsTHTU9j7DOcsxgSdAmsYn1bBx0FOBy9J8rLLiPV5aQDwq+KTxJLayTg+qj6gJ
Rtmv/DycehqoL726hMgOF4P1uW62jU74jTtCb00U+71ZojDWOhrpRvursBqEOvrgL2gTzKn5Muqw
pqxtzmiYl03AUWRAsus5Zbd4cA6JMpK8sVzzMpXOBVlldaAS3em8wF6BLJcekfbczXCU2mC+GVS+
FareRenyW5jQF+PmnUmC57S3KALRyifaM8mya7+g9mwszx6qPRrXsF1D1z2Evfou8E54/drn1Ccm
Jy1UzkihtFRJda/3F2sxssNU199V6c8NGpgOyVHWw0A0nGPUQWTUzYIL3Y0pP8IfhOIrQ/ZGpG25
B2E7bsVAkN5UNvvJfSZfx6VRKn/lAkGUTooB5ToButNXpdNFLpbqKHIGwSNXRCDz6Nya8rkKWPKK
5btNKa/RegADDt37IMxPVaeMRzG4IFWDGVJbavqj9CpSJDeiZbeHmsaUU1CW9MtWU1u09Pqp41zi
Im3QKk7dZE79sSwXbIHu8iRaO2teFZEpb6RyWv+h7BAwqjHsvt06oyyPmMNLQOYAH9spR3DC39aC
bDyLrgbWAhuBVgH7oq39ZPnFbvJyPwqaXzGH0EX26WlxccMAA4f0Ylb0GEcksclCghRmnZpxny8T
q8RP0n0zdnxy3F6RQR/eoijlsmU5pRtYekPtaFsr5ejgOtqnEVERksELoiyXHli5MC0OBQ24bUoa
qoulEr0uqQZMUX17cGi4tMNBmvRBivjJpslA+TRvutFJfb0hpDtjwuzl9Vzi+WXKVFU0nrTkI49m
5Yl5aoBpOFzikeXRO519lMdHZ8F6RKAeWbH5VwMTlwfhkA270MPUUSFvjBImTUWq7FqiG8FwIJao
3+AIf2bAg2Mw/tPvClhSEXtCOZ71aX3bcjCLcxdqcQkVmoFcE7Zf2eTafpVVm3CE2lYm8sL+FvkO
elZQB6knlXkjwgJQZFzRVyrvrGHVxHfsjtmoey1tBL1pdAILbJiwhTq1aXfqyNnPq7oh3n45wZxL
rnsStFzxkhvLRQdNzp+ys+1guje962wDNzviPPMkYSzntq8B3JNEtpE1okDHjl9sAV7NMIp+Z6fR
E+CBM/XawuvDU9nE8wclFMZ4OZDTSDpY0g4PxcIWX9j6QwVinZFDtxvG3A/I1w6YpSVOcWJsQpoR
BMNN0a/4BrxzsqJTS1sO5aXBC5cP0X3EyRD+HgZGNWWfWTB+GznnrUZYzyVhVwkpwH4yzvdserzm
SRLvXCl0MF2aF0jtMjjla7dCUMiEJGiAUAHWr5/ZCG+B06ctjRyMQ14XTHfxWD5XKJ1UtLWHbthm
rbGcwQ9dMvUQWuq7iadV7Zm+y1Rdkkl4koK71mEz2bEDaUX7IHx0BE/JEK9tORWCjuyMSRLOynjD
WsLHuhy9uBZ3C/EmeeACy3jSo2DeUB28rr/DdvqXQVe8AOHRbbJ3RLJ7ADSfpKzarJeuj6T1QooS
QVZ6+spI+8R4xfUSEYw0G90/Clg7KMunaYj3ZcDh3rIWjCwjmynlHW/F3tOC1cxixO+InBjp86pP
1jFpGC/Cz1s82bgUULTzNjkxV6EVNh5SJ66Wkko0r25mBuWndRPoFCwb87eIC4wKFunW5lzi0M6O
QNFveTV1D3C2gZKOsco4RF+Gae11gB4uVbpr/u7j+qZJk7dF55LvnfputKd5wyHri2hYRlkGHmcJ
mrUDEem5UQU5kTenHqzOWV2pHbKy934xTjj+iHzN3oj6ZenrOY1WmHh0g1OjbmkbYIh+2efWURbR
rdlP9U2gDZToyRggQINOafPIsYVB5wzsEvoq+HdXgoC2aAUppnuUT7fWEE7eZBf0Z/MzyVGqKwy8
nGwPUFt3RsM8PhmRLg1VHPmmabKkc5DZLiPuSgPpLHybn/K1MPOXXNAKilNEZKF1ialGdKiStbuC
8iI7uukU6drm50QkqBcLi5zqmEt6zuotc4TNEDhowPq33FpSLifDQjPEg19IgYpXCwfy7A/OzNEm
Zvy/a1U00YWcdn0JykBj+o+cAsk4l/ByJIOQNaOfUSd0N82Y3C42po/r5RkbvwJHx5nCMKIpomNk
s6YPgXGD4WaFArS+pZabhIQrD93dZhmWxyx/DobJeiQlxsfg4HqEt3P+NqLH3nZJ86dCzFq6OQny
586uj3WDo7LMh4uxjvWvD1nGjrlpnOJoUNI1FdWXAdfE6yMSnAC+UbjyRsyX5l0S2jWt0ITO7bbO
9NRXnOs6oi9Ky9a2aWfuC9UdaffeM/v/HiL5GoXzk1VlL65eHWmFfzt6eTfWJhY0JyXnp6xNvwEU
2NpPhuOkZyXbuya8pV5stmJCgbzIi2ZjDEbS2DE1pPUBqjldL176c1aTQj1jRkKIyHaOq88OFZKN
GnBAYE6Srt1sqzz/ippqj3w1fXfKcd1Viru0c4gLkOBkYjMHbUaXLaLRpFgL5TDuGvwhviR1yFM6
Ww9eDE63aWjSf1zVkJiD88ZKqbXRATt9xDt3lLd1uMbQdsNd0I28OlNUe6Gq3ugd0Y1kRtwq8wRf
7VUjf2ImTpmTkXVpKJ9gXkycmV39Iid98Jw4qvwleiQ6mP6VmkE8J5QyjIrtgbKvL+4qtDHZqpRo
QwPqkohAJNeUsMXPTOaJO9OVimr2pdi0PvI1iRSNKUcP8TWTBqzKMvWsGe2vZme72enERiz0b8zq
WdO6SxECJ0C29KBsGu+kgrYbSzqvfRHftpXwEW6LXQdmzwdDnAzI+mnFcCIgecakOs1C0LvOr96l
vz2l2ROCGI+UWdK/p/FmKErooGP3NNg6Sc8hTO4lvktSJrsJrMyN1raIE6DUDLEE0JsXe7lgqRZm
9SIMOgyElw2qu51zNAyJywYcuc3XqIP/zoVAkTAfytCtPKln8S4PbuolXy9U0PK1Wj5Ny36OV9hy
DLHIVv1hrJKnuA93MY3dTan3X4NV3w/YvzdA0fw1Im6E/wF1DLV6VLTeoguukQmAVKUvFDOucaNZ
/b3uQg2ktf7s4N7h1zx3yYeM1eLV1pSwCBkfTFRPQGaLzZAIJAydDmI1YboYmmdZVHe9FSCi0atT
TcHJ7LHdrs8rKwaBs6O5U3n5M3XImopmee+E8uy0eabiP2t58FFa0baO7pVIA+KtCcDuDAcrEHlY
Bc6eZCruFAAnMgW9SWaZH3bqfj2bEvvubkLQsxtzktZhEtrHkpCZM+W/JpSPw8SgamwYY/YEjzU1
EGjSsKZtrctHo21OZTdWu2ve9rwgrBoh20tFo79ybI7LgY47VsxeUeaPbphW+9Cx2POnhVYz3bbM
NC9KEIVtkMMzWEFKv4ajcN7yuhAxLXxL9shWZfIxLF3J0IJ2cj435LTqyyfS7xdWRTKEuqxiOG39
WaB8bZzS/hxbqIEuXVuCqT/ttP+pR8UOIf6Hp/NaTl1rtvATqUo53GJjjHO28Y0KgVHOWU9/vtb6
97lY5WUMQpqzZ8fRo4d36OzmWweI5FXVa+ZG84JhquhcSnP3o40eB+GqcvP7capR8iFp3T7JXt2R
R4fvN2hHSnuj37xIWjLqy9ukqHbu7H8VcfSrlemZUNqQweU0K7WU1/VdSEa9g1UUkozsCtY6kzZd
zGk1kdiYJu/bynJGwsGsfe8k0acTP3u+CSTLjKjlzHSxpU+dWe2NEsiq538m9F5sNBuySBOe1x4u
bmYPwrcUq1eGDW85RMz2NUgMH/GKPxoPFs+MhAdIo/e49f9QExcqEB/xZGxNMvhzXdzqxrbIgNlp
zi3JkqmK4Z+BRrJwyntm6AI3Aftn4rFcdW0Cgyz0eomXQbWYJx/TolMBKn5VBU0pwjazgYlDvbpv
83pnF8OjD92uFcP6NesPtNA+O2b36QFWYJRlTSfzpm2ZC0Jqm1m3zmJ2lG0akmn1aXJh6490kHSU
HpjA+O4zswJYJIDHSCo/M/QTDAKIaB+OMRnp2QYJBHNQ+1fR+OEXhNNxCjKm6LrPCIwalF/UrJnW
tRGb4g7uoYj1BvpDjAqTnt/HBPJsg0Rr2Jl3NpkLj/lGG8MGaWf7/QvpbOri3ZOtfodeRqmY/Im1
MHU6zyBxC8tr4BUpolLB+UKlGy1/pWco7gJS5qm30BL0uV/NehxAsEdvo1Net4pCxqDPGEre4tZX
sw47QnmBQmHvZ/FbWqEeutiF6YD4ch7Ga4CCTAqgPe7aZrxtW9L46N6NTZ1AL2JSN+0qqq0gFpq5
HLehYARJCu+8Qd+2TWntb3oFFaQpEOcyhflaVSym+zFheSqWV4tyGoio1LnFT9s52vxgEnRny4Nn
mPE+9Yx9ODPQOvci45raKsihutu32fBeEDNRaCER4pIvAdoJ+VsIMLTzdr3pfFkLYRMDYTYgwsG5
dcp3HfXZ3dCFA1M3PGOb9uW07ccenUKHTme4+rNRUxx2ySbkQ7Pt0tF8YDJSoReweSaIrcu4CQgz
FjDSza5q6F3IBv++Mof2yQbAxlhyBr9FoHNb5XpMcxWmFuUhURuNCRiYD79hVFo4JwiDneTUggfg
VjQSOHBKKAUsyzSm0vkc03EMvGKjJqSZF6ZqMo5jxGnZTAl4n5JmN3c4ODm1eodnveL0f3WpS4E8
jZhkoBZ3bd9v43EBA9gZ2Uefx8gMKbukVz06b/wvYMSkMbzP2GAAmTZCq+jXM7CW7kDTFJpYafFY
aJghx3A1a8tzU4Ilgs9vo48olnR8rRnSrORh8sIgcN91qUqZzFxPkOAoJFhgspWAw8m4ul337gIY
uNI4CrTuMk+0qy/MZuXoV8qrZ6pk//pS4Rm50pg8gig0GOOXFqAB44uaoWPsND7CuuY6kbmjikKI
XaY0a0JvbnZQl6jGLnE85sdQxAU9Gm1NgKFFcR2nS3udGf5jNRA+YvKa5ezaqvvTGZT3HQteTcms
jQ5AisnmDITGXeZpW3sOAZOW7vViE6NRKmksA44ZZu3S46ve9vQ1bhjpcPFmN99UQ3WXMZN9P3b1
jVnBT49jqV8pGmRyvrmn5YEO7oFQpbOM7hW+sWcGwX1AAhQw5cu+wQO9cmqQXPnAJHSnRWurxXxV
j5HAHepXRTHvO6kEUG0gTQA5EI190Q0J4T/QOzCJVczoYPxvaXsfum18MOrhGSAUUQ0JG8OczuCC
CKPs28Jxqcmp55KSrvy0bONFoG59Cxn+xMwSmm7dkTK6PR/LzA6mBGaYMSL3od6oHYVz13krazso
zDhQ/CKg2ZjwdX4xpuxHqYaLa3mHIZ7vVWyzNRvBjLOR1fN5br6V0fm2G/u+VdCV3XzW/eqQdtrZ
c1PomTp0j3NoTeXkNMPvUDEkoWtvOHFBFQ2XrBx+67a7Sqf4RdWdfVcCBcmzAMrcQH7CfHeO4ZWf
7a9Y145NOZ8rpwjauvlQogvBll33r1EVn8cmCxhI/9OrIMTGi8Gw4kjjp5k/ZFgWkNaoueXcGEkA
S/NlBuzrm1QlZZxBErhLePZJ2JXiyXdRuKnTlExol10tpfJkxf5JPuwsTED26NpJoeAf4ZXGAkTR
cEw4KThy41mv84CRdYDLjA8aY6WsfgZ8uFFH9bNdpuPcdRejbx+X2QFmm//J74uv/sSgdmczkEsk
Svptls9+pp8npz8mTfVnptTQFHiJjfEMZfgRJoDHTFy3Ig/ktRgq0T4pniLNO0GfEdTzKORVQZhK
cO2+FEv6rQHRLqYj3tS5J7XmxjpVTp3uT+ckP5eeXtTRu1ELZS+X0IrwRjXsO60yA2fujx2cK0Xt
3iX5sr43sb2THjlAN0u8nfRWb7VvZ36Gy/4gbzGM5dhSI8Q7eSst7iSejoyuC2wb5KJ10ErvFHfd
rzwvh/aKQZHPRRfCfJvf/1s+FnwyljNzVy8NA2/c9KhV1Owq/exBk90zKN5qx0vsUFRjHi4H4hiz
oZTaLrNiQ5VgYluXc59EZ5hfQ5JWNOOG1TMTWQOKI8D17YERasxu5Uvodr2Pcm8nmyey0Gft92Ic
/ttP2fBlcb5KysYwyG+yZHptM+rQCIMIheyAfFTtcsAm434p+2eLKXjr51kipemPadLc1S02Qtgo
WABZBKLOwFoOSWS+a/zXy5KADE3wMGXmSdaw95FAR053vm/y6rCkZlCkHOZwzD9r7QLl7wmY1QGQ
JRixcOe1862SlId21IKm7T4n6wdY2Lvj0zjdbQx6r3TtWfZ2CVlYbqBlao4XyDfQh0uZf54uqkK+
EztvNtf4f91AyzjDEEcqF5mJ+2qQrGVuFEFcnTE+TT4q/0afYeUyNot71fyT/EyN8a0YwZ8nKUNP
uUt5vLCFZy1ihp0ancdoPuOWbmjN+fQVpsiGxroycnNkJB8tCLaWlHlB4Lc83TsB7wogRrqYunlY
lOncmO9zWX/G0YZVYQpcp37H+nSBkj/Qdb5fSQOA17t5Aj65RHda7F8zxoTRnlkwDdk9ZAHXhoIs
w9w8aDasaFoQcj7k65m9EoQfo2n8WjHo1KV+9KN/h4oE1L3ueF+NTskq7MJzOXa/8mStoknlcqd0
/1ZEb/tLrmhXMzR8Q8Rt5cxCTyvrsYcSeV1tZlNcZKEYIVNO6a9s4npQODBen69L1rTeyWSTx7Kg
74cd6a3DrCf4PwnE5S5dI5xxBkVuTDN/BYR7TpvwLBvsIMwl82NoD3+uxp4WMZjpS/UhGsdLu+RB
0tKw4vflTVNSyZpnlEMZuLNy6rNnMy4+xARUioEJiQ/1jWhuwxwvOjmJTZ5lzBwDd+3xVTQm4Qhg
bpz8b7A38wznC3q0pV+JWuO1qDCjZXpz3h69ZS8KTu4wSaqnJCQ5zKKKSpJH76Y0GIo9sz2OKptr
j5zbMMPXjt/NDFqQzkQ7hZxvRL1azmo/np1sm9v1VzrPxLw8j6ZZgZLZW8b43DfddKG/NSB1jJEs
ElTY7ezn3yqLTrMTMf/ckVCL7s0mOpsYUVJOgQmGSppGJAOFRmzM/iirryn1b1Ge1TRmGot1EAFp
Zv803OkaqGN+ixGdSe1OPoGSA2ss6V+rX86iIUU9yM9ETQL5/7QtjFdbGz9W6yLKbWjdw2pvVO2l
zvyvCv0jRoH8aKx1v3QoHUW+5Huot9xosbfzQ3riBzjohum4flRWRm7Np0MIwOgrujgo1SwAU/LW
Op/QP59AFB6YYvhU9oTwehjAk4oibu5ExJJCPQ/5dCny/WKqR2/y6U3gdKfwyvWFdRPvrCT991KT
KLhkxV9bDVyK+pG8T06zL7pqNpqXBLRcpMWrjbA1ylnur+iy5Mty6h+R0Yrtk6Wda/WLIMp7hCDx
HOnQ3kLFv2Ha321oQhHHEoh1c1hI0aPyiA5cz8VxJKFRu6A/ks44rE/OBDL6MjAqCInPSNr5PWTg
ao6kLWwdfeBnwpbPQVtVkJwxWStSvc8OkIXaH4/y8BA2XsqQTFicP5XLdE5jniyrJ/yIfqPrysti
+6f1RTm0UC+B77hyfeDHSI+8JCJHAPGkagm3ADRqXZpVhWfFjxbd1GN/MWB5kPUb6u8q0d51YiWt
8F8ZGH+mBM8wYf9UjTUlzc08zcdY7kGOgnxHShJlSLTruupu5Gb/+17d/1Nd5IaPqqq6k8v4nqZt
kkR9jBZ0M7vj1hlktsk9HTQvNt+5Kmi5+PpQevPa9QT0rIIXYV5aZ7kY3ach3BPYaVmtdGALyHio
+lHxsjeaUzZNE36JjlBjsWbOS0SrnzgRIq11Gp5d51NVm7f/TqtcJZvgkTR6WqYhMwJdIXshb1eH
/raYk13paWfHRMa7g+hVHexRZtbbSLMfuXpgFQhIHwXQ6X2lpXYWxSXeIUApjcA3GxxuxNxGo3ZP
OuNLi/aitXzG6rTtt6i9rElOivv/jpaoKjmcRpbeWdS+RSP7+r+d6GLi6gSEXn9xq4LjB1faqDin
HDKhvE8ggon3ojvk7PT6/BSDDxCxqX28Ni39s8l3hmzSfy9R9Gxq40nWcX1qTf/yq9c+S+gOsh9E
/DOuVIzpt6+8KqEZ4OOuhpzMLb3dMPso+kHLlrOIdari3uXKbVvqN6nKAFPnnszlKRf9HE3TW9FO
X8MfY26g0gFpOoApiD+oHW1ktSazOChDdW/6TCbGRVpobmmS8MFaqj8ygD9GuhenVQ4dw9+IHGy0
T26t+5tRzutm3CmnOata/GnXI5liQJgL3wyiJkh0jPpkEVF691fybVq0UHjVzq2inknoF1n+3uBF
hFjqsnHgQzd2Q4LqX0DIoTrtbmdq61PM58VzweE0j45UerXoLte9wyRDW00g6INVBLbfXC/m/Jg6
7a8YLzqbA7+nIpoxB6uzA+a6HnOMrXacE++mo2FCpEZP6oOECmD9mI7m3TXEJut39lr8VdgfzKY6
itz8e05LucshPZIXYCs4j8PPpHSfI7U4XQXnJYGCrJbCIiV4kjQ/01qUvMhCGZX4nUP2pIMWFuWv
FDIUdNyLE6vC/ymqfkTHGVb8PKs2QB3z1NGskgSDuhyhWjzry0+vg2CGDmR1BvsY4zonjMBV9iOO
uo4ArCbmf+ZFpLk1/ENX7MRSGhW0vbiyXLHRJUDBCIgx6JluY5jdG/0CJ/EDxWfzte+xrX5WlSPq
Ye4hJdLiVVUQYV0mVEmjVyf4JlBWYluXIT1Pm7zFwjaMH1QVile8LNYgaVAjcm5syoMzs7FFORrY
5zCddxGITj90Dg65vg0N9/cNyIw4NLYJ4Nuk6eFtqzctYZ5ksxmYeXbYbz0lqgTSDpLxHvKqolZO
JQEkVf4zmPajm1i/XrU1cPyYhrFPQCGKIvRMi6Hbzp8fln9Krpw84zNui2uthAPLn491Z+BSxrhg
qN6qe1Tg2PQK7ei29GL+K4CT0yVcbhZuVcvqIJ4AEmlHuaMxIwkvnIFIZM+oVOZRUEIa6Kbnbwv0
C4As/nqv+lXIG/EeBn7cgdMDfIAqYWZDoLAeY3kj7o58qdyv3COdCddGbsPvA0Yl2UEcF6yfl7Wd
Q/9voBYaWt/hmH6U7lY+ldlpYPAIZM/WtaKTZTf41T7z7OfOdSj1xuvrEdH0OPYU0pi0xLlsidTd
7N/fsmdDCY80J5yX23wsj+uSYOxl22FOh24HhsIQyVPKB1pfA59J33LnLqsjP41+AEpECpm5g/K0
tP8EYnlWeQqxq4bfP4uTl0c+mU6M1ahnz0xD2DgGfUYsr50W0PFPF3lT25ASHpx3MZlNjUGbmkNG
EIQUiWyuXlw+PUByD4obdSFa2CCE6ijQ+X3ytkq77zFMQc5gWDQHhiT9Mx/tdFYjJNQa7kEA3sj/
Z+CtfRXdygGfzekmniFb6bjsqh5dwpHcuQEuuZff5bSPRJquO54Lyl+G6t+kPfMTCHAR0ECcHQYI
fFf5TlwwsQd56b51deCk9IaaEy39PK08RmH5px7IpD87N97TpEBrUBvcQX9RZ+g+Ev0n6+4bjzVj
Y6Pq1jGHbzkHcibkp6a3v3IHCH3OkRiXL9kVkb91C5ZmPIauQkjo7Ex4IuYKFm/ZG5EkkRvwhT8G
s3+x+4YvimwZYXCkek7fj1gjsWe2lwczeDR5FCy4+AOAyvf+0tIIQMSC9pCfRmNsM4afiZ8uUZRa
EdeTeMgU6naWHbTJPzc/9f091b9tB7o27I17D0s3uuPRaCOi2pHyA2bCSP+qasvQ+XvVUa7FHxJ5
WeWftVnidE8j206kTtbJqUhh8U/eA2XQI2WKK2hdYzoW8C7qJKDI/KxkkMDWwq2aPYr1FKdQ/Poy
mxgkAoRb7Y8Se4uFlcTJcAWK+ij6cW79HZjunahWcbiHZM/MzYNo3VKpT6mvBfStbdVBZbARjrNt
3+X0vzO2A3fjXx5ELti2jFMDcQRH0aZVVZry/zlWib08jbRgiROsMArCQtrLKoNtj+FwnIQ1ENKP
1dx/Vn13p7bDLuqJ17GhogxEsbmp+SITa8wh+XKKH6evg5L4jfILOqX9CcFFY5lDpUB7zcTFM8PI
Yxj5lmOHUWaeQVCTT1OYqzsz2qZNx4e8YMq9D5Ips4hyK6Z7kPVgLqpA8odfuYozMdAEoPCEIdVc
7+CiSmKz/dT0QHQhkOijoqWAQrsn0T626nwn6bPcFp1NB5/soqmzEn74Pnremyh7UURWOz3NMYAN
lJmi0slh+Xei3CAa+AOD9AZbPPl31OUYXsQ8tp7/5Q1fQ4SeQp57gCeDqv2E5WcPhDBM0pesRXnw
CXHkzTzfLJr3Lk7xqpYWzJ4CEFYrnDcJNj3fZjHJk8Joi1v1vobpErwrsGh4lJjFTcPhCDpeoy0A
5SThPsSn54FxYv7MXHsQcXiF4imu4UyRjDfQ0NHrpAWytXPaBppKHQZoaglMZrT+jMLY0ki9V9zp
ixxd35Dic+vfVLW3zmLsRZ/8p1cgyn9VNNh1OXGib2rNZj21e5UWNpF2fQ6BfbL8nE4Gkt95ev0r
rrj85NLyDWBhbobGvl7A0UteqlOZo5ljwXOyoi7GlMsmnsGEbVLQpEGcETuBbOq2SXMNbI6D97cq
C6A+D3EbSb/mGmmvmkUxjnBkHJYp/q3rjYiXGOrRcQOcPsr15aNYGChkD4M+nGmWCQqG3lrmQXa/
St0HmhMpOs5nGDVpGlzuyT3/tVhoxpb82kZ7yq4t167uLDva9Yrb3bjYz4rQEY0ob4tJ/pTzbmm0
45Kp3+q0E0O7MEJqVXqa2uxy+tJFVUgUJtGsGLgydiA3KUFfNDsJxcTOyAmDafR9zJhd/T8VJAcy
qZSz32/FKsmGrmsxJAtjebJHfbZP4rrJ/ngW+rT8lUwsGJXTnCEk7VlrAS9l0VkXJzf06z0Iy10+
SKa2vyQhWfPoRRFMgviv4lCPub5TdHcnaW8qTqdsKgIwsScttOlLyR+pwu30Zd532FoPQVec6dwl
u943qYQZF/k1xaj6TvU6k8VzEG9gtu9wXqy1A8rA5xrwWhGqL/IVkpSXBH6qPvRz/SV+Mr3MwWK5
J8CfhEPdo9yZ+Mg0CAdQ8EVDcShJ35P8fAGIFniYIBsTBKnfdVorzAcnBDXaX4vtUWuw3tVM322K
4e1v5RuXcrhItSGPPMnnS7wAQ+Ofitz0yAm9Jy9Gehq7e3VQTmZ86P4a13uT+5Rsn6G1XxroQC4U
O9OlxzeKaHal/1PDQELF/rMotyO6QTKGjpF86+ZzHPFA/DpE81orUfz8YBr78dZT9JO8Vy7s4aDa
5EMljdjVNOX6t5np3MiTSVGiJKSRe7C8eO/HTCzk9cXB+CLHVJpePRu7N19cSiryJHNkM5kClxXB
yxggocn5jb4nK7rPq+xGL4dztLDyrJGtdk+WO4NOp0qr/9g9uQMGBbPtJdsumU3Hr34q9yFH5itt
hl25uzdmb9v6uNeFcpIFN8fpoVC86xTlKR9RJ+Z1AQUQ6w8LCL1QypVITIgpkXtScUXhnqHD2f9Y
f++qgz+/zaQ84EJ8L0EEt8j+tJCyxKvPkagBMABMUq/yunwkkXSCB+CdFitoC6cN0DjMP02z4ImP
Un6iaV/z3LNsjJnWgTe6p6Q6TtH0KSupOs4DpGrXsuDyCKnnftTTX5r/e2ezGOdWBWCSgO/F6QcR
+KDn1Vb2aWTn5UnlymqRP43AMvuWqE8FtpwGFISJ3dlXxSQro9rPRTldFS7JGJc0Ze6R2kYQ/re4
HW2JNt0jrsWqcSuq2e6hJ74VyZIdBLuJKezuTdU7SDWrmYBtFAHEYcHSknfoSeAM6nUzVA9QXhz1
KgtIyeMG7jXDOEgYCQz5iIV5H+OcDDJqQFzQNdjUUvU4g0KnP5gesLOvRYAkkj/JcUn+kGbkNV0B
+OIa3itasWJidAki//NJbenpGyh/N/7pP18VhrU9zUY7+WqRTtNVAwMeo4SelAXVOXPEeyQ69Jcv
p/0cEuKJZYDBdtTOZXFDy+GvpMzldXeknbjA06S6JpmfeBqP9L5synZgimcmKQtqHRy7orqLad8Y
+m2HM1AO41HeTl70YN62jgqnWX0QNRLHyRNEC5TDqRv0nBw0Y3Svm/GFTmGs/PCbjNPeUJStqMIB
pw3oVXwkbavxNBNPKdWbxY5eKpA4/3nrvk9ondcPLdg2ugIlyU8B/JIwmH3TY5ZIhryu53h5AJ7+
IwKX4WA3FNSbQbsTXSKvKYOKNnKvG4eIEw9jrOCr0sZbOU+igWHePauefsXIpeeUszjnuLEl3fbR
vKsQaJFSEWzHHx7mSLnWPO1rSvGQ57Pou6pzDjHpiAqfzvkxKUvJq1bMcsJ3Xpavw6doDVGbOXcD
CbrCF67qyG/f6H3aiLjL7w5vmcL5Ox1eREKXtjyOt/LNSofgixCLXlG14jdLgUUPt8acMYs6WxW9
5FGk0koPFg1a7rsyGoHpa8fWb38bOknGcniTFTFn482DjV+OGrZYVd+sYvqSb5ErJayfKH+3yp98
mhho2/3fX+SO5B2aQRPkfK/79o8c/DFNbnQjv5dnWN8aJY/GDBMkUiGmcLb1M+RSlqr+ykKt+ZpB
/xkBBqMbLNv/xCLUPXa9AdgTpclu1Rnhg6a2X5J3arBQIqddC+7ROs9ueBYTzFTe81EOnByH0NDP
4VVtLHT5pregPE5S6YDZoQ9/k22h+b9Sw16rHoAu33wvAZkV2LP1JWJn5+5GyaLXiP+rJehQBQeX
hL78TV5rI0L/y1odaeiRVYZPOaaFZQZx5f7U/d1/NWW3Wi5zFQVzXrwmE0RC9UErqi95t0Skq47o
1K1ZKweGx54t8lWeq+7ckDnRHF5ZvsGPTs1nC9N4UdfvkQ19k54GPglIiteAOxegTBisMboureix
N6e3AQB1VUWbUjVgn1Qf/PjV9Kih471MlnaOQuU1s4IeR1eMQBEiSbWSMP2SbuvijaN9EYiBKP8U
w+K5Xxn+FCMXjtTaYrniWWsgW+vnvbwvxf0efXga6BSh4f+Bath1L+lmPBb5+6zp96DeweATt8lF
5QKOl/4M5U0tqSPy3zXeFuHnm1eTB1+KTw9GhBFuVDLD92ZbBiCptpXv3Yc46d4UfS2F+6cySmO0
cS1JNKd19a3ZtzMFldqDqKSuD3QwvDJcCF23HCOiVEbzHZvJ3vZ9cicfATZLmtA5JEVI/q17RjPh
ZjiHSSWh2d+0cBIYxMgw0RJ1px8uE2fkxlsJ8OXF3Kwoe8Bmg5av7OZEJxIxGFGUOX/K5sg9+Gl5
O7cMopU3pYS/3dS+2RYTT3leeRPB2cGZmO1tpO8aVUVZHlmziCYAB0UNv/N3RPaRKKRZGAPouXdd
6T7bSQ0ghWtaZvsB1INOO7IxDZuzxMlbq8lZmxlJPl3k6acpfnViGp+4Q7lTa2HBepqukwh8PXoX
2qyTOrR7K2ca7FD82V11KnGLXT18CFXA8jy32GJh2obhsNurFTxjmXqUPHJmUf2i9DjQdaSG8BGR
cBEN/+8Quj8o9FU7y4HtSdAAAqDvGzoChh6h+MnnPpg0Vcn/xRbJ2XZcGvhVhqfRLBL7K7hkTJ3n
PKeqUOHb8U2hO35Iid7vyD0M8S3G4E5qRiHoK7ygPJCTqjePcOPAfvfrGg+VwL8oCsjxlYKDmI3R
YgmVmXlCDrQSq2e+PMclva5h9ytmzfCoMXiM0ImaxzXFtKZbKXDV4OqY8/EmIZXKukqZs6Jk2Rwl
KpXgoS3mR0VrriU+k9SuFEMp1T/aNEq72VXNeDKFBEY3lkHldcAUEmjVultJrkj/dZspr1KryWnG
an39/V+KWLovWue3gs2UQp7UDSVxY9v6SxKSvSQXLCUESYzIzxrUYqgRalJikL/JzUr4IrGf5m+H
aPyVYp0OvEGKvLb5BQD8c61eyu7qP2nc/ol3IlzmrgFTQ3IQFIoB/YRbGldr0oikitRypDJdaDOE
J+3dUvFd0lPfuGvVaK0DQ3yflBb5YJIwpFqkPozSoaYRVp9puCvWu68KHBlcIXmHCJdUlYVsE38I
krjrFSIDiRZzliraLSRto2Z5IOm6Tqd1LJ9uJ2sA0O2+yBWkICNrkcJRaWukhdmCOsv/ZHsWtd03
ab+T9Pi6tlLw8QYA3UP5scZ47JvpL5/d+CvPKaVEDYxGKQRTEb0pGT6T4f2tCT+7zq/G2XiRGHIN
GpfJfZnSy5pk6Ov+XRINCXRMTuU9y8XlihL8T1l4YzfdvouphJLAl/JRlKjvaV7CD9LdmlV0I2kr
2TFZMU84CxlFw87uaxvwoYmcsmb1rLzqQG1lO5N83FFH3etUTaXSOrZ5oLRkq4R/IWa2GITWvfKY
5sr3MpDZM9qndcsBsb/2CY2k//mtAuxCPez8WdmLsVw4onaWfDvjmxxueYnG/iBTnYNEueLmyOkN
FWa24AZLwSp1Efpo+WUkMhznZ7GKbk4aafnuVfUzonAPfR/UlOpxPX6roojUu8Wzv8Q1oEOcgiDa
KpNc97euxG8xvc/iYvbT8jK1NGP2yhaeyPu1yiPeoQ+la1r9xvIUUhesHSnG0ExuH+TrDe2fBTfH
/g6sD+we3QUw563qNreh39Fi212kwB9NoHLjo1RaRGuUdvcDbbTYbd3Srp3Zf5AsoUienCxJL1bK
DCVEB9EOPg0pyDw8+urwKTAO32PwTvMuu9PEIL44L/IpSrtEZeWr/N+s411eTLfytxU7BpYgcuBz
5l4EtiTfxvwDYMG0l/mndcfk4E71SxhN300W7czC3ZcwuWlCg/ApF5UkZZk4r94MwQhKRm5NXpeD
0wxHcK/vxm6y55NU4+VwyR8EiyNZjeXSe+mGKdRvcsZKjRo998JYiJN8b93r26jyaGUBYCwAObmu
vEFiFgFVZTLtasj+qU0Av4Mafsudx7P31MGotZB7l8WXPdJAf23lu+UiVpnRw+HzJpA3YuQkOTxW
JcOtG1oBPQrdNdtWBJKCcpCQtdwBdUy2MESFOE0ykC2yW/n9U1Vl166RgC3RzxmlOR+9lqUPkZ8d
CkIvWshuqVnA/6sDMUzO9M2dPdDHILxzqnwTtYC0t86RslzHlkOboYs8tSfJXEUGjUobM5/2eAOA
aYHRSDCeu69mTZsI+UNJs68P0Ojttu5VpizjKyNQkBdRJnGMXR5Ft03PvNNjDNYw5EBPojpRpd34
7yfM16+0p/4rvjvDu2yJ/F3EQn6msIAuTvkU2bIFJL3nliqiQ6pwkOk4MjrtTvA0IlaC9hP1LQSb
ba08y/97DXgLXhP9QT/mc9PVtzRVrBhBUTei+0WFeIvx0AHqEYvbwJ2nuNWbWTgnqYrKa1Izkeqo
rRjPGgdsKQaYmeu1sF8VxiOM6Tdic0UHrNFwo5YHDWQgnxV5SWL7r8+Gm8Wd9gK8EjFwrZTm4v5W
5HbJrFfIzqDY4IlR6hoAxIEVqrpwD5fKTTKwqGL0vGWX5fk+SsuDb57Y7E+xA6XYGTlEtCtF1zCd
Xi+FeZUU3k4Mm4Tg8oVyWOQMtDTG9Swb3W+ywlLxkJ/yFs/3tg2VEDneAtgTBABVEgEL3EgWWKot
8UiirrCvZMhbSSJCpFcKZpokKuPlpzGNx3h8pbebgjpWgT9JCUhymWZvPzUhzBXiJOOySuFi0PCR
jL+ht99ixT7JTYoqYNwBcmJdLcrwaOdMIZyUV1lJeUrfdv9sSz2o7rqB8vYy8ambWLDi/O/jqvlm
wPosNsiuRsCdj8UwwuxU/NVR+GZn7vNcVzBNSpFrXJ0GB2aVZWSoGHUTOZpidkKrA0WHI1JdQIhB
//OWAFWQRZX7FHEfRRzdnaXYn7Jxw/ycecqHlabX9DgxdKX6Ru+KziVmoal8eqWmtiFhuZbiViUn
ptJtOa7z1UDcA1wuWIEbJDuhh9g1jnUnpltytq4Acsp+AjL7D7wBt+d1Hc0PAhKj3+Mo8KRoSo9t
Qw8qmDBko+8ZiFIZV4pNGQWPQ4CnJqPqu+JdtJPuiKthPUv+QWJMMXwZ3ahel7z3Zh6IxZl051Nv
1vyPZFLE+QXGvkmT6WNN1vCRUStETcMvxU6XxDum96Q9MjEc4oWzGmpf/1OQsgpa1FyuoD07iU8m
qysakhoXc8X9O7/Wzx0MKcDw54MJdo79tmkfM3T4SKjPiZSubh758yiGsICqgZSoRGJR1zSw+htZ
0VUvSamjDbuNP0drbUqQTSsKKvUJScLlTXLp4tN4Lr6xs4Q3o1/cSzWB5rHTGONqV3nxHhsX0Wpy
jlp3/G7tN1nYdfNEJBcjEhCLFM2Wki7+vlidM7nz/4wb4zk+zY6BI4AJVOVOTqF4KauCo6Anb60M
b0/1k4Le3rKcDwF5r+YPDSTYYHXYaZ16jDJOjtJdNC96mz2Gs7JtEmkI9F1v6Ultyq0kv2Rf9CWi
oPLP3Yk8e19a5o1cUv7lrQF8luQIhBUIp6xq65qPrl5er6fPoc82p8WOGEJ2SR5zlS90FZ2i8DL9
hUZ7k6Tj+lH5+MiBVWvndaapRGRPDkguPaVazmgNFD5HSknevcr5WB3GuN7IFSVHGCfuHoKstWQj
J3KtiluMW4AwF8Zhtkb2CeqBQEqmdVu+OFZGX6C3H20FL586CD6Uh6WU9yhDelpupVTT2eZhIGOv
MTA+IVtFlIrnIB0z6qVpauoUkRXELtipfnodWWjdaG76EFAp8NBpKJ4UWOdisf1wSLKU49nHhDJf
mNiqZMigzHopoUczzwPm1Ub1jCgzmadCO91zPTlXRfuqlO13WifnxvUP67VsJJ7WEbg5F9pLcKOw
w25ZPRUWY3uK+d2CRlMdqsDrFzB9xFqqvi0N654myuMi+F8/+q6Yg0Qhs8NPlAcLmaSsdMpNvJXa
pdTQ5fHXwqTX/7TjVnS0/CpexccwqCv8ZIkGdOSyYaOPDfl30dbZkn1lOqR//6x9TbsuDBP3AotZ
a2RmSKats97lguIOCASPUs27TxQnx04UkBzH/+PqzJbbVpYs+kUVgXl4BcGZIjVL1gvCR5YxTwUU
pq/vBZ6+3R0dN66PJVEyRQJVWZl7r71uu0DX6TGVr+sAdH1cDUKutNBS0MpcN5JVQW729Vak3mk9
M6zft54YUb0e8qYlSZh3fl360nH85ZM/4KGo5Bi6Tv58sHAEf8KWqH/Wm3Gtrbxi1xby25kybPCw
zngf1hVD4RFYL9BVy9fnB8sgRq+B8fXfi8laT6waWBuia1Z2D/+RGa2/TZmYT33i3EeWaQV7yV2I
7Jnuy6wt5UYN2XWas5//bOlZ7P2a+Lxu6QRlyWdzLAm75nyWLH/XUmN9lm7xEqvmZd1daCwdaMLt
19tjfRixcz8I79lz1geua4dXEDHgGwjz6QKstURXPLRsdasIa11vmtkLu5H1XzV4phnbpuR+U7cY
aRGCvkchzTLNY704uS9f67+0PhFjtA852gDL8QFOvPy7qFJ0xfWvkrHoWLcPEzLdfvyo9fkvrfFf
vN6cwL/WU+Fa9vkppBeV3XqfFuj6PkVJd+tMKKHrOmzguuAq1yKU91JBweY34Ywx5QPnjXtRJNPh
COFwt04Y15VifbPIJHsHP7w+Gcxn9zrI8vQ/NsghFT9XiDFWwYas+6slCbPz2QujNS7PmR7Xy3H9
/13qtF7k6wXsCpgssQj7liwuKpD1AXfJb6VWVRIUehpyq9oXG9VHjVdsMGiKcnH9p+0go4VYjmy7
vuVr3Tq46qj6aXefSn+JuPxc593rbrRqHuNLbRqf96dlFfPvvsnODrbzwlYIbnmFgJ/+CXS4YswK
141+ndNWawec3nIx58224WYJGLRAo4Rxf8kUD9WthdOgmaNzX84iFu7RiMQj0GMj7OMIOGYtoDQO
rbVpjPbHTuzq0dFh4GfasWzq6EpsFB4AQWKFW3lb5cKRAtcIyxXpjVX/1pD1PLmy2FWZlFvXIwnZ
8mUWqlwr9+lokSxhzPtuRNMWV2N2FJEUQKlVMC1V/AROnittfExQm9Gd8UAH7ywzbk410ngDieys
ifE1MfUfu9HFsbEKeIbI17Z10pwsssiOU5Sv1GETuFFXersJFcpknFHufUp1NfgFAphHxK8QZ7HN
huhYlqgRjbFJnvSxCzIX7jqhwxjFQJcmNja1qBgs2OA8aQEck/XZuVnRZJ31ZkLFpexbVogVHu7v
CrN/LqPB3pklIkdNbu2sMYBFZPaGAx+g1sAVFdL3/lkvDRnqrg8zEF8IHnwCaYVRvxeDNIMl7n9l
Be7p0V0OiRp1Tqn4Qjj4RzCAbt1k3jpJh8chUmdXryUSBIciJCxyepgRp9R6EQ5d+6eAglU0MyQ3
jdeaAMYQaJcWYDodEE0PodkBrynHcgxkMw9gQj0m6G52MmeGtY5VV1tHJM5mJqSWQBrWlR5/qDPG
b6buh70JXb4q3iC8gDKrzFtZDMc8na3AJwcaDrT3rPvmyOPkt3KKK1ZCHdI8RstRNzY25Zs2zP+Y
3nQhrQpAXmJmW0O+CYbaaZ6eldtMGyRHF6D+bzoUwkB5I98Mo1/YzmFs0z+VTEi3UuUL0Nti7fxX
odu6+zz3JGUcPig4TTqrwczvV1pvWozLc+kE9Gq87Ur7gBVCGTf5fTimmgqAae+6tH6PVvOLCQ6k
bcmp4FYwfShRkaeKyxLhwxQa6wPJt2tgSYJDlk5yx5zcB6qcDTlm5wV/7jKIpxoj9qjR6ykE8v0s
PuYmF00BuyCZMTbq1rFbjOkENJZVusDObeBCA0bwOxl6/Yptm6bMHMdHxR0Q+0M4WL+JS3Z2PabA
1e1+oljbTv/Earl47GNBaim0YY1ECGZMB03agMTq5uK5yLYje9Z2kWIxLaMMjo69EDpRdSdXL4qd
yCH/RazIQQbPcruS992IHUrYOnRxrQ6E6XzOS3HT68k65XG7BXSDLaRtCEUBMK4PRpgMzhhMsflK
FDHIZk7JaYRpMyGEY8wmAFVMqiqGn7QlD2PqartBwy0RN/FGZogzdbD6S1vZW9LJwEl0SOvlOJAT
LA9DWdYHTS+rwK7SCT/vs+ZY+j7lmeEsofnIsxh6EHeGNs/7iVJr0UecUjXoZjWobB/pwxwAHvln
+WvI+RMsLekRrkVCCvToCZJG0Y87DNtcarCZjVWsZo7jrjG5XNwq24/xmnCYo0RKNeN9xA65Gk01
bMsnufBbu2bnBozbb/lsdRurIFOXgIoWv+wcMVb8LZYad+H8UvsV0pWlFTuNiG/zqW5n0n8Swl7K
CSxCm2FNlOO1dJHrRxOEJF+iZUx1bABr2IDWVCWAT10Pq6mxdyPSyqQvkJqb5NGg1txV+i+LRvkp
softUMAHmIGMhosdv+pqmZG9G+XGSmdG+e7ibXzbOKMQqY9e1GG+TcddPehEFgGc0EdoseZAlIGH
A43LIY+leslCzfbXbNkpC5x2grhJLITV+ENgeq0fNq5Orzl3a9ToeE7sTJXwfv/6EfYoRZxTWbyb
hR0filwhNpgBLwzxfEpKNxwTGaMT854anOemhDypMoiOc0H3vFEWb3Lqb5yxIp3zypapB47LdLHA
xxbo8iXxteu4NvITqDsoeRf8xRmeF6UZzDSqEHr3GHaO/u60+MNz9n06AlHSuNzgBFEYlfXltxqk
SFvexrJ610fUAyTBiCIftyBdXhwxeOCmE0DOTvsX9DH0/sb/IufQDHtxdRmZswXHb4wg/U0e9cge
SY0mBGj2wa8jjn/Qq29buDvmaqK3n4Tk+nNdLjUBMAncjY3F3fhbRyQjKwcUV8cJIbL1/cKOn2YG
E96hJLgBQlCNnIQafz431wYt0KvjOizw3nRAiki0Zga9PXNQAFoWuDy/bI+DLnZSWW90ASVX7dQD
hTu12fSiP2RdvS0oKikF/GwP6PY76XiGIzQLq6KU9U1369v6gyoEwy4aeNu0eHKc/uCZhLO686NR
nPouTXf82hj5DPVLOTZxdJX21UX9NpsbZGKM9pwp/gc8ULOV1XsZK+PUlIVxUpaZb1pbY6CWT6dG
eSw3A8Qym0x3AXhg4qYDU1vTNwCe4hfmzrO95lR55sGclnGP1fip1nFTTgIEkAPSkM3SBPyq2QuZ
TiDYOawHYxKrI6W/HxhTSyp1qtrT/ecA3s4DgpyhNZrdBxkpn5UFktHC+twq/ZeuxUu4lIB7NR2s
OkYprVCf9cgggbnZQCRqWiNzwEzZpYytO19yPK1Mwo5eJ6cWuzGXZ2AUGIVIYrNTfd9H/esI43CT
FMVzoQqgn+sfiWm0Jxg8WPXy9qe1KEehLtzsDieKUV6GLrOOdbt0J19ru1Mn8xtJi5AyOQCpDCC8
ypntDzimanGaqqwBwiuPNmqFAMQ4A2UDoZYBBX9bBC1nhDIyn4p82Vge54mlbc2967QHw8XOr2sA
KkpishHvlHJ773RIh0shSliuXOpTrR23vMt0ltdXMS+TeidM7WVchmxLOc1OOI1M9U2lM1KvMPU6
Zt1zfotq1qsclI5fUyvqOctDU5/AbtenobZpI1FcFTPBGfk4mYGRuBvDgO84VWQB1lVOCE15dkcF
8YwS0VzUt21yvZFAcbFQLTWSvXDM4QPXLpdOZL0XHvYC2tK7xCQ3yRdXBDJIdqfd0kXhuOivpUe4
VEWEW40yYL1Khsbl2NXQKpV2l2+1pmSgMCzwSfWgn4yQdYKCI6mDBmfsPOfDNsfNstEssErD33il
ipFfkuxwu15NE8gkYPSyUC0Gh/u99BazB3078B8CbYacmHQFGOGOOW1szYFFGbtJBOEp9dpbHL3Q
9PpLNoC9qsTZNAu4vVMHVS/L8cNEF2nO39myYGJQ9adDeeJ23k5k5ko7Yx9KYsMM3S7dzmROsADa
F4TAOkDZ7EsUUFEGnRdZdD+6w5XtmxqvkfWV6rxDyvev0p6srStp360oRmveRILCpCAGqlEOSQHk
U5bJqcwIZtTeZYHNPZi57U7GUMJGmeoBqKFBf3Rz/6y2fqm5P8pWvN9uNnL13f9aZLkLDGd9wL/f
cP/eVG/xTTZPo4M0T9D3KhLKdSOx1/e7QsyAvo09o8rHw+JLd+OsaBfT8F/1cXqIyR/g/uc1mAjl
7CrZUZxTG+TK2gAaGDdtT0SGr7pNB5k4YWuYq2zealr/oLKYntaENKYpekWmJI3GrNv3dEKNdWX1
HUKWKO5R69jjNhurv0PqPmVGGZ3jJNkTeAe90ot+8tl/XPw/fY/jMco1dx8vMwpTYA1Tb93YxUVQ
VZek818bD72URNGULs2hZ7Mnii059DGTd3rzxdZYgJfU7omtoNOr3TCgVKnG3iY3Kv0stMwN5tjY
9k376W1bH4qPnY0+dSWVTmGY57jwfnWkkAX4VLuTV/kbS0TuXnpvMd2QTc+cMRiIiTwoQapOgsHG
GpkBg+AnrnpxD/OA36QiHwM7zYdNsi4nYpeDpIS7PdEsWo2tob5Y9mURLF7VrF8qBPooPJez0+7V
7DdnV7fb7bqWz7GebIgd0zal0lnhQwHyclO3TAtxQqlNNDNNji1QSsVj55FTocD9FGT6mXrx7Eq9
gEYlf7xG3Eb4VbiFDunY0UAGWzzY8XMnXvOOYLpBmKG5ysAMURskfSwXGk8X2/PDsa2AU/cSFnlb
krg8eJuysd41AzRXWcmro2vPYNFJ9irZ+BerOWH9+Sjn8a0t+89oLKGHlukpJ7+ZJQY5fjSjgbAm
eTNaSvtlPW1DQTQh5i8/wsjmgGiSqv6rp1PoJpm11WQEA7/YaE6dhfowXnSQ2kFU00kFBfY4NQ7F
Wkv0Wo4SF0XKptCU3MzZ8ta4Ca+FtkLR8vVw0ST+tnXk3pnS/mTk8c3l/IfSSnBMa+J5Y9fRP6m2
HH3ypEJfK4Ja+Fezn/ot47hvMfYJmchg2BfDPoohDbF8oCBviOhEYhmKQnmbaUlpFtKZ28XiUFE5
HfrW+0soSVNEC7GqgjIVIW3D9SCd9rPTlL/xRj3MLP3sZ/XL2HkIRAow5Eb30JhECU7T8NiN1pNf
LbcG9lcQucRvIKShj7HtdIuIkA48BT0WRNP2EbXBQWptA4cJIZK3L4vpRnL2qZ37F2nYn46fX/oB
BBq8Fbb+9lzZJv+ipz8NcEUNPWP6PjzMBa5OIgxFX54dzX5AEAjlULYyjDPvke5mQNbd8Gia6ldM
727T0LWsI5siAHYzHQtjqwSvfVQgC81Tp7oA1R+0p5TALiPj7WZ200Xyu8qIRALaZgR6SRdgaLrz
on255P2mRX2RdXGVhmftRj/uAnbJw4cxIxBNzVxxo0JOc/xj0szp1umHISQpx6D/mIBOygf+ccdT
jyTqEOr1R02jcaoF+aqdW3+WjrPRPdCP3fwiKo0hOfd6KokSkgRyqDxmS6LxHCyZekS3v7VqoJs4
Yh894R0BmpbbblRn3UHOOMizlmP4qYrokWTdgV/b34nU2ea0uQPd1UVYx+SCuEarh4vZfFR299SZ
EjECsR9VOVeMH5pQK6jlWq7vHT9khwGIaImEWtX9q+vZS2fJa5s5fw3rw+8p8DliPAIsO/iV1249
HPiwsi+WsP2dkoRG5rH+yup6W2YHwBndsrUEG+zsltpo5hi0cJ6UeQDXH2TisPloDpFFK6NvQNJH
O5l2Z0oqJ4MIDrClZdyOiIRIwhA5jAwyikOjZLFqSZkI+gTA1kQx4LAkGha/kt4/TzaYysTCFBRf
ZG9ymkjnHXpR9HoC2qB09af7+xVlNXUXw+Sy2RvrobDy289WsBcZ3Y20qIMs2Dz6XobwgDapDeRM
J1Er0PKF7pZZ3Loq+nJJU1+a4r1zkKfk9VHH9LPntNOd/vcPQR/s/3x4/0Jja7s6G+yDGseq2vVZ
r0h6JCRgM4/G2nhv/v1cSo/8vMgipb+5/pUYpohtcO0RJR10tmn25en+h1cNexOI/0E4/lOrZfPB
4t2nqU0TvLVqdBSnzp3rX5mv3RytfG2tAV2f55yyFNiWjsnkEfNownoyn/LKw7HWE9ElrMQnjDcD
du9G5TaH6eibJnbc+iNOgQaOhCpSgfhApJhkwbKhd+2qPamih8UUBfBUCura+BIJzwPM6TeXbXyS
jrYVXU3ijwsPc0iqI1jQ4hQ94xWrOJNQPgGASzckATxmfa+9mNYVVQu5DmMN93ZsfmWmRtLoHO/J
6suPdZZ4RK4EwIKn/awmQPwYEcfe6jjZFgD73O0M13EkjGrTDVWBGtF40vz+tSrrGylCuB7a+KBN
Vb8ZWqHto14B+rXSh8XKqi20ZAZO3LFBhg5vcfTiCGz9h7rh6En4J0ajRBjTZgnaXlHf2z+RUXZb
PKtwv1LYalr0BBRPhsnU3KjNMG/HRhaCe7ED8gLdtTS6ZVGZhllUP6zZH2uegOvVj00NKw36qOFG
T54hnnSWXPQPjypu9/Xk6MFUzu9M9iQBWfGD33PKnCNZBbWnfyP4+JL2Z6lTEyL+5Qmqy6gyDN8c
/7Nqr/XOVsgKtYE/7plXlBuYu2KBJ96a9vdiMw3z5vivadoPhSDXCP/ZVkd6TzEwvYj4BwLpW+Vd
upE+k+HTEnOq6uhP3RlodHHI7S1YVuJhFC/bmNEzESNWRQv0elptNePNs+tz2UIht1u6UI29iP36
w0u7vyYdLOe1u0wkmn/pvP5lbplkdJANh9h7ucekJWl/FoypNz0cibpPqk0TIWBYs4iKntrC78yX
ya53Ppypo7nW+m0stnMU7/JRPtpZf8r0csdsVhAJQRMQKhr3PgGbYhp+ORazyLTTfyRC6+D++o5S
4F9zCDkynT4cWPVIp3A/y5cmjk+mry0H1/Ekbcjxogm5t9X4OTOz2Zl9/BQrLdpMgj7pBBgzsJsm
v9gGlO8016+U9fJEZAaZt3lDqkzfL4cCW/K24SdvJcjGYFDRuDOWerqw8T+RCFLvVVtcIGgnYV8B
L/JaouC1yH6N6dJvNI2TiyhZhwRCZyoXcNGuXxHa7i90fh1iXxCi2/D+yx+azUVIRKaxWN51Tqj9
s6SkIzdL8od0Eu4iAfeYDFayrJRBXLCleMmj7HdVz/YWDTOppswIa+jebczKRB5Rvuv8ZQpme/Ae
PLZV1u0RGcD6YWvkjdpzsqETMj/cH3H/fO4WHOabknxKHqyF0xqtTVI4gZgAujVutLCbRLpwkGjt
B3f+PbTEexqVYT3c/4CqaP/7t7Jb0xeJ8wrunyOncsZ3JK//77HlQqk4eB3eusoRc3j/skz79jyb
BchET3XI5/jxo/K/rNr7Tdoo10oGOn0iVvLBWP92/xCBcHdxyHe8f3T/PNQLjxhtmhCYa8C5coPQ
Vl+8bPfvx+TKXeokto+zbhsPs4+3Zok5b86D8aCMmBZw6rY6LUKPlOz//SQ4HqAmeWls75+8f3PK
xMSljjsx5nNIl1gRSHouTuP6k+MyknNI/e8ctapABLk+5P693DjjLkpIhiiV5T/ktEY3WmZ5oVsr
fsNM4wBTr18ZuGhPUnbH+xfMJY0eehvhhjHJx/un7t/v+9a3SKr4cP/o/vk2Ig2G/Bc9vH9TU4/W
juhIIu//58daxngEtJBf2wVoK8t4coHwS5bDqOrzsAaz9NYMhpgvpojGQRT34zMreHuUleIMnhZR
yCm5vIhoPuSCZY5ws3ajRvuVnOd9KgtOfRqjgTqrnyGvUHI3oI1t2VQ49VDhovvYWRlsCWAbT1on
5S6OsE8BFhVgnhck6GkNTHmAepkn3aGFPhJEqFE2nl78WohCHa2OXA6aV+Q8bRrB9H8pSA4ykqe1
kMwLqpQh9385kfvoZSwszFNkqs60zo8tYUiA77tdPC0+MSND2Hm40toq4iZJL8y7x5XpPHklHQ2f
1kNFwU6yx4Na9+ScoPrF0BjgcJLhnnrWmIwAKYm3ZE+QXNucRo8ujBu51yZWOz9Kb4awr7kadmO7
wPkp4gfDIXZHmC99RGRW3pruBh3KZ0R4FK4QjMldRHPCaYF+CyyrJJ8z4jmWMVW9ipdbl+d8l/Tg
HXT9h1HCtNKB6KQ4tiyFUj/3PoaUeFPdbY6lKvbmVB385GkuiqMaRXHw7OjgOFq8aewZzwqj4N42
r27VH1Tff5qJd3VbbySKuzsRpKixTLMOMmx/cxHDFpm8lIX5EbcudT5vJ4cvtAc833h6ZAxIadxj
3a6QFzJ3YAJ8yydgPkvBOQqhP73v8gAEvxro23T34dGkP/gwlixOQVveb8sk+aYDQmhOw40hy5tw
G4jR7juQh24LrwdBS81hvetZy+x4hrne3nqnvaTNb7OAijeRyzCmoef26uBm4oGEJhmWbfxYGb+z
iIQaIuYTAuddNu4Jyuia++t3QKAmGrtBZJC1merzuxjbN1iZBbkwTIhaJQZso1qI+Z6DcFN9u1yR
ibkOYMvBAfGc/nilTYIkpRQhbWQI1sNPMhu4cNkAZc0bjU+QU4MGv9nytmzWpzrhhOQP9OFMXDph
gwmeJ4IgyQebmtIaRdiIhq3/4za2COJ2tXJWFuqMZW+2U1hXaXtUoMta5qByZNtM7LWZ7fe0n+fd
uKh9xWDn4gg6QYP9PlvM6C0BoGLoLr1InjyVHg0XOyxupGleEb2G9k54zc3oi7AeZygq5ZHRF1yD
j9o1c/R77S2Oyx3j0fMAgCTw6EvtfEUOaNkzK+w4EhOY8jGVLTNpskTzV72Sz2SurY2id69o0h2n
X3SsneDY6RERkS8VHbok1Gb9rZf2C4GuO2kOp6gqGQUAyc3IRWulcWGC4ofcc8z1BfJ4UjyL5VRC
uyU9m4KhkQevbfG/eCRvyP7RzRpcSeioWUz3XTO+T23UYT2ZPvVUhh5vInqCeefmA5PwaeN6PkgO
C/af6r8KmL8QY5OrS9I4KEnxEDXmQwxW3NXLv3bfXkbHajjbQomFqpkOudroJq503aE53nkN0WcR
tnsaVATR2UbOtD3PL4bVgmOpXTvQ6e+dawt0fbu4V0/rb+VofET9sAel2x4B+DAWqL9wzEAWb/RX
sLjVYXwdkeziNgAhuqY/WOYCZ9up3nMqbc2jeT9lNTQbtuBaXbDFFnRuqD1t5cGcLZ46OriZMx9F
wTqSzAkeupUwX9ftyyLJUmIsh6GK3GG7W9igbRe///vIDMuDUngiAJwxIk3htu13/prm17fXTIvD
nNw/uNsgxlvLe3Y8/zVjsstEt71Bz2822m1puyv7If0baJX73HNe2gkqT7OQRdDGf7Qke+wlkwZf
Z2zoEZ+1Xr1aSXusJJEsZVyfdXSAIba/+aWDEsBt32hLoPekjwIRnP/uGEYQNpDQOimGOUzF/Onh
o6GP/kiQKP4dAhIDMI0UZEQ3ZJEX5j3cS/uZiwqpBGkrWWYFi62R+g3rnE4qDRXf+kj1ngCaLqF/
Rg7xqA+/bNm3IYGTpBS6qZSBq9P2rOh8g2ea3y1SrhOcXh3/lNL5w2bWSUYNw6IFBDRRZ+1+SIYs
tPV057v+Q81YMnDj9o2q8OiajGLN91WINMeEEzuO621J0mPWKh8Nrf7yHS5s5Twi0X5vzfbPvOAw
E0tx6OBpOChe96b+3CmkAuWXl5Vc+P30TR/vQcXb2s2+KPDOanSPY5xtHXtkwy5idwMK+8VFGLQU
2Yvt5gWGZqZx+Xwee7CPrdVhiCxZLPPxBiPpqygetCZ/nfR/HFkjERnKY2w3BOnoADjanXLpzyOT
vRWxtXfgP2z5CcA+rHnXNOmnp1e43mPoxRh2fY43dvybYenBdmd+BYNQpz5TH6qXlzorEEmSUem5
1VlHYeHE4lfiG++kU/6yMy4PsWLPiX4PIGN/+NPQoULg3ZgS7bvptE/FuQXRNSyTPCihl5CTcSlI
EC+NiXnVfEFbcSLMGRP/S5UPJLb06p0mLwCp9N2iR7MpM+Mls7NfLVoNIjrxqDNhl1nxZEntuTZw
JCSULE0HWwcscU1scrZ8RQ1jTp7YUUEZHl3jW0TM2VJmPYlFUWTLF9KB5q1XfjWSHbMDDV+ztRBT
RQW1d+ZmV7glCSq9PGi2+gSEzeDInL9Gp+dkVRXPkSF7Otf0ZdnCNgPqDY7FDNM1LitaSUdDXZfW
3Wb5Oaf1p+s06HQg61VLeGc7M1wnQ2rXp4bYONOwhexsb2g46+dKvc2TfvUFu7QreWWdXhH1zF+0
vDwpU38fc+e1aCMcfvaZ8mSbL8ONkVJ9jeNLSjfQY6QZ2S9S+A77nLjFU/ZKhfxgxC0tPEDZm7Gx
HmfuXaOiS098Bomjfwky7cNOwzMFYnyUyS3XREZu7RyKofiYYB8GlaPtpqi7uKjEUZlRV46cijvl
vBk2t1Y5M75d/DXWuLTf4wokWV0wmMbk80Uf+igBgJt5JY/mUr8ttLumpm4OYwPW3JInK9FY7O33
LMvyUDeG6+AAUMJDQWGFqqmZYRGkSR9CunlvFs7pXTJ/9uSwJUN9Wtgupi5leYy3w1hkO9rTZ9zX
XVBMvlgD2DFGoeal5+KNmUJwpcyQ0yToL6Ix6+SGqSsikgyzQS8OdzYttWUBsZMkpSP9f5Qln5kH
IXghGmG1ZpjTKjSo3XeX76CP4WMVgTciu/mMTHodQuyK0XmAjMTWR2uO65DGR/6w6PjVNS/7arAp
RxaTOO6mOX62jOVkNvXvXDjcYcyWmwoHhOE/lZr3U06Tx7kTMQPAKGrXMXtj7PI3oRZYd5yezBKP
07yguPbN1xKQSNTVx9QbEUig1pYaF7uI92Xa7+gXPJF8vATVguvNGvJNH2d/lqllojj/jP2HMoZQ
48LDObC4R6c7Zpn9qFlGFcKGrbeM3+Cm2RA6IiQrm6WnqKlz/5Z1dBD4Xxhr7cHUrkSGFWEzr/FV
VeluTftn0s3PxHQ+ota5ZLI/q6r/GqwGiSwuK3ugMlP1V2bzspqxjQ8Q7YhlEoFjVTmNhVW45CTk
dszzs2Nw6tcK/Q16/3aoslvi1qjHChzeVMHTXL24S4nIYh0wexOnH224FOYoQDxuut5UrBKc7ip3
4IhejniAfwi3fLdt6xDXJFJ5iALxfDxqXbRGYazdXts6WnbBBK4Aw2iWz12vX9IZbN8YubdFzre2
Vc3FmsQvjZ2anMlrknGZLUPBXoQckwvwV9aZD1rrEC9C1sekhp9I+e+eSLaZTI7RXP1JzZl7G4iu
YmvH5B+4LBZbbc3yEm2/V15Oge0/0Jc8z8BdMiITKFwmGPgaAx9C9JqIWxkYyTVyH5gufaO8pXZi
qtn+ocG4qdz+MpXFoy6mN9MYvthZSQs+pIZBu3bBn4pYwk3QT2pecfLBRa8UzYi2k6jtcuPVIzOK
GCSwZhzcrvySTg6rLKfNyLjBFbDv63zaDRWhb6J/oVB9Ktrl3Y/bqz9HBy+fAKD0u2JOexbB4YzO
b4ug8CKa0UShRyWlGeUHrqovM2r3UZ5rQaYv29zm10f/SLNcEpvKLF1rLPoea59NHnWfZaFO5Qkq
EzKH/LnIdH7f+A15YUbjjawyAK6Puko4amAZior+6Oh0By1novFIboifedtGx+ph03Z03BdCAQMC
H2C4dkdtKP6IDOSzNHz+GYYa40LIfUk7j+jPN2K/EIrxjnimi3ms2PZrirlEkUSa0CkVyWuEEgEg
5TlxzRdrLA92Ew2Qr5dr3JuUE5IoIBFZxEoyl0uLWZwH6tPIdXbka8klCsvZ4PBrTi9kRNi0paz9
bBp7Mx2JbIZpa4bVYAFCodU7svTeX8RUuFDGkb6xR6ZJhmXE0p+01Tq+Kg7cmbR7JhudxK9ZSZGt
AyXmMza9LsEiZzuu2lGq0bEhh9o39RtRYDszW6/YJLUD7iYKWabwlFIPtua90DfgdqrGT1PV33bV
M1N1zBssHZbsZWFE1cA+I6fH6xkJr2Znqd5Nh1ZlmQ8oIgj/ZAIQAWIsv9zhyyfAC54aAzbCv5B/
RNatV4/0CPaxr3bENzw7IBhZtjTajMAoOTByTMnGqyaGxxYNTUgg52GkP2cq79VOupzc3o/Ss7ap
bxY7fLh14AlOWSlNQQvrfND5zbGx1Us6WebWmL85DHHe8wiRqZEDUMFUCXJHFKoiHHTJWlleOx1W
duIR1DzpAKI7VJCS8XmUPbczY3c13eqq2I7z8E2eGnU9dTkHH7JdLbw98OLnKX0b6JTuO8O7xnnM
yGgkgXDWD6gqsVc3T8KgoTnr3k+VANLvsN4EVnyK0+UFiYwB3KahwIQF1sRv6Sz+SSYYb4P5kxfk
OUYoSCayIcnisIOKPYNWJT36xLQCL6bLKrKvqbb6vQueAdYp9Ql5P/2AGkjM51RY7r7qp4SOy/K5
LMNPO6NgqVhjMiBM9ao9jqb8kz1vF8voNUnoAZetAqA7uN++PbyQM7TrmOm38bOqRLlbrxOr4hrJ
54h8UxweamFoLLrod7wYjwtHxSJpHzXYdAEAsR8AfCFB8exjkQqi4b+IOq/ltpEoDT9RVyE10Lgl
AGblYMk3KMsjoZFzfPr96N2qvXF5bI1FkUDjnD/WJ2fLPqgSovEQXQQxsQgk0f9NY81pUmwh+j8e
za1uQ2/2n/rK+Snd/EVz5O2m9a29xUHaxXnr9WmjY9etK3Aij8SxoYkGKmpuf0nYHe2m2jzebhCp
8WFY01Jge//h3icslyW6TdXdZ00P9gnX5akxpNw5w/IpiL7I4+/RW93dMPFIcebDgIeTNRjBQmMm
v6HZkSbWJYZrajt8ktosDaedNwTION1RKIuuUP6A44tr/vasGuP01SVTjqlO3g+FS8BXeTQ20qAr
MuyWxImmdngr5jAe7G/r9mxIFFR1nK6Pt7NzEttLG/N6YoE+s2lZbamFO7Hx/3ZVfTTXGgX7Qm9r
PJxJuuL5xra68yYUOFN7c6XClddf5aoepHs2RErbfGvGiDa4ws2x+UWMkdHo7bBOwITrxGw19gTZ
JLn64zRHOOW3Kbf6fcHW7mOPsSpi7BpiQ6hhBzVbLEpNNTHQednvvWI+99T4cRwsh77oX1Uyh7iS
/lLlim/0tVORXGPzZHjlj1vB3+btn8LPszsPT6q+paBurPSXtBIvI8cixz5j11ioP2seJD1x9vH8
MiJSL7P0USiEw/VASbie+kjH18YQCK0BLQ9NvEIu1iYiiuyV0KdjZuWaExEXdjHRHVVUKMjNZPo1
lYJtthnPboK1cRi/jLn9an26UNK8/nG8xSb+PjRnswkg2k4+Go6kbQ61Wzb7BnI6yAo5HVXl0MSG
tMLTVAmgsiS/YLxUt21laC5m1h5Vsdwp1zv5SMoGqSqcFdk9/T97yD/otRUnbm2vO7cproORXett
vV/ppuSCGT48QjjzyiZuyMHSTT2Z09BDaOvsYc1+M4rGO0n3wu1CmTP/x/ZivOvOh2d6QdtmTy45
7MZUK0j8yoLtjRxd3vqBWp4aGVW0s4rLwxKtgGMnO/FfLDW/Dt5o7YgRLE4Ec6GNs2gNKjskK92C
jj+TzMfdS1895UbBo48TCxSX+5NqUxPNcDFR0ssAASXuoIOeKCiZ0d8ZBtxEPZ6rVlaB5AibmQqT
BeUvVXiE0bPGhplRH9xyDj20NlY202w2eh+F6T+NOHmxcD81N1uznxCXXXBLCuE/CBCuaBVpFmXP
m3apX2zjNEz84czzEV+E9OLAqGkONBI+JGTCDtVehAuPbU1qpcq+Vf/hFjFWJrEk9Hp5T8Bqe194
L5WLmbStZiqg1uxKPsISZi4rEdmTN42vzPbQ9wexet7JqG9J7hEpcMMdgdVRqTpYsNZ6XPIa+9Dq
fNTEMIcMxfdWYaGKYdzLJNkXsh7+kyMezaXt1Y4CdJLC53Z52FDNozT+b6j9FQk6YRySfXi79WvS
cz2fbNkfm5pxKim2eN8jcZ3B3wC0eitYwGMsKz7NncFE5hTvyNkXbUYmED/t7Xxb8zxv80PdA+/Z
DCRDOR65OL+c4bUbuw8nK16QVSA7w9cWLuk03N+6XKRy42CUnC7/WM6JTQrtI7VAlx4d674tJyQo
1AuqmsZcsz2QanUbKRRqrbcpvTmS7VB6CSKz8tTjp9whi3ol1I9s2y7IEa11xa9RdWnY2bYZ9YoP
z1r8d9hAxV7KJzbnAxaNSj8z31FXLAyHi5cbZ2w6ov9p+9jG8sF1BA8d/HYDHEY15W82PstowjSW
sISN2Og1mL9drKclSZk/8wJ9mzM9AW1HSI98yr9Q7xlTmYSQfKGH8iCEltDBmIKy2XV50An+pBth
BK8WIev5RSbpsTX0wAI6x4EYQSwSMw+sVMlAj+MrGSYqpBK8iHyzSa5aFSGRX89lEb9t6DgCev78
vRTLwygc45rwbNQ37b6fGddCSe/qcxBwl22/ZNab72tOnQPFCfsVy+TRvg3xi8P9CxDkYu/ovXne
lXbNjLgIsCJTHFZtvvpzGs0C1RMYaBZa0oWGylLacRXwgSeBOPxFfONKxtNJ09YNGBh94vOm7DWL
OVVFkgxHIWrWn3x5WlBxFM1E+JFjvlBRwU+9AMToyqB8u2oTzCmmxTMMC6ViSIt64ICQ9sWcBTV5
26w4NBzO72n6DQOFmyPBP2OgWbYrEDPRZXD4vdxl3X1pJEzjWzR2nnFuUusH3eZ46qUPyqfYyZYU
S4XIgtzBgJfUPjc5F4Q54C2p1+rMInVVReztJFXKe7SIkWzo0F6zUgXkm5ghrdKHwi760+BZ183u
q31OP7VU8QElKtVSWLSS2f3TzF4TTN140sCGu84A32kc6YVZbxSgSUa4+nFzMGgbJmB+CNbK+kh4
o3khNIqjTn/ByhNYE+0waYbnqUtnQoFwi8SSlIObrL903S/Qon28dZ+U5wSbTSMZIiLgofxZJN50
NP1b7i9P7dsNJ3wPBJM3TFcWu7QJwOYTDptlhFswbvosLVO9Q/e556y/KA9yxxzX23LSXtQcvwx1
Sw2C8r9LY3yhi6uKfI9oeSe5K0y8cZJg3C49jhsoP/6OkItnA3PpPjgRS4ZRtKwchnv8Dbz78WYe
WSMuyqabeMqlOi3oNAPt+cg3FQ+qnPY+WxG4B/WC5BXpQJE23N+DvS+GtTsOChtf24ujrQjFIL1z
V5CmumtyMyBVhQ96YAij4O2tRxe72sufeeXEab+AHCRuJ6qabROGjigQu+kuTkOHHuJ0N5gH0GZ3
IQ617QA0lVN4By9dPmlKTviMJ1LuXAMsKBXoP/LpJtqzeSHY7IDoGED5BLN9nm88TLgmBtpIc525
QNclDeUOO/NsYWAsrDUi5j95qowPK1Y/dW/Rxru57BcGwtpldZw7srKuq4liwRiW5xjPXL7U8ihM
UAVnRZrhudZ8JED8g8B/c4/lBpOgW+625moPKCt1uhlhTH89Wg99Tx6B3G2xIKTe+KZvk7Eakt1Y
JP6VdiqoWX9OSxKOizY/4CTtKf4xI8tzqp324PonwuGFj+B0wagWomUPcWdfiKd68kbQTmUu7Hje
O+n2a2CURcokx0c6CYtMuYex8D12uyWJ5FYtO7PZXlAN7XIbUiOu4yftbCjLaqTtJOVjCxqR6FKE
ZbP590aoDBLFq749FCtKJMbQ0IQgPMRe9oy0I0S8H7qeKHZEf7x6cvaDvprRLprbI3JPCn9Ttn/a
qB7txnq1J/PZgTskDfAbqyJ1aXo+Oc1w2bQNd80z5lzSQD+PungEr/psOwXLt5TkETtsBgSo5rdi
x+GAGxPp1lpdHCN912aGoModzmmlf1pyhAB84aVdTXj6aH4v6fqfocYgG4B7x2qj35BRz55awpEr
ur6nmOJdVWNXiHHEnf16vtoymQ+ECL8a5YeDX6B2cjuwNPKkfCBbUS/IXlHXpWit9FslOkqmCYpj
1C0UcQY91RVW/O7N0mfiplIRle/q/tbCWHDvZx/9HA+XRIj/5rW64ravIc2tIzXpc+gS1RzK2CPu
v2SMASEMwcmZEDZNs7PEk8wcHAhvXQKLfsviWBqre5JA5D0l5xFWKjtQiJ8830FF3ZBNv2li3bZF
BEvNgE9fNJW41YTYmPuhXNC7uQZYgJyoflzsZ8IoEQaToXOmMQbaxYiJmqnIC/ba06LJZ4AZLg0+
X3syzAi1Cl7KeGZ8q/yFhk8XWXRxoDe6Xk3WJD1fnTYf95aDY6g3Dby221kYZnmEPgEYxcMC4lmf
thkYp9YxxSIVuK/ySfaJMwya3eRg9vDKg3u7VlWh38eRgcx3RL6f1CLO+WC+uCXR47NzFEmxnBew
ysi9N/q5CQf4mWDDapk2vsdsSfCsoJ+zUdzJdhHaPBmMfhrvMJE6B5vDWqDuzxrQiQGz//TIpPDc
ryPjREpUgoabAPsC3m165iXTECFBTVyshcbwhaGfZumRjoB0IroQNKkfHfwEWUs/7iZw4jvLnUOZ
K7QcWoNlBuztbejj+i/plAay5vXv3LH7+SNKgV4Y71tqo1ez+UktvLU7Fy8aE2ngNzOfINy8ZQDo
kgUFffRTLHjyaFydWGGpwEGUvmtrVYPYNcOtOJzm26yaKAQG3TC39LilI/9csjFz9Tgbe92Ls+F6
fzpwPZMcgqtTWadYV+2dm3KyK93jiwKwC5sMBZSFK2Rs8jhSkue8EWdHXY8Na7VxNCzjKZYxioZE
SMzHG0NGf7Pn/PulxEIDZa4warjb/AhZNbON4uCRt1/+fcm/39XWUp8pgEGcycV9+zu/cf/vq1CA
MYOCJUcV7ol01kxtQbv4xTGLSZs30k2Fqkc56Qzlq/CoakPUM8E0ucTS5ea5bX6t5eSEuvOWsFHG
s6ogNO2OjGT6UVFfL38r4fiXer1y8rFSSIKc+2EIS4mihqBGEL5WtjtvwbSEABLR0sZ0jYdD8pPS
6dWkyV3Te9T3Ft3FvdUx9NUWAnu25yxLHpUq5ssCU1BXDFTKc46IeAi2M04aC9+bWRY+wJ3nh7Ki
OnuI7W8H96Vy3DRwe0yXclYYBKYJK8jyNqwtDKpxs7yjVZJYl06cfMHcTguNPALMz5XYt7z+6ueP
tR74N0R/KjosAmz3NjVz5rdA6BERmYybt1y/tdvNV0utH27j61MnRkjQhUE2tVBEZEZ783S1GN1G
rKrylmyYPk6Gt75UeK2cyjag6xXhVoaewmYcwKmgXIdk+wZ5n7hC1LrPm/iRoNj95srn0aWcgcTI
py2d2Kpmp2NhFV8ynpOD4egBB1LGs4EWWX/MTJRDQHc2+DO7kLefBk7wJUNkjhf4biG6CsurgyrA
X+584TCizfpBjPoPmX3VGS1zef73OzVYCmLVa9JDJueLKx0f/97NbvS/vzVcTJ5so6i7b1fqv78x
Mfj/3xdZnY3ESpJC8e/S/XfV/vvC///PdE6eWoIa9v+u3f+/wn3sSsVOeg8KF9z/Xtjt7VJfRxoT
bhZC46BGcfj3Z7jTrmay/YgS9WLJCME6zC+lTRUv8+ib1XLZytps6QvP+rBNJ4p384p2ifqYZxts
CKmqxUYmMRXsIScRz5MXkY+gItUrhWRxCtMoZQTj0OND138aASrOD1wxdtRdYDVUEkyziFJaoWux
yPNsrDpwsyXS3q2OuNh+mkaMYFgQD9uGHL0Yg656SMZ1vU98fGmSkyDURk3OLDjeWv1aBwR1A9E4
mcg0kqF7e1a/uVxtKtpzRrOhUs95Nnx680thFuxBG0l/laV31B5DvmqbQrmWTmqZeC9aWePxpqdT
Cu6Qehp6M9eWWkk8catxLm+kzdhp2H3JrZA7ZwbUZLX2pAm9+WPc4rBDFLp0e3cpK/qPn02hvrmV
LK4rgknwhV3cET9RG9vPlemVNAmNdahm/2jRlUOQOaO8YIp0JSQgCgImLjCKeca6P1HGDt9UMoXB
BQQQ5VFix/HTbwt+FhVzQ8qvSZWigWZ1nDfIlWoDdVa9vZ/tAXIBvW3QCh3vFKliu8UTewLAjUO3
7qs0zR/81WdLo84prho0M8VrMVR/1mIsn+b8CAZFygSa44s7Gd9l205Mh3hbPDfDqQimMPFPXPuS
/8taS6QXfaSGtQJFNwnAa5S5b0qIDCw26bFdKhtG0zj14zxFnuPe5VUPxBMrJr3KD+sJQs6ZDEaG
aTrOFFZgVUIEtq6QArXsjh69H3Of8iCI8ztu/h/MSSii4+zXsg3brs0+1cZRCwTr+mxDo4//QdVr
gTWCh99UsS/h6+TM6bIGb4CRRnBBZ6BGezcZ9dPo20jHjJUeK44owry+Y7IZ7A7ReDKp+zRpjMDp
Dqbpvrnq72j0D1bOmEKNndoNPZneI65Sx15PRUVTezoQyAGI3RNLKQ6mh31nAUVyPXzSIwWh+/Jl
GftPZZT1gQuTzF+IPrgBJPeIoJDmpOOLl9rvmTnI0O27rzhneyh9Ll3DU809SDN94H+UvejdYKTD
MXEZo+f2vl7nPLIAao6W/sPRd8umx+DEG4CoCxYjoVg6v1BhkBw9kgvNIPFijAMzY49tD1cepQ8Y
Z/WtuTIkLEAdc7dwwt5EzteB15PONtTnvFDV+d9/bkijee3jzdcGESNc60w6nHV2i9U6T65DZpnf
0WBD+H6+lmvUOPQSi1weCjMtMBjNqGF6Xt3MLHZ2GImOOHRIXRgelmnRh2WtEVKhyMCYy87M1y3C
OWI4Q9Q2bLyYHJFa6vrHgfQW46e2QZstK9ubZQ6Xj/M5O0x1ercMno9wL2WuSeSHQ+jGvmtIVPR9
gWXP5GdXE+gd4XJTUDeMBJyCmGVJj/j3HZzOI5kfhkasy3DOXSxsLJujf+w80meaBrV/0YnQwT9L
UIV/K+HxuCimRDzUWJXWQc0nbWTL3u+9dF9xOxy0DVDQvEqZADPjXDXyLKGOrg6qDkPGkEpm/25W
J7M0fo/l9JD22/xaCPGZr+lvyx9iHoTkmxRW8yAZTpgEocGFru+7zn23cu+ZhxrsB8xRWHgmsylj
JzsxwzWmBx2Oa/mKdvGUoSJ+SxKEGcmSHkACfzltUR9byTnu+hpf2uR5u4r8BahCTFVOOgRZi29Q
90T4zBjk5pU9X/+MeDFQ+rFqZu3N7Jcyz5AhxTqU3mU4UkhqX3/jmoJgMX0cFF2H27x+IPDlnLXq
OLmue2u+skNFvW6uMOCuX7Ic7wm1aC6y5ceV3vji1yl93N386uuaBcWZmn1cufYBTyX7F3k5HGWz
fe0JkgEYIsos8XpSFZfqSaMdTrzmwcj6fbmJhraE5KeseN4TantghHixLYl2wCeBRjNCC7//oXTN
J+Mxfcmn7bzY4xJlWwZsoy1UHH5HETWOK7Gpvdv05K0v+XnNGEzsThIJiZcLYvUVEiTjVfh/LJJE
OIS69zbJkOlKqGg6BN1etridCBURajQvuWCrLPIpwaMargXaNmJ1cCt5WXqU9vRp9vhkhL3AeRcl
yR/Oq8rz6hbp++r3xsVs4oGkv+fK6jZkJdNTOUlzVwgDXcE6YNph0B9ywmNX1hZJwh+PQXPfxe6j
dlrwdVLp3C37xtyHdC3FyqCmyLHnJ6sRf+wsCS3812uv7zVBysbaE+VgsnY4zviG9dXdXMimGkli
Pv1slf+RzsN9kvWnlpJ0v+ou7Tbcexk31ohRApcQ4Q1I2+Hh2D+I43vCxN0FjpevO1vWP5Z1HP3+
HFv5fSaJ4tkgBcIxIaR+re/KeLDCdQt9d9JhelNsEsZDKdx2UHbDkFoj6pKj9VKt21NMiktW/tkg
LCvb7fZ2jF43Jk06e8j9eArB5q55Aq6gG5z0CsduUFtexCOXqIbRCXO1fm1W/bCk8aXSVhGNk0fd
inFvxGt/LMX6gDaVoDPd7MQ8XT3M0Ezx0HFkY2QIhxLFMkWVpguyuFjEVqQYEx1fPrFxitHk7Vjb
D7ucAKR0fm3n4h2A9OZPdt8z0SRRP3YULTGn1g7GrbXH/ZqNT4WhCLvEF15lvJFazu9VgS9JFfkb
bq5rmYolisf1L/FVn6ZlXecMblNk5nMCRR3SkPchW6JaLKJ8lt7YayF7YnqFsTMnKjzy3NovxMlz
rIFj5Ngl4R5IajCPOeVVQVzeV4NbEmGY3AH+vadMFynVmeShjQ9GHanVucm/isDq8jcN8hYAm1yr
6uaonLqwrsf3EtAcR7y9w1N9n/dJ5OMotbvmAzk01AUHdwRCuZ9yV59m04RvLo5WDVmBBH50oeHi
HHpwcrt7fA3fjJUthum5gOkEKq6kieeELLDR5nvL0Z7gubIH5PVdzLxk8YVBwpTfUIZUOdZf2eFm
rzl8p3Eg1zyJ7d1AGuk/ARRQpZPeLxm6ReRLxEH1SOh0N5v3KwywMPVDN43YiJAjRhsJ7YQhmvss
u3lwuiqJkqUt8RGYOsJCj2OPo4S5zsSiSyUBaFRe7nJarkH6+7DuDefkQq5nBjvhVjPHIXnh+DDM
R1t39iVt03FfKYp6DNv0OMk3Aw4fKq/SJt7nKiWXuueRo8BscLdEyYyKQqBmL9RJ1SOKS1kwn5vW
Pc9HJAwxKgIB8AUKw+2U0qi11AJlT/q+GChFRYfDh2l5N3scnz5uQqtvH5r6waiWNIqdEm1f5qPC
AnI2++Pqa36GynxMDJSY3hRDKHgw+Q4TsE/m9DCuKnAXnB9EXnJpbHUwruK7AQqKGjr52lZ71FDA
jJccDiEpkB+mt7yMmXOsb2kYbc8xbCXWz1wWP3PS1V8Ei6e7tRb3tagXyJTz2mdZ4Be/yXRgYIcx
2A04WccygtYFYUdbyXYUpK5hXJp+a6Ixm0LIYoSZzsvgJ/Z5ZKvN5hgUKXYCWRZuUECGpSb6uJUY
PnTtu34h6MiY/50cXpR65oO0eGerNQ17y7sung1AX8xoclf2M7IEGORTVUP5gvRALbMtd9qLWlF8
2MV2mhrAYJwbLFj/FIRa/9rIJjgsrrhavpWd0uEnc1z3glTcPOlaPcVNnO3VgMtGz+VeLeYJ00wc
bWaTh2gAiPFd6xA5AkIAUZD+aL+0fkG/cJ3vbSP5srX10tYL4xya7BdZEgVldgL17b80odbPIa5z
5Mh2CRHD7TDUeXe/LNldyjZU295CaZ9Dt59JMgBcz7qlV9cUXFa+QvGkVpJ+TPlerwahbqkjgrzD
9RqnAqxovI+TKduXi42IvlNIVI+4Pdki+YZBOdlt4HcIvOO39hZo3QvxTmFiuQNRfq/im3QDFUsB
TUjwxnSjNfdV4aMkgZFGxdSx9mUaNq8PXabSsObxz1ya8gpv34pAoOPKjUZx4tW0G54PVhcfh1z+
yPJ1sQQUAUmKHZgl8D6mfDY+P6lfAUQ+vIoMq+S2aRH3F+Tyw0oMGggZwFvdRDnZFIHFvrazCtMO
SL/8tAfUhrQt7E0+6H5yEVOk4xfBc+RM9mGWkaW0xC2qQ5YgoxsetzI9lb3zkorml6m0g1ZII13P
QIKo6HOwP1ik122ts89YZ1zaX7A4INxgiR3CFRHJOUs4zCuI3LWBXlbVZ5XzZvvk8hjdNSMDYfPK
T8OgubefEEKxtTF66F8GSuazSA8dqaUEsPhk9pTNSdo/9gjnX9QQTrXtcp9uLZbKZgmJRDjOJZIP
x40dkE/sAbVvPDp4EFARl49jp3Q4Dfalq7Jn7a5PJEQ913g1d1L0H2XKTrAgFB2c85payd40rN1o
k8yVEirk3koqBuflNi1lCy2gSYVDLxHZECkfEXUTm+e+OvSt2QZd2V4G6nWpHv3oOShiT+JgT4l/
6rxo1CTZp3YNGQakOKbFr27keSYshwl5YpH2iNjmuUO9yp9C/4O4ch+BQvmbYof/Wn+6Q8CGf3vw
5TFu37nkw3oz6gsbmmJ7TEhCQQYtaIuJ9VtTAJ/dHIKM8+MLlbl3t9dDCzcbr5rO7Hak1lcVgbZI
mtOBwYNr9ncyi29EhSFicfcgLPmpEcIeuyX2iIcCBWRGBg+Yj3nr+8GyvNSoKg9jPmN3yeuPAtGc
0zAdrozhmGPdbD+26lYKQHWJLvvQWfG+mFP2ZDfNb4Qgqmv+rB7Gx4kUEd1cawcxcG5jgcq5rQb0
5GZ8WFPd7E0hrV07p0nYkATg+/Z5Ts1HKDayATcgdozyGEtVVyP5JztiYZQaekB0ubigyh6oXJnt
F9OFasIy28rt26FC5zhgopu85YCT/tuxxLvWFtPVFDOTWBOREE75S88vuTXj7Ot0ifKmi0wqcwLy
8749CYXaEv2PvP19sUZyR+buq9LOZWrLvxmeNkQ3e7Nb8Eq2AdWB9MzwervM+3UL48JtYXG8lptF
Xpk/IXjd0OKyw8HMt2Enn4uJPAa/o4CsoGYFIKa9YUqwtkQjBlM2FydgTZ7nMYrSDkoN0k7v4xzs
jEDYJwqWUNE18Wce99jBq5VFGtsJdnOghAybA9cS1xximqX7TTeJCb+e/KoBoQNCHO9MRGaRXjF1
oIeAQltQmK5i3htD+6wy2MWJiB24vbTZIcH/z88S3MtdciVZ7KdTyX1OqRQmdARNG4Flez1BMXSL
DKXdQwmKesMgVYZpJf8ikOv3q1Q0Gx9Eu+HCdoZmbyTXf5fwMk1vjT1eM8Ex30we0Bu48gh5M5co
1W52p4ZxCwNNuzz2+J2UYNtq5+pc+fqtq8y/ox0j+K2x7I0IknFSsip5rQhtAzWZwB8NE9s8MSee
K1ycdLHZIbkjX2mib3pPh1P9q/TwfK0T39jOWcNlhiZncCsYoDwq6yG/1yu0f1J5deDSw5q26Ph8
jp6+KAo8mDjQjDKtgiJ+Fhud6KzJqHtxeqOS/AF+6YPSnLHOlcR6NGhLqDxGUAckImbJcuajsh62
9W7DFHEsls+pdB632I6DZI71Xo7eBcoXCa7rvmwL29bMLMHyXR/BEaJpYN114E6RsJFSvPx2ZkQm
WpDJJ9sn4eVexKXkRGQobWFf1PNuyOr7uVg+5urm50JHJuwmAhJtI5NE4FArtmurse8tlqTR8KqH
xRYdST7hPP3MtfvUWuurYdunNPbeJHH3pWOQiafOuSUuCaaevRwce5fngcr9lFHVCrqZxFHCQZFl
jXayt6flr+oVXsAfY7FeFzt9ZT7nx7WT87jlf7qBw6EVw6s/DadkBGzzva9NkSI7V/WXpAu6VP7G
BM972nfWe2ny2fY5FHKPbfKIWBG7MdhXDPI5dSSUGaIPy5Hkdybi1jqZFk82d2N6lM0i972QfFJY
HF0l/xTzZBwaAioRHVAX5D1ikLiaxDVH6cw6lCIQmcvcJDShvuONlNe1FaA47JEHp8QLiMp0jnHm
NSvZrAKL5lnq9D/Ptv8rtLEdwGGsMPMIq1nE82i6BHXXrR0kFlpML8bV59GQLvLEOLkGDomiGL98
C4liXPOKgKKBu7e/1oLbmQcIKXEy3lvLqjGGYpwTi3HMJnzcuKrLkGWI1+OLhyrODMa6LX/u3TJ/
FXReeutMcMZpng33AprBTRdMzNjXuG5+q3UcTqms1kcTJVWs/SIqtP/XTX5PrQ1rspP4bE/FjK64
n4kwMz0n2Nz5x3f3fdUgPRXlGbkXSNtqlwEoB8azeKONxo9f403RALI82maZvdg1+1HcYmrfyoKP
hogMwAGjitREeIzO6ZdtwPELDDRsx78SnaBJ8fr8JAsHKnHRJWMtCwtiJjOSPjBm0m8/CeaPIVkp
TAt4hqHFkZIpuYd06WKWfpX9IZ5Bn8wCUAJ7eU5Akedit6qtC3mgZPS4LUV/cftimdzkVWld6qqh
swJweVPtfUeSZewypvfvhOzzyNLkxlqS6RoqiGQvD2eo/bmlZYyki8wMowZY6i11gS43jpXRX+K+
rO78GKXNWhsyrASQ3ZyPzZkS0oCEaJQ7NgMtkSVBW+Kn9coC5HD65S7q1ZctSVbUvGEjSr+MeMa1
NFWkAHBVqa5ErNTbyWFp0GT6yXlevJrSlPqQt+3NzGf/IAJkDYTsJGk5IV3pZhRP5g9VorigmxtR
ftOyrHo90bo3CYhZcEq0+4WV8qoz2zxuQSer7JpbxrtCWLfzmjLlKWINoVtlxyn3ynCwK7IHB/lr
/ec6Smp8+BCcm4MyB7sl0cwsVqDsRuR6Pkhi3x6XErtM7TGYrjg+jQIJvjdHaJEldvPsFds2a3OH
N6mtTkQlPDc+WR5JT0AagXO/THtmro8B1+HjEcmUatj9tOBkqLgWzD+xD4tTsMjZPnWD3A27NNan
cWrckAxrNH9tcVFklR571D7ItHVJYqR17UddEvDapwTn2gdYHWbJZWT3fy9r8klItD9XFahSPpKz
iEsbNO4WW7DFRbDoTO2MIv60xczn2ajPxMdnMZSdxpcfbwAYxm9dW06opuou7bwL0XYueDyQCrPz
8JojGHyReTSnDlhmB5vq1yzOiA1/LIFikwc2o3tWSozrcfq5UsGWGdNTPdlXq90uKCU+p8KmSa2U
RFHzZEJVzMHUo+zM8bUTpPa8jet8iPuTk2mURtPn6qFScVQ8RxLSSgreorxt6DvdvDFKkvVJOq0K
ZkwAAMDHthtwmMjpHV39342AcTYG/LieAMGD9GMoSO39MNrqTCtNAd2aXlXS46vgcVOlZo7WzT9D
grqHij6xOMmMKFM5ZEFO4lDPtHzJl+qDkJ/IRJ51QoBx9jrpPU3T6zJR3F7m/iOie8K0BzL7/LU/
VOlYPUAP3vV19xHHICJ1n5dROWyvqsHstXVy3QEOwa4vi3tyVsYIRMjHFPFNcOOLkVbLMVPkmS4k
fiRo9Sj/vZt6zAO2rgOKmPMLsQtfnl+v58mx1sAS6JIZ32g5qbQM11FZkEXtse9Sfe2y9ZK4Yjln
LlGStoCtkdI4WiNmlKYW5J/7KMMSP7uU9dpTNMGViLzTDHynxZ1SoWEwigMszPMwbx9cWsvRzMz/
4eq8diNHomX7RQToyXxVeaeSdy+ETItJmzRJ+/VnUXNxD3BehOlpTY+6qkjujB2x4hg3drlzNIeI
wk2ti3ZYSUiczDdZwHofDs23rnHGmg6DQ1k+WJiWjkT78j1GTeBi9rKojMEMIqk5sc3wkvRIbdPc
wu4An5EF9ksLt7VzYSnAZWvZMDJ51Bjqyn4kjAfLixO3k6z7HPaX5y4ONax4CRoMxJ2lAiA0iUfW
rKGnZOE6dauwYeVb4YIOKDl1JkOypCnckzt8DSkp/wzxjq2me5837V4W/IluewldeptYX6Z8GDCe
9AFWiQAFdq/xBW8wsG+ZfapTVZP6EVH2VrgjH2OHomBIEMk24VyJjDIeixipfsDcxJ35PdTze+X5
7a7Q4a8BwAnus6u2qRWcZMHjmv3ZGsYbLOyCTKb3VSUEY0IBTras5XlwTZp+USXAY0DF7Vic4ToN
0O3cudiOGT8rcK7gtsyhqY1pc9+gQRNAsJHd+3k5SUjcB/h57+UAtV9onzZQ5Z7yBvkXHzYnzQ7i
MWEoejmS4lgHqXOi/MfxUtAYOvt20klebR8FWhfIPDXz1LqduGm3tJLvRFkRtKt4LXGI+adqEIsM
Rt8PFCYIipmLFDntKr/E8wq5nJshtry0pZUmTg5trOV36jOJd95tF8UuEBdxmmMTF3FQLrw7qOMR
jYHCnuRNqsm0seogOcb8jNpn+9sfobFKE8yDi4+R08x4MrHpVGn9qUWY0X6O8TzAz+l0O7YNiBza
+XaqLVj1GRUje48t+2PqTcn4VLOmlSQCynBvzP19lkJkbwP7fTK7eVNH3NPJsG49BkGyCagW2ei+
CzJvdCPEL3VXgzS2ugdGV2An6QJdGigCiri+hj5jfMnsJ95tn5dBnHjArtw5qmGr81CdSK51toK4
lIDTJtC61oISg9THFxAIpm6/hQXQ8RSwyTJv2sx5UpIPt9fb0Jh6cHoTgLXaBbkJFu8LttXdZPi/
k1sYxzbIUig3/Ew5fe4cAaV39qzww1fJvqn7aCO91F4ZCMgTn5G1p+SiDNXFtq/ar2Qy185y+M0H
jhatJ5/qVtCx6OFjYl7ZYoDSqKWGxSbUWo+GdLYJwV9sTQZ8BfbbFdiO8xR2XwZoJWKQ/jroQem0
cbePRu6OCfbFtmWVK0rjt9PVRcLI3+GtvcbKGdfdKGAtlsVdCHwNdiJ9UxyWxTjZ6zirqUOmRYIt
TS12FqGypNEpJ1n5M2Ol6SZzuGZJuKrTrN6iZ3yFUahWic0Zt9EoUk6eOlgNt1lHGppkV3fMYNYw
HGlWUXX/FVAddWpc524K/WEFOGpDmISnjMHlx4nhi7beY2NB0CBtYgLF7qBQypyUeGfu7Hgqt6nt
n6CQXVUE8LAQHVw6uAlhqHf24NmrIgIVAU8VzFvX8iqm+VM1+2rDffheK+O62G39mKekOyAUjn78
Dx220LA2LO95KBtGUZZZ5SDk0UMBpQ6bbSL5XwsLhJ7QCAZC+259l6A870vu+bMX/lh4AsG4BTt6
oDDjCSDtRYR7mEUwYY4AwGZAQ0RsDifl0SLM5hc83ozNPxOvk/SSM3+HgaBzmHIhrdPECQ7phAXK
TcAm+MXFBCe8J21w10W+eSrs8BnTLCEOd+A6RABz02OmnDNRSk7H9P3VvcLMH7PGF8FZF9V5sFx/
3YN/JJhG0tavSrgGqDgqKCZeBOvWE+wwSc2PESeTlLrv2uuPNU5GkS5Hyrgzb6s5RnlWw2cCduDF
yzjsFDYEaUlxyEhEdR3iojUHRTbVa8cN/O0lrsWQz8W+asj9I3v4ixQF6Q0aNzfBxVzZ4HmRDOjs
eM3rQmA9oZWKmzrCEJDypNsJMW7GJnwbxmzccJy/j2sGSRE1D6PXfHJchvpkB8z31W1oAOCRrXoK
RcAbmpK2kY9WqXAeGuZWAErgzUV7L2kwcHssHAH9Aa7FG1x09XXGyb1uJRo7ts/H0gy4It3xF2YO
FYQzLcMeKQ/M74v7AhNbWm1rerGclJVW60Bj0N3FmnuQPUDDrCR+Epa4+FYY7HsZ7MUwP/YgUFHt
Q7K0sv1pcb4jBjXWNoNFnXXjR8oR5JIGKdIx892h86oDiKQrBulhM1Qh+HK4CnXCbW0u2jNixXAj
xXytKzddN7P7K0b1FC3BZXSBYoHwXFvT+2r6cWVN+evQZe+BJ/0beS4i3pHQSH47eyKas3TAu8al
kcaLOczPRGGz7TguA7pCkHclNozYfrAnGECJV/0Auw/ZKHUbbTR3TCXQcZfgZtsO587nDcDu+BrU
HHKt/uCyLUI54cP4Osp+bw+Zt5pyXPNsnqmE54fpw4YJwaNgmY4OM86uNWB0ozIfULsan91sMBzG
3Ka2Uk47wutsUqjBRf08jdWHbcl2R/2cu6L2s7+JSoIkteNUpx41LOLt3QC8/ZIicFadJsI0Dj03
dh7tshH4gqC9b+ywhfHI8ou17WfOK9lm3mtTb02JQOCGREt1CcBcVcQDVEZ0cW4qDho9cO7iruqN
X23k5maqTL1XrnzWvt+dMP2g5EYnI/A2RiLYhE7eQGy8viecSUNGQxxnpxeW47C8FszzAdVCYexl
hzlwCciTa7JsyuTxkdABikmU1N0h4vlyk+bQl63MQ0eKm61a2o/yCYREyjY6jm0OHfnVsfotV0KA
pdakB8M1r7KfuYk1Wbpb9N2w9TiNfI055u6ZsPVNdOsFjt65SA4cna15r432AbM/D68uwjEw0SAD
WHgVNQFkOeZG3+bBN7bdKW9ji7ba9mco5qtXT5JTwFsmK3URNv5/I78TXnbLooNyVh5LuFmfrD5E
azZv3YgNQkYf/Dan+8VR55bU15zau4yTTJ9WWNicalUyuBoBmWyn84+BbB96YKt1BODB76rnTPWv
eePMW8vF52tUL5WP0czJP4wRmItbveoAHXoeuz1kSFNAnKtchDtVCfxgaj+nGr8VZd7IHOOYbcLx
2uYz5bSgxrUVQCyVCOBLQDSNNOHRRD6FOETIRGMrQr7gXvqJVMfpfBw1R3eegWUI5Dlkn2Wcu876
9UW3AbhYIGFVT2nAB56t8AZB7Dv0yQdh0C5U9GYsSLKsnQ6T3dPLMtCDQpwZf1zEX1y4ibsmvXTC
2jJZpcZ7JzfDWL+WE0SLIu9f8exAJYt2+Er3Gd/CRNvBg6KmiBUoTv7MD9im5ZW/ER1PgCjlM5db
2cyPzTLY9h2+TcXbpsVyG3hXqAJrHe6sSpx1ApTNCK3zB75ztbJD2mjiOiM/M/PJLhcHBMkO7hPN
h8KOnpA8WbGExNkZdXdZKe7D0Tb3VvkeRSMl8cajz6qqylHxs6z6cpx05MiMd2AYrXTVtR7zRz98
duXILONPDx3Ll6wSBFmy8Z8ddA8mfqLeMknTJ0l1Owy8yxYnnlUQeL940uAgoC6WWQ0bw4ovlt+X
mzIN7uhm8JBBzGMWxnAFSQshBjtcoHHpT6uUHBpsyuNUKKbIyD26vtjlM0jyDNsA67hfmFbvbRSd
0WI5weBkmTnwQMAkNMjBZI4Q2HR0ppbr1cxcYxeYzZftZls6ida+eAy7Ua2ConwelpCs55Vcbb7a
jRG54az9yX0u0p72MjAAr6X7MCbqaDB03Niz9WEmiXtonIyKCRs91yOc69YvhITpZKrpSitFue4p
B0PqsG8S4+Q5eC/QVF7rFBR9rUtuWF9tjAgOGf1qZg/9zP0jIaB6Y6iJ/H0PJlFiHknku5PqF1/V
a0U1d1by4A6Y7G7SkXauJESI769GcgqK0WbUmfK9Mi9gXq6y8t7HqaUg02vIgKonNXpf5AA+DYuR
LifODHAOoH67vKlpFz/FloBptJWKswbAhc9c5QnwroZIY1I82T2tIS2xpXSyrGvcx/ugxHjepORU
nIWUUpXEMjziRzqOn6QiRDa5AdI5gD0210+2RTmanVEZkeKpmP3ymdzf8vK8mVxwhyELEMvmJRJS
o4vr6KLC7Ff32t50bhRzaXtb9WqkGHyMpGNDB3G8t2FWV8wcIXancnZ+PKQgmjZJSljFewx13pDG
T+cMR/qMety56OdkijdRldwKn8XmHNyAow7+3kNwaHfS08NJv/dj43F3RktHUcR+lN2FU/7QZiai
ATZ5u842jkbnyQvasKz5NucevZqkPli99YyMiPjkzOfK63cyQmcMQpaROGqsYl7bLGlu6rhX69xC
eIz5KKiOQHzgX7y6Z0AYG04r9dWmjDB38UTw2qXusa2rrY+FuytYBrFvw2SsR1Yf5tcc/QP6w3gk
dE1K4Ad4wZNDcdC2aaoDhsVVMrhAwvx9MedoALK+pRSCmLnV3DvSPyyqQ+LD0S8ZMeuuu2VVxget
Y9iQxb9Au5dJL/0XZXcIOZ864co160uLK1zFNgVgOtgP3a01+LfT7Owag2EFZMENpXCYZ1oaRSp1
q3x1LayJJGkEJL+P7ubM52CDJxaDMqxszznKRSMM9L4P8OjZFtUjyWJNKmve6cCy/00Sa6cdEKzN
NmORvPv5fIX8sWl9rK6WqLhMIF7WnF7YKfk3veZ84bEbsTJmFcAQPBod7Hr6NTGx/DUOyQcCkzcO
vkCinsNDDle8dIGyLRdhZMxXw6T7ChnFjLojEGKBb2zcdyzq8ti+Mif1PNMHj8iVONcR19m8+CsS
RF63xq+AjciK7SPH7StsOOB73WMjGJtQ43+GptKb2WF/2SLjbzJfb7Q5XUMbY92Yck4ig7SKnPin
t+hXmMdVAlskwb9kT/ibWIJe4bis2pq+jH7s4PDe9dhCqT2xOHGAl3ATk1X3/OvMRsE+a8rWheoo
cNLlR+p69JjbX7KJnqPoxBxFZbAAdUhzkWMixAFOnwvr1Ga8AK58GM2AZ7KBwzUynecp6g+W+u15
P9jZcNcz5uIjt9t9Vy3GaH92t4j0LEfjpMdwnVHh0umL09q0W/igtjI5fvN/YtdPv6NgETGkvXOs
XcopuireU9u1orB62PQO/9esale0iMT7ruPdCRRHyCo6DYsVihAmDgUa3mmT2lmItBQWXqwluGui
hNlpBuYtFPdmz4hWx5+yY0ikP5CWB9/5xeS/96sYexv/A0NA4ukcgO1L3QDYKAs6Q9KCT/AIDE2k
nrwMacmyd6AMrNwBOtuAnc9cj3SL9E+UPr4sKa1antRff1ctDlEi2i0oAlbGmWKli59vj93nbDT0
5Dih9UyScdymBGOniIKivJJ34yisVdnNzO005K2iofga0KrWcYFeRi3m2moWV9cCMDbgTNy0Fj5r
s6reyHOYx5BdijlSKtYxqm7cTpYXtP/ZoWylbdVHZQ72gf2LxKIFSgBH+MQ+ws+p3G38YyHN9qLt
Vh/p9toFmGIvdgTfoGzNJUiy/G4OyXC1fGj3fZuUx9aoy+N///TOAC2PPacP6DT8278v/CQa/d7x
15VRgXl74YPNWWz2of3lxosqjfy9o+cW3LAyHoyIbGRPo/YlCKiimauG5Qa66lD5Ew8Anp9LzPdh
YP20ynJpvJlt+xYbTvxLXAeBfI5JeGbZvd2CwzJbh8AwY6Sb6+yl5FC2TkXT3Zm1LnYxfy10Jz7h
kHQi/rqpt6MwEQpDYrEe0Iggc53a2Nrs8RRW+v99SbNsPP39u7g/sYYMj3+/l6rwUWFm3/2fb//7
Ta8rw6Nszv/7p4Q81k/EqYmLT6Ilo6e58WFvKFmOnpjmYZL9/y9W54OYCcu96+TOqe9D+78v/vLL
Ns9yvKKc91BkX4uBiqy/f//3vfEQh2jtoXiTfWXjwurup4Zko+HcCYMtSlRNhxB2wq4rgS2CCx15
S2fgVm3IwQ2ioeRcxKO/gJMb0YFg2Szv59k7JnXuH7VpfwmXT16CQ+UoObBi9IPTeVQNCllOdmRd
0VnsgZ+i0AU7/RIhoOesPP79k/VfokCsA0BNe+BT7VFaTnucyBcc/35ZNDrfI88CGSva47B8Ry24
dwcz/V9p0I48kyXrCpXxuBjxrYQRObuc1ePk308RmQ4sZJI8kt2ehvaX4vvoNGu9XEOUgDn8IEJd
atXCvgsTMM+wK6ATtW296Qm0kkfqjONsSgOka+sYx/++LPt+bSfmDTT96FgMufHflzpuEQmKDtMp
QSf0PTYzf9+SLd9iLpatmT5e4XiQuUlBMhj92fVWwGrkruimw4zccvQoaFejo07lAIWx686G+VuZ
VnNMCoMlnY95yxqDIy45nr0ab3pkxc255T57KI1yq4j9H3G5oSawPFfTJ7nifjvJv6oVjb9ltljn
iBtWL5JtCZqBMQqeJGl+scyQzfEBHHZC5oTeg4hAjx/ZvNL+CT1tAMUP9tPv67XrW866GjKilAGK
qWnNT0hreFS99pM517xQaCVahHc5yg/uFOEKXUmcEo5IcYVvdawmsCkOhREVSCEaKZJVNnhYsfEj
r13XXxIi9OC29sY1QXJUOXAJa2oQLhrzZtSUorceIhz7/VOg6uRkUoe8kvhyrHClGsXTsYYSutAn
Q+x72EmJkHf5I926xrwQOP1xW1kdxwHK+ZByw2HFj0jRxj8VifLgD0CvK/xbbkPFmtLPyEtn5hGQ
3bBpImyoa0mTJZzpedyo6DkR3ntaRHtV1m+1c6qp5xj9DFoV9RslBzuO6sYWTtlNn/6TEUc4SIwl
h13YEOKjHOq9rrzjWBGrcEoCXqMbnQug7XGb2OfCSNkfiehQtSXAITKV3RP3ud5E6OqGu86xf9hU
dmsm+R0LZMm1WnYrSCLPgQV3nigNPyErh6qhdzJm8mxYPNVhsLbKkh5s/Shi8Qm0O9sEdXJFI4nJ
tLwXSRjRb5esKgPMpR52Iiu6pY9sl/CuY0Pw7j3s7lLFR6XFrXTok8VQyLSg1qIf4AErQnWV9teN
zO9rR9+GvfMrucWh14OsMxOUK6jcVLqbe+yeFSzxUPnlKhbFw1T23k6radt6yUPrL4J0EW4SJ7qk
Y2Wv7fDIg+K2q9tHQ4n+xm5B3BX2PQGHF9v3HsOlcG7pAkAjZEAkPdiTWuYxii/SoDJE0nY+x3D8
KgjCxMQ2Q/iVc5iEouJWxau/tJ5jkg6QOGVJLGvSPSTI6FcJELKuzcKIqSgP36qifhVG+gqUC0si
1b4MDdpyHiG+8qTLv1PeR9ZSzhtOcIS2gQHfhlZ8M9qw70c3vE8H/rBSY2xyevhCsIuNTbY8NceK
ALzjIbjhhWjj4r4K+m+GbufGfLUyBws5dZbxYGa7DC0iMsFMTCmP2J7yGzf/VuyQskz+DrMUh0K1
W21ET7OCylu4m44V7IV4gYICd8jrch/o4JU6NLYGMYeLNmJMmRADw+GnS2eKHgTyZKSuFkxIXNvk
HJLono1PzUGFPLsyWML7ZGgMoEoMcJZDU6J3qGPs9k0R3Ua2pu4Wf+POcdkThCzPUhhjvQQTMKY+
O0WDrTROOpaMRtO/04vFZ8Be+aULYyxxN8WQXjHvgzA1P00NSkYL+1sm2L4aTHbgQmYWnJ77JqhA
RaIB30q58MYt1Y/rdMbGpB+78rkzAWQqYHWV77bZQcL1j02nQF0WnDUb54H4Ng7IHH60y7yX6Wkb
hkQQw7n/wpd+xrw+LGWiJKKAL+ZF7AEhBO3S4kKuCw8G8dx+d7P5zQYj3kgt0HpY9rFlZsqeOMyx
Pl2xEucfepYWtmzlyinitwaGbTdSm1jZLmbBYnqfev/BRaXlcFIc+xTHpIgKBqBBYEQcc3zIs/5W
qs2PQxDdNhzLI5Kqh6jQIH5mscn401iAzR/liHRdzMWA7Bfe4ziE6TdUV1KhwzoX5ZfN05O3gRe0
sZh7PIsnRWa++OFMWi2wXmTdbkwd32pRPfWW4W8zdR4cEe+6BooOxqtN4rccLTC2Nd1uVgq9t2J/
iUidJCO7RfvgEphx4/bBnx7NTp/8PPvB3YfrpsDsqYdndgSHMoWaMVp3eT01q2RBZLpFQIPk7Oyd
Xn0GUCB8L95Ozj62h0up5/gOIj7APzsAPIR0BA+f3BWFtYxx0nWvTswqoQo3Y5we63Kpwx6jfWaF
4zYTOAOKgf0sQDQawuCFQny9zC08Ll2CLPCHGgdN0K5yG0vinM7HIMJoWCVANkxiUINMXjCZQm6a
ovSIC2NvtvZ9m10BSDXPBJjHR6AbYHPCmbs1pBE1SIlRntZQ8EGO6ZVb4BHAX7V5sXCkcraDgF3n
9X2ZiOIqKg6ajm6gqXVrKnDoVp9EyPKz7A+94qYeVDEN4uSuSW2J69+X5oNlR7DSJKdroazz3EuM
1TXwG0dU5jV1YtyuoUTOIhmvou4h+iRvfNI5ZTRe4fHSzRGaEm9mEZur1HnE4sBWJmcWjHRwLpkl
omXXT6sJnv20HFYWvQkEOZgHLYM0ZgTEYBw+4sQdz01VgZ5s2NDwsu0Kctv4NnCn4Btg+5U/AXUz
z+DH2fimwx6dE0CDG9FY358HBns4vTaDmDNtG0rkQn4EV5noACWipWuX3V0uW9ycUcfFZaWb3p+6
u79/H8Q0xlS2RvYT3R2Z7HYtfUxMuSRSElMYv42MKwDt5G4qQ3k/LF8Qo8+yphPdbvzwdhk2yqlM
7o2YtCQPMGap5ZfV8oUje8P2mV7isadU2Z6E2v79bmdl0VrTbc3BkO/j8sYaFI0taqUfn/oqvxcz
NgePIlo/4dCEjOejgU0Jl2iOzs24jYMk9X3BhWodisg+1rJ/7uKA8hPyQmsWGg8e18TenkZj8d0E
eDnSdTjX6CSavgXuL8+RAgFJkgrWZhO/NItfvBt8SkrXLBTC20YprG+JPIrnBvI7E5b7VvXEzUWx
NIN44dmq/rXQoTYRGaU1m4jh2bah1brG098vBjpZRvbEq6bK6n1qWuNzA8lU4D15/PtVruNtMHrR
TrqYDpssGHHQuxIfi3ebitC5yrkqnyvX+OfVRXP5+9XcCZuOr0ruHFs+uG6vnrkquKOa6EGNTNWz
7Uwuzqt+3P39rjlOq9kcgnVgqAQad6ie+bT0O4UxE/9bVT2bUZgcksl3Fos1CUif8cfD5nnMLAgk
EL6r5yIcJz4VrEOmNIBViMvwpc3S+tTHLXGRIbywncquHC/BjMvs1swaj+iFtbVD3PeZx4N25ORk
OdzbR2agb9/Hi3bq8lJ9AOw5AltlCVKU2dUr52gz5QJhwB1OtQ6mc910DnSQkCaWuXkH2UJIMvFX
9UBLQUnF5773JgOfmn4yVG7cKS5Yh++uIyN8yRUYpYzT1UCAYM8RD6whJfU3miosFvLTY+FQsxoN
r3DLcQuGKXMXn308ObuJRAIrKfQ9mDJka5zvNh+6DREIjnWLYyFmpb+r4sChSxVjBQhZDLpxzgIB
e0vtivqg43CrdbLBymgjDUfxJpHMrQHggant78qKdX7rhNGGGymturdKlq+2nblII+Ejm0wGwdLh
aWJBzYBRoHZY5S/ZPDZragLvZUDs06R+sVj6JO16+MkobR5Y6PVNymWp5TJ4Qs4sOd+JgNgoz9QI
uiFDC48t9RvN05Ved3dDBcYL+D+Mt7gjy8hj3ooWg7BFGr0d9Vvm6Eej4sNdQw2j402e++A2cmvA
u+w73H4kf3FSiixBxIlsYRd/Z9y/PJerSQws4CeH/GvTKpYNjgfW1DU23FV4jojp0eUYo8dh8bjA
Veqx53LSsW+LcQggUiJASk9t5MAewQ8uJNw/48qATSfY/lme/2CP/r1lKDCivvc1hHDaZGSsU/gb
0BWsQ65kj+VCW7vlaUgxZrMz3sHCRvvB877ZECNDFx0cttjahYMFSGwkGwyojfcycT9kCAeyUhY+
CmJNVswpuUxKSQVE/ZgxFBYuBAWObftcMZ0bEZujQPQmdxt80A67rzm37vABsPIRDetF0qFDEkDm
JHthq4pxLfPv22YhWZBPbmgvRLJCvNdRsAHiBHi1GgUxJGKynmmAK8GMliAKhdX0mzPL5k54bQCY
SocDYhABs4zdnl1m/V1XKR9fQ1Nj4nKIyjODzxvWwIQTdgA8Uts1t/2EiRL1En/SfZzl2Rpp+EvO
vtjYmMaZACC+q+KOQf4pq8FwOgLpqVLDnSfEDSYrtZlqkwOmIBdSgqLqAOaY2vquI/stioNhZ+Tk
vShXZh0xzKu+KMZTmdA+5vMskgHtuZQYPGgHVzuNnGrdJxqtyb2r3O7XFNFXmxk/oAbktLgnJWvr
wuov2WC+pR7z0xQbVPDat10JWxdFXcJoQ7QfwQInw7B3GnfYOPn3PKf5Cp1qLcLhV86bFCb+KpeX
gbfjwA+EFlZ8Vm2yr2TzJmQ4HEI+72Alb0P+Vze6oE0Li/jcJO9NHz2nwnvu2sbapGV1xX19O0bj
D6uMZt/4NlvK5CvhNnQYaUlMFG63KMepz6uEOqrrq5nEz5AnNrPdsf4VbwBIt6PXnVrF3Sa0B2pf
nTUPF3fH7QW+9yYgnbRHPH6iYa81OeRnjjLeOmIVMbAQTOpAGfIxuAlespRudraC6Nc4I5PCSm6J
4oCZnjjSavcOKBoQCeZWc04xBPjc5gq7XxF3QCILV3kFCC5IZ556M5sCxIC161SUHxU8IGMGFIUt
nAPsvg4KJrPCu4sWbk02BVc7Jhri8N4DhbdPQo5UgUQJJneW4wk8/PWkZ48Pbvg6DyS/8elfKxeI
oo3DADF9Yg4DlbUB8YIrLTW3XBXYoVHLPmZrYK51r5Q9vWr6ROIBBw+aDKEMPPfs2JqNAxliUJWx
8hJkKy+UmGmNCvBxxikNfnEzIdBk6VWRFdiH/FclJQEhFgUi3ESLU2RgGDm73M54winaVQuEf2rm
ToXGmJEjdm85oF6mkpRyJf0UbSh/NePqTfreNcumR5VoqL1R+jxNhbfOVPDm8kyY2vk5bedFixko
EgjYtTWJeR+YweM8KI4yyeIPx87YzVTCeFl1amz9QlKR5C0dwjJpqArAyw57TlUbl0QJMqVLMh9T
AJMkhZYlrSB+/MtmBf3b95EMZ0rRLfOL1VrZxgpcWowdrx73oTTAMnhPQRKJtT+EsM5BSUyJBf2w
CA95H2N9YHIvLPA5YEzxgWP+8QJ2jMwGK9qRcEU45mPUh09sHm4LMdEglosDsi0/7tTtLMN+Lnr5
LzfraEOqbGYBr43hLhfuPWMoWlumESPLf7am78b5weP5laTxNRhbtOi5IOljUFXPnIZu/uE00t+G
5Asx+1vkBWFf6bl8zDD9cCs5R6Vxtb3olOb63cvos/R7jmRx8TH6KE2Va697wMLMjP2WpzXWstjF
WWf4F0pPUDcqAtVzWp+nWI27JcC2qW4Dn1cmX1g3/uT8o6RnqacZ+LENWrphs62gxuDg7ASwFN1t
YQix6luCIwVMbgBX70HClYbSIAkT8xzsgGaIrvzO++xfY/FxiK1XQmbrggpzmAJMLw6SZxaG48oZ
1AfsAKTBsXlMXXlwu7sEaxQbH7xCPuwR3fK3sdr4aSrAorJiecpCEh25IINuYVtFDAlpuywy7xQ2
2Rc33rVvskCmOv5oN4hEnI2O0JsvmdDjvtLVY2t2T37frQjSP/XOg1nNIyVUhO+FVTzTGHOMbe/L
kOFp1DwhjJYQad3Sx+p3lybioD/kwRqC7FlrpB/XObQ8tvesXE89NeI8w+1d4AMUGvCi9PWNZmio
MBRwletrz6FpN8D8i0ouzjExr3PotWuCfbQHyo+s1meXkjOekCiklv2qO/sclnGDgrTI/G7HjUbS
gPKrSh4foqJoQrmevW8KzHZLjqEdUFght3HzRMG0HGYY280X0BoYvjU789tExLBb99kwfApKijjn
YStQE3jPWYI5NkB3jsWuSGcWwsOH1XLPVdgibAFijdCm3V4mlx+Bc6vBLaymJeRWem2BDpS8B908
nnxD3GOneszwvW2EkFSX+lRzU9aVpyHmPO6FyvytLbff0YJFDi25E07zSkqFiq2RyrtQfGrURZpb
zOpe1E/ap2RhTNkVIagH3nftcfq3HfNMqerA5Wo7HzE0LXYyPI352+5LDwaWi6LeZojOuoGDV0fp
gbsQkJToTcRpsmkS7hOTAdnLkyYrdFWBew2zjVnjf7L995F6exSNnLcM3IVaqCzGT5SYDK8qW0+R
gRu07Y7TcjbycKSEA9MPH5Unz2a0a3vrE/Vwbj1UU/dtqvpvJ24OuAiuiW1tzSz5yNE3wg5CayrQ
ZLMBaOCnpbH5RD0cp4CBak7s7457d5m6oF9D+0V5/Wcxccc2ipQTgP6hFpf8K5J41rxKM7rgd3+h
d5oxNrVeETV/MMJbfv7jj7gK57r5mhRmMkdR0tHMoNQdkHL12OZr1/Qwu9E+MkfRJq+dHek0fLZG
tWP9vvnbs+Qlyhz3E9OZ38GtnGJN3niq/U+orBvpi5cw7p98ruKgMXMcTT/gbMAVzgB1Um5hpkqp
3vN+r8iaF4Aru7BE+G3BJlB7fkOeDy+6l55FD1Tai9IN7goTwTtAvCbWwLuOWY5mtyo9VrHujm1w
7+WJWNel8UFJ3rBH6knG+TTV7Qx0BCC1Hev7Kgu+UNevjhuO63lu7ievukR59uj5wORNSR3h9GJO
0doKTH9Nj+ZLkHPagFwuYlRYHJPwc0h1+nX4YVEKtEa0lTBfuD85mFHIVH+QpSMrrp1PJ8aGYISY
xNL/4eg8tlNHoij6RVqrlKUpGQwYHDD2RMs2z5JKOZTS1/dWTzu8Z4NUdcM5+2B3V5FaipDeJmGK
7tjGrZZNuSMAKkZhRWCXU2HDZZa8HieUYx5AjdgGXOyWDFNNt/9KVb0fM6oTL2g+rTYCVm/+iyfj
HXqms7YzWB+R9dL44xve0q0uunfgiurEOoGYcqRvqonei5p0BU1H91Bd7Ypg14Jpo/K9VWRcCOu4
lf2ws+NZ8dn4/sojEm7Ivge/vCNkysB0aE9ILR4t0/NDi68IzTu9QpsKBNMBe/ISs53HslwqRAEQ
/k4T9tRFY3DaOEGG0qPOdtIi4gcEH6OGHPFt9+km0Y9CxrDs7LQkbg/t1hge3YTYEp2dZm+dlWJ4
7kgX5O1AYmlF+NgYgdIr7oAd8dbh5FjOf5vjhl8+5YmTx1hiILMNDeuazGbIkEZk1ES0Eguzqt/x
ge270Yi2tZ6gf0wIypbVvyHE8G/2JVo8InMBBBJIsa9a5F18QJhSX9okovyFM13y0Ode9Vmmc7an
xJPgQP+jN0wPSZL++eAe8Nu7bwa7KQVbHfuevTEg+FME4F4s6usUhYfKCHfQqpaEW500CXWyrms2
O7bzJcZpHyf5SzL15Va60UNMSLfYzFGMlLehiRwUc6m9spT/FFrwMgkpeXWD4I1CnZJU6CXMAWIX
8t2kewHZukm8Qi5ICRlO7Yrs54NdN8dQUNBAvNC3pslslXsxJhoAhCAJb3WqP5txBTJIuV+QQKMn
L+v5CT2ki2X/z6vK38opRpD60QoyGgs0UJarTiU867JZw5D6FGGfbOtGR1wUT4gNJYeDNHMa2Slf
RaVRH0RIeaKgVwi8BHZD0idATLJ9yBdr5oH/s9LQ2qQZNkzTVCcbCXvWY/FtGaljz3PeYvENscvh
fxnXvQrwNHRo+lyoCEXBdkMNJEJ0xEt57mSdU+bzApc16vSVSmpGe6p9RZF09a3hqc93qsEe0Wet
z38SeReK0DJhMQViL6xTcRgd7e73wkLnR+RXEHwaNZCUoRgYfZnvzP3mTHKQwdJSzd7zUBqVh6Ep
WSDLdNgWgaGOnXnKNHQ27eBFmwi/ez0JPlxJSe+ZBzU0dNzwR1zno8PyjF8pJBJWzyK8z/TJpDmL
la4k9jRcGWnnY0NPrA9ZhOizyqdUeeXD7O0Xetfq2UIvydaApa7js5AbNbl3Qv+ghfiGdR1ldish
nEDnN+ZeJlzp2l+QITiJ6yeWbsWu4Jvp6+m5dwdn1Q5vVqyQB/GieJN46k0sh6I/W7jqD8EwHjVj
ckALWa+4C5naKw1VKZMQO4SHMuZoYW13iwiC/OGbkBCBNSnOQTHCawvlhxN52wK8C7ploEmdDYJE
Vs5qoOJhapQ8HNest6zey3ZCSoETM3LHpzrpcArHEGbMydwMijmb5bavk8/jkUT9Tau5tCOzY59H
TjvH3Z9B2wTh3/AZuv9ms5SSwXmwM2JF71U9mmIWV3bAmMddf3RN/9kbffKD/AzUkax+AeAsB1fQ
v3ls6TQDQ209njpHdw96m5R70QIaKVSy3vlNHZASO0/gQU4xMq9WImeXG9i/jMMh8fxqg+mvkKk7
C6tJ32EwJc+piX98/G0c1dHVhvW6qrVNMMriyDzn21QCv2sDniKoCRvsuyfaVk7YnhjdXrwWFTMB
R6lxQQNJLhGbTxrGcTEQRTYTLWDt4GBlCveWuzgztWvtg+cJppTtkPQvHZ2MyJFFtOAjmIrfgPdQ
99ceXGxedD40kqU0QoOCIvuQdRaSPUPC0Ih9kmhI/xOh6mUa9CdDJXsrGZEJoXCCLmYzl0U/7SEP
3msKvb90eHentR6zo2TeVlNx9YfRs8hsTmBulsU6Z3h21CEPrSaJ26jjcDvVffiWC/gdY2Xtmd/k
W91uYUFFNgClsETa75Ntiay+RP+wJDELte28+kA4F6tTYWERH7u/pIkvFe71ZTe6SGSS5K31qP3i
ZJ9YWKsKty02FS5KgSFzLSBOMdbDZ0Y+WV49TYSlDMwb7GCGgTXvumH+1lJ7YjW3Cl3rWiJ43kgP
HwD5WVH45TLfbtL4u0tYZAKdOPONPgVZEuyzir12yPKzR/exklqNtLFPV3nI2rTmABQTz5khcmBM
dv3gtjCE80D6Xa2lsTE0pGJhsBlT3o8Q5gBHj4V7ejhFCBNgOI3Ag0hXLdon25l+4j4zKftWup++
ojuHTdXWG5kY7w7uC2Y6ya8dYfftK0CqpsnL50B1Wzvzt122d35pj1O1JkFSeFcrML4mP3+3+t+p
Gb8bmapDmRbfAxF5g8THD7dBGsMJVZdacxN91q53FP34GZu4AVEtYOgC3En7Jh4Zq90l0nOottpc
6yn1kWTsBvx5Fz/cktDNQcYVy1IB9Jc980osXq95Jz9ICUNO4W1Z2b1r/LTA6Ekkniih+C0Qu2v6
uYm0M1aUNR0VGq7aE6jfF0U4RjsChKeF5HxwW/2T/e/AEQNcYqI5XyYMTiNlhEsIYy9yHExuHQQB
Kql+3AQNcjequ2bC67Q6mxe/czdJ28+5I6hJOGBJj6irnQ6BaT0J52BkOn8nbyllzfAkkFEwbg/g
zTu8F3lhHYP+t9QInSUMb67p2Rhb8h8ZlJ8RkdELB20rLwNGsaywGFd207bqkeYy42L327afgw1y
xkAAvjRt43vsG4KcGZ9OoVoIzxhXnEMtuT4n3XYvekzynzeHxjo85WYcbZqZUCDyl6HIaBtiKZZV
7THFDR+prz8qTEELa8i4YBsbO1pbo2oAtoZCC39OPctb2HLo5asnjZeycj8KoA3Uegn7x4GnyfDn
kXDRsOjKgntocKbxeyVhPVKp996ivmSM2FH/BdyQHV0SPtdFOGLKM0xnPzTj0SqAOFqnQeIy05GV
LXSRiN3YVpxlGbBmmVDUYV7lH03TU8uKVEQRykfPmRtfkvSyFOcragwMB4hqKDWXwkqubPSmtUal
s2zNc+9rHZu4EmejEr+70PfztSsh1JeOfsKPSEZt0bHBMJ0jAYLF1i2dc1zw2EL2Mfal0/G1iDmu
smL5M7DOL2NGe6WgMNP8MNih1waIoYu/ZnC85wZH+CIyX8aU8ilkrj3hc9vkOaG9mHhazXrj8UFm
bJQPn60NC/qJsnrOzowdefEpN5BMfidDshUSt0NF7Ew3rDipu2VPqiDdB5uMkjeKWd0pj829O+rG
pneaVz3UDl4n1qCGVgPMDTt9cXGkIzqSP6Yky0na5UuY4LoZ3MxY5vhWyr7l+SjJRyIy3ZweinQ1
0E+oQtIu2nZ+sR3HnBTEqvsza05JJ5XAAnhi7QoDpSSb26w4zJre3nd1f5ey/AA59mUl1WfobuWI
rbZo9FcrTSw8ju0pkdBWAACcowgDWjPSXzVBv5GRYa/C1zEdrbVdjgjl9PCi12CFg+RTBhXVluKW
IrKHMt9HXlxMQPqQEf8MHlv5ajKvZW1QsSYt6RBpei18iv8Gn9YKwwB3OUv8lY3sFTMd4zim8Q97
wLpbse5FrZ+ugiB9SKf8Lo1t6hgYDwSXjuuN28AiLSpDdkIXMkKOaPoXBL81b1GqIBWhrQdeHtGC
S1YloiniBSK4ZWszLYdNzU74WTUWCMfSppio9bNqnYvJn4l1QTCKZliWhvjpjCKh3tS3cBhIO+vV
g63Jy1CWV9Ac4Jjlq85NtQlw2TKRBupoJkZ0oOlGAoVHIEVpxb29bEdUSGY/zgA971AlOT9Sl+PX
Rf+m0763BCYFs4aIHx2Ed5qw0gwzFItO70DgrHQ+yrqTW70p36em3PcNiiqfHBRqyqzgsU8pQwgT
2mJOhxAzqKMBn5yFWTMZ0zr0MEmbwiRz0sl413SlPaWaPOhenG56JDPLBK7FWvB3rbQgee+ZjO4L
md8YL9Q7X9/bDgMD9upkPhBpaUbae9sIRqyWzexLt+5OVd2s0BLs5zhxU+aDpcJxNuRNskBS98lm
4xLR09TUkGx5RE23V/6vLzFw2i7MPJw2U2OUbFcRo42joejiPbBZZfrXzjOcYmDCNUQcCMLP/vW6
YeFWM17FcQAIvSbVI115Fln2NYjCHDfsOho4qXUm+JYJswoh8LRTjuCqaMxrNrqMWxs5sCQA7hwA
4RP8S6IXdl3tREs9GvSFlYWnMbTZ3w08Zx2WllTzY8wZ2XygIL7mjfh/g0RDr82JDdmyUUiLfaPC
CoSExOZ4y9Cypya3kJ/V9wHkQUme58iuk8BPJ/bLywB1Zq17VsA7vhnm07lRTguLSO25I2yiRLCo
Q6NA2OMhnezqt1KNH64A9RkJfNUtpzwDIvKwjOwz6t7qyYN9F95Cv38louYBh3A2UZv60g25UCrx
a6r2w7MRLAS68Tdk2PLtXg+W7D8gIzZUl3bINNJpYAJWYbbkeGBKyIv1WgoXiQyldBQRxhoxFaIT
YJkasGkqgq+6an4JnzwAm9k3OaZo0gQL7bXhoILJAaoD032ffSDiXsRut7UoNZktCYTDzJvb6Qcu
67sk/KtlE80TuQcThV5Eg0vJjVbo1zwAiR5O8ToNh480lIC/IlEt0t8qrF+tfny3S/0kCYlZ3Bq3
JfEarIulG8+Fq156G5Sw2e1ZTexyL9tNzXBwIiSbo/vwk/gmlPteZByboUAeavIiyAcjIr5tn4VB
lbe0J7QfMCuTzuXWADwJRS+EjvT/PyBLHdqaLu9aShky2ZsBJOgwpkfRIRHVLAuNXe4idGPePCI9
jk0YoLirWVZxV9gTCUtFejUR16UWK5vQuocd7qsmfamwELA8WHZsGJQujwzmcUm5wzFO2nNAUl1d
RjtYxXtNNs9+aOyNlrE+PoZJfkjWDEYMnNOMT1AWKA7mcQkb+YRENXAk1UekxbdgGi6Nu5mqfp+U
5cUb+k1hF/solqt4RlyY4bFW8B3JmqPP0qL4a5goyjsEgyhPcP8mX+A53nonvADKx2ayCyL9krjh
Vaot5Tiylb59MV118ELvveiYe5V4O4ziPVIF2bElTDBeCWfEOOPWxDz6yXasQbFNslzaFbEHUcpp
0JA00zg9fNx62KatPHddDdl4YmolvgRVbcT0BxbowYXoKAdOX/BVvKmF/C3sf2YqSOplCJR19cPy
4M1WZqLI+sXnzPxQ5gXlrMQIl2VmtJv1vDSguM4kVDjYCkuFYqTtAFcO6Y0n4Ji4GPOCt6pM3gV4
yCg1LxFhT46efVUKTCYwdEwz1r5iuduP6b2xP/U8+2VfT7ZbMF7GhBNX53WcZd1a8AvEARxGwtTO
zAQ87GZr+/PSoOKhli8lTymv+LjIjeIO2HJnjdkx6zlVYmv8ZWz8lhDkqo31Ge4j2XAjcgdQpbj2
rJWo8wxrH+A9K3dXnRueiYWFApnj96gjPodxOKdTaW4VosNFYs/6YP3UG8D8x/KfS9bwKKxXLfFf
OmW+4AhiKp+qR4WbewTfERYQ6OG2LKZcXIFE3fQ5db1kaEEo1jJ2SUxLtmmmizULu0Pt1/9qS/vD
FbejeQYdnrrA92ztmDt0F0ovzIUXqDNTRFocIvoQ8OOEQaAg027lJ/29maOrw9D6yxMM/d6IqK9/
QpmI5HsmFnj8ccqG3DUG6OyajG4fps0Cll9SjjDEo2e2n+Oy8La5Tmsb1yQJMN0otOy96tWKh51s
3CLeK384hImLHWIADq8TRukUM7RkZLNb4jxhnBBTH9jRr9Ho/6SFM1LJ5Iakc2OkPjd3DRVR4Ixr
p3rPyv9kFfUrhcR3lsl25wh2/TCqCFRJ7uYENzzPEN+Wwx2VynOq7WqDdqlM+gvN87em6Q1d+Mh0
3z1KRubY1awFU/FwEaTT1k5M6jILuB0gisJCsUxdvp9z/oyIc8cco6uZ+tu8dz/T3r46SnyWLKhW
mJBDzTp3XvOXdAQfFsiDc3v89RNzX/IQCvUXE9/H+Tac86/qTW9ooUPWe7Yq3lJ/+GhH68eN4xdp
i9eclEEKcQI63OpG9PSTa+JJ96HSheQIdLa2duhUQis/SKbTLvNXpoWwnfPpj/buxfSsfslU3RfO
lh0GOetbCTiwg1CxnH9rcmbTrVcKtuTRk5VMZxY5ZyOr1rR1BzSwM3brUdfUC3hVeuLZ6YRt5NFL
LQ/OGYCIlHWXORI3OW1dKzsOXFkjfmy+1PUghl/aRASwlPV6zsGRQhZb9pN/mTx4AAUAJgvASTE9
+435JnXnKw6ShMNofODCaRZDjSrNwAFBc3No+gmwOwgY2fBcDSUsYsL7cuayiLJfnUigzcO5N6ht
2Ksrye0dJNdiy+jlzePLnIz8pWdCj1uauEAL/b/s8hVy3hYZjkMx6PpwYmLazLAfVoRiJmtHZT+Y
etZV2m3pcAlEdRdcK2uWcD43RZY9D8U3ytO4c6qNX3pyHVu8944X3nQjfU4KDVuSjel0gkmCR4s0
9ek5ZEvMpu0N+CIvMXwjJ60/iJT7U8S80iiRQK5Pa7eliZfoyRZNS530jVoS3m6sDCQbESFU5jv5
HbPGip7KaeciKDgYJnHZjMWG7FDaOu7rlAMLfPViyqaF6AiIiYnmoR6mr6BOYpAW/ct14SzturyO
8INWZc0T7fHdI6hdGdzuqxyMIVxWY+1ExVvchCc5+aeu2xNP9pF1amsU3aUPh6ewynZo1WqCs7YS
nVqqgm/6q1K3omUwEAThhV+aFrNJgGFYYZxYRERoja1YQ5PYW1pHsJ3GRhQqMCZmXvUSzQhxcdtY
I2HBGPX1wA5pkl0PqLHFqSQTxZyh2irUfbWTHXXP1Zd9RrSBTxONVRh2OLPEtvrnFPJk1frJTBgw
Tr3+NHA+KddcJy34LkR/mtoh2UZET2pxmrBmKiqo5q3zpSUeYgRItUUZPeVNC1BTR43QqI++5tus
ZI7I5QTImXaO+n6RGC+Wh/M2l9nBbFpseteOc20i33ZheNHf/A6OhbpGHfNsqvnbkPQnWWskfFvQ
aMKv3rcOgVO+Bbn9VAITWAljQm4LiL+iLTn2LHZXflteCk//bjQkjRWrNGV1WIKK08TyyBL4aAXg
iczil8/Lf731yFPzVjpus001940yPK99Z+nS2S/iAfO7rPeDxZrdwoSpNapctCrjAe1Ak42o/Klv
Sj503cYwkJMZP0ak/8ZY8cXYfeScagvws/x7H3P+nJiFCz9fGJl1s6jutJZFMu37QtFXdoV4ZTu9
i9neki1ytwZE3SEJIJNr32Pszoq7Yk3QAGEKpGUYjM0xjy26rIWq6R+noXuz+wlvQhpsCqx2li+h
kwPwc/lSrPL/LdcqDi89xtQ4+mGSby78EfqIosplbfeHB+wt1MhXhd1J+Dlk+dhbWRXkOAF4MLSR
EZQKmxi05tqyr56gFKUUgNynEPcBybYkqa4+EpdldBIT17hmBBiGAHAwz3nFGXYVGPGZU/50k3+1
MQBxAlUKVcsljf8hV0qWotFOozucIxKH9Hij9GEdasMfNVS5VyHTcv1GSOaHsuNfUTtbJfzt0LLK
1MwVxOzhrQ7tC3+Otg4KwMmpEx5C1NJCN8lzs8nx0EV7CZ4aUX5qFpOorMC017VvZYEkWbeL77rt
dq0J6yFUlB8NqeZwmATegIu067Pgut3YpvfIWwsruXMkNYAVPyNnTF7FJm4pJAxtP7YeHm3f2LQD
2TmMF9zB/50yChrnkcewE2cFZ6KzSEzz8uhE4NcE6P1QlCcYYRdPBjcBMq31p1db2eNaGfLFqiog
6e6ORpDMwiz8IrHhTjY6wSne0kNNV3oWbDwWOWyftDddTA88aljXyh2TKiCyXXfN4ngvKoqQxKeU
SXFuNiwzGoDroXtk63DGLykPmQzeDdJVl2JkiAZXCsH4r1DhX+Pj3m/jHVgo1i6EbpZ4ed5sOF5B
hJKBLcmaBu+QQhgy3adKmVdRKMXckgARTyNNqiaRrWA0n+rNqTQjij+WWxKk60KxIuFJ9tac1xlE
QgzenjMdSnIIJw2Zg6P3wx6FNZaiHKWW7M2zNpo3ZecjG3JsOoGOXFW/2FNHde6cu4BUDcTVbj8+
fOYHq5BESGfOFBPucCpByfX4J4RXfeAVuBVTeS1TGnQiRf+B17oMPVLVlpAztCAZtT0GM2TZbE77
euk32rZR/hHZ6RIEC7lREfuAlGtfjIeJbhKlIo50UzWb2u1PRvOVhHOWralfU1I1W10wZ53WdfCK
vxxyrWJSZY+4nlxCEULNM9eRWeqL2icBWNaXLo4udW0yr6eiojL5dfGsG7Opp3GJqga0QbTPG9H1
F5tk+kT3b0a4Jm3v1YgDcmCg3E3xbSz9N+zfeFFo3fRmuGhBcTX9dNvBigY2FmvxexDfaje9WkVz
szL1l5KQge0s1oEjcpPv0ySE1fHaN/LS9HJdWfTSEYkUpKpfACMm2Ly4h+cXDos1QBREemUWPPTs
XylAPBc9U9uhYiGdpfgd5E/cRRtHk/esJDmiI3Bg45Wfjqp/ynJatj2kiqQWt9B2LrwSM2GHyW9c
6SheXbhq/kUQm7lqyhBNQ6Hu4AuYF+vGR1WFb2aaboXoN7HhPxorY36RDKeCAY9vBc9pZtw7BGdA
ndapH29cQKHos1n0zsbGWqrHpPUrSC4jCQ34s9D7Avz3O7pnq741ev4t8q/MI4kudOloawptZl+z
BGSNYfIP48sGfRsaq0gflrK5UKtNu5BOmeTq58ELXrwwQZheEtgnms9et/eoKrhqaoo9u8mOfW8e
UpiB8LD9d1Pz8afzrsYVngeR/xbOdLPHawkUIXCHQ2BZ7noWTkqz+osxHKWj/5un4gek5g9W7g2u
lvuI1gDDIM8kIsZ3u67eK851cre/hja4WlrEuCRiY2gRIOT00a+mjyQ6AF9Rb26pfvh+EDe1S3iB
mMsDGMxtkTFZQxgXiWyjex03fU9z2Y3Ollv9qE9gQeK/sHbKhW2Gt6bbUzZuY72Bqc5Sgs9yDn7o
83VhiL+I5sioJHCfeXJnfpQNWI7BrMPlZFs7M3gikOTHNUi6IQg3ksG35wcfxEodMGMsOR0x2KDq
04W4k4nJrM4RJ+YYTFJ0ZrntTyy62+CodaNAFotnePjPjqCgKqkg6xNZo/eJdPa5oaIRYA8W2x9d
Tmk11O8VaQ+tiI9pgi1YvxvluDYR+MYQDnXUssJz6H/lxTTGH1Rsx4BxW9ED9jGdnQRL2mTtnYC7
P8vdO6PLOMKFBNBeXSL8SrwBkXvklNvTweyFbT7PP1wlznrtbbLC2HcyvSSWf8iocltKSYMFIYmc
yQXrjoZRR65ti8JZ72LGE5l2g9Ykl28DRwQwlYOhrH9WPB0bt/51O59xln9VM0c3ad70kV7YnuvB
Il9WY4KiZ+6fGDcwSyQxESr+J3YLtkrNOW5WcZTSuhTzHjmlcqtr0jcfvQc3KNF5Ls2MxAL2dq/F
vcB2KRKOJDcgIMxDXx3H2OHDEQkrXMemdNcORTt+SAb1SdzB9e62nHdn5dABG1CIgw5GsqfNMNUW
bRVzhRpqdi1Hc2EaBpaEfteP8kIUw6OpsU20PQjq0H7yoTbE5xSO7ZINZsBCuLgAF8Sm3GYwh+w/
DwVkL9BDNcn3mEYj1FFK5M6HiVk17LdNug+OXN2PH2bE3c+5ANFteCqC/r1p9Cc5MVXP0XDiQxqw
jCvEKFVMbE80/tmehyJ24NfJzm4kPvPKuTBHZqJfn9g0MTwO3msej6mO7hCdgVE1wSkMKQBajaN4
BLbmzSr1md5IRwbp+0fiynhy2/E9bBiMBw7SM72Az5G9WviP6zBSi8nzmAnibvn1fZSuOjc+Bdu/
Ti9OXi853ebfJ0zf/YaXN3EQzesx29lRYYbhO9sN0UdGR7MqwX4zeBKHNqrx8NLMLJGOE4lpMJBl
IBzP7vm4QhY/1PHOqbRrIqw/Z/jw6/pLtmh4cVFBhXZp4qduIF9HfJcdVoYy5x1PAaKN+NEcC9Kx
6l7Z0dzjxi4ZmJGy5Ijh5BnJM3n1vG/uHEaHXSPMvwJaFuxkG5IumSbFxbglZwC7W38rfSQV3cAy
X0N4bsTDd8FoszPSp3A6996I7LhX3YaS+NIWBQvrCuu7xUBr4EfLLZ/nlaTyhDMMN/9NDFbGotU9
ocY/s0JqhHbvvb7ijUIjENndWStAyE3hu5bgGkT7+mfobJfL8cuvOE8kvD4Qaj7kMKK8myhn3Ylh
0rDnIVexIs780uQtwMMaFg8VJrPn4AND4WvQC52yS351OjsZN/5pstFeyDb48TCy4bX6mDys3V1z
JL7q3U0YrJD51y4FOlGrdW7z+z/AgV00MSR84eIkCdv8x6IMn8B8MNpGoDxV3oeen2mJ+KhVEW0I
f0HxDeILuCZ5CBMkGCiBJKEnRz9Gf9QjMpUDCVxdw+I9qXfm7G4PIqPYNr9Gb7HMSphO4i5dgkK2
+ajNJ3/Kd6k5ryaMlTtNiDWBQi4I7PrCFI2RezDnWb/+obXRfeTAzhxv3RSE4PiSTgdTZuwwvsYh
3ixtZvbt/GIRNxFaJ8zVO9AbH71PB08qF8i6ChAWPXw/4W7j220E5RO7CCPgrSumD5mV74VNdaBq
q1lipIFtzqOYDfm6gxG5Yrn5whhlI2LQEBlZaozr0LknfbxVpfYRazXtIYt9p/qTvv7X8rAysrjl
unMfwcSEhpgXEsQldfq7ZTcvo9xGQ3yuw3FJMuw7CosvH7qB8UIw1y8usYZmul6ir3t3zWLtqkrD
/NsCzZjSh/BLnEEN8rS0ea7N4KXLxxcxqrM7pizH/YizmrSdAdumXzj/QKN/mUjKLVgxugXl1veK
PSkLfxZTHkfg65uF8L5zSxg89Zr32xbUgVBIoCxyJ1BPQHrVXtzCO4PQuBrmi8QXxdlk40dRtHF6
/pSSvOcIErHYL1JK5R92HvwQgbtBMuaE4WcU4jQz+MgHAkRhEcuz5fr82eS1IBMAzB8bB92GTVDH
HWBZf3hnNMSAdTHm4n3C8Jd37p9mj9EqSqdfU7v0+NZ5qSWGJmaac1rkwO22cBMML6PWLsuWDSgc
3hPM6vdS+b8NqKaVKz69jFmTD9ennTW8+HUIXWbmrSPZqq1fGVsfKMuPcU9ynFvPLeYQLpyC12Ws
UVowIwfqEe3t3md97P3WY/Pg599mM3lJCDVuwzL780zvL6fJly0K16xDQ+BU3cbGKk0Fan+wbWD0
vEaX/uVpTJBQ9xMxrJvX3K6/6omnvifFdbaEr3QZrF2Mcph5c9JSwddVDjLnAFJhNR/rpc4AlvVr
w//UlPXv2IiXusc5ov+ziuhYJO1zWnYPmwZglTnNA3HQHj7UCpP8KmiqLzwkpPt0Ac/Ta4wlmPkd
diazRgQKm5Gc3SsWebSZpsJgmtyl9yax8RNwTr5cmxKfxE/kee41T40vAHYoI7rvuFNPAulF6Rlo
WrlYuYVDZIQIIwKTr9Ibve+4Ua+lFZxHPb56hiCflQSummA2UEBLRBBoRrp2WKdSveSG+2d57evg
+vvYst/4y38SVn6ox9jlkzplaiQORyY7KbRM3sA2oNJ/wa3u89h+NllSQ6OwvkeZfOnLIgrPHZbt
Ba6I12iMnzMNEJcwg4uKhx0rO3SOS5MFMlvW/uE3zbkS7rZHTgubnROShzPmRx7D4I9R9jh9G/o8
zq4Ia7F4JaLxLlMLySLGBJKd93mIgSojXdyhK68qUCKy+hj6ii/XMT9961XZ0FbZvixMDutlpjuP
6jXztO/Am3jsPAMMWTDuK6IrEEFVE+amsqTkZHobG+1fqqaPeGLXqsaj2c2pjvqcfksMsFHwZajA
vTuwEiBWs9J4868psBLAZD2oaJ9XKQevUSHq0bWPMGMlB4GOdt0FXp0UGTmV7byPCXweLyjHXs7B
Rx3ANqssEFfXd6VnN6/ACzVvjY8kOg4rPxD3RPEfprqOGS6XxDNSDqZBeZASN8WgczzkHqy5zPb+
TeW5sK2/pkY1HcxmKVBpHKvhUzNhhvTYrvZpTdQNmltSRaKBKb0jXBJVEtLekIXwpjuU9lBgNaxK
ad6cAJ+Kte0z/bcVcq406ecorXlbSZwW2nFuU3hDIRu0dorewpz2FLyjzvIerXNqeAscaDPYfkQ9
gq0IkS/P0kQeV6jd3Sq91mY+rMuA6C1/q6rioDfGCzUck+CeXzE0SF6Ir36c3T3Mh2z9e8QXdAvg
692VQSXWJPNnb+arIn7RrTJYF5nxMFV00SQLILRbGzT2TxEGQcbG3Z209SdX3FtHQ5jZMB6zMZUO
HP5tPaEtQhnP51PLns/USrKF8oo7a57DKKiSesvsmYvqmDWt1wlPaN7W1Bn+dbBYAlYDoViZoz+C
ZBZiKQfLlfvwDFSZjmRWh7HxPrnhW6OCT392QeHCQTgQIP11SKYsNGCNBY9HZHSvLHHmfCYcIc4O
iGS9RrR4EpDJ6X4ptOXgfLkFgwuZ7irrKKXomYVI1mcuu1km6M+tizmlKOHK2aQEpSLeVExTl5Cd
qQw6Yvrc5szHgR1oCjj/OBc4ahZ8SEDde5aWhUvUrhuXa0wip8klhVEGHXtUmb+bDh7Kwav+LK06
exOmXx86qtObV03GJ+LP0fzhIlu7QvvqHeuvQ7/UWMzWpmz2o1UGa31su7FgndvmPVpLiEEZuVGu
1tAwT2JvWP8xdh7LkStpln6Va7keVDuEQ7R11YKB0BEkI6i5gVEltJaOp58P2TU9VrUYm03azSQv
GQIBdz//Od8Bl2K2oOiZSBD5DY76YPtWOHM9T+yeYjKeK6Kvj5qo/DzUaHS2X2YBHr8y31ODXtIm
uohAPgo9fpJd3wHxjL/CwsDJBJ0mJ1Cfu7hdO0ReN9ce5hBXnyCd547N0yQzOKwq3gTC/ZlY45sc
j7wqAj53JCXIW+oMGVgOGcNdqfOWNKPGUMxvQHI03Ep0qHf6RVjFHlPDvc2KcIMQQ1KvvYjJxGvn
QhU02+xcsSnGNIGrsUKPNmyv3jhtwrRLcJIfcWCu24lPgZYjKk1oPUXcMDRhr52AG1+1dckxpw3v
wjDmxQJyTtWKfC5ZHUWX3mEAf7cbNhIW8vYydKPo2Ks2KnYMv0RjlFzBrA3JpzaVXynjPthxyW1y
m40pF9Bca084BcebOJ2iD1jaDJrKdeNY/bMwFJyyDvq2B9ffsQo66rnMNYLTsP+tHdY6hvutOBQ2
BQmVCx4BR0LT1vmtTF+6mfMz4HHn0aLhBzFvXsC++QWXKgM3ZT3oHHXXw0QJpSXKbB1maACRBhhF
UPxDTjpOb+hyS4/sLVHARUNGGUkt8EBfWaPotsPcaCCxB17VoNt0NqxN3UQnaRbYdoDDeJ1NmHW7
Msz8hV1J7GrkXtU6wECG6CJFzMjQo7MRlD6hfiVsLrL+xZsZWOGK2lSu2ewrnFZdbeDWi6rjVLA5
jwIn2LSGOz9quZWDf7zFyM280mDv1Nr0fNUu96HKFtvZrreWjeSTOgRI8mOmu8JPa7P35450N1g5
NJM50fZd8gxPIAXOC5A+4Gl43U8kR/Sve3fu9VPqaR+96HpfiuWTW8T8apLwYRnBzNWvwTBUa9M1
XwfNQs9nH4d7hZpQcrt+nZnyJo4ilqkseUJs/dKtEX6fGTw3s4DTzgHFetXpQfDjtrnrx/gKcfQh
jsDyZXH4nnv3QUlDrhHTImWmgJnIi9jQLhxORbjwrH1qh3wqynhagTZ+oGZ2TSLgkCv3hYw5MA3U
6BhnYOOmBEDxPSiG7ZNRjhtnwtuBX5nOPTZ5PjizExnDnYFOOdZYkGVXW77BM2zmA/TfJvrKDeNs
TDExgmh+4ZK/x45wo9fTgxugTmtLK65BJyPHMajUhFk0DH16oR/wp75GSmdH3ELp1ad6BWSz9uua
XUE8IWONv10aphP8XJYQxZahD5DShFeuEQKBxjN+tCo2uIX1NPwM6hQL60BGEwU50ehcYRLUmd5b
3dGe5kBuwE/Bh1sZwWs2aMFDOS74OLPD26Zxh45HsBuLt6aNYpa8dWe4p9FmS2Y1+SGzTHSYsNz2
dnmNNPUu2edbM3YaeEVoEOlnmeJbFC7w+EjimzaeGk+7jlAN4kK/E/P8SbpsGprPuu5AnIYz49Ul
8xzk97rhnUJgFBz0s3e00YKpR48QDOVCfdY5adQefuDiFBmCfWfcTLN4y8yEsZ45fuFc3M1euQti
97Y2RwiAEXz2stTXoWKWlA+0ZpG5e1eSBYrYJ62BAjRdbGE5bfaDYbD7DBlfclQusJhpIPuoOUdp
zrnfjRrhtHioP+bQmWETQjL32KiUnLVVwJYDlx43g4KgL7vs1ylD9oRDvbYAi0PHt27nkNU6suYt
QuaCu45LxgP9Ke1y/2LhZiPfAEipFKGxGuzqB+cqhUoTunLrpp9AF0njOC8kNSuq1It7NYYn3jN2
YODW1vEMwsMmIn/TTPJtEX1Z7fbEgO6nnMcPXB8+wWHOXXDgyvrxKu/ats6tWSzvd23diZEzSqC3
90qduZKWk4FnrUTPncpY1GijeI28/sN6TUT3pNyEld7lBqZ70Vs8EbIJAvmd9sxdbMvxH+hFgqRK
+x97z/zbAFJAGpQzzGRdI15nFfX3TkwmCqTX0dTx6vE2o2ZQS7UqLq2OToriPe/nybiKwV3T2rOr
9erTHWysClp+nvVv1Hp2F3Yf+AkdHCM4bTVHT+7sbchzPWdD+yVTdlQkpWuI7rsuFs9ZSAyNCMsd
VS80MLXYqgz63m5corHcycWJVrnM202xe0HRZwgVtOIGlfOpdmb6rdPfTWE8xC7NB9QjfWehCwSR
E2FAZze6MotRtmXWjRWOoqbFpQlcLnsGckPcApIthV8XOAg3rpfsW5ANPXb5gviN1hof3WicWu3N
rXu6G6KcAHM102VTb+uCAG9W7cxofKVG9yAyBlTJSgrvx3PJW7btfdGyEgzpNQw9m8Pyg5ZjMqxD
6yTCacspi1zXRMbbFNPLTNsbMCdEbN1DE8P9NQ5vQe3j+nsEQsRBoFrnSf0ZqOySusYh8kgZRwal
oMpcOQY1iyS/HplmrzUNPllUD/3aKMOnkY+vdIcXxKKdmt91UvseVhrTQiY3bY82Eu0LxtkiUJKV
H+3HJmKbP/egEbT8mWPzd681M05R45EPBS+VgnpQTcF9mv3oSbEbU2ymqOmsO41OTCPaFHPxHf6p
ehPwtlWh2Il4lJJYXf2sxtx3wLYiNwGUnxMgwgPxj4GtWQ+/eM4EQYSIe4QOcEyDMpfIc0v7KPew
T2s+NXJYhWn726pJVdYlgoBm1oujkvWIGlkSNR0SFxzC3ODDN+TmHjZ0sg6r+U7nWpGjHDccI/c0
U+PVnQm+Oiaek0GDQTAN23GCFpsIUD5kKLZlTC8WpvfzjMHBS9SnCZyXVgEmHEnqYVICuD4hccuG
vqeBiGeUy7clvNLrZLVolPu2ooZ7sjETuW2/6ggyp5Y2x6lRzt4zr6nmfeimd81a6yOrx2iNc9PT
rWwD8haYIRv0VqbAHxTyGkSlfYTjzqdn4mCn6XcHeFzDKhCDkljwXe+u5VlwYMh149jVPR5yV0Rn
gj/Y7vr7uSDHXJn9XTINH1Om2lMw1PdFmIKYriMsRSUTI+oNERIj4aSEEjQXL8YimlFEGAUo+pYH
ucXY1IQ/AXlbz/pCyrBIxrLYe4H7ZZvFqYesY2XE8LoKp5kH+A2NZcX/gZPYc58DnYkOLTgUrK0C
aYBsURAmo5G7+6BeuoEkbZe6x5CxxKEcjU3mtfF2aAigpN0DHlNnMw7I3kBpEoSOL4csBQt5Y/ge
G01G0eillqg4t6DekQIFMEqSCqTrcHbs3PKVdzvXQASSSly7BAVxtiyIK5yipeScZL6Wi3QgM+KN
mcU/VNRGzYKYc9drd6FZzX6Qz4hqAb4AhWQC0Ow9G0dot80OlsgAkTvU9gKLl9dKDOjF1ovEc5nV
P8rodgokAvPbygYrbFgS4xAWDY9UvWEDeqanvnGWY7EKKp9jaCiYJyegf1dpET7TuXCtuiVKTaTS
nwJwoc1Hkxcmox/5uydOIPKRN3jGGdo2X5mXfY+Di53fifa1brs3aXBP8g0LkSJLNYbdMQjfZNOc
bfqHm4r7qWSTu8Ik9iacGZqjjhaMdM42gPtmghJpAgQgF3mnncgoRa+Vdk3C6VlmzCUH5a1FTTsZ
PFR72d/7q1QFhR/gucDfxQcR89UpGyZ+fWgf6zmElOecIraiK4K+DpbTgKNqE95VUl6dAucJMsZv
2mRWEaJxyP3b8pYVMNS+jJBPFMgqpjh29ZmIFouq7Q43O1lXd02K/S4M9H4tca5FcfbeJcNZM7jn
1DncstzE/YwXAXltvEyoCGT1IEHpKWePFPpeZga3FIlx02GNhZwCwVTqz62t/+hddRcRRz8KExLB
1IT3A+FdDwg+toegBZDS/CQie63sNy72e3d5QszPN5xWOLkDFsjbBwfpF8MNbXCxIMJadIrJNamt
2n6aEO+X4xnxHbxWCaR+bQ7B0XgVJxOPF7Fvwk01sZjo4pgK5GASp1BJLbrfiO2IfHBX1BV5mwGG
BqOnxVVwNKAU3JQujDgP8IKFN92r2+cymiq/fumkKnZ51FigkJ1dF9ItqkT1DDeS7qyRvEDCuzBg
EVmnioYZOTWnEvF7GpHctRxBpsGvAHh43NtzyCRev2W4rsBtz9j4UHBGVAuhmesxrAtfq60LJ42n
LgaKQclmuYEhqds1u/nsEdrITMw9uEep+52XeF5ydeooTVWUV6IeYFnOkFls79UcybYmzZFH/YGK
Tx5doj0APGYYWHQU2DqE2SvumJmlmYQw7I92kF/Qkx4o9czuVYx1GtKH7PRDZ9DA4zgm+YBwwWoi
IGnWfa1YEdjndZTKJG8ufhebMtQV9gt6X9H0jfJWh2fnq6z6iBw+TX2Dd6wsKeGcVL6lXRAQQMXx
SjPMVRf8jup0p0+qXBMf53CECRDPlQ2LmMOPgV4rcE7fSJvpWzRSv4f4q4mOEJkijod+uxYxs3mB
cJ3DzOWgQJaSpjlrVZXpY5xzCJSW+unop16lTDFGAfKkzSmvq7KUTgSP8lSHCm4albaqH1c5SUBO
WWN/1EnAsYtllUstc9PTskVyD1SMvYzWcL28GROtu0vQ1k1xMDKypBgbnyQOo3G0t9bEa09+ISrB
QNetlmFadklt9hcamXMsZw4mAyznRdQ/GvjtW266qz/cqjxvsBTHbyB4fkwFXkaRPzLYvyiZOwxE
520XE7vPcnPbzIXxhGVzYeyWnhAnQ+MAUMe8W1hLr+QQ7gwmh49hjzuqXMyiNJy462iwvYOM8DxL
3BsOBQH5bIpnWzM7pqX0MqQRoIFAad6D3cfXyYBhEBesdbDNmBG281s00ZxUMzhfDm0pIBwV+sBX
1pwOBkKlYcsHGOQJH3yZfzWyP3sdcZG0pJ84hvjnwvslrAi3hm0BkjvAasA2pGEB2EJCq2mxJQFL
aiNExjPdEhN/90hnBWYA8WRESw1TiGjLrOMhw/XmeDieZ8Glg633NYSqgVLBOaLHHzrX055bkAeI
ar5y6luFXfVFV1i4YamUa8HVeQOXr8Zgwvj2MMSkVxnLueaEbZ2cKYUIqInWkUBI78du8RB4zIy1
1rpq2lJ1Z8JoAQj1Fen9edAasQ86dtS1DQIWoMt9h13Y0E14H9GwC01rh3HAYwdWPQtN3nfOcKpd
PMAN8n7Y6rdVn16kA9964uTblymwob78cYbwsSnNBwZ669BJvNWQt296/+aRsTc7PgxV1t6P0HGo
VovkTaYxXE6qvLlh4xZTzp1+k1JnQas/R1FQ7GIzmSefi2nO/sgoDSf2kv4UmrUuTFYJjHsOW5tx
36xlxSWTVM6zisv3dIQMFzOnxQ3LhVSN6jg4znEE6GEm4yEbTG5xCHG5DZ+uA9MlbXzzxWxc06UP
XmmgkMKmuHBGODXxTzXU2zK5NEBMVhSmHTSLQ5hCLVwkGnbm7mcJn5cxOoH6GEnXtuUXsf4MsjOl
oEox0LPxoVKD/VnJ8d0U6SN1lwkbVhaFtsNIMwwaMQmOsiThA6vlurobsuF1CocjdEd8CDbhobF7
GrLuuRXR2wieiJRGsXGIltqRbqw9Ct86mCKaBP+KbPBhCBM0BQKjbExJQte915rCBxjJehu2gy+i
aluU3Edq17waAJa1gdaRjpEhSANjoVAh9E0s82vNG9i1YCpYMcQu1rnRbAV2eZJjzHRN2iftJnox
vy2HY35MYxc3NlCI+dI6lJCZLUlYmjYwFItbbRwy2OCKmyUeoopyspURMvzryBQrzte4S7GaICw1
7vxKGTNsV5TXztTbvQt4WqTMa2IZAI9ym9tKtB1gpbF68dJn8BH70u5OZu6OPgdsYJqe+xv63kM9
ICVrIbO9bLHIYuNnHMi1tHY8MNOJMF5CE+xZF29nwSrMDmhaY/SJd30STDu4Y77IY2awFUOWJo+f
3ch5si+eG7xMStIiEoDaLPVjr3cHDcPjXSHFlsu29m1CmyvC9+DjsW/nXvJVhTAqWmsXMfpZ6R1b
pdmjF7NPxcYoTPKeJmpcpWUHUzTuixxx5HjW4kStyduRpRO6tsd60clljmoAJS1bzqeG62xiNubk
TbFWxuQwjZhhVWMRo9Ai/WB01dpoG3tjUIxHblmnGglYnmVd6Y0a/TYZQX0b4mgZWbuJazpXDDLa
pAFj7DgVQcSjyXI1VFV64fa/XhRFc5IPqd71j307/cAH+eb837PeZA+hgqAUhs2ZWspSFKQJInP2
hwqyg6u5fCRMm0FtH7FXkOAx57bZSgdnZ5iYl3gIoHbw7ZaZP5lJGb+l8bRcxfbWZe3duk3dPCay
XxcqPHTzXeRQfheTOFinkZFSwJWwQ25oz2tEigrhNCb3aqRlNspfI6mnMxAm2TOSC8uu2GoadO8y
LH+nhrEdmLc+mK161lsi2DqOkJUkRY7ZxqFewM1iymM2QQFJTSUFSh8mj4MtTs7YWIcwc+7MCTtP
m1QkDJQ8wYTyB5Xq3Io5wzDdTnTDPlSl/RqmBicymW80meeb2mi+ZlTqY0iI/fjnv6g6Yq0zGSsA
kmdvz69GaqXLGT02AalkN/uAGYoR9bSZBy71szhq+tw59JK9G5r+zg2jkxJA1ibR6L6GpoA1GOAV
1ll73XceQ8faeYhDNOvekB6LX7y1ow2HYcYqLkAIWdWPdtbm/pin8x7F9KIJmw+Cq68VhgtBVxzT
VjVv7X4+YuSVtD9vf/31H//4r//4mv4z/Cnvy0yFZdH+47/4+1dZ0e0RRt2//fUf25/y9iP/af/8
X//zXf/6//zjkVRZmf8/v+UcfzVlW/7u/v27lkfzPz+X3/7PR+d/dB//8pd1AfRPXfqfRl1/QDF0
fx4Dz2P5zv/fL/718+enPBKV+/uvr7JnOMhPC+Oy+PXPL+2///7LcP+8Tv/9Mi0//p9fW16Iv/+6
+QHc++/f/vPRdn//Zf7Nlbrtea7h6QKmsCF//TX+LF8Rf3McSy5fcg0pkD8s49dfRdl00d9/6cbf
LN01Lc+wbQQfw7J//dVCouBL9t8MuHJsxKSHj8AFfvbr/zztf3n7/u/b+VfR5/dlXHQtz8OU1q+/
qv9+n5cn5tD7B3SJH4nDxpEOj5Ovf31c4yLk+/X/BfMMTxsEYFOG6igTirmR7VPsG+5MA2n7lpi2
tmtFat4mhPtve3IsSe7uBgrT95ZjPNZpD7hdLxeTW0NWpiww3sjJerJhMtEUGvbHppYolj35E9FC
9KD5GBbJ+c8fLQcy07azUxEI7zxRyK3xHwx2x/A2x6qXpoST57lzDtKhrayd5Sk0KnkCGPgaTpEO
6pa//fn3tKiKm861mItTtXFsEIk8jGibzNWpCBu11Oc1WJxrt+Oc4Tmek4NX6FShD7CPwUjY0LKN
6SmaqXYC2M74oMSdTVm2s5Jpc44ldnh3QKJjsXeOSRBzIx0oempitzyKNKuOfIj3bYTvKpoSzLBD
+IYi3m6D3EjOkahoayJd4i5/GyHc3EzCTrY8dKgNnG3QUCjLsOJIg1QMXrGZ5ssMbZkIb5/RIELa
iDJVVcn4AHToUA2GOgx7iF1xjszHhGw6JQZ7IGVdu8Jg25L3ROzlqTGrbmMN6b1UEyyrKvIOwoNF
0kTRPoyxKjgaNDScUZvKZm1hO00jposNnc07QKKNnuXMRbLkRwZdTSe6H2eJs9XM4UvSc9a66E8W
7yADG2xcsvI+6QpBKNXIeg5mtMW9/7tS4a50rWST21A/FKMNfBS+NkmOUEN7N0h9fJsVK5gefqe1
/bssx4taMkFp8RVLgaOOGzL99MitBfaJde+Gg+9OcLB1+p+AI2Kkpa5n73WYiGeGV/ZMBpuRwhb6
UE7EohwPA4li0qa4sRcMQKQqZL0oekPPemzynt0y9R77uM73Vh18BxW+4gzumVdh4c2QncopPUdV
FG+le4lNCL8xBuMhZPekQsxwsU2iiYgutlnc0u1ZkovNjW471Yxrs8i17obU2fRixyleX8ux43zu
QEBqh+xYy4nUxyA3Ajv/+c8fmue9UT9AsDUk94kzjFqwIxOlYJWH+V0fUudMxbnae96X1aag8p3w
1YjG5Egnc3Is5+nalkO/YTtSHqqgjf1JIpTJoeSwVRfPthUHmwx/sGzg2nR5/onApROMXI3s0AHk
KJqEQd6twt6K1hUM4aSjYC41fxsicw+xY2I7N3fYkRImNYj9eQKh1Sk4HAfa0s2tyK72hFTkE+4V
SNOVtdGL+ombLtsaTtp7k2eVhOIomcjjSxiF30wcfslGn6cCIbUWjKqx/54MgYUoNWkgqqECHM2O
F5YKsaVsohm3Utrfc4BlWkj8kPGCT8i30cwYRbIQrzCUPjMweOVRQ6EMR/5lsh5Z9jhsp4A2yE1u
Bx04oOiM4ATrbV3FLQicga1GMZcS9l12mafCXsO7I8exyIY67GX6uhPfYhPJ6CBnR43rlflPf5MQ
EzvNzAZwFyKZnmut7++sntXe0Ub8mnTWSIdmIFk8Qv079LWBzCuClSHfiI4d+nDe6lBb2SEr4PwU
bwknlNxzylUdtNVqoIbBnyv8FhFVYWgcit9bTfca+zPwPwRwA6N4Gy39atKIjle4RJcr6J1jgCmS
wF0ZOSnMRuvqTcKkHpcLt4KKQta242Dg4oYqwaluXJrHYUHT9SjI//tUw/DrBXzENt6XbQUkvwC3
QwEFJ9KK3H+tAEsVRrYWWba0vti/J1JduJn5jYCXXuuqkFtXRejTiJhZyJMwrW5F5ok+SFujTrYC
6yBThI+WzycWHbGmlGZlRQyVs9Q48Ralu0mv944VXKKxOOtxz9SK0Q8GsmEtODmRr7sfSnv0i2Ab
gJnepgzvVzkAHJ/ioE/bxv3dW+z1NoWCvEzCZlynZv4wgCq/6c84BpyVGw8Ps+7xcMQtvUbBKrWA
2Xs4k0XMjKC0QdSmA+0iI9UqgwGoJkV56HOd/EafvqamE/tZGWJokiYT/QmZlGBYEGMXASqIIRQ8
4U09EOFxBpMYVvoeNkybo5lMVkFyhNwWmNku/0yRzvtgjHwcwNXKaLJdl1hqb3NXjIGdDr/7bEYa
yP04H2GOQ+caqfHg8pTzHvDSA12ynH6Bck4S70vWUXgXTKeoCJ6tZqmttecHJq8sR3BGN0kZ6Q+t
bm8dd+H8Td3EMFkyHKfrfOP2n24zgsOW8bW0KrBndnhVKT/E9qipR1gUorobI4OMhR5fc6jgfur0
xxTsIgIXLrZoXhUFLRVRFt4mokS/sPGhqnIfk7lf6aQHueCfzBrADovp6CuGm3rJopoElm/mDeCZ
fhqp4bO5hQPbHK3U3Ngck21zKuEoxHAH1X01opRyhRz7SS/2kTVcTVRz2hzMFDBEL06kUrEVW+12
HMtwTxRko8a6AUrDqa1M67vEqb8xV0GnGak5sr6CDhtN5RC9wFp5cnqmB7wqvGtqotXT2I5GZp8T
Mz3VU3VNF1Qv0iOYZmBDnKlUu+7s8dFydSQZw+nWNqLXiwwhxbeJr0X5t+gmhOABUCx5Xe9GWgM2
QKM212QafLOOuRpdQueJYXdwFbFbWtNGhTNJ3crcd0J3tnoX8lkJ8+fBiQHq5XeVMYXHsBfo+Fz1
0B0XzMCc3mHTXOcwZy6YMjheIU8sITpaILfzCFWobZNTCJZxB2jL4D37Yp6JfYshRznU6ph7CDV0
TwFriNd6hhncjdQ1H5fN2Fc+5eYGg8UXbEF7HwcVEhOOSVDMiCy9P0D5OdrVbRW5H9jWz0nFGStw
ZrXBpYu3fSJ5LKBhr70RVFDH7s1pYwuDbIJnrVebzqmfoKTeR10+b4yE03QqjKfK4Z0lqvYiWpYG
Y14wPR5AQxH3uNSTH9OI75sclU6XzC5RkmK/SRuG/WG8oT8bi8Xg3nIuWQ3xnO2sgEID7nUCiY2h
K4VmXxUpQyZWpOMyOiVu3EiQ7aHtpKvlyZLi3my95DL/4QLM8FuU624TGjeRLcn0WyZImgULxO0k
f3VmezX2bbZOAqQ0aRSPHSbukQLJLcYBPxXqaIFsoy6EW7lq5k9vxuqW65C2UvkW4auiPASGmaUt
KQ3TPScFdkEGOs9lPj7kgQi3eWB9wsUJt5LGD1DH49rJTcIeiqSEQURqdtJDM7nh1sLu3GZVupk4
eRD+yY9c0Tvq3xbDT32pI/3S1PGLlS6j4eC9aln/sfkiiAI6rC19N6XVe0p/zKhGbc0OG4FYSLh7
5m1jsJ+ZU3Gwuvhh6mW9sstwGwQ9p+161FYjCk1h4JaBux49Rh22FKjfNxaO1BWRqnnvlQiz8VIM
ZRSURBKuWmn1TN63LvY0nX0ufeSYwrq1A/swwGR90RPixjGN0GfHJEw2svPAC8pYAocIN/cNz+0E
5izepRmbhhbiAw+6nLPFEsLaYw7nceLcYofqKebmewGbTCdFdc+9x7gL+u62pEwPAywaMM6Qn0hJ
b1+ZuGy1xLqQmiLXYjEC8gwiK0n3WHt8NnsuAJ9dlH0xa7Bgmssa0vXhOXJAVLpgq9ld+DJ1r20f
nXPG6XNJ87fctLpmXJBWD1Pfqk2FEZl99zMpef0CYb7Tg+7CoOs7MRxIa/RjKNV/RiZmTSPat0lp
Hry+Ko95GE1wcOunLC6ORpqfNI5NaxNHxk3kxlcrRcl2B7dZp04cw0JAZ7epsmnw8eFd54sRBo4N
paDuuploSUdHCETNnqIovii9dPfmEmosaIUA6W6R5iW2AnyfD/pPO1rE5ZuGQ4m58homMzYPZptZ
zWdOdh/5jfRMrw4eYn/J0Whl9ED2sCkwUqPYFp0Sw3SUq1sDUP3amZ19TBABdSTd913uHafpy+1J
4I8x8W8977fsCl4YYDBypHQCFwYAYK17bZ04XUUlT1hUIBtTrBLOktkfWsBtgcTWEe0HZ6RSsc1p
7m6zUz3P96pLSxSka4yKd45g8fk5d8N+qJoHr5ifSFeo79C+71lqU0NLvhIa0zBCsFloKYjyRBqu
Da0emSYJYM4Jrn6Hokru3/a08ozqnIR980Tym0mFUbTvdUj+qSr0M5MP5mlCm7dkEKxbxfHq5EXK
D6fsd9Xmw44tgH0bEZ+/Tf780aGAZ4CPVrmp3nrXzG7//KEiErQMbeCJ6Lq6jVDLN4DRsAwwU9co
N9ACuHMUptGVlu3cwbjyRsd+pTs6BxjSM31egJal1KKwx8Uev60oRi/bES9Sl1d3k3xvQHah8Wbz
LtdIqxLVv28UpgzoGb8nTXIqs8fPvqzCTWhiI9AfAdKSB62PFv4D8NIdIGJCKk3d3WJV1v1IMpd1
EqyyToVxX0zVTtDsisH4SDGRfYTazue57zYRe4Q6Y9bZDloNg/QrGeJXNhjUHkT5xh6DxzhFoTeQ
+5HA5NZw1kyQ5YXIwMRdjfiLTI09zz8NSA6yzMHkHAtYfmpmhFlObImnDbb4xG9Kh1L1pX6cyGyh
zpPCxmYDKbCbwcIfsmCmMuhTBVPofUaVoQtNl1d5uElz++RaOEb4wFQpeHUSnxZzcOyRpS6xjNTM
nnrrtc7UnWMnu8pimCuN5mlkOIoG0PnmYvLAWXEVlCDhe2kPLr5ro4ah36s+XlcdPWwdyWmNezXN
F92LJljdCe8uUAhXVRx8Bxqr2q+K5frYzcFC71wocW9uwceHDkQmnrJ9NYMLlAe7rWjL7Tc50i94
7dhvYWswDB43FQIozzUw112CbW9sucQTija6MD72Ek9OYbbvTXqHY8AHNF9v45CtRqtZpNLNxI+U
Nx2py6FZnkx1pNNyWCsXqbz0ONcgVesOovlUaKckZT+s5TgWJg9eYBWyZCRmo22FbeNbpYcGIV4/
1UFf+HpWGauxHpttSg8WEvWY7AdbfON3yjdT2YRHZXMeIfOYwmr4bnXpUJVK3NwasfQO1c6BhWyG
0+0gWjawWm6vyA4dUxQIr06f2McDzGYo6LfhZO+7wcFW5OX7oJmzdUtaam0hRbmM3G6yHuSOY9b+
PFwH/CiXycEiLkbOWkFNqn9UmNVzix9OT255cNmG5iWqRBSdcjd5KhYf27h0k+SzWkssVvBM0jtV
Yt2sym7vsfFYi5ajTVS0Gx6Rh7MQRBHQTYL9s3N0WuedCLraxSXb3UA9eGZLO9uHjPnWuuKGC0OS
3B1FH0ZiQs0wdIAWFjBanfdXpu8J6E4qRaeDG+GNMRvjd6JH77PLml1+tvGytdCb0U8+YRrxdcPh
lpsFT3pgn9IEpJSu3qQenHqvuUJSPkQaTksSeiQLXGs3qy+368FiDljs+fF/AnhxD6x6Jme5NoNE
WxUh2JQ2wEQb1McUuMyu7JbMSaSf8HlMftpXauXI9Kyy3t5rni5vlnKfLTVU0ym35rdiYsJiiZBD
4wzDJZaDc0nn+N7Oz72ZzJuWorjVHCABxYqtgu0xmp1buVE28eN+qp/haXiQR9l9JzP6XR0OwI/6
A+MC52ZFbu86tuaRjSnlnMF0YOwD4mQY93UqnrhCNOOjVISxHLN7KhrSOoat3w7pLout7Cadk0uh
XCbM9HPiTiweVIALEXs329EHz8Kyw3geHy4ZHxBCvYXdQjexjY3IarN16pvkMpV0C3EBgQ9/5tP0
I3F1DSSxcVOCnKbLUPR8cjD6gu9i6jh0X7iAmsqtbgJLn7YGs0iC2jFe9fm3Y1V3Sejex666KquH
txC+UP7CZLmXt8xVzpjSficRDBFlNp/NVD9kabnuJ3XvYZaNTLM6lsSHQ0dipxuZQY7TdIw5x9Wu
fsv2o/bdxRA55Ouo/jEr0/TNAKia7MRPMJqrrHeI0gNxuxngWTDeKnamSswNhwZCHqI9d3UL4dHZ
imHcJcX/Zu48lmNH2iT7RPgNERABbJOpBZnUYgOjhNYqgKfvg2rrme7FjFlbb3pDq6prdUlmJkJ8
7n78e2qcF7aEnd0qCvas5mHU7mOutflajXji7aa9C21874FR08Vhp+5t2dwzVBypM+ZsLcJ7c1JX
hhQXwQzzJicHc7C1aql0ENewLLNtHvJul8XCUG+stwD2GjlSWKFTJQCHOLj/DJsWwdwvb6kLxWQc
cJAxe3OLORNw2wjqDImfkVn2SqEbwXGLQEMeFcMlSFHuCSMGKK4MGDHWWu5U7TNmzcQ+pn3GruKH
771sGUfU1Wny/9KIXTEBcD3F3zRfWXeotjvmsZ9g+qBKNMEDCCbRy/hImfctihO3cFhxUpyaRVz3
G5eKFGt48GuSQlZDL7gcHjTjXCMlRKmX2RAm04NP5L3Jxr80IIFCeb2uxIesWFZDn2hCyXS5aF8H
qz8EYrnCeAwjglCcHI6zQSceRCdhqWFYlVN6Ub7DFVIfpXnrxv2pL8HWWgVR7MryHvt5sUswHHNK
5jE6Cs6j8ty933Tv1ITVYBhuirl7yJc0OPjDm3TUuOV8veHjsEdimLZUilwmKwK2FN6TR8SVmRUc
Gprqkkl6gqaMsUAEYwuYAwtzR0yXUIZn6JPkkaj5pJG25a6deM5jT8kSTvX5A3KmGnuPxYidZzjl
mjq/8ZcI0BFm0a2w3/setEMk+P+6Uj6UIEYIiPRV9xgyr6ITAJgMsE7QLtnWaZeItY6LHffzH9MB
6V1LLhnzndGQrOP3BzI/8XsqAYph8hEpq+Q5xT/peuZ+JgM9j+LPMtpjPspHBrKbkDckkQTG2MQ/
ipowq6nNVeFUzKcRJ1rbWVuTJF4nL1zam/0A+bMjyn8jx/rHE+TASQxU7mfSTLuW9EPsuI+BabAU
0vim+hLLPmYe7gBb6XOtqhbmXtjvVB2+Gr79ViwBmDGnNcV6tOfxi/BV7GVfMTwANHLz5Dr6oo6J
92alL3btdQDSaNIJfASWrCTkzNqaskJii1lq/uLpyxTwYUjS9M5PiAIjQi4rid3Q62FH57aRm7Zi
hmRmw62qoSlCkSMFUj+0ZnCdq5o30zSw/4vncdBfuDh6XFCnQDL1LpNyM9pr4jzUz9n+jxd78Fpg
gCXjc0DOxozS/UDvmkdUGEPYcAJHRsVSwY4zdTyRlvHYBNOHkWM1azPQQb0+pnP/kExKcovCfyMY
w1rMrkXmcSp3s4cCkkgepv7ON5cIrjFx7u3Oc7vAUWmXyCbp4kvIT25Svoo54jDRBHdNHe5bxhWo
wywNGOFuBwmfcW5/GtO/Dkl+ENp6NdrwnFDzNfX0KinsuavOlk9Zsg8HxiKx4VHQp/V1xklLJqvY
BzP08iVr5mGWZTvAc2fJDzosHokc42b2StZKgw9ReifTbLmXAePTbvHlecNhRtfArwr+knFAzF/T
3Y+OQTbIfxTkS7rEPeFZlDczty6E6BgBnEh6Z+M0zQWN4STZJVzwYz2Oh6E1jtYQHkYcNxtg3uk2
73lg7RyOACt3zvAoJSM4LlQjLFAPSSZxqeFWLyArYikCDeU6j41drpMmJtRPRnrV9+Gp0eY+AU2W
O8BapOqX/vWivBkbbAu9SXmT2PQR8HZr2f2HGBvgYD7WXvhTJ6RKqnbCmNa/FTYZfl4wekw1DQ4B
WGy7z2hXRkw96LzZqMIa1iLqwUWCb02S4sP1OOMl2NhdPd/lKQ9EFUZY9wFM04JExMHPjqWv94J0
gqBapTS6fIM18FvOfKxig7tFZK9nW5N7wdm6GdpXunW4VUTuGWLlrmtHbveJfcNwEEAvDvgOMuRc
IRg4ev6ZsTP5at1XxrrPjbVKaRIaBvnMHJLKBPQE0+2uSxGH205YmDqmA/4Yh+whIKox2DLY0z0R
siQ/jbEeVyTyDn5hdqQst/RCf3dF3h1coYk5dzya5CkX66McCqbSKjjJnic+lfGfHGNzKzp6sxst
Lj3wprnL5AZbP83NfXKwJ3ZCWKXNQySCt6II4IFFGw7cDFwSfgAohiOH4vyjybCnZUVR7MaMtLhf
yJlnNHsHuNptHTBl4HSN7lQAXh8afWyvsGSoHZpA/5KNsSiSa7jIIAyspEW5R0eDwxKExqxioZ9g
FQFonY/4YY37sV86YeA9RdAnzj1u0l3cO5xV7fas5+RsKQ5a1ZwTxzTQ4MyYsF5JqwD6Qrflrzvy
dpurtqZxJKjA0Racvhm4Y/YZkBgwXXNht0xu+WGX/yV9+OBOIy2vqX3tDOZrilgpfH3UHJpsWy6q
VrfDcbTtW0d/OXHFoDRtkMwdg4cYegN3aW8nubIwxAjv0M75QWxmnHlO8j3xi0sdgYEumT47A1Ox
paWIbZ6E7QzppIQHJDzBp3OgKtZMJhvEk4Km4IGQBOdybPVS2RhFz43JhDOvsuDC2SAE0DwqmOo6
eZvb9GJ6GSfBua8oPWZBbJfqtcmuT8JlGEfCngeMjsG1Pf4IolzQWyMJsoq/uZe1PrVdQNtnW567
gkmwIzkdegY/pYCdLPNk2/pq2iCy/UQStGfndDtzbpNdKevrRGADfZQvJQydvkjAa5IhxYI00BXv
M/uXmeccVRZlO9tXl9b2qmPklcM640CNb3/Wl1bhnyrjwdzMtNYbVjYcPYkMF3M2uGnxpioFnYwM
nNiWKMZDNRi8ZRUV1j6uy8jA6lmk1iNJ4HoFMrzdBvlzYTBUmvGpOwz6I48+nnyKScbaNmsoYgw7
/ocHbGGtROlTKoU6GRjGvHEKzWl41iPXF2PDEB78vx0zAdBX124osJUTcLYwe9IGjNhUdxebAjfe
lomsWdhQSMaUCWMWd2eiYefZ9AiEEwLwcbLPhTNvoIB7K4DEbDwmMapBg3Ks6q8p4+OphzDArNFJ
7MncgBunwXRJlyxDUGvcO6HH4JwTD7Wc7blqlpCwnJgJm8QRmrp6CTUBgrQaP/MUO2IW7bJl5VWV
o5i7OpfYvUPd7p/GTD9Og4FQ69wLzb07DpiHOor409K9APDb2NadS3SRwSwwtnpTxuWDPU98ZOKa
Ui8C0Th6GWRSSZ43ir5ZrAWsz03aHSuB+6FQS46vYxhYTh24COtsCTEeyS8zFXFLZyPN9AQ+Dwpr
UmGQxWpBVZl9l1GLcapddV+7wOvI+1OaJrNHBz8GIMSp3kibW4uTTu2+prRkypBPo7h11uJ5MnCH
UXrgH2Cihl2ApJQW+ohC+xoEEfwRc/pqcL6dy+yp7UMDbYMWGsMLVkisJ9Fb70OWcXSq8t0Sxt5W
kpAIjeUbMw9vozGkstIAK6i42BGIRH/x6UAy1V/cAqmNRBzxu9pbuKnTMSlcjCxQ2boCSnAcJRvi
aATtVMUFrnTLI8PVgS5G3FowpBM6rlPT2g+s+66bE9YWMxmwpOYhYLSwNrCwYldxmiNXQizU2v0K
YwS+f740cSb3QmA89IieWAqNLpYiOhGRYC5Eao3XN6DuI6dfPExvu6j14FzxRXYDwlnWrifRvlUF
084OA9wqLPLtoM3kZOsmOUEjYFbwz7/n/b6WfXLsco3aqYW96ziPrCDNOCex4FuTCv15VNq6oYEZ
g4zFttHwuIHTJ+hrw3lfa5ntmkA7e6uHj+ohabkc+2u5oTrXWOMFaVc8fVeyhM+ZI+otxUrv5NnI
EqepFTNvktmWoEnbkU4zPR4fTXB5qJ1jbWpASqEN3SwawOrypZR2/+9fKJbgBICPc5gIGIn5GJhn
XQ7F0RR5AWfQZnpoTsSHGL/vmJ5yvXUZBhwN1I+jzSdmQ2CcfG4d+Hv8JbvCYbpkxyCoGvGYTe55
HpfvlzBndDtMPpVeLAWgzS1moxUZ//u6EqBFfRcQPASsJg7W9Apdq2biCMglBENLfoZagsVqutJm
u5091qgOz8EMIhx9sLmvGBat4qx9Gm08K7PnviiXQI6IYl78enEzKcT8qYTvTHQDaEQMMFi4ZCYb
DuNmpbgba/Z5v75SA/m1BFdp3tIPqDF7YUyPwmIXoljvNFtMvYi3Fdx24oeq8XazrmuWMvfTpKwL
0B1xfExS1ktWus91Z8BKMn4ZqVho/mHDhOwX+6teIWVVVHyTUBPyxyuRccZsvtJ0ehV02lsR9vkY
xYHulLt+4Xxod6Jvxfhu44i0YVeTE/HfA/QEtOq424aTeVGe9eMZCEqOmT7r3ntdqG+e8TW29M1Q
vk6U0SO5pJE8jCOY1M/MKg+p5vVUcfJncerNU/+eU+OzqRfbOgGoNWWBy4gmOJSqeqGZnKcAfQoa
HLBSf74aororgJPizu8pso92iYeO6KCcMIKCyis3Miv3fQh6o0s5+WZBsI9Hcaf9+Y3Trtmqb53i
nmkQ8xejQXNjWxwJp/lqWSn2mew5r/ZRnt5bnJJWVuu+mIYOVkXEJ6TgaZiT5uhBDV3CSVAPij0Z
irdOuJDuzUcnjlG+/HUXUXlc7RueHEZwh6LHU+P7l67wP0OB5uAY3qk+4+R5ab36mJfERR2OrBvp
c3uJ1FtekzCLrdLd20b6dTtX1SlN8Wq5HgJQyaY0lXeWz5U8mZyNE0YeiJA99g4SflQu5VAMa8BW
GTe0wlkq9qx8XelUbyZvORJn2LR0dkh660XFEbXGobWqO8vZQPuhGeASewS7gkdzsP8SHR6miqfM
w7eBjwcWVIQiUdvMPBkBfQReyEnVCOwdFQ7ugI1deOFTMuBLbMrowYlzZ0MI/6QgiFgoP7zsKtl2
vDnCxWsOt4sZizmR1WTwUtIwWVc8+v99D+3/xB77n92x/08z7v9CD60wzf+fiXbXx8Xv53920f7z
P/y7jdZQ/3JRwokG0Ebuei49SP/hozWE8y9TmfwBblOfS4/ELPt/fbSucqXwfdsUnuPY6v/4aNW/
hI8ZFvqUZTKlldZ/x0aL8ee/2mgdtTh5bYdgDewB2zKF9V9ttP1Ye9KkXDgxrYj91f+mJsnmeQX5
W5s0P80LvsplC2Ymcy2ntNpj+iGNucTrGRbcG1VIVDFJz3MK+nkM5EOYe8HWG+tP33WAptddtBYQ
drzsD4mQO72WjyICKDpMzOrK/AHd3+a8hWJmNYs78tnwm2fPMJ7K4ZMVeVizCxw08uBKNNQnGjAN
Lbc52lSxnVlN4778G2T4EHo0IGQ2UerePCU0REONbgZ8H9zedJSUW2kHtLxN+lQMiJ3wk3GKVs/5
ZIIaddq7atQVuZpm17oMIr2cJMsClmTSED66Xn2XNZVxGJ3uJUuWkBr06aljmEoNT7jDtGDN4WM8
+Xdzk9Jd7AQvssiuUf1kOOUfmacjQFFMDykPazYjJ0eWfFwYE1YYH1Q1frkMt+Av6fwSuTMAL4Ym
xdB+AO7/cLqjDZtmM7M+QewK+ZWtrQcn/hCKxR4WBEQ/G/AHyL6rLMH8n8uXqU4ghSdBduUEcww5
COwDyq5tEntHqe1PRnQipacyUc0zhO6BvOYPhi8y4u6hoT53N0fGFUg5ocvm0lj6Yil6p9yQAE3N
xKkHqwwKidgSnkt1nCxSpt7QgVHMfjLykOiNXDXyKBmQXin6U6lzj/1jE0V4zIrKmU5VGj4JGf2E
NhM7TMnVmxgOTOvwGGOdZEsl6DlAkVyBE2KMCxIdxm4mLqmKxE1neB+z6dqExmyoVx58sQ7nb6ax
QCfdLjCiYa2z8oX7yoet3MXGB63SZHxcmmpP6o/5JYoQcUpxHuMWfJsnH40YnisDWr2rTPBBnKPo
SxNvfozSUEbMp1rOYYSMFyE+hDNfst2mkWsfTEy5K233f5afIC4vLgksDYpfsLFqUuBLjNlQKckS
76gZgR6hI1QUKHrmjrM8Z8oZiXcyDw4cxl2bEiHzIhlhuWFbSxhVD86tOWLJooYcJwWJ8LPXsd14
WMbQHDLK7nyOjRHclznCAVdVFOC1SgxrTqec6VL9U5sdTzhqAlK3q6t5D5KZSVN2xYEhMZJVoIjj
8RrTfCdc+V23CKtT8h2PZEpczTDD6J2d0QbRMQig1nXBj13wt+hE4L8i6uhTfso1zaQkyvd6YG21
dxzN8p0BdcbWucACua5ehcmWLmYKrP7p6OvTE114QDMqLhRaBZwJSnFjd4C/TfAE+NBvHVtXKDJY
L+1lCJk62zSt6GmX9WOU+1zebIQbHovY0C/R3Iz0mQVr+FlULKTWE8OQeWu3kNxH4ySlfJI+M9Fe
NCcG/sgC1eMwMSsoIlJiyWBsEF2w2sAAofjyRlhBdxDA+3szR3mx8TUqr64ZAzts1ZqSBUXtEkbQ
bTygl5fUAdI3gJ/RS/g5+jF7c0sN+bv13jvJZMiNau6gofmu2gn8NxC1QxxdJI8Ch1+eno7hu3TV
41iJk+pvq8pirJ48NNkxIOyCWxfXeap8MGw+xj5rXHe+xRJmjs/KYM4+GDQ+AkP3zUAfxrnhc6dD
dwMiuu2glGV1Fh7pU4XhueD+CvfGB8N2M4Tg0jJV/TAAueaVbxxCoJJCo/ZX9TENcYa5Q66BKBCf
MKhN2/bKm+mIUL955tH9HRoGByeYi6n8jL2clml2hhvW6atsKbVk1TimPTIqRHUot8IhV5gvRAw+
ogV1ZkjriIij5jzce4RJh7+px1WR5xpd8hTR9HuL8vPUDe2v7MoXFpxgzU8Z3lc9kF/SGGjh+mci
zZChVW2+ZIF9NrX4YdMqOQujI9hu3OkROlRYtuSZEEcwA+rlPD9B5Kxd+8nv8i1huxVI7XbVimAL
y1HksKotM7nY7nyb+NEBcMK2oPIM1MyWQXBwNCdUAD34uG4WZZLXErDVbe3Ao3LZYnS2G5dWCuLG
EovXdIeT5ehb1pls/BVMy7NpIth3Ht76+C7xgD6l0r9mPQnEcZR3jDbqOGeNM66RBX3BDO5rVUHa
zopdOnFhcqIq25qMqKb8zkqCj06w+y7/AGb43a8VnSryhfkWaVWXw2ZYPzMPJKfcPhtjrzYEMg8N
fsXKxU/l2PSZiDCj/6RhEpiUXK3N+VqtKwuwMl9+ZGX86ooBPgvfPo5mEg5uumewS/eFJX/nJjuM
XXUZwSHTx9Jee4l7rg/8V3LX1iLxPASq2o0gA4BGcxsy03qBF3Q7D26H5lnvqEwIC/NQCvqGh3Jn
Dbx7qM3cseaXqiVyVqG9xcNVRNhgigwt2rCTvZbmEyGOc04bg4Kwshknee+pguRFngGnRmLfqFF9
xvgvbaua9iTYr+bsEQHG02PQCsZixjJC+UZiznyIbPzpFmNxBvn0hIBaBiSR29MdKJiFKE6Dnkyp
UrZLd8OVksh/HChupAPYhKk9irR+S7xhS4uffC6t4mMsJW2ZqBkBLA6IbtTshBmwv9jpW9Z+84Ha
lnCbV/aykAPyCM6J/2nMzl85F/2KENnEyJ9S+6zkBVDZl7Ddb/obEak79dt67XcW5vui4FooetTo
wWcmSG7HLiUF0ktRhO3d6QnqkCTjuvIEs/kZ4jDdTqVYAvpe/gIv9FzX/GnjFK8Jh1ESDezjpubA
oeRdvDTfzm0J7Gey9soCZm4POz/NaCPCG7MVKcxxPHSHEsn6Junq+87Nnt06M/e+6T3DCf1cqpsG
3wFHjbH1HnLyzjY0udFQGTuPnIGYLm0a8pnTcbudRRoc9ULOCft0m/bA5Am5tJrbehWdnWJ46Yof
zws492Tmn0klMT5yltSBNmSG3e3IqN4tbtlhCRxn3MTB+NfBR8YeQnoLFD7uFsiII0MZMBHn7qs2
aIKT9VmqGQu+xm9K/aNwi7fAWVRcA7trohBP0GbW3pxnuxKpmeHyrqiVooDRv9pVmt94arb4jhP0
vdk+Fv2cb1ooBnvlHZM4I39dp9AovbC/pIyut11h7iJ8qV3kJdeCq9yMYMVbNfEQxv2HLS5+SQgE
UvYuIhwB/9xBOKFcShkk82u+0SpFpeQEPog9VasSJYj/bpnBQ4/W5CdioMeFwZKqLNp82/LdqrFk
QxBJl04sZPTSEJyBjcvCfbPt5q9yoVIBVVtjXPYca9jqxlArdBWCL8o6FhaqRWdD6Ddo6vA96huZ
/XUyHHlbPTS89teQE5yI4X7AtrzGP+ofbT+85aKKl4cMaqlMsh2Cdy7X4j78Tdl6N7kL98mdMeUH
rI8k78Tad7GzgYP7RYjIbjzbOBM8RipV83iYs/Ej6ikv7ioLq62dEoKPpl3f2eouKGbORRzaejt9
MKl8s+PkCPVmwtGV/Q4phX6I+bc0erm4ocYKZ69qdhSubW1bM4ryA4ZjDgzP3qj/0jT5kTkIt8wq
MEc6F2qEJ1LOoLdcxzsGXeHs7cJeM5E5wwkbiNMnkbdrEyqv/RqOq5j1jpqrAei1yVYA1tR1qt+0
acN13mK68ZMyR1UkCuB0z0yLz7M/fsEDv1et8ciYZhy/yRPf9fZ7xYCvMHME1pkbmlfzgpnBb+7E
2Noaf7jxTeixWKKU8NZN4GytYOb4IQnD+R0vjU4/PHB+6EqAd4syenPKxgOm05FpMFrOJw7fTY7t
T5rTfT4x7VQ5NLo5lOzX1JIeOzHeT9TYAPi2z5mGyucFCCJGzyFdGaT2vbsk76/WYMx3nLVI8hK3
VzbqMJPoZ6d1gYumrLWAk0v4mstWLCiLBMsjPm3YNXHbfjf+uItqYn4A1PdaKQ7F+n10qxKrZv+V
Iugt9ZpYyqLkFm90RSEHCk8S7mg61JDuYO7URspvbH73NG/Qn3vGl/pWekyz2gZHY8tHaenxSpvp
boTNy9aAf28C/4OA1G6rzqg3oXOrhzcO4auu5VE3nlqPVyqpsNhlIzUAgfMezwyssnx8aEDvd6p6
p8UntIHwGBERkOC2lOMVCtENzCUJdrVeiljNLPzkhveZBE/Cx48D1/hm5DAcEMbj43kUtXt0Gq86
hNL96IJ8jQW8u6kVqXonKJiKJq+9VT50qbr61Wjh3K0PJfaUvW5QQuIBK3sg24127M2ozDsG0YyP
FZnAfFjgtBBrqJlf04z+hxi0CIp7DjzE0igZnRHS48Z90UV3ogC5XNXOtLWz8ZxXw692XqbyS088
sKl2b8XgQrebn6fEfBltSWcHtA12DReY95S+6Rx5GlnsTrRoKlNX7wuNBVMBdlIcMWfoD15efXHl
lXATZ7o3cFQEnLyUi/9x2uja+mXOeBlThUCQkzhyGw4ucbsP3W8V5odyWdkj46UhnLkfy/4nEE/a
4T4aJtWzTIGRRf60oy53DxLjyzW7Jeffn5wuire+hWhHzjda7LWAgg+u7fBGZxDkDbwxPrScQr4a
0Lbbvl5HZp3yYQ8/aXOlVyK4b0T5WHTjnW6bZ1n2CQtG/tbTNXej7OHFHORllOFh8Id3M8qzb446
n/XMqJt1f13yEQd4Z3OdsYA2TF33YsjEvdUqfByLPj5Fmihjaw8UKWiFoo3yItNDAER47wZTiV0S
zhdkQh/wYvCNQR9DhMXKI4BQhBqymW/cjbE88dTI2zRzipugxdpU6ozv4TIu14RU6GjjQfPbTWXD
kFJmhvxT4TdvoLvvVVJvGXBUBFjAhk4hLmGc9gMQHJMJJXwvr2r02QsA4QSgD1HYTVCw4XxqeAEd
YJGggtk3etTgXaQCbq8OXJYCT/3RUIPYxLyjrQWyDM47sb1q69AKutKG/ogV7WWKaicTP5VUZbUe
OESvyTXfFHF3H5rkTARc5Rsr32OnRVqrQOlgPf8bCwbbILVBwasWEykfaIy63GBjPjjmwsTV8cHO
YriixQcBKZ/dFtkcv23X9vde0T3UZuOw60aHKrCeTRyba8KW+Y00EYHr+tv1K3gEpNI2toOg4DKz
xYrclRuS5q/kgyibqi7NUJwH5WaHCBGl9tG/lRjxDMNbyWDJc03lAUOtKfZurB5i8pbMuAYeMROd
XVcHK2XTDiiOCo1iD6y9uM+op1jM3z9pQ/AmG7nYpGRDNv3g3Yc5bqlW3DWSUtsSDu5MooyO+p0l
EEIaGSAJWPHegsHAcYNDEtVmSLGI2+a7r7lJevM263mMHDVMWEEnVrKe+KjjukfiDLjCCfxIm2LE
ocnfe07Hh6K4Nwlt3TYJQNhuTIPFenznTy7u1LJxdrrwNtM7LFnwMlSIu+zwfRV8KHtxfHphvS4c
wByz5O0uRP+WAjHhRhDdetG37BFDRvNmYjnL2YHJjJpPRFu6lex7zqoqyLdhz2Y5o0glOltrm2zX
HGu1KWqCGVFiL/wYHA1RlmCAiD/HJi7fNI0G5rqqm/KaK5Pbf0f4GlA4o7Cey3J96PMFSJO5BGET
Q27LIEYQrkdYOfX4lfcOmaVx2tDwXK294K/P8UzRD5nfNKbxUBfDXvcajl4q1kzrd+zk2IiyG1bX
kd24TJ6DqXgiBGLdACfFMNiaH8AsKYwq12iaW5XJ7zmafglus8plFOuhN8BRehXNpW2rKzjBGSQJ
Y723Mp2eibb91TqxN90QvRRrK6RvImM8Cz2YhvtIJACOCbJydzinlrUvZoKGpW3fq8F6AyK2MSZ8
WRUdA+RdN/OAlmR7oV4LOMeyxobr4mwikethp1sb0rjrmiHdFhwkVnmCncyNhscmZU4qehoQGXuu
HW2ezGasV05d4NqGUD9KZG/RlU8TQLCdnSO8gGsY4PeJR+DsnLKm4jeQ3RexYHA3VfTOjYc2a/Om
ndpoU7ggnTrUavLugPJDrmo0ZaxMkgi6srpVOUY2qZDx1q7jvecMdNmbksj2xPOqvMTcJmlA+Uqn
nyJR/tEqtNP/dFQXya+0uBeEaxi5TIQQalauUQXrGVpjlth3ufYt8lLI+YV9CS0EZQ/TeTCExA5c
kFqBQ0uwlc97rhZf7dxekzTfAhHQYCP3kf2iJly1EaB91TS7zO1hbtoO+DtslAJFH4apJjdPtANQ
wIJHvzKQhvkjiwfH7A9pju6TWARyNDPH3g6rVcOWk4K8TcZb7QA+CuQjHerA7QbzlDXpuyE7DgSt
bW7tIry3nUe/rbx9anYLb28VCT7QFqrU3Os3L+sfRsxbzWCyNkfx94xLcjuQZzMQ0hMOGJAT8ZG+
D1OZb/Ni4GDcnfCb8KDbjIJhgV5pyd3KtPmRhf8wONDaUkxxFGUk8JE56zdN4uFVqE458eeGZ2gN
04lOBtHO6zi9An2mMtfCMju0DLQAICb4FNbUqq5r5aEUps4miMOMVttyPM0d62XZIgznwOmg+WG9
twmKBG17hGZM/UrUh5hXzXqfuslP2v1YsUPNUUKUmY5cCgD0QxJ0RNit/EC0kXGrC2ksGtUfeej6
OiKtrimP4ADP+JwTjyJ47aQYLRebGDB9EThvboMRN0JxvhGVgR2KHjdNRKdMk4nXMFTAK0gIeFXp
e2uuPoQgndaCtzF6tyxM0xavBE65tLW5zPLFchSGCEcTkq9TdwLIQLyp80AZMia9LuEwDthwfKE1
rMOQdpnEgJOXBtBmR852IRL4hukPfGfMLLLpFK82u7aV2Fu8HNTGQ8M91wkjirm76trd1nHFbSlP
F083eavh6kz+1XefFnxXaVMokNCUCjWveyYdegl7cZyQQdcB0jnd0NYODjUVaSlGpk3kW++Gh18o
7bGZepl1oUHjQUaGt9OwDSADtk+9mE5lwXzTtzmr9ULsRyMzdjr+KmysGYNiwm1K796Yf9gTj5Oh
shvtFMemB/ERMcWBRwmSzIm31pIV6WjKIM35gMa/F2H1kfOwMAu7G2s6V036AFdtW7xCKybUkq8a
GzWfq09TUPfkVhAGeLL9cv7KBVwiGkZlYbjrkGPRxpEOIQB5CHX11xoUxfULF85mLSp9AswcZGME
H4WuO4wc9iQ9LQnxHGgB9ogLmHyhfR676T0IHh1JwDEshwT/HPRRv/z0cTJgYsd+qwV7QKJeG07J
fdy91oR2XT2Sbo3xfzJcrBlMrszOv0AuNQj5QSem+2QlBFSz1Cc3gwOIBh4BzdsT3MhZ126sJEb8
cotLNyfhTa1pzOCGTGw4e7DNhkjUSzYbvNY9VoVsZFsKu5A1AkoiLWRM9KpgYZKefed+6OTi6sdK
w3jcGqqLb8YuHsjyk1jQU9ADdfAaCWUM4D45r2g9Z/Tea05mg55vnO63H08EZ+dzPRQbnflgMbz0
NZDTrRAlWHyusWasngkacSYaDiASiadjhd+kaXGxsu6Kx45VVL1aLav9w5zin3NlAakbPH4ZKtAo
ISUJFH/Ufg/BxecqZqSveZ1MbNrz1kqhBsgaI00+L2RXcTuLXa+cPfo7aSImHpNt79qqu7XiuFgX
0Kcjr31Im4REsdv95qpCOqtGDPhEssuOc3Wvnph47VTX3QmMeRhaUJWYDIbmwniIRxjjTvdZde4+
20SdJhjTY3Ch8CwjhqUoK2ZQNpB5GirOeXYDo3ys9l3vv0lHXewpua1R9TDUnx15jG0TxYHNS1c8
CiEiUVZ290bBUYvmgReAkCy7d57tPhrW+Ae5/LvsrfjSCeejrLn2aWci8N1RX2SMe4RXAnWSPAAZ
aIQpnE8ostvajl9c2pO77jtO6vngme67VqwpLZePzaCzPSEPYPQ1NRhksoxs6Q0hNld6dLrmqfdr
tlTATW7Hbxr2dxPrvo+rEkdn82DaVM0mLEP2fMgXdEZWmbCOqdE5MRJr18WUPTWqvOANeUUhXWzJ
0WNIo9KNTwr8Rid8hghWBDVIWHQcrpbZhzTQpwqfnMn0Z4fM+HzdPXgR/n/L+f03js5jOW5kC6Jf
hAi4QgHb9p5NbzYIURQL3hQ8vn4OZvEYbxwlsYGqazJPjmtXkp7A2IizJZjNtV2wAqn8Lj/5ptmv
PCium9AmZo/hOCR5v3RXIiZTj7YK3liRnBwHJR90drXjdipXsH5IU5zlsA3CLlolFj96uwRMLtkq
OLz2m74u4HsQdMMUHNR5Gl5BDZATpf1LH9scDbOHei76DCuotX4YmfvETf8Jhzlt78fPsz9Mx14X
6TlvSO8DkbJhhf1cVuOuttB3E/C0qREhEtZFpYr1ppBXu5q+45wRATrAlPfF5n0Zna+8L1+MNO4O
IIAoVZ4L8D0HLiXAlVHwU4rwZMXe37li9MYaw6fecLZjb38VRtLs60jdLUbJUd5hx4ucPRuYrVXP
59HxGGb0Mc6GIr/F2jxHbVyunRvJKee+CsidZ+/QtM09M9mgMVcll+LkL+ilNnrtOcLamAU5sUCc
sAUmHngTYnzTkiETgnfYbgNtZDochyqAZrJxdXrwrLi8afJqqwEDgBurl9ZAlsvH/xaq9t1+MRyL
gJAeGIExXYRAXu5httn3POpzKhca0RNZVq9Dzt5N2MNJJvKJGTishTp1sI4NejuGzjfHej2M/7Ku
+85Mm7v+jHXrW07+PbGIeElhERmmS3Rx8YHxE8XxVJPQNjxlLJ9XnSQ2pkfimIt62+h+P2pCgsvy
miBHayQw+D4hWxOpXd2zumqjnmYS+5dEbb9yQw+GPwgoIQQBXEtSLyMpiZ0yuo+Gh0qoALdTpT0o
l+Ka4EBciYFatApuysSAXCfwk6xBfc2efl6m8O0wVLe6T27F6J8BXK1LmYxLUV8xCo2gnlAzehmX
Qxty/+uqIj3cprH9jQebX9jig4Fhxm83OOpIyxX9kiBCgYUYaBDwqNVT0kSaTBSE1B7EhGnxlXcR
WyDPq49ZPp19s8QhzOPbhdxeDVv4oT4QcT1iUpzEJk7ACQcBtA+/jFjUFnu/53vlfrdN/eCeJi4Q
cqs8tPVPV4PoScVLG2d3ih1zPabel+WN2Ezw3IcueJVJ8FTDG3NzIlTK8n2rk4wWKxWM0Kx0BxHk
1Zm7btcpplOaXTcs77fZDmid9a9ZKBK8/eqJMJtdZgmDGLTgm4bgIIfkMydRIZxNegxZ/MXS7K7d
scRDSZyBmfT1QdcRKkPiwYOAReBsmz+FD+uKTfuJldttXpRquBYdWNoq2VR+TCNN+TZpD2hsUXx6
dXluO3fkTDVD1HO0DwmuLpzRMQx38Y2ngLRVGV0YSZl8JrynBh3O6GxrqqUSRTKeo0KsTVTyJ7SJ
O9od1WNY8RziCarZ3wpu7mkq0wNHyms/RHRubfpTzdLYhZnWZ/z6fxiEIwBg3OnCRfZ0C5rX/Bsm
C/4q5bmII8Q8fdUhiYCAEJX/6tB4HiFJ7wYyzkeYu7ht++PEPkbwQ0MwHj3yigNLG/ByLDI9r9Pc
pw6NOrHLHaullY3JXeiK4Qk6n5H6IjL+JXZuk1v1WRas9zyD6gOKwynswcNVbruTKoCVDenbq6m9
cc8xRTXXUcrYpCcPyY2zixgyBHP5NyF1tN8BHv+K45dggXpjSnFroJ4cZmQdjU1nXk87w3YJeXbn
G9KkM0cX39YG21CbzWpK8lfP1D+h27/6yJlWCfT8XSOm34rgO3xI13ZUdOrzr9k4AEDK6hTXxjUf
PfKEsKqnpX+E0EFElXn1Z6G3dmwPHOMqxjuSnIasvBRvVpITd2aSNMTkBW5XX5i7OQ+hkpIzeFjg
e41dCqIzoZxFnDmhHTSbEbr2SnpD8xa3Dbt2L/0ykvFDucb8V3inZDCDRzLXCNGA8ckSHWvSaBGU
y1M2WGN0ctEBrtyO+yRPzkOjzwibU4hkmHoCK2b1kDawDlgsApPSAik/o3hVWQrjGE29gMhSoiin
w6n2AHP5o6u2OUIc2gUq+w4SzaKfhhxBAAtmXbc7x+6gVvfcGZiKzM6tLmNNbDZgEOLX8n8thdSq
d/BbsccBVlC4THpl8sL4OFpN/rCdnPLNFZRsVMs/RTq8+jUjH40lZc1dJ+WtsTNay5LyamrpPzLX
9Q+6AUOOo8AM2te0WDYdYJUCouzqEmN3fw8GdrFVjGcmJSAYiCHL6FWVMdPCN/ZsiYjgPZuUz4CE
vTBcDVX9M5rqapUtbABOsKgNLr7DZA1vIvpVDuvE83GWuckZifjWB5O3ilWcY7uJD4UgA6iICb3z
MRdnUpy4hD/aMJA3o8Xe1s7Bgj1u16MRMI6JZtiDjYlTffkSD2m+Z5LwMFceEEG4GywUMY7XcNAR
QjDYYkB4TsMvkf4WU+OdU8fWTJcpEDuatd6coNH43eM0lF9Dhq4sjIhqxk69bchJuU4y4JPBxT91
qO1lxfiuKsv2oof2h9FoceBP8pj7S3INObqIM9jhaCJRrKm1kZBUPx3TQFC3XUXUkRsfzWGJl3WG
p/IqTME6c3Jpc5vkA+HU0dUdyrL5roT3LNsGXVeH4Ajx/QSUCXxuEXLfk/UFyq/heFDN3mYCUnGw
raqGyby0sUD3qKzLVwNfwG7sIuJIIsRcc0gEtys5vRWzTB5skNmAn6Pc2sJyPrh2/SlMR4OeW9Ql
0UeZwF+CJ+CfJGLb5Vy6O7X/q5fEY3beuRHj4WhrrEtD+jr582uVmEQU2vHPOCbeIRfmS4T4a0t8
TbU14SE9V5NbcdpJfzXSzFaKvROMh+9elMbVlOpzrHzef6e+t05wzRA24bgfGHYr2PX0UTX6Gj+d
WR9qDw9Xnx0kQ2k0JPW9VOSyMG181DMtL2MdmC/iYQqbvdVpfZSwU0SPrB1Re3AYlPMzZz3X1pSp
tdsEb0aT4C7KOW/bTB1SMt1eOVIPGE06f14nKf+u4c2nRiksE126ty2DqanZXDQsCnq3i/Ia62j3
uP+KEGglTPPjnDJDYjitqwzzMPhVDhvV7IStXlzlIhCyzHJr6ezF5lMfgjnaNU0AyDu36NIkg00R
ESulm5GNHWUPoyESn39CxkyVX73S2ZErayTIuDmkAuTTjHK4Z7tdImefFM7R3JlMc6jDltiC/qNI
OEPyAaZ3UdR6Ddq/OhAOggkrfDUz8z6SrkwZpr1NW1d/ytz98IAhFWP5mFmm2E+R2CMJKbb00IhV
u+kt9nBlwp8HC9K0F9dmvWL45gdq7/khnL3nmbyFul/2CC53bGzBX/dbxPzedBstAxc0bc+mMngC
YQxsXNPx1kn2MbpWABrLfqkAVY49tQHtDyU91MnZGjecEJ+DSF9M6f+NTP1qmCV/r8NfYcevE1q8
fZZrihWbIU1jqFOZxdckCPFl108hEUDzAE2+rjZZhRHfqRF2gSOKtwL/xYoEodKOHnxn3lHhL+Hr
vPIBn94a4OFmjnNWojAKwKltAgDgTO7Qs3LNmG5/qqbqBVezwU5s3bekgEz5iOOms+GlGK6H4k4e
/JKg5maI0D05O2NiRq/C5mlCgIaZlAygQn6oZHzwZcI3VSS7ty3FdxSElyxgyByZkHdqgn+6ilNo
KroDRpdFRjQeaiVeF6IIyXMoT+EUcKoiDguLkYkR+2M9QJWWZrhlirrxpvoGExcAR4oPaUGWOgkC
PFDTK7eq9BlSS7ieue3XLaDwc+zZC+Faf7iNCSmKwoW1ONGcKNrO/38pGpewzJ64trMPwavOm9Mo
ObNW///f/7+kqvcOtdtHVxP7WJonJ2EZb8aMWcZUrBZlalHMNnh8HEdfB6P/IcsbMuPcstJLquPo
Vr9Rq4adrdQntz252THQl9GN/hJo5W5J6/yGHG88RePRaz33kEOIXTkGnPYCj/Y2cfWOnGoSP7Lc
fhi4SLd5Y/sr06Z+jjTzdguulLA+Yo/M5GiOwp1DFWijSNxGafoeIXAxkwAxqxl+gENJTB+2bqge
53RebGgLKx8IfCp+wq7+7Cbi4kyfhCoLjRLirfdRdO+hIDZ+zEEzAGz8q00nw1wJx82fkoM0xfPI
4Q3fHNxSmDDG0qikCrRAZJxk3drN41dWbZvYBFwfzlgOxsj9VI352y87KcP2OWoQHeVJW6GPe0K/
+OG1HQCB9g+sjXPc8j4wUU1XfmfOF2dmHz+gmRgMaxUovBuhguw00WsP5nefILW0u2sibRdNePTD
z3ICdL7ygEyiCKsIFlmJRvP46/GtH8eHKlkystjRsCJR/4aG/JvZ6lGoTchv2SysuPPlJlJWt0lK
eSGTCqQlUo1iHso91EsWvKI8dx3KZxTr656fcseeG6CT+ujAuHCRjWcnYHnAB+F3BEomfsRRC4sd
lSI3Cb/QOUrSW1YBGu5BoaZoMlcwVlmE2uaFb2wOvG9JaTD57x18+q1zGsNoBRLaoof0JanSzm+B
JMmem+dcL2U0mfJrWc4Kq/SAEDxzNoThIe2zjHXZ9P6xEV+9Ifpb2f/EdZffZhmE59iRF6vskE0Q
Xruqd46fi9tk+gffw7DMbK8EDYBB0evZl5n0g8Abhnk7hwhawrl5d3Q+72k6iquhql02B/NRSdAK
YQfVwlmSHvhYkE141bPTUpOOQHa3mRGeHGJySNuQxpJmSb+LXSshwWg90cjpyg1uGZvBlbL9r1Jz
62WK6OasLb9z2z1NzfzsItpBeOMx/JqMbe7Gpzjx4OTn786Qf1NwvBvMGLG4ovUaumMH9IjFmL8e
B2YGGh2kLsRpzPxPmxA2EcqLChDRGrJ74EQ+RDp80Zjh+I0hYC4Jrs/dLaZ8fk5N+IUH86vpOmzK
3nZmFqGdSK2nKMBXNXRAAzmHNZZjnpf2gTX2T+HIZ1X/1Bxpm9DaFxX1T/Jqz/l7NPoo50X1lGv9
aMUUwZGRP/Qe/7Eau19bCKSJnX7ISuvXoj1b6J9MOYT9oGVVQuifUcci7mO/8oMePgVJUzwXmoyE
oQN5wAD3iSCyQ0So+rbDjK0n8y6S+DCxVRGGGZ7CQe4ar1+A2wSXFWkDRdGa7vij3SB+zDrH3/En
tDdpqP7paPwqCZnemqw4BZyTvVMweBycud7bka4WMcnJ1H50ojx4mnUxXToX5z+mcqEldzi2gqDA
wpQCGaBvJTlgnvZtwCIxpUuGwnCIfIu80/wJ8R65SKVU+2oIRuZrfrZzFapymNVA42rrAyfwFXTe
iySP8A2gdHSdGx9dgmMiB54982RVTHN5T5OnPILHpubhwBpkYEkDniPzvKtR+DtiwmysUWuzFQdz
kPmumbvhRHQFgOq+3sYGR4hj5ca5n9tDMMU3Gy3c3iTj6Gy3V1Y18pSzP5pdqKKxZ3kbPfu7StF7
hPgNSQhiPDn6E3SJ2FcQT9tiobOfiBkj+BJBTtp34lPNZbLjzRbHfJLlc6vla2XcvCAaXlhA2o95
SWa3BBigEpaMY1M6T3ZS6o1lYQ7//y9BSJhTZlyADoInQuXzFtsQbaKBpysplTi5GMq4H8nMjMET
bbg3vTeIDd3Wbu1xP8SheGOKhbe6qmHb5vLiMARxQPgQO8LHVhe5hUIIyaby3xwRqytENJRnAKPo
wEhJR9aTJdWut3nd2qK641mejmY1pScE4syaSdBYBXH3QMNvb2XNEstKUAgpvKCPLICzLeRj+FIF
J0cV1JCFpoR56+T8qThf0UH+Fqnh4ZJV97zATIkCFkbIGu499K4ONzXZXPae2EUkWeRrwCtINioR
4kWFJfe/m77iwg5fRiYtzUKcBBaEtHIMkr0ycTFnziAeB79Fdxy0b3p292CUzw5IB6D3ldrrDDiS
0Zn/ajWVzygguMtJXgYFKNKNLJt7is7xVhsjMJMyehmskAG8dhYFfYnK0uxIvcAvuthxWlLno03v
iH2BjfC1pzbXZnAOVHjNvay/qqItMTVhRzDH/m7CWEPNPf5YaaHX/Ob4dHvbO7K9fAy6YUJFCUst
Hgy5032DJaSq1TZpYBaw7z2rTGHpJpcgkxCFM7bCCawoZlQ3yTtw6MYu3zTdTF0XO+M2qGLvYPDf
sM1ITLHuwIwwJiTuxiLB8Wi2DYWPmOFqhJQjM5yPWOQrQK+vQUmC+xB6LHKBlJ071/4psJLjFXD/
FSIP9/bM/KtG2bOeU7t51O0HMyjv1HvFsYWpcOQRMTdwrFhfSipQ6cDaUDVqN0k6A7/gZB806azr
qB36c4mxCbk4hFZMJARPepG+mvUpCHVJNBfh0E7xYLZ+fATH0uO8UCSjD8vSJyIvzQVGhZW3Z6nE
w3ZM4p9EFy8ScX3KnjiJqud42ZOZHs6L/5lxvcngBH3yh+psrKO4qRTWeso0YIZsbcorlOHsYi9h
OA6QltGQxWtV4oDIADyy19U4wBvm5zV2fIIROQ2C0b0NjZKAMblf1Nj84ZIzd6rumQMhetvEjvHj
842QpznLVB7bfISo1ZPWSleBfRDQY1dFJ6xjS2hNsbw4Q4ndKAzY9RfaN+5Ja6Jhihtg05QzGyD6
07PtR48txo2vugDWwNp9V5nw/+yl8EBHQISAlc7M+EjSKZa4v7gcH3LKCfAJwQeh5auy8sZ3U9fy
xNCUx8i29VYNjsFklDRvJ2VYybWNwsjubom0XtLSZQNUEvxiWY17s+Jx3IKIuHalCrdUqi8Tq6u9
Uly9/PrFduJZXyN2Mk5KO866Ru3DkRwzEXCjYGctOK8B7vQzYyMgLMxM1iDgf4Qt25c8Mf6ytHT/
DlyMKMSCtw48js2SCfnwEL7nJCbHygx+zDM6vTtw//CJoCaWrgaOBsL8Elw2j0pEe7pKFyy0b+1x
779F0qa8HIzHWDXNxlpaRl858an1056biJIXhelThGV8TTuSLuk7jCbZ+sF6l6R/jTXIbiroHHbk
1RD1g1c/dFAm4KLRno5N/VIjaEbg58QPqS1/6q4HCu+PLj1m1tybBp2wYzh7RRzOaZajxt5HlWwD
pI2L8FwDNTh4lT+teaKZNw+S5AKvgsdYU8sl86LNAvZE06tQlRQNcC1XFtRi5XygyaP9QgMA+G08
grUk654LS8/ESoiGiZYwx3vrWdcWisHaM2QFDpMs5Nam3Wz9cfroDONj8tiA0ZEm9zzexTqN3qIo
gqdXDAziEuc1JVvwwpS2mEWwTViX7IjIzF6GAK5dZJ85YtAFB0BV66EFV4FPaVd1g7zKBUapCgSn
WAy306z4A2cCamNafzqotTZN7LsXZ2QC1HXtXQ0pCdETGPuyUc7ZzjWNQbSz0CJfpFs2Vw9fxmwx
DYXumu06oNanIkjtExoyQ6iGs18ne5Cs3cauHDo9QpsKk4iv8lVVPSuJLkUQO4p405oEoZR4rcOs
eYAsSn44aHFY+i04cP3rkJHZhXP6jynfVSjKFFtbzPMrj64/z1DFIGEzS/Xeh1wpdr41HJXR7nK3
M4IhB0HFb0akS5hFnwnOQhFM05ql7s1o5DPOS3djmhlpdQYIVwxJWBnFa6ySvyXgeRQXyMsCxrve
wKuJYZ/Iifo1nEv3FVQMclbD/XLLkYciKkl+aQk0cSdUqASfP7pqXJEYSNSnXVvH3LG+3BCVfFUi
vppBXqJU/UK1RBaGRvsMRuDbb+eU/C8PfZQLx3uaR+x9Deuk1HU3JUxr9tCc1vPsw6uNt34plshQ
vl/rZiAsIL91IvxjaDhbtBX5JWR+hICjMRbmBv57s3y03f7MLu8SddlEXzsTUiUYZveTvkk/DOF8
VeSzjWxy5WPhqWfo+BIOMFHc0WRv/XyPJQVSDRM/estpXaZyz2QTrOkcUPfIJzUkHgkHn2aovyR2
0k0yaVbNDsBFFtLhSB5Qxy5LhNDy28i+zCStrzz2EcSVsNxbVwyOe0Fh5WZhsMbY+lhXEtcCZq7W
BUEBLgrRvPORDfEvhNvvJLF+QGq3K7Go24ogeQk6/WnExDxEi0laFikSMNOi4mY50cA7UHObbmzs
FU6IMY1JC+Q/aBBjzStf+SNvTL/zJPVkWu9TcANjP324bvCR1ONzRwYpV1R9nBESYkiiMowMfSjC
UOEN8K9Yr7tFVulXFX3ERzd58GTi9iFqKBKSSAQbO/U+0rnauWUnVnL0kSXN7c2vzXUc2mir64uH
EAU5nmC4On23cPHhYK2DtnkpPf8B9hSzn+pSCP8ah9E1cOjnHZu2Ekmw3DkGIXF+z15yhtLhj/KA
tggQcQbNPke+ErYt/NQWUpz/N4iBabVx+oUs5ZshMrYP33+YxvwZsMFdj85j39k71tr3OAkvNgEN
q6psHpwGMWvH93EdVPN+5b4rVa8jTx7bHLOP2W+HOqfm42ofU9rJ0HRRukpgHYVxCISGPDT1u7KS
SwaMOjdj82Uj8SXyd7N8ezC0Fxzyvc0USzEbSiawia7lHCyWu6sOa4EdZBshAFZou3xoEo5GzNpb
IyFyk7AbtYSXTzTFvZXcpGvgcprkZrJzhM0ZjonZKp4AZMISQXriefPVTdALVukT28f7QPh1oIzP
zMIajgxq1uop0Ae6+BFrhsXD0v4UXTju0g5dTWbvdEvaIWLSFbpjjL5G75y12obsTCaWJVd2Yo3r
YFdBYLxxvPS5Lef89v+X2TJHXGm4b6xyMwjjpdKOf/v/SxMhqEsw5NJ3YSoi7hTY2E/I4b6KrfzF
LaJ5o61uOA9Jgz4rgPllF2W5kT2oxyLxWV0Yw7DNaOER9KFubuadCJBFYpve94F3H2QfE77T/sbg
zyDpTQdfLQGWXiQ2QH/0Bi2cdW+88QGmojhjSLHuXF3jIaSUWYnc/qPZb3AZVttREsYQptY+mEDa
lAZbbtir81WxteEVLuLNYPdno66T44zmgOuRlZGlGbz+/5fIlopTjQcD+HfCGIEdPM8rkHtkWX5K
IPKEP3DjjFCYxPIF8BM/mobnpbItqDqTsleG1XHFeKWxywf16HvtiywntuqN8960Ayix5Us0ZISo
khvAG/x3nkhgbSqnP7nNP0EhCnoUB65TMaZnF+LhS5RBC4KvDg5sjKeTEwdYRpYNrRE1J88ESjvt
VWE9I2aMoV41LiN0ftwWWRMGn4QQRrnFwUpogzd5G4ku9Ogl3UGxF1s7dspwujTO7E3STQjY/5g2
6aku0r9stOqrN0v3afKzw/M0tDfs0tWLhzSX0QJg+3qS8fLHdpnwYAoIYoTtkihiPtKeJqr6KeoO
SzWLBqS91VOnzXDFi/9STFrukiaFe5Y1yNangaqrq/eji4lLoVYYzfRKVI2/qfEar5OKJKiCWa8w
bdYRcpkmjd4Zq/DVnf9GIRCAoQ4CnsfauozXKo+ibWuQR0DQcd1289VU5DtDA9wVrm0/oyez6jcK
gugIN52PDLEeUXL1zSiR2EZ1fm1YM4nW/eC3/oBXrhEgoCU0XqQEO1/UnPmxOsQh9kJ/ONnT9Fxy
toMv9LeBn/w0Ae5f19LQQYVP4WPOp0gnvz5LpYOj/omBJa6vhj91xSHm4mzH/1j+eDI9ShQwteay
MFT6a9bAYtsOcdhSP8g7rMVNXiFxHDPUqQ0laG6ivo1b9Tt08RVvOWqTcueR08kVRgyDMU/XNlIn
GnUNSbo9abKyNp3G6kG+28c4SmKquUL2vkO0EluTcPSvLf78FVc5oNTBTbc+cvg9vN7Mn2sIfr2/
iZr+N57tR4DUDVc6is/KIlXXYpQ91oAzTOUfbPKnnDScdl7VvKAyfrQK19pijOwkcmkEO6xLk89w
RntSkYO11q35kWc62BKSwj1RE2idbo1yHG5Fc5dF7lFJt59aGvQw1YJoc3Fajcz20fRl50GnHzUd
+BrMGdFnOV/ElPRo+2nSl1Tsa6XCcxo11RYn9aNN8gWnfmhsioTdqCnJY5iDTQzSYM1+S3iD9eQU
hCIDX0pQImzGGNiFY4d/LPUgO7Pbhl7yhNH2OSNqtiWAVjH/kF5o71uQYVsXyfDK5AKDsvfkx5AV
qrZ8LUrQUWXLrWHl00vTKyrNUHUY31sSbtOAqIcWSVOUIFydphQZyBDvCYP9sMjwYyDebrPmfzoS
skarofaf5g/PL48GkXDoH8j6Yk7LXnDkijPmtc4rWu3CUXtZ2+PBmxBwmWM9btNKtJuZGXHI0+X6
9UW3IYgFW16HFsSc1dsEqDbvRuuGa/4x1yaxTaSggCvMi3rlWLDsI0XI04zY2veaT11BZjBpB0xC
XC4tSu15YBFN9Dv+srUd1sjx82+B7CaBL1eFMFmcGug2dS+oBvmtJx3swVmSCl7JVzkoJLzwSzwq
GrvL1VbHI7tUtloixvg/aRSnRk6aN5oSJCoIqi3jHzGwDGN2sZs8ce0gXGat8kXfDeg36IeTVtVr
G2WHKbA/4lh/i6Z96xNuXGNBE4zTEO3ZfXmrUvxx1YxLTc9Ap+pX1nIPJj7/sh1e7aG7BFa7t5ti
D8Xqu5LVqc89a+s4Lv1Wcktqfig4IXHKI2rBc4HCLvp1CwuRYnwSzsLTqMVv2EfnpJsZEvQfmOji
3sDIVKO10hW2bFzoq9roH0TkOXtDpDAb45ZNvDa2DnpqPdXuaoz5kzPmuUhcfXfJVWlktrwkZG2E
oJ2RPiwriTJ/4gkiGTO6DdRiK9PTwcoOC/L4Ovd56KInL8RK0nc0kyGNMzEpZbXWiPHXap7eu3Va
s64Gi4tNx4lOZmIw+4+Fj9/RRZgbX1MlTCJqx49Ypv3ah4sLT/ZbYDKbsIN3mCZWcQp2rQut+KuH
Uu2m0VfTLnPhuZA7tejVpJqwBIAj33uif2bMCymceBQ/zIFbRg1K4gx4DJK4yMLBZla5uR+N4Z32
K2AqD9LOysJz4WEyChr/OsRwqfvR6ze9wVwISRdS687aaiWuaS74WZoQSqB1hvs+J7vDxuhikN0H
BH76rRDOZgE/MJFPOPnDN9QQWP6ziG2tMTxk0pMUSPp96hjcefYsV1PKyWWizDaQSZLC5f0deqZ3
ZTPcoARj6rCqgxN5V2gRYkWgxQOP0dVu0F3ZzR1XN7Avxm2DriEdtmcvR5c6DsU5IhVgrepwOiK3
OzYdjzMo746aeziODD0JAd/WC5U15M1ZZX72M9XxDbgo2gt7fuhaZOVMw6isDTbwXguJgyDLVd+N
PyXsj4wylwmjQ20gYLLUgzyG2DBNayKBw80eQjle3JkxA+Y3Jpgd4+UwKL9KnTwmjusz1uGfwWf5
Un72KAwKgXpOVjO5XEdblm/lCJiRPTSbd3v8V3lPljf8SOQE7P8oBUBPrwYgKiwDTkMPjLdEAkG2
Q/YuLQJHWXQjsUbyLCnYSKhoriG+XNvmXySx9tTzVuxG2rN16jnZdsJBs86Tj8TLtl5BYHPkYLac
gmGraEKZVP26jpFfuybclHxPzyHJIUXdG6GpIWe4WycTNQfms3UDSL1XkJdE5dyZmdwH/Fz/RGz9
TfrmOCNsw5lvZczgF7tGUZ7mef7wUbc5jYJkMIU/fv6c4wjGgYKsNDORKTRwav6ZjJlq6q0z1H/U
1ZWVs8euTiV5dGyk4rPbKgGT0LNWtUnzlUNWxzDJ5rH1xRNhEvTZMBWU2z0kU7Caa/kdebBnsaXZ
KI2pXXxwsFA+AUGSGNSktjgK2UFtwhkhTaLXm8a8Ggwx10GTQGoAhMRuBt0HndZ6RLq5yTtWWWpK
gKOP3ir161so6UazPP1XJOptlqiJVa0foqFhOJnuwtlnziOrHF7e37ifGo7O8g0F/HuYObCwnPKD
UXmBIG6R07WXdhq/25zcU6cgUgGO+MZjzLiDaHe3g77aoyupDrHWD+5cOoeE5LKzU3fPqN24Xirw
Fm5wMCRuE9NijkZgIrM2z+MJx46N/e8S9gbwClNtSJp8RK7L0B0jzahOdpoaR63LNwyj0APSlvl1
/OXM/V7NwadlcNDlLYOWxfrZjvQVUf8YYqQWpvXXis2LRkqnWek35WOVj8dkJMvAkNa8YTVH0ohn
ytW2UinGz5K5lmJqQQ5XsjaxLmF5fOgrxIqo984OtGVoUiY7npLWfNzlKWN2inYwOO6d4TP08d5z
toLEZqwNhGE/9fO+YJ7ID7PlapQlWWwwOewkpHVkqJKKgwj7XTQmr14cfjZtiqUGO77BWxfGZrWX
EQXJWJ3bSL6IIPqx+OjDZbJgWCb2r9HbdLhttzbSRunM77EIeUgNNFfu/NaU/q1vHwjjY901dfeJ
/LONqB3qiHI4mAabyD6prsv/mh4/IiA1MDIwlwF1QYkB785h7kZAzxsUFFbTfBZSP3sAbaIBJI+x
lBWKaUvJ1bvOC+ubjvMM5KdgLLgEaHl4kkK8LK1n34IUx2xgg/+yOpIdM+4a27p34jqnyduU8Adq
FcxrfxwpZfgsVV6FBz9M98bedanbPcIRq/lioeJF+DLcK5PYYYazZzl4Bz1MfAwUPcfKuZKwWSPG
1g18D+ffGGWPdKgdAK36VMQ9n5A3Q6lxygMcj/Ck9d3KPQIhIGdtujI4e3F+B2BxaXLkORKWM0Nt
LnILh1zp1MFrRDiyAfBrZ1I6LERztvPWe9vyMIsKpKNB1iKct++xBMZJK3mcynq4/8feefW47mzZ
/asM5tm6ZhATMHMBM0it0JJaHdTqF0Lq1iEp5hw+vX+l/t/x3IFhwG9+8NE5OhRjhV3Fql17rZUQ
SSrJleHElnwtdejOYFvOPGIFGKQI6M34oeCwcFteFrAptROS2ogwJE0BXVZz6MLkT+an+wqRMU/K
h4d439MIPa7bKnMas8GrtjcxhKBi7G/6gTvN5PtTjnDHglUtOghcI/o8eUcm8bluEPcorWaNpkv6
BMh2GfsMiwWLn2qYuKlkF+b64Gk2nvQG9GIYztcwOHzcNTxZw71+AxBzmEzlu1Z7FLBRKuhpKEll
3qo7caHt+JmV2vM4EczTtNpRw6nr1DWSIncmgZQmXgnC2Ji5Lx4jt/td+eAdoUD/hZPTgKaWNe+T
DLMgK1g9MT+EhKdGNnuOIP/QoHF+Ytn3w4R8CDIAK75fFCKUVvnZ8CH3nCG/QMCB4aYjJNtNVrNi
3X7in2nXOcKtQMUmguxgbW01BcfXBD2WidoIowyggnHzHSf63BuTAqXlYVOYh37qx+UgnNFw8u3L
IVuMPuNvHNOsNBEcwwLgAcLabRwZr1DYS/MSDZnmSYJUVoUp5/+Td96yhvXft7FAyR5AVNZU4/EW
RPk/KdrDvSnLyBn+nxg8/8e1/RcGAP+Fw/Mf1/0SeWqQdQKEtwxzrs010zLh0exvdfPv/yqOwA+g
mBrhUJwyl/+DxlPR/mZawJ0txVIIsdVUNOrrvG1CBO05pGlz3TS0/xsCT3VuQUZa5ETU5tnq59//
1VANnqvAKzqfG5ZqSYYg+Py+HKMsqP/9X+X/lhoaZM1ygN/UTe2Pr7d9be8j+22w365f1y9ifez9
dc8X+2v7i8AW+zr3avsq229A8+1rJI6zX3HEMc4s7a8vyTHsz9w24Ft+xqPOf+i58vNzdF4+GbDZ
X7nYrj1k2B9npfanZX98kAJxTWx//nx8MKB0LPt63e+vbzwGDTj3rSTwO3EV5+vLEs/iNpKT2uI+
n39dq9kbzf5EAkbsQdpZnPPFk6EutkcHlIn909s/hv0sjuXc/m1OyrmX+EWaU3sjOSyQiSuQn6NQ
8EfwU6Tto3+J7Y1q/8Rs/3zwo3Vae/Mjvnvbcl8+fhg7LsVzDf6Jsigptd9C+SQRiBdwQ/H5+BAJ
/tA4HQQ394EF+av6vjub3vkQeSce3v4gKxueyJmxTZZG8T8x54vHGeIstHC5srU/iAPnkpwBHVNm
eolt2SMivo7nC8LG9Hfin9jt38zBZv2EeWFJCP+Z5/KUnhJkJkJZi6ojpAWFl8W0+PxsnU0M5o/K
UxEmZib2jMwfQXIQWwX5mhUk9UfZ9UzRrq1hx6fmDFPnnkCCPTrMaNyFKkSfdvRxX0lr/4XpDe/A
dFfusrOvo5TpxB2nMAC3oTbTd1OwNYz1TJCAvcrWiz+yKrWGF8Xvn63JbQhOI1iRyGmw12v1qV/W
ztd1b/1a5NfbW2Df+Pe2hNia5WpQKwxXa2Gi2PJ//J3st989WBQHr3viBzjhKIzrDVvH2eIoS38Z
vKgM/ldQaVAk18Ae7OURbIN9m+wj37SNu/uwRfta2uLRx9stEIf4wpNCAOWmXOIBjl+0DUvi1qlb
NXwUWoIwbwOTwb4UB3v4+fnz8vHysxHWx73eMMUQe1wgRWfrcFstY093FRHoMLOvuXgYmQjsRc2z
3ti87vn1yAQqRuKYyDGH+PIgl0gHnGmg0G3tKVmIzIsWxHFhmMJMaRyDfbxx4EqzJrreoV1fQ+eq
O1eOPVrE46wr7Xx/pZ3zS1y8JzG0HvFs8fQvTqYgTwdK5q12rqSLC7jXvnTEY8Xl/OW/Re7wLa5a
gTgmL556oq7Sr9p5u15ZKneeFUd5JFIU/BdPE53Ro4n+Po27PvL8Ru2zwd3pgXjg/sqfx2+ex4+3
/QIfCnQ0DcthGwMtAfhmTpACiYKjPfy2S24yUi90NOJJe9H3XbMFRndKiQ1zlRswLIax8pviIUvh
kX3xwP31OQVFct53q8mVvNZD5e5lttc+EVGwvyZ7/yg7mri4LzcWf8VDqGfR4YluRmxZfIuP2PO7
n+Rc6S+EDTwK3yBzb0vffRMFS4wiRSJKYRKlJz5/2QOp/i2TnJIjgaLM6XjoJblL733y/Ov+13ox
ViaQXCjMRWR3skNXWPDtdlyZZ/1grgwovTpv3j3BWuN3T+CJXFFsR87CWo6gEWcEuEBZZkdfBS1T
I1rO1jbIjC/TJ5jr7MX1Kl4XmCx5EYb0sBuRy68rpUfi+L4uQvpxYUy039vhfDoeH6nBefQwbXHK
Y2tBlBbp/atqQ4eccgxTop6vIrPCnjC2zy9xEi311yreHjYgnk9qfytbvKgYvZEOUQNf4i3y/CUq
VXyYOj8+P68vonmC9bOvlr1/pJrOASOr7d9m/tuPULEie0xQFiKDIqf7266wL+ft4Ub/Qu/yKOBH
akXXeuWMR1qPt1Nmn8+n7fft4LvinjK3Fw8SZsF1R+ydpIp80Lvsdpfd+fgmqsdd3r7JYGdTh7eO
GrnNHLyPfLjLTdQ7j7xSzNhRKfIwuGSBm+mOKCjufGNIzmmifUb2wTtvv5eHg6hZbns4HpawSDjH
4699XHm+OEiti0zQDd6O36JVipOPx4ft1Q4GKsw1sJen8+G2PHDs5mA58fPs2G26J3+Vepx7uOHm
0n+IaMaYIAmy79fvxsboeMCBJ9y+D6fTkjT82uIjkweMjTM5ONgrggZcMn4MXbLxMH+RqH983ugW
qKDQwRDEvt+e/mEc2MGCyDz77ZY7ZJtyxXBgqxD/c/ae7SvldhWXiSb2KCgs6nGxMHxO31uLq9gQ
j6QdHQ7LAw1G1M7h9g3xnLDY25LCvR0Op93Oudvr99B+Lez1OrT/9PYLf/+8vl4uu5AjHNKc9/Xl
gnMZR/Poys65sHdn2dmZNt/O5Oy83vXOk3NIRL3S+Mj6TVR5Z1NHhsNXYnNwe+bP7v39wuKR/Uc8
8/V9ezrzlPXunNmn9/Num9keW9vD9kTqbNDx9vL79H06pM7xdOGZGOPpvMPMMm99ty+K/X65vO/O
u8v7S2i/rzE/PFZsSPbudNqeud/pfEq4o87G4YQBid2n0/fWtCFBcweRalJFnjKbuxfk0SR7l/Nl
rdi7y1ncQiSchHKfAwkzYbA566Rrez4csIDD9+3EbYU93ras59n+YsuZp8NW7D1k3Jg8te5peTqR
ClJyNtk3LnY0K+7M/ben7elAvrZnUVTb7eCQKB5Mbjn6m6beJXnklB26vd2dzx7/HUgBDVQU2fk8
MrKjFHbn7yW4PudwPr/vOP00cbcTJVPYnXciGyJH72dyTHFVnE6JnjlId8D27kLF858iWj3nbkmB
qLrHCY/UeiSfnSIPJge4mSke/0grSRLFy77fkmeDmzwSKG5DCRHzKzrxwP6+EYNCMS2/jzP2ia5F
NEfRXsU2zYg2fuDeFMVJVAjWiZHejqf31wvt97xbF/aSk4+XNQ+npLeYjKhbUZrHg+gsKNjTiV7A
ITVnzlguvcvaty8UFjseuRHboizEX/L42IaEzD779rl3hZHAle8I0ycUhI/8+C32jm5h9y5xGaLk
IPi3A4c4ZE4QJ4pkB3bKafWqdw0eWther9jJkRDjbKdEtkH4u52/qX94qLj977/fuhb3EB8Y3x3i
q7mP6Fm+xYboQOlQH33qjT2kg2ovxMFjsErsd9O+ACpy3i+jS5slaaLh/qabdkt4Aj8YZTjSQnZo
UeKoaNS/O72CZ/bu8DFvWcOHfXFZFLAKrebhZf5J4GXfLmVlrXz2lQtXfEEGoEf4M7wYnuEBXFqJ
9E2P5M4cqIW9b/ET0jLHWEANvB5WzzAR2uYSNlM6N5AOj/ycKL7KxhYr0lZhsFxUOot0iaWdvoWZ
iQOiSP+x7ds0QxrZN+HD9jd5p8vhr7EzV+YKmCv9thg4/Q7OSkck65tzhSES3/XXN3cHQ7AQZpjw
vsDf6cSc6rvHQ7Y5EPzBz2B5gDGMQchEueNYd7DdiF5J3IdgUEqr8zpPmAI6UgvmLZSspywU+w9c
qHRzQCYo08gdqSaqRdRNSAK+RepYt/VOlU1HCBBFmFDvsopqv4taw7X5KAuifex3LLZwmMmNXFvZ
9BGinxJ3pG5pUihNOORFlBJdIotsfESJfJ9CO3Owr8Tm9XUVO3ffufPthXaxfIUwDCMRZUE5Eq33
eOQFi3iULCICNgVGJC0bxIjxf0HKOE1sni/vleM7+K6WRBWTkMR5TPdGB6CSqEiReGGXvynmVpnI
1sM0QXGTjZDLRHLPCGLYl/f33wr+y1rJhbiBKGORDpE0OvQL3aPs3dmR2BemLqTlovIlPtxDfInP
b4L/alS/KSdHv6eJb95Z4lR1LZqWyOH39+CAROXTU6Gwm9IaRJvg3SJRsq8ZmWIJxtZ3ltuyhboj
e5DFowD/iK+RH71N4OW5BukZ2skaeVhyR+HacwKjaL2pC420sRYIbpbFz81RJRzClt6sW/USbprl
unF43TRcdrfvHlSqPFhUMNzNVOH4+EU0j12soYpgX+iJo4Xza1ikQyQIunBO5fs9uxGz/SydIjdi
b+Qi2vpIrkg60kU2tCnMpvEE4PwQ82mmVq5ojleMpHTAf2EqscNqCVuiQSAgR9wvuDxYbb4hnope
sn39jLr8Gm3axX0hhlcyV67EgEYMVzKXO0GGyc/MrZneip2/MwWV5VzFMQkK+qje5o3be4XLOoLD
0Fc4ZkTvQed2JLzBFt4bvBTY0Y/kXAkCoc9glYXOMWYYI3495l9PkPjiaLFg/Ja4kfh0bPWeRMZY
HXUH/uH8Zk+17RhlAtePn6w3BN+fqyUC7AvVU9zcha0c28wcUb2iyn/NV7L/3D1iEp5wYWRP2k9f
bWA5C2dQs7rdHNpGQgO8GOEqkFCAawlD6BZZ7BHNVSmbWn/uYhTXgQUTbERU7ZIIOVhI54yqSP2T
vrmvzafmBdQsNsP6JotzB81RXM0JHInvwbuwRk4c7U5aGEveJEuAUAskkJaRAzbH65x4BVKZ1lDZ
+mKiL+rd2o3olVqXoOvV3NX5NTiVJy8BECy41mu8eDUu8pV4A8ge5AmYm3LCRhbBwnBB4bhzh27d
9bEVw4Vj0kmW5ID0xJzhe8kSuiPX98T5lrhKWNlyfAo9tGnZQtFq0T+BpXQJoV4Uy9BLPPqEhIEl
nK2O75lUebfoFjVz0c9uMXvCC4NWpzdfV9vsoDuZmyzKJf+c2FvlDvSvjJHf3lb8Y2u14nvP/Hch
av2ZKdvX52fnUsNiZkpVP1xjfI3Ca/GZrObLz3E9f2HxVnihcIp9bjbMd5+Fr2zzsfn85PrPzSdu
qU9+8ju1fzaF+/nx9fzpxvbr5vPrmdmfo52SvfwkrPl3xsjMZcB8s9X0Ce8U+VGWhEc9j/jWROOa
LWBgWJrgpgNb2UmIlR7qzezN3BkrxBz41BoBhPflMCyTZj8X/rHE+TFQgO7hW0SXh2U0B4Joy/1D
yYnPi2gKf2jr/MU1+PLn5+fn5eflCceM2PnXn9fXP6PoL0U3u34XY0YxrscxlwpnI5n7FA4Vfr+Q
zGfJEbfARcjhjfshvIhiZidKlJIVZcqUDOZj5pxiAvn8l3+Ss3Hl/ZAwkVV4kGgtKm2m3mTPwau1
MlYi3SYz73dwqJASJ+/jSfRXxRLe3MAdnxBRuGa32exJIA1PylW5Dv0zQIF6RnQFTWO4lfu7B4Sb
nhUZ40WzzPcAfauvdEF2XsXsgX+iwySbbBHBajMxYItfH8JZJVqyyqk/wqeAq0bkjIKjKMjfB67K
f0ylfxLnz2+j//O45Xu+eL/sDpfTUkyBQgr6z8vPv/7Lf//7vwlRr+CWH37d1vXf/+0/S4H9l59/
f46+q7zO/zSPy77zYqwiBE7++aK//++FyP6fVA/D6U8Z/BaBe2ku//K7cLG7pCxcPLVZcKnGf5YP
44rfVQdFYQFBfzj4Nd005wY6YL+rDrL+NxksjPiDGJgJoOM/Vh3m5t80U9M1S1IMybJ06X+tOsy1
v6EQB7sqVKASTGmG+X+1+CAZSJT958UHSQESpqEgJrHF+sbc/OfFB+JP7/d5ZqArLoL2xkItNujj
fM515Tktyn0GA8sqIYy2NUest0kHiL5zQojazSyPh0XE2j4YpXg9h3CN6KRUMEBrgVuaJoKKfkVM
GbIw0q7M5CVyNgNcToE9aq0Ev3LB61W/E2MZQFlaSyXQg44X8ajRtehN4uVNo7klJ8iz8EOex2Dg
DFAxChoefVcAq2eJz7Yg4vPuiQGTQwdXfJNCOAdOuVwF0xDgF5OfWI1l1CKAAurYNSDybagP/dXQ
eaXWzj6KGrUHsLWzCDYMIEFfUT3DYwI9lQ3ZCWMFWcGDAzzZzWIigKNZ9xoN7/68dWEYCLxOtd6l
oHGI8vFQvtBcpEPsAZIdGA1CqPgtImsToFpjIc+WoGIaV8rGwIGe5ivqDXiown6jBhLxMldLt+S1
7keosgPWHarRWENyEMKm1Z/hgKlmnb/tTRXJJKslkBFiLN9IWb6Is3MiMLNhfEsakKj9yFhsbC/w
jhAKqUOYo9Jrp8PNZDmYGPIwdOLmksKD51qa9ceX8x1mCHdVTqg7YGIQY9JSuoeWbQTEtdSohLqF
Jp0npEugcCDqNFyqiGsgUM60CliOO2YbyTd1sNTw7EDMS48f4rqFrbxEjsAaDULxdeJyJKi7i0Qw
hsLLDs+P5uRlhZpsY6yAV6+inklkmVfE95gtQwvUuqc0JJBRDZDnCo0XtYVmrx+7k6pniE2VFvQo
GiTSZs24OTCJ68lZ0LXM3C0ESqAZ6Yor9c9csyDZq8J3mM8/Zf/clgziZsn3XW3QMJekxitM0xsh
OWadyZRm6doiQlCD+U9vZ43bWaxPyaAyQOvBR9HrH9asf4fv5dAU8du9hLlgHAgYghN6icTsVzJr
YRvsQQFmiL4peszSDCylxFNVitcS7GK1nQo3QCiWpMfNUHWJ2wynKENmJuus3VCFN9OUY3faEygT
LXwRC+mr5uAocqRSo6o71Np7MY8TaGJgNEMCOz4o7fU+VD9hDepDj8YUpAOLPUYJGQVQOcJ7uud4
flakSnHltFoXEtxWs4GAROD7wHuJ7Y8h7YPgTeCM5FMCygmSlroC598YC+IXUoh6yqcIHEgx9FfT
hBLO7HVXhkm3a9D/SBWoecMSxtTZj+VDWHiviQSZKokhUFB+ZODQF6nc6fZgTDMotXK3KgeJ0DFo
T6IBHAmYPEREQ8Rb0o73JSgVZ0ojfA2TeUti4EYN9HGjVda2CiTMDeBWcRNDLkBrW5YzWfpVs+JX
/16YC12S7suk1IhoHJn7gDeHFsIKHZ3woLUEYEZVP+ZZFq8a4KP0xIoHFxez6FR6aYYMFYC7B4UE
OqsmfDnwNmEYkMQ5lhl+QF4oe0WWXZIZjDGBeYdMq43scDAuMVHd6EidijHLPaA4VLkx38PPIeJW
0oUVgzQNkWx1CUlj6SKklIV5g+N34UQrF3WCWqg87AwIZhx1ZAwB5yT0ZeFCvhMNBFdM1xGFlPWw
kYHBhGOgE70ZTpBSlpxsysD99KUO7qpHO6X6Un048xBNKjyByayUmeGO7TwjDJ2BS4wMktvP9PeZ
2mxiAZQWMayRT7iPaRZunwdPphR9jhkMZFOUQ3uYmktfCSZqMx8dXwFAZZhEJw3ddpBgJicG0PC6
8dAY/riNu/c40uHUnzWwlZnXKUbpPaohXhjy8icS4ZyZAf4jORvhbGWhu7Q1y/kq7EbVieqEcgJT
smQ9nsBSUw2e5lH43s4BiKWWbyzQT028l1YRtKSDhT3EMmsgXU1E5PAWtPQBbQ+oBMATK8jEuCez
3XC3CKyPFAsCr+hdTUugFgUugKgC65zNTjK6XBmNNOhdwls+OwVR8JY4S2NmYLDfPpCuRdOs+gz0
U6OXEPRI4MDSHs9Gbt6siXGsov20s/o5ajrmnEa9m9r1TNEQ9dIIgosl2Ldn3a6AcdBOfRY34QMH
ikIwtSmbG8sAFl9BMuiC63yJ1TJaRqZDc/k09ZaQzoBWjbDDIVfoF0A5sKylKZ9x0mmu2U1eZk5E
p/UGqoe5+TKATC/HTvdaFUrUFHqfZNBfx2LOqqMZoFcybHhPfs4JK7Lr9mfwEX/ozXMyY8ZnyvjG
lIJZ270FAohgYKViNzEgOxsCuxSMfyQ5cfLph/KreW8D+CEIqauzGnPUI9GdJJAqFUfQICksVyg/
0IQTRrhTTInRHWCxQ/oBpOYn0MwaFTuCikPje5RBIkJWwrh7VByw2xr80cFi1rMUZ94h7GgHOmve
6ckQMFyoIWsvZtpTWRDONm8Q8R5Gpo5t/Sxb3BBlzx9ZMr2mQLoQrA5yBxGhUHcmojq6MgG0R2Ma
rKMiflGoSrsoOyQZsvcuAgOm07jscKzWBNWrTzM444jNRn5UTnoKsCNsqA0JTtV9R6ePbVNI5lLe
spresmonMw9ApiV1gmyqbbNHSTVsoKuLXgkqv6HZd0CvwmZo9BxUcB8RHGkT4ckL0mqOJeyeCjNp
Tav2PeMEWkGysELo0Fh9V00rc/sJpqtk/qxrc0RaYB2w47qAoNdEtC5hySjpSsdKwmukWnsjYMg0
DUDPEQNZwU0PqKiww3uKV1JAO/viXhLjWJ3pDpy+i9BykohULnU4EwDvKFAgIDs32nNmmIqI0PPx
dYKtsk3V+DDKFMklSV/modK46ojGbFhFkJAWldPWR+i5CG2EX8GG0XuVQxLowMlSAvZDKk6bHQi2
pv+v5PW9zQC6WXMELHzBXozRZNExHS3Y0XDFoDGHlJRvOBmzbX8oXaQJEEGiQzb0eLKbxH8tp5b7
qnO8c+18o/aAI/zZKjNzxRblqPX1yZrBWDBVml2b/csICzSsLi7jYXwATbWd+dNxNJpFCHTUiVrt
Ox9G6pnADP8Oi5FvPpcmDMRW+qUkd+RxiMtXS20LLh32QMCh0EhD8KrVdIjabJnRpxP2GK9NMHWA
bPPN3D8ijA6n/USg7AywVhcoNcxOkRBknBFboUAjh5VO42cmFSitj8rMnYuSALA8zAd/a+iULOoe
hGaMCd57hYi/OyEFhAJLls5oqYK6TkXWrMZNN5ffSh2cYAaNqjqG/X6afc3pqRwzCD7MNl0VJQK1
jeCUsAbTsaZ8O8DYoLY4qroRHUnc11Z9tGTIzuAWmWv+DdFb+CTpQywg5tpsMXT+eQSM643FbJ3P
osKZd3rIsNeAwUwuXn00YIr7JUsRAquJ1XXFsOYOuiILk2UF9vdeqLhXGRaD9WZBQQMQTlzpHws4
tB4QfzwDzTYrBsR/9CtDMEatQOSCHh5MJZcpTRC1vQL9qf+GqgVT9nl8mdT7YpCUp9oYT5Kk5US2
yDs6SZWwmwqfWmIYLuI6b/kFlrTbCCnAkxVB8R+iyoCwC3GQ2uLuQ41YwJjpNxAAoe/6FMVwSJkp
6FsDOq27Pts2tWC/kfJPFUWkWs0A8hS0+yC/f1tKQfxg+BUXAEEYSDGAToAcDQR4g7J6U/P0nBSR
D8ApWTDfQfFGNWCIK+LlpKL4neqfEuhYeGeIuyo6PDCK8R1n4p1JwFYf1BBQobgVT69hk7McZ04/
97OUGJEDXTsB8PSNZXGHD0eD4Rn66BDMR/0MznFT13Viz+tUUIsZTqnELMs0kVv7EHUDv9tC8aSu
6p7XYj1AI8yYP9EAwyd0DbP8G2XzHw3PAIotRb9I8feNgND10W89GRkHIP7JzoyzaJH32VMuqTgk
0zDxZP2qm/C8gCJFTWzWAvJuYQVOCeUo87j3OsayyhhCvjElySIHGxFLigwhWH13raQJHdVF3Ajd
Egi3PRka3twy+qd2wpdiDhRTO58to7ZOEWDa+AimgOnpNwGiCRSrNizn92LdK29gTTXvLvsmbxNk
KZPMgLTTnC4awvFdXjJeLEC33CUZDIV5Uhn5Qppz6NGnSYsRinH9RR60P2lavc5Q6UgUaw2VQsp8
gDaqpTMRlpXsa2rBVsRXj7YYsON+UZj9jz+D4VZP/WegGXe3rym8tgSocZ8l6PrQsZYTrIXR3Esz
+JLR88Jqmu0I2LCPNMXpTBh7YiUaQHdmXhgB3ciT1y6hL1DzO1qgjfFqzgc0qlP4Gyx5ISOwB2cE
QHEJFksLjFHQsIgf1+AAui1w062SBjB1as/3AnE0AyzLFH0pPAfPOSozzIrQdl2I8OsUnQ4oZ2gb
WhTBcEmsvvaTRoEOQi79qRlLCMHEV1NVYbEBBMoUEcDjNxNf+uk4f5tMVYZM3L8CebwOJpgEJTbe
e3rEuIHgNNDhG9eZdQ8W/oDWD+In9ApmTnPfaGW97TU5fLLQArSjeXZfGbFOfykR6g9bTutCzgTs
HX6VSRPMXVEJ7yGv/ELTu8VdCXA+KslCRWbMU0bFBEOn8dZTt2bRGos5dCToOuI6LrpDE1S7qio0
5x7pmteXLGOMqYUoHgORGX7KCKCqi/fmRSZ0G2xSBSorXaLyMgGfgvduzCbMKpP3aOUhOXAPvlri
kb2s75lUwMUc1kghGGN3RoPlGpxUtUc6u4STMvfLz3nLCKfW+xcQpp2DzJprpWO3GiDsZYQ/SQ7E
lUQJodcTwFLkdJMGjDTWCBjMsIjs3r0oEyD4KTwKZiFJxTXBu3pSdKcCSyP7z1IUfMzV4cmEzake
u6ek26iqioxW8lzlJbQE6z48KpBGAc+KFllKfTfuUM2XlLtD/3dUx71lwtOVuHOmGPXgSfDW6on1
VA3a0/NqHuMGzXRpMU7+CsDxAcSbN7XdC8TTfq2/KsP0XIbmM6C/P3oLK29wTGLCtBEoD2yI5VcT
zB9Vjh4ADh3QJKsCshZX1+vnKrBgiukXsEy7tcp7NUX1UBryqw8yg4h2OEZUnAQz5kIxLCWgu61r
2ZrqUvZBWw37PmM6rNi0Sk9SAHchU1NOzcYalK8GFkmbqcBLqw6bJDA2+V3/YzG2nQNrBQu7Gcz0
JWvj9axI1l3frWJehypjwslqDtVoOaN/LIzZZ9mqe2j8bowCd5qBvKdhHlB7w9EUpx/6FDxHxK+p
3UqBCDTvwuVMmsE5AVOVtTMsKOzqO8tchca7T5r2GvAxuyn977k1PQ0TAzvYMuN7sCp58bvJUC8C
5A+kdtOl6bGUyg0o5w7GwuCS5sZJnocv+Si/VYx/p3sPmRMzzLkIoR9NZIEhzjBSfOZTvymyYIOS
aR1Xm1BeoqkGd0NuLlO1hTpvzvBImZlwv/L+qxQdgtCZBBo4gDIfwDcM9tl84UepDp0lnXodE/vB
FkPq+0b2ewAHQ3xMn+nyK3c0xu28P6oTHnmDCbiRN2tLN97vgQzpf5MzMeC1BdVFBEFUgRlV6ewK
CvqnV3ifoho5oeiaAXv7aWt1G+TDNuytBUQInVu16bbPUD+UQJeYSnAu5spa85WvgcLPUT1QC6Xl
LYxoaGIsEMm6GTAqorq86Zo5FLYsBIb+tbPSP5OEA8dQOkeakWTwDSmrmrZ2zGRE6UzFf2Wotika
QhchHvzQkTof1dAbZPNZr2eUFSMoFyqtJaLbXjeDgi82vlMYT+RstmLitvBhugfpND9LyLxrrbVK
UGjT03cIE7w0iaFiRYdCzRoYcKeDbKK/M48UvAKQgdanQINRKJR6qDYK5j7dHR4g9Tme3abk0wyP
sSrYLIwTOq49rO0dgZU5666KbjpdFNEFSearUuCZ7NQX2A7951IpvbvZfgw6cqf6Ie2KbRAy5I+Q
IlgnUBxNKb0vasIoShZADTOCFpgUojThpr4J5VQFDpZZljQW4MxZrrSyFyWefUCFpXXLciwOsFP7
EAmrylODQwnBlD9Wq9MXl9qpSizDS9EtyQEBMEfBEQQsy3LN4bNlNiybNbPyBGAGymSZF4w1+HCL
aZSWFU8tcsOLYGL8yTxxgZbT3Inp2GoZqlKT8XVe6ssaW9PRPe6gZQKWM2mraYA0mcGBbYG7MSfx
KlAhBihkCpj5nJNEJ1C8MPR1uQvS81ik7SKXcRfVsDx8xf5F8ARBCmK8oHso2WYJuL9jflInjMZw
6yQNMif4Iy0195REQWG4u8SDNgCyhODFZMVVTVqAzB3ugQqxbwY1qaMOynudWjtEI3E2giFWDPRD
oapq6ua70mlmwcQa0pzRZJHrQEWHFGbOqmNlu2oH+DeAfOdjFgLwJ2Tbb4OrPtW41aMcJxHVr6AJ
ZFd5zkp5VkBEV33dcd0+8ebw2mqkB6OLPyQCuxdl98tdrQ+6zhwgVt8KgbNh0By6qTVWKzg+T0E2
9s8Sb7pSYzYUBdq+zqtsw1xvDpoOdw4KJdFOjwiSbyAdFwBkRKZy05UAIAPhUlKoOWuE4vJplw7x
TktS00FCHc8y1MvIfhJT0XTQo2kw83WyPO7lUrOeoGP6ifDJBRMQISBPd6fSmquKqKjdRRqupLr4
BtHDMrGvuncgPDWD7UPR0XjBa34pVXTNU3R6ugEnsHK3ftJSg8DWBTMsVC7pM2Y6kzoTP1Gf+NVu
hsIZQ+XeviuMa+t7/TNK8ltd03P5qCrmKEq4kg4GEuRhbMvwkjQRDWRKmWAkd94hWj34dqJTqFrV
6l4S0YFlEPc0IMZg8FNZXvSh4btngm7gmRHaHyRcmELHE/pWmZAV8PvJvcMn6URFhQQcQEZ0I0zq
iGltjINiWaZQfRVxzxAoquCzwWnSx3j/BwlF9RD5Ps8aJt0B+kX4R/eeQ9r5MsPAoT3bwOqxmyHl
JfI+QIcswasIky/6l+Dv8cos4YVDlrXolrMG6uyyAVtsElcdNrK+SAL9EmjQ2FtwQCRFcVEM/IkS
z5pGFeHhaH5rdYKliikANhmFLHzkCsweyuRpRQTCKkue8raAXaGDMEFBdTQfcTXUOjhrpEhAmrE2
HgffJXhRT9WbhQWjALyPBIrDScZkfbjqccyVQdx6WQvoNSLuxOpiFm9NXB/6na60nAd7hDIJQLgr
C5oXxjniI9Oq2nTiGaxcTJs1JiPjj4VgOaM3fZUocLvOcmaFMWwduJZ3IQsAODwq4HhxWDG6ihJo
Kd0sbH9kCEjjMkTIjIFmDwRa5+27ndoCspee4JgEfYtEZYqTT9WunhMSY+Hi81rd3JZquDXv0j6G
Kdmuq3gHc33p3A0IG+Te6WsaNa6fJQWkyBNIbtilY3+hMyEEjE4BoE3tL5oygR2/3+VF5wRVzAIF
PTwz2RmhuKG0xaviVkNxAoq4VsK7OwrKCsba1lMhv/h7KTLbA6tmBPhQgSxHwfuSmio05XCkMYDc
/k/2zmM5cmQ7w6+iF8AN2ARyWyjLMiSLZJHNDaK62YRJeA88vT7MXEXMKKSQ7k4LLaanHU1XAYlz
fksw5q+w87w9tadkoBNOLp/jqiHOTo9/aPSFFjEOkiBD5kNU+jC7xQPRXvRnY4CLe9Gt29ToqTzR
1V6RkfZozILMUyNmPWuoeK+EccC4+NxKm8aIGFg/xKnvRZ9xkF8KijpPhXFUXu5dllKtGv8/DQ9w
KQALVHBP3trBXbySZnHRBHYOWfTkEi2jqucl6zgg1QzY1fLdlhnCqCtiw3LpuzHrcR2ahu90MEe9
WAdt+mIQ5QdQNT2MYKUlqOqKUACDfCnfsp1NERvq7PH0UroSRxzlq4rMBhyeoN4u4L8/M0Zj1KIA
wk6fmkidiKUe+LCth+HSwK2q5/WAGXtCTdhU4y7RqImueu7TLtKeHYt7tc9NiwFX2/ayVr7TQ6ZG
yrl3jewfsrnv+AfdQwsUHrRo3Gd6vSfGoycJZILlG/mWrOxDEjStWdMSv/Cuk7tN6Su9b6Xp7m3N
gijgIl5VY/qYlS0twC6JV6N5n9nkltXgt2oFHh4NWwq1QnfCJNh4ZPeU2nhA6Uvp/JkwOggJ9eVF
41sZLyc5Q6ByZ+knPH/H2qFlmPSqOmEUpyX4BycKbWEilBsRyx4Te7RymxKeV1UGOSbocmyc7H1H
jqwDSUKhL+GFbTkSma/sD4XFfTfPBhonF9ElQeFEmtaPsoB9iJvoizpcbdeygdVZ8rsyc2KQ64NR
KZSLZOduLRvyY55KqhpC7ZJkdUhbaVjuBi96C90SALAnFrmjC3Ca7CvVaEtdWyZZw81tEC3LWeJ6
kIbepyKXeTUEXErFFGG5cNWJ5NVyCyUJ5lufqZRvfVpk2UjZ2FFMRcd4rkgnoMXBIRgpCal+igzo
77C3Y+5nXsoBPRBYV9iXH4bgaRDRb1BYLJFdqzcPSd3+IjQm3maAnAA3Df5cIk8bg56k2R6J+ulH
g2hzQF89h6fsRZUdybRcZbSETHlrrByPtDcrYhXgmsV8bHMtlGw3IcC8Uz9bhgnSUf2QQ0pUrta9
elHISk+6bdwxPEWxra2tfGGruXv3QRc8cNUhFs1ywdNV+TRxo9IsoSRId9qRdG1jXNYovsdjTvkH
8GSjs6uqNPC2Zh+91Jr2IApDnPXS/l3GtGVUeB9XS7UIfUQvRBAR1U9KOHn+BB5Qt7Mpg5BGprr1
1UTz8hS6PxoG2MErXrHzPzoYuVeD92YmkJT29CaJTyAe8epGkrFum5lDv+El2Og9IRMCBymQqkYb
kpwvQUVdp7iG7s/JQ4xkOWzIlIpcFQNnVgGfQKVwXgxPUuLVY9Ijy9vZTO6MYdrk4ex2vwoqArW4
eCMFgZRJgHIY4Ley7Y/drI5G2l7JBzxnxEFL2oGrJj+bJr18cfarFP130dRfk1H9AJ5etWJ+MUHt
sY+BadmCFN8KyJWWjZTaWqDB0iF6uywCPxm6cFOZBosbWwYzAWn9Fae5AYUWpTjutTqm0jZNbkmQ
Pys9vI1zSRC3Og5LhohqBrS7xjWpKgUQPBINOsnfLu+rObGDWlAadsBuRsPSrq8uwKovnTnp+0ww
g4+jZvJ0tnC6VxZyu5ZinRRm2q9IMDqWQu1jtztpXuUhgFJ5ASYzUPSQkNAXWQgKzNQyKZLoCTeN
o/i1qUw64IhIs7JebggTwygOMvVo5JC9hVaShT5O7bEhh1DoUXsJGiZNKrq9vV324F2uijdIij4S
lRAVn9qveqHwNfHo82ubdtd2ipf+NeHzW2sNvcxFECGbtS2R4LCSO1IkX9PZdi4cEDtLJDl1j5j6
HRkE21guDJzXjZssmylPUuXWIpUMoJZR3LUy+kPjet45hGvABuri7OpvxNBkxkSqw/juTsxJFDbb
a/DcKyzRvNVngs2C2d4LuAyG0mYrM4aLOap3Y9cf07jEfOXqBBuzxw/ucKWdndgIpw64KuvNnAjd
b5uU4tFu1wQQgcD38FQDcMsk+xbxCks5u8PI5RR3lrYqa+2euAKW1op+mAxH7tJL11jcPS08IU2H
a68UWNVr2yJKhwnVynKkCNyZa4qz4YsQupAT0bzXgdaz+wPvxYrAw6BO0UJ63YdUDIELN2VQMPM0
FVsQpPyl0+ND1ZB1bOhBijVez48yorY0G+NsxU0BDc6ThPQ/R+5E0BLSv+qJkhUx1TQhfYGYsEMC
X20S6rz+uYjnELBofIWUAYaBQPByFHFRh1KHvNS9SOPTUBGK7+ViOprV6IFqk3XUhNmtCH9rYpwf
upj8xmqudgb5IBs+NTKCcuhZoWcgWBltevABvxpsk302nTluaDgnP6jae1N6GOtsU/PEPnihuXWD
zl07mutHXutsa41wvjGo9oFkZK0761qmRCc1bnsabHpXSjdCtoCACzgdVZFwXYSjtP+u6rF6DJIM
2XAzzRerwzQriZ4+tjNP06QzMkrDyONPRhCCMTyRIPeVDPBp2qzvomLXKRNt6pJnB6cN6lIDzhbZ
MB4Jon/VG9AoB/jtIUWQK0WIgorAgkNJe4M2RBQwRVFCt8NBWZZ2KPObE4xvQyDfrKVxTHKoG6El
r2Fp8PA2A8cfBFlcAa0ijrC1c8fskBKEuA7dBIsXU/JeifgCjE2nIh09vkFAuY9Fd/BpuSm35IH6
Vbp4XM3kaBpZeM6IFdrTfqWfkt6dT2GPQsu2dA3mUc0PNB+RYG6PpzIkaUEEHbBUA2Pu5pTI6gNx
YMQafWQd+GOSkKhAB/K4jLPEj9QEdE1vQw0BEVTti2n9FjWxHElH6rxswmTfBAT25u5Evbp2Uxr9
Zl0NrjgG0w+VpcGG+4oGoyG8iZApWZuJhkkrdjLSLQfw2r3katsb75rr3Roq1PagvXisF4S6M+ND
H5Jf2IyEYhagPhPcs5Z4JHVy+zP4i10ZOTx5qh6Z0eA8OWG+jR2p7dJQUXSSIKDuTeJCO7o/skcO
iIS/xjeuBQ7RIBXwdOUwwPYBEXIxYRQsX0e3yjvQ1PSii2BV9a27mXVxaDuecFDUTBbeBKCsIdbT
iye30k/BkN9Ho9lYkziMsAyTre0nz232hXeymAgRXzX3uVz0BpF1Dw2ezFVPuiQtXKPJwL1MhomW
vLvOOyEKoFTOiTqvkQBLm1bDKtsmIROoXGQnptOg4Xajn/Ti7YY8DXd61r3ZbJQlOLhVhE+eNs4b
A6NIZjTPeu1tBHL8uMTH36TNWsY724g6fxrMaps6fUIsR3yN8pL+J9DwLRPCW5PQaTab8Up0Vgfq
58l1CouvF5rcwU7tCcI6pC6hUdOxikMeI7yEXDXrgsLIdZRE2UGyQRGtCXdN/L2f9DXktEcnrRt9
yIyHl2nDSjjtSKdV4gJjkfYdTcMuWFqKaF3uSDiaNkMNzmUXfqjiAQu88YOpv/SHwPrW09zbha56
jEYAnpzo60OiVdPGAXcBisuNZBvYQq1Fa+5Q7EzbIOcK1bEXRXOJNIyien/UNeAvBwiPxOJVl0zQ
pyrpHkJ1GqbJeQkUxQHTsGf1YohJHhHehOu60B/pzph8w3IelJWBU7dqUwfNEzQRw2LpEB+btDuN
6LacXOr1NGo/UwgMpD98A91SNUmOr0o90nCN/Lu1nGuf08xGlN6mRDixbqbwFKVUcnYtrQd6lR8s
yhpWNsdDJN4NJ21ukQ5GSs0ius3RZpwwH0Tt7Fxar4HlU+IlvUtTU5FF1wRPIH0+07iFb6xpgz2N
YpoM/NhD4U+nux919Cfphavtatt9ly5XgWMZZ6LANJISImdP4P+DiiGMRY7qvC3LbMfx86SHBU4y
Zr/ZQ4CSMk5kwjRJczXydQGMynjaVAie6phCbw0ZDNSI1+fHrCwe+ChVsJ0blmIzn7TniInCFz21
f1LesmVu7RIy8snEu0sKC9adgptDxUcUePTutRD5ek0c36A1MXKIvkLBtjUa41GL3J4C3XFrceod
K/ASBo/y0o20B3Z+MBK+PxJb46W01QQJi65VWAEcW3LLpIoJTBu5zDgC9IyOt8gTl0CidTAy4BbT
rnmii/CVubj0M6uBJG4RAlTtvLJFdKzM6Esv3RgNYbGLzVvqBmcjIuMVYstC/VBdp15/TDlRt3DT
DxawFJFEWrNxCYfohElkuuz9WfeYqqDd1lxaX62CyGXDvxeB+qhjy9kwLGJd8RiV4sbFUWEx6GlU
hSQzEjIJCytJUN7MdKmvJMLwXRpY1AGwV6PXuJQghQgawHJJo1xRJYaYTQ+fReYmu7ymfShu4zej
ojMq9vKrbsIUm5HfUey+1Vur2EnRUUoPez2ziW+ckaPJi8jXnwWsZ2PRrJWK4YeiGJZQMZ1mQaKd
2ZCcYU1z1uT3BCWTxKCpXST7TSYJwMiKmfRTzhVCuo7slEdGFWrvevqk5dD7Tlr2x4awRYKl1uVE
EKtN652EsXCmgAqgFIDbCMk1HSSNjjpyG2gC1bVrIhrBxQxo6iKInI1dCAgbFXAbzzwphtK5ZFRm
rHMKs3wau6AyxuzCIE2BXKsDkScfxiI0bpBMkdS0n/uA2iaygqFgH2VWjv4kGBpL2pOgwEZnbdjF
PdeCyU92sAt0um+yGkeG5PgbhHa1SfJFOmO9qBnFmD0aWOXoHtxrGdWrUQ37x0kblIIIrOgHocvl
mmDkz3SOY79TiEzHyAebj30Og2c7vBAO25N2K597wWibDiZqNSqx7NoKUb5Ro0ma064MbnmUVSeX
Qp211aePqisIJDcg10BMYmU/la33s1D2GfYdYYDpeGtRo8GdFHKoJNN2UPNqN8200uSVCf5gUWlV
vNZg7KiYciBSrqVV2ulIHqbwtZsCFmMjtJHCkM4ojHpXSOPJ7ogVC8OJlL6sS66hKJ9LC/VwGC/V
HwkJZ61WXgq9NWEXgCXiMP90XAaJWEpEPy7YgZavjPDct8lhKqcPx+juDWD/aqQ/CQjt3lST/VDU
8Sv/P2RFNf7Io29ZIWNIU/cHsY1EwDUel6psCEjOu9cZ1aOB5MFWZM3qI5a4yNzNuUCfzAuPOnPl
tiXm4QooWFn6GsCLq493qEdwtxoNAh1FtPXG2Y+ifF9TSrRsBN+mpeDbGHjM9CwrCqOduebp531O
DpHfxMO6xvjVioardWATtbxvxtcfAaHQFCmSmGux/UUzfBgmtkbuJ0u7pmhXOAgCzEoJLsJ+gIuq
CWaXKTRSFrzkOed3oplr9BdfWp9tbWKMhJ5wZy1rvVHahzqrNtYoUQ/3AdkiATqyvpb7wsQuUCCU
LmxLe5ji/COyo55ou3DjRB0NozNyNSOhbyiPojVNX+I5hYnUxoXncEm2w5ob2ckrHLxEVB2yB8+Y
VdHT884TJJ9NMV7UiSkjazvuqIjXpvHMfjeYAplznh4DJZ7iDlA6DLN0S7z62c5b+ksS7U0QI9cJ
jYNwoldpQAcK+mEia8n9Qpp0WI+chLxERo1MxjJLglI9JINexREeOtWpcMNvTy8Ju5X6B33OW89m
oB6L5kujOIOGKIKXDPdzLu70On65OnNYlsPpDBSmWJSIMsfXT5noyet0HlsXDbLbF9fGXt5f6W3J
NV26EchbS/NkA7zZFqm977K3ttd5jBN304boFXhlV06CsraZul9h7WAxlGQSVvbvdFS8ymi3+Y1V
tMibiW2EcKoGJkyHeT5jDVIFkbYcT05XfsciuASinPbmPDIfqO7JjinXoDEP6UFY3hbEpxkIto4U
ibPzfojQvQa9emlmrYR7sz4DPuMgrbfBM9V2TCA+JM0Mq9zgKalyZAbSjje2O/KSCYduBTSXmWTI
8UbvNUhoyZijc8hWPxQo8o0yZp603H3KBqTbB67cEmkcRU+lqO+k7lGqM7b0gaHXh26k6tYIP7UB
NwQaAIgu62egxs8ejUBSlGRNKeuYVNRNFw3GTF466B8abVPjDbGBu/PK9C3SxmLjaPSuTJImagv2
WwvIr/RSLHjO/N4aKtxS2bqva925eON0ELR8obiLr57T3SS6LJJcSazW+7jcqabb0SUybupJU1ul
YFGJeRV+J6fHFm7O0oSFihGIWhGUu5Xc7VUkns200HeuklSfmxWBrpGJvt5GuVhG2bguuKGLBlEh
GlN9H05QerJo1nqT/HBN41KC1azsTPy0W4PVo4x/2x4efCt2dk3G8OUNFTvE/BobXnRGIwrWWNrn
3t0PhvZKwd6GOperNtTRxupwxtIRQ88uppqGtXUEZIMiPNZNWUHyggn1OumA5aFFBTr1SM6nEul2
O+2D7DIW+evYer9KkyxYwcVS8PtOFtLrpuZl3daPbQOobFqfA36mddfJd02fky1+IB5m8E5OrF14
B5CkW/OO6byCJJnurt0/ZeP4KYGK0PCgB3WcETOiOIUacmq60u7mRDq/5poP+ujRRq3JcR8P+s/S
LpgiJ0kh4+TsbHqgT23waUZ0aAWSYM0pBqpTGIgNyiCwuhGweJ5BwgZSSzeeFbHtDYTD01K8zTUX
TzU00Daoq6fCca//ur/uv3bO/dWR97+04O1+Fxc8bM1/9un9HzThLe64/96D59+n7J7/26FJ7/lX
81cr3vJxv+9Lyp/myn9wnQtbkjEsTWPJ7funFQ9Vyz9sw8NORwgfP0gdl1xe1EvMn8FHOTzvyf8T
FnGVJkGE/0wA5I9MYeq2x6e1DMt23X/Fi2e6f7fiOQ5a1MXrBy7vmFIYlvV3K96AymPmwrS2DM/L
chxAD1E4hMxmqwJxYs7/suyy3ld6vZCjoAYq5cnGtE8DLp6Y7N7p05GIUFRxxqhoYJiOc6HfpO3u
WGJe2gjTCiaahQY+igEmgWRWPkkNseT0CjNS+dwZbFiIxnCJ+ZTt+VZUExruXqq+/LLLlxaYdvlt
c2oeNGgu0PZC87VHm333aDnVOU2R4agJpiOq+BY62A6tQpJXTvOtasUFYc5RxeN1ptXDd72GOW3o
/4iaXhm1wmKQTrdSwQ1TcX7FX3R0CybMMpmPeU45pYHtPf9yqvTqKV6ZtmTQyzCgQEwgJ5BIqy0+
79y6HCrd0bR6yqSjO06Ui660R+m+hOC766aGG2t1Msa0lLw7TA/peO1c2F/W+GPQkAgwpnfL4it3
SbM1Bb1YfPUm7Rgr5uPg1KcpeJsSctDHbZTPtKrLVed2V9MqT45xY31694rpzRwCcIn5pssfUyuP
vRhvVCUezSa+a5W9743+WvC6OLN+Aw5Zz+ngrT3Q46ofj5qp7lnVEZdr7YXNTjxE8b1munHNfL+8
MO3EI98ma7kYrhWvjyqcS7hUv5vUAbu5eVORfhv6HYmx98SrEePzgiGQgQoYj14+Hk1zPKLQwap5
WH4pSDIOR3GJFCqT2blUDX/fZktGyvgVR/NFWPEdyRIDjnFbPmDmshj7e5PLS2eTHtjNt1zrrpHe
Xeuc23VGlNM0GztNHmAm3BUsACAz+QeF/FRxeu+7hEiERbTh4OBne1rx+NixJARMeMn3VI5XK3Qu
8xxtFJPCcm3XBLtShXREenjR4ItVPv/wmNCFME8GrzKoBOUi6R19MgaF+ba8jZOdX4T37QhQCeLb
UWB26esUXclw/vOfoU1H1zjrYjwvb85k2BfkCEe68h4mHS8DX24sEfl1ybdZcGkEE2bF3vGDWiIS
LE+MFnT+eYvanVumK4/IuL6bIb6n/Bv1jCWtGXaj1W6dMeHX/dXVxEVp/S0F1h96QivRSS5v7vIm
oVfgRR+5Lqyfs4YPn6+cJ0+dAHGcCDwOWQtAYi+pBlkgxV6frcsf92HkcF/b+ng1aE72tPQ+ltyd
ekxOtpYkN6M/JEt3SdxfQ+p5Qk9/Hj0uqqayL385eP/p//63vMsIIc5b8km9v6eZLqeYA5vpoOaQ
jmcbFuflX9NMoyFFKx5Hxnb5blSh7mHTvUVN6bOefEul34iEvQHU3CqtOPSy2Ee4eKYs/Q608Qqo
e9cGcSmV9zNMhV/lLq+V+s5kT4Q308WK2XeVRlyaMmUVC1poUrxX8SCROvBcT/EP9QGFDXzxmUGy
lpTCeel33ei3kv+8jBOkh4GpMzrgUB7J7FAsh+VyRoy+u7hYWZ9R+aMMm8Zi3cwTweIRX9no2i+t
CLEUcejgXFqoMvGCdMFPRAt6OUMLTrc61X7XPTN4TUfPhMYxje/5oh3K4vh7uW8HZ36sSD0GtGPE
6W/tgjR23LPg56gjUqbr4ZrF+I4G7nzH3v8P78/yFPnTtr+kzf75/niexDWnmwzegqfgX98fN4rD
otEqeix5PLQCR5f0+msg9GdP1Acv4gUcOKgK40FL5VvhMeWjTRoMTG0eV+7yQBnoEEvRuCTL4e/E
1rCaC96Rsf6oUDCk9qY26/fBHol/XpaaNt6m4xjvloshgVMT2uvy/ovezTa6IX91U7EpebZLimxn
Po9b8Jxy+Umrsm+Anm1ac2dNxu/lPSqG/ob15W4O9MLq6r3IUUoo57acl+Ws7pTx3ivJbR5l3ypZ
EOPlnrdDB/llf9baNxTKL3/8hcDBIjwsEdxN0B4ZH1Kch+hcWjXs/vwsq7kljjyiBWxl45NHh5T5
ehl/e2n8HfDfH+9roZtYCeFC3W5dVf3/z3t/hif8T6nPy3T23w98l5gS6/jvec/LR/w56hn2PwTD
3DLmWcxznkt+wp+hC+Y/BEVBpvQcAwxZeiZZy/8x6FkkNZi6Ll0L2fLfBj2bOc9lLHRdTjTP8rx/
adBzLOfvk57LnSdIheAudCzPcHT7PyU+T1yStYL9tTOLggLVnfrCdaF89jE1mr6pVL7r8ogKQJpZ
n45OR3PmhEfpyXubdLLWfd2d1KGjZWjcjQosv2rw2XiABmtaCYJLbRdQXAXGfH0uAwYXiVy47e2l
a7TI3+MQT6WrqvinEZhPTtpnwJIV0KjBbbw01USnP35oezM6KSqW9i1Vhl0cGyeRS4mFmZKueTSH
HRIFEh6QcRjU2djaxulr2M5xqtDa84NH9ALF8HH+Os2fSrnNm1XhVwnD+WvMo/E8ezMlWb2o7SMN
htFJx+l1NnqGMnguZs8gozOiMJ6nSurPpdc/hZ0VHnsPYwK1VOHZHKBgg8WdWDvpPs5LkJN2NIOD
1bKY1qDGGov069jkm7pVsoFNZa7uVfwQ0m1X4+hb3PVFNK66TBufHE0rT6LJTrqDA47yoDItgj9/
cKz4WY+H4IH6OpFo8lyiXz5DRQTnP36p6q3ZzO3ZMCFfXXe8pK3RnBHp/PMHadnxucRmU0N3Fq54
s6zGUWeIro/YSTAWUSntuZuJvqQHLRm+2EBixJyOBS+aFnJta0F9N1zN16PC2IdmBi8zab+Fsgco
cKZt1KLaoRqS/gmRCDnPhH5swkrboXDojlJg6XS7fmfF6Q/HZN5XjtvuqWkJn8LWVT5PwQURjdzi
nBe6t9Wo6Lv88bNpapHeJQSA5BMd0Z2k1nmRJre2fuXZcU6nqju16Pr6QXmbunPa7ezOy7s+3Okw
HHe5a720WjjsNHN40+oEvc5U0XyATK6CR9+0Y6LfHBMpZMvtsg6iqn7pA4vC3yo7NJb9DG+HqKOS
+EVMB75gkheexPmO5uv9PCMALEYDnhdr34rtaVhNwQCoilWowskO1aawsnvmSuCMNKENVhg5kk0x
DJSB1qmfj7o8UneLDm7ApyYl0VehkwBxRqQhQJzc4wQvomFAQ/+sixwvgx5yu7T4NGOkXzqFsN7i
/p4ESrC4XGIemgiGRVL65IzYtQAFWDvpDhjFqXWSixOTOTYObzRLrxLoGuAf61ZLQOq253scwmf0
Gkh6UaABvNY8efQXqzNOtSg+7T55DPTPsCkPeYWHx+51RmgojDZoH7QQQRu8kb1rWEPM/Au646nn
HoFFKxHBlwjai+A8W0xQgVMFlE99B1ZP2Di1KoeKMC+B+aluULOXnEC+IdErRWH3Qau9X9fZs9XW
D5gKZyD7SwgOYw+eRw8HasjE4NryUkk6inVAH/3uNdOV78nZ4Bz5xlZgEL/Q4SAYlr8jj+GokHaJ
Kd5w1iLpUZDCsCvPIkkVzc4N7lFhobJ24h7qo3nVI6meZOmEj6P2ZmYpGwftQYQQmYdJ6z+6Gf1E
QCta7Wq/8vDXhMbJ5+mOFiSxHtH32lS85LP/GAE1+knUFMdIk7fP3GlI46PDDv76PbaK6qFeanSo
FRRMAdOmdcuOtiKcGNBc9l43a5xm87NucQe0fQjUOY5vvYulUksHew0xutJsJPyp4GdzQPlcpbsI
IHXsxF26y7VQHioTm0QSBy+1mQNXtvwze0+QH2ZQ9TsPAf4uOz1AGomtgd5/KtwfUSvR50nLt5Pg
F0RG56eD2kdO+sBF8kiF4qdkfXyD1PNYhqGKh7LSYGqnkwv3NkUxV1Ua/Dbs+C1Gf6B5KA0xFQhw
q1FHfKDTWg2fVb1ZU3xNf6K/7gkPgQ4dRpTes97ssoRFKNNPBGkAYwusRWhJhrVZTtcibe0HbYzs
nWlyRRd1xfEhqO00Q9TNQwAVac132Mpu60SyWneO2rrCjH4XdXCvkDmVPY2rudUb6xZYhGygggsL
QtEjzuIJ+1TK1ob61IVD9/VkoHd2Vm9aq5Ins8ejzPrpUyAFuewY1jEjm4GwleaB1rPkoXRwSZbC
8HZxROZOEhn2JseBi/qelluU+rifGyPdxWS9he14QB0BLuBaj840/Kytpn2sh55yRc8NtipkuzCe
x4hvtEBWu3hxwU7MCtGOaW95HzdRFcevYSAOocQXGA0opIswA7CwwFuTtGb53ycWWw2NMDAdTfbm
1s5NhcYmCKvPOj0ZwAiRjkWplvkh7NxbjeCE5BhKXmT0Tu8Y1puZkhusiZZb/nDse6pOKWcZrUpo
4xXNRFIgWk7telORCtHFlJ2FkJXmjPRnMqJpowXNY6UFJ4FolVnWJImspKaoRqahALaNlDQNzaUr
1xut8qmPJc2UHWJJK612lVV/sBpvh/vQuDeyUhw0Qq4vA73F9S5/e7DquPC+2tAhgjhMr7XdHuzs
XUObsKnS6Cnl807WVPserh6fDWo66/qG4znamD3u5QHvGOh105xsF8xY9p57tIwxWvVV/K1s8e31
xZsXxV924S47n/dkdjmliKTK6waup2TMdzA2Rym77ewgZR85VZvIfsU/sKM6EcU3PrqaijTYYPzn
s7Zq2+wtcwLEusalQXQ5yvYDneaiPVGvE3jOigKQwa+DmG73X5xH+jqokLb2k4ygCfwSPqcTfBl9
GF6MISQl05r82kiuLArMFRGaJtIzx8gDUPdKDuiu30+qpRFsXCcwLO1IIbnH7rvWYpdblyfvKvdg
axH+fjnjgCB6Eu9kyUR/fFazLn6W3r6uzG2y+Hpb9WHYDZpa210ZaP/9oCFoDnprXEUOBZKjNZ5e
z3loRnBQA4/ImCeG5Q3uqkRUT6qCWm6c+K3RuiPubxTroc7l1JAm3xgZjZK18TQylHAnp6RMUEOH
3vWnhtalnx5i3dlqCmjdLklJM/Crjw9jmyCGG58A0uNIX6SK42sLaSfMkSAxaVKAyb3pT5l20guE
iHS1I7LxtE3hSIyvso7Xes3jG8YbbK2nJjKt8idyjz7CEeI+k3aztQYHpauNttqmAE8q19q2jjdf
xVi/xPNnO+TzF8aedpWj/o+DkMo2r0kOlYTwGCecOLZnvswC5iKuQtriCk/DVoNDfVTmC1AFN+F4
13JUna2J2FtVSh3rmB5efUROPmPd2VB+6M8Wf7gcr1w92U8N8Gs3Ox1a5Ln4KgnTYagzKMKb64fc
cO5BYz4NOGNk4T7ohXjkn7XO0urQeBWSTW/wg18iAdMSmvWWaLd0aB48HbMqLUQvVnRQRk9KvvRu
w5g/2XKA4Hdq0nST5I0m3bOkXszQDfWjApGhUyoMX6xhaHBzQHR0ht+CioNMNRWBQgZ6ft0+Ar05
uznM30WbPRYxMiUK+KD8m4eGBzf1TMEDms8QJi3/LopfUP/m0W6GfG2ZxrRvlia8eEBIoOr5bMLP
+pyxkK85Mb1R9BlJMlu8CGVPEgq6KI3H3sB3krdMPNSCrz3NqQ8D5fKtUp/GeCx6HO95ygtgJ+LR
teLJ51Eg16WNZRalLFpoQhc2kWvuPNsm7acmH4cpPPTHpjrYCOBqjygJYQbrijbFfRKqMxlX3q7p
2uc4SivwlOkjCNi6qpkbYxjdPTj4t2PSTGV6z8gW9D1oJ+BwCMPqkFMimViaXOCW5DFal7OxL6Uc
HuepvbNqHQIa30M7pIiaNjmh8BmMJuQ0cUBnYPKTndu3MqXUdxhusYn2CB3Cmhbu1q8UYE9MJlpm
DfsUadCGaiJr3yPznt2pXJdx/FOSPJdauCUHtXgPW5hno+xydGjRW994KWe3fGi0+cVWCszz3zk6
r+a2kTSK/iJUIYdX5ihSgZKsF5RljZCBbqARGr9+D/ZhXLNrjyWRYPcX7j23V78euKnldFg+fGmx
CVNsg5H33ZfBlSEHoGcUdAZSkW35aC0RUuqm36WKwMVE1hsXuMCtVhKipebXpLeRXrVD9irG4GFb
cOrI673pElmUWOLCklYBy6IHKQogl332GBWs2tglW3mYD8Y0fJlgsrBaIj9JhwDp2MCQvShfpAQb
NRZAbapLzRxq1ffIZclRfDY69HnGHA6vpjh5dB2bIjhVtnmxQ0pVdRnS+jkQ/rsF4sCCp6RiRspz
KJoVvKdmVdZzvq/6yN4Z+Lc87RyUtPEyWww40T8F2PYmNF2jJu6rjDd+BMDARXZLpXjIJ/89NxSR
i/U9Mcx7NPeftpJwTmtUwSlKjRY/yLbrcrYlFRVI4OJpLnv/nRoOUfligXPH5LdqGfvFhPlaJWd8
07xydxH6EnI4huWIffkaNM7MGkHu9DjvEp7Ksy4RhU6lRg9nyPpUL9HlmeV169rJu7VMNfr8AZFl
QYdi1XgeM60wsjU3DiYe4hl1sVu3e0NPe0OCcbH7ztpKnQJZqm5V0WJGslpm0jHbBVbmbXXlvZ83
8MIqbiC1IXg+5vQJ0vXUo6FiW5FtQreiJcofOQNXgAc4PvWXhs7FvdTUp0jvRh+qnJ6QcU/J/Br0
Sm5LNdAk5BmPcBL9xEX9xXpfrfF2S5xY1NsJykXRw+YAQmKG1xQxIr4aB/5u3Z40L0JLBqyC/IYA
BlM57ZlBtL0xxsY5UzhbbIKvleUdK4Vai7roHav7y9Cki5mO5f1UXeScPJrYj455lLzOcLxwYLB/
sbjPElP9WHny06Kp3zsBHsc6tMf1EklG9c0xSrULtK3dBBNvaCa6Yu2qZmsse+0mmd8QsdGIexaW
t56wP+kyu8VmAaytnM5LXc3EHQyh940rblcgROKBbz+1XeHBcLwny2YcEThy4LgVn0xk6rXTwr0w
xVMMnGLTgouBepNSSi2zyr5EqrNcBVHafEqjeOOms4EV5AAycSWJP3RIX0UeowdqHLXSef8iveYH
D2h+jhVf08ujy5jHCM0NhMKx2+2jD3AoeguB7hphhgh5wpXPUCjOjJOI45sxIJ6pZ1nskxLFmR6Z
5YzcMa4TvCMCRSxGcG+Xej6GpHDYirYG3FWYh6aY61PB0iPX4YEc4y9b5LAPbaqKqey9bYTJCpgO
5uEyBBdpcaVl6TZy5LctC9Y0Pl10k6CCQk3UYMLrnV3iCfywA2FVZvGaglkoQ/NaKj5WLdpZoagE
B2onXRSb1nW+APmM2GGbn7EM/4gaKgeHQkA7g/g79tX01C/mzHpg24cj7VeK9otkVrBUgGKQDL5p
T0K5dr+HOs0B5/3f6F1/kjGSku/achylMjc2hg9UQMHzYkBIsuXIH8tUI89tbGGXaNAgtylJgln5
PafcewnzDM4lnLmENv/zy3Tewbi8q9bqzzRxlBw8Qcd++UiGUr8z0NrVaYj8Eb0SIp282BcS9086
x+grpDFyzxjBfrDSejvVlISNmKNdTdLmIXGYPLX89EWCvxnwphS2ODGQG06jRzC1yimO3HhpWMsv
7TKKk8I791r+jkb2ihx3hMIYcrrO5X4OTaSaSsSIbZz3OqOklKiMGEmEKZ0VqYcmOukxFfYOINt/
BgDPIz3iMStxpv3/lyZoBUp7wqSKFkO0di9ll52CbHz4ym82eY9sVKBgVxNuOkJAwZmTw55Cz9x4
rg353mMe2LaOXiVhdARegL9tnrF86B6KfXIboiLetk67nagaVox1Nnnm8DsGMJ4mRnzYjrmLB3O8
9ZrU6M6v0Z3SjTNYm+6+20HX0z229irnQus2rWW47EcxErbCPiL83qMmw8nQjL/a9a8AUmFhAin1
C7pHgE2/culEhYNCeIz/1kN/Iuaaj1sz/uGn4uCJqavnJrQwNXFX2Kk1IfFemGXVy4Ahnp0GJXec
fZKi5gT4ZnKuwHXXlx9T4/2aStBkdPWhN9Dr9nBjNpXjHNCQlGd8HJtBpxyoOIQ3pmStOJsMUoT4
09kJQ82yzDeBCMy9lBZM2vBQVUhn0iGlmJfaP+Ef+i9KCVcnRDa/4oJBm2OaYCHm/qnNJlCgCdPF
oMkPcu33Ut+mquR0iAhhzZkMB1Z6ZFgF2ILqd+vOPh7p3hl3urDPlk/bbrRHt6PrNXOMjrJ7kr7D
J2AExgRY8c6l+NyWf8e+j3dlv5BJfCZUZv5fmPjZOgMXslIWSuQhT6hs2kvQ2K+Z20syyBkRZlZ3
YmIOfnSy8YRonGLDcNUFj6ZM208zbp48O11ssUzmEs7QLVcyR6EEDVNge+shQPm9rjdhYRKei9+H
McVLEpM+njjxZ1aZfy17dNY7x+73OeTYFXHRzI7SS1YEJISlainrpkuejFvLBSkbIb3zXsvCfekl
jWwOOXg1jjJ9UlxdUFO4bp03rGMMPQfkBpkwIlzozaGtoMA1HWZE8um/sbxtu7aE1G+Spj7b1r+Y
hcXdrdiVqs7etrgj+HoU7/TBG1tb/pp7BGt+YPQ0StAI4uaLE75bt7a3CJzLvUsHAU3Cn1d4X9uR
T048mACNUk54G2wjgnHAeR3k/bGqFFNcRJitrJ/G5DMJUhTzGvtuqodH2HmfBlKv1kArFgMOofDE
uQ5wEFO60Fx1oCaitL4GIRorr4IFaBUwRYC2RLWxmZxkOogCF2YeNte8t/6Ok3vyrTTdjqjzmDzi
+6jFVxswigNP4UOKw41ufg1tEm9nUT2NpZMABwq+a+VjTVD+q1D0gpmTiu0cti9DVPZAQfFh9Xm4
s5zKgUthFce2t49zWu2C2Ym25shFHkoxPy2tY2P2H51EdMyAJWQOQ9VcPVVt/J+drbHJj6gIYBTA
ne4oCMIAXJyZW90aaUNflRX4Qtpnu+Nud7BvmHH+ACTDh8WL/zJz+8tQ8ji4sFqqwL50tiXWEIl2
wrHgYUkNEo1TyLbnq++iWVNVeYONuO5nXBrlrVUVA/oQGWblR4csc8BIijTcT68ssOadPSLALH6T
ac52oxf+qRLcOG2Ax70ccGG3Hji/MUC3CyKAIZR8KCfdEy3/BnjI20OVglOZI9ElB3gVluonV9kC
RQpfM6tBw5ZH22pZfvIl0f/Gyc2doGb5WUZGNVSjLEsDvsvsF1O2ZGhY0Z+LapPxAd/13fe8MGbx
9yJRdfkMuQ7M7hCjS9QzWUxwjbSKW8WMo61hRm/4+rBzOf6daTg7pBI6gAyMc8CeitZwzE+ywWrb
jd0x5pRIl4BhYTQCEhQJfwl0ReQ93wVawmW6y3HVChpJKDtoKTd6Hs5mxgfAlv1//ex9BmPjMzw8
yQhzbWDFr3PV/iS6OtmN/xJhwNl5DhoeCHEM/8Hs1xj9hBO/4gnCzOGIV2zY2OPjz3k04nVDx7iu
mbn0fv4dLWhNWNPEqE321p7ETQdFsLZN5ia8PCes31bd362pIrHQHL9cz3+v9fBtNuPdqJMnv9P4
QzOTWAz45oinvgzKqtmoX5i+6mNZ3mCwpGtB3PsqdwqQy/4Rgg0sYmPgQLH18t5D5XJ0vMghUKMM
CReRBfUw0OVBtcu11Lnpplqsywo9L2geAUfyykzwZfIwSAx9TCOXLshWG7phXxFzkRAUEkNEEYvf
pPcwgYSdwRwtqH5QwVTeh+D93VX19PAK+C1Zdw9QYGfMOH151BY6dMVngxMA59GuYUO7Fm9KJFdA
IHobFDFWLRFvioR1pkZRUbqi22euxQfc9uptkBNkwqHsG71at4733g3Ge5zke4hx1+ZRjpE6Ro3Z
4EUfGaE0V92ol6gv6TBECw0NNpPRrzvUF3f8k9QHBjhlJgfJIaopCRENZzvF6lNK1ipRGVrPUaTp
H1PnOiHUKGAGhVUKBK8dvX2flk/lKJ+sKdJPvvUH70AJVDRlHxD+B86EzUbDVACVFM5MMkmq/kXN
OlzrLGFWbsOrSfNwNTk872ZP+dWMeCl0SdPGpuictQ3th60xZSrgz9mAwqKwPsfOQ8DAHGwMeB19
x63IsoztsOdgKl+A/fDHOrLqkdNnLDi0PhjS2KI4nwHnEGIErfUCcR6GAkTfKGbtktmAmavpLs0w
ubhKnNQYCRD+XAGqlyA5/AwowIiMfZh5XGCavshuuk9jLbZgFjTi/1CsXJAsuLhh+7HPhjCFw8q2
0nAtGdT1XsxYZnT8XSj0B6RdLidj+K5AAY11vOmYY+8dv/uEn8zWAbmTi5/GiUjptHoylxyldhPA
wIjZ6dXHJh6FQI69TydMvpEX/9cNZnapzPIllt25jTirRR/jkkEdIN10Zn2jpq0hFvrckkIk+Uls
eG1LZZDw34UbGqICw56ZHLQKHguMsrYZWLOZv6b4U8guN2DLGABU+Ej2UzNjThLjyqumfQSW2G8S
tiRZtGkYPq9UxD6A/UKyElPfXRr2YI7cYcu4Zt4f3ApEEL3z29O+q8OzlJiy0zHzthPe82aOQiQ1
S0y79YUkqd4HRnR2eUZPTquOgVDVphidp2pgqxYOuXWxFY+lrjFTWi9a43VOjG4VBC1K/w0odEjI
kARxxGDHUqDka9CElXnA5MHsduxM/ujs4XXO/2Ap2tr1QKbIKF5NZaWntHCp6fiDiVYPdFwFSQzV
+zAkf+YiALgDIrmU05katIJv8tkPXIs5Ihcz5VGWA+gZ6N22gj+LXo6BgdhUjf/plv2PzqtPo4t2
CiXVablJmbCzDRiMaYtt9u8Up7h/GaLN47dQ423Cd7v2puHuBjTWSTd/T4bz1VpcNYMef5qsqvdT
y/K/PdDOENlgyXGTpS5BBW5zEz2gJfQTa9zsbVwadALLfDJi6DAY/xgmBRj0iyMGJEbxlsQLUhKe
4manvocVIyOsXkh3qJ1EvR8qFF0Zom29PDVjlLznkjlnPkOhDJC9Qj+D0TkQzly1AZ9pesg21L91
V7OoZIrKpry+ulI4W5N9vI+NBGuvv89D52vyer0RaRliyrK2mOh5iKd62gc1xHZG+cl6nvI3IJKw
+kYGuVPUXyJNrEDBJX9BDAy30jKPjAMhN02UyDF9+amvcaYNGYhaqGaeibAylNmmGrMFZqh3QQQF
AHCLOAzdp7vw8KNyIuWLBqkwue4njZDRz4ODXbBn0xJIL9fwzst4iM1u/O08tua6InCjNmYO5pIR
SD4yhgr8Boec6WLC4xwIPRQhjGCrtZUXkJ5NNouB8vDRKKjNeGnpH1vm7pTU7nlCF6Z0+1IUr0k7
ZocC2sxKVMG3F3JR2rX12WIy3gcW8n7ZXDB3ZNXY3QdgW65SNzh9jEFTMGsGExArt5Ygi8FdO6W3
8tPfzDN/Gx+z7mxCvKDf6Kz8lyT4D6M+wtqBKoCo+ND44yNvneYkJIKFeCCLzfX53PpOhIkN8Wlk
0AHwLyVVomKcAPWsIbsjiUe5rXJYtBWZA6sgby4tr7smOqVJsqfZZxFCLX2FzHr2Ctvam7O6zyUG
vRnu1DasnWPPhm5rd+K7YQQ5eeGl81y9DvrgOQsXhwch5iiXuJntu3bfzDH9mksakcLOwRAk6tS5
gECtyTm4Nq1W72RoMYqdn8AUK9M/VnLuQgjhYvjieR1pffRDMoVl1pAccALC7I+WFvmShd2pUOqQ
lTbudf0j68UwYaAtznG5W0DZGKHk115EPx4ubB7SXwsE2LpyCW5aCn90gAwuGiaCicr+qYimFuwD
o+x1HWUAYWeeM27StUqKJ+Al/slPjEc62c/albcq0TdW6uKIH9UEetdLMNyj96wkTrtQfFDN5J+B
fEbu6szOZ2jFuJMYN4MYd1c5K/EBgP/WZfzGir3vQCkyphhwQ1fqMGCrA4QzTTxL5WWg1qhie4vL
/tPhwqvc/OByE01t+JobEgqcbB59NL4U0XhMM16q2RAb1xY42MBH2uqr0JD5ESccPAzX3HRqP/b/
hNWeAoU5mSX9CrwWjD6/f/CkP5eGYwMEq7nkyvGBxf3JFv2H0OZZJjGnO0tYxdddW3VirlJlf7ZO
/GzHnOqTOd6w4jwViTjJoHuhrXzJujrlfqYEbuv5gQAMdVOf6vMwocnm2Dl2BQOz6BO0KJMVRPRT
/uhmsJKOsSnw4VRuFnBOU6p0A/h7EFtGOtzStmCjneAOtCG+cBdDbInA2JFpYfHTMawECFBX3rMf
opDKoxHopPebWBC9AP4dMepdK2jTMk1fl41NbLfnxGB8ahoNXthk+KmGNxXSpuoSK4Gd95Tz8fw8
+t1bO6I4kBH1WqKtH71MVpbnPu1hERTK+h6d/PnF6H3n6o/Re+KypQ3ZrGeY2sM4PwckT5bDqbHp
IhE/rMyq/sgJ80Ty26MQd1i5kxp0diPyJPr4gI784dmlv4oWD3DtfncJt/3cMjFhdgozDfk17vif
jB8vdBd9Ov9kAqsqshfFCJ8IF6yF02RHxB2AEgh9uYlH4zdYCAOVjY9P9AYion8uElh84SP0owg/
a3xxhvDTzIp/ChbKXMGkUuqc1yy/OnV1Ha6suoHVNmyszLjDoP0M7ac8UJe4Bcfezqj0bMNnImIs
GoRkB3AP16U7gicV1heHcXkIgNRmo3rgvmzrHjby3OJQky8OqO9wRtLX/VJKmivoKNZhZuhQDYhA
BsE5nvQm9+FknDLDPNiAPlcL0JCat3qe2zm6NpWIrnlqhNeI6PVkyDaTKx9FFP4rhdJAsnHsx9Ma
zUsIsPqAE8NvrZsfwCxHSYDWKdTONVVhcvWdMwYP62AMBFUMwt50Dnl7BReoaSF1D2FNZFVyRGxz
wnzXLkwdLKO9e58BwB0rV5dPwvcq8F3DNQz9t6HTdxGwd03tkNno8kuSIwHwknZTT2rLc18eUAoy
TwFFwYtJkxqyaqgsnKuiRmpEopPJysOfjYtTVdewb4hJKT5yJAlwblJnj5bwxzaM19Y3v4OybPnZ
xR84IzbZVVArM/gsScZ3aZrufxKt+cFM3HZdGRXHucWSSU66vUE2BAF+8n3y/1jYcT/uXKOoN8AA
bkDcXSAn4XjKoFYcRupATjHmBAZ9h59Z6tuYzH9GUKnXKW/kFmUVRsM8g1pbvgRRfovqLLvmBjPv
cgCCxqHeWPYHWhJgh3ELVCW8VGWmd04Gb0wF5BKoTHwkZrJnODj9zTI0R2NN+AFfLzYndDUzNEUT
bjyKJ7ui/ePCmiLxZKbZVjZGcA3t6DPssovs/HcfBA8e/JFiVjdAIdrgEmtojrBrqmdEB98ZLYCf
0aUY8x3sRrO2eg8nY6Y/phbrR4G7ftv43bcYw/aoK6ymIEyEWWQIcTYSrrfTBNF7UMtvmYQ1ohGE
6YCvEguj8Cicr1SVb0WX/puN9ou2ymYzKv4KPHp9am4U+u99MNq3+FKXMxVpcHNCWJuJyYIuT+zm
lHtFQwMnsx3kiS83ci9DzHqoYfCRVPkT+qfXLqovDGIlcgz1cP0IFtwSfhN18qPD7W8WOFyrTLP6
aV+yYnyLl6eqwpai7csoGnZseXOuQrY7SRv/DqCxhhQ7e5MwA/fbb+mibxI9T2yiX1J35rvOxTEt
X6EbyLn7b5iib2cG6RZ3ebIi6Gs/hcMOHPiVDuDQ9qhDfNP/w9Iedv0+zTrSYGR+MU3CmlAQJ4dE
mf9MBuhgY998B1eURdaUygoKB3kfionAZcHmQ7fP8+gwcGWAEsOPLuJ77aq3wqyuUWmT2kDSF1pL
+je4DOjiCYNM8fYE+jQ4I+HJBT6I3n7A2Pvt7OzX40Tt2sU4jazDHM9y9MAMK9T38bwvQ/du5t5b
7iIHDhLSkCz8V23Ag1cN6IssazjI4Eergd4NmL+zkJK82rvnWt0cC2aAZhRC0+EU0bkc60s3J9DF
kMHYWfNU5usJ2nludsv9UD9FFufXSBRKDEbd+C9v3HsIVIBcqpDydqIU9SUaJZn/B5zy0rhQgEI3
+cwjNm8o9TZzHCAlMHd5xKyfJ2ElkwThD0M70/2AJX930JO4MnVRxKp9bKmjlaoXMtlIlhPPQ7fE
4AFyPsX5Bj1m5kea0oUcMDFUX74OLy48ZuRU8WWaqjcHlvHKNh3caN6Ap8+5lJrUsxAmiM1cC56X
0bGGW+rFICJsrvVvQMaZC3lQCTsTsGUzHgfR3vwxIErF2UIc4mHL+B9GfMpL8ZI3w4dmMrhHTjM6
xlVawnltXB+drHzuN1bCrT8U19hK1oNt//GRiuauT0XHFquEkJFLfTfKt5DMFi9kJUah6QUOJWIx
TigpXOpl3iIgG7a9IaHkr2vML9lIDogRRgcPvgbIQffqRu20jcwKIeSQHloRvrFH/zPUet3nyNpc
RiWRA7JUBJd6ro644+5O2jynUvwmvXE13fyp9QuqvnmZ/I1bZn1k6KXzl+V6uzqbtzJxvyIe5pG5
bpAFWxRHVYdPB6buoaRIMAX+8yBtfwer2qno0qYcTkTXbAeKOrdxGcn32yjK/0kA7uvGyZ5pJX+o
NB1G6fKQWNOBHeDZ3eRItwjs+srFwARHba0J1T7wl4SGdxMYxt0SDX/pnGwa1gZQ0h+wRlaOad0a
s3gqTO9c/mER82Jm9ZPQ+XHs4jOD1w+j729hiOjUofVcYYcj5HB6jXlkBTwIc9kgtzyvFm61ko3M
pqEbF5F5ZwCwt3NObxuHlF/RydezOM0eAEk0/Tsrzqx94yTAc7gaJimOea3PPQv/VcwcsrHo6qJx
SUqMWRmAjCHSmIPaZ/hSeSGCHLXvwvbDM6djbvH2CRSN694qLhaYMBccngzH73nU0zIV4G/BAhpA
ArrEXXtCWHIWOWpfVJU9o7y+weNnTPYt9ADC8hGFFnSFuXHroVZWTP3RXbGXc776xD7qyPkaEJ0M
sIV3deVTwjWE/SpGKkJQ4BuzuIY1/qORgDNqXko7xJ6enF6m9kHP8cY66q5i9N5ONG7zeDjVcceS
QHkEEJUnty5S+MPDXVaEWA7RmcEkm3+2OzbKdLD0TW8TkD4CpYsSAI1YNlBjGK9W0u9tMq9n0d+9
miyfOasvSGD/wqRCdpJt+gFMsYN9DwXJyULILVLIoyO87LSd9mKkFAdIY++G2TjZXQeHRTGiow/m
HKCCHQIGxh2z725wzqbNu0PU1MzeHkYmMW6LQHx8nhrStGb5jbrlzSiKv1attgNP+SrvAER7KbKH
1luSG5wTwF+HZAsUFEX8FVSs3xam1iiHG+gfpHac1QiZn8sC1ZdTRWiBp13geg+zYqBLaBL3Z7mh
CYcL8W3ioFiOZHIon5TtnuYsqlfbWgtY6uk/WRbIvQ0+Kw4JL07JzUeCypfFyg/JeUMEmEfOYFQ/
VX77x2AjPhQ0bB2QKlZXWHPnD66Hi5Slv81pKVcLcztSB98sf0eaSquZHwAjjhPRcckMc47bHqVr
7J2zOvsDugqfat3fhoqdqxkdpHbO7Tyfs+q7jDKyh9SvrMNvhr4Hr1UnL5jR6SMMIPWEqVFrPbr+
mWUusx2ywBN7eax4OesK75/F3E8q82yU/sXVm8Qf/raELi5XVxxEzIb1axcb94FMk1UaZb8m8Gl0
7kjBwVc0gf7PiZ13N02DrbCjA3aK0pfZ2sBfiiqh4ONVrJsQa207PXmGc61k+N0OISAaxj90rfhZ
n+Gk0ICwRxg9dRqT/jCxpNtxwPGGFYoQLzOBGXHOpuSln3Dz9MwcwXfoFcmpyWrboLBuUkY3Zf8V
doQjEFHdAukPa3M3BLxyTu8D6LA+Yt/ga73F2UxPYrwCs3rUY2wTuQnYwgxRSTXuxUb8xp6aVEKK
HPLN2ktO9WDF5itMoKTvkfwWu7Yey23qxzQtA7zWIuh/wwjZKAqLU9Hy04AaNbddxvfYzc3wr276
vc948h4Y7a/pBmcLe/IGc0ZAp+ayE07mB2/VUXd/46kj7JD8vpZwQFuMPV02vyzKOqOsvHVL+7DR
bL22xjKAjSZcxyHXeP5eLxVc50OWNokrcRVp5XPq/MLawXQafWgnTo6FH6YHsjmpTUwNXSKsn/rY
IXmHeIRFS1nHlrVOWhahA9iM1dhP9DxFsatnKtCwjx/zwGigWJcwlXcKo9k20+FwzhxwnOgIQkaE
4c0ionWXsYO2+mdo9acsyu0LeuYfVsmfBFnaa21/sJFlC0+hGeJQ7/Dk59kMft5cKFOspK8t2KhV
CdiGyXwDSF33BIalhYOJoTbXPbOgtRkH7oZaG1jXMkXJ6T0zg0hXi1KbGEB+qYMOn4PxnIn6l3QN
8vWaE80bxDr+o8Awe+6N+k40h7ev4vrCJ1qsitDKtrEZDKf//9L24s1fIt3weML17X7j2oPyaZl3
d3Qf/N3s49Tu/1+tt/HhkzOiIzUxDhENNnd3OkyjsdctE0WRziB+Br1HMQ7E1YyvXSNT1NMG9Jbi
w66UubNnn4lbSVRbPBv6IHM03/x1OMhS9nOByQDIEL+ORo9jDeItrZ3qsKiHwBRZ9IHjABXF5lvo
RLWNnWnJ/4qeuqozSFzxP+bAvBezNtZRQoaZVuFLQzF5SK3mCr4n4O2Hvjxl8zfIoMJTww7avrkO
fK9jQWG627Dlx6MGuzuNgWdu4VDKhFNcmiZqZaJSYb281Gnj7gN0bAObHxTbDc5TvKWUQBppy+SW
5/9T0uFacjNQYYHtdY+jNyEkk90mnZvnkd+wJ9LQMvT6YQmOF67Win0N2NjBys4hTpu1KNjF+tD6
p8H2wZ8jklnCZdTyI5guS79W4mhr/Pg1SPWtBuACGhw7cydJgMGhNRy9ocJ05/d70CtHxYJsn6bo
eNJZ7RPLJXgO95FskyP5VjcVthHmInEih4HZ5AJG7lij+NiOjNq8eMTXuhaMyUEHv1SPAcsHtzeB
4wbyid9EwxIxh3DKznovuvqjCqoHE95sF+kx2LdK3jQEtyxrzCdrdvZD0P9Hs42Lxq5fUcn/1xmM
lbuOuQ9gYmapPOVj6w8bSlDFHVsdNZxiuNYs7WTNng5cq4nveRKqu7aVu9Yu4yoPcKluxwQKAxsf
m2zEjR8H7Wvkgs5mG1O/4Q071BJxT5Mj8pysbNkbp/vEDH5EVk1vtefQKTVg/2jmt0ybroqJNtZO
+J5jJKkXO8jK4Or5ihGsQricHq8eG6zxEioyDUBdoIUMvWcZh0iKe9bH6EW7QXyZItmXmSdOZud3
V4sMEoQ+S7QsQ22jRdc8SAZTvRMV28hmwG+Y+xH9ycF15B3742/CboFvu4cbSKIlynuMCii3xnXS
E/yBHJAdkXFLYTUTA2Eza+W82ckaMVcuPiQxgVQnEPQt1JO8q7gZmt+QvR/AqbEnE0A9VINR3PJR
FrH58ccbWg0+wwEKfr95JozyiKQefQ3MinJeKv9i/kQB9+IATi6RFW9yA1dYpkLaHxgUWc4Zyy1i
nKKskzvHE48mewJPxd3Mq0zmXX3oMiTlDQbCWcIe7vNx2WCifw9HeMR1O12IqobY3kA2Bg2MsImg
n7BXNkZVPzvRpXEYBBzX+fLysXRC6DjVu6DqmGdiE4XmQ3x4P3wyhUWpzT2UT11/bQ2WIA54WLAb
/Ypxz9/W3RsOsj5a2f7IRtd+qjJv58qagNdpeE8dOCsFICy0bM9pgv/S0S/GIAiv4BhryedYMemz
Np7tfzIcypDnJnenCD7zeWDVVHGBZhaZTd6EMTUnvCyOLGsbahqDTLf5rrfiem+aoNHVfNZglpZp
Pv+HZiUcci1VTUTOYc5gMXZxjDVWeXFZaefL7TqQ/roiV6zdWGwHdlbqPxdu1Gwda3zObIR5UVnB
eJva7qRa9W6bjAJaR34lXzzTFaNzEzJCps46dJ1VHvy1Gt5Ao238Va4NOkSmRjqurwKx4pODLpiR
skAii+mqz/JHGe2I71xoZsCIm9rguxCExtA1M3a5p0QggJGAN40rFMtyohiXuAkBxz0TtAVAPqUV
bBliYHRuhAcp4GflFinBKdDBPWk6+9Yne4ue3yQ3Z2VEhNppl8olyoxrOYLcZd8Px5q3p5/dMxo4
2qcEY+UgtiqvmhNGuTupg5RPGA3IxiMBq5n50Sq+CXfCzNrZ5WnZtWqvGg9jgE7BgBBFhx2PDym5
8y2dPXWiO4SWaW0NA4eXR+JHjnoVi7C/zhseKICdJD4WIGZ6s7V2HH0/SuzzXPyBAsrALAdPbGs8
Abz/DtwL7k9/BLzbPaTn3N2WL2PXl9RdbHx42dyGszXgxsqXRIeiix6zrbyXZEQxFfLJITZb0S5c
Jh28ASlhBJ2eqmVAOQrInDmLL3qmAzRFnFQm5o1Gzkeb4mtDtrSzK7La+FRDdHNR3+Y5MqmBxIXJ
bVipDyctrin4G1JtimLr/wsDsCQTZNApw6hcpjsxUbXXgP32ojiENF9wH6OjMMJq01XGc9JhnpJ9
9Cwn9CAYStjrde1trI3xyW5M7O9It0mP2Bju/7g7s924laxLv1CzQEYwOACN/0KZyZylVGqwpBvi
SLY5zzOfvj/qFP6yfRp2d192FZDQ4GPnQEbE3nutb4GMtkJKmIp8oZD0Wbs3gav77VkfIFRUSB1o
f3zzneSBSq+yBTOjlCGVkRxsJJUXvKUPRecjr7d2U90Ha010ZNeb6ECjpt5R9IGT7tQi1UdJLKeg
8VrND056d29YsIVSZX0bB5IlZv9l8MEKG/H02rVYRmJOp0Juwtw59Fp/WDyvnsSci/UIJTWkotsx
me4S9iXGCU68XZbYjaOy+hi34ctQoGSc6NCOWvS14uy77qslNC+Y0vMg8ATTtluTMQysj+5eFdcc
MEsTuspkbweDgWyeMA4OouJQu722t5wzjHhcOCb9KAaJ9cESgI6xmRyMhE3XCYGsalNEQlKh0Wuv
+p2tNRV9ejwmGnoNZs3+gaMfhSrpAwvR7hDWg/tddv3GCg3rvUNMejP1Kn5shDfzYrbjYH9qkb/U
lWwYa5vHTtTnmmQCRGOXOp7Ne5thBeEDzFOl8ZhSS7uGYppluDTZo5F7JKbnXmra17FKEX3rfbTF
wP+9oSm3tiut2w8MDuoRiZde32fA2vy+cDZNGj2YUVfSpZDSq6cUKdrIhS959lkSikuR3NJ7Vxu/
0ppLO1nNpiRN6N7t7GBjFzzrKYHTFy+xUn6BmXEgpn3IuvQsTYRf2pQ1x6EzHTIDgB+2skZEUaHf
yWww20Lr3NPMsGWLFnf2nCEmplAksB+XfOy+KfN9ar1NdvhqIjugdmgfFY2Mc2tUcOHxDz37MqOv
gT9sVc0jztaq1+AthsjQ5seADG6bIxoKF+a/pY07KSuwOqH9bUT3FjCPIevSJOgOZj+hrQ+g/wb+
1UFsDPol62LCt9YRTtf9VcDoPMxmf9M64rHLHGTJ9pvrwFghADlcl7YdrJzYH09Fh5rVnasnN8g3
Q2YXdyO9ZniRldrbHY7Y0AaRFKKmlb308qEN1q68Qy6IjpJaCn12gLnYrNv7zwduKSgREtOdXg2U
ol1yX9f5gSX8HLpS7sfiQPxUdn/Fg1neC8rnS5zcN9Gz77f+RQcndsW+dbGmBBfJBN3XRQtauLN9
KcvGvUTA/mezdR6CyHIewgB5ZEG05F6vdS9BqwvBzz3jNgIVr6BH+pq/JRBKf7CadrjMpEHAzKk2
sO3pSNNfgL5aiQ3KPzYzRm9jaZOgmRN520pej7Q+Oi9r4ReXoR4eYhsmqNU7XhEvPzID30FQQPHu
mvEhiof2UmSrnlzBNR725NWO9NsmJ0mHZlh+9VkaBumcrDhCpsN7s4Vp7N4IS4fNWpXcjxUK+ESe
MKhPB4XrNSpp5ITFRyyC5z4g8qAnewFxxkelAsuzKyi2nNMbIl5oX015HlD65dxsI3SOYBQDe9ys
L7DN+ZS9+AupI8nLm7SU1UFgm+1MjaHtnMpN1J0JNujWou4WD3JmHjnGch6vjyYoKnLSSbJbpKUa
N7C02w/CbXZD221YjKwbR+dgnHfxNgwwtIAzob0VpeEt+Ivgljb3DhkW+I0qe66dUexFZl5hiJzz
HKnKx9xNuxQlxq3eyYPjW4xt/HzGg2Nlnkbn51x31bjCqUQC15yvSZF9zH2aAhbxeGLhiSYmf/mI
4xrzTL1uSuy6JrWNNbnkSUj7ZRnk3LYl3QE9C3TPNeyNbsS38ejmG1w8BNPxV3eT0eFxWfQTVvct
GBs+agyS+A7R95lG13tBSUnj+/pjyuH4e4yZqhpn+d6jaaxtgE5tlYlnwgHwcZbjAf+GNcUCMMi7
Oyfpnn+H0y2bhe8M8q7E+rJujA7annC+NQWtJL3pv9Z5i3lLoyjRs/5szeCNzin9bs/mvISG1uDT
rUJqMAryWN8Wjb6LOJkMViG2mQx2mYJkAfQt2GDsHw8zqtZDmIIQbxn+0+CLW1q7ILWh1tzonP5Z
KyamucyPr8RBFzAx8fhAH/aJ5qjPQwCuyyrs5XzuMkQ29TUzHpyy6tHPcptaSvSrMqOrQIxnvY7o
eK+LIP7ChY0O0CBtQctqTDmziWAbN6qDbn6z/KUeL4LY4Kh7zO2qW2s2p7ZIEI+iSdfZzo3cOOM4
bUz1tZ0Hk3V8iSQz5q+mhQpczPV7oLELJ3WEAEzz7U2apTtZarcEzIG0FgVKAl82mAnMjTGTrVCn
QbujcfToGk19xRLkoVTtPEDaCMPHmrAuktVlVCReI0z7ZarFxh1gHYxBjb6ieHUKhHIWXa44MetL
Q3TS3lIfE8r3jUgQEJqRrO7c0N/YuSG+CQ1YMj3lG0Wv5kwoXszgD3tLW3EUinvzge0HRHxMtgCF
5aZA0OIrLTrgatrXsfPqK7elwVle9MKKL/yaIVrIeAvLa2pxEYfQizyzxw1opcEmJGTtxtBJL6ac
46skJEy8GBtONMVzaWCgw+a50UPu/DIcPMHBA5+Je2tmerwro1jtUHodQeAAAVseUodUbGIKUovh
U+uP+dGX+tMcUYp1jc9oUoz7KiN2eBgxczoVc3FKWckJlrHXoDhUhhp7A36fqHEguI9afeGABVRG
16st4VVx85TVSr8VbpTseosmOYHAwT0Uyu81UxIsQg66GKgGSeF+KNwQ9dp3SaZmiw43KLzxoKI/
j7CbS5s9xxFgHGt/3s1RvA+ijhLIHejAI4KO7gPAI5sssaODESNYY6w4EwQ5LbmnTjNfx20SaHeD
Ehpy31zhT86urYq/KciWHLrG8rZeXEBW8ZozwrwE0iFSsbC+FDKd9ownqMlCIjyycFt3Hd7q4oQ2
pz/UrSRL0wCZ77gGjfdGv5JuybriRvcSSM4NNa3YMUEZsQ+5HWepjIjwW5HAHY7GgRu1dJmz+Tle
o0JIIj4pf/yp65y1q/uc7OUyhUUFnxuYZd3RvJ1rE9izj+gFahPzY7YgtpvmjW1zofV29ZMjSgwc
1riyHIRfWaw1q3bSm42hsUE7OjNesia4E6P+IXJpA8dCiz/awV9p6tIobfrqIExqGT8+wCHYBciI
yTjTjbObXzFoFV45zxf2shMyBxPZJVigNNxnsV5ulCCpl7MnSoEiATJSXglwM2kbEWtjw5GzAygR
tjtwFIqnM3PyL3rWbUEnJ2sbMhajsQ90pe5RlMmejtS8smZ7b/hYqYcwm/CLMw4iUwMtD05VA6zy
uug14AaKda0B2YycOWvTJYuhfJ+UYgKZRLiJegwMZGwe6sG8GGn3jRCtZi0XLnk5N6ssWZGZA5++
G5y9m+cf1L4pwAneZeD90Rg5m8DR6B/0CJIYFiEBsKS/k2y45A5HGxur6UYm/DJwoquobcqkeaYl
lGQnqqpjO3EXDJAAnI7OaB0X8oDtKpCIaC2/fvfntl5JYaGjsb+O2cwxhAC71NLvHf+pDWxS0Uxi
j82+ODSxLu4pN5nk7DPre92FZ5CZ1yKie4iMaUOduw6lf6JThTMCR9JN4ubWPfyHYl27Mxb5uH2E
lkYuGFW9Vn/6f0ya4MGwMlDA4LdHAEOQMwhoVkD0+lRnlbij83rps+hSmVl7D5T2KSiyeW9SlCHY
RN2rWYjVS20jWiZJ6TGfOzJ3GHqjFPA44VarbtBLntmIlhVxGKaWczlgsvBDU7tIqlNcAoFIxBVA
i7jSGHifTezWQSO2hcVg0hA50Ih6PmFUpiihl7aXOtFypYOqJWgdMK59+JiBXVxiklcI4Gn0+riS
VRFsXRMzPO3KhykhtyzOWy8t5G3PQbPrCZgZCqT2DultqZ69RcNg7MhJGwTtNMCCNkX1G2W3jvZd
e9b84b5yqnt7YTxxatpFbXJsB/b5Br2RZ7qMEWYj2OIZOUSiEDiWzRscxAkiY1Zqk8k6SckB+Qfi
PQv4Ygi7B6ObnmWLSNpUrUObIbtnpzCIO2LfCBL1OmSGj2m/fJrk8G4FBK4WI8icvKGKRxZqkpS2
VdScxpA+ajr0btPA4qeZauUYCC4V88tMYY2K+qzYJCXCJATCZHvMvZcbdM3rcIqR8U3QEAJ10vO7
RKvTPfAygDE0drapVWL3QL7SpcBHBp33gky0mMZbTQqsnoPvTJ3bkoanUwaRB3b4W2qZrIRqKLdV
RrCrENEljr8RtFltUOaRcdJwi1BR8WB2XwzLGjZNrT91hWF7rtAmT6T1pZyLJ/gukzeJ+F4KMEld
idx+rGhVBE6yoeUNP8Bf2Eh0xjwJLmcD0+5EJ/GvSTvbKbuZRkzoWsN8IafsZElMsnNg7Svf+BCm
Jrzyr04JPOihGK8hN6GfyWjT8YQj/3tQIsn0MTBGdYmHqfnoDWSRiIDJQyVgRvrhjArayLcgt7A7
FG3uBR9pPTv3EaDMKJmTu4ldBZq8D05inm6JlA4YW951diS8iKgzvWU0wLJqI7uBrhWh9AwaHEra
ohQ20MOac741K1RXsPAYEycScFUNSSh3MKD0JHjPRJXTi46/Ykbggmm3lhLJl0HSoQ46oAFq7h7t
Glav3WMjlWNJZ1XRjLe6/CrDmCwiW53bgsh41Z8NF7mKJIvupq7lydXTfusLbOtl+TH3OMZbUivp
6X+FGHaHBHq8wS1db9pM88ahINIeN7pZuzB+l5QwhzYrx1fOTKnRXkXbUiRH5THNelJZ80vTIkK0
JRhWu4GIE/jCG7TYizMMQOR68AB3ZHGukFGJrXC0KG16Z1jXkICYgOVPI4mKEx39lY1eTRMIxpB4
79oaDJpr+BvFh1NxjIttNofY7o5Kq1L+weTah+huZ728W0ooDkQrS4P5oKzgmmNagp8WXRvSO2/G
8S8EahreF8BhXYQwwXIoyHTCkPLQ0B+6KPN6MzucXGIgYZDBjXDsZ5PqGgU2Z/+WxDVSlOzlxJ1L
UHnWMO8Hhceboft6qmqfBTdbj3D3hDN+f1DFcE8y0bT3g2SX5w6neJ+uN7L0VY4vrW1x68wWLk/X
1FeBj6Ww1sO33kDDBfPQ4yBD22yiE0wzkbZYkpoe2QF3piLHuwiqVWKKaO2G0UubIXKPaXJ3An33
Et6k88LQfeJI0wPeLjTdzMB1l8CrHHdcN5F153jLWUGEJbyNc1eQLhvL7GGo0J2CyElvVog2UYPr
zBKSLHhPO655Aiq4kxA0MRHbzsjx6IrNl9nEHoa1b2M45UugiNOLhhzzpH/f5uWeJmW8G1v9VEwE
rBGbtQJoq2/0Qs+QiKPmYybAdFopL5ggJtPRWrYALKYQBJzBDZdZk7ntCvtFmb6zGrgg17Fhfdcz
193NRrLB+470yqZBpkihwCNEGv0A338Dw20PdSbfyYw1P+zYLw272Noj7bI8jl2PC+0GPyfC3zLs
MXxRI8UZZlCtrTxjsZjMMf+iTyXQxPniY8reYrILb3rTuLoif8WAiRN/gYNGVX/RkW/ftEhRyaXm
D1kzDj9mo3QOtGwlUKOtmyqH1DYyRK3pGXeS4+uUHkT9Wur+CgYKIXU4jMo5fTTA1zWQwXobVyzH
JGON8L+7C2ylLYrHVX8ldTU4gUvAwZXxaRVVjRTKBA9ZKfqRCdUiFdBNU80L1D20OETH93Ecq3VZ
L4okVIIM1vHvYis+dQbdN07K89ZQTC0Y726q0XxUdKFXhp6SdjqmL1VpPpsixF08gw1K6RQMi62E
/NLJL21qPesr6u5hG8GFYuHCblvmDnASiZpYOJiO7UmgTB1r/cBMiDVUheeKrKKebWJtLpmeYxzo
RwwGdaVX+7DISdbKq6esNKm1EFjaoXwCicbVOa1dbVpZyDJX5Loj7bJDxU2CLhaWTGXNy8m8cw7k
gH0HkHooihI4xoQS3TK5EBaLfZ8M9Wq0ajI5cKhrwbtJaDEMB/eDysT3iFF7TtkbGRU0lGRaHjHL
QI6KILpDPQCuOhxiwpiWBzt4GVhnPdV9pMKhrAhyDtBBdkcwqr9qjmNO5hHje9JeMNIyDnJf56FX
588Ho1deqUZtV/fpsZhx6BMp39LHtmgvNThB+DWzrLtlP73hJLZd7MBJVJ/HNDzDAZLbKuImnQIy
cALjIdQ0TmQ52jfnns0u2uZjclZttVMa6gpyQBuqMUrS2f5aOcneTelr5Iz2yVobHme64/RmuoOL
4JpeA/envUgqJY3x0eiyY5OmWzWDqFMzkTBOa+/t0XT3M7p0vSLs0h7xnfszPag6cbMN4znoVj7l
+RT2nC3yjzGnY5WzKsaV9R1H3UcOVbJWlEnGVN3x6rsbLdQg1bin1CLyJieKxyNGbxdW8feOkTCf
FNe0S0mFWuzdlTDfpQSYWjs+sLicTFTZf1TY07akV3KUrQ5gkr4pW7kPTep1wDRH3w+ou9LGM6yO
AVOhIdSc/Ef+8DKFDMP97NpfQKq5BxRz4Nf65FLJsvXa/lQ2BbiCfEKn1otrT0hmglUJzi5mTJPM
xR0Gyekw42K2zCE6hOItm4eUNkeRbnoXnVo+jPci9DGYd7ZPS8XKVmZR8FY2s0keMfByLGBgLCLf
PH4+cJhTx0qbOAFK7OpDD2/p8xfldLGagMSF8C135sLfSHqNB8wdpdx9fimsvt4Fs/KQEvA8lf7W
KatBnREax88HNcz//gr/yb+/qmMa3DeBnetb3VkGgTgjGNQYrd0cyWlojmY5NcfPb/W0mdzV5/ef
v/Fjpd0gjIvWEK+MQ5Gl4tCOdMlxtPLl5w9Zp8QBzPm0c2ua1EI5h88HUCaMj604E4xqmSYvkm7P
1cXHlGHTx3qFGmw4fz6MI7JLRAF8L7t9FQzOSebZiDJxYu5l6KeuTtjNPh9Kk68md5sXSX1o0bWc
mVZR3WC1XTcNtLf//LV1Nr+Aac52avnL/vNz0T0XdZreMzGoZXtlCZgYtATAbgUltqlN4UnJbHim
QnguS3hjCYaZEbPMXT8mc3ZQSRKeRRUcbVcjed1Qzps+jqfWDig2BKoOMBjBN2wamDv7kPVVi5s1
uEz7jlcY7GhpgplKq/DUd3cY1xKQlFG5T019vhM5Li+Ay+q1rYsjPFdSVhNGTk02vSKPCHFuz91d
YiDXD4DAYkwww2Pu6M0+isPoGIjm3199/ixYfvb5FYKsS1MobMIoO5/hnXiF4pWYTVaRU1xoh95C
rU3fST59fivh1DIhEeJJ5ThVPn/7+W3XttZ+SO9nW4abwuzNyxib5kYRrXmHhnf0yl5Nh8CAUCEa
In/NLNI9gzf2ErPId2OA10vmL52ckjtDOpTUKsQLa48r39HdL7XbfY/zNPnaKn1zpAXBew7m5J7V
CKKMhoClQF9WGgac/AGHS9tpj0Wkmq1KaY0HriOP1B4rV08gklRWRYFrXKH/GBetbozL31+BOqyt
ql7Xwl+SUMml96NxOo7t9PXzu3nGUcuxxcI14jwbyixua9/XHo2q4LaJTefghJW+VZWCdIPj6Fyz
dwV+3V4+HyRGb0DeVnOYUyw5MSJzxnXZY+q0f+WyifjjfMfBINiYvdI9kGtbQo7KR3cagaNJrb6t
kqx6mJU614lIXgnP4QzhGs9DkmurCGsDsebY/zifflFU0Qc6B856grT96sbkpaOuuUbtLM7QoVK0
sIM9+29DH+w4sAsqJUKNnTmB1hD078xJoP/K0aFUHvQtaeg2dyfINrAF7brBIf4SaXzcLYruYoKn
O83MNhxVB57Q2gQx2xQxwqLuTKdtMNKKyDKr2jZits8hPk+nVG6z0vEsR+zrCShnbyjIK5EwrJFc
JOaW3XeO+LuvvB7MB9O6Me3q78iFJSUp+Fb8OxOj+a//yfcfRTnVJEC1v3z7X48FuI3s16ClH/+L
//8ym8hD+g3C30M5TFrTj2FNy3/wN8FfGv9SjgWg39Et2yII7L+zmghdUvRvGUaQlKR0/tR/E/xt
/V86AUqmZZq2reRnilNTdEuKk3L/BRXQlg7jKhcmjWH930Q1GUtGxn8yNGwa55bN1MG16Nc6eM+c
nzM04k4Yy8ITbkD+mftKORcy4MaVkaAMatT0pTVKBzqZiQarAuYpsRdPUEyqAFFzRF0KgXQE9Ayc
fv/DW/jvK+3H9BVh/PrMLCkd4Ujm5aZpCvHrMwPYU1sZcoi5BBMGTno3dfEpJgd4ZTpMhdAvUr3G
+G8iePmcHrKtmIF2T3o5nrpWJ94p1pEACu3aFAR6L0GeEcv8Pp/FyfWbDIXjHL7+vzxraTjCVjyQ
8Pfz+wlDpdNb1u41tOloM1t0RgrXomM4woEMqC6YUME7qpPhtmloh1lNeaJ0vQ7YxtfThLW7a4fV
7AbyCTdhE/bWRhhAtfPu7403grm0+f1zNrg2f7oGpIF4V/AO28R18cSX33/8dY3ygFQc438UIrXk
NAX1Rix6waAYTjnb29GpsScpdSSFDtKSsL6aNTV/xjTWgrV+xGKEerUq/ENjqlens9FMy1bblDJ+
/sMTXD7qHy/S5Qk6AtWWbnKnmIIQjB+foJbTnmrrkAHa5E6wCAZ/HzalpCuvGau0CwboJOqxcrrq
EPtVcsc0ZWYbZqup2gp95FS+FVP0NkHuzmwzOCcCetbvn6P49U3USUHjCRJkYJjC4Mb6+Tl2Y5pg
i9A4ZOvxQbWcZWU43GWIs5umXpuurY4jUlJfts+dcos3w4rWsU+VoHHPQYXXDhLVylCN55SmIhuO
/93ukQ0XFErAPMYWEWjlbvWucdZZU5eekPVJt7HDFGE/Xn7/auSv7zivxjZI1DFYaoS0nV9ejTVq
XV/rBVT7UjsYjdlhL4T5oLQnXZXzF2Ta+o3VhBdALpw4a2YzGHNT7SFb1Nm+Aau86P1jvTzkrvyY
M83ZamVr3xlmUNxbbn1FCVE/u2aLPZESi2xbzK6y9/qw+dDi0noaplNuwvd0NGxJhEvRDnFB2+Hl
Lm+cDtd5FRKnFdG52iILCW9QIqV/+EydnwOGlsWRRdjQJSdPRWyeviyeP9wYBOBy6Jg5oLF2kzLE
wH2D1jH0LB2IUVH0nCnBKtla8myaatoyD7+BcGdhRD2xRLhrCZwY60es3w2j80VMs3NncXJIpyw5
6RQm8Fc047HJ0hcxpRn6YFdAZk8AwxssX7bWJzsZQzdE845Rp3Ly6TabUwLkTMkAGqCbHJBf+yKY
L+Ohj53sEstxHxROuiPxCGEsoqcEVf4+rRAvaPIbAG917LtOHe0xilfJHDR3Kas7dGg4ATSp+xUu
iXZrG+B8zB7uoAF4Ki1pV8cNk39DNfft8u/MpjTwdvfl0YBWm2p6QgbwNGIdocams0DMbWB+1/r6
yISgEBYUHKbUN0PkE6OdV6eIog+iB732wVQnywfjFjpQWqyBqhwFJBAj1x0vZjGPJ1Mjmfz317fx
j0+WaoJP1LWIPGTr/XWZxsGT2pEGdhthBiHx7kfWOoy1BneAixo7CIl9UuYh02ASVvlDjKoJuXdz
dMiN+j/Y7Azxywq33G8U5tKEUMM0W/0SmIhZ38x7oJdgPIZsF9YTuTUdxZlRq2PhQmEZaOiRvVap
42A3aF+wt9hOFN0yCy29P7w5/9h5lyfDtUmUi73kn/2S6eNERQTfI0425fKRfi5dKlD5xc1qZiCh
fwTQM547ri+mWfs4LNwt0V9i9Yen8b/5jFzLUbwt/J9DwPI0f7j7hn5UcuTmZCo8BiUeSV1i9qbl
GLc1UGBXGTvTxJf+uRpiAC/3MwntGxlb7c6P8DWBLdW3f3hS/zgvWXxKBle3YekQosxfTiWFTqWo
6aNcByRXWiIr4O6hbcfoCAHOORFFHq8KskPWs6W9ELLHMK5EF9EIA5qH5h4cqWmenIr8D++WXA4W
P+6ROpBbabgme7gNCVj+smIDac47OIlq/XnhfF4uyIno5lipcUJO/EDNzHRfGx+b1jkkBXYzN3Td
255bPW57/d230gef8ToZ6UxjkXwNNIF08cjSu3FaN3qx9eAANYlEDU2xHyy7kRM78W1o1MGtiTMW
1OSqT0LX6323vg+boCZ0Fg0Nw7jgWDszxpV2ujWM1P/DCcb+xxW7vHglHa4UgyOz/ssBIU8ZHziN
4sUvz6oOk6XbHoGGo9PrskFWGYeBIPSK0IV7IFPjPZCE3xJ4Ty8HOT5qkA4SUBcb6K2F/t7Wg+OR
HpyveauRFGtptFGG/xqS1XYoprg/OZXWr1PUXMwGcarGBP6+ecmiF07n9r3KXLHDv/eQ5nI4m6JH
8RL2DU24aloPw/RaWPax8Lt8XRSMc/KyfI3F0NwZcaMjl7ViqAdWdduk2l3pzwE5S3DowEq/pEZF
FYi8imMGnsYMAdu6QxyIzaNESTSN71lv3ul4ieEnO73vTWE1HB1G5sxzBU1kF8OexW4G37J1nkMG
0aEhSfocssOMzX/zuecGJJ7nYugPv7955D/PSA41jVASpaxlssz9fEfT0ybEAbc/gj0AsX4MGa6b
w3HVwA/39H44uZo+7VFmbqyR452R9aDu88fSni5pXyfXiQ7QVTMwJJDRDhgh2k6m6x8NDVIb089x
m5aYBZtsZbVRy2SLysTq27fQ0v5q7dECpERTs3TZOCc0T1tGxx+4QgkcneOrHQNnKTJ9fjKXKDGi
in7/4sVyA/50gwoqQHN53axpbDq/rByyxKjEWYYX34AmbV1/OBANAho4yx5qnt1Nl6sEAeHg6Rlw
Cp+hz24o5MM46v2hc2v0j6E/3PhD5946FpYlIUpoh1lzEgF3YYtD8A+LnfmPFRgwFudtClf2JSk+
S7QfVmC3KSYoocOMf0iCEpAFRH/oTSd0SFfST3YJYqa1W9KFzUcEOxox3qRdsVnVyX0/tcSEZcbe
8jtmaFph71xladuQPvsuEoismU59DXRWyHnUsk3XNu1haBcKep8720ZZ0UOn21syWvN1Ggi5RiA+
7BHTdlCbpvDcdEBl6ZC+5hMXg6BERRWfgYFibopGk0xZhBzPbW59p+WtnuD1/eED/eeiI3hnFDF6
lmszCv/lah5CghxlT3BbmzD7JKOuvWMShIBHh3nQLUsgPM5+05tx+lzG5omEevSGIgVKRkVy0whG
xAHJMdtQkwQwYes4y4QRRFSVx88mq40WarEX//550yD45UK0hOkK8gRtqVzwar9s72ah22HrAzko
Mlns20qPtkXGmK8nY/WYR+QgZCiy9kXo2A9V7h9VJJgxV+uIn7wTLsQwKVwE9vU4rfoOIdDvn5/4
x1VH4c/B2FoOZxYBh7/s+3kGLiaqEVv2S1fBsQcq6LLf88MXxl7YqaFVIcFAL+AsHzVqQ8oiF6kp
bOHUj/S95ozPRgSVU3RGvKMDysCpUieF1VoDYCKdzvWafLoPS6f/wzZs/KNwsqQDbYX/scjSoFle
3A+3TOA05WSUs42XbnL2WsipJA/SfYLCD0uGOUGDJJUsDZFmWd3EZEdZF17ZTZ3A9XT1CMEJuTmx
N7mgf7Ouq1/wIOB4Xzaa37/PxrIp/rQgWRgbLc6+iumjctxfnqrg0jUbmah1gpnxIhjIcu8M+44M
vH3U58/Wcsqb0ZtxGnco6eiY6zu30l9Cn7zdpHentxhDeVe2qJVgD+jCn1dGmzn73z9R7qp/PFO6
E7RTluvV5cC+/P6HN1XLuiTMEkunQXLTyni+MvvvPYB5hHwMGl62ZfeNU/mSzP18Dch/s9MWTDpL
BECpMLod/XpjYwk4awpEoVHRtc0bHFaDibYBK+FSa8DJurHctGDKocunuOu7dZ/zKZVW6rNNAX0a
8/JLSUGIK5BFKJnm9PnzsCWW0MLYvfOJ+s3zcdr3NsRbtjjGVji60JNA9zSTodoHlcwex5K/b4lh
CGaE26TRGkzoUlauBo/7ChlaQkGEcdl3gQEKPLuIFj5TDTmlVLDyAY42YfM2Q/Hdd0LPvAnB9MaE
qfwIbDJ9TmiOC2is7b7MSJAkZao5OXFDJTN8Fa02viK+gbQpTGcbyrpYWWhltzkpfFuyPL5UCYrx
FqvqqXWsy1zYnE6WVEwr2hJ0cJYyTW816kOPGTJZe9k6TWC5munAXLa03VXdBsdsBjJiVNSP5ZJp
gIJUP+sqP7dJj5eXADngVoqd3PZtr+Pnn+fPPO3w4BLYNmKmPfmJRrybSVo7t7gTtMA7Iga3ovwi
auO5/hxxoUL6+42rOdKu//6ychimorKsTwC/8A3EksYCgiPm393esvvXutWyW40RLCjdZtjnNfjy
fskTVcokhpAh8F2cYPcbSrjkKumTE6sp/Bfo/EjA7exxRmawBimKze2NkPV66xKoti7LtN6JEUb6
bBEMAvUk2spq8PLGz5m/yByAOlSJz2B0jvHwWVkR3gmVf6aXxMSHQssawsqL3LlhQJPunHCcPZRM
qJhMuFdj5K/zqXkfuBy+0LVxIQ5E6ASq0Zhw8mSPHdnrd1E3PxVN2N7ISBjHsC3wv4xCHQg26Wg6
js9OW9eM3Pr6QNf5IKbOvBWQHfcBWZs38ZB9s4ZivLYxKr9oORCl/pVhrX8ok2ZD8PQq0MP8kpLC
eaMgw0P67Z2j1SGsMEbxNLQDCiPZ0T80xZfPg3Tjyy+MPe0t7hb39PlV27ffBxOAxx/Ws8825c/r
GZuaI4H0W0iCaML9vEooOP/kV+D/koTVcN+b/hGhZbfH0aVxlafkNXMDC2box89fTr3GZzg4r66q
d5Mu01dDXdXnGaJRlb5TmXJxAdbrXk/ba2BNH3o3ZetMDc2uLFlH9KRqHz+v3eDJNPHW1b0FGRTu
wia1J3Pd6WO0y5FGegCMaVmiYDth2BhvSOxIw/XSTPRiPZPXqiEdo4tH833OpmdtCtQjDYNy5/jj
Q/e/GDuvHbe1Lcp+EQHGTfJVIqkslSrbL4Qjc9zMX9+Dug30PQG+fYBTsAuwrZJI7hXmHBNSGXj7
Wf2yrjRDa9bfowJ0lk0Ad9SCVxnJG3g3dPIJOhMoCpjIc963sw9g7n+VPNY/xhSC0p2xvCFMy9bE
38cUWeLUUwYEy2sA/J8xkDbPQnVeHuV8gyWF8veQzlPL7SCatwpNC7xvWJIHaqBvsXQHVNz8QQci
TdC2eDuTfHV/OGBYlWW2AKjKhM4N5lKE2diIWrxE1NNnndLjbJDcQ9U0ZkGSYHyeQ8nEuW6zc5ti
XLQbDLirICCK0qcwTDEjNXKPedkhorV1PCoVD0e38tahaQlFtngJNWW0hD9so5Mn3dblKcy1Xw5p
RfsF0xcBRHhnReIU53zdjfz5UDP+UT0yfNLJdmY5S91LX/TXq7Vp1D4yYTn7LlER8FxLUl06bR/O
yDunzAF+g/ftzMMe8Wp3fAzG7BCN6bx0t6rtkl1aLdVuMTUfLUPy3OmFfGthmqRy+trreb1xdWxF
uePo9yoG91/j2FEHnAEq8MrNei79HjciBwkZ61p9anvr6//4Cdf69y/3Iz+hpaK9URmWWIS0/+0n
VKt+UaOO1IBH9aItNpLdoimfdOjxGRp8trZXt1mjAt128PO0RpEsvbyqOtDP8E1KxekOxdStHOvZ
9h532jpCwxuLQnFJjZfHMb90mGsJVje8DN1F8Jg1O4l+tyCHF/FQvLpDkd0eT94sU5a9NRNKPWJz
2aDUV6Eld69//sn/0eqxp9A13XVNplZULfZ6G/1XvVJOtm5SbRB2zFu7GUATbKultFK/GNZoakW/
robzOnIhD3IbuzOohc7N3LNL397VDfzRRWl7UmzXTsjNjB0rgeRsteS2ZRZ915Re/vySzfVy+/uH
xdSPgnX9n3HKX18yVhcSQ8nc8EVugykJaZ2T1I13bC8aj+nPU4z4AFwmtkH1SA1S3eeuvZU6tjll
kGcjjYvzohah/1gZ8Ra7x8E0oWu2IAfBWBqbonN9w7QgFY9KHaRk9241Z2HfrqOQwjvn3mQ0vzqF
/tI53fe5t5U9WVQk/MUmnvOOkZVGlJNJvSNsjBaqEDH6RZRNKciZPQqwZJfTEaNtMv1C6Yz/cbz8
S2WvrwsRld6EhSkDyb++Q2KM0OlNueGJ0az9x5mAEeM31GaKh1qUWGmBREUT0qUhnWFGJrAA7PqL
gPSiRlI9AArn0HMiRvszSVDnaeiga/5/VPb6Px7TOgMGanqVZ6Np/uPZEuO+rdKkjXw2y+6RVHmU
Ywj7AuLHyq3NTvUE78vxbTqqiGHZFlThEISZsZwVF7ApQKQb29f4NqbpE0A6dnNvFXkoGXjVQGW/
dcqUJD3JYvhfrd+/vXBbtRlAYZPlBloHSP9146gaPj7UujF1M278aOI9zCL3qRNdeosqQ8EPRw3r
LumW0DvSbMBLkIedruGYEA12C3f7m9SdZ7SoBydbbkoRi12/zqa5Dl/yC66h6PbnO8f4x50jUE45
rMhUC6kcA+u/vua5GBuiarGOdmmOd5bsekrcqDlPbkJfyuDXk7aKwA9D/ZPFFgv3fD2A2ydAyQmZ
n1Qjusc4VLJjJTUizErrpKSNwZADb7MlxksVV4cmYcYYMdO25rg76rVZ+O26m13sjJ1UA6hLHYg8
nSgGdrFrP4U9dp+xQ/OHwOD5zz/xP8dC66PNtnWN29XVVwXCXz4lZbKbNOHf9C151NNiRKX62TnS
pNqec/+xQM5LAkWXflheYExvYnmAzg9jS9q2H075K9LSzxQp6TPznl+Trqt78gEhOi4LyyD3F8L3
6NatX8xwTyg6q9N1fo0wZSGvhUCdDtdGXe9bJM/XppT4xPGJop0M4x2oIeDbVr8iHNvdWM1nWkec
S60gM0R0x9UV67SARv/8pvyLXEE3WSThrnX1f5lt4oYx7HYEUpVBVrM43tFeRt8XgrtOdY6CwWja
8vkxWMF4NeFMJhC5Jbc2LntI4WJ8wcNondQpdW6EMuwd2Ld7xNNEN3YOm7lJfVXM7tufX/S/joJY
V7PIYM7CIOtv91tpTrGtIT8A/5Z7j+nqolR73NnvSdzRjTkW7T0Qxg6stGcp4rdZq9NVpgW+WIb7
RBXpWUJqUtMk1z+/tMf07L8PpPUMZWD6UIDwGBN/G+lHuoJfqCJAYijxSrgJ6tqqmZ4qChVvsNy3
qRmIotLRoBmGdPaW0/lGqMJ8WDt/hR/HijTe8KVMA2UOCS3IS26hSv/IykmccFd5xG49pTXy+1zq
EEZ0iamFLKL/dW78fXjx+EFQ16zrGYvJ7/rM+69nWmfQsbVN7nqPGi7DMxl0afLNWNT3x+wNbbc3
DkZ70/NSZ9JfMBSNm7c4XfEpwl/SRnmPbYKhHZeq78/v8j+OfV4cr4q32iIFiuv/b0NpoYwdKHWL
d3mdtUXhQEJNKk51lGX72ajusmnlLR5N9gh9snM05dVd+6rC7GrPLQr30Mv+Z1bGr2CvYHWtzzNt
CiFbrJuxeiJN05XxpVxs8zzFqN8X+B5DhOiNCYN96Zx1G83V1Kw9An7x5hhFim+3M1Fd3GxBHrFt
KhrxIi2GLMRSYJNd4dR6A9VUhEQZRLF5keboHjUXqb05Jac/v0NUq3+vY9f3CESBgb6DO5zJ3l8/
wApqftaqa/tAlF4gQh67/Tgnh8aIitiTeC+gvBbVucHn/Z8vZSVe1LZy6OZBp2RdeuTCIkV6/R3c
SAdKHl/GKAWQHKbHJWtw64/Dy6DK+mSGCzg654qHX94TUV1NDpiT1ffdUy/rD7tL5uPjW4/trDKI
r0gdew9xhfpmr1Rkcj21p8d6LjbzaWfOjcLiR2dVumLV0Mo8mm/SLB8fbqtY5DKYc7t7/FYTGP/V
IRS7Tu0JTBHqM3OgzO/1bjh1WZRBOB83iTRoXApsVradb6sZ2ulogl5FvpNeEzchx2jhADBnJ907
tUEm8viVaUuNVyLrr04ZideFIldrHG33n+2u0a4Ys6GeySCe55OD8OD/vlAndE6RWXxViNvZjRPn
qbuATlcSSz+UJPLorB+R4a+fxahXZGvG83isYfF17WBcwnSNzcq0nZJk5lXR5xR1M1LqOCtbknEU
42kAnOabGhATo1oCN8+zV9qWeS/GLnmjMx/3NYaU51jDOBJCvVoipbpgof6MONFeyQeBRowwdj9q
hABXlR2xUbR/xlgqMCstK7t0fWmZqUGiInlyG5Noc8jIgdiZNmWNGqHyzDT1mUH9d4U9uw8AnboN
ZWvGbkGigvM0qzPIgcmSD8vqXhqlsF7cxnpHQeKbTDze9Z58CL0ucNp34N0iRDtvA1vJUcbPhNtq
l0yG6vMEfMKrB9mjcyCTUI1flAWzRgGOxexOg5sVx65tqkuTRgkw9NYOlM40PmykNoi+nu2FIFMj
G3EiJfHKxIvmTdGEmFnc6BLSPmzTooBuJgYyBUaeXBhocBDbE75rCmUc8EYQTzNyIfbS4C57ngKt
gBQ1TWBQ0JUNtHPYWwRxv+oQlbdowFREVBZ+eGku4PXKjw5M6JBo2LdZlnYiBzCyPnIcBha+yVt8
enzBC7t73Bz9POg7TSW4LnWnXdtG8Fnst64z1bM9UA+3xLsyx2Xx0pjj3WKpfiizIfSjhlHkZIgT
dPQksI3x3SnrL6Obn1R37u55Sc7gumjOcnw2mkpB1qxQs4acGzB6uMnC/o1xMqD3kPAj2fPwNmM5
41Mdp7OKAoznsZ/m0nmvyfSCk2AqwWMj//hbnYfcIXIZ6nbGkBwyXWd6LUplY5sMQwdRu7u0m7JA
0ziC0XKTfoxPjMyZvZqIaGvbY300JmgycaswPiwi0iHtymTGBdxnCQHtkR+R/mQMvhfT8jms0hIX
Cpsl4VSLCoqUAlvGzs0sMBYdkqyWTCe0wqQa4asOzLjF428q2BHX7Gct1q/KmgadrL8ahal7o50m
W7iWeGHMyr6YSg/2Zb3h4zmm8pUMFJ1MOY8lwaEh+hGfAQL2l3i6FMvl0UBqiiouDxlBjaDiP/Nh
wNcbI3ShREXJ70KAHugnJzkkusqQLypL6Flc59cqaucjSQlE9qIpIgAWbahmea5bJ3tTtAMqBBAL
j8cBU7lPwYOXYXhB9JYoraMbRgO6KTm85iM2nnqh1pyT29Lm5s2Yja/2KOujXHhWlwazlIRcsKhw
6y/zCJYgza8x07hLM5x1Un+uCpneCVbhrgNFMgKqn8aoPDwGo4+RdZkSlTcZC5kN6+AeIWN0lIUV
3icVPTsQEo6XyQE914F8yLMdiKflJwmkOvShyXxWYmJekzrxpQXOKYpqE2VYB5oohFtRMw0NRDy8
sk+ky1zC0+NLLtHSm13W7kwHYudQw+kuOvAuuTsXO41VLOpz9wX9aiym10pvMMKpVGFu9jWPS/UX
M4Jfph0OG3qEgRn/KhLtEIIYQEofT48pD6tLNrcZCMp1HavyuNst/W4kAueJJrTePO6/2oYH6Kyr
4/800Ngl8fI4qLEomV9GlZ1FVST7x8NFFsLY2DYyI+wGtN4EB/NgYLVHPq3hKYoS7TF1oc6vdir/
BWOyxAe6kmiyGQWUeX6YjEJ+9AAWyAtIZZt8d8Ii8VpZPiFaDJ9wqfBCI3c+IXPtfAIJBuyRin1s
xnnXJ+5WrDsUBQpZUGGnRplHKLRWhb8USI7r7qhK1CGYmoTtGQNodTuYJSqUIbq0Ha7eeSU953bq
96JofKD7wybX+Lcfw3R4OA5wD30L5SbbsEZBZ7W+LeGgBZkdGleQ2AQjK8br4y3KDfM3DjfAvUaa
X5bFDmZDKKfH9ZOIcGD5Oba3Wuh+4rxOC8WvKJtnI5qtl85UcHx4j/vMGNeho9tjAQWInFZxeB4b
SH6Pv0c6YZAY+Lgq/XvbS1Q0OlEp67QCmCskB1sbN7Yeq3vTxaAqtJorNAEDqrcxvVe4nPOcIBc0
osc2So6TPcB0E1wfIgUAC65N72AOhdHMEzmHHQwAjNKkwxvEHJm0s2OJMwa+r2IeUDl0zaVuX+3e
2daMuFduZC1usSAaPv65EATnDK/x9CP+vm6x+Ru5GdpAaTwPlcSIP4+tEAvfXwIyyReeUajxNw77
vDpz0FtMKvVBq3sJ7m4giF8HjJhA2aKfHI7xTcXKlrq5eBX6QF6rldSBomvnCODTBxU87jcr+i6b
9EvmLN8yZnNjGQVEce20kFIj0me6DO1I2MokCZLSNUABhuNjpl3IDJXXdlJHfwi7lCEuK1QLp+Fh
dEN7V9Sc4cIuCUl3VeVIKscISGlBHck5f5g6Vp+lm36aMr82CbiCdiZLLBzmnSUjlC0JdjgSWOFk
DJTRbcZGeQC4sZMMVHJruVFTP+WrTgkyyUcZzsZucnezEuYMw6kPcG8ncn6fyAy2Yop8zH0TrycV
zEyL8gxiZJsRc7LVMxBEyOHGXTeBLZ304k2R2nsHkZuk401mNQznxRYNprKzknmiw+cY5FOPkLaM
9XWqkwqEuzilSH/nJH6iPpNQIxjg0hlPmdxqZJxtTbrflh05AE2/loO2jg4ujrR/W2I4g9g48L3f
aoMQBoevlraHWm/vGBfeCqwz3pwk0HmmO8zJZiMsZAH1CjomKwksAqeTOw6B3uobzY6bo+IWV8Od
+ITms7GUfgKF9jXrjAJ0HAiBqOpwrY7GuKZJOB5R8KABaZMpR4NEobmkyQnY172kVfhapfbb40Jh
ZMZaWUJDSoBAezy/nKOLJGZbx4TBOE2+j6MdcaNPZD7uySUkKTgkR/i3a42v7mTf2+i71YcndF8B
Z+ktTPSb3nQei0Z/geXiYA0jyWnTmHqxtVCWVICTUBQR1UZ2442P3Uw1NSgyCz4NOuHNWPK2GPpP
1yWNmUcUyL/W/Z6BgWaffKnm/nlU9TdbTxFnt6yhtMbvw/7AHlS7jBAHTnIiSRAAewTGyiSa1cZ5
3kF0mnCi+lbjiLuCmWzXaOiLiX5st1pbyd2gA1vZtm3yoQBLF1btbnuXfDUADIzpXHEzq9/lmmZc
fheZdUx6Be9D/BVmIj2Gbl5cEOp2D3a2dBAPDXuz+TXXkEbnu2kxmDDPrTs/peOwVfTfHQtRF81I
vjPK8rTozJBxwj0Lg4PeIaJjkuYX3i6iKXrid0O4U4Ve2weLVOllaS59mCr7WXc+WCkQAzBDAgJU
esitDs3+2knl04ntxELkcfXTZTruaMQkDO/RmwwZXl0jBCgFMh527KGtElZPTPCAv6ZPvDDlAUFd
zu1JIM4nPCbCwbQ5cJVieisIYjtFjatt1aIYv+ghYocxmlVKinXPO3TkiMjXFBT2l2yA+pMo6NhE
Lotjif9ri8DtzLgI0ltjtbjk5z6gmb1PEMFCqOJ7vbDfLbvkdYD/qEEGoHsLrXA7WNyspI2HaMva
z0YtPYuG3CDanrxZMoGFP7o8IRE7jgHpW8oLoCaefEC7AG2mH0Jo0tM63YVYyKiFYPFbzypAOhxM
egxl2q66Q2jXqhfiFET/RhYZbyInBGmYiQIvxjUPoYRmNEfgX6R0yMMlGzCELwMmF6Z0Bw9guUPs
5YABDH9UePNK4b4DwL66sUPyj5X/nEfrxpaWOR+DN8wXgWXvQ1zO0VzuGWYEpHJvTMIckJfgVqAg
Iju60gPCTXi4lhBXRzwW/Vr4BY7xqtVf1LH4GqdvGqGez0mD47tvz4OK48C2b05i/hyINRuafv89
JSTcSspvoB0DovHSXQGt6p5o804CNHpz1VGSqCV8zf2WFXg+nHlbEqS2Lp9pRAk6lsA4MGgeh5pg
BiMCwUSafNPTci/7urJey6wJL30My7akW2IBOkCvJni8feGCEZ7DhWzfKmUWwcRI/VB21cB1PKXH
yClL31xDPQTrwFQ323sHSEztFy62iGYxFqoddM4b0AbQmjxuyHzCa4grAa1ENyTO2aq4OixqWiQy
y7B1e2PcCQLO7JyQy4VkYjQaxT1Pi+9dnelBhQt3A3VBuRtVe27UKj71vpWe7WZYm0AWdw/Z3nM6
ONQF5WvaAyC2L8z3FjPe5sQ/CHKVDDbJMcwtLgGv4xpUeMbVEdoDkmjUFIlxSIyddnQwwtjO5JVu
HqRpp1BDj+QnaiQlsyootrOztH5l9CmyjHIIkrjgo+FYLxRoBKnOCqqk/uWq9V0iqvHhx4t8Hqrk
zbXzO2YSFBus0YNcM+QefpSGrFvPQAekW4my56vGSBWKHA+XPnTw5/L9cv3J7Ti6gBjbZvQ2Etf6
ezkN7QHe7i8pdEQjcLq8CJJ6MPbLJbJ4XHMAPRNQryvZh/p7GH9rzj3h2R5N3/MUkcGcbnvyRiwY
z3mIisPl772oKERf54yn65pdXLwX/Y8KNAgh5SG3pxXnRzrojSEbdIkZNSDahNJOT51FIl/kEjYm
hybIiIL0406UGztsU4QLRC+EefYOVRjuLvOR8JKrhGTmA0KmyZHbZba/jSuBVjATSJuJHb43qpeF
zCqXjEvoU0Ylb1CStpVRAr+r8nOZGndriln/1VEwIOAif3R9Wc5kfMQzY68Pox4z9n+QXRNGa3dK
gV3JAPSkzlT9I3vCoDAkBjpamdJQle0wTT9Fm31XnYHGogMXolNCOmuYNA4V3W64HSH2yWuafZbM
dM1W3dasvFdoKz0s9SpMUZe98n2ehy2Uqk07vHVIHdP3tPyZFp9GbBKxvWKWi2nsn1Ilfm+WztrO
rJmOC7ELH8OYXkqCdnsAgtcGbOhLViPb5Z5XO6ovzvyMrZt+cVLR026CUJSOqn80cfdkKmdA29ip
V7xO9LWVzDU7N36D4xrR3m8yMdrwR4qTyHA8xiVhSbaN0jteCMYm2SFaLQ5qQghA7hEiASmxgyE3
e9COHoGPxKjMPk7zjAql8MfRIwspmjwxFVSBwjglHEO8DqyQDaQAXEXRfU3t1SjuYwlLTY21QNcj
L7fZ4JbozSC51L7hqO0bS66Klq23fyriR81d+dupDGihJZ2x/jHUMCYKXIE0nVsOTshf2XwU6DbT
Uy6AZZi8guGXnQSCtIrymmjHyXgSxYGQS1t76QwXEcQLETlgGrYK/g5KF6YRq8LvVCoBT9fRznwA
W9p0TVtA1U+DwViFk0tf9pG+IyQMEflMfGn1CmYoad7xLeRKME9+Mno2weycG5G6z6EIKnRgJYS8
SP4wwFMOJGmH7S9grrxC3Gu32QGSGW1K6xvAO6UPJmsHfsvoDqN96qPP6ARXrkeBxQZH7DgG5XuI
7cvxuAPt9oPBhOlsk+pUV1+S/IXMDRW8Jm+3qym3hYxBW+0I6OLhrxrwlCcTtUMf9EWUvQIuWoKe
E9KPZiKendL5rK3pUiY1qE+7EMSnRdLPkTr3xS6zOz6vio4LkoiMNB6O8p62mrabhcO00DUJFIDZ
anbLz1LN6J6J0vKWqCD3ROLMUKpfebe+f3mR0CNlhy7O3QO1jukZszneJjqVXdNs3VzxNVMlMQup
/uS4T5JRlBDniRuK1AGs9AXTyUX/jqwsBT3aYQ1qgTGNFnHn7HmP02BZO2OKzdsySfSkGZPJvn9p
Q4htSeLaF1fF6zQovISYB862H8PqmWDoNDBNUh6n2iE/iqgUZa7hWmgHVadMzqOTYPHekZVT9qE/
92gYq8FfbJ3T6XMiwaguGEoz9yFxaejBhgDxqbRNuGZsta81ioQw/1ABX/GKfebC25xupy1gZh2A
04YFO/O5DHryaPRBhcEI4TRt95lZ76s0JJaDaBNJc2m2Mr2jOQFc2rTqvkMIgdyOMLN9nqKUns4p
29tnFSXnwjNB7uwemCLzgxTnBmZVem+iebhfOsuGDffGc91JbegFOd0MbbbWnFuVGR9GT98yEhmo
fU7DXtO+T0RAHVnhpZuM/IVlKANBrneYNj6f/UZdskvrykNpLJj9kE80jB4mx29IH2NIwPkFQUMf
AgPfNAF1Xi3L4wh4J7Gn/ahD/Q93cW/ugIl62drGpgRycGqv7zP7CL/KdM8auP4YT6HlPPfrZwLi
DEXHlt0ws+AIUwDIWJxOBb7rBGAW+98SLOTG0p8hOG2xrm1UF/iLofklj/kuLGj4y53eAs4y6BIm
1vw912cKZ19BNJEC31+4iZ1zV9FKjr1Xaik8uWUzlXdmtr6e1OdpY1QIQ/TOm1uC0WvzyEnlE9VI
rpzKwJpUqksC9nB+qXT84xCbtHLxxh4gafRSIHspJGUlmhxWTVDDNbLxsC9hVjS3zliDJMFc1vds
KUgbrIqA9NEzRQPDQ7wRGrOGfSi/CsL9MEWTDqtyl8qdU6qeNb5Tu3MSmWtmwrnob1OfR0domWDf
1y+ytD+68IQxXQ8yRKNxy6C2L3vis5TOq52IKek3Rh1uSYZSnsBmnMd9FKbLRXFTjS4N3BNCp+1I
Eo5qZfCIDOJq5k1aI0iwCx8KNEN3tPCGjTPe3Qi4yZOhMniIuAjtgyvHfTl0nrAUTweqXbg/ZRks
bIJIKMRQwQh3dFfIMlWy4y0UYvEai24bQc81EkdfjOQ1w7rTkidp4HApgFwDjPEqWjiT461b41rw
Mmez6rtEtDShienjFsdfZPlsuYlP507q0eQV4nX18KTkVPOw3tZ6jtjHgqLynYdSIp64Doh7j8w4
GKEoW4nieKpinUujRSsXL5k/F+0l5kVe1qO+oHwOek3/oYx8R+HG2RpTZhKKwWOtsRUCREXRXZuq
RwRY5zw7+V3eLxpbhsGR18oaLaioZKnNZgOgJRm7rQB1y2Zjow5fMoPlaarVpSetXj9EbXtA79Ve
iozI6nHJI7owjo/JJgp6hmbDdupptiF4aDmwRWQaEEonYPlV1XR7AOeD3w/2C6zmK3f9rm52Btzo
tO3BupTXwVDPUJiODrOzniBbQm2PpFAwgnaYOA/Za9iulrKJBNoC8PZRtQlutFCS3mQj38TIFkaX
7WlqzPnaz/0nyRra6+C+IhQit0V9IR2xL29K1hE4Z14JKTmFyk8gc4FhFDs8MDu2uRAmiQWNfxgJ
3R6awoW0AiOr/VJ1twayznLUgqgTV9bwZ6b9PG9e2lT4ZT94LXUZMyo2OLe5+QlUB9/As0KaToNP
UR3va6B4RKqROYVHuhh/4goIhzuzGHqDQ6H4cAQjLmZm4dgOvpE4R89KOTpAn+mnXb8s+qaP9mii
k5sMw/cGbt/GoJnx3Um6mwawBWba/NiY9adjp/JgDgXawgJ1qC4tamlnvid99b3oFZUUwqi6kUBV
3gq7qW6pWUS+Y2qZ9/heXZkTyAxn2VpTSSBTaJKz0CXXmh1ZxPoUCE7fqpR08smdl5ri3oSsXbGd
bbGpcbTlH8SBkQnSufUzKVX9HpcGpcBPp3GcQ1hLzXdj/pwipSAYrP0aszC4DSwX3vXqKZ9s8cY/
CnSszp8qh7tNDDJZoweJmK3lCSqDeeEa7jfLcgWBBc4TWsxTXw2dn8MWj0w9f3Nml1Ioe4sYNZyW
vgSZPIJWHwpw81K3CYNftMBC9/Q5Vc5bFO+TWByimLBTRvaX0JQVY51Qu4Rj3uwq/eRYcevpulSe
86IqAy3Cb+O4KPfIRAjJ5nUEDCUiEGFUnWrdnk6PXyHH1Xa9qjyJJy1Bkdpy9psNyMp+aCbyloDS
Q47e9GDQrcxicmqZjC9vvZrWF5PxN7Gc06m0a0B1A5RfebGYlkHPT3ZqGdDVwdn+VqYE2cvEotFb
v2AJIe22H0jtNKjVspzEGbUvz4xgacgJhpmrcQ3o1GKUljB3I6xpd9VWnjqcox/IcPpDr+xr9mbP
vQJCPcxE4pvLAvcyBu+Y9W6C4T/9FqMsZrE5GLD8mZFH0PkZC7VQQwXhoHBVlA7DP3sW+t6JADLb
7XFjSgqvkknVwidROzgSpN/UY7dXp/opDSxmqnGM8rnRgXL111zp+Inb15E+9TJl1sGI+uVWN2V1
XjL3jRt8umAlAF6UfNRacRd9gng8dvq9NGhHGydmay/VlQ+fAvQjR9yoQegPvcAy2TA0WXMNeZ+y
I0dNhQWchZCZONnHkjdP2Frn4cvYdb9iAquvcRq5XlNH8yUnxBoXoJKdceUy7xLmu+A49hjTXCLN
Polx/pYwHqJqrLqArPvsKPTmJ8LXEExbXm4c+KMezDFWX2nQ9jpZuKURdkf0EKAx4kAmhGsm3fx7
TEPhDzN4QIWI4cnRq01F1slRScLi+PjV//tiJHbLoyPtA0Elk4R2c2OUOFiEKlAIWVpakuu0TQz0
rbZ75z6A4A3Oy+vt6buuZthGMkB22BM17lSgudFi5jtFtMpHpNO5K93eAjm9Jz2O6Dp7uZEpA+5W
Q+I34bcBzbAfY0W8586eBlG+kjP5zqxI99thgtZNEtZ16PVdrgIRWUIzfbIXvbvWNu8/W4KnmVyA
2OHBB2llH83hc5WjY7Yth4VKDvnu8SuhpZjgFqC0D8FII4zUK6Y69xSTGD3ihQ/5aLh7OWvO26hO
cnuApxGg5NhZKHOh5JjgDmNdbJCLbfv5a5UfxhQ8yXsNo7doXE/JfdRMnmRkJDjs0wkbITzQhTsj
kHna3yuCUTiz7fjA0Rh91uwCTGdqv/I8nIOLBpTuYMNOX9yuvtvZJwuMLamir7ZWki3UNuLCbBLI
oIOJSO/O8PPhuAhBELHp5vRvfUcEitGcURlFG8JSFkR0Tr0TbnlCijIcAQr9skfg3hwvGPMbhacJ
76dTKS4LeiP2nCx711ppnubSvtok3d0LjFb8zDTXgiX8BxNk3Ab1u8tI4UTiwha/EqhVgcDiucgh
jhVtT868Zbq7XANorknxndRn9kl5QbdRLYfEDpbBSk5T4RgBSuKKmNcb8uF1xPdGstHXaK/pQI6Z
RG3JSMV2N4yCPNF6eW+qKBgLd0vW8b1Q4/4KoEu/kKSUAUF22/dEq5/NSL3r5pR7UyeXfY7IeNsY
yHCmmiYklyNzb8zjDGbs+cUdSXBb607wy0c+Q+hxSf6FR+uuD8mdnl2kwXEV01XMe4dKIhjygXRg
Im7z+lo1NhGvTD38wYUlifEJf/zjm/zr1sEdjFsnrX3d5j/mIb7mLPsAATIvWv/w44tUUUjIcqAU
MpGNgPP/UbbFe9lx0zId2jahr8XRp1nJr7WtSEKUQJrnmxWMaPZIC3yTQmuwsXwsTu73pAv4da+Q
xxMCf1CH5mOOnLcpxyltjU0ecIp3GPjdytORNUEG2uR6SEhxzOLOZ0AJihhdvYdT/BoXzbhN8+jX
TCC5jDjH6/BFpxqEhkTcARnrg7iNbNX4o7T1nR4fAbD+Upp2b2SNp+NS2ERptSX2bzWdwqtl90/a
vGVpHeJ9hn+CfFUmdkuL5snQ2F4yvIOjDOfSNEbwli5BXT3jI8tmxede6n4ZA+nWDp6kH6jCbkWr
qW8GBUctcReHVXuHSssuDLFAq5IohXFTAObdwBVFKT39IOqcfkplCt1AB3ByREZQasw04QMuFZ++
fxuWFf7CdGt1LcYw2vAqq+5GUlpEBHFNK8x5cxc1Qm2n56lEbJeOAWidsFbe1WoF/haDpFQkfiFz
WcSbNUOSFHOAp5lMOKpCezdWQnC6xMfZsINxYGWUF9cCQXJdJvorRw5LWULyWlbYZwFz7zCk5Ou5
svxkT6axG2fdh7oLslO8ECJIB4Ciap9BMrjVQ/9logsnK/Z3URbm3VUXfxoMeKoTsnrbb2bI3K0S
me9t07KMZmui8DEu7N5pcSpd9TU+gkj7DAnvnsQPk/2AMD57VxKHpJNLaxL2RBSQ+WRnrxh3vTi/
qMbH/2HrzJbTZsJ1fUWq0jycgpjBYOzYcU5UduJoHrullnT1+xH/WpVdu/ZBqIBxYoPo7u8ddcCN
GJ+rBxGeCQ/UHEJcwyNhkrjoQF50Ufota94XvdDeMFGUJ6ln8VP+HLXAj+Tro0SQv/ryK6Vtfc86
vHOj5JRd3RRzn29E7o2F4BoUfvEjJhgwU36yNquUsR7m52hnhDIHrXaeaNPdEjg6gzjOiLuFyRRB
TM2hJExi1aE5f8dnEbBUzc6h7Rieawc9VtdQ10XUuPYKYXYDsvaG70rMH0A8RGDbfGOynaA3bUCd
yGfsIjE4029le69czG6USuBp1EprG2e89yZfIOF5eHMjGerpb48XI8kd8i/ukxOgdH9MgnNlI7n4
JWJA/BTHdoRzg1QLbM89uQD0bSGDc9gFVqaN3u+eNEvAMqW7XNWk0Uc9KxURdFW1zlrtUDtiY+Y3
4hDCnuuQajsJhuDxQXKLd4OhUrqbtnsKDIsh6lP41n7wqdabYybChq6Og1VUNJkMuncjTD24lDvP
ZtMJkjj/7Lim/Hi8kyBeXhB9IQBZCiZz10o+SXQ8DK4f/MAk1R/m3OAYJD0aKKnwNXyq1230EvQh
YclBxZCQIco0kpBkRJT4OgfRiakNdG5R/u7v1HDX2p0fH6l6CSuHC929whwM01tXeK92FllhV2JZ
aR39b86im1mFvWpJf3fiDwR+RLn+rZC+Le0VbQZgbHxxwdJaMsNUk5CrShg6sN4hxePFpll20baO
Gjs0A9rXoM7kAVkA6sRYejtZjtp6dltx16LXohLVswnoe9FkA6uaZdv0RODcxAeKlqRef5F6+mOw
qgKIDLv1MA/iy6bxSOss2AYKqZtbjAqBjnM/O/SugVacAEEgo3T8GCb/O0F8fGtkG13NHArr8Xia
4CxVcNfbtnjRVHsZFiKUmCO8Kbr6kGhmdllLJdXjLh/+I6rR/tUYXIsQiolEt+Vpk4uKpBcs+EYT
nKc8nm5lNGAl8qEkogCni5Zbz3lCqDAmpSENMFqRU/XsKKzXvZYNv6A4xDqjixenwFNH2Ww8NlD6
b8zJq479DWjeRi8qYV7q0WJjQSDuUpZMIAVqH1esHGvJ2k9WOsFfuNDWfvw6uZzQ4p/B9OZPPwh3
X9MDtUr40xlMgVw++INiPmYuOgqbxineEqqDzo53MSCKm6FaGwqOJntHfLDW/XLTBoqzPsNBozZO
zcmwRlCIPCs4dzByGnSxwQgySKAJvNOVIpItCMdu3FoJ8r02JP3Yc/4sWYl2D28mQRobUlYbABhI
shhQSEtSsLhbHf+1KJGW+a8FgaeWlG6XNTlIa12h0gNIQui09tS8Tr8nd1obpbauF1imh5woim2b
6uHsXBMq2uhBXUmtB/25SO8LoVbYTvGxohfX40mnjiNGR/WY/MkqmRlPcPsrob054F4+xy1R0QrB
C0przKrvXvCb85MToitNYOu/NZ+SrP0p688+0CCp5Jq4QkNk6DD9lXCvCJS2k12ulyrWqOeVhHZo
qAeOTH+Vkii9bIElBTMGHycRNcQRI0CVO9pKmMawopZZ2LPIL3wj20ToQMwxkYbCotRVvaJgqeDv
c9GDwCNIN541zGtSfoDsLu3XgG0HPgjrnEQHiw7xBYilzyIcnbs9NqvefndcMmkOmsd1SqByEKMr
iV889zWmuJWmEbIJXnglKZutV0bTEWHVrGfc/LHPVc+qqUe0V9q/0JvzFvb4GZrVNG9qP1yI0yk/
DlzbRn80amvtIkBQLcE4+t22tkuU2cAvmWcBzKig1gNLf/43ki75DgoHJkiKgCcJ/iT86hqlE8Xy
eYKoU9RC/LKWpg/awsN0/NFLaFbtyS8OFgpP8Tgm/PWYrfl3BAWuPqU3dXdDMb9ym8+2Ojp+QdC2
veIwutJ00mQ4UHf+V6a365GmmLz504kiRJKxolwl1IxvIiTRzPjhmPwYtAArN7VovAG01vJqkkzX
8p8QWieSEdkJkXUB4VU//aVBgv/F7ix885vZElu34IpPFUqy7874m49QGE4ZDgUVfI250cF9OOTs
sshe18TfMX0PGSQnZaQe/wM/ZDqAOncQZg4Xj1Vx0EjCwL9PrgLNhMCrUei2JEJVdGri0Ym9bV5l
yb7yye5wCOetdCl+mAZ6kh67No0SEfVnzRssrYUY/u5EJcrsdmAYolZtJise2uUVlwFp82kfjq06
oIMff5gzfTslKMPOaJPgPRqNXxGX4S3t7e7Vt5xN72Rf+K/im9Yu/Vwj5GLv9pfOtvfDnNH+lY5P
Mgnyu57nNnStOOlLB2XWlvpzEISImtuddEnvgOlHuJkwm4EXeN5O4au6IyZM7wgWD2Yco+srqnbT
0oB1b2ZTf9L0ZGeQDHN/3AycwFwJhxHnQr+4ggIU09VqqNExeDW6ma2KTfmbAzBnTDf6KhSBEHz2
OIXqY783AH72zmj6t8Q3G946qb5EzDMGl2QEte/q2jg6lfV3lqTRen2XQpY5uAVwZF50jLWhCXfS
EYzwo01Hchym6I90s6vquVBh6YtdrHT38u+GZglkxsmWGMj2v4cfj/x7gr34OQmdGdf/vsDejtoF
YBxE2LIvarmZx2Ifq2Y+Ph7KRJ9y5SxfGKsUXNfMfz6e1mNHAtP/HamuhsiM9YvlOWpiJfJ/jlNb
7VNlzpfHF9q51S91Wn21CWURHQFdSN8IM0DJ+7POR31HW0O3NZxE+9n06atorN/pGOcnwwHrCvwI
0MmgVbvs3OxDc+kzq73cWzvwN0tCUvMxU/3Mx8zUUxZtKeidToa//AgfTqt579V1GL/LJvomeJ1K
5j6l2PyqTbSgGZX4a3tCfshh3iF2wKZNPOuHye6vuu5u9/ZXPTXRZpxUux19jZd3Amc32+fSiu7K
RloLniaOmQZIQURHc81dYE9XM3aVC3yZR4b9SS08lndDWw0JiPOcBfVer7R8hyRQ/TQDFToV1WA1
6opsoKuoacQVVbm3a7UZHqc373qQt5+Zbm8SPeGEOArrkms4lMzcuFWUycA1Bw5QqtwntfimCn24
k7NprUWCYCgW2XxGETGfE4LI6UUfyfwmjcFUd60sgf19dACV6aziljZPRRcxvE+QNscBt8gOG+3e
0Kx11zf5ko++K6qO+YpnZrO3wcKT7In3TldL5DEGT816cr1NV+KJt8PCsS52P2h7o4nsnWyEf3nc
YJkC0TDJflNIdh9w0ONGi1LQGX8+g5VipYocwZrb5c4+kgSmmgtshKdLUomZV+UqJ/YS/T/I0uOb
nQIUhCif8xwUrNWPf6so+I8Gz2ggfnhenVDIpKpM23WV5gIi2N4WaZjPqpFSzwJoHOYXrxXlDVUx
F1vdmxx7tZNdd8azZ9hI2RhvPTncanwS9GJLYwO3U4dag2bB8P+MHa+dOUQ0fybZYZLD38qFGO+k
R1RP+kzWf7H1aammOBD3p68tm/1c/Y2Xe4+HYnkP5A7M0LqbaTG+ulnzTUGefxbU/K5V2Y57jDFp
iHes2hdpYr12RY1LVGY4V5a7bo7GtvOgeB93U65LaqyMU9M4GIcaIuoSENUXv6ONjbYboToyxUg9
MR3Afz+dy4/JaKl5roPkaPjy5AjRXTOybonpU09ahUpxYt6UXonyMPVQs0zee1zOGsaUVTEAXk+9
QGc2elv0mRrzqu5drMGUUIt2eXOrLN1MprLviTH4axy9bMABjc4EBww/RWYDDPX9/OnWiIxpUmRD
ir8z3w3xPAI41YV18WyijjhK4YbqXDkc/MF8Esu9x1ex5CGMGHquvEBV6JwJuwj/r+97/PXxzVzY
N7tV1eHx0L+bx7+leZZGFXOz/f9+62DQeBKLpln/+48fT+zMibLYItnVMt75nv2rzlHmEiSSeBul
CZAZyKjW1IkY58WDuFftdZF4XWdhP3WsXcfHvdrrF32Lqe3hIIxT5jTPcRK4N7s6p97sPNeRUeyd
BliAxCPr7vYYW4N2yva9dO4VjuRfA52etAiZHNSthJNsPZfPg6GW2KLvuSAnM2kDiYyLjz8hGn+Y
JMXRKECUnJlO2rbJSaMOfglbm459f3EpESGC2nKh9FFosNCjwW2L3x1VVlg7zJ1nzk9URpVHQwK8
NYbQtkHed0QZglqYph0aC6gByKkwtdsIn2h2MYacujI9+u1SNIUqQLZn0ZL1T+XBsOmw6h17DfTF
mdo4pEei3vo9qYJubP1ES6ltk8SjZCr+TYJEtMMi4uOekz/MCGOtNTi0sHMytKI+RIRlHnxDylOa
dA3VHu0lyrvumi5hwfrczau6I9hh6oD4x9G5jnbdXGqz20fIwnZxgyosjQVidRPVTlP/lCzRWy9o
zqXX7GaY0w/fQsdo5VlyIGk3arrhjNPAPtuiouSvof1osEc2m1Q8xV0ZcJbIblnNp7kfkOc3dUy4
qhN3HHac8hIRQV/XUYpocVEkKJmFiZCc4Dy0rWxgGtKfZGS9IcM89ZnrhOTw2/m/rRF9iOMCfkNr
HxFSBQV0hyE8NPBpcKKsaUuWl4aqo/6aXK0FlNTUJlKi3lcF3Q4DQwblI4hS45cWZQRtWMFfs7Je
EfpWW5qFhhUysVWF/yMpia/zZmuXEe2zb53WOIqOf9CMhnPS68WTgyuhlbxZpDNxPLbSXWrM4iDI
shsKWtl7KyNqHRsJ24w+nUXFzphRsxc+7rpjBAywfEF6kgP/v/tYdfVQvZhlNoeJPjsb3R5+KIru
Vpy0xFbMaHW0IftspTmvWaW7lR03TpjRnkLMUYrCpNEuzYRdslPKvpq9vQlov3QocbqOk1s9j4zY
Twalm1PzPATJeLWAp4BDtZM+x+2KQ5s5ELsE6s46/1oRfIksCKtVluTqYuTzF81nw64eoAupm8IZ
yCF6RQx2gZRv3Baak990rftsIPMPtvEXSXR7zptAXkwchL2fTMc2yvtzCXBxQJmGVbZ6NW2HF2aE
8qIeFcqlzxlq6/46B9aOnhb9nCn9Z7vsl56VPGEyXxHz9itq2L8o2S7XarDrU8VMTCoGCEV6Lezk
RR+CYq/SGG62oq/NbVcGqUJXAro1j9+ngxjgx2Wwth08K7j57XhjunF9byKT5Kwe6xoqxX2xpNN3
IxScxWK1zfXoFtvkwiSaYGT2Mb20QsxIuL3pnLns+CsokX06CO0pmNP9IIjAcCL5lnIaXU0BqgOX
LW4VM00XMF/sBN3JH5khusKhLXsAUVJtSZXIWmNcVbITp4+WwLZ1Sxkyw2qVb/IoGzleAs66I6an
ETtKB4ruSe+vG5X6BXl8Dftu5P03HHoJUzTHqbap6OADDdIkRgb7T0mB5xH2ZJvk5HKQ/X2qe4Rc
fmGkZJ2INDTjul1LpiE/6nHBReQKILVCRAKWmvbnanLvUWv5q5wD4jKnMqSDrTgDvpyxIsVslNjm
Z5THfWuYu3EgxhGlVbCpjBy9EVNJDDijGyTFBOXEq9g6zM1zusWzQfZ+FR8Q+FwKT+eiIuUXjTIh
66mQa1b1/n2gR5NcXRLlvZdyMg9jxLKO8/EgP8dh0i9isu6ceKv3Ag0NjU2ifXrcrYyfXu0PSx6C
wehkbYpaXMoxkM9JOjmX3EWkNVuvQ62cN9W5IC9pre2CyjzCsoHG4cwMU6JnTZySaxHEHwiI8Fb7
008rC8BeDYN66IF3XE/U1vR+0MzorJKuuNB0wAfaHK/EttkYS8AyJCK5RnEx61kgmZj1cxlX00aa
fDjhcIHoU+HSU5yzj5TlrXRqsQ5G/61SDNgQrfZGARWUCaXYwGnrnivdYRYMTTkCIxKih6EH52Xi
vuaxVwI6qK8prn44fRPmfvU5ZB10OuDsCg3hukg7qlTtpVQtj7l2kuiPVZKsaC9sdOG/EGcvQm8+
9E4/hQmybvTvEYgKkdNe9TSmfn8ah+A5DsS21z5blsBz1TjmeiYGaVVRnTFVroERdry6wnJvleVt
/AyDVWaDggwK4GWUhhmyMIwGTeFSfzJwIdWgpR4hPWsSuQ54sq8qNYqd6pIXw52/0sRADBsQvIVu
KcvMac/neS9TMR7Qsd2N7k/GIeJASlK5IsoD77PNjK5oItfHxCQ5Av9j3RorMfU+IcRQF6Q6zWB8
o7ERIBZXo/PfMcn7R3aU8Si0+YcWxMhwMR33WOpnJxjwspKP3ZZ4MPUK7XRH1qaa84Op/bLLyQp7
sA69/qAE2zuRtfJqdoAGkw1elLaEpNRN/9c2q/lGp+mqIF3NyDt1zEvZbO0OjoBgqWg/9DkHC2/m
sxNYF3NKvWctY0HVolNdtku2ZeTd8qz1b007/iVEOzqky73H4zNm4BK5RDe0Zy/ICqTZLMyFBIyU
2f/cNMvfXNxtA54SkOKsViyqOqUs03KTJfH/3Dwee9x1CcU/mEYBET2WR5Hp3npSxrQuA/GqpUa/
Gc3iM2gK/9liPCF9sLhKDUWFJaYDcYB96A/NcMoNcvsZ/IDVlbEnxxKxp0sCH59sPXOf8kQvTmaJ
eBRihb+WEaksDuQnUvnFFZISLEG8Hh2yBVBEomB0HYLDabi38UCZvMgVy+/RjSlOHUniKIeeamsP
pEwowo8ToYlLLQ1xefyNPG72Vsml6FvyJ8aD7J11f2/pHl7rDDwH2UAdKuoo3ww+NTafJwvy97vk
5+cQEH0N+G7keJp9bzqVGaUPE3mNlR0dx2IQyG2XxzEcz/89Qw9Ud9QzJoplh0Fln19dYzUbCLFA
ZIvrv4froL0Vji+O/8/jxJ84wHokXDy+exq9gsocB3lMb77bi2gz695xPS40J+jY42EXw/IuIqZv
W0SGuzY0wt6Y+PTj4ybQElwakU5TYsN7ClDwuH08nAt6dss2B1Oco+Tp30055xnYHXsSBaY0Xw9k
gegrhEv5oZvVy+OJkVPy1omK+pPOOM99x6q7vPA+VTCnstXCx0OPm8xpCU/LUYhhbrFXvuuT3chG
m4CcZyMK4JFoz0ZrdnVFa4CDFATlqf2jzBrt3LvsxxUxiD9dRVflZM3xaQKn+im/cOmOFyuArIyn
VyrNxBunT0oTtejLzAd1QghTr6vYmN592xuhgQKXCDfuzi50Ac5Y7ykicORNYReaqgkZsrIuk48g
9b9nYZZDWwXH0/Q33yShi86MGTG9xUbVYMSy1IQLqKXMiKg/9DW1XA+aC7U0RcUum2PjBw5UDuYc
qm0mhJhz1TXPON8FaLo/BDoSCtdK/EYDydiJG28fj8/gPLsgcJGW4x/7MGq5ySFsXr36XcdtdfbT
7v++kZKkhDRx0HNkxK0/vmpM+v8+hRi/IiwpwAOUQ2jy+PLjn+nq6mpLLA4SdWQvbQ/II/dvFk3E
Ifk7Ksw5X57LatzhSEYqHlXJbvLK6VktNxH4H0r6fDu4zoyKXTrPgcI34rni2XXg83UjOCi9ugf+
4i6ah35Vy7HeFG0AVg7cFjr5JHg37eF3LN7Tto8+M3qDB1Vce3KMnmdizJ/NQkSb8l24tAdOdaQT
4WogI/X15hkgBLzYQbGRjRgNtAAdyeOGIabb+RqOJb+feIOXm39frVE163OmsJH/7zf897c+GcIk
YhH79wUS5IengPrmKk3uLAPJfZbF3dE8de6Xe6Ad3U0WAtiee49nZTq7tkQWBeQyvNs5sqVi6F+c
aKxBbDBXuJSIboI+yHEpNHQV42Ckua6hSjbotw8B0eMG6EvgCx3prW88/QCvvVbelgItebUc54ff
1tnFSTk9ednQo7AgI2EOnDO/dbkZDZNC7oLzq98tMn9QCG0Yqk0ymMXetZFwtx31WxnaIfop2nDw
YH7mwOfyVpkDqV6prermciUp6NsVaQaFHQxvs24uGsabFnhhonJ5Ngs+uohJvcuQ3Ubtm8FS36HS
KNZBrr4Kaf3qwBvoAySKvkaUQeR/5Z4CJCdOxjUgJ+ZR0u2CKieER2CFbBEv+aPEEEw6woX2yX0R
F/7RzvmUNXr1nHEwQ4XJgR1C9Yh2/VlqRErU7sgnpBsXMqzHgm2z0eVLn2W3xFvaksuhVKAZPvPz
imQBCgYd9WElxLYw0O98mncws4GrNvIblj/f2+k1zwdsG4zom9b36jDhzV37uiCkG1DuHAfvsXL1
fcJ5wl1GEvCTTyJBYxIsrDgkaNnkonE2phUZFH9DV/Rt/icV8fDqQxllbtJh5scwp0/SPNt4w04V
ligz8ad9PX21XnaI9KA7ZsNLa1n1yTWxgEnD4/hc5Os+E1tfLxFLCX83CNFs68YHWgsy/Whk5YvH
TLzhDVd75jdlOG9L4iWT8VCqtV/Xf8eEYnZyxiFRWvmuM+qmfrAosXVnLYeRyLYmgpC1KvtIzNea
QEL/RFQ84EZFbIQa7eJkxCgMesoV2IAW9gERy9Fj31dje/SE4++mnlUzVoncVR0o2VDeWRzaXVyz
u2tG7/yobXHo4/aLEBrasBtyuSJOv/BJGoc1M/8tLXdmsMcG7yqEbXn2krsmxawqRQHGComwDhPa
NOFoEHO8jTIWCoJ8i9XgBVsSJ3jWiBi1ZEGv4SZ2yqY7qS5gDf10P9F8fJRWdJpcd9gTTNhxjBp/
ot3I4cItfdsYCv9hPu3BvZoV6WUIo9uppuqZIjl4XXRQXrYjbdK51LpNcAUWkAxEgx70aEs2IGId
XdCPyo+HbNHINjotJhuPA9wafZDzJBL8MT0pOVRbj93Ntug1qrCzbx2CsXDJ8mPidLGfJgUbhTZv
RQF2vo1UdZw5metj1FIKxI6WeaBxVUXZl+z7DYrEds3P0u4tVZwZ8Yr1MOjalsak7ZiS6iU4m4AS
5RaZWIlgR3LMqkKXGj3TeeEQ2dD+mKlzDWE/bF5WFLOTBPr0LqVb6Tcx5V9doep1L9CHVMhV+azt
8rEgWrbAc8YktE+swLu4rhtvAMfogQlYNLyc2czxoDY03Gha45BvmQdqV/Wcayz0g1pGbghAFvpB
WdCS3snpScCIZ96ssSAQ+834tZ9VhFA2EagdQcFvpBBX686U9a5PfOb3yXhpXJhlxosI+DFbqkoQ
4eekC4+2RSyQrl0cNx/PwcAokCrcxygvbxohhSh8jXLVG6w8SH3IDoJxRrvxPNbit90GH7Wkbr75
URqI4x0cICuXjAg7eE0a3H95HviXrJLvVLo6ay9Jy0vsxZ8qNX/aIq93JsaJy8ziajAj3T21eJUE
irWqqxjyiiI4gZaUh0wvzq0jiPnSYwrXMRhzBv6Y9PQXbqMfjLDpxV5uas7apDj7a8MBS7NMIl1m
QIuumRxMURiayMvZmmUiD8mA28TJj2TDQOxXMfYMxb9IZvyemHjS9nXqv22SB3RJOmkQe2RhKiu0
J++P0+rfVM/HcHvp2gnyd81p65uvyPZIkpGo8vfRR3EkTXKQQPDvQbzHgtkcOUky2ftUPniIr/ei
BQYTtVajbp1vsLG/DTKCAIX0czoR9zDpeE+aOb4lk4ndzBX85L0Aj4iEdkjKr9E7y8Ron2JX4C8m
UyhQH4PRIjEloD+OmFO6KiNoFjl2V2fYH949c5LIqil4di3EVHUscDpGyGUDy9wmc2nsKRj75cyU
qzfTvjLqkWlxofOBdG2HlpBsSRKq29fcz5HJowgVyMKUfpoHRDP9oi8hp3HdkuPC+4lXQdfAHATX
q06mzJ6a3rB14fxieK9VZwsSVFVzoX9vZHSRFIIH2IKrpFNYloGel8yLtODIHnUQlZR/HHH0B8fG
4iCsa7sRMPUpgvy2+cQ/NXiojOo8tpF5mBwEIVWcZKGmbPPkDr+T0mourS4oYhQqD202sxD7krny
E5pr6WI4Smph9nTFJcjj2w0lEnbo69V75HZIn6fpo1cCRCbB9zoQxINDqkG3T8yb1+coEYr0D3qm
YWtz9GaDyBuY+Knc6EyngFTZuMQTJMSiyl0jXNoX/eSvpDsa/W9X4zjBFZzQ0E41g1ilU/q3jDN/
28TjLyYDcVgwb2Usmb5uDz1VaM811qhdL3E8DUMwrGNCnUJhpM+SjnAbgx/isea1wB5+VqraoVP5
nerjJ3kZO61G6EtMokkf8nZGYX0oJk/tkmFoGLpBK8g+JV+jPogCTNRAfb6pEsPZibm2wPwrWj8r
dH3NyO8UoFmFdtQ+NS2x9lrqOu+N7r00ToaXpdYIzqC262Dr7rwbFm5bomzalrEf0QXtYW8WFDHI
yZj2Qs5vRKTfDKTBQ2zLzahy1nlJY3uWUuBGa8EGBBq6H1A3lE1lbocsTJNmM2Jgem6leHGVUoc9
EzaBDSp/DQqDqDCP95sdYUdoVL5B2qDrw++2QP4fg2IzPL2uBxHbJ68QZPYZG3LvvCdH8//45Wyv
GkmYYtsqbZ3r/lvUogFIG42iCTTNCpDlPlQUt9bJRz6p4WnEDQ08N69xlRgnTnf+Fj1a6NL7AcjT
veqYgchWmXAtTjejzLqtp0q829gk/fE9qLI2LHMD+onoEA/6Z9WZ86eK42kVifc5QxZHMzgpFzWv
2+D8mnAobUUWdGtbmXj9c5NAH2Vt5qS/z9B0EGxuv57EQsgqy1o5Qfs3w2S0Mtzmu6lZBnSJvLj7
tCyYc+TuYmvSMwOsx2WY2fKs1dmwstwGkVyaeAer2wrDula5mzzBLn4hSZw3kpOglffJOcr8gzlS
B9GVPlYujYPg48aOveIWxPp3Y87usesAbJvmjXa3b7I2NNq9s3HrC3Nn0prH+gEi3psaqtI63UcO
y7JVppAZ2YCdwXlLleCX4QCGurjezvF36sr+Mloah1Cdn9DJeU+RtO4KtLpmOWinAkaF1COy62cW
7+KPraJd3Rgco5Lq0x7MT04h6SbDoA41VqnTUMPN9OmHo+bh2jFh6J4db23NFqegT8/ULBmI4zhR
DbGiurJ+UtOYbPPOGV6BOGGK42nrORP1ZCRivOmFg+5Y9H/NrM/D0r5UXTtcNA21PfMCOcAanr45
vWBan0NUVBkWBdLGkYqERlH6qFGc3xnbA/gYGT4+r53VAvsYo7ufzYY0mqwiQ0we4oAoRqSgU6jH
ZAxrLfJPrcZ3WHW8IjEjOS7bMBKYeILWuHdBYm4g5PeqjSP6WMhcsDLtEnls74SgwWMtrYDpF6VY
M4Q8h0TPAQAmVBOblGBMYIlfeX77wl5AjuLMqAZV/mJENo0AGdHqeQ2vz0e+ZpZCo8ooqsOo0jMP
xKl2dIxj9hSRAXc47BkYIQ9K8FiTdadzOdQKNdEs6gbvjTnIba3NBQlf1iHpMVYg/CEQN/mKUtq+
XNkuxZgKs5qc5F2ZAVnh07ALStPdoEztL21Ae3xMaJhXSfj95QZa85drFs5OZVypS/oEy7f+ktdI
w5OZxSonJq7W/JZnUnIHS57jOgDfz8fSXHcO2XuYPfDNLrHWth8Eu8Zr/J1j4dXrvTt90/rLIxhN
DEvgeu7A3NpxtaWCzNm5ykB/N4F620n+xyXrf+cF6lDHML7FomqulW0c6Yi4T4VFA98S3mjS3hQO
rbK2Nqry3HLXAzUdRI266YXSdkDxwSA5AqV3H6gsdLNRu3oFO2TeWMVb3P4eqRl5iSl8wq1DeB3h
iuQyWZzdsQ24q6q03DDVA/85LgBChuW/NJhzd9JD1mcqcTUdjDtDsrOXlGO3gqQZnaS8dgVhroSO
XNnBSmDFKrnRWPWLtL4rNUDOUTGbL6KzR8KlJ/U6tDCvXOlQ/ZZdMLD5ipc2Lio+C0K8PJ7lJPO4
RV9EGS+m3y7QGCfznODjseHcpWXXR+zb5GtPj5RC1zKPBnwEsk2tuzxe9Ed7QmAKBHzkdNHaUGsk
LJF8VyWA1UuEtd9Tthmk5LhETfTMGqvgeuJNVVgomDzt1OV5SnIBhE/bwOm6TfskRexeAJ+XEiec
ZIRXXh9FOEA1a1sjI6J1onrdmk27JloN9UmPIHw5gbq4Ux1+uzUrJ+PxUuzUOTaS+NY+aU16jZUz
HwWTZ98Qya5ZWXZhWq0PEVaJzKblkc5Qr9i0o6bvVePRKmxEeE1S4fzXzWvRSWt3GnQUudOrOo3e
jLqZzzNqpR1N7+9dJqdjShb8Ns5tOk0aOf6XUakCMt+xF4LEseueH3+LEtwfnduUz6P0NrHpDa88
/XERRZNaXHOc4h43PQtFVWerlpQiQsD9e14FxjEAfVjNA8Nss5Qm0RwjYCW9JoyoaO+lRisvZ5Zn
A7MRRI2rv2AGwW5mJJQwlwyfJUj8aZbG0dNRnc64Tg9zFxD6hG3KZzXFsnNvA0t/s+fpMOKKlEt1
Xarxo8UwBBNWhFUcceglqXDa6hIVSGmie5YIdxFgJxOJv0v7lZb1JDrmS8CWNxnb0cZa3wZxiZGV
XSUd6eCIdaTUcfb7vzxP0/qvx+lR5pTmgYEUdpIHHQ2RoQfYSGw7C+PY19jeOXb7Q/qBI/uqWRqy
NT6Dl+Xe2Gcxgmi43SmbCBhFztiOnfMiJv81IHf6SXBOxMXpnBrMQ5DMTdj3QCWYY0cGxAn1k4a5
wy5JidENPLKo+EOuBOQbS2d1NvPtjpWlX01KtH3jbI0IpUypZd5/73iSJgGDEK0WOvtEkOX/h7Hz
Wq4cybLsr5Tl86Da4XCotq56uFpTi4gXWEhorfH1s4CoqcyILsucFxrJe0mCEC7O2Xvt7OYXnvg8
+AlDCEK99dQH4CSU+/33SGwtzdfhqNMhTWpEnqUO73EM/G436QSAZH6ebgCpOQcHs8grKx7KpANQ
9lVWGBn61mjcayKb9mHRP7e1OJFnwnEbKDeHXvi7iN7tlc1AdQhFeWzq9q2g4/oNlNrac1fxVIKG
CXwSkvrYuSKiGrdSDKyDo7F8+BFW2DXUXh3SppcPwhiJLCLSjPRQ2EaJCG+sWVlcj/4jMwn0Vm8y
mDDd5Pjj+DU/eRXqsaQ1wtoSgZZLoLkJ/3UTNJhk0QhwFWuSv9MgSg4D6QzQ8/V79NbJDrZCtc36
kWGk0lDUVc3ByibvoQfWlOJBNidX/8S4QVNgMsb95Jjf2sbQXijqAwGazxdU5oSiMfewlE9umNsP
cWcegsQ/SqLjVpjJSuTd+NndQG2NMEFoRM/+Rl//fp7Bj40PGqtx0TJoEvO5p5ksX4tvpatwl3Mb
3y+n2867+rA87niFaTrOpRyTmbygP7T1JG1npBE29f4ULx3q0cJxXib3yRvbYKP3Tv1Y50CRfqR7
U/EivKnW7P2Puc1DwJKvcWXfs7sODih4Jxyqyt7GxFzuYhMnTUFji721VR40Xj4gOwZcAstq3Rao
muPJ3LsJvsiVrkVfsTwTJehSjmArPiGnrZyEWkJbT/sUVfFzCuT4OPaquoDIBdclxKbD3IQmP70X
M5d2SaFeZgBN9pz4ZZDGhmWceqfYpZ4vb0sYhVvhYxtsaa7JqbY2eukdjKrRNlpYd5sJW/SdW+vf
+OvQVjkPgiIPwAVv8K3NNOb6M2AHqsmV0T3EeX7ye/3NomD6oLWIQnK9/zT0AVm8VBYa++0HJFnN
a6spzNxr35CegCHXxQOMPEFS2dkBN7bvqwYRe6SlaCo1GpOupRHwiiG+t9SBSeZzjLj6bRqpY2Pd
ICYQIRUY1nn0riQCToJ6XnI6Jc0Mwp9ws9JSZ+mM+5lYC8PMWcmVYX6Jo2n84mjaqh1lhDz5sw8G
7S5r0fi1g29fvHpAXd3OnDCvvsS2Rbfc8FFkwoOCcwvtCo1j6fCHoheZwwvhx0axC3GPHPKAZrPP
ttpo6+FhGTvxBdFliCLQgoaGkWeiHTvnHmTzlCzDqNlkobldIhqHECBUkJm7H/eabHFdp0p9JODZ
xnRoQLtJG3woDT3QyRwxiGlufxgy+bEN+2gL8wK8bdqe8NSxyPBxconJUKfAQP9RjAZ+PI3KUhSG
XznRxptQOtszYsp1iDoFNZ+jJs32IESGmT5WYO2JWQwwJ2bSkw9Z5uMZkFX+0B0yQYKeRltiS7wP
SoNWrYypocZgmBlGRKEdvI6dct5rSFvYdl4KEt9g6PFcDEp0m94AD2J31RoRw3CznPJcd/tkkM0d
GQfRugxDB3Q1K6UUv8xytpahkIKo+JwoGW3ceWTw9BQLgmW2p3iYScdRui1mLgV1lQ596yS/+Aaw
1n6zsIu57Nx10g1Q8w7BrXEk5LEO/+xy2mJcZVvbOBDuV9w5gt136xvbLKr1g72MVBUxiiUd610p
8eY4M1O2K2w4yKZPfoDjHkSVkZrdfh6bMNykkf5h+au6NN290hOK8FTkXhH9tldZSnK2eGoLXa+O
BGYSHjg6X/xGPRut0z5aHY9B6AX0eBE7sxof6ju8qTM0o7rJbjzKIrP2ajDjz2ONyDHMYvypfaFv
/TYp7scMwVEoWvPWdt4HDabm5wEuMVoG0e91boZVXw3pDuA9cJn54RnYMmEMwEsalf46yPvkMS5y
IhpQaWVmXT3UHR1APbUeHX0EqjlXhoki2hRO5l9a9L03aOSfNeG2xwJAGUVuIsrbArLJaAebCcDh
JSa0mAoaS2+jY9LuWSxupD1bcwJnuF9ODS1KFFgEaFdzJz4Xoj2QDx2f/ZilUOQr7ZDKKMfOwILL
ZStw1sz8GpTQU4e6vsvAXwMB42CJE5ltDVfMDJsWruPajIzymOogT6sIjn0yg5on3L34LqBlJgTk
rOIUhYuaRHj0JaSMLktwxyIyX5W6/QlQpP3UmAwKMgvmfiUIdqvWGVigxZzKPLAwSJQKFV7h0s6G
3Tu6mQKygnSMaASLta41rRynDC9NiltP6umrOdbDp2UEoHlVnAccv9u25MkYVdFtRIcAupEM/3U0
OJsEIw4ePyu5FWSksaRm7Er6Cvm4YUwnQEqMyRLFHqmIQ4e2wkKkgEE9wX2cZeklbMIJxsaIktXv
74vZxJfhTtvoTsGvcDWoTX1J0E6MHynIq+EafW8YTK34g12N7c0NM3udxWZ6ALePQZppdeViHX5U
Znl1EQQQE67fFPqvdYavZ8ch6gfq1qux7LeBzbZ2OeNVoHKs/Xjfl9RUtBjWbsoEq9Kpt67UNjHs
CTSHDvWZbVFVxTGvxq9Ubfx1rncVwdNfoQOjZexIGzBB/FSO5m49G90V3fkSo1SGld+vmS08siJR
d743VS/2wxB2eDqn4IOA0YXQgBuqf5zINnwUmM52eSeH+x9nK+vIg1o2A0bZYpUBEoBQ6McWFnDs
2WbwhSV+oPQ/sCaAdlKo7ABDwT/HjmIppFdsLRloNzVL9+0yH+Of4pfgrBSHFjkrjx57SxNZdvOJ
dG15DObluDAbTK61hnC0sLBYDuROjdyaTWI+haWJ7mo0OXYdHfU85gH8rsQtbLzuWpVoyl1YAEsk
waTYWk9Exh48oCIrMD90XtgsKJnfUSFzN5WLqVTjHVtD7wPw0jOlS3gXv7CDu7zpD6rRHsC8RnS/
OvgkIeIXXEOUVQHcFlqqniLinTEdVQTjBGm7XjacXRDdOUFbX/y6RKaHIOu4bFLz2kC86odP/Xi3
3OuZg2u37wu4P9FwR5XUPi9bVKDUSMEseXHnaDmeNH1DkbgiwQIwf29rTIizU2xJAqUbqrZagznB
xUtzl/fBphnsZ4PH6FF1oXnFDPBYCb09doZ+oVZbrFsEd6cJAhz6Ra0+t6b/WvrZtjBHLN5Zqy6O
ND/k9sAdMS+hDMKKMGbrZ2gN1bnO1lmN48xXVCNBjLDzEQG80244ZbVzbwJTIVF3hCNvBFytTruA
XgyvsP0oJCD+Ry9nYnaReEjDSlc3xPAdKtFYOxLeosbWvARJWW5+VAhogtlg0G5Ro7+GYwoUsUvq
W0Z/91p5cyDWB+opOVOaq90Fk8JMYUyvskO7joIDxK7VIjYr/QYb6b1fYdh3cCX4idx0DowFFF7e
uUehipo8ma9spLFZ5j8m1+G+yXtni21GIcTqtyPYDrNKtPtEKi6LY7nrcDDrt2Von5rmdUjT4xTF
+t2A0G+d6rhKi4mEctM0HosWzpRF+DzY2cQ4CV/74uTibQpF8Nl0aPlmLaAe1DXPaAPKBvmNBQv7
TpTlCxur4aLSrtx7hDtA9aNMNEZAXHTR9UdZq9VY48IeU4idPxa4Wh5+0HhG37LSmVZhXFtXaqCg
Q8fiQymS/jZVZNrHdYB83nixO0D/zZgG9xgV7a1MqI21k+3fl+f0skwfvQMp58fgH1uTtzfm1pzT
1Ml1+axucZl2ODIPXtCpe63K31ohw/caDak99HexQr7p4lyscoD5HLTG3yU4MR9MKn/w63t2+zve
sTNZMM5a2/CMv/BAbSg/tHB2zkOgBWd2PwQ8oHLp9OMwVeEje4HolSBUNyrFq51ahxDsm+FYBG5K
qqs+SVDrMdaHS2+OyBsGf0C/1jzXjg6ppS+fMKTQR8BrCs3C718pwWBxrvpj5AGcWe4T6WNjb4aN
VcYZYQoJIPCOxMY49r8sWykVVp/D7MPyl9Au6U+ZYkjs26cgmqTLEDdEV3TWe4pL+oZgBToGGg2H
zIcMpuZ4cspmw3UpINDZBcLBzbZKyTa9EKv9vdRpxfmyiW5jWCzbHjYejg6Bzx5gPTL+PXVIl7ZJ
rHU7fZi6xx8Dc2CtpYGzeLm5NPikCYr9vsTBj77X8I96w+oBUVP6jHVascCdN0WjO8k1SxL/mrUv
9NZWfu+xt030j0ED+twciq/W/BjGiJj2JBMYzLRt8AQDgzzAyruwwgLC1TFlB+VxMHHlpaX5lvie
9jo6LCwCribag9i9s1mKwo+T/pcpepXE8HydGoYQ0cTZozPGbEvJFT8sg6PoHe+N8OlXKx+ShyKw
tAeAYw913tfvUUmbHQuYv9OxWryHzoCQTBMhOKmefSMisnkOR5d8jQBhjcsGbf6QAzgZ0Wwcl22g
kOQXJZnRX7VgBOXklq8OXpBlmpkieNdKtZW2inNiCH7EfThKEDJewHrxmq2bhOjHxiTfmTVNITaQ
2yX0Imkq85QP9ZP0F/+D0PF4YbjrivL8+4ciJbFA0Og6owS9Q5UiqVME8YXkMn0fWxmD8whwFojo
xvFoXC4TYzWSv8pqvDqkhivXKb28b8R3ASwbK3DjNanJfgA70aGtfhG5CmksB9U+crlk+GD6kxTz
/qpGVZu7IR19alxsn1S+tqcIVQSVafsMG8zdG01z6oJQg0RJxlvGGmI7iYy2VYE5IRRFvM8UNYg8
Z/HvzWXVqDdzylPtfeJYct+5/DYLFd1KWkVzT3krvxNVy+ENfvgxmyCTaR06RIrMjDdG8xhV1bXq
p+kOWDdg3gTfeIhK6kQ3Uz0z73gb10By3LomdRWWDMvWx5qagz/npVtirA8WNBMKIlhFct8aDnWP
5aNIuubcTk6wme2cmGoHyNMZeQno4j5XudauO4syKfda/NImJ3eJL8LKCbQnsqEIFQqzDeRZv9Om
Y5H3xY8ZXsuQwjZWjVNU6t+Wm6m2IMBFHc+fKbrqIeuiLwlb1I1BEY4BwXiLPUK+5lPLzLqJDBG8
j8CmAmN8Zzw7BGYVrf1YmE+GPz0nYAhOlO+qJzSk3mm5+VILrFVZJK+xNCV0dbR6uuaa+ypCZoVS
uJXiqxUnB5gQGBqH61wq/NGRwDML5zH3g2NdKX3jdayEw3hqbsRFPzhGHh91v7OZ4x3/qhzwN4Bu
XRNsWkea9trCZAF4w6hXaVSnV+Uh6YF8cw373D8ul6HSEHybg36hg0Zf2jFYHRAnCVqhXoe68vai
T731EtFWhCzQKCE8w4ey9zgggrXVmLi92DnayhYHgS8kIL/xsZ7oU4W5ePCtzPoqrOrWGqBSGgpw
G9ada3Zq8j520HflOYvciH2uP8Tac0GTfpUNiCtgp17jwrkvjY4SY0gJbKmlwjgMsntVD8F2zLqv
QKxmjGZDDFOAIwoZVY/cmmi2NOke+pxdO/C/GJmZkC9e4kU7/knSSObf4Yh1b5Aa7HXGC3uQr3FK
FRkJ/ARug425CDUqu27rX5b93I/KQvkxJ9HtsVJkBc02di2V56XoarAAnoufdm/OXp/sO4XNFhW6
4V7HnvyA5SZbVkXL6KgpH7yZRLu1fC+2SyouifUwlfbbkt6qEr88OjF2SRDAOzYDrzSjHU6iYd8o
w4HHqKCEL1/K0CF6JhViZiJ+iOERvrVsSnFTjieke2cMuNm9RXTMvc5kv/y9yQHJG0aq3HiZ6O8t
YYZIkwg0AGxOka0lhceKxvAxzIp7SwaYClOXq1XPqlxRb4QVNlt/7PI96ot+RWjEO1J53Ewj8/zy
RJuleS0NssO06abrrfXV89IHzNctkz5F4MI6F3ZnvBFN/YgFGNZtb3f0SMCBRXGDjj3KyqM5Rp/j
Jk+POjyZW+OhcWL2OOI7BW0rqH4QL7jxzea7oCL36OA2XNWxoZNQQyVquYTL3zI7Igs8dheXwBbd
ZflMWbjqflQ8LfTc2GXqu8Qa0WdJyr9lpj/DVvGuOUs7xiVaDss7TCR4cQI3w/HZ+YfkvyG6wika
NtNe69CjAy0Pbz4P7p4EABRT84BmJfGnCR3WEic1Eb9Q1jHZfUiE3210S3OmB3tImdWH5ZBTGkCH
3joJFU67H4+nP3PwK/irRdrF62V4R9FUEErvl+cfAedIMNUlzL9VduB8EHiIdwVCeUmkDGiheNdH
Mjp16fBEmOurYkm5bGOyZJxunYayvNr5bckeVAzGJejyiW0Mn6eSfmn8loBlviIK+twbaE5/LFMK
t4C36Yb9fSZ4Xqwme48lUnYrZN+oRbAJl+Urpl6XJYHd7ZrkydAIpyhnjNfyxGVsh/HFU6Yfq4eO
hsB5VOOXENP2PTYm+z5NpvBYKx3ucTx8KkRyBbVCX0EnToNbVafCyQcTJ/ktbwf2ve5KdpZ8mRxx
/2O2V468GLBkOja7tzpT1YPFnbKWDlEaS9FcJWjHeybKMHXOLYscKjewPQhvtf4iqVn+GuQpDGHQ
AdMtxzFQFIhfImXpO5qpMTm4A8MMz1saG1uBOpG9vg4/ziHWtHld9rwo2Jydw81BnA/b3flhSYJr
n/R3fW/XmBmzaaf6AVKeFOnRKtjpRNq21SzjWLYdYdNAPNMg+7ZUxf88j9SYE1n/mIsrLJ3ut7TR
M9J31x3xcxqpzg0junxEBwLtmWioZihRKFK85z8/9GnzLBztELQN4QcaYKrcHd7g+hV7P8iGQ6Pu
Mqsd906TBB9giRxsTa+fK5xN17BrTO4hvq9koKHHjSOKE/UuC8DdDao2L+FgfdIiy+Xesl7itgSv
boMpDwcmn4ryxa6aBmflDU785GvylHFy1ktTN4tDa/fnp+E/pbErQyeW03Xd5ar+fBqazhN5q6Oo
sGr6R0byntWqPztUaGEZmf374+gEDvlIlvGQxp7cGMqlXRGxdKB0TI5gmkIlcWL9FnpEzhS4J29O
pP4iFFr/X3nmlqGU7hq2K5QyzOWO/PKJEduv//Gb/n8o2kel2ZYWHjktehykve9EHO79iWa/SFV1
chwkFeNkdpwp2z0UUrxbOGdPLgd4/ItT9p8OxlQ4jJQu6BbZv+TYCjtqI63SrU2ZkkXZVXM1lpry
rqoIjpqMziaToeZcdk2y7UfHPjRp7MJBDuJjXqTpX+Qiq/lp+/lG5lbm9CjJGXK4qX++gqGQCfW1
lsyQspSwxNklJGwLrGqMcdv1ED80eLlskA2wPPielg+9UJ+WqbkY8/FYzRF7gJWydaFiRVwyTZ/E
Jq8vq8HkeF18nkZdHstkWBuDru76eCLYLy2Mlc9SfQPeB7e0QsfeORWuPoWeNbO06hBE9TmO0Jtq
tbefDSWbWORkxo4nSPk1OE5WNMt6RLnimtmZdg3plVk9hzrlI7lYSfdc9YF77xDeh/4wDLd/fi2N
+Sn/+eQZyjakMKVF/0MsN94fbiyEn5PfAundKL38Xg+lcaIqkAC0ZJPT6talj2b1kEY32OjNDgZ7
WG7pkr+nZfpkmZ66SYw/ulDiTP7Chvgbpm0L2PoQxa/aBJQcSY9+hr2IwYlUA1PrBMRxNtd1DCUq
1KJL6Kn8uJTqzEiaf5G6rBu//H+SUY6yjit1RmyB3+Xnm6MLjZJVry+2FI4QrPtds0UPpW8IFKYE
UPhbK8i+souW58nOXxxNvgMck+tSdZTEHLQgf36+5a+jLsfD+ovwZ91xXMsV+s/HQ+dglIVoxDak
yrXqecc2pEsyuXfSD/vdwFp1E5plguU5K0htsMcf23tWingQ9OiMEvdzKG3rQPdeHuV8y7cqDI4p
Co9hJJ+pLESOuzRkj5Z9Zu4hhKMzh0fYjt7eEvgiGEGG9Z//W/av2eTzvyXnR1AoU9i6+mUyoXWr
laLBJ9yP9WlordnNShod5bshILHOl/EmHgvUCkOtbZhUuyOdk+E+diWM93brtZr7aYxAYS3TZjtS
olnrsiSs1zLw62S3LMXacErzGBI1VVOgKehGVZa/+CZetsIkVYT2RY+NvqKYyVJPe+xwagg3hyqX
givWBG1j9pi7pY1T24BqxikgOXgyjZvgtK8sJ29WqJfhm81NeJp135eKYlLWICA1nAlZD2XMQyeJ
wmEL8x5U2dzwsQMEWDODQ3YkuDnSZ+3FWhPh/5CcTbs4wELoz/WkPuj4sFZFGFHri+lrW8NXPQlz
/rmMgBdyJxZ5TE5jim0ZjSCRYqHD+9mw4q3ynWQpA/zbLE5/fvXkr1dPWMSSM3zayjEEi8tfbkof
U+DYDuTtSkHHzZJErgfh8EnGTntAwLBNy+JtWb1q2OdXphNpm6Ki85yYSfOU2gL7eD2SmDeXr5Ik
+JhH/tWxaf8s3csPftqMF+ElzSZXLsLf2Pso9bJ4FL76i9lc/joXSAuIj6W7EmmZCzl5Hg7+MJxV
GcNAneALA7/ELej4SMQzVWzobfVfzKobD2URnZRdhHuKVZc6Km+KHe5LWvCdtmIkyjP/gSjT/s6s
dHT0QXGZOQAJ+/G9a1TDQTMeMK8UH+iS6ytX+ZyK+YFLEnHRg0jfV0VpH5cx5M8vkj5fhF9HamY3
k/EDgxxYup//NXMcaZLz+P1LdNi3IfcNM1CkScpEYb7RTWkcgST2+9DOHoVA+Gpb0cOfH4b8j4eB
h8c0LdZNhvXLYbAs7XxnwiIKSSxeRepVmIOiLpFET9rwFFTQSSgD66h5QTBGaMO2Q1aTtZBTbxKt
cdJdUCKhS7AkSngXhgY5nh3J0s96TkFruUxE6u7/4qj/w5KFLpYQJvUudKq6/fPJGyDjRGEcoXep
cICR+ELsoeK+QN4LmSYlYqMjJH2lR+30UusaWYmT9q7T8blCC/pGxiV511FsXwINz4s0KbPWVldQ
dYKP6Noau9rAP4W9f4AuOb4tB/9fX4b/9r+Bw0xGP8/qf/4PX3/JCzCAoLh/+fKf1/AL6Zb59+Z/
5h/799t+/qF/7r/lt0/pt/pP3/QM0SpPf33LT7+Wv/6vo9t8aj799MU2a6DhP7TfqvHxW90mzXII
/B/zO/9/X/zbt+W3PI/Ft3/89iVv6S3w2/wwz37710vHryxrTcap//rj7//Xi/P/+I/frp8SPEj/
6we+faqbf/xmmH932Z4t6xqdiV9xwftvyyvy7xZ7HpY6VM0QOPz2tyyvmuAfv2nu39nMsVRQ3CXc
JHz229/qvF1e0+2/z+/9fwfz00X7/SL+LWtTIpqzhkX5/NN/eH4JkGbDaDA8EefHGCWsX5ap/mi3
NkizjNVfGqwNN8+fEbx0ByMbDCgFTvZctmZHzxAZwvxiiNfTGNCsw4fQrr9/yPAWXdGMZlsqR4hU
/v0q3R3tGjiJdTLmRHa7Frcx8o1DZMUQtfz8RlVg38x7GlEpC28TuW7Ll0mJajaL8SnpZW09W0EE
LSMd3mHrxEe7hYZY1fHtD9fqX6fnj6dDOvPV/PmEOMJkHNFtwYyjbGc+YX8Yq3NN0jrUJub8UnsJ
hig8RxA1ASsBUk9qGorR/CGpA2MXjvFDSf4eWR4BrAwj708Amu4m7K2bCPh3H3VvuVEQdmFH30ot
2+CtQi+qYMDIElYTaPFj3CcfVay90EuAMZ6Jp7EhGhyCK7vw70zxWIcqFgDt6D7g9+4SKFCyMGEk
TxP2HhDwg8/sPurmQ2QY71pT4twp/FWF4HuX0JZYg+8pq2iLt51CO3p+FxKhS87AaujAPyE52Xqj
Qi7nd1B7LQIikgQ8Cep5cAE0ct0ihbxGsZEKVHscZLCfqH4QO4RpcCzb58pHUV+HJNhWLGGdcW0C
n7kU7YENQr+KFZstzxk3UejsnUAdkengb1Nw8XPts92IGkfbGTwPrnq2S6ivuekC6inEuKKL1bsU
Bqy9T4os2mRePy821zUxb8Q6OqR5a/5XZkfenYf2diwurAPf6ZutiqoBdAb6eKU0MnLM0EM/rlH4
oVQ95Z+i+E5E6SmCj7/F/TGth+Quz7kTTRIbvfGU9SnmjvoeqN6wCwl02uQzpErbZTGtbkuDBOi1
wWFWrGZsnqwIOIoIsxN1wmylsZpC/tce7dR7KhK7Xg1tdXBaJ76ILl4ViZdhB5q5xsgY4bTDruqc
aWdH9hcdJhU91mhrdSVx1R4Evko3X/oiRlVeocXr2LqgHs3iWbBBaJzno9Na9wm8ocJ08S1BAS6M
pkM66+HzJuQ50ujMF7SLSQ1CzINpDac8bew+HCh58vdgu9L7bOSjPWp3pvChqoQJ7Rty5A6jQqlC
EjPxfAgCrEe9HJ31FOk0U3FeewnTpGEg5ART2xb2ITMAhhcVrkXPOLpN5q5ILrhKWwig5+6AEaCA
xCzNOYEDK1WqzkUbJHB/O26/ToeaXFYfZs9QHJNdRIegMQ0CWGFa2+hv6jyGhKm549Zzc/KlEe9l
luo+lGh7J2qJanRwgMftlbkbCGkcmQR+rzJdWJvZ1EdNq7mEE6IwoqIhDWG6qY07hUya1nTyNTHw
Ryq4hus69+6nUD/2vgtYGCdOSKd0dKpDJmEM0xj6aqfoOMue1btjlM/diH5RuWc3cy96AbrEcct2
7tqdsokH3ZBEXDpgFVEXX8sgeOhhTqwmM3wh5ejsuNxMcO9Ys7KhFXnxYGEPBA0chM27HRLeRg4f
O3RrPSDyHRiJQVwTaTSDjGjm0IzjF5umH27p0PXrpBSnvIBOCqO8Xss9eFdxkppGST/+rNm5tiYQ
rltHTn5RFf6C2J4Ia2nFqw7ffeKgrs7YP7VDdOfbyJJMcIocNqGrtnby1fgca5KQYxWTs10QqB43
HbwBjHJmdSHrC08dFJShlF/SFjCuJ75jVCP9FzRVFbZPfeeQtrnyT8lgqoMIedz7AaG4TloA5epP
emm4p0r2X7qCMlZomA9Z7zPw9vSucpo4M33aABieIpIwiLM4163vnQUk9IPeZdckMtxzPggccOa/
X7UyQ24mrFNwvHmzm1GhXSEZxRQ6QeJQCaUAbr8CwWSZX1KkBRdz/sxSEZmwJpkQwqg/5OgDjlUf
+2s/jFyofzYsKfW5IjZthyNi19FS8hvmKb+o7uCoVHfLZz7RQojZgDrrUt8u3/r9g63ijdNo1h5L
io9Ty785YdgAL8aqxmLxWdQM9y18z9PypRxljg8nELvly7LyX2BfkkbgZHQI81LOmXLVtQ2Lz8tX
VWRrj8CSVlK6+nPT1dOqgfsFq4TNZReKz1ZHkmGfudl2zLvspNtGdlo++/1LHd3UKayhNcaQb1as
H9YGcUBnqokJVqfyqaq5BQVgk9NEDKKf1+Y38pY+xmmnXm1HRtsBIioIYEAZVjyHyiQurfNh7naG
igkzmG5jEK3yKLfWtC6LN69x3+mk5d/rlvrvw9iG6VdJMRuNXec8DQKjhQxLi2wbCzpObmrboNf7
vcGTsintYmbAx+5Xs73Bx0q/N734UiPNfCXTINjmnl+cosE7JnXSnjweEzJiqMWhT0TfYXyZ6sq+
OJYacY6gPFOpcezADqx62y+gP/vf/NjTLmaDgq0tX9Kxk8+B50YEUhb5E9t7ymI0Hq9s8f1dbMub
xU7j6CRaeHMz9tDuKFFEujDmQj2UHwP+6kCeilMML4yG5cfhs0tCpm6k7dfRjt6yfHoc/CI+igSf
TxBpX/qu/lINbvKQhSOx1ki8MIuO6iRt34JKEhDtoosWc0ptIa6i/MvsMG0zAgVjShkl1vhPZFOQ
auARezYgUVkPJKOdLMMiamGwzXetbPc2aMsvXEwx37P1QxGS5mlXrbaBBVTPJpc1GBF1cxS5gWjb
jewY2f3I5edEgUfyN3hTtJMyavOUTBhgCyKzkXoLHUuJWewaPLz3fev0m8hL432jxdXGKuKQ2CU5
PVJHcjb+RwdDxP2UjsHOlIG8TfNapQ+L70E8JyG6RbkJ0I0UPSAKUi8T2uvpaqpT/aSNybpNbGwa
kWWcUi9UpyTHEBa3/Vtaax9qI0JZaXSqOAVmiFw7BjWR6JeaBeFjQHWtNKwrkTEvWJ+LZ0ifx5GB
PNMqLOIkKGIyWUXDd2jvLxqBwXQwNW0NcCZdpwxltrT6cwByp9HucouQZwPn1cq1PXVgS/ZaYLi8
5NWaQcQ/0aSq8Ct6mKMyarcUglgkhMV0HuZ4pZxUNw5dCkzXwI4dgr/LaduXqlmDiLrriWHZAxtO
MLBfpzBkv63yp9AkqaNNvpJPighJ1e+J5TssKho4j1AnnnSn2iPVJHbOTMSuBm9wo1Hw5nRlvbHM
8i4rrXHnSfKIe/s29aOBT8/51BRWdchjeCA9aR+JC3Mraio4in4oV9qgMRo/DJLbQ1dF++z3ozrU
bvzoMoXiNSzukzRhbEj9J8If/DvQgeOuNrhTR6t0bv2Vln56nhKPfoqCNWCZ85DY3+u4QU+5o95j
a8Da7gTY0zPvDVV4u1kWzz5azrvlQ5eoq1sV/jFRnwt9ciB8jvK5EZBQ/SgkJdYBW82Fe6PIl6IP
R8+vw224tJNMAHpHl7jhemFe6eB2aMR9ouSCu1+3Z2OS3VNnJvqm7p0P/liShVR47dPyIbSxAjvh
ue8a96oZqbolvXwyOustkppx75upsxmmlIjnKdwW8dDcp7Yqn5LAtLdiSMptpVIEtePZHDVoiqO+
StHHXXDmsCBjsL6Bef6saFO5CT8LYszcohylTB/1LFs1Ga9So7Qf8vmDUdKtI5/c31gjMwnbsOjA
Dd1fPa1LWEoUmAjaOSI26c7s8W8JppIXx2C1FYXBu88ZOpvYjVBGCP89QDaMPUyYx+VVrZ0OoXTH
J4cO8j3M3vflXZj9oApprLl9MTfB/NzcQajLb54W57cQqoyfkaA4fwGhdQvjR52AdxM3FPbJFcZ4
ckUHlgfRFa/Jv75LCoXewzjmXaXS8aE5pNr8/n7iL3h5+frHe+hDzIELxBzMv+LHy8tv/v1nQg8N
ZFCI8/ItG2D0GUU5NwYLr6qx7PP/Ze48liM31m39KvcFsCMTJgFMyzvaomtOEGSzCe+RcE9/PrT2
QOp7Yp84cSd3oA611BKLrELmb9b6VrX88vu3tgXVhOKOwHcPVcn697/5/WdQ6mkMrct/Q6yl99cf
bzSPLX7pEZMi36SYmdo24XTx0yyCyrf8s3x2WLkV7l//ors6MkAxuchMsj4NYLoUl8RMi/vfvxgd
GG08AtFxKKZ9EnqM/gonucYIV3//rge38uRN+1p1pE/4+Y01x/1T7ZT6mbE34uKYStF1H+NYeddQ
kHzGqO7h9+/YZTMExUFw+P1bm/P7qAobj+ryZ/u+n64FLuWY9gkDVfd7enrDkxITBRJ4n3gTvBrp
oDuT3pEUx1CKesU+YE0Gy1tZGagdgY2vAFK9g7Jb1411hSj4wPQy5qXbgJBNjNgVCeBQoj97E20Z
kh/piFtXtu/CCW9o+A9VZL6Ns7I3sFGRiTXFCl0SVInOU7/Ii8BiXWf1xiWZe60D0lNNxC4lCmhn
iYD2Ajdc2Ut0iALk11M0nMgYB4vPqxRuGuxh7qEeB3dR6sxYtVN9rA0ZEJIzKWIw82M3ouztJJ7M
QhvujlUaHNLiNrCMaS9EdAcjrgfLvE2C1kFehVQimcWbn7TfmrjF1aCDk6sh9zr4zt3EBtzRhmeX
mgFfj3/NPKid2J+527rhGAw1xkeoEViIt25HuFMTynsn7sFCD+LaFSfRtY/cOtBDh1eSgL6YSHza
7LcSzeYPLZlBJRceySzdVlrvwIYEF1ET1Ng12MbVjBuKoBRMuYTEdzFKYMSfYaAx3cClR42NpBn9
t5GYwbkhvzNMPRLkRfLxu/SRs8MgUbTPaZa9ezU01R4HQJyTdpMqo99mIYmAfqdWsnJe55IiwqDk
1VD6WPCkbEzS+dYdv7LReOsD+p2JEVEwvwej2Aon2g4W/gxf/rAK8TX30yq+n2TVrXDUn/yoeWet
1O6bHJ9vOv/CuPLLiPsvVTXPsh1JKynvHKl/ma6xQz2Jy8Avn4O4+RFW0Rmj/7ibTNy9DhywXulH
J+yzA348qMGNdasAja1yjwfWntJj7tUclAVBRNVYL6fqdmj5VFt6fA/S+CsMBzbopnsgYGGfankC
jdOtOpzAO3SFv6j4kVa7F/5CYsxkxXH8oxb6bZ7btzSS5zqE5x5G07lLO8mTyKI+lOhAHSp6HML3
dWHf+0bcsSwneMR0QOkHJsylrribk3LjF+Iz7Mp3WApyL2qGBGSo4ZxR4StOArSDqBJWMfFR+VNv
02ri34JvNaOtMvrzQFtzxhDl7XJNLkIMipb6gVQk6UbfOSurVQmFPNY8hhW7pnysfzHtEhBhMWDH
HdknVeL+QHtFxBTTAdxn0N8mxc2YahJkHtFaFa+w7dhoxPtGBl8QcN7iSd83GJE3nOzHDInq2gmf
IqZW1TRownaajG+VmGqnmanQsBOkExFmURrdmdpFeC9IA/I8nqS8FZ9mR3lbYSltp5PRleoe/tuh
tnFipOSNk8Zm3vAp/ZZ1czKWIFlTlQ3ZuThGcDVrdjn5urPMX2KA+EsYYhsbewxbPyuBGmuqd4rk
UmJsNjPFyDZLEHLP4i6Dwy2IJIjyH9S537Xv1BsSDx6z4EBSi/1Q6QyMW0LuYERpPDWFAZg7e47q
+Wp7rsfWlDKXdnANmNAEVkaKqAfufq+nBvUJXDfD6u7mojKZAKDSWgTTRmDWry4/b2tOnq1yCiC/
T0vlHqlb++BJnNVDpr4mHj/FKUjOr91tnDk6mAUEvmzu13NuHXRe3E0t3c/kViGIHnVxSuMc18gZ
RIOyGNUzsCUt7mXno6Ucq28v1C33BfUW+lkKd+Lu3NB6Gfi+kGGyVMtMg2cZ1ok/oMWWSO8qiCpr
G9U/aaJwPl0XFRFU4QE0c2m/+46JepxMoIc0tu/cDstIHnsMDk0wKLZdPjQ5rd+MjTMtZrg2E3HA
xsbOSZ1krVdCyylg3wwnWPbNGhDuhUbN3NkwSHZF0pBDOPzInZyAnqJ89fv2okeuDW9QCybl2vtM
H3Xubf1uRsDAuBZh69DsQQOiXqqxTNiWCScjrHemfw+I6q53I3cjCXyjlAQtmjXVd53MjE7weOeN
6V2hc65N6Tw5FQLIISkfp8GMN5lmkJkPxWuXQJchdHnjly7QVDS4rjKrFzMouEO94FRhMVDzGz6R
c4H7eOU5NbyjUQ9kW8Swn8V7yz8BttIXGzp++LkGiMauIY56gUBUbcbl6TJZa3nk+6HbtV3vwlfh
jiTw+OCXFj/aJTQozxdhbJSRPPiSuH14GqQCW2UMWKPgbEV5u0pDnKY6mF+G9pqizlm5ro8OvIJ3
T6jKSrVcH7U8gjBzbmxFzzClER5OIqcmMcltl1J+KCr8OSIQDzHCURMflgy1uZE995WQjLao/BlR
G+0pqHqma5V4TJR6blE153yUd2NB7NskmJHYMBlMuyLTkoii0XGjW1G1BEHZr0xw3X2j6WkaNp+r
0MJvypSQ212Thgbkl9aYRAy/fSbdvNlIj5WcCNg+I+jwOn0wfFJQosJj9uqK41RDE+vS5t2Av2/N
C5sRhit8+ByhrVeS1DVyCjOzCz2EelYaGauBvCswWfetmq6dmYRbkIhAMWM+TIkUGDY2SrfWrk4K
e9Hu+gdDuU95vptYxD90RIOPWlzRh8PVTI5ukpBbFyEPL2W7ixTvkrZtxicNNH5MSFhpSdSzKqLu
vLG8dHP46ufGC7wqBiEKirwYX123tdfDXL8Whv/OkI0oujR+GjMCUmOt7KNoXm0MPLigXVAbmMKn
VH0ycV0ZvVGfbcUP30rSU9APjxhs6kPkO6uDo5vmFkMEqTHQt5h/AIqTVDVGwviLoKWd1dmrJOOh
UXRCPTFte6EB6pHF9cz6FsfSZP9wBI0AD15QO/4m0UG+9hFLZHV/SCrxkAWaJC8LdcjkVZ/adJgl
AplCYL+y04Y/mwEbrs2vPkjhBQlgGLkd7dXS5bPTvoF0/Fj3YssM1AB5ee6L0L9EefI1CE7UqpEP
ahLPvlmkK6PMjHXPmbx2Au1CJh7kqlFsD5R3bPxRPYye3k7hMlXBDJn5L3lMo+9yxpd6uo/9dyPj
UguscTP0NhrqHrIs1iyuoHlXu1BVuMPve4Ln8NRaBEsnSw4UwHeDj85BWf5zFxEbWKwYSWXUY90X
ZPV8Ffgm47to/JHif7uZU/dDqeinNQWrFLWRmt+NQj60IPqIYUxeoUqSV0s8fKkjkkeo/mOHDzzs
rbuiQ0uvI/WTziBeq3MZ2fEWq860AZyxckfrqzIMokBKoLBknXCpewWHCKikwBY/2sFn1CLfm94Y
N1YJn6FJ3WPSCH2ytVIsmlP7gPvgxppcsQtC64mRNnNojvoMxlPu+T/BL32gGnuwWECRVg3Phe1r
nEM4NNKDV1EaZPVzMVJVGTPTuwSvxKYd/W9mx/kulibFz5qr1iDOrExPdvHe4H9cBzUG4zaskrsp
DPZVz10h6FA3CPahVI0RiX6dzcwyTe88nMgGobO6EHdTztBn5lupR+uVFSPbJMwyiKG57pXLNmZn
tihAMmV8z6HyNi0jQrbq4KhI+USwI8gESy2LhJ6ePjVwuNY0pRHGdJMLjMieHQdYx2MKJAVc0I2U
Y3Gu+vhgU5NtC9PVu5o8ZEh9qPdu6j76NSDKeRDhuRpsb9u2knc9Xt4h+OH0hZfaDqJtHS/f2efo
vzTxMjoyW/z/ajs2DUUutjNAbfozKgUcG8uJ1zatQLf0U9GyICgL+J4GkwKvhJptQpVKCXQGWkc+
McAvDa5uHTE7LDr/g3GFs3IyRvi2eCQyic9rNljHmEnkSlAcpfQD7M7qfVpjRZ+nbiajMgUv0yyZ
5xBLiKiIdrkRXMoQIxx633RjgTYlW4ytn7lEdqco1v3GUauR+Q0VPDrKniJyyUKc6AovE3bIPUVF
zbAtfg9wkualFZ+Isj8VnObgkyEsVKiMLC/P4URzeGAhWMeG5sNfsjkreyjRhZvDwvX5Stlt5uHU
XT6/aKDYGDLrXdUkrYUZF0wlv0X1w4ud56mkAgQ1WmwNS2DUcrrnjpHPyhfgUHz30xyCp8qtvW2Y
DM/lzLPqFXm7CUb7MQ4HeSPzvF7jvbXKEAzvzCKmygS60Ug8zk76AM8pODR22G3ywv0MJ/85SwxG
007BJmhvxxYY3pToYkFdO6Wb2E6xDrmAKwMc7cGcvCUDOzx+RvE694iSiyvE4DIn/yWKnY88aH7l
sXNrVN1n65TWvVkqi766FtDcRxaxTFH7RQQ5qk3gx08xap8tO2UFbgnJu/OCHjy7hbi6iaz6GxIg
mx2kwFGfk69AvrLkqDDjcD7KoX5wxaWus/lQ4anfOWJ+quuOpyGFvZOEX4aj6ttoqLejb/2sGoi7
dHLVUX4OSfJRdfPn3EMF92GBrJs++UFTSTAQlgfIsJpM9YYfkAXTxaIFvlsiwQhOeaXHhvkvtyy2
p40yHTKVkDrvgXZ+IBZgoKlIQa9VfMvYeuXYwjqaUsYb2IBIYUh5gprDQBfDF/I8K7sp4jlYOcJi
2Sh6//T7F2Iusd564RqA3sGe65PlY9nENsiVD5dloB1McnkdCsbThEQeXZjpe+Rgmo9peFdF4g1H
K8v4Jt279vxJDGutkpspFOkpzrp3AmvO9eCJE9lmNqO6XVuFMJrSnWtUpKqnfAOsXX8WU3uT5JMB
wX/hYyS4rnX7QDxJtoOQPADYIgl17AhyQXx2jFnfzTaL2TE4kBey0c3EYxHwEYGqz2TBD9+maLT2
oq2MgxsS+OJi+4uieA/bJMaWX14RZO8w/KX4QcUXY4IDSlLQWmb3HMqR21iwFnZH4BHd8jZBqOHY
vfPo7rjZGR84cr4RYG7XhqEuXttAEcAyqjBvz5538Od8SyVaH4UxYEgjj8Lmexhy+92SAQLQpHiG
4f1is3fYY8JaAsLVD6tsm9PQ9ztlAUb0qmX0bUdvzfhMVLy6a4kNvY8jtnl+hvuM9o8OMVerwRoe
e5vt7FiQzimOueof53n4Lli6aXry7RAOX43b38ZxQnwxbumVT3uC40Oyu7SHfdnQ9+VxOYCBJShF
UWu4nBRDrgDF4y7aeHQYLf07QZplxToCT7bkkxUEJT5Li3sBZOPKyN2jZwbMdmXC4dYfRln9BL8v
wDf4EYmpwyaMDDoD81fjkz7GomBDswanRQqMsA4RqmNbv+PJUSuH7IwNSrS7WWZ3tZ8Z2wGZ0cZ3
WcUQaMlgEcwSoSPg9nidmlDW1OdISb1bCMzEbIxYKRtf3sxJTuPfz7iBJTNUUktgKtaQMIK5+Bjg
jMWYNcrmzVp0KFymioEChazXb4Whsf4l4caCFbHN6uEqmZVm6REpbHpujMwlhZe0FMPjp9kjJwwY
lOGq9plkkfi1hjqW9jh7CJIZYJU5RfKBedNaX2XYvsR0pkf2pNNGC4YJIRvJSyG/e+4K4pvVW5YT
zRf1z1FPpZuSg9uo8RF3vb/CIr0lYIqBkeb+c+Y3xAFI6yKZnLolSpwkUZol8yyk/kmeJ35K83Ow
4WVmtRMBF7fDfU6+KICc9qNu6/iQtfLMYfLuBM7zDMYeu19xDkZa96xWesW5wc2W06pzJT57Xn52
u3cQBQw+B5oMlYMZnAxcluCwasdLd6hSLmmEJtsYohrZLtNDwF7YLwkCIL7Qu+QMX8YRUZJIq2Bt
+iR7uSLbwPaizO+zzdRnaleJSa9sVLI+2Jzj7NRYHMtHk5CSS1t2P/wxqtdW7mO+CiljRdgQ/mIC
+s6JgoiRI5J8cuhlW54NUj3WzLjylarC6I08IyhiFxvyiecTKOg65EfXsHd5bwifTpieOEBwnZhV
Z0u9sXYLfaKzhVKEimtlCXTbDHnvCcCMLwn1Oq2FDfJm0AeQETDBJ8tdm3b/1LqQcWDhNfu0MxhR
evTUpCLemCH5x4AqrlMrMTZD91bs0w4IB1/SNsn3qso+47xLgDpwiU0T23Ud39ALP4TxbGy59Gg9
kfyvha7ZsAHoDMgZdyRh7VV6k/ruxUaZ0QNMqGlFKir50mVMY0IYm9r5oMr62fK3ZY4pqLIYY1os
4pAD5dYpKcdngap55fQUf5PnTxQVxs7qvZ5pE6Xq5Ef7xki+E8N/NIx0ulpVCnOlw5bsWv0GjtYu
z+p4Gxj+zBkP8q3Fe5yP1qJ3oiZl4rfucw1AN++7m7Aq3nO6sJWAvrYkzQ+cn32IqDuIdmZ39shf
PYS9uNFT/6qL+iGo/QCiHQmWbfcrGyT6zh4q78jy0zceVerx+WUxOdLEkdgigQyaxdkZZLcuTfLG
2kBtfcOCQJ/Y7trtmWxn0rsrY/WJeYVBVQLzVbNppLZpzYeMvpF9Rdhubc84m9ZsHBoXD19lbDNR
52s0ek/WmNnowFMWA1AqQpf/y+CDjXKcZDcAw83m7KwSeQQrAg9UVQxbJVB1wllP3kxxYLDwiY0s
Ir1YXyZyvFt641uUNefIN4xDmLi0zkhxppSKqBxtNCIs6jfmoFi6Y7yyE/fRUijkhUiuScWR2Ia1
XkcOGTOOa9/xpL274P8IJTR5u8OiXfczUz6BsK6yWTy/eIHKtuYAA6aiWz3zD+ezDf3O1N4hdT3o
8Iz7HTfnjYPEsQcu5K6s8gd43WObQEoUmfk9GGJdUoZuGJ+k5Nk6NS2E7e8A0+Q3jFisQzrIuz4u
st0E2p/4uTrZFXaCupEVnZOHXwDYgBqm3mEwmnBV455FKhG+RtJ+T2k0tgnl6iY2WCSbJnDvNiUh
nhEESezfxUQaCIHYxCfyiYPNOJ1TEzxCTxI13grnKwcPMpI0WLBQFCbpeHn60HitdUEIubVVQKh7
LlHDzSkRrpaf3vKUfWnU7ckM7I2MZdqAyqEMTTX9nyuDPSYLm10vZZhKz0GY3g0JM9Exd3aFReSz
HAzmcsSTW0xEmSAmGw69ZitHm8B6trKEAg66I3YzBlJOCiHSoJyzECv3op+A/zJ31VmLR+RP6P7I
pXeb9lT13DJNxUobzdX9qEpIFFEoedSqfT3A91AhTUhMUkiH2ossWmag6HWMVVMyW8hrpU6OAVKF
1HvdrfFqETU7Beq+t8XBHUW60TVzzUQQje3DDB0BK68hRb6W9aa2yQecBV/achATMn8AHQHsaujX
bQwjOi3oHZAxoCzkHF/R6WUYcvGHJS/lgO/J20KJ6LdxNnt73qj4wSEwTRo9O+wA7i5pFNU1MIYd
boP9HLCMIpK2X4nefAsIRhzRDllBWm8z033Sc5pTwr+TqNFyRPtMUPR8YoJU2hAs037cZzbEKFe5
9jp0wo9kFJzN5jNYKpDJQgXMO9qjMcY7n4XWae5JvUttmE21SfVva7AFCjTuNPfpppyJ3hslXNcW
SFoH972OPNjWjv82j8dsTL7ren5RfjHsO5QEVW6k3Mt0RkTxZqsAS1wEjYeOKLmSzE2Uix6NY250
Z9zfQBUBVc0FrHs2OY9G0hf4ZIN2b3WgMKLI/hFaHsWnae7y9NNK5byhMLy3LOpi7WYQ7wTBfxVR
FxJzs9HUT4PGfFq0H85k/rD1myoTPtwAHVjGADafPSunX8of60lgOzXZExgJdWPQ1zf+/N5SXm3y
HmSTRDUnmX0dgtH9qszxYTIXjm6sd6WVXXur+ihQzBl1deT4AcgrZL1rXIw9jRTWppvSex25bB8R
R2zdvmD8QTZfQ92X9rDAkw7e/NzjC4ebsrPcCnVBJl8s44JjA1+DYkDi4RGXlJ5+bSbHdoS5gChk
6gKgJhWTh0b+DGYBxYieYFlCe0QY8PlLDi5N3Fr24iMfs2sx+OnBHBlWC2Zx+ZB5Wyqbcc269sij
PEB8wRnGBxhQPxGK7TWqDZQgowVrtOAth8QWnHIocNSB0Fz0yWOOzuejZ4mChkTHXs9C877NcmQN
AQMVTwVrg8mj8PqvxkbKwg8GBfddgKOOQEEysMm1HPBjb6L0NjfhSpqc0WU5v4+wD9eNfe24uTLk
FJsCi/HKRUS+MQqzX/m5YDZkO2KjIJq1ryhZqKWcIt63BVeZl6U7zVI4o/CB/ghqPJvndw38AvND
hLYHvepqcuY1GdxgiHMCCZGqPDT432YCN28AH1408WqNpcsTtKOlsa8dnmBJ1g58L5cV5kC2RJ32
j0TGP5sKZF3rDYR1XyxIUmsgE9nJs7q3hlCp29pV18QkA1tS0IWDX4JSZGHxE1pKC2+fYXmZDwNs
+emy0IhXkvjuoNvMbMbXScvZLuAgBip/xN7CA4s3H8/4CpYV1bVrvtcAz6MqmXYAf5ZE0ehmmqHD
mluzprSBUoDo5GSA01i5UWMyp66Ok0+Aiz86+dl3uB+Z4F7wOxonv5INQ0Mixjt/MxXyV0E84EgR
47l6XxnFQ4z0c29Us3M00UvlAQLXKKseo7imm2HAhREWV2hUHN10QKLezUvCla5Qyk6nsowXgaED
SI+5mcyviUfNh9jhhI7iG/mDtWZXp3YuMp39NFJvzulQPKqCNLmeAbv0jNfaY8ETsedfj5oeJF5i
b9Oh27JnW7NFmbdthpRMVSYFK9dlC3+2QyPPAoa/fMRLEA1ONdlrSRPiwDQowIg6QuxsvoNlSaD9
Gek6HRGXDf5wjaoWLFV9NWW4wELtny27BjMnktWvpjM5JI+5Q9CQFbPb9zRXga/f9USTGVhb+nLE
YZ3zswnaJ9eyXya/z7Ys5raO2bPwouWih0cKWIEoJDC3z816LVk1GKKGtMct6IFnLVX3MEfzJZRA
T8wx67a5wLfAGuWYWd5nwNhTLV3iRPIwe3CNKSnG1MuNF408QsQyQmqMSITktOkn/ymVjdymwJg6
Kz1OGW5BtppUPigNGarYRc29h2zKqCRwbwCBK9mIZDUSOYXJGTijKsylNK/w7aOCSuKyxwjsERU1
jKB1iKVe1X7SsP0dnhL9ZpVks6bSWbBo5a/R8tqtoUE6erju08a8tZv13DS4U8sh37TRtM4mRkm8
VbmHgtN6tokaR4MXH+B8kGuf0M/qEFxA3HOUUOC73Yys1mmXjMcvw/eytRUuvaWMyI1nPRYSroiq
+LPFetnhgFiJgAsZ09O4z0dnM9XN52QOrwg49XmZ98assYMAfGnXdz8BKlMoBLrb2glkwakDr1NP
5pulIKOa4UCiAD2O6hhiCCkbsnFR2fzeChop8bAR+JpMmJc+cOnYYeCbZL2Q8gh62i9YBZjNuDci
56txfNhSTAOThE2cI/d1AeLF1KyS8H6gTzb+suP+r6xV/70f6h8uq/8399X/h9Yq3NB/s+ss1q1/
WKuu8a+m+fg/l19l8evvBqvf/9lfBitDin+Zng10xFUegmTfwgj4l8PKkNa/cFxB3xBowjGWLo79
f5usJMbgf3uq1L9808SF5SOQ8pXwAVT8L+xV8p9uInoVn69nOZLX40vb/5MCUAcOB7ok5KT182tf
pkScj8WTQniMmpuxbgJmC4UM+MvAOKY6P4zdJ1p0ENWtFHvbfWw8Nz8d/vZj+29cTn/Yz3+/KpYe
gr9Blipt+w/7OX6IlnJ4OLoItI8WATvkqCBZMLo7HmW95j9F9OONcgMQJwa+inEADgzg7WB6cwNG
5v/59fzh3nRch5fiWC4mXzzo/LX8FP/mueLa6IM5ozhjxDA5YXMfshaiEi6uaiRHJe8YEgzG0YR+
hNSXpErDJAyecYCNMO+m7O1HWw+M7R1s55jF2KHZxXfqz3ekaozPsSn/pxf8Tz7B8oKxmdrCxCbm
IN73/zBuBlJEljfbh1SQEJ4rB2y8rrdBV2MryZC0uWzMk2z8wImZrTEuIzbrxh1CDYF2aabFtK0T
4TI3cU6adZyW1S6u0p9xgRaIpdn9f/7x/tPi99eL9R3pOThXIYqIxYX6t59uR1BY4wbmwUsXhMKi
2CNabU2NjSPPzNhcEaY5jm//+Yv+wQb591dVplQWs2TliT8+Y3IeeDwdifPJhSGdgXGqA2Ctizc4
EjEnf919EPOOOMJJigOLkjvX3JHW5v91mP7Dpvp3Sx+Oxn84+pZXsrxJvil8x/f+b5ftPFkmcfDF
oc5cF+/DPBwLLEpE+KVHxyDewGyd+wIwxuX3Lz1eZtEm/apIYNm3oej3bVTd8j/epuMo97GDlSkS
iAxc3zt6o8H2U5Jug8jPVUrthcRD3xow3QlDZHFvU/J6nbqlM0UVipym8YujMcFCNiyH+DKEgHs6
3sfUMS8tsQ4vzHpeWilfyt5l7RDF821j3Oe+xiOBYZcMaZijEld/FpEs5EVfvSmbS7zIfKueYXg/
LK24SvcMg98Jc0DArcPbwW70SZtFt289792z3J6kj8RYG+xLBDmQkq/l9uJnnwLcajoE1VSy63Q2
kDOJs2/O4hLGU7kVGk/gYOIwLAWFqpsUW8ey0Vli41mzzPKgIdHQeKofkSd70ckwu6/U/UmrNjyq
XMQ7yaCeL/2dNPWdJatHIwYbz+CzPzJoBDjIriEcHoMUBolnh/k67FhHGhYEDJ/sGUvC4PViRox5
ELXbktP3RhMUkuPOIAVa80snGxpguzyQQUUoGlngh7jWNrkGobWnL0SfhJ3rnkYBy3/5SKlhg8ll
as/qOtgokhB3fZjOD0t7UVnUjJXs1clsjJzmB/ci2AF5qSTbz2wY73omMexufbGqebD/BwSC5OX+
+eElJoNnCBWv71rKV388Rnag4Ft02Z4ZPjPJYBkMphpzVd6tASgxisq6+zoNxz1EKYSCSb/pzC+j
4SANnMpmvjFZS3jkOWn6x8CIq10Q1faq8ZhdOPMNsv69Mzc1OLLkC+nRvPeUcQ4Zm7GlA9i7cEDr
YA+vjgU2Ae1ZrE8jkW2VC2MmO3Osn4K5JR+t7Jnjzd+wy4eB5Xo/lhs1my+prosDMzn8V2kTYCQc
3rDng9lub/uy4MMvLiZkwE1ftW/oKxi0t+MtuZt0HWN01+kVIUmM+ETHGAxvvl2AsPd979cy7wi3
HisDskXUmjEBrasD6dZvf5oCvQXZKJLBOcwdO0aR7gMi19lzUBo/cyWu2nrv4vo9bp5G7mXAGvGd
HknmMphryG7hUQergaWYYke6TvSo99kTLwSXJTITr0ifnRaz0YACiwGTuuaGecPjO68YP+EsI7LX
8v117vpfpEPRmTqMKS1bnU2mG6uIOAW2gnoPZ2KthvmDGeHVE/XBpqJmHnvTDkVArV8WzBJgGPVk
NY2yPAAdfItE/1zXolo7CsxSv2yyWAqy0q+2DYqYrVsO9DvhMe5UcvHcDnqV5x8JwDULsZu6EtKN
bk4SjGZjxARKybc5RSip5iOAkRbNItfWGEcHYJT7gTiJbUSzvfMq+9OBL92YEfV89CPucjiJRYAI
3WKs5c63HbIY4he3VtMDI2DMe6Tk3xptwpY5e6fhVGu/nN5SOoKt5Rbf4BLRrDgIrDhYQIqK6lTr
8uC4XrItnVVnplc3ydItEuqvhEalK0z2pmjDrNFlzY72clP3obWJ1aT2uv+IBo4ANu9g5G3mibbg
Iwj9l6my90KcQZEGOFonGe8SSUNb1ajYPCzvg8n7XE4cDxMd+2T8amdxJb+YaZvgzE7KvWOJF8ci
vxGs7IR1Qu/Rue6wca6rQBHqGqiTETU/8OoFKzjXMVQ1Qhq7C9IyvriZk/8dl6fM+3QmlsuDS3Si
6Vp4k4mH4ATFgB1y6h6R46Ess8RpdKi5HMnb1r9ZgzWvRxvC47B8bgbHHTFu4/CFyUK0r2YIeNfa
aXnyG4Zxq3pebEOFewx0Qb6OCtJ9Yxs7acuvticCqK6je5iO/TbPbU7qdtpXReG8wbtDuWqrF69p
6osXIuJdQiW1blqQADamoBkRCkTCM7sq75L5N5FVfiM6F5c5PERBe4dyON/nWW7szXR6KRVYSI0h
c5Xjr+E62qGoe43KHCNobFQY9sYPKSh6BsmQJaPI1YjnpFv/COIJUkcARqeyLjGGmr0vvUPsZMW2
kfH7PH0tFfZBtVQwI4kysTnLY9umollxNfr9sPXn60gS3IrF750FeO8sEifZVOnwg9gmE26z7reQ
ofO1NZfjpWWhdQGn9U0QU7hneXHMGcDuUxSUFncrAYG8/tQLXjKn58nz/G3nIiFIB065mF5+chhx
96zTWb2QEeYw9UYui0zMulENevdIVPtmJFajAcYPyKpH1jGrG1ge8HwGjwVfa611EzBnnvUrxO95
T+ZMu81kdGsn1oMcSpSKNhKZooaUOujiHMvuivFP740cOUFYmBraUOjuUvZYGxwQPzCrrHKGbO8K
z8vaDCO2h3G7VqiSJSnDPrb4hNjgtVWOy/5VsJaKb5Au8aY7GM3wP+9mYUWnTGaYiRvnLub+HV/b
jPVj4yYVqlP85OyQqdNdvr+hNR6C0rzqJIHeigWaIxobY2fdZAU/MLaXj7i+RwzEnI4p6/swN13S
1BHwBbN/b3Xlxc/RLfZc0CxvzC9PhzvQJOzA07Jd+W1k7xko3VXMDCzpd6smBEsRAz1hl494d3oz
CmiLcXKOM+9bcQ3sVIzmTKKnir4tPkvZuJyLpgXcuMYr74ns1jXBxNQhgSKIFnyVfZqi3I+BxrKn
L7acnts+IDmvumMu+axr3Bkh7OvK+VACBT/TVravNvMGKtwOmXP/omT3OTXOW9Xmh75sCDS2B/zS
mKP1/M7ELatNhCXZo1tC5Le3o46/Dce8DxXi64Bybuqxtst+WgoJj8szmu//i70z241bybbtF7HA
JoIMvmbfKpUpybL9QtiWzb4N9l9/BrXropp7zinc9wtsJKxtQ0oxyYgVa805Jrnb4TZ2ycNiG185
Oto0i/pIYBntw9nf5+TzmTBDZ0m0sD8iljVQlGVec8ib6qcT1L+ThsQ/KJRO3l8gchyUyQg6MwsY
Z8R8qab+VtDtYCJfrYU1JMeiQM7DLruZKj9fKPtYtTsRrCP9bveMbenUZxtpE0pfQXGWquZjXPSP
/VNWyXZjYevdetNIU6wmr7pfEuB1XiVrmpbzOkXOLnjwCJSZ6fkgBHO74phO89dmhhBODB1khNF+
CULZwljHR2o7XwtMk3tMbXSKosTegmvZFlDQt3VH8hak/W7NoCCmazO9lv3EwINhHjj28s2P42kP
e+ixNAVlFHp0fbqC0Vru0NBhyjFO58pHAdyJF+bSD6N1O+SlNxr7P6eYpSutClIUfbkXRX9y3cF6
xIQsIQam8a42zGC8dZnYm24KDESJDI0br7qbWV5t20adXXsS18mDROVOCTYNBn8IJXhxLWR0g8i/
poXKznmFNJkOFv1qC/VODIfB8vpvhdm6+wYTIalm4IpSZtGs0JiKgnb0t4Vnfy0ReK/txMXrNGTf
4hDrS+t1J6CnY0POX16O93roXgWn9Z1TuFvXDNWhGBf9IG53fHqHoHJYJWOhL+z0d+Kr/sRJT7NY
zYxFwGiDjthng0h5gBnzIRmlq9cEV4ZdgBurde8mivYvQjcjt7/2zRBuCaDqidVqTxLMOMrV8BSa
09Vb+vl1E9CaNfJdMY/0hMl5aMM/JL0YSL2aNaEZUEgK5mN0R/Baes/o8tl+bsRroS+J0j8MPeiM
qm4/VfnRK5oP0VEjNJWiyguHH+4gUBeHv/1eloe4Sf405nyiuxOspYWPrCWhelXN+UcLT2MbsqjY
jvnCqjvQZP4o2ojoX251O1JMxHmTuY0NbOTnFTe3FV9btm0ZAVwKK3MnZEho9hju8dTbKyjk0dGx
6i+koQsb+2ckdhYHB4w83XwtPX+H/+RLjXRrO8GYry0ipn1MNoHqMXL8+iT7j+6583AuuCYqz7Yf
lkwoqvOcFMiMgMbNZKbXqCVOTJSMVMKu3rMCUMGYmT6kxHqXU+PtCmN+pbMfoBx2qgfvvF2VzGB7
o/oYvb5/EQuuQ/txdfTnGctpKE4N3PiTa1QMpEkDWcWhUb3OQ/v0Oqvs4M0e8sjZqEkeSH9lOj0Z
wKeOaVszXcReIuzUXEe4itYgNw8UPPHRoxDblHaMdlwa5RYtIL1wSpp5MhbXnNjbsEaI6bJegt1k
RPrU17I5ES3HIdqsjose/2TUsX9Q9EOSiK7JSlRNhX5IVPXJlUN1lPp3Wzn9CX1Nf+IO/JVZwy6b
Q7IOzcI86eUlMMx3VU4MeM3mNR+C586PjJ3XVmg2p5BFmFbiibgLApnESCadaw2nZnkhPNDf+GnD
CcIiGa7p6pOF2GA9IngkWg73l4bvYkqZn3qf8Z/dodn5/DKr8+Qo4u5cFsANCS7xAaKE81U0MWYl
gN5724NvlAUORqhy28MYI7Rn/hFws60IYBkPtUws9oJAnLXf3/TyVT6omjJXCfoPGJINS46HeCh4
3Oo/AgHnxvOxkPXtvkXA/MwiMu/sbPhAg7jFADJsywTkjuqhJjsFn4T2LWwiiaZFYHXDWRYRmgeL
eAcdgdAfCnbdgUmaGa/TPnzSHWwCX2r19PmC6vU1ksWmQnxmtCQnjkaZP32+zHZMwkSEZ5bNBc3J
m4tC5brk7ZINmzu5c84NYzr0WQVg2eHeJr2XJtjDEyxZadZ8dNbilo3HU5UeoCsYd47uqZVfo1F9
64cGYJ3zXFXpw0nEM2s69L4ZGIsxfRQzu6lALRXXMfU9MQl9zmByxlUSoKPZoP6vNuguggQ6xhxG
xFhFT4bMby4HHSZvGercFFQRc3THckgnQkThhGODMK3a4EBowuJi0aDAq7txuF1aTEfWgN67wg+H
rmdXpdm0m5HhsmOhIpqyLQA51JFFQwZenIG07Lc6rxmmeUdBGWL61nsYU7sEvd54uDQZ29D/wGK7
cimrvch6pkzcGb11T2v7eRzzF8SYN9Gwg7lO/ZOgxO+RqZlVt79MA4cO8kjyT42ZdFRFkCl9GjRq
B4Ai5koRD98osgLy0ibfaaKcl7ZkF83Dq8cBs62qS+50u8JVt7GoX/163VWYFPNm+JmNhUTy0G2C
rrzUlvnm1SbpC+2TOzJDckqU5rqDLcH27LQz9wlL6wYbmL61k4s146vyiiPJemgRUYF57pUoVuS5
M8fbkI13Mqhohqo+doHh8eGNL47wv/oR8C+wQjh7OHI3aIz63VDhS/WHcS3N8UjyIOYlwHcIYZ2D
mNgp6Li80KRFe2VaoOvTjgMid08izWEThdW3xolehZsQHZGX7SpOrI/ArH9GjvHbECYMvcJeFa2o
17FPMwe5ajbqu8DUssbFzEYsyN9ESjKjUZcogudcrWQNSxEjPPkUSUTBrI7RzJRIlda176uHSsFa
WEHzvXK/loQubJzWe4zTDGIY81eVevDaK/BYPoNousZXhY21x2TF98BXReZlYwcPHeDqV+POFNVB
qYDooanhMYyXlB5Ke0sb49aOAczTA5q8srzHCRMFkRoH30YlOUd2fgmactjjifthY2yoRsTrIkmb
tR7w9NlOhN/HOw5u0Z9Dj9YCIW/wXXwaej1Hs5WCznHNW7nixJSyjTRM5sgZoSk6rctZfO8NRl4q
QAMF6REFC0IADSwp6heRQztQ1ot7SAr9zm9DqGVRGWKkRJoXGOL7XDAyxS4i3tDyWXVmnrwBaljQ
8AQJiIVCkDQK2eYX1jqBhczfeSlOLzfCNhsZAvu09xIO9lOrya9wOBd3xbcki8qrZRtvbcrCakCE
WyezStdEM6PNsChbXAQwJABkTShxni+lP7v20FRkYcltXfTyQJRsc0gjTvoZZR+ya3+bw9xkharq
peWEPJTKr/Qoe2ef58Rsppyxb/1oPCN5rvrkbS64eRyDu4Ku7NZp7eGSn3O/jvcyaSiWhxDfhUPi
GgAifdCd/N2YujjqVJ4jD6ykHzYxtv98xLEsFmIHY10ZTOHBqYoT/uV4R/vR473M/aEsmrsm82Hl
tN2tjkmUKcP0Q+snnbwBccYq128toj63A8j6jVe7FSSY+gGmhjQc29m7XKl9lPSoxkqW9DxaYFqO
mW8ZUTUrrKbpkX7S+DyXTAsskXpbQXnaAqTesKgtjTn5ywvxjfWGHW4A7Ba7jKODI3CajvH8y0/n
bWJpglJQzGy2cOHgxw00zlMzHRFlZvBqu1vSjo8sm/Pd2FSXEDPkMUWtbUOduMYa02Lblmc1PHdU
q08GxwXm/fUl3yBB9PYMdXMMe8QHplkwECdBhEzC4XJXB8F4sGYPJJqLe7stQSZViTj0DQ5UJw2T
q4+pnCRmqG9lixyRpQMVECr+GmgJQXVyGIi7btxy40Ggd0rnPszhtBVd9154yHHDgNQD7QabcOwh
1LdZvJ6D/jW0FFg/bX8lD0Re/ay95rX+VbX8rmHAgK/gQE5rhn56gfM4ajufg54Qq6Ie5UGRo8Qw
/zFpM3tpg/wnut+U0BhyJyoT585sZy+TocZTo8f3qCdyklZwdmjscG8l0zEdl1ADphFzbpXnzlXf
7az5Yg/KYDMS4zZtPABuIqiwexLJ5vXjezuQiWyqpIcMHBIibqrnyCwThn3ZtxDP594z6gCOgsV+
pCvefk34j1GqvUXf/TTY5T20JWgrHuztlA352ujSH4bj9Fzj1DssucLHcslTtkhoBLTePUlR4JBN
i3sUGHQNmwtZcfIgB1z/Wf8UQgYy5Qnvm3Niu5l2HbWz7WT+2ZUEYXQq8q80RTTYJ/+pSedvfUXg
WbLJ4srcD64sbw50N46iHBh6ZyyPts1AzWGXX5VLcY0jg8TSpD4R/QV/yoyCVdPZXyA3KoqkeFoN
brSZRn56Ie3w6v/pa4y6ii+9GjllupXdcrcQC7B8+2KHzsxiRUz2I2F4eSXqZ7rOhsOTgjj8pkK6
AtoFdtabwIdoh3wxqLHBzwYUG4VtH1zBg1m3Tb9PG3dnhqN/QiDZYn2ka9hkweIanSA45sswEWJa
QYM9iZDQFWr+Heou2BfVhP114AiacODYjxUHNChmSBZsEyZWzhhx9IBC+3FU70Yl3HtkcdA0gure
YPvazCSJ18V4s9CvYLyBPhgpoBiJgzHRiz5SYYff5yQrVnrsd4WZgDfEdbbzNCeRpLNP9BS7vi7O
v4MaVp3XhfjtenI25s5pNk1uPYvaOboi8HcmlNWNYlLjNIuKn4y2HXmbdCqTMt3n6bcpMpwjWljo
J8QLxT5IoY6dhXQb5D2uwVUb3F2UOSwA8M9L+AtMycEdTcSJyQYCYz2rp34iSepz+BO3T0WCxigd
gnlnKc4pfYgAaQQAfzwArRndptqNEUNbHTM3SMaMgx3A0STqql0VzmuaZwtqnpcY0LU/5gcPORkP
avsmjGeCvMSa/ln0MJsy3uUjVoqhNLae4aDVV1Vz8IVxrduJ89aPviidS1f3Z2eKhpvWD1T5D3TS
AK5iZ4NlSocAoTS5eqPTkZeMfDnWKXNS5R7DHJoC3G73MIbDNzRu06aMME+ZE5WVb2xT3D8Eh4+k
yFvYE0jdQmgWhuNLV9gzArMcaIupHrrKfoesDkfi9vptXTokmOl4RHYeuYcuqluYCiYHic5YJ9Wf
ZJjbB+U8KANDm/gAfcaAht52apxOisCESo/HiFPMuTK98anN/JQY7rbcDCL74UJLfo5kKF5DPW7M
pldrAgAXOCX0FhSn4TkvzGplznwA2XjxZTQfPWf6NbiMTAxQbZe6J0mMZf44YiVgcUX7DLvbX3Yo
4ynqJ9qK2v+BlMt86d/4pWHKVqs2d6jUfM/CC0UJnOtnUcX6W8uPUov+KJiKauMOFZzUOvQOneG3
L2kenqUR7Efl6ZvQ48UbEf/2svbxqoHyaelS8TC+cTgq+/0Ps6bhB/1wgN9ZXyU2dehK8C97Aods
ZWEBI2OlTIbhKNORsSrQR5NpB12U1rlo4Gol4cvEK8IYDdNLlvlYL2q1z3qGEgVwrKe8/62RrMGM
J+8GndQFWaHcdV1MILPxoWBIXctxPpkD9sTRlfGTu8/ZhACQlBDjsqa+d774GJscka2Fh8+YPTo3
47Bo6tgYmsRMXglfZ5D0oO4BgOOAE4M5x2bgvDQ6OLYaFycuPmoKM2wPff4e+s6Z+2NBmyb7oSC2
ZwwmjFcZTo7CLE5tB0GbBplxpFnJ4tn13qnO3RaRM0LiUjHe13hYVMDptSsc+5wcitnjN7XVHnjw
tCnylO4G37UGaBWk7cYzSXsyzfKclD0Js0yn0gmuLcyWS4qY8qz5uJ/rxgtRe47nLAvUXlCA7KfZ
2sX53O7tsHh3ON6tqrZIGZmbWxEH7FtBCrykBruwRHA19A4po+o/cZoztFYQS23acPPYsuEVFdOv
HvVh1OhfsRb9rgtIBPNnYw/Gyj9GKq12nWvZe2MsmHaIgaBtsfRJCQVa00WLMRXP+XMbFfZ6Ljri
NkNmrZSYNdzA4ScxNITVe3pxE3QrDU20b1p2kcUUGk8OjILqlpJTvdElPgcHrw3yVbO+DEwvOTgZ
R4KL9hX650ddml9UhYI/DU5dfiT22tg7TfnIZru92D0F2BQAsWyG+jZh6ttoy543QRa6GGOF2qcy
lc9g3ZwnWw/rvKIdYOmm2Kky6B9jUg8wL4Jt5Q/NrUIEvS16Jv+kUMGYAB7GqSC1HsjorAepSQ7u
uZi9Y/mSIZl945bZSn82c2rwCbVnxPIaUe1cI5K4Y50PL0DLO00PTqXWi7XMgnyAnH/9v85e2AET
bEzm/7xb1xlf0zQuns1hOoq6GV+FTIiBtWxS9jZZ6PTvjnT7p94j3TGcq/7dkr67H7HswSrib8Fo
tWtFFsx5il2IAUFsH0LfR7hvJX805zhdm+9iADhqL83RuszvyNyTqepeFiS7M4HjQDvByUEkrGzl
wSmN+CXRNSutOf8VC/L/dX//AamuEOn9z0T1XfOj+PUvgr/l3/+l9/P/RpqCj1BPSP/var3/I/eT
f7McIKPACVAhKPdTFvR3uZ+0/rbIAKVvSktCP/dQRP1d/iesv2EcQzwIJAO5MIqd/yf536LO+Ec6
ghSegP9jgtB0BfIDT/0bXT2tJWrmCrZOlg80wpzRRSQGk6rp7egCEjK6ZJKZUNl5/QtAr3Eovv+V
o6taCZhnnqencaqGSzlzQP+ni/jfiQD/r/eG1I5+pwQqjxrS/3cNm5njO9elRui0aLLCris2aNqf
cdmb9zLjhBtP1JwgnhMS62aPoOneOEDIg0o4qY4uWas2bSfTS5iQXvu/v7l/iwHjUkkhFZw1Pt7l
P2/RdP2TZq2sZQxSArkkDSZWbO3INarj5gkYidxO34bWhBPn+Pk2rcZpE8JNeEkNiQnh7RNE2DU/
qmzR9ajcujTyFEjXeSsD4ig8q66PDqXuJtAajBpUEVojUbeds0FtiCnXeHHCtWcMAOtHglENxSY3
4waiwmHMZlX+5VOE9Pni+6G/i7FwoHGv5X+4CNaiIvyXuwdmt+WbyAxJ1/Ic9W8BKHTbEBfBuVz9
9aPN0MSWg8dpLsk9Kb0nrJwEm4hX2w+dN5VYZyuvFc30bD5+/jbgtOJrG/jNPU3wJsrIevzvH5Nc
pIP/8g6J1+ExsYTNw4TGlQfznz8mYDReEiE9WU09ff/1EHf+PgxLimpQuKXdiF3lqQ2laMuljdC/
MVim0rLGdSbTYTdmoC/rJZwsmeG2zRog3Th207lgz3+J4vyn37i3TIzPtNMbwC6Td5VG9uykmfXw
l7JsIB2djZKRHdaq24D9d+3LbJPojBEFrluyVOb06TPbxrSK04yeiED71j6GgmMoLrl16GTWzzqa
33RU9DdkQVsEbPEO5+G8IVEvefipH9G9JBC14sClnS5/dTpSaP/DpVyWgn+7lBJ5pnCJDPRZrZZL
/U93vECxlg8umJEoaj56M2sfWpKAqaEIlsR8nfAPPAeFVTw3TeSA0ykBGKT6D1y14da5+pARY0l/
1E+KfdD4jwryxzV3fXQTFhqZaWoI245+Eoapr9aoHeBSmNjCAc8pqFXjCqh384+PY6CHtcQL4Imr
x+hltOliuA3TcWGgshsuDgoI0tK32UK5JGll5angtWDa8W32iKztYNys5jEgFbICuYPhKYa5djQd
KGCe29z7fixuTZ6/xLPp44SNK9zvxQe007cM2TEgfRJR/8P19dW/3qxwQkjfgUfquR5aWMd0F6nd
P13hXMUuhhqCWhl3zxz4XWfVtP7TONr3OmU8YVjoBfNJ2vtSwQixI59S+ilI8aCFsONLYa4NpHoY
Xq3vComcDPr8WmEf8QS4vIiCUtD2WFFxbWHPelfabYKK3CBKvrJ+NiHjejnSbXUj+w8iGtQgRKmO
A/IEb+7OswWaIZLpPgVghodo0pui8sktRjyAJmlaQNP1in91KYllPXdZ9xoZiFAbE3F0KR8qUW89
LkQ7Nb7X5uzCALCh0DbJW9Oa+5AxmtNt0xx5kiSRZ1XI/KmrtnKYtk2UOKs4ah60DK5xBLWGXIyz
0DaCQxyUQj+ifLhX/gI5meuL7epsg8N966TqJ54IPrLsBeP8u4GjzAJWbXAuU75VIdaw3phev3jW
y1xl0CdQyqwzZj7R3HXMJJI7wIcf5fQAE77vULKsNVwcoiX/9EMsvlgiW3m5tXDG5Hn2rWfGAMnR
N3FjV+gLjhD4o1VfypY5JepqugQ0f0td3Avc6vS3HjK9EencoqbolbfJKQ2xAvVutbUK3gSrgAUv
LfbWjauCeYUFEUj7UD7b+LcqZfwYcrxEupluaTrZt6Qq/v4ibSRH9HVuZWWXB48x21eGxrSu0AuP
whYngfaM458IHzpKQFP4UXXzpjDZg0ORF6vUHAHr4lmi2d4PHbG4squCZ1I9DRQAmX63ovlPlCn1
McAXt7KdzF0yeg0run2++G1AJ2PiKodBuHasPrj0RJ2RuF4Id8s3wDhbBSGXeVlyy4h58ZiK3yJ9
rwh4ZniZV7QNp/ADhv83HDvl91iiSzZobnwh5GhcKyGHF4UIxgYffulEoZ9MhltjwcxQNwZmpsq3
L15wsoAJvyJKxLpZjU/IZO23HB0RLL2z54/9c2u03Wvcp1vsd+I9rZG5hy2ALeLv9rUR6jfD87/o
CfwbQGzUtgjrnmf2e99v5b2RLQJ+yBFtiHIaAQceYen4G5yEW5ZPdURAr/AhMZkgrYxZjXKiXTdV
9ktDA2YdcQ+9iSD8Aay2/B7U9r2crAQvqqSPSyrGqSw6C69p8+fzKw2EVP71FxiZgIOKE8RbRIKl
dozTXy+28VQ7ZC+wdhDBFy3PeA3S55R5xb0r42cb3MQttEHB1sLsVzVo+Xc/eMpGTLVmhaUt9OdT
Kf321mrXXZdBOaxpm6PS0LRM/c9g8Zi559rDxnL56wVp/Tpy1nWy7vrSW7d1117/8aLpqiI5ipBK
1Xw4PXmOhNoNXwNtuoeEt7KOi8g+GX0N20KACvFBFZw924J0EZl3fNMofMOqO9pZFxyZKn+JrTsk
kd9ejjFrjFMyGCaEMRixzzLFRW1H1gUpg02/Z1cCWfzJlDpY2e3M9BUYKZwFxyT+pRLyJBK9+vyq
iLrFtj+Nz50jd5iGl0RxcGwJzXLSD5p7WzP7jtuWEd4CGU4nCPpyrje07e3DohXXuW0vBU65VrV8
L+PohSy0xRYrpq/VbFqM3CdsaAEc6xXANr3PmyWb3krbk6X66WACnSqQo+YrOQ8gssaFxSvM/dhB
nverb2Y7/LYaTYLhoG84O5AzyYLq0TazU00bfR1UuX0PdfFXo5a813rvNnt/tDGJGtgFWlihYfUo
HEHktV+2zxhP2mfIPlzewA4OCdK4U9wmIU1GtfVEAlSW3CmCRfJfJZvwZYTcdIRWtTVLFA4WkYQ+
PcGsj+OvQBmY/LuodxByBCtvgAaS9f70fdc4bfEqe2IbZ46l23b5Ms1TSnfAZw9/in/3EEhv+Tzv
rRxmsIrEi9nji/x86TzP3ltLGKLT+jMdGSa+Y5MxO0b7uQk9H7GJjxKvHx0Ki0H0KDNi7BJCBT/o
nJRXIE9UesiIWEULsXVhiDKbpaSaGtE/OMmXp0a01UrMeY9XPMwvoZ+999LtHiQewpLNKd1jQZ8a
bGFCRz2qj3OAMRyfJzSFBdZvUnyeh6Yf91PEdu13BUo/Qyw+8OWPn19//kkVRUfHj8EJbofnbECL
8fmrBTrNLg2MSafuf1gJ4eJKDTvNRzqEjX1BIo8fPWYwlVO8bAJl2Qenpt7k6WBKllpgea3R2KGX
olplM9rlyFmgdNANJMi12YfuxKx0qT1n+jkqQ5/Hc7zt7dm+Uuk0+7nLv6Bk8u6AkLy7nym57HQf
n7+nGWJ5SlT+7LGRrOmum7RCvOaOjT/fiDraWzaNyXqonDfoRRwiCyihQaZv/nCyLVnv4gwhZu2p
4rKIB/Nq7lHR5CU5SAUL7DTkq6GOiteA/uvaivtkMVMEu9ALfQiV0JhypAUvSH6J9qaZIwtactuc
tX2V6Cbm0Y5e54aoGLAwD4R77R4yICP2RN2rEdp2Yg7FkTkCJfzsdHvaVE9NZVb3VoVn7XbdBVzs
dk4YxpMpfpL91rH7N/qx6iRG1exaJQEglMxSOgXHDNUR+nqQvruonV58jgtXnsbyERbofiz3PRXQ
Y22yK58bu8KRm5v6xZARmPIx/DDl0Ow+/zkM15jIlKX60MPPzppjuGd2/YI64HuJuO+CBrZ56XKS
YxVDeo435a5T5d2kJN2gWP6tZrMEBXhLknm81aCuY4R8oHtZcnKyMRL7wxnK6NWRQ7+NBLyGupMn
PfVPDcMJRAqVunoEb12alK2LA0gWMoMJB+9bnLQQkW3G6m3Rw6oy/fNcmRaRugXC3+Yh2EhPlCgD
XTnMRG1PYBRu75VUmAagr67GlLAlmk8ChZT4LsYkPA42LAEvpkSscLCQ83tzBqaLpcdRa9FIJ3ke
X02f0jRrrkOUpG9T2191X95RdPGwDOTClJBviYYpN/T1vmBlwmjO6XrVxmm4ktp+cRPni8Ndf+ba
9XO2c8dAksTbnmsxxacKFBWToZ5RXDBNV4ep61ZJixyguf/p831CyHp4lrAFo7qZcwY8I3Cetu7X
PUmzUH+vk2tsfZMzIaPYnq6lB1O7HSdmt9PNVRTMgqw3plDuQXSC4WBbHDRylnQAKT3CyHMYZ7A0
+ONTFz7iDnug7RsUsSR3rArbOFeOGvdleTNB0apKh/fMgworaywKFmcYp3sZQ0bV9vjHSEwHnN0p
MKOL5ViagVPOSSE1N6Dv2AUYcq3MafpupmbywO9uoB8S5YMmgEdeB9Mzu+StAJ+/17PejZVTnVt6
xrjp1cmNl5rN3PtR562iobhxFGE3bOxx05yBrUIaQZvAcX4DPoGIsDF4cWE0HQwa3GHFANLFui4L
31vLPPvdTeGTcMv4aaQwa8au2NkirLG9bOIKPUXc0lEds4/ZRwYVRjC6nPk1ClFI1iXywxH+EHJS
RGVTdummlCkUt6U3cberaISvkQyvVqdp+vrfPPaWVRNXZFh7Qh0Cq3xHdDHA1cFCkkaUMYyYV0Pz
vXH8gd8hSNgPv3GyZpWEo97T8t3N2fTbnxak9WCuc9P6InNvWCdJ3Jwjo7oygb4zjIfh4gQVDF3U
lql/xTn/5rVOuBloh+9rndwS3Jjb2Hb/dCwi28juGd02VGuThZbZBuuhE1jk2ANEKUEbV/PJUUaw
A2udbQoxn0hPGJazaX9hbP2sU4ZPtKT9LL+hjTdMRK3UdeMLg6rv5lvHfX9AgASrcS7WhQ8A2IxC
7th6vlyD3t4wu1CbztNEjxXurZPAfNVUFSuRzD+Vmg7arYOttQxI3TiUp9EiaqnKJjo2HKFSYDaV
THd9hGw6ap2HNXFAS6N2NWXOUr8jw+JXOg6RlcLxaYDDZIX5RHLpVVvVq/R7UOa18yQrpIqEDK06
yFkMWUfN2QiweWHRaSymc4h8/+Kx1Jvge5hYZKthmn4TOsq8RI5HZAjB2sQ7WHt+c9ZO7UDZ1Fi9
DNALk3qLc/GMpnve9Z1jwsnxfyfIT7upljtT5+G+ePXszFlHrf09LJm5YTJZTM0sp+FEn0Vr0hYs
8ucnJOB97x3MmYGe7YbuJuSImc3E7Cz5OYwm0KBohRkg7TnjwifoZUIyTYPEqO/26MjfCiPwX3xm
LG5iaiYP4bCe3NbfqvznMANmxusDMyyibYcAkAkcirDlTJQYmGUGk/GUm/CQQP6gKWzsBgWAYCY3
DtlcB+3fQiBhsXm7YfBI8IieXeyqK4k8s+lZ/6MOi4DnGz+KsEDA4s2LziY/Z9oJabkMM4Ll4g8T
5RTNhizP7WgwJlYXJDQzu4EDbUkE96Jy7xRVpm2UP5RQ95ETnF1m73Pp3RPtwrwZJXIprymQilGN
KAf+WSKKq85oxOYaNl8xcJiagf3PtaIZ2FqXqK9/lf7A1siBinsSYWHXlesiaMjpHomZjr0uvbo+
mYqUQU7pM47PO3wRQQbJoh1/1aaAMNozV/dCvZmJdtkg/QQqJlZhX3xg7n2EE4LrYqbEdp0luhgz
D1gjnM3Sorgzrc3o1MgiHXMB1nFZowC7SVleSj2zRBRpslFJTgIH/YjARS6aItiJQRpvlOsNeHnq
q5UEJsCJFBlBKo7TwGcmG9QVDlL3Ff2KFULI4uS08htNgXJlw/6xxnSfGVm3a0PjCGQpR6blH0MN
NmoQc7dltHqoZEDAV+luq+49dUMQ1kOJn22Wd0UwNsfnbFqPdiEhFoG2HCX8iKrGwxNgDk3BTWA8
0IT7LY0IGybkujC5BrnOaXxbcbJlWLvKStbSIhIMW714WxjDtB4UKqQeEWiUc0Tn+Lxp1NSsO7Ph
M5jiryjoIhSDP9sA/2Jn2GQS4ORzotLfVVTo4zjnRwQFR+UP35iJp6H8PcWY7mWH6wDnhMqOJfq0
deC+eDNwEGMgOd3qLTITkYxUrsKght2pk++ZDXRHlqD7UyJHEpP6tYvm9VDHZJJCmNkh2N3bNBYe
HnznEGH+iqFcusldlgS7SORmDljLBqTbXXINBQkHURq0qASXsMyarUiZJWzdcV63JZ7cULN3u0Z7
hAhY4NAR7GPCJANm7EjrrNytWTRq7U4BMQaBPIJZvgHIpgPJuCFWdXBKcKVXMsreBsvbNRpLm8qc
am9GSM8HlGobvFOWOVTXRu+hxerdkHPVx9wnlVDrM60h90pbuOlZSGNkQDsmnTSr8Be2/8XUeS3H
jWRb9IsQAZPIBF7Le5JFrxcEKYnw3iXw9XdBExNzXzjq6VaQrCpkHrP32sRIbZWl3xfIy6kqeO16
5IZYlAs+i/FmqhTcThNh7mjLyyyScWM6kEUARJWbtLenrUtZu2goccx4O9buLudpWXHBgS7Olk+l
RNK/9cTwy84HRPLZryJu4Y0XBj+BC58xq1mCihJiFTsHTz53kyV2wjN7HjiivQKSV9p5G7nLgcbQ
XNgtmbIwDJsc5F7yLt3o2zQUDJS4e8kn9dz19VsEfosNc4EBdNAbd+IddmdlHUI236zHuRqCq+B+
2HlI46D2qAOWFm5MsNxbtLLfNqOvTd1Y4RZFAWWdyZg7FOlzNwSgLC1YgNI3rgQ9JvSqwNeKzIOR
7KXbBnLQ2sWniOgPABynA4c/DqNGE4pkA0xqlRVuOl00q7zAWJjYr0YEUSerZlhsoyquOT7xCb0K
Ma7I82qljNMQccZ5WLDW49SfWx3hJwgzFFBAEYC1c6fmMbbfBJUnn1NzB37hNBjDq+Mn3Ql0J/PT
2dqO0C02bU6ri/mOelauFX//0MbU8uCKeIORvpUBDv2ZsvrSkivfmkvAoesMLHP47mgf5y3wQ1A+
4Y1Kn3EgK+lqhLEIAQ9LAAffOHMTdu6hchjgVJVGZhK1fAest0hpQeJNnzUKRrNiuhIy02US48J+
1w/ICE6xC/O4MmziP3YDLqJ9BttiVaXiKonqYUngcqSl7d6LsQ25gsgCyPfAEeUsbozxEesj27aI
jYXc9rV8lOra2LNMaza1YkpCvwdPyilpLhro/o0XylORyRKrEabjtvGKs1XNeMlVoCnMOQCb0T+A
JW4OY4/dRCT9xgoUrRjhrtuk9EB/mI2/y0IciU2SnURXf9a8P5gk+2PqRsfAKMp9bET2VeOAGaY8
Qa9YbUKr/uwQfJwssv6gRec89GYergyL9F1venMaaAuqspy1S3sZIBxftUNoPNJexofULaOdABe1
GhQSq9C6Qf4/lj6UvUaihmaXBFHwMZ21C5iu+wklmuBORjdUfJveHb/hx99oDjYmnrESOwPmEujY
5VeLP3jbeM6NQgMvWIlY+Rr14qOtqy+VEg2hd3IM3NWMcjVSv/WS8OpkOVaX6YhV4kgY866S5Utf
u7+pxu4pvScXO/jXv0FL2MLa/az4gLeO2Hrh8Na6GKDcUF3qvIYyv/ySNRAYVjwWSVEE8o7ArrU5
W1zK6jPBx7xqoBV1bvKXwI37VNsXuMQyKG6w67c43Rgr+wmbzGE1VMwm5e9qFOi0oVCoECqsFRBJ
Zhb36bfSPE95pt+tHK4iJcNL19K2uNPRnjJrTReP5lYSm0tdtpI5vybi2D+R0MwTrRdGYHzuOMeH
nPi4kdzi0YgQc0h+yASJ29hyCXU1wN+pt+CWwMRmaIJk5bUrNfN9c3kw4gfxiNW/OoFchohGaiF6
zOylU92DkT8lZKmu1dggPPYTd5d4g3sMavM5S4u3TBmMknWF5BNyZeMhgpcJbQWuKmdlihZBeND9
TuvuTcXAfBkyLZef4FwZnoMiba6ubRwiq5cQ+1yQFNnADsVy2l1P2iSg2fI0thHhEIP148fSWgYu
iEjVRoF8S1motQ2pVcRhsB8Wqmf6jYh7HMJtB6RhFWvxTa2jd030zTqJ8BZPPIC5cJdJC8axY8RY
fjPF6ZaYd8L1GupSQy33a3LrqWKPycgOruB2Ad0VcNovMrnM18Etzsu/3RwcpW6vhql3yei+dczP
+XmqZpU5o4TfEngc1UEDMRWlZ16GtyAiH9bkAHuqYA5tosfJLPtrFvbuvubvdpO947fNLwVEOjOu
f5EfjdjOax/MFvyPFtnfEWT+aKZfAe0pxbn+qOhP4RRKphjs6be4uPLDyKx848f5OulifW2YhZNW
S1NeOjNreVIfcjhG74EDIt1pqcEw95xcOaKwGc6+QlBjlFG8i5A4P9VOd59sgBQGKtR14iJ361jB
Xtrhlbs8PLSlt8OunKruG/PVq9QiJRaN/ioM07e6Hcc9fInCS8wHM8L8GQ4Nl2TLa5KBjqDLAZap
UIFwSvRvUU37GgzTA9PseD9HX6Jhnto3OGOmiDx7thBEMdETBWO8YWHMh8xu6wuI2g3ZQyjMEQYi
4AL6Aj6POLss9OWmIAMpsHlw2gpaDK+396xU9qcleGSGtP+RZMFZpugJ1Xj2ypPNWHFlduqi7eRD
Tw7j4Oa5ywAk2hZGvrg2HlH6QSvvKcPFhBfE7gcA18W9tFkA+C2ZSosTlKd0PQ35eIq03gsLxkPT
OowIyjLfGWRIUaiPdIJpf0I9kmxqlw+Wo0jF4qXH7Zwz9bNGBFPmSfavWEjG3b8gciFxHnehz2TB
o1gauk3XYJzlxEp2NSMVr0d1wcp4U3P8Iif/WvaMgfhwwio+QIPFfRhiwBIAABVKqtTOljLR3qDb
+ekivzxgTnu1C3UDXBCeWbqPOOVpEYqMqFFE4T20auhI4eCRPqUJE2nUtgq8XQE4oGLnt5KK1iNX
4QuQl48MZDEVc/CDwG492tzzA+aTxuBkcalUTespH9yPUuDfoaHQ67Yjt7p3KwqAhEqd8RnxZrvJ
IjLPw8Du21gWOIR4c+/Yf0KKl+RTKmp/fmIQwgjL8/pepgSvoej5EAsCU16tGOcpgaHMyhymWBCG
vJpY2nEaXUYS487uvPfU7H5ndfOWgr/dVG27h1cAz8OzSQCMq8cig7ILT2MTBwmdxUB1osf0PAwJ
jLD2Tk26DjTE8Rpx+65jX7cbKkzQ9E9OKqFN2wNVnMOmbxwxSCdFQTni5WQNIX+wHTWQ9wz3O8cx
uyU7CQRDJ1y2d4iJ+tQZH0KI6RWabN4ushtnj5lMwaGr8ddfoF7cygL/ozkp1OSwdLUmhoVl7ypl
tLoKdFWuy5UYgwGCNFGj0KU3k/8eRepJ4ZM4gPThXh76hMFsSZG5GJb9kdRBy35GABGeiADDaJ6F
Lz7N2MZ1JZqBqdn6giWf1UU28WLJMc7wFYQIcXh+xXowCdbg18w2Jsf8FTvWHoKTC0aSSSOhLPqx
Ktp9qIM7LhBepDrfJeQLIw6nvLPi+d3Y5S1KE2Z+Vgt0kXbkTu7rL2l3PxwNUBZaEulxIjcATK0P
sIsMCtGTbpPkbCn2yhqfIOCJU22+TIiOI4NRgESvuPOy/hOE5RIfHjyM+GqSyb8wCMUiT4gIGFzG
mBDeg2A+xd82scP7yi1/JIGYXGhmsK11+NRzJLYZ+1V/YeV23dK6SBPdKdUrG9EVYjZvD/mFczM/
ASc+ZG78EzrcwiYC+DEghmbEZJdh01jrqJOHGcU2nSsPf51jRnFmZI3dxC4leBzt4Hto2JcpvPNg
mJEEZOE87cN2/JWYC5qHbZ/n1h1Bzum5nbJ8K/k4nHSvTxjB7FOCvHaPdBeAitwrFVKkTDARIvur
R8gKWT57C2RgrZn4jSHeoaE9EnwIzL37jQJuYC7hu4x9+9eIJ8PFxQj/YbKv+D4u0aZM3V8Zm+m3
KK8f6zaHgWKZYp8wuNzWCdbd3sFEEJpyn8KehM/GQZMq+xaW1lIbf7qOURyHxwAp935ixrXSXfNC
xS+4qOXAuyGbtSQ141gJ5bBgAhIdFsYtNP2H1NXwjOeLopfcQkJCchX9lGyWWhuHWeign2468VyI
+qxUwt3I/+q5popZIA1N827UIINdUWEaZn1kDDmm+KlZGOTZsxslT2maw6mZ2I6yZdmOXkU2vN8Z
u/k8M5L3co+lWJmgtUhYpRMsuGl8aJUyJGapC+L01ObvVFDFuR+HUy5MvZEsUXl4k908Gkeyor/c
Ep9WCKkgxVIAsSrMF+YAcX9GStJW8F0PGGpoHi0Z/o6qljsQW2EgkR/A4mo3PbiVHVts/PWRhxKq
EnwiUcVq8ZeWe9NaTPAZhZTGUy0/ktCS6AZReeB6dx90iPcVa8xkxsGOxCCGZvI5yhkISVXB1UfH
R05ZezB7bvIJOUjrGS9dEEAf9MsBt9CIVYd+dlNlzd8qqxmlYWWPMd0TzEFyYet9WJ1Xbq0UXErv
Dca2Ii+QxeSIlYdoiualSqPqCv79iMEY3W6/kLCBM63jryErHj0tIBUNI81WQy9PqCk1uI171+VJ
SdsItUah5d6N6iu6MOMyeh91W4cXOyUDMQrI3Uvr/gGIv3vx5Z+8LdRJNe1X6D9HJZggZKXeKcNz
eHXN/G1u+FwCVhnRZ0TDTfjhU9Qw4WjN3vxI7PzNcO0D5uhy73dsfKtHQd21HksiSaiW/yxesVq+
twaSlI7KQ3juyYZzb6ZucllCiaP+G1o4hVyAAI54FbK1ghgX+DrxiWkNpSR/Cp8n988lKxDnmyln
ddwu7HLx00RedIww0GMINdc11AOiEoZb4boHXcNMCfvxEahAAtWOTDSlDevgN8G5AliHo1mzykQB
4LhElU3GF6B/OFfQKtYp/Kkn7e9jj+OeBbF5Spt4QFIfBltHw7vr1NlW/invLdwVNsII0b7LxRoy
AxSAw3ZDBLeriI/aFT0+GS+sQatFBTCTgomw5dH0mmLAS+eZxZOFRGdlyULiOB8hK5fGrjFoO9IM
o6vAN9YpjnLHCOdNTCZm2yo8EqQBHQvvs2bFeCZs9Oi4tFeVHWlcHCUwLOMnS+JHWB37kQ/2zqxb
gFjs2UpY6z0RplvGZw6WcAvDre0SlDNZ63kEblH7Hoo48rK65kzq9y+OKziLmf1U+JBeTALnd1np
Opu09uwr5KJbmnX8qN2ud5PD6MbgDiRlgGMy7pUBV3tCTdt2WbSedHpJclvvmCSQPPQ6JfJl8rNv
AvzAivQuORuJ2CBzQi3FjHgNbBltU9oSqlOR1ux1x8idXs1yNzWs5lJcf4mBnzvwti2AgBWpVt+F
lUC1iiSbWFq6CKrJipyelnnUidgxFBEZfH030E+R0T2yN7b3dk0yzOw9+IydGNHgVjVtds99eS9F
f237NN44Zo34BBsQ685vrZPHqQRYPtLxISymHTSdikyRKd4EZn+dxUxx4jc30zBBN/UnKJqsr3w7
v0DbvqGUujtRuC9TSdlFxmbPG40rylz5H2rpZZttXxuErxiOuhZyiPHH28RFLq1q16ZvXTffalKk
Sxy0K3tsXo35BOvgjWOiXXmNvcWXqU9FC5vS7XowPSaHVdx767G5CuGfsMYPj+CyuMama2dVn7Gx
cKqAvrDwe5mHpDiJujn3U+IfZar+1II8H8ui0M2ZlRNVosw1ApEWZVj//o8Rk+PjgNDsReuy0Ujy
APrbmBaOhclYPAZEtYqkv0daibzYEHfXBVcFFXya8bUEVX8o4Q2RRcOZhGzrQP+7DtCa4dCFIjVK
pD3mRFoKWxJszHH5SHbjwWv8L4qzeTVi72JLkiM2ouiCxsk9YM0mNFpCRgjF3GGTx5Ne4M7qhf03
k7Gx0FUwKPqfY71oz5bJKcrvYivonnpEeQU6GC4jzMAq77mnAJkC19hLjQwymjEGpdxjSAhOkBZW
jBuNcyua9zD0+dD6GD1z5R0nmAprFx1M7BL+laTBMQ7HTRGyZZtC6jN4qRFaS/fgRAcPfMYmr43f
ZaT0qrSrvU7cM8Md/J0GN1qNqn5FSNKDxdgziAmWAxxT7RKGA+fYi9948wumXyQX2YO4j6TbWYUm
nwZ809pF+kD7sQkCTt6kzEhT06TusBzFmQPrKoHlwvocV10isHqPVxe2WCRnAt2sK+cxQY2IM3kG
fqWteu8A2Qde6Byjnt6ys5Jt2NY1VXtOBRg9eyKsNl5V/PZy9zGuBEEEGEhBWSNESp1bbSRPQzdX
O3+MWTsKppCZMad7Rjy5afwEbSEfmchatdrnrEszg0K6YyJsEVq+ytdzG7g3zyROKk/ZNefcHB3B
XSsjCZr9VADE0eih7GDggVf2JXEhYXcyhCjSvVhgBOY++8sKBgaeUfQoSDKSXa0TfRQZ7COhQQQZ
/cEz/aI0wW9AefH91u0+ir58gRQB5C2b/MzrOIbC/pBIB3opY7k5rx4Ygw+TW++bLEfb4wQIXVPd
bf/2jr1TxRKLKy22FV4v1r2XpICIO56QmWGET3TwOvWLbbI8rgIm4tpkpCaDaov8nDt0CNakWkGM
jNtXGY7NVpFux5QFrdIYPCW2hdpqKU6F9904GmYh7aqPgnqr+vlQms05nbOfuCZorSWDdyb9Igpu
UYVkGonLn6Iv9+wzPynMkCiN4IlEUVBBtkzT6iedJN/hMivgOgJ5gaJpEzQ1mxf/Bme55gWr2Puk
5Kz5GgRiM1fvKWNGMxDFjohsmIBhv+0df1pDqECjYJfkbg7vQRNj6k9luUrJOwOWUxwypzzrhSiT
s0DqlDlgAoUDn/f2JZXjvTQVXKuumVZlX39OPuuoagLa7/jdxcA70YKhwH9L4TPIt5olOSuyjzT6
sTsdHkZcnQyyvwlfKglbw1zhqOA3D6K7D2KfASGAolWF0oX8RSBNlTKII8WZKIaHkvBOZLdnIzMx
+Lv9nSuDg44AsKTFqCor5/ekIlQtwO2RBpEqiVGduEFjWHbP/fyad1GPQxkykRtFH5MQMAGbjqrM
2rKlf+rs6G8fGWdMZhhXM/VTqBUhbFgNwTWtM1GiVbBp5zWXAxbGhUq3DJHN4rconpq3XPxFzPTa
4DmV4wIHK1yExl74xUpvhArPmLH/NXU+parGeSzqNEb87rebYYQ7glKPNAaMg4kj0dSmZ0ZQW9hS
PDSN++VHlJrYkQ4JMRZrz4iv+TIQ74rE2o0dMNlO6R8MxKjigvTDw5J32KmZH9jVjU+jBBbTr7+9
JcS1CY194WjKi8rfJhrJWinlNxkO1m6Q8/tcoxPQTLmMHAVso0nqHQrrq9fdQ4AU0WpUc3QrVFeM
gSqmYNFb0Dc7C+XTxuD5bAPWL/2k3/qBNRrWknZ7R+L8Qdqcv8pcle7wPC8rZMaukylOzOIBqSbG
3dYx+CpeT1Ijgvd/+/DWmJ6tTv/K+hxDaqKyrdk3f9n+v/GqZZsO/c1aUkDz7/A0uiZwijbOrfVa
v1WO/+An1i1SKSArn/FdUbnH0rHw3rJUgzhjZvtZ0tCy4q02HLsnI2TJRd1qU8yUrANMDrZ5iI52
mrzBETNIN6/IPPBEDxJgyvctPw/FYUR0gfwgMSZda06/cjBfiqb8M3CBb8LQe2ps2vTeH9+Wo3YF
a8hJl2WEy63IbsdR3bstCG22vO6RvIXWI9StY75GAvunUcKQCIb+z9zQdAFswMTNUXMt6/I8z4qc
P0PoTeUQOxnBIwgAc4BXuCVe+CPD5ptp4X3szQWMh7a4cWDtGrljHOqrSeQGh1aQbiZXaha+yVZp
ZElpZ3KNlGBZrZexlNzcqn1io9WvgW7eY2/vChkCIZW7gJ4cKTbtXVpEIAOKV6X0o9260d7rgnXT
xOexR3FdwD/ZSMJPMoV73sA3WTxDtlFMnWf6nomnP6jPyTyhkXG2QvEb1DnHal1fCnh+iC2ziP6p
OzRhevZx6ZuVYx/sqh6RldFTtn7tk91YrJESPJoT0hrWzyeT137OycJbMO9+AXpeW8x8nbp+bRvn
GxUYR2tEKubUwJnGy3VKJLuIwOdci5N8wyqI0alhkwnawqjHiHoZUMt1Q9wfDX9cVkSsYBrrSafE
cPt5lOxN+hArifs9OGuSuUN5jwr4NHNAD0GY8CNsrB8hcGwL36Sr8OtXBvDMTGce60F+111NP6Eb
ZHm19YJTgCojSaBVJncsWfeYTxH1e8MUcX4JbCAplQtdXzM9waV0Hdkhr4aA+mIuGTXAbf6o50ju
Rj3f4orcqXTLfjQ74ufZz2zdzo1nn0yLkZvEp0CtwuUqvfpMzN5mMqA4JBoCEQaqeN32SziPyhpA
ZMhje2N4qJD17xCNc/wRglhTPbnm9GLzvmDfR8yra6g2YRHeFj10qVC+NrX/MHsGRQz34EAHNUUI
+rm2W4Fj2UpZB9k0lH7Rf1vOLPejB7RQT8jiB6pQrvbMRHdNfiosH+9XHfaEmhoFY++0dNeGQg6Q
WP3RY84E0828inDDwJrdfU0q1JhE39JB3lItjVVjd4+dRdMFEBQG5mwXm7xla9VVF+XoT1uBa+7x
uQ1hNx0Lt/6og/wmM6DQBAZRN+8o9tRkXSsx9DvPgJLEKYMtOkvXSEU0JpXmV7Uo+9H4rsEVEhMC
03lXJgtXgLwVf9racz6d5uJNOCS1DcmCenKnR9kQLpIqKF5O8afF3YN9KX91vfm5HUkfsD2+8WwC
DaeJQ9CojsM0HuigXzphP89zE67nlEKn7Lr3bvL3Om4e4BmLPVfCNhitt8gd3oe6Zm1nGisNl+9Y
S/ZLwxBuVKTelJ3/RGL+ZEYeERzQ3bJyfIDHtOakyHdYiIK1xwdyZWjehBrlu0u6akDRtjZHClng
WkHTv7vKHa6oIki16ph7eGqA9FMeynx2trYvRpRRbQz5M74PaIf599PWWyjVAo8oECsDHmG/kZz0
q4rqgJJMv1NJYRjjIqtCbtPBRLydYJzbF3pCJmn9sHjjmIpThFriXUPqMoiPRCQ13q2YYSfjouKS
O8Qa+zejYccle9x35neUFU+ShEvmzEwZB3ACzdQQW8jKcBsAI4SXYrxL3E07ocpvP6K8drzkGi04
k9IRF59hysHVrP5nAUWIy5gREnxTVfsU+eI6wgRedU2PSDCXa/jrVBqSDxCMP0slYF5aWtXe5QEb
ShEzJ5XE+QCz3XRIiShX5+pQICQAJcz2CY3JGhnMb6fzbknPR5rMZKaMZ0aL0QqJJUI0pKcwmSiU
yzaUe9LYGPskGK0QhTKDgCCWGSMSCGAyaz230CLl8Mj2Jgagldprz/d3oN7s1WDlzF773xoP664w
qm8nhzab/RAgl67NlrDGJogE5tkY/qKKeub6lE5L+Zwb9EqGZpPRJ/HJw+S/7rOJua/4jY3FuOat
vk707wf0+oTc+yyW1LbrUsSJ2WM0treIwKQQPEiV6xvmlOwpneOnqUjEyamS58G4aV/fVQ8uqjbi
c5ROEGWLYE/PoI5VGX+MiFuOZF/C2EoJiJz5mDaRuUNvoc5QiIL9JFqDuC2OBcN5T+2o2FNu7qui
g0OA+Y6dMtg+AundW4awceum0esgUwKOSKnU7huwtGgPWgoaSEwsQziGOOf0Q4y0k8Oo+gbvKrqQ
x1HOmyZAWOnK5BCHC6IZm+JK5PDZvDi/5xGJayCPUcSqX0kGdg4gD4Mg5F6TN1/16ADh0/pbVXsi
qKGpZeARGKYvn/27iMP4iUkQz593LPQlliDkVdLsAtiqvPJveo7bLSzyxBaAnHtiE+DnrjOvPBJL
8W9puY2iob94OWFeSZ7sFU42hKZq7bUxfyBl5DlETz7JaWMGEflFCEXmCPDLVL7Gc09QmJQbr4jq
y4QI0OojZ2PAO8Kw/VAFVrEX5KKKzjyj7ym2UiYdcz6CANuACnRmHKuBrUaiOPDf0EQmQwNLyWFO
s6iLa12LXWZx2Seed62p1hdZjDhVy1qgGvqnNEIxyzJ12ZbWq5gzABopRgkoOfGEFwdxhU3tajmr
vg9+Feh/1sKQn5hefETj2v9Rbu68dazXnERt6nFy91mPfCCepyvxVI+5KZjuLIRNHsMHDZRQOznJ
s15n7nwVPudZKo8OIb1N6Xylsce4wTIXFjrAv4l4qxyv6Dapt7aGXrNvsBkQeV2Tm+H09cqgx0jN
XR4mJ6OLH7PZj7kdk2VfyRvmSV5o7GDWray+zNH9A7O7Q2c/70DfZWd+JrSVrl0cSKCeaPIxpHgM
ArR5aO1qOKM82Rd+8bvGrX7UDdA8QSIxE8zfOCfuHRXeruVqXZsU2K7Rf1VqMw/Lbr1RLbJmbW0H
H3pRpimQLWYkqyl/YY+GT3/ZZdZT892QErKxfbQlTk114uTZtoshd1vTt2fTdMV4o1Y1qgS2CdOn
W8HILWDIMMBLT0EPsJmb+eByaZcdzo6SIfi2df0GrB57xqSkPHOzODjnVJpY8pEAR8amtDo6MJ8J
LGJCZ1+M1g7gAPl1bYV0EJjizijn3dxyM1RdjV2pzRY4skzXpeKbOZRUNnpT2yy/+G6QIqlL5pRm
Vh9Mv8WhM4Fij/huK8uJr3hbsgpNo52SdBHWJQm5p4JDh8/avDedx5JpH/OlPt6goRh3VR+99o38
idL6EQGGqRNE8sbQ3IBjc4oILhMEpr4+1+Q7pvDVBiG2UctaQ0YApNTYXc3W/qwGPjwQoc5z0l+s
gNxbw24eMoOkTktSiqVd82GVnrNt/PjKSFmhm+on7nSUjfrFotZbI+ePVoZX323WDftAKJQXqXjB
nfc3cUR0FPim6IXJVbEZrjNMXdKuCcZJUudM0hUxs3XwaSAdQ07k2cktZQyy9iar3pop+YyhxcpW
p9GjZYSuOBgF1pZmcY3OwvvHUrF3adtED0tMepWG/t4FVs6uAC7bOOAV6Qbze6DRZHgUnVCbAAbv
AwS8on4aA8+jekqfStFdIazW5yro2ooLZnrpRW2w3Wc+wqr2xBVbH4zAwFOCTmgiTSMD0XjyIYub
gHKIJEcE4Yc0rLkL0jv5m6cqPgKM0UtHmR4cF3lB0Q13up4GWQDUW1zz8a+aDEGI60I/SMzpt7Rz
fgnW4kV24bOcHb20+Y0uMDxOrr64gW88ssP4rqTGUrP80+AOxEPZ/rlMK/Paxn64G5hsByxWDuTD
XWo9Ipp0iRyuG8Y4EYLbLRMQFIpwCckuhAgGTpCkRxjQ2QFJPIQ6xYTGSuvy5ixf/v1psMzw1AzB
9X//f2MI4hGknx2SK11W+wyRcSQrmXziHuGLhQjnLjRKotTU+3YQaPk7uEbMkwlgiPzgmHVNtK99
qgdU6FhUQUJscsvuHxEUgomO+e9wHrFxSZOv1nftLSW/RYxhhIAtNzxcinFwMDtqbu1BxCVVj+c5
/0b1z1mHAC41Cvky5TN6eWfpv1vlvtiF/6uJ4WcOrT2/ORkLA3KN4hso2/mt4HQb47y7x6OSrxCd
/kn5WG/GTw5Yjn9/pfQs7zJOEPuhQEx3mAZ7u4KtplxUiHC5ndf/949cezejVm9Nbw9PeXN0yLK5
u8sXBB3lEbHPt4lQwpl6cQtMr4SoNu6HUCNTs/xzb8jw1uedug2OAxRDB7sCFeY5KHxxTG3zJU9n
h5jl3DuNUYEWf1bZ1e8EEaCWe7bmwD3zxPPCas7dmIwosgT++0UPqXceEg9Rl4rnLZ4JZpSe6I6Y
8sQd6qy8WUoe/Dq31wX83EMsi+y1wt2eBtq569HMXgGq3EQ6Og+kH0Y3aQ9v9cQbT5iAdWg6Q99d
SCxPRfAODl/fW2BXa5FrKFF2oq4Gia5E+8htO3j3ys2Diko/+GPx9Hoiy08CvMwxnYmmUbWX7Wap
uq0Efn5wFykTNEXSNalODqSp1J9VwkXoNfk7BrNTOcC3TzF6gEOOrc8Ys/iqLHJOKWymBOlYPvq6
lt1V3D5ljvf7H0MDgd5i830lsgyjKpAChZGY0f/kI7lMbZeQrchKDn0nzMu/Lx0fov/86d8/WqwA
gGSRo8ww7GCMvo8UCiWynw+v/hSF1yXbHsVF52560brI98wU4GZoIqaR45tdNzGa6L4+StFtYfb1
59xx6+v/vqiADzUZmfy+xdHyHAuNyH+/hIs8dfTNa4Nu+Fj8s8ijjG1pjaAZSAElEiPVRCuAxTIb
u+6yALVBVUW3NO6XX7c6y5CV48osMRKR+xFvkEZl0UUSLY0lPTwIp3ahpUeWt/33R8LD1zl+WrIx
AEbACkxJHbC5IFxwLGQIPU3kVOIunPLTuHBaDBl8QxGq9pbwLACos3VOjA+7gpywJeEkeOViN1Y8
y90TDRs6lmTkvEBSVZEpdJ6CotiYBsNZU5PYULpF+qAcZmczOweL2+bfJgFi9inHrbwzs+qCsL7/
SyzfVeVQIktz/ijtqVoz0jHvHucb8nRvm2sQaLZ7U/iH3vjleiwZery4zHLzRLxbaW/iWc2wSxg9
uuOayalX+F96jOKzi22c5cLEqjCwd0MRT8cBCwFlQ0Qbk1ckTXfWEdQPcjttiYeqKryDnVOJ59j6
1qrI0d8tr8O/L6GJBKevidITJuXHYhYebHlFUW8fxeIBDwNmtHGMPc+y5nad4VfZpd3nfw6LDPfA
DCgMdmf2xgaGOcFCgalRFGxM4GHrf++8ObfQNJNY8hY6CPyxEtVndldNe7Ab6y3FmcTyy8kfWTSK
bcEjSUUk6w0sNDziaXFNjCTaejrSZxPfzXpcJq4t61mkJj5A5zo4Wzau1zkpiJa2TSzCaX9HQL5E
i7nhHcXcUeuQC9yf82sZGdbaN1R8NlBVgL+NV2Gzr+RNNlbz9J8vY1k9xKpEPlyMSADqR7Jixsek
mU3m2bG/b+f5U1bSOXQgUvc2pR+TMvWYtwpJr9mPKIbn6kICaslJpo9J5WRvvFHRKbSNaIcnID9k
tXUaHdKQNgI69DmMSWwGF5dcdNmQQD6Jz7QaGRBKwGtwIF4aGQ6vlWoSYsCoKzvhvJOWileQK5WI
mGEPUqB8JjjwZdksxJ3Rv6mUce845GhesvzD0TDkWwCWR7dL3mJnBgEx2c+NNca3jA9RCO/le87E
Y8K49hhabHe8dEzfBTXW1pjaYodMbh3O8/9RdmbNcStXtv4rDj9f+CKRiamj7QfWPBeLk6gXhCRS
mOcZv/5+KNk+Pqc7fLsjFAjWQKpYLCR27r3Wt5KDJNSAjaiDrRfCDkpzbjrlnHDbN1s1yEUObGXX
T+yBkLuzaud4ZNqsw0Q1GktSpYDllYqecF9XNG/LatOiBD8niDzPmEh4La3+AcJqWmFDQOjCFmHJ
yDw9VkGBLsmugfPOcKk4cXywyg6OUhpdJA6N5nMVDsSXOdi20jGNj6UGia4KbUqldDgoAFwrTkeG
WlEznmPnFfNif8p0U1skPTLRNNYEiTV0V4PXRs+1E4Vo9yy1lk118diNjrGiYURtYgUmpp6xj7dD
W4vF/WMvkqlluNZ8M7XGfFLRB9zV6sGkMV0guoDug1fOQAjJOkH4sZsCkPby6FTOgAd8qMbh1+IT
g19oZ1wRjcNnmq60Er2+Ro0T5BclUJ3nEDpRgI1fLSQfhnSTVTVvJUiHBiFAabfno5kQjuW3gnlM
vwvSWL9mWvMhEmRZhS/FsQpznYqxMp+MkkAMnNcIs8A2KKyrdmni9nCHeA82ILtOEUmm4EtblP4Y
DUzR/LQLiRaL3/I06ll6aiFGbKtU3joD2xHcQ/xCeecdgl7uQiu525Bp5HXATCxHhw6Tm5TxmYuJ
1gpXfYj1P0dj8oCFzFje/7Aketyk3uODJyjv4Fmj3GCeTKnSbLliwfYwEBE30wWtdgzkmM2LA21Q
vR6Pg6ICiywPyURd/KgNLvI+m4D7CtWyFq6pgH8aInSXQeSAK5lsvAaN4+1EkGkLHEcTRXGPAWKs
MWIH4bsP4eIp92lgU/zZO5v9yULvpID5wIEQvXkkzAod3TpESRendtlwsfRprkxwigtzKRLI7ENC
h7yAqjYEgCvIM3q4L/5jMMcm1JwHToLUwndbcbgfBmNk/+2mGU0YSNjLWITM6SvN3ASq/4KGA3NY
FbCGuCZ0pKBBy+wYYh8wSlyN1jAd+/kwNE69J9QHnQl0BvbR9gh/mZZeLCMSCHADAa8/+UyGLlzo
64dBt6o9RMwvCYyyE+6SbJ+h9YFwapEr5gQpvbqy4yKLgsLE7QcBvZ7OYz6X0b1/BfbjbnJfkNU6
731qTtKXDPjFbGp8BW5gnjph1Y/ZtK0Aw67uS84Q1HuzbcpVJpKLN3rNzpQ9jcGgGs56H6EnZina
NI3jbKDXou+Yu8e0wxjFeGm8bGMxblu/OJboAW5IwLVFwbM2vkSHXhFAStgXGVMBxUfdRc3RHaye
vVjylLLwEErV9a8UNOU6qcCu2pEFS6cbj5hdtE3h1eYaA4h96xwWiCme9/RmyGYTvLVlGeHGSKxl
43VbVUEwzjzqhxp3cR7ZiwmQ/LGuVLCWM/3i1ysfwv7rMK+AyHevk2lQY45scEBHBIB25hJPQx5c
RpjcsqoA+jufMgIjxzaZb8qkCzajFpYzSdg78EWJZj0meisj8SBC1SzMuqXiy2GX1R7aTQKe0lA3
kGn408YqEH3jfI6PjD2jnV9mb7miUTkEjtxHqRUd+Ylsf8tCnXU78ZZ20gyYgdJXB6fcFrdgwtYf
DI4zopwvvMk/RRC8yPs6dv17P7X2xczpX+h0Kn2Mepf7OWcbhVhGdmOfvF7B3teNlyoy9r026G89
gqp1Q2YUJtrqouhUG5YF5ouq9IGXNlytJCWYsMxnFS9ekRQFskj9r+k0wnByk4kMrpIzlROWhmA0
HO9f1cFxsL7PXqDJ8sMLri/rKihLr1aMqg/I9pB4ApnPP+5GHgeYCexaMqRs4wdzRbpDum+JKiFz
g4yCUdc2emjJs9UwGGOnILdR58qrILlwZHN2oou2qcuoIPwJbgkWBO9gV+1W2RUlD2yLZdZVMXg9
Pz5paARZzpaTHK1nQj6dA6YfWLf0sd/Hzl5yrVulbmY9OnSlN22DWaCySGzB+eIdR7MtD8ZUdVcn
ytOdQy3/IDq/u94PpZAnX08/Ca95VKnNzJvi0hXDNfEm79CNNRwqE6WNOxaH0GoOeWRmhypq3UfT
6tf3i0E/leXy12e1zdUX2GYXQ+PjIJo4fi5Nmz+GbzhLtMBqA/8z3knXNJcDACh0zSN0oqpdOEVv
HsgGhawzcFZPeJ8OeSEYmbs1xR/0POSSRnaL8kl7p/vJzMK0/I0FE3nhkXGzKSvCIeC3++f7wZLC
PzfgovdVXO0YuurLvKigu0Q93M9QDog1jEh75Myjloi9myuQ6IkWrS+w+pKBIZ7pqBTTUiPVZaV1
YXyT6jkBGIfC2+J6CC2oYUq6MXKHZgrRBZTQsRKHlrQz5mtcqyuaTmMU5N46GDULuPsUPwTzZxoP
LOAGEBgri7Kj8qt6P4VDchzmg9Um7ywKA5ecMD4Udl6u3YLYT4LDgueRqqEl4jAnB6ZeF33rbrHd
PFq18A6twQ5QIb3e13hPH8L5f5KzCK+0y69kTKYHU7bBU4jbfFEaabDtug6QDeIp2MdMNULdxsdO
q2ltgwBC+iqTa2+pc+cnJthhd1xXXp1cXWGd7yCouBvaddjp4yFsEW3lobI3TcxMwEpqGGtV9lq2
Ze/vTLNw0FV0+SJtkpykjcFfdu7ULzT2Tg9F2xCPQuc0y430nKZm94jtqdjMaBikQ8bJC81HWjz1
k5zoZYRR8knp27/HeJN6LUkA4rlcWaEpaWJk72UkZEb17s9olNWxCUobxwVzK+a70y7zUJqllQiW
YnTKq6p1e6Pjz9xXVgDsYvQlnXf4/FGWXjLPdJZaZADsqhxCeeaX3tLQpk2ZEDAy38Rgw4qWBfR5
G6QVCJDipZmxMSSpjV1RV5zwHNNuN9xl3pvqEAubxJxeIoW1SOcSnoSbanvyzLIL+qEEttil2Gyj
QauvXQNRTPo4PYrGfZWKsqJht7cUk4M6YVbUL6RRWUfKNetoSi/cDUH6ZJU5CU5ueJ0y4T/LPuAC
VEfaRiRIBnMxVQc9IGY6CEzm8Y61bCHSf0FFCpgCgeZ5HLRvkVVrq9Q0s2tvB5v7gqqBnYyF1dOA
eCx8Xz9Y9hQfgdefkLrP/dT5twwxnZhcU5aaQBgytbJ+vtOVymTXu4M6Q0pSR7RgcCZs5Z+UETLb
d5kWo0ptyvGqrFheYufdMzWql6onV1mztiQdn4VI6Vg1/B8YCBm6sHuhpUJOxFgfijSyQEfqLSaL
R70lYNWYu1rsWojyq7WzaJsnt/BiFkzzSw3kfmcGuI75iR2DcnLsyJr+tdEysmpBCCKi1Mn1N5WT
zJpNN+23grnlYTAcLmqs0zSTwTXK6es4gdW4Y6Baw70WINsPqWcGeyuhVPdra2f4yWfZdkvfjNBJ
g5CtV2YSdwxsc/dieCExKKEOgIOtb2V0gBnUtK1dVDkI44H5s3XZ37ltlrTfSZVlUogbe1WXoNgh
jr4GGCDP0XywausyqCrbl/BEpN9vpJ2YF06AHsTQ3MjEx5fuy9qi5VhaH7WRg1uI++Bp/N5i5yA3
hmdqejsdBAGMdsc1poDDOTZCey0lPTKYTz5zUPHqNaQLAEkK3xaSfvOhrIxkbSA6WKcR6Ky7FZkU
ieDUsq4l2Tcbukcj0FYuahE6l99upqXq9go00y/yWax37qZgjIuTJ/E2gbXI2qZ4IVCoZ/yijasW
SAt/UOIolN44G8Pl4lvHyJLzuaDo4tIHRRDheg2LF92fSAOOUIUlT7Ni9YzBP7zeD/FIQWDFhTzg
SdZeEAc9pPpVa+zgO8BWRrB+/Ul6brjptNjcipzYDaU2Qe/TP4JxBUUA29/Sy/BmWppbrnKtI02k
LWi4T8D3995n2efdviqb5gsTas5V54tdYzwtEi99cp3iaOkB+3ByUtZe7CqU32W1NfWuekyyJUmO
8z5l1N9zXfL3csObkzLkt+sO+noHul8DZlciCXACs963Tulz3THHE9suf+0r8HCe1Xp7ROGYcWyo
hlKrvlQ+me4e+qoL0Hv0WwnZOemgpkMcej/pVKEZd11IayyaLMboz0QXOGiH2uysDXuz10uwLKS9
a1rCbIhqWHvQlHFUEP1vqbC+ZaSz3ExiOsCsqotA2U9aEVb++RbxAAspknytQyf4QvwTLVT7PTN1
mqlD0q/lUNvvLb0h2JPmC/00bKrqDQxet8pHWz6lEVRDjfH5AYoBGFhmnm2YvEttLHcEmUTLjPU9
g/LzpOGDWt6/CiMGhfevelp++HP7lWqQKUdmaDzeDyqsUAzaqJjmu9rBSc7zXLayHIaUZXOgWExv
TTrp15ArdhvVAE25glMtVyPAgU5HJzYfJhfAAL3oZkFN8dhbKdGUMfN/OHY5Eh0s+Q6agSMSI/sh
UiAayKtwd2kwCZw07AiaXjL/1foTUWNHMSHoVAbl0NDu2JxGBzVXEyWpDxg+4mcL4tE7DJI3fMYa
xQCIilAkzSkeqb575vPbBOz02ixRsEsoKVgh7E9ytfprRyld+B+0HsPH+4GxrdoG8wuyM+le9Z+D
jeUz1Pzu0ZR4EgM69o+oltldzlVZPMBXyYm1jfwo/RGjhaXHXseXEjPBkn3tjz63imdyZ1ao5YBP
J54LPcyy1ngbrybKMzvpWkTNxHbp7udQp9lR2n7xtlQtxRSCVedmNbyJxQDSIZ9PkjwuH9le+d+7
jnqsggOFPqHe2GaRvpQRk3sUBwIZdYioEFyFPjWrYdAwLdS2I+gzKggwk8nn1AdfQCCeWiQduMEO
5eAK8qp5HIhTimK7/BLjblvI4LNCzXyoqBDMunokFDXHQkQd3OX1GRoyGwCtdRXirYIMNMGGS3e+
YVtGtmujOqX35q26QY8O5eBGqOlthMY9q3RXpAdqjgMjoTWMWKIr5m6ZmALyC+bmNmGWGDipvFeJ
lu+7pB+/KD0jFCd1GXdQXMQapGbS0Eeu/ej0JuUiPMdYvseCZfD/f+oloJB+cKtnE7UkZJP0YIhU
g8W9skq/f0h09ADjmItnG3PSKmpqsb7f7IwMhlolnsBwwUN0mKabweB8L4vuEsouf+3rotrUmoMM
m3SM58AZv8lamOc6NtMH/GfqnI64mzI0Ndt8QrK3bPMhWcWjfmIWjDNk7ouWeV0/ziAZ9o3cp5l+
/TgYVrKHTQSYLLR5it9o2y7lz5lq7dFwhxGwIL3QNGnMb3o0fqc+LW8NqmZ3qgmgNostAM8UKXHB
G2izwGhTWGxSg944jSgcy2EkX1TNhgwYMi7Ekc5zPzmvkSZP7WSlP2qoWb4y1iCB9Bt1u7ghpkDm
r6O8Vi4TBRvGwCPBQsggSzf+JvJ205UUjbpk+uCQfHXsFLFa0/y2pvZw6BwgQxIJHXLY1lgXsvyO
LQRnYO7vWHqcfcCYd+lPdvek07epMPG+McRFwCKwyPt1ZBxosaSrCTfudSg+nTlcG05I/0YRAJva
tku1cQb+wGGet+vWyEMygMfw5Hg5k9Lfbss2eqpoWmzvd/12//2rPGiYqWhgldzU69fAbEzcTfp0
/u1g14C2bcv7iDS/2d7vD6xuYEggPnWjId5wpAl9GFAvH0arNsi4V+IGg7R7ab9VJL+QryBxalbN
eOWdZlrn6MkDq1p18TKQSW7jhl868EhLP1DxTsy8/Kqpt5i+tvpAaQERxbx5nnfi4jB+6RiEUmcI
4GO5+5RHSHkM+UEgCT4ZvVUvRsQFPuzrLdGxE1139qtI8tWuHex1ztyW0w3VXO3SMrw3JUod7seI
J+ZWSq15jL2NeIVP3f4oRtEtjIhugiDy9oCUgo+DBReyo1d3P/T6AGcDgS1v+AttgZ2bt+7Jng9a
pxdEytfGTz6XCuy+kevE+c6P4JDe1L2OEfyfzwb3NYELmChDurq4Dvb0QcPD2N1v3Q8lyOgtl8OC
K00uiLJu0XJV1nCwBBmGSuK67HD+Ih+o5J62+WMde+pyv+t+SPJAcPKD2/nDA7bXvAirvFQF6G2n
CYKTNkkf4kry5kwlwdV6p1a8uxOFlvGzj8byHfcS3f/Jt3almabv4zKZ55e5ssTOroorxSqdYdtQ
t1p27L4noV5RzPAJ0/TiJbSz21Q567wtxq+95dYrrNoMtuH1EQiLBw5H79PU51yjvVGu79V1lB1Q
SS/y0Jf7JinROzaJ9pCMBGrjFGVJp1f1oZxgjnjMmq0/IpOAI/cTjtVsvCNg5qGQ1Zuu6zvNB55V
i/wJIku9kAW3QI4y9AbUxAh9wjL2EFXqGkf+otTlz8F6o/XP1tSwo03S4AKkvkSarCKJYL6L9tJA
Oq3p1d6e3ceMtFx0hMm8pqJRtWkjVME72wodS75JO1i1NqoAiRLEW6bw0DCCTtVai75LJsFbGTqA
7piMI1pZBjYkVSvCfe5Sbjpo5hhuY+gogCmCZskPuqyvXt8gaaqDYpGPaKsbTpC892ZiIJJgU5MP
Y+kOpHSFcoFaMoazMNvT6NIhe28eLa9kGD5/YwbykxYF0VSa8yObu5+qRZTPiH/RigpuBxvDVVlT
swUBe+Te/xjof5vUmQv8wUxpgBRXXVaecVzBNKa957mXUWoRQEzH2ekEV4YKZAkD0GKfmHLjwFQh
+6cEUTIc6WF2lxTzWh4pUuOKqcGYahvoCNNgNZlsrVvkaC7BlccWw4sVUUBxJfvme7RtfPqxSCFm
66ca3z3kbw+ZLorTWCBV9lXTbRvsyEmPLZQG5H6oVfo4NSwXIfPcQtEKmy3wLkFsnZce6zY7lj7J
Sw11OrmgEgpGyDWS/htJWp9kk2s7amoAu7l/bTXpHnUCRgqnBajSscsPC5zaVDN0LPXhIWyx8QY2
svM230VC3+QDwSfKqbV1ThguMe9DyYKPqcuERr9o0vKrrgOQSLoS0ItReCtPFTyD1qYmzqEdF4vA
R8NqoZIeLKm+anq38Nw6WtRTBDxY1LsUJcc2J3p238lrwOz2xQkIVwrGll4b0nVpI1o0G++KVpjm
90wUnTxtll5xRWMTtNbj3t2VnXGhB5NsGEY+aCD5d14ehruu1JYVe5qlQ84ARi/wa1MCBGT0nPeg
SheNks2qn5S9DYtlEHx6+MZvHoTLvi3C3dTCClAOv3KDPXCfNXgU/Eg8JLPsG6+M2WCfAkK77DI7
PvYQGSu/oV2K6agcW3Avvj0AbmX8TAJjPlSoJ+IbdAMmV2n3AcbuKxAOsrVT2ayLcrgMBSY5DKLJ
zLEUKLOWoz28OyqAjBjbzqxy3jtm/IJgT60gnrEWdRSuvfnJJmplGOaHhSZi6VpErGXDWk2xWMuu
buYhaby02ASTNV4orGTpWpedt/dKRJMJwDgmfeAWQRAy6pso4mT6EmuMjjPpv+NQpdWYf5LHotZ2
b7QXiY7UVtASp6L5xHFuvhYslLkrN9PkvUUpZtFqZFBpYsTcD6HxrtnY6HLLvPqhSDHNYcDWAvUZ
2jbvdKB9dWmUrrOh3dpB91hAFaYsTtZxhc9iL2w3vrjskIrJPQq2/V9l0GyiJrJXgrUXVBSfN1V+
1k736ZFrvCAzpCWpkUyMYiw3oAW+BXb2fTCTGQQyg5EGZtYBaq5TPp8Kji7FyoQni+ilq3bAgN8m
LssdIROr1n4u6B9cZASB3zdALUCxXxtBro5hSMibqAYAKiTWcAFgqTIKyDakkVslOm1rxBGhd0ny
UOdkRvSKJAOy5K3iO9Ew51BaxRWyOj3jCMARXQ1AkRXRuzPYx2KOSBdXlEtR2UiwzV2ja+2+7a3L
mKljIZDBMyO6OgaccuVO4a4xLPLisHkiI6DkAAqK0qA7tWRTPcQR0m+9S28k6OB594qvXYkOYywx
gXpTVy4Dw1hNVab20A8RPUeHDPT4rOY5D3Z2ddsmXBWWf4hL8VOj9bPK+mIb94m2r0bH21ucejR1
pmmJgb+ns1NRduQ9wu8WNTLg9Z8a8EfQX+6hbJwQTbr+xifprQzhFqKdWzsWHBRVCyKJnT4Dz8o7
VotqmRuo+FSOIk0z4Ym06QfMNViF4SIrfczUwgC3+0qm7LRO0vYpLjV333iXssJpjU+kWKAqRYVk
MsFwY5CDQ29fkhIizeiToFqy7qzlVau5dtBj8m+Vi1bSYCBPvWfsZK0lO0yGuPiD6qgnhMUS+BSu
PIewBnVrfRIgIKufJoNzTVRjdNIG7eeQNJcC99mm0ImPGHvxs8iyNzov6KK8+GfRdi9ZNX2pJuMs
A7zsWHQKhfyZinAmnUq4Ny6b7BiScVW+EySZ0Nvsv5SjZe9FjTet536MtXBtEyrGSXDuBPm4f3Sn
nEF8o2fb1Ob8sJstE/aV3YfiwKn1BNCHXUZSs8kaMRRAiEM8v4lGrd9HSMKcKLN24KePlt2fLdT/
e3QKcMG9cJ+6AwkVPk6ThnDmfRuG7TrN+CzFuFGHkX2GV6bnmFxVjAwfk69fm664CD83Tk4d78vK
31phJt6cWR6CTCdBLh1+dd2QFxVqy4jHnnrPz2hasayjmTNo4T4QixetB+npZ2N8GcWIuDQ4mraO
ODFnDTYkFiVDoReBn67pN3x4eNdxQ2+HMPvuwvGJtNZemU260HWDbrORNxuC7ItFqfX6gixs9GWN
uWpxN59Uwf49AwdlVQZyESQjXZ5+0iIkCLBB26rIUKCBtXBnOz4iyyV81sfJIv5isqPHDhOYNxyn
5ntWECKRWmpdp/qmSPyvnl58ZOaAmgksAq13uBAiOme6ircMFB5ibaNpLQ1ezU9WBv6LDZOWR3Kw
X6HURU7+3YiKr+HQ/SgGE2UNlpw1zdoeMfN46isQsXZS/MSR9zOS2SNuKJwIzAS2zkBF2DXEUis3
LPZiqIo9NRMj5FOJ/+WhcCH8yIp8AYSI5tphVvFcDMabgC6MlTurlnSXEw/wdhbnHpbn6Ya4Fgd1
nG3jEDBp0DmPUYIo2s1dkEzAKFaG0yMCM1GQmapdNMWwSzu6s7YgH8ajELxVitmB0OFZDss4wlbO
6OoxFOAQWtqnC9P0D01Vq12vdRurthdW5UzHKo1RV1WudTELurfTJUAk+0Ge7iMG8FVPHM1Lw8pV
zQBKw3rmY12fS2T2UwLl1yIyuf/Z+KJZGQqoQ4OKJEcp3HRusSsMzCpqCI5RnXMo/Y2NPXbCr3Vy
Ka4emrgj36Kw1pWZAmjU9G+OX4hLkXr6BXx342j+1oUhuRdZvEZNRekzTq9kl7ItVvFXLD/akxJ1
s/MRuxBLar01jO2W5OwStgkWPSVVbIvSxNyOtQNOgUgcm7Nky6AWunEBmcSTQ39JcbWmaSP3bJf/
T9AzGFLxjFBpSI32tX5X4kWNfFJ9Rp0uGIy5EFO7RkPE7BGqExOT+gV557Z8tvLi0NnQsAa5RN1j
SOS8g7gMWUCUamjv2Euv88RluMIoc+vHpCjk082KPTbyip7juP73+VnCIh0rT0Y/z3Yff/0z/SFH
GhYkJVfYhgn5bn78X9KzEF7Z4PcwaFcTSTNOCzgniJW9ckjUYfqFrsTmioho0M9WNW816mYUAlnr
PBmj+d2vF44RSoZmKE/icDj/+1dn/JdsL0eaOv+BkNghLUawv391oGLY+4wNr87nuhFHA7R+P/Ee
W3ONuZC3srbDtZnqqzRW403IBmVD+GaK4MRlR1vXBVQ9um9HrAMCNAsrSWbQWU61LfEf+tuEjwcv
cvH/CSVTYg7I+9276jq65Ri2bUldt2mj/f51V7UF+idpQe/dBya13sRn/N7oz9zROqLTSm8sTt+w
kmbbiQrrlyYGXg58ME2RHIR7jsG12dOHq8a1NlbWvnfcel8N3Qo1UvysjPjZd8d07aMbZmjVrlnF
W/SOqX7D4qjfWoxdWg2DbsKsTYoFZAS9dIA00obUze7YZlGPl7g2YD+YwdJsQIJiVgIGqYgzyHPw
Ap4THhF8pwc/n4ZliYuCQkmuWq/Mr00r6ifeAAW4iwQIrQD0VUcFs3BBhzLRs/AQwj1coJ8zsU72
IUv2AJOmiUJWRWht2xosFww5vE9l4Tj8dU2obCU2dPZazaHLIBPFoZgHvHA3c7ddgWBjbTBid+9j
CIQ4C9KWn2HgczK0TZTL+jRZebBRwegvgkQ1a/T05d4sNBj88+F+E4z6a4SOcf3bXUmQBWt6Z6+w
GpiLNTFtNC4S8er+lPv337/VDixyDMiNUd4UXKz5UGZYgA2jPU5VgQUjZ2sqwHQvnTFjvMmYiTXA
+FH2tXNF8P9Qzs3Eyu+dJ7pDhHsIYOcGu5+4a0Yg6RySGu5Ea6LMx8B2vre+CiHHneiQkvg0Mkij
zxJK8JYoktCgq5Djzb0fLGG9oEdWG7xS0Qo3Tw5ppbS3bq39qKMuxYcM6YPQy3x/v6ni8DIyjnFq
fdhPaXprG7Pc0qulj6qdp4ZcrEkap85FCgpB7IugFtyNgYTYLgilH+FPL4Z6tB6NqkC64ZD0AHbC
O94PWZkAqbBrsKYq0I6pnlMT6w3JMdRZj1VfyJcQoKKrRdPTlJGsXOaTsfSppUTg21991+jxbYFA
kT4ZPcbAqKkp+4UVklyT0PFmxonCf+Rv4U7qahSn2HGdS2Pk6lqPZztW2tpsG3fvDAgK+qoBXCut
gS21Kfek0UB5L6rxeB34VB7xKFeonE0ffkBdNWtGIF77MNmhOjbsy7R5WIrVK9nfdZhcbOnATIdB
87MzgWIl48PqE+goWaZ22uDJKBZG2Yv9IF28pMao3eiWMBalG7qgRRnRqCZOISvFsIjn86SZz45s
5fpWsiXJL3/rimyOPc5uskqLmwIrCCdjIkphBgkwUXKPJgaIVc9yTqJWCRmfjDHAuvoXRwC+UJ2B
PQuO9TXxcQvkWW4vA2vew4QJtL7aRsg2pfXCtodqb2C3fSB5oU5r6LKVg5E6Ql/BODbcj47/UXOF
QJ0yHqdJoeSFVW8YJUEZVr5rnKjaGS7J1jndr602hvU59Gq8pDlKMq90mZjM90WsN+SXYT2paoet
CiU0ClCnLPm7avJga+6ZoLmYV1sERzQUPzwS1xlmnyga1NFTJvLVJHtnDm8ebK/3oR1VGALjOl1V
CkvkyN7TmxNhZaHYnuhZvQpJ4doMaYYAQxOfqCnGL8GMS3fzVMEW7BngwAiuzQGrMWrwFCkVOk/H
DX7i2jW2zC2LXQpFctmz3CzqUYPp2evFNZKTv8Uye7ATt77IsDIpVov4ZQ5VD7Vmn6s0OSIujNZd
7ehnzabN4VRuspc2Kl6V9yeJCxxLqiTUJY8g24z72Imi93YGOI9xaxNjIOhqoHfAjo6Ww/Da73cf
EIGv00OkvRE3MMCo2jsjoiD4sWb7itr3QMPN3brpYG9CvfnZBV36GCZDec6Ebj80UrZnFIxqNTYy
PJp9PG47o3vPOzofXY9ZeLCHZYoxc/Ss+q3OvoQKya4v2WNUfZJTn0DATLpzY7bzdEXLN9g1uotj
uXsvEKeQCJWL5yltN2ZORaBI8KB7ktoBataZWoqJ3MSuQ/SZhv+t6tZp3s5v6DyqlBjTNMIU6P9b
HwVsoWPUQ41qfL/fV/NB0UFbtJ1hEiQP+ay1S7Fl2JY+T9C5tzYbDrKBKBWlB5opMWAMgcbcheRj
LDXaBd+1bgtiJzvQqyk3qelNC39ErUSPH6V1mp4U78Jb2nsATT1v2DOoNX4l/v7fH8N/+J/59deF
v/7bf3L7R16MVUjj8A83//acp/z7z/l7/vmc33/H307hjyqv85/Nv33W5jM/f0s/6z8+6Xc/mf/9
769u+a359rsbuO/CZnyk4TjePus2ae6vgt9jfub/9ME/fd5/yvNYfP71zz/yNoM2dPv0OauI8L4/
NFeXjOT/pd6bf/7fH5x/gb/++QW/1ufHn56ab81n/V++71cSuGZZf3FtXVKgUkUJxybuuv+sm7/+
mXr1L8pVgCZtDH6oXd0//+nvQeC2IO0b24UlDUcYfAcqwCbgW5y/uNIwhesKw57pofb/JgVc/qHK
U5bDT9ddS0jDtlzpGH+IAU/gzGeij83PUuYnM9PRCQHtWBbBhA5lVs1ycTC4VFR4MudHdUdjdD4/
ehcV3R9lAvL3R/+77/3tyf/d9wr3G0EBwdLvivJwPzhJUsJw++dtxp8zx5TDH+6L/Kn4xxO1+miR
tLq9S4d+OyRzTO1vN0PFHDiPsZK48s0vkhSONts4bEHyrRwzLkd9YG8AZak3w26gXDaAiIfpga3n
KscxwkCmH7+aBWk3jXDfsO4gniU7zQPOPqnlfdw2zi6a+1d3bXHm+TTbf7vNtk3uuy6CYAihBWAa
c+yKZWZ5NxENoAhKzOD/cFgFVnvRSBv/Dik42o4k7qCMpXC4Vw+BNzBO0WnB/uGB+8374V5qxEWs
gWKcq45i684izftjCfoARv8DxDd/7GiQTKAhahY2H7ococd8NQ3wZyoX5W4hNjjL61dXL7UrQj+y
gLUgfxiKLj938wEIBAe7HEkmYoLPLMYHtatSEP5FiSVQNs1ZkLB6vkv3RQ5jwOg8/5daNvCL/uQX
9UuZoj3TA2r7W0yncQ9J5L51a2cXB78Hgp8wDH/dd39gPlce3JC8uftNazL827/7pvsPSsxuK6s8
3/XDnB9phsR6w4v518P9vgKWy788cL+vU8XL3//mpDSMEZJ10SeXSpL86XmYChAhCzbuFtHUBEw9
dH09W6n6hvSBRh4E7th9Yffd1hFleDaHyEKsM0FsGhySJrQ4eIuBXcz6hf9H2ZttNY404dq3sm9A
a2keTg3G2MaYoaAoTrRqas3zrKvfj8L1YaD77/73iVoZGRJUY0uZEe/Q78u8AqKLRM9FPDRI8Cxn
VOr+nDXw606x85lj6DoEw9Be4wITwQzNLVzdfJpZMh5A3W/gpwTXvUZHpJ9D2htYzD86IwUZ4NDV
dTCqED0aRBV6GBm/wnFYt1WYvcLI1y5DkHMHC8+4mwBcL4jLiZ1+h273ydSXfSQ+iZ6PSGqqF7fQ
NnF7cOridloOlcNaGVhGCfSXidqd6ETItBKiIA1a/qfTjYfKT19BRCK2W3qVsluGed4DlwODrOzo
JL3y9eQf9Dak1lzfN/MWbYJsP1styxKBCcV5SuuyZVsBoHfGOWTBDp3m40b7YdNdu3YyK1rDY7N5
OSsx4lTKT6XNRvzIWbZkI7ILSIbNz8BQMPysosDNkZKlQ6VZJWxJK5nuvNkaT4ccDfgRmOm7SEDN
mRrwDIqJ1BECDxT6CbkNJDiw2NVX+lRnPyOWg2PcjV8B2twi9r9JpG2/HHjq+Xtr4ShIDCtlHibn
MX/Aoz9j1eTUWnzTIr1yCGugNrxu5pfAR0RuWZCE0fyIfmn0FYHLAScGqHHFXGeHyPP+pPb5fEPr
svj67lX4Z8nwf/IuuyuivG14N2nGhxqCaXtsXU3Psk0kPXhhqUuN4V1lxtEyeoB26P5O7CjdRl6C
Bjgc05Lti13s2gS4Ai1dTj+PP6e+G//t9PO1zQSiRGlHE5bkrD51VfBApxbz7iiKn0AA+hni7n4x
+Ws0Sw2kWjjQcobArcBzy9P2FEcaNWQpvswidYKgnQKkSfLOl71dcY5b+oy3m1zx3z+jyutDlQ/5
4wSGBiBhMdxHel3f4EVGU9Ruy+9B0u/AvgTPcE6jLQa3VEtqt/ze79soSL7jEER3NCpcRD0AwCpK
ts2Qoxzm9nFk93WnACNDL6YDye10L5MF/WS2bXOtOW33kvcVkP+6CY+ZBXQcUwXwmYsKr4c98Gvv
N9NFpqrjTZ+DJszQqHCWeANFbK1m+IBUkZXT3kKIYol3XuxcTW2sb2ATha9aexym0Xnxp5zldleb
awkHvblt4zJ6CjxW/C1dxUu2Q9GrAS3sPz597sfKG58+xzF44oH/MFjh8FH8+OmbY8NtbNWOfsVa
YmA3xqsrVpP51cSDHhsnnTVD6RsP3ezyKocFqKYercSgbW7mZjIeUK3+OvGFvYIcjagZqg83Aj7O
FuaPnElMwSU3ydlTfYpLxtgh9EGZgWvP07Fd3dUGzYx/up3EVNgCZdjdO5ZZrNnfDzdqm1kL7D5e
Z1CDXlo7PsLetH9ZvnVX2ab6VVJ1KG2n1H7W36UWTur8KhTjLi4z7Ss7NqD2AAQu6xA+CMIfpjKX
+Z2LgRBfyashNtn3LGdqasJxC7rwz9nH2c95CpKPY1Jwxce8wm20nV6jlQr3GqTgNL8/eKW2jQEw
bT/Fz7mJX6o3MrQt6qBj5l9HCc4+q3PK+VqJWUV+1AdsBOVSmZT458syT8WvkabOWCS0L9PpCy9P
OiuuVr/YE4IyUesOP4KyPeC8gsVmnGDeRo0SCnjE/g7xmQcN1Rr0yfMnLR7jo77Qst5GoOYpEUXV
k95n8VGwXcucjHTeVOfM/1/XzctPeLvL+edBeT799Le5889b5s6jt9/MylNnm5RRhzoPdEgXaicm
gzqdxYWIIDE5Ox8SmQhSdMO08U/ePyWHo+9f//s32XE+vkbYOxmGyUbcsDXTWzY9H7/IYxgpelgb
yq8oVh9bAFT3roNmIWCu/kK+0SwJfna54d6z9IkO1VvcJd68xfsZjlFR6dOyhPg5YqPwLl/iRuD8
TP3vUe09eC3IRSRxqMn4b5/a09kSg4pfrWHio2QWQumlSsSHWqblIJ82OZNE3o7I+Bkmd5Tg6eau
Bp4VFg6Q4QI+a5UmJbxILwczW1uP6Myrm1BF2UqGKn10sMrY5iyT4D+sRwM1VeyesmIfWa8zQnqQ
tS009dvmOOhDeYFPcvazsvCt9+3xNWOZvD5n2NYvQLNod9hbx6Bh/IeT8DYujf9YDUijo3hr05jL
X3HZ7IIcUXUPmPenv2KJ8JrDM8j9RY8SdBYgtUpfyy6y0BDR0pUvMkiS64F69ZcysovHaPqOOvne
b+LgYNs1q8K3YemrrApjbFtk1qPie+8FaI7xvrFmnMkMDFyum1LVkYPgzFhiciax82yB0/PmnCdn
QzQ8aDkO3YPjsQcx0bdvq7o5CiJPDjIBhhF1nIUDIwdJATbN6nSZKK10tFb1cp22BOU250QvmbzV
v39T7L9/Uxw2h6YLTA6dJfb0H78pgdVHOHOFxi8rh6TSiMTJ28FuIj6pdN21m3bpgNllsDbaCNrE
W6jK+cOkmAis58gy6fclJlQsBBONsDmYi8qNvhwkHsUmKKgJydBPEzI7oqre4ni+bjtkwbaUV530
Fp5mfBnp2Qs9Em1rFRZ4ZWj/R2M5W+LgKCew00tuAnThaHZYDlEMfpr1wrtznGgvZXcD/f+7ZQ7s
ybu5ZhmZ5vCl4HO5LnSl2jZDGe/lLB6mP2cAaf+cnWfPZ8HgxPtEb+rNv/9tNOlDfvwCuOgrA/Rz
VY9ykKl+/OOETuin8aTWv5I2nxtz7SDVVMOiOKQw70pl7LcyOoUclC/A+XfTZWCg3Jmexku2zMdJ
NCHqRzMjd/GoQhKw30xe8e42MiG5ka2bl22BSpWwRIUvuhBHaSNrwYoCydQ6/Dcw7kY9XwzY6JCn
ba4+quEMJKnAqLMq1XirR3m1dQErHBJemmuAe/WjkeW0jHGre13uGCYOmnz1jekHCSDosN6YSokh
xVBlP01V3aBlNb1EfeavZ8UZdlpq+3eSkdb2cJsuGsxnWZ7R7EApy2d2qGC9WkaQnsjdMnNOLCDJ
XhpYAl/kg9HceyO2EdUYPpqVFz7qQ4fTiQc1VGJvGe2IcauGHRPWP/W9NYdYMPt+dNksQ4mhtZTR
omXtB9icHWfwNhZKhCRKTPHQ2cUaGj7+wpU43wvoK4+oHJMBraGyjo3fGtRSjhn8yH54OXMWDQww
i6g9Abr7FJcMmVyulNTzRdZyZb1c+XZbyZC4pOk0nuW2Evp0+cfbNjDd//3T7n5syvO0t3Qb2xcL
SrvNI9/49LRvbZRukL3wfyZTfonED+Lw3Ywx9Ux7F9w2HVkZYlqGYHEdA/ia2QiuZPpTYozOpXNx
SpckHCn/3OicLreUodzSLa1jqhvZVbTok0SmUeqr1k9RENlLZB4MZEsk7JQLeJT+E5i6ptJX53mq
tt0K57xkM2sRsioy/ecuGlWkVV0jFVcE67J2O2C4SlffaHGBi5ecygHoF5KEwVoG6mDWN++Sz2nT
MhOqroc0/ToqoQAj6kLodIr9KC8gx/CvoBsXhyZf/CtZs68cam8HicnBorIwruTUHZybUp3qrR22
4Z/YOTGEU3e6g8S80vJ2//4B0MxPm38+AZ5qsv1i/88TynA/Pe4Cb44tr2yVH0mTrFtqF7Qha5cW
HiLjl/KOOL9L3N4bb91XCUQ5yioreadMGWbjyUznXvIlJmdzNI+3/U+eJMtdl7fU6V4f73/6oVHs
/AVV9hbSVnOfLYfeeQhVs7o7rRmWhQNb8HMkcLPkroxvzA4pUP4I97jaWY+egvoHvqLwGXzPesxn
O97bFX44Mjtqo/W4XGD6PAckRMWVC3BMQtpj0TaCg6vg/Y6dnFtcyzDIqu5ST7XiWl1mQ/9/s1J5
P89K5V1m1SX507UaHdinIhuy7VyOgLj07C5Uw/x0gMH2ay4TbSshmezwG93Gev1XpjX5XaoiGTyi
gsK/BH3O7mpBVEHtz37GPWbGOGdax2pSu73TWLB8Gz94bYDQIOJrvADQvQygMW38sYOAXWI72VdG
+IgcN63gVjlKCAp/wUK2DC8HaL/busMQ0Gs7LHyVqL+wFupvZdL4dpYzRMmR0rRRGj9PjNBCDxWd
Z0k7x+UmXQtt+TxBrXBeGarCAiLyYXTSd6S6sWg5A+y4UxX7ZwsM+mXC+PXK0awJMY9yevG74mh3
7vCQhOF/PAgdejjvcDSmQ1UM8qBqWppD28awP9XAOgQqa7Waxx8ghdncg6UG0Wybo3VgnXZfiHAe
8JC/DOTkUfBU+0fKts013cHhQoZy6MsvCDtUDzLQIz43puP4VzIMNfRggti6l1Hn5/1jD5E1Satu
r/dKeUtt1TzVuSZk4xDuVPZSwzrVqlJ6xldhD4//nGdIFQsbBfgX1qWS7mQRlnmslJMyVS9l3VV8
HHpQwy9bp7xaYFoHIy0e62WXIocyye7wQcUxdwn5/AnWqeHgYrcI+dCDss/5hTZB12CBStcUhJmc
ZWg7fEFC9kbUmiSOwJK581rf/dK65ee4Magsh2K4LQAFA/+/VnLW0hV7v5LT4OSa4KIQSTMNk/rm
x5Wci28AAEG7+IHolXuZ+369bTNsE8YJFT2AcCNKQPV4kDMQK83Wrptb9nONtZPkZbi0aye8ZR5S
NXUOXhFl1+g2hLtWGbKDE8/2Gib++MibxVsheJl9Rxx+n3RIZKAsDlKpR2PWwawPvod1q1MTxN8a
lalYdSf6SqxIqllFpcFOp/wORgHOjdjSYXcH5hIU1G+dzuZlPiFEhHRpjcTa/w52GDU3yHFQBXuL
9Vh1qhoOx44OFtRjedc+FL2NekR9nemjge1fiLxLaVpbK1WMr9B5bnxgFQ8IeA8PcevveQQmz6Vz
dBaZBH6V5EbO5OCCD8NdpUdJpUm1a4nVHn6Kuh6om9O2mcbTl7Rs/M15oy178/PQX3bpsu9+y5WQ
ZNgKGvZW324bcCD782FeVDIyVOSARuIygGUs7Li3lNPYCfmIgpTaWvFgHmcbbFOeYcK3jCTU8tbZ
q+14kBHPmD/xvlCjqwm29cU5Jin0cF61bsJolRpv/SM2cLUc2hFh6Nxm+1VOwbfMyI0LapfTvpiy
/KsGr1TiBfZ7AJjieE1lLvxmFNhPZYAjj2aG1o1mtk/2ErcokFwlmDZvcsUB3KIjjwWvthq1ad+P
g/2YG0WEGTb0AwpW4OVlIPUjE/e9ZUYG2PhQqu3fpQXRVRUjZPfvqwVDpaX96SvFs9HRbQfIoWrZ
9vKVe9cqGI0hL718Nn5kId8Xx1TdGzlAt8Xmd8IE6Rwz4W2CUaUQfsrJ0QW74ZtnvV0luZ+Gkm+p
00LJ5J/kVO1jqMzIeC0SRHKYrMUegpXIOWRHjQqNDF3ZasFlyURo2MmVrcJ0kZgxJNqlVXnVlQpa
HM52k201aLJfKltR17aBA4AMyxkTe7DTSK0ss/GE4qtWYMYpww5H1mOvmgcZ4cZSfAms04USyez+
2o9j5y7wop+xmuX7zKbo3JlYGksLbFo2IJ9iwN9ZjHzMO8cUiFCrU6/t03Wd4U57C+DQalaCb12S
Jc9Nj6Olpoe8UqbAP9gzlk6plajf0L7eoh1u//qYCpW825tLqlX1mN6M47Bx69Ch89KHt+5yQAK2
gEAWXoTRIj8LCgyi4DIh48Edb6lSmFsFRQ0VATlyvN4Kb2sFlLcRIlb37jo8zZxN6oIDqOAFHI25
fZ0dT32OUejao46TXsgQlJ+5cRCBX8uw0dNobbiDvzklY8Z7gcB1vZdhoFQvjhV2R6xwsL/AIg6o
7+8Os6KVaRnWIwZh0aG0tRd5i0mI3tye/W10dArPuQkS88EE2oX83rLZ09BPWJUataTzTu28LZNZ
HcLi1af9muKrxXZELGTnzT5PnxZEEromGLmP8GhjHTn2EtkXYzkEWdnQMORsLlBfakqkct9CciZp
kiFDOait0+x9X2s2dN0xYAw69ER8FAILaG8vdoF1N8pc8yEZAv/Zm46h00cvqo86F+Y0+YUMdS9D
gsZW0eZfZpFoB/+q+Q9xHX/zG/s76nLOZWCDTvLCYvFvQJEe3/tXiUNGHHdA6/8x7vCI2uFoOEMR
oR062h5uAMtQeqLSDZWJc9v0HOvm9rqcYb42qnHw1bBA8QATAxmeD94y+ycFKr9VmRHOIMQCah/T
Kbuu9PgAOcovK+MQe3G1DkYzXxuz4R7gVKC0MAwV9DYTpebQRiaMyuRT2fl82aPqm5koeATrGGoi
XVB+q3TzEPFmx7cEJ1C5fF7SPl2edcqlxFkqmWsrim+iylXewR+MAhBrnDnGTuAPrAS0Y4Mwloym
3IENMbNKdLsAuV20kUcf4p+IUYY0G+GfKfW6x57lTmIWvilH3XnC3fhDWm69JIirwdYoFe8ekPpM
cQ+tbJTTLxPoM1cioqV6lb9MVgv2AXDl8d/fEJq1VAzeL7rA+LtApGxVMyzbYlf58Q3hwASs+rwv
4TlCWMlYf+3VfhEnMiKN4+nc9lGt6J0Sk/EQkQtLpk4JMnU61Fa5iQfw6TQ/q02fgUaWTVW5DOGB
p2vZcvmoeGwKuExr2ZDZffFnFiRycY9EzJXgFwTPIGdd0z3VOE5uz/EzFGL436TkCybinOapw1M8
Nw+Fnq9myNhPEAXQHcrmF11L+U5FmUKJq55ePOxcVx41XjT2h1OagowCZm6KfiELHlYX6pVvaQg+
LksiiZ1XQp86GufkT8upT8PznXlP4fnydmdZXuljf9NCKjp6Y3srfcksGu41JRm+mrVVrVE1RjBS
SbwbJZgQwcU35KUx6tuoocDfSYE4D9rgweddutIwYjiaFmvfQVd3vLWnF6OxsutmwglVhpKmA2WC
vYhpSuFPeOfSCLk7f5bBRz715ajuTh9mCJLjtZGxx5UUObTLBz+0i6duwAv4HD/nyj1PXxrFKk73
iws4g80c4tI9pwjgJeBiRmTr18IfkYOeRa9zZk57GWGd5N7hqCcDuSZ0fDiBiJECloFz8k/3GfNE
/Y8lFqqXf/sCwcenKgPIyFjKcp92LckI3NgPi/IVB/tsR10uPKSmFxwAKgHfZ/MBD9vCYkCC/zQt
E21pfWsQZt3LRrP1jh2Cyg8ySEBHo6jthhsZKmOnHSC0PZw2uUmi/q4KB0W32oWspFnRhT+O1nAZ
e11waVQlCl8gq6+ruPsasfVZFxhHX7bz7B0tc4DR2c3GVzc3453ERDMM1iG9OL/ayGjG/GnB2oFt
GtASxOoMc3vMa9HuccMZ0gc740yn8qAmNtT6Za/tF114TyP7wi6C4VEyahOh9yJH3l+GFbTX3bAU
emSoGShkVUk0bFJzzm9K7PNaVktotk3T7Vy11Bm1EIGloMMMBcOuHLOOZapR1FevdE3c5QLgu0EQ
XhdTjhQaZjMYtDU9UkCp9hAkU38JTl97iJdY4bv6QZFlu5NoHu/IiFZ6Gt5ZoU7bZDnAkW2OEmfT
dyejOVLX9LG9vYvb792s9N/k0dEgXnrVl0q20eoh2HdtbG/D3L9v07E5CGSt1fNkG2KmvUKqKXyU
g5L5GMM7zUFG5wyBvMlVb/eQDBzRp5XBN351fi7Kw07XmvDQ+r8+hWXo9Hp4oFQlg/MjU56PMud3
v84PSzmrzEPfuLV9u7ysSkxYkVBi+8y+ETBMbA0HVYOZHrjpSL0vjPifasXPXYiEcdZWxfcqa++8
1PT/sluMlyYbFATKIgUIwl9Nq73mmA99CxIbKT8aHrtSZ0MN0t85iPeByLBGVlNscy25x2rOWBQr
EJeUidx9tEPWgL2qLBvwEdOYvMc441yaG/P0qoBSzafg3kX45efbSRrEpwjKUuepVnOOStgnexst
kYMSNohHDTWlxc5SarYiBD0NBOdl1frlVT440X0UW9auRGQMb45WTS8a7EGQpkq8K1kc8PSp7+MJ
lxgXB4/Zujk//xz+b1yx3ssuTo++vnloQ1dZOxowyyFK0i/kv2i+2f3oIhsmlEazxzK9ZrEhMNa4
lFSvToYBxpJRdFp02dZ1csi6zkFYB8NUCD36VnFxcseTzkKvMLf39XKQ4flQVyoY/RT/zCVNDp2d
oOUHfH1+1uqm21DwXlN8C7GvjU2kYwzjDks97JLH2dn0Dopsq8KN+yvc6tULmTaXxGgMY3YeAY3M
Kt64EURpoze8TYx48Q4hxPwmTVrtqoOSf9+bpgnNwne+Vo71c5yt/HeZGFhXAuNbzcF0rVT1+CNR
wFLoXeNfYkkK/gupsMcCbzVP1+37tHErxHq6CPdRnNZl0oha5+grHpwaJiWErQgOChQktzJU1HTY
W6iirbIhgZAzD+lTGqOFPVfwVUoLPO5V1ajZOspoh4QpzRXVtOmhyKkE5ZAs06czFXXeFTYGf9Il
KEMetza2HaOyS3yYsVj91NEujOIXZNu8I6xsDzkdzpDRUy4w9p5Q+GI4JMV47WMHi5rwjDm3H/FY
WZgqUBjYyThfy17398GIg3dOiafKzHh+xmhHXYzr4gc5BMoTbDz/TvRkW+yd9tpUv57njdp01wOs
YihlXKOrzXe3GGMWCs4wjZt0QhADtsX31sps1Cr04iYaVAeFzAmxvwVf+Q8ZZaBieluaLwbbswe8
K6+MpQ4io9iCV/c2WuZYaRinuQLLqfNomZtsO/mdUcTdp0UX33Vg5k7ftyql6D9SCT0t1wV4nDf9
3jcB7PlldjuhBfFsuQ1Op3P/xVea/kHV8m2aFsozEhvjTWWkSOstWXE5OJu4wodRZtM4xAeoKUEX
l0AI5Nb4uKd3GhQx+XbLoUcsCRp4/Oc3iAPoOW2Q4BCbuMbNCJO6y5w55S8TpWt8e0c6um7zIAf6
pbcjWhzr1m+OlgBXaih27MJbivfL4u8UROW02PRI3+OIFfMKsxX2ZnqSI/7Zo/YwK8MxDrcSOYfP
qaFmZXcykWbauKSqUKk2fQk34joqVH1NjRztJNtOfzeAy7TC/+1kbkSHoG2fEOEAsq91M+J1mgYJ
azV2FywScf1aQD5GGmE1N/eoXzr1rg+wfn6LIxIVH9Bo+4Gu4SK3H2JrZnhfpNJSuEg7RwNGxVKm
8Z0XrUd/S0Y6RdCLvquKnQz7oPUuacSlGxlGho2YSOTol3I3e6qnHZKtGJC5Pn6nWgFlT/foFfu1
daOadFZqR7MRT27DH3z37nstCZ5MgxdYqWdo0URFhWM7HS5205umVqJfTmpkiCmm3SMin8qmCyeM
/5DqeEhR/1hJSoyeKhg19TWFAH+J/TDgNRRi/qMGbv7DYtJRHQfNQZNPkyGk7Hf1OgNcZ6B5Zfoa
4W5t91V3pxko8yWtnuzKJkHIiH4HdGZiUCg1Hvro9stQJmYDvdCPV42wZScEzJVHCPerfL5wRy/D
Qh1Vk/+dgK3I7pGVxUkK1z7an0bb7OXgZ1a1qAp9n9EH3Odo5ZQr3dGbvbocJEWGGHhxnZyeL353
jdxnnOpv/7F7FXBH8Q79pDu8h2D/gIMGmfq3/19NrTbhkBnDN73Ps6ssQJhClKi1ZVEhZ2WY8lqH
+vaAzUa8lZgoVg+VxQR9AIRyoIOdZKw7zAMPmW5gc9Q7bIGKgM2orR0/neEkoZ9i49vZ/3veoNdX
rYX0vfQpLQDBq9CksCbbYhkGZpzsZQ8tw8Qc43dDmT0nn69tEW6HXfsh+TwMmpoflOIcq46ac+MW
RXF0p+Q6W9AdcqBeb1xknmFsKMCGjzgi5kcbnq0JUfxHneAHC0a5vYenoV+XyDReh66ZsC8wDCSl
e/tX4sOKnepfdtJhQIqs5a7UeCTbJQ5yiF/kL8HEI18JRw21QYb56HxRCie/z3WacaDzbg3PyF6Q
smiuQ6WDaiDDeJ5X9uCjrRH307OR/8aFMX8Z0jzfGyaWXXIvmAYwW121wTOA2clEFgTJDACj6sh2
gt9AbqZmUXAlv8FpaHpfCrfP7zsvrx6a3rrNAqSrLSuOth3Aust6dCxaGqV/F8ULRjapoh98Ob5F
bmE8GmpsbO1IC68aK65fXeeHKP1+utDvtK///vnX7aXb//7zT4nK1lE/0C1d1SGHfqrezAZPTcWz
s2d7ZNnxbGou4iZIEk9XAbo0fYcNg21gddJX92EQmBsZSZzOmiOmvOi5L3mwaai8w76+xgYv2052
zB4vNAusc3V8XBx/brZGb40PFX52d4XdXQR1Oj1IKF/0i3slby9lKBOm7j3adQdgcLnIgZxz04Tz
k4zkMPpaCbmLqkoP5HeNAHpw5cyNsyk6f16PMVBJFpkY26ptemMBRvg6RqAS3Gx6AkkXbKsYB90Q
4dZ2gUOhSmM67qV8s09fefkqR22xMc16H3QqWle8ljaxh7qnaHrKoUxMfWWmVvpuQgRA5QpnuULy
8tL+oRmLHr9Xwo/rg47mlIdRVPt2VsuMjGn0ui42P87PsfQAfC+JOErctqp996kOIMNzLJoWL2bz
RiKiOX0uGWATWNFl881V6OLYCANEeUbk4dXk2X+UUdceU7NwnzLdz+5VJzzSdlKe9W6xpsJC9aKG
pfsMSSna2JRam0HjHQcBB/lEikdYFCCwlqgWGsccECsoVl4ZV1gpMcxKrFPabNr4MbamGD52e6WY
8AZPdbdcncdyds5xl2wZsu27DSky6702Xp82cSHFCyxhyieBUQhwQs7MsKtWY+GBNJ9QgMB2pnmX
ZxUwwBrkAVgeaAhBR5aFGg0rKGMZykFtA+uYm+X9gujdTbWF/kuLDdkBq8bVp7S4aqfViR2nzj7i
+YtlphzysU5u3elOBlQDKTtTWX4uOh393nlApFpmnGhpPpkaZdvlUo8P095t4wNPnPhhbJwVlt3p
nYxKO8noX0TL0yh+kEOW0uKa4VedXMwkhhwka3nI9lnSI1hST78avzeeErt0ZXSy5lPmdyN6bqfR
yTEh8d/N9ZCi8AtQUUMt7XmHnLW6k7MWH/rTmcTgYRordUgB6HeYGziWW+6MQvNptzldjlmXnOOl
kGyyGJ0ilOD0rVtN03bMuvRGd334eMrk33ZDNq8VWp0PRVaivp+H7ROe7c7KH+hbjH30O2Y/+dPK
NT7OI5J3cRQjThCx6WjqeuUkAU5OU9rdZGiB/bDD5i/fbt2X3Cu8lVlq2VMBS+zSdyEj/fsD9W/M
XcRrXJXNIw9VHqZMf4JXJTbODQNKCE9h66srefUOZVfBEIzTnZSvRwWmaqki+iCvXpnNoubPrKql
f2bP18qsbo3bTi/K+3+6Xm4nF4Q6CGOrrvVpn1cjuBb0nlafGAF2B+SezTCibqcilht7ww0+B80F
++XhqcTm+iLw7OHJZNPeAXZVFP1omlH5dXajeTc6uGvJkEqhunYDY+IhyawdOEDpq7Y6zK1WfLUs
lPanKt10Vuutgza0r+H+VCh96fZTN1sPshGc2jlcuQCeH+PBshbxlmoTIP33pPTGQwRV6jqwQvPa
GKud2hT5N0sBmh+xzD2YRq7vQw/+vocGyHPW2M9S5X5LzZr8T6rT+9op1fXGr8VQKujS6M7BdOEh
X2op3Cncd/etF7Km66bAPei0YA9GO7g/9AydJL6UP1Sj+r2IU34zSkQjEVSav8JagxJp2/3T6EDC
yDy9e0zjfLqsOooUqtL2a7cK0cDNlf4KYHB469eluhk7s8W7zHSudWX0dp7rZDskycetMwwqXnOY
Y0w2ZEAPPbpNN5bObRlbytp2p/lOBxZMC3DoHvK4SJFXc9svTa2zl9fz4ZkHF3qP2ai9RA7ybU05
KK/OPL/wL6l/sgA44Bnj/LaG7MrsCgz7aNogVcY/pzfz9DgVU3Wfl9WPMTa0b1pgolIdaNUuaSBC
aumwkng2ts6mBtt2NQaO+i0M8N1M3fDL0OHuUCTb2Zvia7zpZ5hSeADQ1Ep+mlW3Eu/IqXJRb7A7
1CT9NLjSLYQ62irHyTOwsnWqVsFXpOaeB2/ufivIkXedZV7ZRaxfT+xpLgoD78Os8I0ro1P7vQOa
lQci5pQd5nmPTRbzuAyN7IdVzVdaWbcILUfphZOU7p7Gv3M6yNBGfYo1CApFMqE5yHKu5FTNYk4l
6XTqLZcb7ZxjRfDuNpLsRosQt1qkWx0jzctxUGs8ZyN919k50t2gFr8AeMx54Zj5byPESCqcf+bs
Ey/GOlfv9WrOr/EEcK9NJdDvlNDlq1c51Y8mwAR0uQaHgL86XS2eysxMrjo+envE74cDCqgOEN5w
pBxdq7wW42zH0/AxWhYowDwpRAPNOUq87ubHc+gcpyv5KKPB1yFFpFFzusf/Z0xuIj9h7NOXDPte
hHNc6xKaSfCl66vmts3cOx1Dyy8Ssq12h0LWdFSXkOvVGQTKSN3IZGy5GNLGNANk6OkT9Th7Yzpq
3Fw06FFBr7s1MOE82q3SPra4gwZpQhlL69FW0yxj3S9VLajT8arXkU2pUCN51LvgXVo3gbTMvK9G
4kzXJWW6zBtA8eqVW9+MFtg1OcgwSyb+fpaVY7doG3fo+AZ3cbSDmku9UkIYf78aqtf+ic02X3Rg
ABWOdFzAKqPc//v7hDrDxwW6C2HEBeVJa5Uvp6apnwA4lYFjXxHn+hP9T5oxVzxry90wuxubutu9
qD7NnreBtvlntMydR8ucZLaZrj+NHzL/fp1kiiz92094uy5KlHoz4Aey8nufdoqPycutjdRw04OZ
XPwtJSKHCVDUBp1mpAg+TjQ4Lm1PhWLXzdRLDy+YMLFgMiwtN77gxa1V+9cykoPZRNaGBwWKnVY4
JCAQkVPtPXfahDnOEeCW4AB23tHBP2wXGfF9lMfeUUJypkS0a7pgVnhj/G+C6lZ9hXHxdBsj9W2i
ynIXLCvUKasQt06UCthJbj3iS6zuWT8kqynTf9TUeb9Emvsb9arwqdb64WrKfW2n+Yl1a5oG/hpp
0GzLYvDWVKNgb7XWg1Nm5WNS5hsRX0IzML6xOmqDMhzBK/LUstqreszLr9OsRxhN7dDx626VNM8u
qUnp4O8XxwJtwL8tqBHex84AuSdly1KiXfcZJNjNNM/fIQli4YXO15rKtPvUlfqDQbP1Z9bTQhkL
KCFAgzApMuik/0MG1c0Cpz9N30DkwROpbGlq6EjYsAcu11mpZs+8y35BFPF/6/q3ru2auxRmsXnt
O+iG6iZyZDpePndI+uBWQqVkDenCelGRygtHK/uJ9OSfDH57dbeQztaOTfuqKXHpwMGTJfgC+aWk
3l2kNXtlvQTkAuY0Utxhf4LI+SHGU9E03oxqgKNMQxelRYiORV9sodwx6H8FmnlLmTn5UcPtXfVA
Yb+6ZZVfsChNvkx9pF36/GPu0sjDghDoOLbK2XQ9tkBZpqgP9wiiF9eFW7jIB/npVVwjCcBfDFEG
g4byFGQ2XmZ2Mh+MaoIboRfGNlCV6WURfnLK0aNm7teHEf4B+nHETb+ZL41wJG15cI0VZqFvaVgY
W6hO8wT7v6Sdx3LcSLaGnwgR8GZb3pJFI1HsDUIW3psE8PT3QxZbxWFPz/TEXQiBtCiWCkDmOb9R
xpzZWuutW5JA8U5wBovc5MXkK0REoX4NkDtYp7Ybntq4qu9SLfEhv3T6Nw3lkUC1v0dIXy+nNvFA
Rnn6oWnriA+rVy9JgV+ZndjfszT9mSuifnaqqvxvS1/rA7OAR5WnGaauEU5TLRO6278iQdoh0Zy0
K8ZPqpV56IF+do2OBy9yGQer92AMzJL8WRSXC1tpu/teVAYeGxrSGtRjSb7uR7EK4WGggT8ke7kR
kcUIweZ3RdlqF+0RDyVUcd305GuR2IT1UD6mmOgtB6Idr0Y2PUQSl+u5+9Jyql+NXX41xtR9UaB4
LjOhZXuSP7/atlGPitqQvOnQ/0dI+rFBMeipnutDwPg4XxnjH/2piv3iXqiE3uWOvkgmdSOmAkXA
+WUr4wIkuIZzpJfW3k4ds91ahYolo2XE26u1DMRxcpVuXr8F0x2hrUBL9ycnzgMWSCou2bKMPrk4
BYPVkZUY4o8NsouNYDOr7blj6yFSnbnDp9a0LxJJKLGHsNzT01ylQBp4CEsnRWLCFSvIl+rZdXAv
dNR5M6SqJRIg0fCjjWCu4hP0y3Grx9h3lS8IClioY9baZYKszvNfIxb3ezhCgG/D+eauw20rMH/V
Uf84GWNw35m+2DnRkN830AoWRWDnX+oaeyrXsbOtUqMHFjr2a+eb4oJDdPTkQZuV1aOHrTfiCUj8
zIPykd2fqdf+yQzV9iUqdqbhZ1+8orQx+AD2IYuDMj7Bv7mPZ0GgvPbvnNiqngPRpkehGf1K1gc5
imJ4Wz4b7bjKvUlb4Gu+MduWJTgr+RPg8feHW53qtDg0FbWxkF1uDbIIUlSs4Sw5q1w042rQs/QB
4VxvzXJD5UUZ9dsozqpTUI3FPmFZeMhALhwNbtCdEXcdGiG40alB7wJfnrL1mMXDIx5Y/rJ08+ZT
0qLUO2ha90UNEebNME37qvtzDrgsftZlsxkT38fqxdq6FljUhTH6C9SSI0T0C5IwvtN+74LoyUCk
Mf7VA6bYy4zZgIBz6XfJgzpn0wo3Ovg83x5kGxmda5sxk+J/t8ks3F/HeUkdrnqR61f2gGdGNqBS
L9xJBCbcWDRuyxBy1kw1aAMHfUWBY6C/4BfZPXlqsGcZH/yCqbgP0fXHNrHWeFAMyV3qpcZBRdpm
g3eb8+TWZLEjpFl+xvaSu9/5UWuVupj0XHl0tanYtiwGDkOAXFJQsd6s9HR8LargGHm4UDVqYuDP
RHyAwGfwC8hplpvGL6VsXwuSyy+Iu5Wryu2me8Mpxx0yleXe8FHFRww7PKKUEm3SsNGORq1FZ7Wt
0jWgr+TFwIMJHYDuJygX7KTM8OuIbxc7wzG8QIzgSVPl4S6oe+PBCZG8x5rc+uaIP1gyQzeQvnaR
pCnYQymOc35SzHwF2QAi6O3M1MYBfYNiWqijZV960b7WpTd86d1xRL7ZJNY447JaDIrVTvGex1RU
J3hN0VJtzehLV8TA1fh5oCRJ0Zvqc9cE4rH22/ZBFMmTLqsLI91l7YgozVwkeEfkUwm/55bo7sgn
8FWgF7m6gaSmaHTINEfE8udVnDzMfgyIYYp7WXJyJ9rh97MlV2AcUzxoD+SCvK1ZNjwZ1FRZNVrX
PSc2xg9q3Ys/2qBEgLokslMq6yRJkP3L4/I4Gn3wrZ00iP1BZH7CEui6MFCS7zyoMf0zjRfE/Kdd
l+XhWhY9r++WisKddm3lzxJ5YP8XOWH7L+8+2zAIEOsg+DVP/QvDG8k/KNJ2pTwLL9fANhnGEvH9
/l4VWXJoRO1voEsWz37BssTUM+dHCS4waLmJb31HeI37MbljWUD3qMyfS+S8FyVON7fuGbLL16lT
CK6Ha995amtmkzQ+fvJXonY+dUDq0/TYEvH9WbeohnZF8keL0eIS/5/8ggS9vivYd+xwYo0vAaxR
7LIL7IfhYQcsyuWgXjgJUVBwGhO4CX1+EpRWFj0jBLvQ53x8iODVc4KjtWQmyLbfpTGZPrbN40C5
OP9FVgbI3MeNEowTAw0D1Tb4BwL9X1cfhG98Ezih82yQ2sU/fUzKF5yKF0DMki1AseboqgJupjyt
O9KR+BU1x2tLbo7eUlaKtCETOY3uMsgskKT2dJYQFwmHkWcfMDEfikJgP1Ph5WLuIEuhDdT1PQvw
3n1yNJ1Fp9t3R02pnFOb2P26QVrjE1IlWNnNX3iGo5xTWD/koEyJGOTEHT4e7PnloCYJuC1D1/iE
MjxL/fRe18vwRyfE2tUROl9UAVY0I2AY2H1fndaevnha2yzhsliP6phAi00i+4z9k7KDf6juEzUJ
zxZwAZxEhHLwQvNz6BNQSwHZ4GtjeUfwofFGySbxjAMpfCNo+j9RKI9bkx8IeDzwHn38SSSetY68
+m0QgXC8U+ZBbFur34NGiRSokeqqUz26DornK83bpuuVfJw0n1XfJkUCAGjbm162zgF2Rp+nNviq
Wa52wpc2Pkxl7LHYJcrY+Kxlm2EIduYcg6wMtVhY1ehdY5DISy1mYNKnMrVWQgW/qSia/aXsfzUz
zr3t2gEJeKPc4R3tzNWVEReXwEy+ZE7mI48GV7dp9BdkDP07WSUPsuhl6YbAe3z6UG82Op7kGS4G
+fiYdMZ4RJe7RmrIg0w8n90Osi4Jetw28hNPKLdn36Y+5ckMOE5966TNFFTHBk+ru7l90ntb/yRb
x061TrX3FNRDs9ezxHhJJm9Dks5+UgcnfKhD8ZTOJLDCbLydliX2Spl0Y6106AEVZZ3vcM3tV/Ku
1dwx33mj212LsjWzy72vjVurbH9Z89ZsAKi/IYxjU0VRibUzWsTOo1/8MEZHOTXe6JzlAjfUNpGj
Vufrmld37XaapYN7XEhaljMJ6m5CjVFPa0LQ1SzV2GUGK+QKwlMZ4w1sTfH7+old35Bb2dPc3+oy
7xVXz3QE4Z/hhvEp6cK1KT9RlJV7lv5o6xq9urMni/8ATCwXWdu65zbBTEBpcbKe+455hw4v8eEl
jpTd0ziE5bZ0jXgjE4V+khnY05jeKeEre8njS6lq42fQZ89XEAxYr9njXFE3rI2dQ+Z3ytlFR3vl
x231xWqTS1Al3c8+Lg92lluvIhligOJedF/5kb/3lKbZRoFnPqY5NsouWJUfrY4nZ/Mr91XrNS8e
CQYXkAj/PFGUjzXvm3LQC/HifZ+8ap1XFXKfTDmAfZlzRA7h1vnnlDekjPRICzayFUccoJfjN9dZ
5CN7dZ//ziVUgvYuxd3p1Fl4oqROg/9pVq8bjOe/I7KL34KWTA8piySAgLa7SSPhfcra/ln2qLOI
DWuUfmrLtNp2bh7ttbSrHrs5+CZ7OAhPlFY/nrEchD0z643U80GokGnUMNNWrhbipJzYMZXI4S/T
zok/ZUN0Z+hpdZEvn4ISA8qL/BnPbbdSawTvSr/H+T4/xP8cpfNU56/v/xluQ+ZHI1H3Vy0kw1Ia
JVCH8XnyDrWiiW4fZWCSPM/sV30R20dJjJBnAcbl7caE47SKG18BS9b7mw4Xb8DuYpbS9tjZmoNL
9lx9Thw8HvC1gjdrtvHG9vF+lmBiCTKOZ40bfCcWeQVhLULU6GjzZP3smN7n3E30e1lSg2Fh5PFz
EhG10ezcP/DcrldB7livMK5/OADl8FlolLtk6jFmg2F2N3pKRQxieAjbvoH81/2wUKp9rYmsgV3o
x5cY0/dlVKeXZAzEXRHDQo9ct7irPcffxZpo9tj5LjL2kOuxq/qnQVenEx7Zf2iT3j+NFbrscdsH
G9sjq1Dyrvvh2bhU893tEi1WdpXffsNMz3jMTNwYMFsyVkLz6q8ad3uul86LOZr+FjpwvrWrsntA
QP+cAuV9xdhxJfNKaosu0SiK8OLE1YPAaHk/DJF99HO4KPLA6xOEIsZprDPhCc28qv6X0HnfkqGJ
Ku9LWPgIbRpqfXSdsSWobvMq7aJxbVhDtalnO8Oap9NS4BS4cQWIggWsbVSbusR5dHESMYDBfdUA
zCyKssgXvlOWbHjGTaG6L6GV999cFwfXStTNOp66eGvXqrbkCSBePBu3p9oM++8BdPg6qES46Izn
Pje9X1avPLAp3rVk57EPg7EwJvqybbV2IbLQ3SZm6x2LoRl2tqsc/KnI19oIiz1tEMoHXf0y5d2w
6cHFbQq/Yweet/d6CX6vAXT4rUvExSXZ+pOUEzEbx1sGmPNtkAtqDymwGMn2o8OftMB8nDATGtPT
EITxgzxUlaodlQQI31yVKEq9jDLXWpdWoZ2FM8I/EOWXwS0vlZ2Xz6BynzW0zO8RUVI/FYr2uQg0
506Py+Y8WvUFIgCQ/iyO2cL9jFXc8NQoePTgde8DTNpMiNi4dSkEoL31FNoZbpBEjctOrTeyqIz2
vVuyPbT1Xtx1djssAiXPX00ljla12oVH3evOwDRd8M+oiEkaTehxVqHZlJRhsM1G8VYvGxOCmIRr
5i6yjNrYHxig5aveHz+RGcnvqzT+xOqkwak+5k6ahHYQoumx8ZyNsjAn3RIk+cF7Vzxkbm+ch8HZ
WakZRksEtQjomUDQ50Z1nB2DBsc5lFPyjRwjPQQKCXsvQpfsWo5QxMWPD8sGf8j7dUlkGTv0uFsD
vee1NhexZ/GWqqd1+xx95k3kleNStA0eYp1t5MfrqWPiBeuz4nKXYq5NAl5Qro5Rn7grRegd8ma8
VGNs3btZu2X3if8QNqdCY4UXt9+EafWXqc0wKSjcelNHr1MN0DdmpzPiTf1LmE/CdcSnJgm9U+VP
cIerFFoF2vR4V/NIR8LP36kCG4+S2/mCzS7i+POZY2qXjIf+UVbJxr5osq0QRrCURcBN2Z2i1d8S
UsJF41jPdaL2e9HY9VIWnSiYiLwlX2Mlt5/RFhaPWVfgJkmpLGBsRkHfrQd1UE7TfABN9naWJka/
7UP7663q1u3W14NRTGqDq/8e6djNERTvr8ov3cNQNfHe7XwPSiheKJGpBWcRRc02rI3kjlQi3iwY
8t5Pbu2svQxpDyGCi8ebeVdkBfbMLg6UIbf/rosK92SglLrRR3W6H6q2WPvgPpDMTJCeNoX6XKYP
dW2BOnCn7AFd63jXm3W9x0movR+jDttxL61fdT8/qxV3epKCLdDy5o+47owlSL3sYpB23QGkUnd9
2SV4aOjQ7Yii7jWb2YSlzK8MUS1dx9C+2mwsdLW2f7pl9qSxhlg2BBUvwlDWiIuUv0xIZSHPwteg
5xOKMCkuVh51u3ps71xupW2CvdR2sMDKqI5LbMEO9RfVar7pdhb/yu0zKE0EFriZLza551cnNPD5
wi31EbmXblOlbXFyh/roxeQE/UBpLjCMumXekAmosCUMizr9qYZss7ycNYntmtgrZXlxnCbDOuvg
SDBtFtoXU4xnYiAuiUpP45G9aVS7+hqF1rQWrlodCFM6j3kjfsKt4EFJ1p4dcWM/ZE0XH40IbxQ3
68e7zJu3L5b1LdbKAFoGfkta2HZbO2CJhGTRQwdK97sHTG6h5dn4OGamAGGO9USd4xhAeIIECT2i
eeHsVkX2oIumAAfQ7FQnSPfO5Nl7bYqLE/+XyXZUW/veMytvFYlZrmqIvd2oR+MpL4HjD5HnP1um
2VycejgkMFOFIRZGRbo3GNr0HCHAtyWD3K4luCvgu1zZIqr2EvrVIWwOUsRtEbUC+tV07qJD0/RZ
Vfv8UfULQqatdbTqPl0aZo+RVqcF68nV8leIGD/JugyXyoPaURjhj2h+5lqJtyh7pVxGOnHY0VPt
fR/143bok/wx0AU2hkXXfLe9GjHPTvupkLKo1Mj5VKnmtNa05NUd6xLrEfzgceHwLhDsxUKP+aH6
tqIrCwJB2mqqnXId+rV3kR09z8atNja9xa0OZTf4LRYPlnkW2S21BvviXue+Tpba2jYA1dCL6WXE
pH3tFmV+VgICgPADWT/3RnryYu8PJzG8c2Swvw6bp8nAvE6fdARrPVjutX9wPFc7lxBUlhP62kBP
EMX3Unyp8z4d78v5EO3yMcs3bI6jXclOYWXanf6C3OlXox6GX+TnJpDKLFTYbdcKBnBN6xVrQeyb
x2UaTAcl5UFtKtbDwHNkp45KvEorW/tkx4Gz8xMlR6Qx537V0i9gZtLV5DYsuNQSAxYf9EhmWM4m
to0BPaCk2Ljq6JyKqut6lJS6J6twsp2sux20xv2zS+PqxNUc4F+sRlAkbBrcAEWzyB0z+twj6r7q
M8u4JF7IFhUsBHjuLY4nUAQgJIDvQQhS4GyzmKL2LGqDLSARqqeMPNMCUvawl3VaZtiLfsLeCAYX
himR85NcFC4Iy9YP3MfAYJUc6epXVVHGA8jT6WBib5UtfLSTo3EOTWANyEIw+aI0Ufoq1BDAOnCg
GbjsEgAPD6DSewTQDHuZDG69tsHQWyHu6mmQRSe1HPJ9NOXcDyWGRJWDm4cRev7j6IjHwA7OcKOD
EHEghQBL0m19XLAfiKdBScZWER4b1vCTzaoJSm39yS7G+DwQ1yAU0tafkrJw77zEfOb3Yz9PeIvN
qjF/MsSdWS3mRgWr2MWtqp4EsCSIy4a4avy7tvwuC3YYquvCwVvZcerpkiCNtTC0doCZYEyXax1q
H1s9dcFezF1kA7sFNFIUNGCoKUU825LmLIBnAbXBc6pT16VvZ6lRJmtkIy1kvkTTkoelz/WUJxG/
q1TtN0jmo4toITmpqFC7M83zz/LAz8DbdzCtDLRFzlZt8wLI4oe2UhJufx6LrGCdB20aEEfhm9lb
teU8yLrWLQ560ky7InZxdjJhdnWpTRZ+QA1OzdFUqcY7sk7GRR1Ha2n4YfCAb3i9HZ0RIyG2lpUe
TLDRxjmEcA+CddVbqslrGuSmV+pwcWLztYfUdw77Hxh/k2jtxnLjuQRuyyhxDo3fsBabz7QE+Zxr
pSzLQ+vckeUdN30XtWvCpqQoSpiQQklf/SRM/sBMYFZEUdrPPO+1ZRv7wRNYlGhtxrV/b6v8KKLk
K5srEvBdDXi/s3i1zEV5EJ4OqtbyiA7Aa6MJ/yr7kAsMd1P9YjSPkdlAbFRtpFd8vmAkEVBOVr06
3fu2LuBvaHhrlRPxADOx0lU0KcaDPFQhlEBWW90Gz+23urrFaK4e9Go/pLV57Sc07Y6Enn1KCsvb
lPGME3c089BGRFo8NKyftdBuHkUjFioiuM+m06+9RFUe5oW63zXaiwFiFedHzHVl0SqzbBmPIt5k
ehnXaO3igFEi/79FgiklF1t8d3FhP8a5EAfutYgdszk8WChpLEcvnbaW57vHpFY+h3GRPAoYkmZX
N8/BONYY57iQnlrtrgyU+tkzhLXs0ajmCUsRFxZ/q/WEZvzWv7MKQFVQt/y7PLZ/aNMUvwQZPlRY
EJER8oLkxYYtszZFE+1kK4wItDtDswS9Qis2E6jcJsqT6prqI+8PYCxUD04PbzEs7IXNRvPoKBOA
wd4ydpbR4G7nqzaMqaRBsAn0GDxw+1NGKAH/ClddEdendVS1bVnwelcSxyLEEqLfCUx0LcfqXh9s
S63s1texHaAz3vbE+ebOrPCaTTGBjJetSU/szxyn6loEpsULaxzUjeyci5T85mAiZzhfVw2SfF13
BMauY4fBXzkktLeys9G3+qoOXf/amtpNh75FVu2uYyNB4q0nJST/hGQKlSUZ1mSLGc/Ocrz+vkf6
fpNFU3lykyPok+hZaZa9popnRXP656wePsOi8s6FmQ+7qoe8qcx+mV2LBF3Ue3CHlMi+1rXa12pC
T+1a1SNWcGeSbMabFZ3bmB0zQPPw4ApX3Ms58jpK0TzJo62bY+fq5IIlXuSsgFSnxyCA+A3r7XtO
cOprWYb6ApSHdZ/5VryLBvfQtlN26XDo7tQkeIGPrB+wsEDx2huClzpp2w2x9nEjWwEPYLldpd5B
thZm/ZQ1RY9Ftmt87r42VRbscJpWV6XAiizO7HrVwFvdNjFJTjwtkEHCBK231rHl/HmazqemllX6
8l2Hd6dmppWbZCR8EFiPPiTMzzZ/3pNnAuMdvOCzwa/twU9xd5hLiiXM+zgYH2UpxsLvrsrFd1mq
+aOhb+O2Hg1V+Hmq0Q5yB3J0cta4nYwNdr71KrYV43701bcDZl2OIoL7WzUL/vKQ+sEn2elWn5qd
tg5HMsUfGoogVheVD1vg1ll2IR7BXgcdM/H7cn7PhtGqNe0TfPhNJNrx1Z1sfzW1gJpHLVfPqk64
C+z0ykXrBf57HS6j2exEHvBVejtLDcvl9s55hzs4o8hW7fdZWmTeeughlHxokJ1lq+iU4F0rZJ+A
FLZoiEoQe73O2jTuIm0mgHtYeNoEWMYpPyAX9naIWSoc0vkgz24Nt363hg/9/kGX2/ST3YJsk/Pf
xsnirc/tSv+gy4epbmP/9lP+7dVun+DW5cP0TTAD8z40f7jSbZrbh/kwza3L//Z9/O00//lKcpj8
lFo/VpsujB5vf4KsvxX/9hJ/2+XW8OGL+N+nuv0ZH6a6fWH/09U+fIL/aex//l7+dqr//EmRd6hZ
HRrFEhUQlnbRfBvKw38ov2siFcWoPHXfRl3LOF0X11mu5euAd8P+7RVkpZzq/ai//0S3q976qOSd
p/Wt5f1M/9/rs5lh6y3MmNX57YrXWa/XuV33fe3/97rXK77/S+TVWzgQViX6ze2qt0/1oe5W/PhB
/3aIbHj30W9TyJZ0/i//UCcb/kHdP+jyv08Fpr5bjTj8LMx4bO66IXTWNYj4pSzi5I5kwOw+Lotg
tPCSrVx/pbhNoW/TBlO/pvZYUc6DZcdhDMDEAV45QVLHxrXAs2klm4N+bZqpdwbzC4NOVvWTlx4r
j1VgqZf6Vh8NZ2WSVFrC+1uSZgB6Odu1Xc3cpK+btHSDs4ekpzy1hilRljejN915G3irulnB+Xh/
onLcpF/9qFH2JpLPyzzLki05KeJRalY8gsrcmVXe3iG2lD8qRF9OltdeZJvsVXHnbjy7HlbQwvNH
2U1PsBILCbYcZBfdV1ki5SxNmVV2SMsCDJcZa4vbRP/w6rrbXxxL9wmi/psreyPKS7r/LcgNInC5
K84TSKxxYaP9cZZlzCbD5ZB6b823BvN3F9tU6FIMdCnE2zA5Vh5kP+/3LFaVhJvChLyrlTBajDom
CyBP5YEoISKlt/K7TonrnkFfjtt3Y0Ce/tn9XS3iiqm7HAxVINOHhj8ub/Zdr0XOnTxL8a7o+7w7
f6hnQRStWJ/yG/owYGjDU58EqDX8OYfsIQ8l21tUoOx+e6uTZ2Hq9DtokD8/1MtJysY91uVkH2Sj
rHJSscnUUewr8PZgJskTYuRk8RU5y9yuvWu9bJT18ux2AF5nH2VxkgJ48tQlmeLX8dtYOawxI38V
GXWL51k2bIAA9MsoxnN2gb5ec1lUGkESTI0UfrVAqAnb2cMm9or2IgK1vdRa6Ryc3n2WVbd65Lee
rax12WvQVR4y4Mgb2wz65TiPlHXXa8iZbpXyOq4TjNfryAa1nL5kRd1sJU1XnqED9fDG1/1A3UWE
zysX17brueTsSvYusrCgHdqVhy5nSA73oOIanKJrXmXNQakUm3NfUet/OW81o1aXsrvf1v1wbDXd
XgRNn62a2HjjTidK57lEN2BH3w5G2SDWSTRfVr3r8pF5LduD2IWO/a6rofhCDpdEbOQLFhE6/xin
EbM2DYjSTerax3AGReAQqf6RYfQsnTRuPbDE1hANFtlS338A/SQZ4PONrHRmy1D4rxYBkFXxGxuE
ptExtwMyR3MEkDvlMSKLinAlsnjygCB7hq9c219F80qpJz33a8mGXfsBtRBrVE8apOPK5mFWKNhE
bR2vQqTesb5wkhw4SBavhO/VD6UY6wdZp811HaTucNkQo93Ismz+MM+gxvdN5wf73m7EqVet/uQJ
MsQLWY5RoT+6+l3RFUO+ujYQfAIPMDjdtxBzGxL3eo/+clCubjN0efw214e6cJ7P1+8+VNtqpGwV
fXjofruEvnuvvLmI1rgyE0PQ3r1hrq8dUoDHax9Zfjfy+pIRfqQuA0BPSxh+6OMqZEyzNHoR8MK2
+Ww2Jw/p77NRmsrdyrK5F8l1xId6WWQH3W9B/n9pROdOCwKfsKY8SMyZGSnn2yH3m7eiGbSLDpjI
STbK+uvYHjbOMpjqaX0bRlTdX/VlpS2varcmhENoUAIxQNOIIkDAWrVWnObVGLssOLS5I055nLMx
jZpqH09ptU+M1FUfhUXsQB3cfCn71HPHRFIVRg9kdEfWjTjknaxyQ71YshgVyIM0mpotPd1Gr3hw
ph2vOe0eMqt+L88yfED1KerOt3od67ZTpltoF9HVUwHVLrShtLYOHxuKH5W3A2E9/hJQ36tIQcT6
2hyZHlKVv68mezfzJfFjJyXD1W4fIKzz5tQ35vVq7+rztAIdgy+emPT9lEbVlji1+uR1GUKVim//
0LHzCLtMfHPbXCxrSP0X/3ffyHCmD32F86XmMmmFnnKgkQLoGsTRMHonnJQHOwO9JnFtruyIiCRI
h7e6AmJVMVQ47MwjroPlPCKcg3pV6C6auaVGx0xbyRntIdzJLh+HzHNDrY1QfWeEbC2sapXqjjPY
92DW87XbIDTMf539ww7hiWhJ9TW0Y3Q9rCa9r+oE71/MDDcWPJdn2VfKtfxrX7WfLNI0QB8UvVYW
jsYrSXIGGlwPIMMkFGcYsWqgqyZbJdtAtjouQAfZKscWHXlI1TNMr176zLM0yZMv6tlPing9EfgK
/NStKFsrJEiurVmBq0xtAmhqNFR+vW5h+ilEHZKp9/Ls1nCrC+dWEBza1o5hK8h+8iBQY742wN34
MZHhm4QgiXobIC/xYSZ5iRG1ExShmVh2vl07nT8U6KvmXAFrMhyzXNsjcLzIHuJXeFDYwaivAV8A
ycIIqWHRaa+VpQGyKsensRDw85QkJRMeaK9OrjokP1X/HKSTigEiP9h5uJw1b/N6PxDv/Wez+oOO
Noai4O/D4nFvCdfaan4PMxt81gL9sP4U6VHwEpbTPqiI9rduPD0XVbEcZmE0+HPFnd5hGxXMvSAt
sna28ZiRrV6iV/wpTClb5ZSw8sRJtkam+m7KfMxJFDOH2xY/SCmkZBi8AgS90z2qCI7vOze0N5hd
2Z+VKbqT7+FbjxTg576MHGsTNhaiyybqVGJRT1a1levkKY6Mo+nkyw9rZUiVrMAnVTWOVvzW+lYn
W6KmftcyDrx+FtelOgmfnVE0T8ls32ikKSo6ZnNoVaGIu99FkqLBWR6mHLtHbSzPtoKfHRMVu0Zz
o0d58AB4lAlYPFlC20I/V2Z7NHoTA5hszIZt1omehywDJu7/RydL2+Xsv7UtkKLDJKZVD2XbOWfZ
ZdR9cWe70/Y2QLenZMcTFFa9HACV2Vq2yKdf+1yvOyX3ZVGE10kM5B3vw5HEp/wUDjB8bNt9ayH7
ygOo6XQFtklszHn6SXHL5YArwpOSrtQYbdeia8TTGNT6MhIY38q6AcTtCVTUD2/We5VVVWEiFZSp
Z2euEqDTN0lts4qciyWbvkfD+iLbZHczhkfqZVB2WtU3D2Pmv6IdIo5eEIjj6A+g0OWpPPB4VxR8
LX53+Nir+t0i+8iiX7RBtZBlpM6itW5N/XXOW5+siEd/eRst57Xq8e1zXKeQ5TJznlVRB9sPXexG
5Y0aeJ9Cq8ZJpfPMg9srEdjBSeVUHm5l2S57ymYHqay3nrJs33pem2RXEhLjUgvQGZGd5Bzy7HZJ
vAkUY/lvryZ7skcNUR0EmajqzXDvIDC4igctWcti74XU9cZw37uTsxBoUGw+NPgi/RGSb9l/rC+G
Q1hm2rHO69TGToVJBvdJH0txF+hBCzgpczYeO8sHRO3rhV9PYi+L8pB07qNq9vFJlqo41h46a1jl
GAjdF3PJM4PgAWLmbUiFCse566ydPzZTtPS6FpUBL/uqQf+Olmi8TNwiOmJ/cvh84cEMxaaJMnBK
Vb0E3iMeakcNnyACgKv0n+TBiO0WBJHlH9K5zm0Aqk6TgrnLXCRb393ngX6oTO9tgN4DYbAwEpRV
UNGytTP1yMbO/cHe5qe+cH7d+kMNBN5l4243d6j6alwGfTjuZHFqyw4wmh0tZVFxU+MxLz9nSfp2
NVSRKsKXtrM30jYBdVMYBG3c2bcMLdGYvywOVkisF2dZFxUWIOJb2dwbEOUQ56eDPw+SvWRRHozI
jsHRFMHqQ8OtiHeLuQktG4zgZ0Nz8ckZjQCrFJdk04COvQXwcdWKZtqQhUe63o3CBzVyF/FYZn9p
lWNNLHlk39Rwgyc5HnL/x/GyR4g47bXH7Qq/ry8bb3MACkbLFxC6h9T/xgrR8EpqLPQWNuSds6u0
a5gZAUIClvhet3FwiGeM9UL27uzIWY6hMVzkoUU19Vz6DbL27XjJbUgeWexnW/mZkJjGksGqT9eS
SxqtUaxhkciv43er/HTZv2lNCYm9G9vNY8X81eVqYu3IVQcwnFKoN0lZH4ALoi0FAPZxCJdpNCf8
55pCjb2DPeS/ZNO1U+1367Ryo/VtTCCKdDH2/0fbly23zTPbPhGrSIDjrUTNkmXZiZ34hpXp4zyD
A/j0e6Hpz3Sc/P8+p+qcGxbR3QAVRyKJ7tVrha/rkANkxv8f11muPf7vn6frJ33NLTCU1ZnFz2XL
dn3CrIMION63sr7nZ1ljGbx6Zfyc2Tw5jmgBhiwkP5NpIO8cQ+E1mnI2hvDQS6KmUCStTUNthHqE
X4cgfBJpLTdkJPd8RQof0YS0QfNVs4rdOH29S1cSOJ9VZXK5hybGBup3sblGUsM8xnVuAbqNe74I
8ciDxATGHt3fyY9cjnQ3VS3E/vW9JhjjA7J82h1+IOHV7TJ3O5aCg+v4X5uuHNC/Q2dOw2Z7AeYd
iCWrECiYf+mZVR1oPplogoGvj49vCmhR1HxyDH3unm0mtW2Sj+jnGKozsBL1eTKs6vy3ITkoRILV
2m4mtNb+77G0UhaH3xwbjGiN/VhpXFvTmQnQynxWKFuVaRD/e/P+9zjowWpABSOZ6WabD9xYNGSA
8WpFDMCseo8jEx2aqA/fyXBngBZkAQdtWx5eDCdE8xnqy6aZA+M8mhwA5uSRK3OQd+lRYi+9pqFV
o/UeHEkaAMxT+cwMJOGRBQLhqArGG/28xoR3mvvEiR5DNCs945DiZ2viPQYKF3YOvbddWTkPbWBD
TXIZgnf+0IcgNNlprTd7Q5CV3RLbtM6gCB/vJ9CkWJJ3J5CgyfvAxKGNNbBg1zHznb7CzWtM7PQ8
ua8TaBYdXJ7NU2lE80crTTYOoDR+5dYZcp2d3JVGzG8VGq02XYU8mWlZkNRTtkAzxboq7XYOIYfE
AiswsxXHislfXWgZR6SG+Q2kpkc9ifSL0Qk3XpfPEr1iN6FcshPaxbDHveCOF0NIO5fHVGP/zJEm
mrWATjfLNV1z+TBZCK7vBLCYChj2E9kz4Yl1DYmP3bzU8mHITR8wcbL5gyzLlc+GlzqHImEhCBOw
seNqZ+nGWr8H1B99Wxq29KvFaMgJuFvaL1I4MN+IBGn9HLMssTgW27IM1H6S1YTfKbTuxyek0J7R
UKl9EqW0dmVnVnuRN9knbQJnGYCPP34PGGMIXjQh0jJEBSR19MlwEHkRGaAe2dy36/z90FRDCiYv
BS9D8n6YW9qApwtgrNdDZ/FLngIPNAbuF+BbjeAYGqBLRxMPWL6aSpNI0yTmBbldfqHodhR+2vDh
VIp/stIyjxEonk7oJMV/Va1BpxKdoWUDEjFYoWM+npASIq9UIXRGh6ZFk9Ts+Ti2Y8GPdv8DkmY2
+qJVHC1HYySROrRC18dEhqBrD9M+Rxs0DnwyIm0/1kjYT3iOrHurLtx/sszMT0ADV0h9xnl+aoGI
WqdOYKxpUutm3ibuuhjvVoWjmRdoNaNrfZDoAFQK6WoI1ih59aIAKsYQxZq9lt43twnSABc04D1j
11l+6fJkWhllHDx3HeBIRl/K56COrZUn2uI5cCA7WJahBxWFVltpFnp2O46OJpQNvKMBddq5T9tM
kmAeGkT1ABqad8PFS311/6dzsyyM186ALblQ3Z+8AzyGN7GBdwXPudiK7QTlM6DYJWqGpyGsN2Qb
Abmc/NmtpuR9aWwatYKJhq6NZ7Bm4zZatQd9irtJ0bb7laXJU4sWg5ve1+w65HW2InuR96af64CR
ewrUi/ZnvJoZX4KpFkf8AVooleTpV3S3tas29II7YAGnh0oTN7KHLK+3WWBaSIzhInErtp0JOJEA
z+Zz/MKjZPw5TCHkCnBbu/WVmPZQP6n3upmHD9gOAkNvF/bP+IUJ8J9QJOjN5M1OQAvz+mYNvkl0
PkHT0QeFRYYeqDf5eTKi1SDbSOlkF6DxnGtRa9paCy08zd7OwgKpUrLFb2eLdz5LxvLSFSDHikP7
FuHt9YDvIr+jA5rYzTsrCaDaCOXA1QcHDWUS3Koqdw8Uu0SA5x2ZMAuY0z4LH0DuVzwaTZZsAh2w
/7JF41iiVdXa6p3shxiT9WTK8SWEuthmatL3Ea0SG/+vEcQTlSXxOo8j+WKGGho+ClBt7sBuk+NX
pOnRNSCd5chzfEsHJ9gsohzR5sRZNJdD9DdosXXywBna+Z5ykNfLXPxosuYitapBU4ja07ybptZG
DXg8tc1FKKld1iPhy2uvepAAJh4GV2Pbcaq0J2Sw5giOpp9VLkE8ZCdoiSpQHzYUtzpUwL+h9Gyc
wKwrHsCjKO/Afb7nBT72Wi9lubUkG3yKpQPXs2+gsDNONKq7eEJPZb8Hn3t7j83lup8alCUDiLmR
UK5okYcrObIjUyvkZ4cVPrVAgx4V22HIqfjU5ewyx1i5tq1f0KC4ziKj1x7jQMoNWPdLG50yoMWl
Q2Tr+lGz1AFY8xx3EZwCW2sytBR033PcG1EpUB4KVz3t/+m0CCEC2aAdFn2vtRxvsbpfg+zLQg0n
s7CtR+NC8WsKRLFdJD0n4G6h7ldDK1A6e7J/VP2kkCLh4ymTkbmawMLhUyA5lqXoLEzbXfK21Iew
1L1qnpG38Q6UKyzxRW75QtjFvVVl2GiaabJrmMj8lsXYaeoZGuc7HTqjZvN9qHJvy3p9ghQB9KlJ
u5pswuun9aiN7Y0c/9Gmq7no8ENr6hJDU7KmHdadHA2fCo8LQfRctnxXx4ygXrQNhuEzVS1n98wd
/ef5XN40OSTpZs7pruzsbV92n93YB/nlymJjdhlk30ebVEOrp1P8MUxVl3ExIEOX9WJHo7dQgdfN
a6MOb3ZakUZkp4i3eLKbSiDpLZ4uSaHei12DgKkCOSZ2yTiUVWBv2r6ZVouNzhR/5oWVHmhsKcZy
wUuIfv3XecId0BREkUNaQ0prSJ1NWafvY5YVBYjXdqhG/YTygX2sa+tu/nvQEKxXaIvGH2D5F6HK
NoeRyS0cVAHeps5D8nywIeP7LQibemWwQd+0Anc2YheoWv4TgPr+GgJaDAyrsSIOgjas87NpgieU
omiSE/ZgX1BU5n9OEm16eS2VGLEBpW+zQLtblUpoSIWQikwre7zQOIQ8zraXKCWSTVMx7wPRdb3B
3cqZZ5MbOWEDlUXk34C95iAeSn6ZqLwdtELyezpMond8Z2jDzWJr0F6HEqIervJCN7EthlT7oITD
6IBsNfhWG+S8izEAg6PSGY/slEOM+oUC3pm73tiCzjZfk21ZAzk54J5ax5nXIIddGN6FhXjVVJfq
3q4HFFC2nSZz+OjAO8cPlF77w7J47eFnUJkdvnwe24NBCZQwSrQVpIbNjbMSfdaOeW0LqNBDHLK5
qQAyUQAdEue9iULVRICVrXni72sty/++lizFFy9OjKPLopVjW+0DHRKjhOK9EXSvujaiBCkSmzzz
0OmZeOj73Lvv80jlqKAlM4TQVw10RM9jJK5Qiy+M12gH7Tj3JbYyH6OX69EMXa1PNmmO3v2I9WnU
VcZznEfPYxo7t3HA616d8uhAQ2rd8SbnhC609kI9PHnihbfEONGAgiIw06OX0fwUq74fsiM62KU9
UFONhWawdQfpPN9o8cuhGRSDDuTXSy1LqUs5SOJCdhsfxhBldAsa9PmpNXR0Xp0HXCb3VGVLD4pt
qEcAWQCnfx/l/V0zZfJEJjpUYHXaQRSbgcwRYcg8gks+QZxuATyQak59rEczcaAkDNntPW0lUnrE
0SkdwOEY+MIwjBVtU8hG2xI6W2zLjA82WsBE1W+lu2W3idAACsgQH2ZusJk0DM2izqHRMygxKDox
tLu+EoaVstlYFgNFZg9xwa2G/sltowqkU1rlW7QZpNtaVVMXrwzZj9EAggYlvXiNPiVn8wEmT0Py
Vig5zt4FJk9welRpo3nuB8e8lPKmE77J0DZEdgtdRNA0epoqMHUFBhj93d6wnoKOvUCQqbiSsxNs
BZI89qnOG+9BsmhH5iiHEB8f0Ic7sth+Gku9PRR6lfrktcJW24RegjqaukAA7eP5AvOSo/PhAigm
vrtA7LbuFlSmQL2izUWcrShdY4i0Cw1zC4A+abB1lvZHEHi65y6Qsd9acfy9RiPHxMB/CiE4czuw
0gapRZl+HrXmRgEAUDoguwj5dZkJecDoe21gE+wF5pdsyq0txF3wtbLAWp+NOfhhFGalV2CX5UC2
AsIroLctdovdi5thWwMoiTwXxME+TKWhRmBKNRd9utCLeltYPiQxvkxWFzbVqlP6FHSwyw6JKjpt
EkCwhDosbrLJKYz8aUAiiBwfl5jXqRoUipGF9jlr7PNyGLq+PfYVoEtv9hBopDMfQbTn/3uKlsN+
at/FlCIed6nwvvfhWN6BK5ldGm1LA1BDQ+bZxuv4bK/zHdnJQmdCzRnSll3wbrOYQwhKgtMORdbf
Fn233mL/bdEQglh90caus2bonFJ7CtqAWIFr78YxfSHTcviw/0Cj8BeIfgFPq2YCX8a2cTIiW6yG
S6yjVquj+GXeAZF33s/09eAD0OSeEp7XSOkUzWOboYFP1yY0o+S1Ax7h2vkkbXSmg7DmH0jYuZ8N
3D+RwzOC85Q0zYlxACGhX8Qf8TcfVpEm9J+auJLOl5pj1ex1TmBowbkNY0hzp6XcGINcy7zErhgZ
7ReB+/OqB4nLtWl70HnoIXZfUT69tA64H8AXKddZCy5HZ5Clj4pKcgX0eDzYrtR2zGnLm2t4NXY+
6MPiHuiWFXmYjIf7sW/Zlw+TDNFoYFs1y5towHvgSuYczMGTOVQn8AKJ/qDG2aZWwZ/SZrzLpJv9
SHmKTkq8vT2AX7NBjykiIk3nT83Q31H+7G8Rb2v8xwg0sbnrAl3Avtuln8FLkd8T0KHb6KhuPVmy
bdAAFn0iQEUZ6fZxBMfWDHPIKw6oJ9QwtnwEe1UHvt1dxYt+XZYm1LYVEiIp4nlRmi98WlQCLUmL
EoYCjZ3OvGhnyG6TQLQE0GK8pujOcB/qdXGGtgF2IBAnm4ckUk+8sQZMyJ2AYUW97pBdmZpEL860
xNs6ZIKg59pJNAN/ZtD32wA9ovEKJB/hebJZem2VkF4XRcWPLgJiSnjei5z0wM+w0ZojLKH3qwgg
HQ9Iu63dJmigesungg6gvZZVZsABGTlJ+dPFaIEHGzKXGrYuNBtFm3rFwPmgHsih7ZfjhPSazPNr
XoFLlHTNuzoZAaj609HYGvYSyhEiozbPSHsP32LlCJPKPDMOHuLLiFRVXrZ6+/ia3xm4k29HFKhJ
784Peql/E+kzlELzH8j06evYk9OdAXzTGQ3soAh7DSj6eNNkGvB8WuLupOi2li6cky0Dy/GRLkm3
BYgUgTKCxjy5Y405pxj/HtAPQa8yQ+vdIWNoYqd/GWDWGw70/3M3guljsYMbZ2NmafT8l3hb2Vns
lUA2tuAiK0HvkaUNfqUqJ0lj3Q2bFcrGFgTtkLvwKmNcmXYuIBlb8+cWlZdGIAmJ5MBd1HTVilg2
wbMCSisNfIc0NG3zv0+qDRPgvEJekKQqQX+rDhp4KgEvhH6GmP61KUcCmTIowgyAPen2RoLduDLc
+py0Ut4idShGa9NWJdjd1YgOAPybcYuXTmXx8k6/dqgV0wiUjuDjALIPksjhaTElY5Ofhl7/SiY6
2J1XHlydiXlmGzfRoWisX5Do6U7g/oSMUTemPcRBy24NInQLNaahQr5dGclDkXQ2h9PYDPNfRabr
wMuk4xlbJmNTT/2wIqylMaD7Bu/l8NCYYuiMDmBJA29Bel7MoO8FgLPqutcJTQuJ7XrSrylzIGWk
Cc/BPVlj+Mt1TbCRdej6Scrlp7aPkEe1vBvTgeWKxgrsobahncg5DbqOhkoIrZPXBf3THqLVwZq8
Lh41F1s639BZLD9Z4IJ+hBxA2TRNty4b7VoP4BajyNJCd3YtC/1A67AGP53WGuSGvKzthqOBflew
YeITAceR3CesOtKyFAEkJAj7tPqBRnEBIkpsOeszrYacVQcS+1qCRsuG3qgJPTzL6LENmyL2OUAz
KwoeMWiioES6H/BFPnDQ6F7QlY1bcxNWn2qQY6z0AcpsJf5oARI+IeSCWl8Pk3HfhQUAFyqniu20
sY7jqAYrHoY5KyO+ApohveChBL6WykSzjWY6fiISY50F+W+BkQMRgKDOt3pRQwVYleA0VYILVGku
Qw7I60dxRyZy2i0IbHTPHLYUQQ67A5ETzSfbsohhdcDo5t0d2fVWGyBJA80s9Osb56ari30VBbdg
0kxQfxGlVZgzEFkZ4EidguRHjmc5yFWUJ2o9nEILJt3a0A5ekRHczQin0zkU1JXFputQloI8te95
z1Ep5HVJAUjNRFtAEGt7ShyQI27NEULYbePjBsvvyZGxFjXv0ngGQUZ2dMqywI3PYzsz77y7SkDX
ILdiCCoE07TWGyd5FoNbrpwpD77Vbn03DEjIr8bppcKGD3/VUqCDpK9/pWb+ZA1p8dJp+K9F/7L8
jP1A7kdF1t66vkRCwLSMixuN016GTnesdW+AKi/748rlaL6/sqWurEXVXSVL5FnK7AVF+/dX7rv0
KalyfZ0UZn+d4mILEjOwcU+mtjNLqX3jA77nXpcykGE37gYU/94ZPf/9EXV0Y8eHRL9PQWi2dtq6
+mK13bMCbWP+P6A2QqVzSr9phqY/h72T+gw/+vswC7Qd+reTY5wm7WUUybSxvKn85EQBCKMj0/gO
IY3Xj2HgY2hBGH7vOJKAHz6GnLw/PkZsuuVvH6PBi82F4z153Y34PdcD5CtQhMg/gQq2vHGB24oa
mZ6OA7B8hSOLOzLhbav1vZZ3OxrS9GgCVomGgo/zdPR1O+1aTUVjAHrMQYrsTGbs9zyyIBBv5Dds
tQBMENYj9ASsxz5USRiIIJ3I1oShQv0qriuQHD8CYZTf7OB1OiTBUE+MLWQTzE4/d8J8PbTqLAX8
3dZ6oEvVyI77CbmVjCNxqjwg54Fqj6EfdLBU+qTrYBrILqAEMp3BBgtNPf0HmaEuCqkYFUU6NRRV
TFKeq1q/4b0lWMdVBT5MOZjNuVcMKnRgou/xfgwy6Bj0j4fFAWkEROtv0XJsNqUI9pDr7NYc+bMD
Fe+yFNxXYJhwQYYKnDV5wXntHajwl7MJcrwu6GXtINjMwIFpiKJVEAzuroyNhvuk924oIzQV3B0J
u5NYPJ2Rl4HFbSWUtxbAznSDgOo6SMKuU8Q/MWKpVSNp65+IwpZ8arT4VKT+Fvn7PAgMz5EVbzga
yQALCwZLblIBDiV6BZzfBsk4xhV0QtTLIpXK6TBHm4Kjyxel+eXgSU1uZIW33yGy94mpcYAUYvkC
YJdfZV76LOOmQqsf7MRNm8YemCzqbLa7UjGMuYF8UfYl3mDmL7y+DbiHIfcyKsZ2OoiUoVtk6GKk
22BbvKGKyx0xAexAu8Uiy6O70MCDS4gBnRbSGb94XhD6I8/Zkao7Tnk/TbJ9/hA1OImqLR4z7OBv
Gv7TOm6jcOHGjum7RYQCpxJmHXg73mqJ/1Iqa/QMezYqr41cc26ZqfNHsOxsNDxvoJlidWctw36N
lGpYZuB1jkVoIsrt8hmyLwWg6VF7Iq/IrKMEbcVDGEYmrUHmHtKi5yjHGrQkRx4MeKQ0X+VRmULB
qoseK1nXoN8BUKnmcfRYgrgfZC3uehrBPruueQ9NwyBwtrVpv3pTbKtpKpn+Nl9FkNNBg93GgiYN
egcaR1Tqn9LOBOZOadZn/FPambNct6LmTN5JVcbJi+o4giPwmy9e+jXRMHLY+7l/C6bfGu5q6Xk4
FbEzrgvb0z5pofzjTI7s1Ta8nX2I0xJouY9tM+7aIuWnaHRBuqO+tMBBPMhqlI9WL/ip6mQGVUN8
ORvQfXPsXt7Z6csc/Bs/JOACnfpysPVNZTtIEIHE5DS1ETtJJmwfkvB8RbbF8bchcgmsXtG8xc2L
yfZFBIXsDw5DrZ/hiesLl0PiSzOiKx3yMvuE/lUHiMd/TXQGXjdvDU75bFOSXiYZq6QFbYrtggLt
9+g4Atg9s78vZi7DeLlC7pSvV3AsYLcUa5y3ZmGUbWjGEmxr+WM45AdNA8smupeSVZ2PyVZA5RNa
ci47iEmv73RV6dWi3DvpHSAGqtKLJ2370CLnBJmFGrqtKoIceWseDPSQzZPQXtz5LcTNpDEFd5Aj
FSst86qvokI50mJ5dMqDvnqGHtlsbyRUiiBIZG7qtKm/VnhXNYyyfOBFALaiXAJprOy9mo4OqHCZ
XkNy9TG0uyeIXJQ+tPfSx0FHuoXOyDYom1Q2Ovt/E6eVSC8UOrimxzEy1h6fQLev7mjWbuql+GKy
SJ6kDswyWdMsN9bjgDtKFXHoV2y6CSTYHkR4NBDkbZs2MXYkdDE5/M4ySv0hzcf0Pm7ZTzJTlBu7
+q4wTflFRemes+M58DClZj7iXbM4GRZuAqjHW49kK6PIH9HkeOMWtx4TCDX7DlDXO4qgCaZEulMJ
wD6STU3obbC3znkAl4UxQHzpBqzd0TPg0s0h6Bu2iVTqy4HdEtZ7e4lt0YuK/5t9mDKoz9bBKhqj
7i4tBnebsr7clEWUfwaNId9Dl9JbR4HIPw9Rg6ZlJ3RWmodhMgVISlSgx6Rgg4PPp8+HO3KmVTI9
pCAhC/HqNEBny8/Dkn1i3RDfBkcM+z61XR1pOFscKzwss9VghMHB5DvDatv+Jzm0EnRXp5yN4jiH
Q7YPejMQoQJ6qgYLy1SNd2Zcds/Ct0dzeNa1VkBwasxWNAyrTjFMapCBVV6oklYQV0ArCw3zEQpm
oTU8ojLt3dzOvpAZf10wFIUAuVdpgyVdqKDlEILZk9cx5EtgSrFNM+zvlsctsiOZXMXIkEAL4N1j
mJ62y8M3GDeqqfddAPkiUmCBc4LMy/yspokMOegYZEhnE+zu2EMaw7ZXVba8G8VDPAVb0UXhlUyd
7kLvOGp+ko9My6TF9vskMU71yeiGnxT/fzsp7oAWA9sDPlrXusiTOuPVS0JAPap24PV32YQnLcHb
5mMRiPJTkQb/GOqtq3aaeOXiZfICOkE+D+3fh+RdgpGxai/LcEjRcWZkYe172iEwVWfxyN3pHqOQ
+oz7v464UxSrIbPrB0BC2NrKI3ZzmSG3kJVuziCC649DC7Ecz3HbK/LL3NcAmPg81RDSkGXdfHfr
6NAawNuuSsC5wU8AodCcf4fyTvTFZg5bpyi3zUv2mqJ9dIrXJYcJgKVusF6XREv5OcR3Nxbt8EUr
WQ9qRpxJ9OCtoHMwfClaXJPOBmX7a1zJJ9DEeiAsXY8ij7akDRYgrXKxHVBc1CBO3tCw6RoIhUOR
k5TCIm9qr1XOnMubnaTFbCQw8DBOE7wLXtwCssErnJgBnj8rSHXMJ+9d/yVGB+Dn2E8x34Yd7/xo
coJD7HnyiwM5624oq6fWKJNLBobo1Qhdjy8UFsepdgBHMHQ2TWdVsd7bJykLdhGaFX00JpubeKjw
f11lU+fzMoPuB42lMDvQipjmZoSoEHRB7WnDdWcHLNPPwJLhgXjrAboSVzp7sy8msk+WMccTxT2Z
LAUYGWHHUzU8kJ1M5Pxf7R/Wx3f83ef5fX36nB4hOt7WHpi19dDVtjU028QX8t9DDyJbybprV6Tg
fa8HF6WLIvnecCdIN8C2I//TdCAZURPmGD4lEHpJHKjCJLhL/7nUYnlbbp6egNLXHnMohCs1BLO0
1Leordae4WZbspF2Qgfm07sh01e8Z+DFxqOUm6FxQGlUn3Fjg5uZK6t1u4sDlvnPcc1fH8BJ9Ro2
w8hUmCfK7gLWEPtz+m/YJMY/Vvs9jKaXQYj/Yhvffj5hYwwFpquoLGjS89q5xW1s3oD2HNA/jC96
qZ8zAWYLimxNLva2zV1wJTJsSlR8M8WgOowacN1SjNQse9W0QNMx1FjmGHUFsC9b766g+3N4NgTT
GbQR9xRNy44e7lt8Lg7p7XgcHaBWzEDL9xl0MJ/0CiWJwAnCCw1B9bdrchE/alCke8wl96XqcU0z
ztD11JYrGk6TwfcgY9ZnbzZGAMKMRbEnLy0ZQXDjQkO1pMzAyUdLFqDXybpQXKwwAC2K5iFZEa0Z
5U3UoW1ywMQhB3emXEoXVhM08eJwS0MjjYYT06FZ1NdR8SlE3ejRzOZUCgU0NSifl+ltW+trz+k2
huBQKQwT7zbWaFVjSi20GnrQTjgCQOOuB/vDnxGDK07NiEf9hwggp5AWVyWPv6zhYP/ujzGHPjze
WXK2ARIHKRWbmzhOina/T7QtEenPttkPUn2Q7NcNWGCtQjN2Vm2iKsHAaoo6WH12aIiSyTwkhA1h
aqLBmk0LpuZtEqF1KOrNRCMKfZvI0I5wjkK0UiesvHZZeoL8oPMIaLDz6DD2hDau5gKSWAeS5bW7
QX573JBTOJp3kUhZCeUkU1Fkd6WTMbDSYnYaW8kGLfXNlqa7emtgJ9p8n2erSZDS2AHeH9+TSXd7
vFSB+HlHn2Ds3e4UQQ94RV5ag6EGV+isv5FpqDR0EA1OuqePAHXt+mgxWwcA5N9PBNIfqH5pD2QR
eg7Vp+l7kMT9gRJwLQhyd1PdVXMCb4i5uMOD9kZO+pKhGgvR9yS60RcsSgXaPn6f3uZV5Uc2A31z
kbqHGM8BYHfdg/Dq/JPFkuJTjvckPqbjNaw5vuMWM9cWi9o9OYGQnvYcRAlrmvA2HferHCSu0tm4
dpnccf5IoAmGh5APSO8E9h3w3ac1isrNMMbfQYP7ze6g7wOiEe+QR1BjdLLMeMFE8tNEWWmubyUA
zRS+pifsYCkIvqHVco+yuKGgF+0NdWFrFVRNtnXBWjBABulLl8YcbKcZKhiZUpJSUi7KDmQte2f/
PR41wwvzmqg7oHV5BIQ1BVJBZf4+5AArJ67WPEZBY3G8SxY2lAl0BrBqFjHu4X1fgktjCG5Q8Qpu
toEqC16PvV0PGdsbOAKQ87fR+jW43pkiWJAY92P3bZKWlawzL7IVffivwBnsZG0pduBGLUmxtAYt
adUNNPvUFeqeIXnbQb076NH0pnZ2uC/ZkPELxYGGDdP9CKywn2PsPPDa8mcYPSp6CwraXi7+Glar
1QjI/Bam9jHzamSni2qd2S4XpdW6HozKfToAOAFhsp2Y0vQEXbDslBuauZNAIVyjoQSMvTTcxy5A
6rpmVvmVxdHXOBqqX3UCvbvUGaMVHwGBbqLyV+fVX6UWFV/zukggjZM6j5Lhx1xpUXaFQMXrVWpj
fH8V24yTDepgDeiPX2quv7LGQGl6OAGzRRwx78zQhpxpZf5mo0mKgsMNDUhseO4mQ+7tESIx5dFC
yQbCPJb5SLaw/SIGs38YDDwOPAuyw80ELqwlHtJXgDS2Ot5SG6O5zYfnXkwQLS3Ne0uO9pGrl1Ub
2I2tkcoEZWy8saLYPgLt+rtxFo8nI1eRycY8jq3r/ixT/ayD5WQ5cWxjtnj/nvwWUyaefIpF/ULv
yPS2TC/KsofYfBvoB7IPnnuNuAvsQzZ97ULIDizpXUoDK7vJIHZu2uGWOg/k8FSFUKqAVIThx6gz
QnIume540OprCrC8p1TU5joq0KzetGG2bic93E6xZd5pQNzOB8Nj0dlrzU2fB0hvkYNCBsgtrQv8
yLZk69H/5+tWHEKYrmuv/QC6EGGl47YsWvz96lJDArKVR7w0yi9gz3UgUWlpx04NGdvW3ug8VyCv
OVku1PsipR1t5JOz7lpQ+E+OVoAJq/pVSa69qBM3rV5PDPDjpi0EQSwD1cXCyIyn2hXCj7rWvA4G
tAXSJs6PKBiA0SGYvE3FoIqQGEGxziqQ74RKnq5QZ50LtDeAPBjrBop+yagbm/8cQ4F0SBKwnUQq
elmMzqL8W1EID9stfqYtZ19G0z3TpjPJkKUJk/fKRztM8jUM3xa1OX3z/bd54EMBy/1ovjSQZViB
+Ch6jHjgbqULjM0AGsMLS7x409Wt8VRq3be8HKFmHoMHD291P0D3zFejmqSxfycBfDte0NCTgFlT
05+mcZwnQVZ1ntSUSGgBbqIFfXqKa0tbZ9OQrJFzSk9hMIKknTwiSOTrKbmmVEcCxcqnIx9RQCtU
W2WpoRE8NiC8Di2w+OwFYNDQ8rZ50MykWpdVG73IfLg6Fnq9Vv3wrW9d8QstU/9EruU+ORkHD7M7
mtfU0VPoPrXREX/Z6pJKzjat6TqPLGmf4yDcTap+RIehlB6wNRH6xmmccZSLU2s8GlSBehfz5o7c
SB5pJHQozgvpTTuCBJUjdMr7Bhm9GSGk4EOgZPm7rbXBQEGi1BRMcePbXEId0XoU9x/Xsxq8o7up
OIN/A+0puqP5S4alN/VPYEkH5kYlaQoToMDSskFVptDR6kCTAmg7bRbblHh3hvZSY9t9jF2vwi5Z
10b8DUN/Ho5Dbl/lkCfo3I09pAtAnBSrAznAZBesuFVEu3fReFv2G5n1lyXYchSxd1o9vguDkHu8
Ga28ARf4MwhivEtbVhZfCeQDDh4PnivGgjvZYt/iA36/tTkYyOYQ9FxNqyQONNxdZO4DTwRRg+X+
NLKsApn1hm5Mguym7My7IhO5P6hg8gQZKnArvQVAMGnn4A83P1o9Z9wA2SLa0hXboa3oEUNWoC+T
TnUiPlxcZByMxASqD9gMNYU08N7FRb1RRj4FWrGB9iBeOfzAzGG2zStwWe0byLSZ0SqvcshNGIZ5
H6dTvbdikR0KbsnrBCFIaMQl9dcRco+OFmq/3KHe2yVzXoSTj2ualNtJvR8yA8wjXievHEvOk3Ld
vtAdwSzEHjkie54UANd27yVyw6DQt8pVp4KtOhXoUI31Gkkr78LNwQCuRm3twbURgf4KrQcgZHyN
w64JzCVtVQNvjpTP6m2yXsbDDvpokDdGOecKzPB4zdOhvjAbCvUty22I74ACRY8beSw9/UYjW5no
DLwl2b6zVXuCmkqLkKPQwnSrV4DfOUFTvK7iZZnwWYdMamy4QbwpTGw0x5SBkHC5FGpL+DRA0Oxp
tVEm++B/WPuy3sh5YLu/EuRdiHZKQZCH3nd3ex3PizAez2inVoqSfn0OS/4sf3Pn5iJAXgSxWKS6
7ZZEVp06J0maSwNShbXnyXhNd1Shbis95g9QcjNP1KoDvz3zSoD3D3108Ctdrl0gLtZJ4X/YULl6
CwrNm+5FVNXyczlad+RPtyLI45t1GMlqPU8kg+ZqQbb4TPMgOAz6jYElCDKBUqVU/FdGGv9uZMKu
Tgfx7iYAaz3ZG9dhS6M2zGMd8v7JTKJtO3jGayYNKFnzetiSW4oUemZgY1+PnXn4z6YdTa1cuBI0
XDRtHkh+sAgWWGvC2qFqMFjnzthuiIWMmgli61+akWoSZZleV8F67g0kghI6/x3itfDUQVPo0KT4
ltS0I0TLC9dDIYLqTRzFERmVwCWqpp4Ae9gomn5qImUQn9OyTadmOEj9HJbar2kmZDwuSch/UCts
HOfStfozG8fxqeVNe6dBR4z6IsOKrnXmX6ivB3LxWg8WOANwRTBqVDcssHYBCFaeYm3UgCkaNtSX
d6Zx74IwkMYJR9QPQxsvqa8cw/jRzX+X+OVtZQKsuwh49yBznoKWK+uOriJ3AmzY2iWmXUJLB3xR
kwuqaSrLcW7USnhmAgMYGxtqdgYw3Dz1L9SiQRwL9AUCBN2RmjQl88SNpcnjoGhPsq5O7zUVteVl
ZG+xwOggdxOV+x61+xdyQVImukCDYj8PaPNG36IQAAgKNQkdRB430yRhXnV7C9DlBRgmfKSyS3eR
VD7QzKVtawtTcyKIbDX+yhZjcC2zIriiWjLbxZA3WujkU5kos+OluFAvHch5OHA/dK+TU1rj4VLj
NzDNm/pgStKdNNzNg+ZrcXUZIwGFrZ9yZ4WCK2BI/FA3jw7+OJ9rgVzGQGtT+8vbv4+HbC0YguBl
q28TkXU7F9VCD2HkvEfJmP/kuo/MASuectCl/c0hrdmTPxTl5IAXb7crB2y61AwZNkv3DDwyi9iF
pj03wvLMMs16MZvNGOTxS1n11aWPQ+C0lVlwGW1TAMc3SEZZL/OgjyZW6wkiWeNYHKc3Y2/6uEfi
qEB5H+SRvhxEAMBb1A1Q+UVHrd6tdAaZd3bBhie2en9FFt80sc5Ji2IbZBxqeI7tQ9Y1a9ZOYyZP
TY6lYNyG7XuBWJVm2vbvBmmskg3Jq9MiqJEBn42dtsD2EMvvg1HWKLZTwwOI3UzDR0+vn5Dy6NZJ
htV+rbAQrsJHNLWN1yUTF2oxHWwKY5s2S2MwgO9QvcKTH71hiHL5yimAmFJDP8f7Xs83ug8G0xgU
1ogFoBC+UzUqmQVaFdwgD8jbe+CKwl6gY6b+XchH6g/A7bYyLX880sBMDWypuGXsH6ssHg5MlVVU
rccvjjqjZugGuE+D7mSM0NoGCwf4GatCnsiNPEYtLLatAFnsHuAjsfScvELGc9Cm2oAgS4pFbOjy
anReeQH2RQOaFalTV5YFfp+lEif9Z4QVpv4NhIDgMM/sn6zxmiO9nEQd+xfIoG3bCG/6ZW2G3QZM
evVqXuqpAa7M2iOZJGj6NrpnASSN8GiTuP33ICv3IN7RfhmOcYJw6fjagFlgyVDvfwfeLG3nCL3b
obwUqE01iDmoW0z0aj/2UXE3BjZfpAOPzpmqSk1jwKMlJIGm1qfdaRzerHKZH7gFLsWZZAawUOj6
aIKBXVXnB+rI8PNaF5mNHL8ZQMlV6MO5AkPai/hdSkO8hGYfgiMXrGh+5VsvDfi/Nokh+w05gbX1
Y4zpVvaL8dMOs52seHwTlRU9mLkFYHymg76qTuKHrCnqE544r9Q5RlF5BkX1mfdudrKGNFtBGRcC
i6rpC7wBF3RKh0BL8AhTPUOfoodBuFMJ9bhrMnbOGyBx2c0eWHXJgB9dtJ2vf4vqXlsVlcn31EyR
sYA6pnxKDbUFA852EYEZ5luQVD2wFbq3Z5GXHFF16i6xHFqItGmexzyMzro2+CDQBQwAQrLtSiu8
8FCopnJrlJseVtEZ8UpoooU1kmFAYa1AZRMdqPnpZqjZABYDNxqBCsb6DZUdYNgqix++i5i6ipgn
ei2BtBLepfd5cUJFnLv69EBKAiUAiZRLV3kELSjlyQOaRMWPsPqYgzw0KM6BiwgcyXgg6fctkmnr
sUINSF9Uxj1K6Y37rPE3NaKUd+SRx4kFxIHfLxCdAs8uS9xxgafNsCdn20JNdjPUwFxhKI2o1ZwI
R9Zru5BjvixdbdN3zqsJTa19CjqmRauYYZwxKI/UhEiN9eSI5qMZ9kO8iVGqvOqrxt2VHIJhtFd3
8a13TSHjFW3kqZeatFufne1WBkcEdZIFZbVauwVVcMK7TVx7GkDKuTg0tuUddaC2puxYGoCSq0eG
lQaQnVJn9dDH2wEYoGmmecCfcyJSBFXCVRph2WNmALpFeZde/RRvtH5ktyrgMAFDcOxN7/ts6hIX
kgh2Lpdhm4lkyaK8WSVam26mdhmOirM8tvZT2wjw8q0KfqEpitxNr0MvsD9Ug4G3m+bPUGILkrr+
kMXHPJTpCaudj8PoJQD7/NmOirI75vWR7DSiDXwLNKo6Uc1YF6bA5mMXQDCYoZbSCjRzQTZHdeDf
Xyw5QFHrmQaEzhBGRxoVSLsozh9GZ3Ae+wYwmSG+E43mPJLF0sY96CPEtVGmztKrRVIKdiQPjozE
qm6ghFZrtYsVFUolmwocUjQ0gpTsAcVY/oKaKIk1Lv/FlZhViWsMiEuNLLwvMgeV0mOVH1t1iHsL
bTFEOTBDY36kM+oubNGDnNjqwdv4OSYkd+onz3Iswefz5yn1a3VXrSGlFW/tLExXpBu+z1V1WInf
ycqsdXkWAOCfnSxLV5luWsfeLX41QSpOhhQfhzCxxYlsrgd+PcfOjtQ5Kg8BtgbE0T5dqKdHBR0o
ncGrlmu3OU01diw66kP12nxWlttIM5CJ0lR00FpQVCovapErDRyjdho4ZbT+mWue/t9zkf3zivNc
5j9XpJlNzq0jarHx+MTDqEpReUsIXu+zie2O+ZS0eKzMvVhOfG1SLxLiUWbWZ9vR5Lk3m2CPV9uh
NRMgdsg2nXoAqOwTwziQjQ7cLVHPrA4oMwBJ6UvUYgcB3q6GDU8a4Pdeor2UbVW8cct78fBDeAMV
9HQCPOl08q8uPejZM6QyDqqbq5H/xRT/330gAYYqL/B3rx3hOKeqd+0FET3kURZtaujUTuwQFoOy
S1nqzqXFV342vcd4NK2Xvw0KPLOe2CH+46A+Ka2X0LLjk+QovhS51l/p0MYsg1bmcraMCMRd3Vgt
yNNIib7qis2Sl8bWiLFHdaUxfBmaiaUWVEUwTdkZ4OrQexWUUFdQMb1rFUTGNg1ABEs2GxnKRd0y
DmpQXq471NTvA9Zkz4M2bnllAtSq7LqV+rNdhsWHnYGxbV8BX/fsFNhDftpn/3/biwr1a5S9mhJf
KnsFyktoMg9TsqwCbe1J+PXjnD/LOrPado7XL+f8mUQKE1HY2NvMSTFhh69ZaPdHMk32aFkEqCij
nNuoBekpssrH+dICD5xtVUXDcp6mDrqvU1PHYGTT1DSRDirnq3DN5WigQrBxRwQGM0BSLlnpukut
bnLUAfTBZerBE2rYo67lKVc28qvNAAqKQJBsaYZpLE3wOYsEuw8KmtSknwcsT6eZZtM8ZxWnW7xv
2JE6gQO7T5xMnDqU8a/6nGHFrRYy08oDL75ysJGaVSYPPNO7IhtA1aWatFxxeIhcmwzSI9lcDwQH
AIXfUefkpuZ1kQrfzDZu/p6n1Qbv67Q0yNcQzEpkk2IfhWUQTduB0Zo66dB+Ths02CoMJVZVfas5
+7LFyo7WM14IHAQ1aT1DTdfrJAqRkJqYm9SLWjbcL+nJC7Hr6VBBvA368YffYksUMr07gVAcazxq
M2WkMzrEAYdEbFpvaWgAlnW8NtQQas8zBAUI/q2uvv/DPs385SJD5scL5nG5QYij2/csfDDtTv/O
IMTqB078MxdJt6z7xLtA8Lc9gcYD5YRD4f8wqjM5OFAlXhYMnPJVX5ZnDh2RFXW4WwsaU29Qdq5W
biXjsx+F+SUagT1Aaiv+6ZqPXWmMPywUpa+gY8vVsjnYIkWM2EMD4U68c4fvuW43izi1wivnrn2h
DmwBUFuhOjSU2E0dpQb+5cBEHUVfHZgRgVrRURCovpH3ZJOtA5Td0A33FSKDGyvU5F2QReadUeu3
Ri1qE6SSqCVbLdpoYMyHIjBEHkPGzAOiKnsqapkLXagJdWfnAPLzqZP8yU6HAamlgxO7uz/talqw
Q2uHwmh3X/yVnS6Qjlp0REHO1PnHcFTvIn+sy+njzfU25AZIJD+OZbadpzWBqT8nnlxWWtOfXRcJ
nR6Y/LsuwOsahWbxfZP6gP0WUGzoa58vDdsoX1hTo4xP1tl3zwMKQEr+009BnsRd8VvYfJWmOYN+
6D2SQQl2KVmzLH0r+I3UGWDcWfrWx++o0auebCGGdYRH46nSeXE0kF3djJ6NRSXIBxZh7rU/LTNc
amOW/wYH97NwBvvF13oE9xF5v7iaru8LG6X7DHuyW8K9bilb3fg+2N1eukb2W2fjQQx+9R2gTQh0
gf2QiWYRyW580E2ebAO7Sg8Va9I724vCleF38juQ9NuhTLNf+hB9E1kyPHeyH7D7NPjJN4R9wp1d
rFnHihcmEA5UrlY77mPmRceqjp1lGSYCFNhOc4w9Y3xoG+MBPB3Od2g0Q80psNsT9MPKe9C0vZEd
XwZRma6SZw7aulvdRABSx95K81FcBwLM8KLlPD5XRoTNvmV1b7WzdpOY/wS4BjJZysFs3GGLGspo
nZgpv6L4hV+LAAVeCDiUiNc7+dWA9pq3KHN84jG7IxNquDRkpqVvRYteK3ah1iYbqUAf+FdrN9PL
4gXCxvJgqffe1BGgWmAMiiu1IjcozrkZnedBWYG3/hDFIPH8nIgjYbzCzZRsNIKIYEH9MTH5sMho
FrlX/ySyt1HxcZapGI5tvuCOonybiN+mI/nQ4Uu77MPx2ADrKgzvAAmbheOCxaPIrMuEWRghjYHg
QLIhjEPIzeaMAo1n6iSTGxln0+o+/Bsg3JEmC52jVnvOkugo7KL+VsS2cW8iaHb6i72r+Fd7Yrbf
nKz58K8AAFoSewV+N9/8IDHv+xDVVFMkiwdd88HviiTIibngBiVMApWq5eBfaOsW3BOBfcUfpnjq
IMm0a1HCvWkHy/g24sEbCha94RUG+pQm1U6DcMY7qFR7IMpAQbIaiZxu8dSrkU2BwFDoltNIcnAC
FIHRSAuIijuRQHSc/TOSrqkzQBRppBN5+rcG4CNywEoPtRfhOg9r+x4I8WSDf4Z/kmkMvmGIV++s
xiqRF4gsqIULHXrUFuhVLTP9CemizVCyMURNYrQGR5fxM7FRWQjEbPLsjLpc+aY07woZattu7NqD
W7XDCXl2iI+zorqv8JhHeV7HX7GMeAxSgHsX0f0oajCGlaxUqiL2a6PpfPm3zzYK6z98trDUv3y2
WNMgsqtqv6h0K+qbfNlYUXuYirNUE6j59kBlX42p3aOOpNmXMk3lApFVUMhRuM6rWbW2YjAGTEYX
adu110faAmlsjl1ryzY9xMyWUR/gr07Gpojxjg6d06hUvHp14EJnmyaE2Dkr+63VM37QAAk5S1f0
Zzqjg0gKMJQFrruaO6oqeIsbPVjkNes3VhJae4+V0b03qJK2AVS/QJ6cUOJZvpDHYFsm8pvWE6p/
5BJ67OGhx6PEmtP6X2L80yk5jXCiFABLYmcj+wjbfrDRDQjuOsxDDUqQrSsFK26spl0YLZCBHWBB
j64DiLSdjt/ILdBBc+qUJSJwHfYacdy2l1a5dSFq+dTwv7n1uPO3HFBEyFgx8VTn+Ral3Mjr4c7b
mE40bnPVlFm5TKAb8pLySj+kpgvZcW3UX3Wn/zUkvndForm/A5s2KtaVv2X47rIRDJkrNW0u+Jb8
h4R9TFsgbrwbc1S2g1obDLsbD5ixJbKL8Z62ttQs9STZTxtf1YuKjfhLE7HMeJ9UOjLRFapLPQKu
hrHTLQyjc9Y+9/WTQ2hXvCQ6d4PyjOvHFaFOcwxbxGmy0WxPKDIBvUQOouoTBDoDcxOWKCovWC83
1E8HjcU/Erc0tz03BWpYcIh52J2LpipQyp85YJDx3H5BxrhoPnwsV4hl2TTI/ipv6hAs7MF/CaWF
tETyFlrr4ixkADAh9KWWbQGJRpkCzY/UPU6x8mo3YHxrFx5Ck/2CjLXqoTMPSJl9UbG72V4aJqg/
pl5hrYwSQMMeKwMHr/FjQzcabqHo3KY27jk6jbyH0soSKJwhbk4H5KgyiZDuP+0W/EIcvP5k+TKS
2mMaG9AsX9Jc8xgICSEUrw5mzqy13WdudgE9WLvRwQV+KY3AOuviyVBwLzqQmc7GSFpLNxn4OsZK
hWEPEninMcyX5JKSbfB5Df2eyF7PM9Sx/oTdSQSaPk/whQZVsoOvDnQWpk7LwaTgwoj9nL8mazvW
NuC7ysthNpTOm2FHPmSyneKf0TTl3CYfahZF7tjLucc1WLEyXAhK1hIJI8njj0OCaGSNenm0s96r
QDgU/ppsGfWQu1OzYtPl2m+KQH4JUqZxDJWfCOTpLdDsJ+wdv0Yz/whu0mDPCZ+0WHsGCto6mxr4
AaUVDVCKH5JzNWQc3EtCu6EIzVxWbWQixpOFCzBG8vc+TNcAKXJgP2II1zhB9Esk1VsRuu23ekDe
XnMj/R4LHg/ck42O/2OR7vHS6sCCU6Oan6VrFy9X3A8Ox98ikcNpOtUsoR2MGmsqnlaoJFI9dHAl
kFkDaPF67Abb2ETRHugwXgG8vEGss37wxtI/oViwXpJdEyBfLOqouksDa7z6To/1ixoQgSsAGaPC
OdqoL370CsjpSp0/hcVYL3ow8p3oMEgtP+nqMNuoKaRolk5mbooRgHDJm3PjhsWTDxTsfeMFS92s
I+BaVrXLsyenb4snRF4BbyzFPTmGRXYBSsq7o1ad1O89r4ZpEujVgVY1i3AfqjkLtaHFg0juqZmN
zrgCFsjeUrP1SqQHEeDeUHOIgwa7sdpbWeqi4AqN98huWEvqRSZeO1QF6C2o13O7+Ny2WKFSr96b
9R1CBjfqxNI1XpTOoO9yTbNGsC2nNQoy6kOLxQFCSXkanPHbCs50psnyG/iy5c40CmdcmFXQIQA/
gAneyLExzKHMrM7oEEIV4BDEOMzNv/nNw2gEudCwufn/PtV8yT+m+uMTzNf4w486WCPFvjMegggi
yxpUQooFnc4HEH84q8Iq+wWEErLj3MFiUNJXRf7PEGrP3Z6acW7S2Z8XyFpkJA0GlsP/+zRR9fnB
6Cr0SSbjfFUyunVlFwvXNm6jiLF3Ux9iHkLNyYVOaUhZJi9Q3qz2mhUX1xbSkA5SQSeuGDvpUA4O
UCBaUC4H0/qwSTpL0o0GUaPzoO4AYKNFs6lFilqJz7E0okiAluuZeZ7to47a7THDk4iuOncMoNeR
rkwv3IuwMhdR567TMvaX0xU/J0aUCoXb4PCWdO1McOySKyNZTVPR4Ei8ZkxGd9NUmTDKdRRr1eTi
a/7FAgnRFgwT4uAKXRymM5Z1H2d/sZFL79ksw42NcXTgn2ezzVXTzLNSx2yrwBK6TGzc8aB38+/L
joGbKgKTOjUDJ/XvhQkJbZmad5HyqCCvtotap1tSZ2V7/n2BeEteSf08DZICSoEo4kHkCxBRLhp+
51nWBTQp1Xs5OhfN1ct3W7BLxHDCYfGCpDmxOAM3k68He1b3TwRIJxh6qLDoiARM9tlEHmTPq/EO
VeYLfcCGIHOSKwj07FsSJ+yCB9KaWnTQRrA5Z1b73g1hikxfC0Re6VfN0nMDsBiwPDzWma3285X7
2n6epYnxYaOzLrPd1ygasoVe5Ox16g23uuE/pEKkN8dx0ht4r91T045HMkEcIr21AOLfBXiWQTWv
D5fk1nW3CGRMV/KiQ1s3u9Qq5JlafZykt5oXLwXjYNJQM5Opb8BZ4WpmuJ9tXWHVSy/R0y25UEcm
chRdFCjiIRvNGVWQEw1bO13NVw2ZsLZpDwbqeb7Qysw9M3rgtQwPHzgpRu9ou+2NhtFXAi6iglJp
+WV2owINbzJ9hPkrpNhRSrB/XWYTD+pr77PoNH8ywYJ4YYAmETWp+IORb+PWwULTXPblW1VmABip
CboqcqGDP4IDpDEaY/pWNCnrfIju5blYzpfVW+7ttAq49fmbdnWnHXRPfpv/cAiQgvdfZPv50/Xc
8e+K8JXmmv6Hfl+qqOtwNzXH0j6AYUOqYhq5ZyZEErQi738kTftoZnn6mECy8cB0HQhdZYeenaUV
7WXEOhzgT6/ZtKAy2nt5aT8JEN2Rk+6axrJ19focW4620pwiXwgI8D10vfEs24GfpWq5pT9ugBUB
c3LlGw+129dXD6RXrZcaD2TqDFB7hXkYH8nWd2G5y+NCX04DHDN86I1NIIQBJk5A9LCu7pI9TQ5O
3PSAqIixoCYN8PFj0Vyjv5GpGxFKzPqu3tLkqDbJT4nFf1EnfVwtNo5I4YZ309VbSwJtFrtrmsxj
qbzodnkhfzr4SfKjSJlxolaP5eE2YGYHOhF8oVHrwxuQKivqJFMBicyFXQf9gZrpWFo7FiNYRy70
ESQq4/TxgQwag8aLX436jj4AaD30Qyh6bCWxp5Lxix5b3W20mbiWo3wPpO9/g7T7sIYi4LALezQj
oa1AugWMZuL7p7LOocCHCupv4Cm0QYmbt8eyiwFdM2+TuYMCn6gq8IUgRrP82HGDQm034fRmbH6K
1Mex4+XiC1DPShqIiRvWvYaPXYbBC+WvQ52/iUYUjyWSbDvRQOIHUVr/UTlQahtrwDe7+a4hyPmW
OABAptL+nVrZXZsN5qtI2gF6oCa/uVbcbb3K7A9B5aaIU6Q6WAPt/jEdoIzLIdD5Uw2HRqn9O8Zw
liMYjJ9osAmsDD+NTEdJgqojjz0NzBZGiuKzLOqfoVEBLmfYZzepqs8znyGNiIDa5Oai9p7cUB3x
Mdug3ObZ4uRnQEQHkDweQPON8g5tkQ/vOYuALvXNF8gOVwAlGvmu6dv0uersEyuN6A31PNmyBDz6
IpipnwtjQGrNGuK3z5EygxgFjSzcELBty9JXWpIgQRTy7JnOeOim05n8i+1vfqFu6HhultmXPJvm
WsMRzGC7L1m9KcfmDA+aM7p7Sq9NvQxZsrWjVSgz+czRkTPNklXNjux9ki34iMTupezKcuuCfuDF
zMuJz8rNPGOdWl69BwoJ4rxZMfFZYS0Ne9KCQNv0tWfl7yFOhio1wBScoQCPsllKc62w88vI9cGD
XUXpf9KWy0QsglgERz+F7AigMmlxyUcHCRdDrqgDecLiEkND0FolY78Chio4zm7B4ESbIczYsrdR
zSkB1DiKvOseI2nyNVjK+s3UHEHEZrs1PpLJukchjREErtmJOukgGQjDUNR1oxbN1qfGx2y2IT9m
Cy0t3HSCt4h4eWa6IM4syA+dpGfUF2o1etbsEj+vl9SkA4K8IOYMm4td+QBsKo8GBGJLW0mJkO0v
c0weasC/5/jbVawK2q9lB+7JaLDLBy01jsTNEECddJei1mrdq5sCGn2xikXLuwqi3Q+2HI86xF/X
eDiyY9SE0bL1RvvUpIX1rIMufaKtE7w4gIWyXIVAzX0jtyCr7JOhh1vPLDoU1btvdMc0DYQrKsQs
bq2ut8c27LyVHqbxm8jPRWX537sUtKtjO8YHPc/4gxpI/XVaQEPHBFzIilN3n2aYx21M9z1EwCeK
WvmGbKlcdrYfXVPPMCDmOoJl1CpGiCinH74OFFkE5Bj5ykDytANDL7g/bH3V05mFrarkwkO4AGdT
rzqzoh9O20PF3UOZkDqAFFOE2waA3q3T2kjKCjyJWiwjwO/Pxq2P58ytYkitK7606Z8RtcOqcRF0
pf9lFnXJDcpySoPr6vi68z0D1y7EFOV3c+z1pUgTCS29UO5at9N2OjKddxIl4Uvk5cbXqu9PxKHt
c7B3xoX8rlcZ5CBRf6HJJH/kKL1H6TbOwrqEbCgeyY9aIj5scy+dcV1v1pLXYAay8aBEiUZ+oI8c
uFl2cqv6x/SJ1VdxS5B9kUceiR0UC5InPy9PRaH5jwkInw54oqi7UA7flT3T8bYwo8g+uAxUKf+2
j0hkLAqjqXZ4/PVnLPj78+i4EvrQdrFNzTJeVHoPEQLqYVE8LtrKibaFHKBrpkEHwfNVUEs1ZxtL
s2EHbFt969ShAbE+shewUZM6ZlvRsGZTBWa3JJQb4d2wB74x2w32hG+b7RpLxq0O7PAiI5rWWdnK
t+obcmvNmgs8PULNMO946mjrWJ2F7vBxRra/9QJYCvocYCW3CX49Bw+pg00zsvKprvm7hSjje1w1
GwTi5HcjD9IV8FPDRXgeIntG0Wx4xtylyUdtEXi5cfKIEYECxdR2EJHDOic8kIkOTEWR6QxpCmi5
liOEaAFe3SRMoFpZFdwRiItsIACA/o3lnhHIKS6+evxyYb6aY6vvEtvBI7nU+nRv6xreElUKDfSu
CW2I6RjJe4C7wjNd50fpR8nKcJz84qe6d4zGoln3ggvUeqNeHGqe73aT/x6Krn30orjdBkGR78Pc
gVKamow8RguK63Hj/EBoP1kFbOQrpnvDDhSChFGng895tQ6YY66pKVG8d+9+ONiWs3XzHHDxoX0Y
eYDS/jTO98hpoMAQCg83KIN82Cp21oJkzyN3/TfNisDCq1Z1jioVz3ikrwBZlNoDomv4K8g4LFdU
+58idbVDrtfEKwwqTyBSrG8RgjGTjZrUAXR7u7OWGgMBQmd35hPKwLuDbZaKm9pD+LCGNMTcdEGg
iL+rdU6sEAhpz/WXqWIYh1Trs9vU4QNz2uzUDWmwJEZv9x+7KKzsVFhKngkR+DW4fDOIEpYL3LbG
G/g2BDD/ZnZlwh3A9YJ/RObE3YPu1SAcUo/aIfrw7SIwGlumiO4jA+TVIkAiC3vD8butQ5mnF8ML
5GI+7ATEAEfmZCf/kSfBOtRG1Bi0bbqzZRxtkORAXs8b8VxErhzsNigKSbNsZ6R5+408oja2twnE
+RZYbOXLiXq+1fR++9c2Ec8jX4YqGcfzd6YLarjIbaB+Rn9SUX9tUi8i/nJPf/8qlv+h94+xs3On
pqo8TWzHcDzIAUlXSKFXxx4RgA2vDeuBAxIGmWM+vhfBXdnL4Jc1Vr8tx/OeRGZgZxn2wQko8Hoa
I/JSW/MBlUp0v+mDXW8TLSoQe1JrIKEWPFIdMn+0lrr+Y66ZnuuqS5BJ7PMK4j42Kq+lmzcQKB7E
RyX27AdNBqzNu/zJ1hsdv1NZg5smtzaZA3BxnFblGUXwfA3YU/VcM+MnlTZq7k88ttL3eYwej9FK
C5xX4eKfSVVrQBhXm7npN321gTxytMlYGJ6cAaVXTv9C6Pei6CBNFwXDxbM9eTIFNjJxFRg/mnRy
sPoHvTcWyBZUQIjgliiwwkRY2C5PJEOTq6ajmtRrdajtpF7sFc0n6v3b2NSNkLnIOQhUNX7BMgHr
SgjQmlXvHSuhY6mp7LJ2QRgwtK+V8Arrt0iZdw892hUYbsP8FoWqgEHEJzB1O/ZPjhriFWg17Dut
hOrfoLH0KcyKeg0lqfGMkq/s4Japux3LwrpaSeksO8eNXjuT3+dZYf9GYT/wjb54j6p/hrNIAL7R
pSaI/PGuAD+Cj1CMn5+ctguAHuif6fYnu2lzd8vKelIf8gczv6K2+8g5hJFmQaK8jNqtIyKQ4Y4Q
JJo7jNKG4Id2BYMNmKhKoPYRXFlUTiyP1GyH4qNJpYd4O3ztHf7dpN5ER3nYfzq2GIHRqXi+ArXt
yWkY3/tqgQU0IhTZvCqPztSmg3IJipHvk5TFJwOLT+IzSIT8FThFdHVlb9/rY3ohMgSLS2sL2Giy
Ia8hH3+hSi+8Ym07eZHZHCx49Rm81Mr1cy7wV0xevCndjfAaa40IJQDCfa2/xBa44XBfBzceNeDj
xsP/jBoZ5KCCLkLQRVrnEVBxiCM21n1bNO2yMHj/LfGtH53P0l9m1WK4ykM5WYWtkp6+uz6EVvvQ
0SHIFuKeDhtwo8gBaZLOiM+Bof3ItMCeFpRdauSnIol+0DKNNggeqlwXntWlB1qs+TZ+gyiGL9fE
5kW8XqIPsrNW41WhmL/I3vYCpR3KbktvObuSHTKdGV4MfrUAYe+4RdFM/sIgL84NL3rLA5RBM3Cx
XZIskhcPBdSAGrTRWwJpAEcH94bJ4mD775GpEY9XnlsvHCubMyiY+BmrXn7GDiTZOb327FlxfLSS
eBOaefWQZUl3dVMGQIuEMmiPmMuyDnR9R71a57SnMPS+T7364L43KP44YnGEXYtra5C8RISMfOkA
4rqNI7l2R6248t3Vf/9v/+N//6+f/f8Mf/0fxr5suW2c6/ZV/vquD6sAEBxw8d9I1GhJtmU7jnPD
StIdzvPMpz8Lm+5PTrpP+nR1sYiRjCyRwN5rKB4AIw2K/H/yLnsoorxt/vc/NvvP/5RL9eGP//2P
VK7pWpaEhoWloD5i2y7av3+9IgmO3vz/hC30xuBGJJ5kUzRPrfBgQJD9Eed+AG5aUCF0q+TeVFpV
AUz6a5tMoOF2nfMHUudIn+ffe8Nb9rHBECZ3YKzsElphDZbV7wE1s9KLPYfZziVdOdilylU4VdFu
cRlMovanMnjElxBAmNsyI06s2EM2JoNBCJSJ6BAk/sc66lxlqcfwHT/CnhjoWX2w8mw8m/owxm29
LfDQgyLTX61p3X2GmH62t3qGFbuV2TXwSG6/dKGx1JkmgJsCW/3+o5fi7x+9bUsb3yzLQg7alj9/
9JDHK4yhceyndoimPZLAAVBTfN5k0qje6gRJE72cGGbwoCtX1g/UwwbnCVRtBpjYP/eqc984ZqH7
YZ6BaZkNc+xgVmwcLasJ39KoFl5sJsPZgSXmXVVCJ2NCburTDNFnfLz2H7or9KeB8dZdmQ+nkSCd
TvQz4/V034WxeZRS4JkLSoPzL99LZf764UiGqC8+HQloiG3Z1s8fzuAmlQvofP60LNLt0gIvv5Cf
kKEoHuEo2z+Cqv9Cj8OoyY0tPfKoqHsBrpU/TiW8ikWoviIG3G1sK8uhmoYHU5g3MGuwrPaz6Oqz
o9eIeCle85gVr5ZRwjKoHNB1KuRd4zyERlE/AGi/RcLeeiq0mn4FbVvIHST+HdVBMizZtSX0H6mV
BtTRuLW0Lj+iZnCtrSMJ3p6ZrRGcig+zk0O1389BeRx9aGaYQ1KvGx8swrB9gne99fRLX8kfGlsc
XDh3/LK0J4c50VnqqBvJfm7uA7CTBgQ9sPxlJy6jP+tBZc+tPiBSWNZWDAEwFLLI7lc9qIfHTJX5
s+h4vTX4XGyolUYPQ7qMLiDee7/EG2Up2EbINvkgLt+3jn4q83ZLDZVg4b98I6T66RthMeZy/G/B
MdsBDdkx9c/pw5MKTxYxQUomeLLwioJ9HBsvA4e8MvEMo+oTV434SoswafTjKbD88WKECks0o4YV
ZJycyVV2cYkl89jFHpZOa1WW5arVbm8RQIDw3qlimMsk1R0NogYq/j/rlskClvi7pnGBsplMN907
w8zvmHT5HZ3JMTGrVR5NQFshUcT20o0Pt+a/9VkqZN3t/uXZ8/NjX3+YEICyJbNdJSBEp+yfP8wk
rBlPM+ZfnbGZkIrN1IqDv/AgIkMB9J3xTZ+q/K1g1obWutSjrkOw9AY5QOEWwrNII5YuuMd9uW+Q
Z9DP2Vo/XT8cQDI69x3M29CBquHxgaATDxFOC+Z8XScc8q6CZY9cJdGKgi3UwDLjvQHZmQhRAsi6
G7LL13FZQsvGV+mjDZzL7z8V5fztK2ZKh1kOF5DcZdL85VPBikoGeZvaVwa73LOpDTMgbZIAwqZd
bkkTNbDj2BvLx8ieU++D9HIBQwOSS6Y66OeBGOtCSp6klX1nAg5utFuvqWMDWtxZsyYoYGFBngNW
yMGdpRGDcbBzutJ5vfVqbKDTHAbrxkGHhko/hihGZAR7Kna6bnDBUAon82911K/Uoaals+5HdVPj
Yqktjbday3uvnGCWT3gMw1dEBDGUuuzqQC1RBY8tv4YNF7V+6K1k08AgV6pT2An9FZi+4OtUbmPR
zPvcAlBF17NitPGMQFARqinY8UOw3wUY33JXfaPGJ6EJJCWIyEjdYqekS7ptmOCglLYIy8EiLAxy
yDsP3D/A3Lu8dG0Emfm59e/czPmc5l17paoCry4vRQ5jS0Vq4CkoVIx//f13RFh/++ko+G0oDnMB
ZUnswnX7h+fQpBhed5NZXcOQ66hz/ho3dfQtHwA69EebPSDzEwGeBwAw9PXCbyUUMZDf999KpJW2
8E2FSoZjR88/j1R1z7CBmU4qMyJwXKHFYg9xjZgU5Gqp6EbzJiy7+akPHaiKBPk20o54ZWEUZ8jE
Amqqi9hhtHvX0So3upjVEB+tXGvcUxFEo/cpqQgr5E0EqNnGNfEtJ0ZQ5ItmE812+4F6DbY4VkZ1
vRCHEKiaD6kE1W2hXlsZhCTgBMYX6jXc5op737Q+UK/LYGw23ZB1yyXoOhOIOcB9i8R5E8LpHm2h
gvukB/91BInnzewEnMIZy05AKDjPPKgOfljyN6iKtFs8U/0ddYtj6J+XyHUNrQu8U48dBNXbsv16
m9YMZkSA9XCatuyKAKH48tR0cgZuFNaNU9WHz9Bcl8DnIFpXO81hapARAK3AWUP9IvoDy6d8lc2V
/5L0s/B8Y0zvc2BD913RiwPNZLXIAN5mGlgWXFU5gpwMn6zeH9cCpnEIToOb7OoD1Vt1O20ay+zW
3J7f66iB+o0YZTJmLnO40Q4mVs29GyCCkssu+wIB+CM5Q7Zxe2eNs3oDiNFex84Ugj8B+1Snrfl+
jBCw58I0cQdu9sWNmmPj5y8gMyT3DI/DxwkbI3hewODaKvpn5LkC2NkFxXORzQ1sAsp+R0W7SrtD
0wM4TkWYMJsPTcO2cWcWj4iwc69gqXMVVZHes8rZ8Wl0rlQ1Rn7r+cKft6auE7Jq4NyxdPeHNL+I
Mj9QsBamQVA3TO0DBYxCypDpunZ0gI3uGQjhWCy5kG57M3L+GNUWgnpFczD9uvrRi+SrGc8uOK+N
v8Y2XT5U3Gx2Mm0M4IFmyDWAxbkto664/tM8aXIYs7LaIWDRb6oelnh5VF5LzUYBDBIuyZqIkhsF
TBubNMdPCnV0sGAcQH3tGU8pN6qQkx+nz25RePNUTC9xAoKGW9kcuRbs2LG6lSBoFHiRanFDKy09
EIvG41C3NTJwQz8k5yYuqnXDmXqEPmm4M90yguNMMZ0Sgeg8IInOky2QKLCL0P0GTtUmzQL5I+jU
Xd8iI0PDAQdQjzIIox0ATfP2909C89e3JVYNkpkMLwabc45nys8PQoShqlaMRg/DeI4Q6+AjvUSU
AchNPaiw43tIhSEiQnU9vKPCtn+eW7uC4Q1U8m2n5I9xn2M9MFTZ9wLfSoDL5OutBzD8ARLVfrR3
tMQK6ax0EFnF/qdXGxJV6bSBLZ3BwhHGuOugabJlHWECfbzu5JRcurAVD9TAkAF5+P3HwH9dl+qP
wWJYN+j/bJt22B/eB844Auftsu7yjml3lGaS4ifP4HwMES+EAUwxQy/z9qNPA9OTo1n9+jCgEWUK
kD/9+sMSenbIlMXr39+y5L+scxzuctfFX87Fw0P+becJpimH0WAUX5YF/ew7NZTQg+gLYsKpDspD
bSfZVcpnu7+q6R1fc0Cp/l4dQLdxqWZmF32B1catdxO3jmdFVQ6Npg2FOTNHRS/CgpZLkW6msIFw
MFIeXp7w8GoE1fsZjBCkN3SgeeQBl96kz279cljk/ct2nPYPt0iIhXc6tsESGwvTVpKh/PPXeZjm
MapnK9lPPqhe1tqEKUs/w2rbwUITASTnOswDDHU14WTokgeA3upPtx6+IWfkh8S4GgIfro0CVIZo
HGHlFEJgOsU7ByzQInyyWFYdB91KRToESARP9hicQsngVfXf8flgJeAJc/6NDXe//w4IHV34+Z+L
H6/rQCVECscBJ+vnfy6oFtmETFawXzhcZrleIjKI7auzCHIkLqGhUutDMgcNdMBR3085OG0QqF4l
NlQcg66HMB9zELYOhLmboOUcYr8A6u6H8q2dOGFu/S/fZvyRTB0N+PCPsZjAv0QpUyDCI1331ygW
g6tv4URhs0u7RB472IWvgRQCgm2wgs9RpiCBB+C569RgSsoxWlE9EEDOFlqMSEBHefhZsSKF2ZFl
XzhyDi8Z8qLULS+s/C4IEXahYmFBlrqJBwZRxwir5bEtj8iYfQPYKv6RlRcsGvFGygMTGSnffdNS
w2tEBrur9NN2m7GqOrVp7xyRRB52bS3nB3CzAw+PcvGq5+lbP/oxz+/zCANKjzaSiWV54UGIFwgU
JPsLgPZnN0iKo8Cvm+vwUAcFqqA7z8ZLDd2NC/WiaipOXTXvwX7+SvVURY10mPrK9ziW/evlClTZ
6CkbPvarLs+DHdV9uJjrtLtuipu7D3VZn2enllWeNVTwm6QhdCkL5K+dSOvsYx31May60B5oPQIW
f79rWFFjT+gytcNKqzoEDCqIKZhjcHHk4Ge6ae6B7SesU1wKhOsT7kMmrzP6OyoXbhGs24BHWN1O
m9RvbLiqzcm0hoAy3ih2mz05XeicZ+nf2zJESVd1qc9XTcsseIVYGfI3gbwzZPbj1mOw2A+IYDt4
tMsE60WMRCLOObQObJZpDqUngnA6RAs660w9ZFole8TGEYDWjVRnJnKD0FX4sFwpU9M2m6bZW+aI
sOKN5/jeqXdRk0ApTo8TjZtvuOLOZpmh8KtHE/6Wt0kdPkceiJ7ljmaVc+lfojQ4uhazijXogHCk
KP1pn7LlOm3gyxOsW16pO80zIq2/aiGkeaSiH7pSs3aA69S3QIcqgJ5GaosTjQrcwNjXJf4mdFdU
ZwrQEZDrvlD/SEYQ5/B56NFnM43+F7NoopMLbTg8Y/qtCKW8QuhRXs0ZUljwk1Cb1rbCfD0ayQqO
LdkjdQHGwASFDW6kkRDFRsSy3akeasJN+jUd0nQ7zjI6SEOUn9LZxwLESb8CAdl4dluIO7iOjlej
77/xyk++AheFpUTe8osbqOQeq1N7RQ25Pf7oK8d4jPwiOc1Nm3p0AUTG71wNZyz66QKpPsjYj/hT
0EVS/7kolQn11THdpeWgdo00ys+w3l5PrPa3Im1ALVVI4xjt3RBXyD10CAau8XSJDzxxGDjW+MgQ
eWSrcoxYtfbxEPN5kD9SK7ej3rOx899RMTQU8EwwXl2mqvEdrhCjubiqY08wxIi2vkAgj4pVXrN7
UBr3S992BD8bVgHF1m/M7zSbUzrGDia71hq7cP4kjFFeM/OO2paaHEyIDIi35VZdo82P2LPAakXf
uZlifwUREdCGGrw0EY99v2cdE42RrNvRfXQFkydT5u/3PNjuPeDE+XLP+uuwhbZBsaGrphYQ7LPj
IJOuL6APdN+INw/Lff3unmnQ2Bh/u+cgqSHYj7zbfZuP28FIrF1Xq0OJ3Bw4aF0JYIfRY2lBp1Pa
1YCtIidSRo61V9TiGgXYinkKW7elZwtSR2y5AVzbNC5EzzEAUb31I/c1MUMYSVMdg7xoeKLTpbbs
BVsBaufnRuKFEV4AZvIUNxX4HDVU3rAESZ/Au0yfqgyOlIN6pA4ADZgbBirVhoolS8QVg6kjDYED
mOsN4ZBvqa5xkSzuojWsUKdD0afr92GYtwlb4HK6Crrbok+fWGC19xO3d7ceWTV1+Gd2xZ7m6uZW
nfGJ5P26Kss76kdD62CEHRsbmwPV5SMbTpOM3+Zq7g6uWaUeIrvxTrajdWRJnp2DscZKffT8vDy4
SQF7K5ZnqzQspz/DeZvmTvNjSufv2EGLT26B5EJc+zkw4RC+mxuJjaVog8fRh45M3ovsi+AucsUY
BMAsdjqt+BpbJoT42zm70pXHqbCOcTzaB0gD7krXhryQmJ27Ng7/NAdRIU1qQNzSdq1zhLfGVpYB
B5sOltlTUqk184F5MJpNJSHMkQJl8dUN2AUS2jr9iaiNO+JDjgEUCCNR/GF0wfcKzq6f7ZElazlM
/lMDfUoPNgwMtI/5/dpg8ZfHX64bdYH7CD4EaHNhOHwCShgEZw5EwU/Xg0U3+HxFU27VVELBHOrn
2xoaIJ6fwkIn7zkW3FPPv4KYt/J70bypBlT7EKpxe4ZYxicl7WOV6VlrxdfuDKMjc+z5fR4lyOXQ
SMQi/bCannzFy6MDM+kNDcjy3Sxi9wuoJSkMcobmAJi++zwr+4HaZztGTJdXwyUsEZ4HuxF+5/pK
mQog9CWdZ/zs2sPIwmRbidr/4tfbZaDp9hvRzcWRM0S4YPL3ebkRoGZXRo4PLsGG4CyQv1kXekIA
l45F1OWfZjec9gJU8G3Wdt1bUk4r6mCY4OfBuy+7g/hSdVUuzKfoUo0F8naDVcNDAAzEyYYCpkcN
htVsFZ6ar51ryp0LqdJdmIzGayHxl9fXhMRd5c2hmyKFC8QPPJKr5eMqYKy+At4luNoGHGp8bSJM
I+oYiB8Ekt7a2Q5241zWe7iQTJ/mAj4r+oNOMugqQAAzO9uzoQDBi8VqxivpBcmql2qCg0cEPMG+
CBLYhi2Jb2S/LWgnIJ5lI3WphWCogQfOkzHCnFO/TWsjtq6lPrgp1naVGRsben1GqkeD+z20x2Z5
oZZZNO8K6P6saRD16oHenbCcPFPJHjsF140Br+GiEDssc/kRDKqVA1TMSyoN4zEJyjvu98Hr6BT4
cED2XGKRdc0Bc2LZuKFWOwtSz0Dq7kDBRyBJf6Slyy5U0jMKoChecj0j5OkgrI74pVXhun+RxdMQ
fpMghZyAPXVPndVjddpXo9gPTncvdAO4biCRfWg2xnKPh759mMsYHnbAZbkn3xJ/nU6hDZedefwj
4F8GGUDsu+szBMGUmaxDJ2zXLt6Ru8pkMlnDjnEnete8NOCbXOeahWczY/fvnXMDCb+xy7ylLBAv
BEOzauF0oydrcviQsvgxjVR6RWocAf9Q/dnZKdpE52Yb0Tb4mtGFGll878qWb4BEZxvgnU0ocdnx
axoY9iYzVAFjGxSrAZLsfpiUJyqOptgDg4ZVVOFbT/lcboopT16DsEYmQ5t6YSGdvMItwd3VzH9v
jdMx8aDYNB2otWfOV1mE9T0NNYLNbDIwFtKqfEDw5YWuk+WyOtJNZXp+UMb/+aaoNUP0kW7KgMIn
FgtJtfOnmZ0I5bngPXUxRwJ85WMns4gFUJdFRuADMjQwfATYdSeHxARuEy2daM5Id7KybPaqNthg
S78GLCl+Ag5kfjGBdk9asIOpxIYCSzSosVPJ5ebBnFmylNJyOplBMTxQm9+qe+h1ufdUEgF7qiAt
uZSAqnztRodfqC0Psm88tKJFNZzBYR65ETmcl0uwOl3ht+GfSBscAqv1KlcTACH65vyugGYBT907
as3xnl/xTCJPQ63wf8dvKgXStgvYi+2odJ2xc2vXyQGpseJ5tp14lxiMe1QMUtae3dr/7DA7wrcY
PqXBBLUxamQtLlWYjTrmjVE8j0lfbPMYIXpqHXwzOzUTnmjL2BY6KW76TF2zHFLlCNRj4a4vGnZD
v4HjQ4rsOyZSUGA4Av2f1kNzSU1YC6RJxj3k15uLVcHnF6AcnMYhMBYTHBu2S2UVKjRVDX+Is14e
EHqYYAmn52AAgmRm9rkewsM4A6MOccT8iashu1RReGEGNwqARWds2LgJOyHdakVNe+dPQJz5WVU8
UR2Mrr5YmQAQS1dFaoBpvN4ITTTBxMFaEEWDpy/GjxzQKT+EuSMVaYQot2HSsyvV8BBrvclKky21
hVMyPCAMsnSnHsMIw+uuRCSJii7CnhDu76+zM36BVE57ourWAKwRX9D+SMWgqSSYRqALUJEOQy2e
zTZNz3QlNYNeEeHtBcoSbpQOzPLgveHhi5I+DHJkG5N1/QZPmmqbt4Xj0cC+4MZ1+HP51zaVmr0J
ZHPA8jDLHJviPknjnQin/Im6WzkSs4LN4v323UBiD2S9qgR+U2vwRcHHD9ZwdoKyt2OaD4mjkdmG
e7xV0VkyOlsg+cYzlZYqGG4gbTiOOxBq34dD598EdHzq11A6OITl6GxSCZ7DBBTsQx+72XLwG1cb
LvhH1RWQmckayN2NY/7ez1TdsO0cGPupsIy8IQn4Gfns9gwkYOYlYxp+9w8UZr61M9n/tp3G49Wc
YfOXFltkuRyvQorormvBzSd39FuRRHRuRVCHID+jO4OmiM5Yfr/cWmlsA1imVys2HlxksO4bk/+g
lLDthpBoq2t7RylhrNrOE4wIri1WodTLj52XaYBecZANart4KAn+0ndR+6ikqh5TM/1ESJgyDtyt
U5Zq2+HViZTsarJBqwTJuNjddLZSo85OIbYtSRKFJVBAf3Uhja1kDCsPUjjjZhqKZFo5Kn+A7mF8
IIDUUkcwKXtsG28xd4PnNwAi5QgFdJu5+NAgpBzOEpDdHMQZ6P6ZL9QKizEYHMPXIU2GYDsGiNOV
xgA1TS4Kdg4TteHIjj2Y+jBB/eIhyMpvk6iTI5Wo3u3E+1CqowOzjdGbsGm7t0xoHUcQp76bnKZ/
tpKu2bRV2GwHXZQGdw52HERrai1krO6rWh6pkarKvveUyfgjleCXA3neKSvu4MH+cTbGt1FQ249w
ym6vRnLuRD48cm1/PmRIoSu/ZStqozo7MGBjFQ0ICOn+VKeSc1t34tTH2eU20J5GtqLiLwPN3EJa
HIPABxsQppjfr0QD4iz394Vw3fSSY50A0QWOEFbg7A0jF3e5P9h/O8MKf8sdH+ivFtEjRNIQpdAs
BMADhqq3TlTqRsO6gzHGVyrRAZD/aR3D6XxnZgOEuns3uPaIp+rBNI0ftYb+dUde3yRQ3dYztqFl
nYbBCK92CJBUmsMDcv4k6J8UQ9bak6HtQgIVHx8d4rq+S03TOFNpGsCjHQf+iUq1M/SnunDnXYrM
2SkKQjhK6kPy3zMrUt2uTao36pHy6r0HFac0XVuyjGFLKFtI0IIENMOydqWgln0ZqlTdM92Q6YZC
AswKQVjQ9ItB3YNs/D4CbNcfcylA17HSQ68hCiaf5aOE+uUsmmumYQoOHu37pkQYhTpQ3aDFgAxg
YZdBTWHIR0dtc+dsW+PaTkQEsHQuL3QY1AgbNnjobnsYKmFDj4bQ1UDnSbdI8BdHEyE16ketABc+
93Bl25OyVq5sWKLY7h0JaykOjf0VNVBZtxp+8B2YT/DvQ3gJ5WoQT7ezwJhCr9R1RoBWmaiPrbd+
Y2GdYHbzLRyG6g3BWaRD8Oe/IO8qrhWykVRfw4MeYbOm3LMxqt5CbJOysbQ/9R0WPJDgxJZb19+G
53CpuasBzX5oBRRrZvg4vWIjAQF0fVbrOjqjOmqlfkNfh7+2ump4H1vUfr1WQyh2xmyCJNeGEEmC
Ev8RAJQNVd3q6ayw2+DcubLZKSuZn2Xqnw2YdPyhTwCZHOgEpvBLjVPDyXexIvfxl+jiLjwaNX9I
fewhIvrL0WmjZpj1uNOAAAn+prY+UIM5i/Co/hrh4l96WahADoxbgPEwZ08UY7sb3Io/409p7IY0
yD0qpg2QxhbCNisqNmOCbRpWCkEdiW5tGmI7DHEM7BCGKiAcVxV+eXdGa/JnmriOKwRWdTG0MbHK
EWv3EeGFTvDkPkBgbFOGYrwoTQ5KRliEMivwerCekMr2W2m+QjEMkoZJVq65SuWrYeeI1hp5BZ5b
Zb7WZfM2WWb6ECD++fwPgww+MS8vhH3OYattGHGCtZIXBEBd4hfjRXQyzB7eWPbeNm1rmxki303A
eCM+jpcvFc1GYmelX75UbOGnup6zsHqcplQeRaqMNWSgps8MoknrvrOyE0Iu/SswabmEZwL1Cktp
gG6mxs/KhWgvBJ+yk9kb1IsG/1Mv0wAXJOd2iGhI0r9K40wzlG33flkq/nJZ9GrSodhWxsA95A+z
y+0Qm9CDK9n5VpNxvMdXwGSt69oqT9QAd5H8AvJ7d2IQ9v2cZ/gt4z3zApcwe59NlbVNkPn83NeN
l2rMUuzAxCAoW/cUQwn2fuxheb6AmTDSr+PkJa3a95Hcz5aR1CH978hKZOYyktBOsJh8nIp2H8Gr
4muT70YIVv2o4US5qsrefrGg0rEp+iE615WR3NXGKLbKsosnRFqQ23J6+b2buxWNSorprQvn6LVF
MN4Dqiy8hBKpVW4hfgcSbHKNGz9cB1lafYsGFyoPyJwlPt6oRtl8niNVQbOlCe8hF9kf3Lp4w6I/
86pRIhYF4yXoPU3uFyw4gantoh/a6CQB6+0tz7iz9gsreuCtL/aum9j7wuRIEgF/D5veYXyTdgEb
G7xbueG/dXghdNxSF7/ixXMPCsG6hEfInquieGZIVYHuqeZ1KcPyeZgGdt/CLRG/u+KZelijuw/m
KX2gKrtWzTp23fBA/eegt3ZVxlOPWhHEby+QR3ukS1GVG44erHa6Ryq1oanAN4KPCc0dRbWxteGp
DGlY3IwdmAVAsOUX6jsWWX3JIguM78gwYaYTZc8IXV36NC++mBEw0hKSPsfadYGtnUHqaHjxZfIn
qHl2El8KeHl8Ltk36m5wYJNGFwt7KkKXwSna4a0wu2oPZ71mS9XwMfVaGWfgUmTiUIiw2tCkvWEd
C/wYn+28BSXPlAdgyJJrUkj49kiAuxunhz9V0ft4FVZ4VyOafC1boIzCqQfJKx+StR3U3R4qXgYS
pLr8/zl4mUpf7R8n4AFcQOO2gPqKVmxoweyHnsVLzCFG1vHSWlF9zsfZK4PBXLrV+fihW+umH7vZ
WCwdGNbJ5ykiS3AkEf+IklatGofDL6Gd5SuD824OPehPjKnw3rarcDXrhyjWB/1OgZuxoaJdWcjD
I1BwoqJvvvSB3X4KzVpexixIkMbEZL1tgUzcQeIw7lc2cv7fwWb3mMgRnACw6S7mSn2RJtzkYJ3I
rhBr6bdj0hp3vqq6O5C73a0ZlcZjPEHwLQTH+4vVdxdB4+cEMlBDVP9R5rCoGJ12gEIrvIdLX+UX
p5y6A2Ssp33sN+19NhlQFYYVySckiP7M4j78EbC9JUzcR8XFi5u6I9xo8NszNMksjiu+AzOgO7bh
DLfWPrc2EbQ/n5l+UGD3Pn4z7AZa1oiJwS+y3ycm8/eTUQde2wjzJY9ad19WCEJQcQKkbJ8YSbwU
YXJq7oVqkqU4BPiVZrA+81gRy5eUjciWm3mO9yuKrRWPKNrF0tlBunpfwUhxabXroN07iAgtY8PC
wTovDWE1qMeWNrInzcRh/6jvCvSeDLZxRr+0ZhaIpJ3LoEKpW5Uqo33AjWlpTZVv7IKes6V1TmN/
hxQ7yBh65tpBIgSW4ObSanE4PVsCguM0VRgxc8da6KhSEe82vpu7BrIFemw+DvNOWD5MU/R1eS/G
HezbQNWamkPjlu3en/IXeA+N4wosy+ZMB/x5389i895p5vH0aw/qFoLyukIiL91RsSlhMpyHFkyT
tH1kJoV7VnMLnFHp3+PlazoQR7GjbRVA/JQqqR8dgiL+5kRAllKJGm0D+pNdNmxjPf7WNU4Ri0pj
5MJudXTWCvYsclia3uZu4Mx654bWsYl8vPGomx+Dc1tBK8ejiXmGh88qAns8A8v67nYxv4D9SGUU
Dwk25B+uDwpHA5GjPN5Q39vFHJEcLLcpT7f6LjCyI7SrP9GVb3NHuXDXCIzxZQ7nyXc4qKLaboUO
RgSnlVDBJXvSrLK/qtM0tNoVlQWsMv57aiGVBv0WSA6YRuYxACxOyyl1bcvUWIUt/Pio5TfTtWm0
E36A1IK+5KTnsYMOuyIqy8lwITGixIbHLtZm0MFVA1eHKsC3nIq2lTjYN4XFmVkq+FTDw43q+eia
h6pmWMYCfPWZN6CC2Q3gzkA5y5cM0QCqTzI1HuZwBDmQJoctD3IkwBUiBoIFLUcqgA5lG6tTrQ9U
bFur2jIfRHGqG6oKSWrk+MsVE0wiMhU759hpnXOSNl6nzPkOL2GJ2JhusH2n3yDwhfdKkmOdTR2p
hUewbdS9Qz32Vk9nyufvw6i4jK0D6ygLaK5+q9JmN03COAHSkLoyO9NhkhEEq/SBzqguQsLIAw66
Xv/SAKlxEBD1WOocG/1uYmVx/KWeetBQpMn9bY3l8nLFf7oYjeW1+oYAoo7MIfSbDv60ZdoecdIH
4LreDyUZKKaglRzsgG1qKt76DGbA1kwZw040TryyuBXBULoODk6ZpbshDNJPkZ88EqVkbvwYX4v2
Yw8FMPrve/hG1XrT3EIeVkFBVHUtgldtkJ8EczbShNfurcpJY4gj3Mq3EbVIur1ZVGfQY7IT1S+d
nYk5Xp/B0c7quvYBWvNgtkg4doyInSik+2pnD1uqYlVNVvuwVJZ5swOgTwu5oq7Qh6ZOow322Myj
aZYG7sA/JoGa9sy0jZP2dhqNia3T1O/Wt7rYDR1nKRfk3XRr4hxyqisaSZUf2qncNNDC+GW6f+w4
6jugFjrQjDZ33+tuRfzq8GKnPm5ewRFmm4CA5ilkXMZVGUzleYQbIzI7RcXuKnBTmBmiSC2d34jO
C9oa3Er8lbdUade2NgWZzNhLamifmkNzrSKGZ4mInIOrEoRLhjp5FO5naqMaIE7jvYPI4/pWZ1vw
8YhysOl4YtXXEFiBa3Gl7nRITYVlO3Od5RpUJ0MWQzQkbPaicIc9zxgwMFmWnhGMS88NYh/7ECoQ
lV/wAd9dF0dqoT7AcrbAY/fQcda9qQHcSb4tehOSYVkqjoWV9M2zn8Hw16pghafc4CmzovGNZ8Cs
11bWIg9dwZQuDQCQyJvpOFUg1WPhGDxASBMGjQYYmAm2zqshk9MfINqvQUIZglXaDcAamQqYJQlB
gTTqno3/S9l5LLeOa237iljFHKakqGhLctzePWHt1ARzTrj6/yHd5/hU1zf5JywCoGhZEoGFtd4Q
UcQbjRbpDgfpbTXP0pOyxl1wl6rQmJf5te4Akyc2yvqam50+74TRKcmVCMHHgccvL8prJAtEVPv6
Ylg6dVxnyWuqQ/9pb2fboUu66mh2BmJPcfxo//dAag3u+8y0ViSuflDd7vs2+NX/r2vl3IgV2/Z/
3uPrpSJzxzOefOF276/+7eyrT9Zu8pAgm72+g3/9pa++7c1kEullFxfC/17qlmZyaOwSoa3Y6h4R
hsWo3omN/ewWXdimEvx+8eQ5EDmVqndf61K/19gv3VQKqa/doElfOn1+GafCe5XR0O3Iuzh8Boya
3WTvDcL/UF+b3uqlKxUgONud0rHV8I0RP7ZBC6mg54jHhZj7oc2sGhu2mEcd73WO0SpnSwUKLMPW
3k6RSZ/OIFpX3sfsvRURPt/5PF23FlTOl6JUp9tnS5gkttz5/tmynWMhK/Vpa3kZGRIb3YDScL6B
P4c2PPXyth10gLBhGRkqEAX6ysb8Z6AFUYnliuuGvWoNNgz/dQRRFT9mhjp+3aFBJ+CWxuJQ5glm
9P+9M+R4LywN0JceJpzQnQozRHvMvveAbu5m5aTHxXRglo010JL1YJAVeSywntcjdiNEpfQNRnww
WjkTntLark0TU/dbO4Gujr3PfcA0KVXmBzVZpl1BZusnKjyNZv9sUdrbqVmhPxhK7VyXkbLaNtDA
Nse3U/0+ThYcTtn/gZDlHpaur84FZg2IAH6dpsCzz5R1OxmksV6de83Gu2tWohOWDuScIVTaVlu/
ihEYOCt8eyK5V78WBDiHFivs3TZaQC58bKfinWR03gfDJH13SLrnei2qojIjfcvBxXGMPUwBYEhh
KzKU6rnTIvl5yMrpf5s/FWkXCP0q8YWsELyU9SySlfif5jbwr758va52Syxot5dosg+ZW6xjCxxo
FoKKx1KI0BFqCys2SZ80q4UJ03TNz260X71ZNV6zYTaPmWNG+7weo28KNIIZKM3PRiI5Wo5Lf03V
wnicqXYGTTuXtzkRaneIY5hoJSgv9DCm6KR1GV6RnR7d9fXArqm5TiuRLSXdH4KBJUjvJlxjGNwu
Y4n+Q/o6PW/32A7CTgCBx3toqeDShCnxNkfK0DSWv4y6RmmTQjquUEN6SEYQ4dFoiWuKjsO1agSa
r11kk4mg+TUg1mZh9kCfDEyYvgYU22oeFYCbTlOinFt2zocRR2gti9a52BCLv03DT3vtjvCAOg1r
cpAqQeODYI6PGlxXFLAmBXdUW3mAPGyGU1xQ+FkHtr5t1NLY5iLWzjXAYZsADUJfKaRz83oQ4q5j
Jj/VJX/umkZ5rYF2HTtp6vu8KZWP0lKC7YIFh+3d0GTmw/bKqASqs1mvYDPyXGgq9d1/rCB6K2e1
y4xbalv6jYzktI8LBQeR//ZtZ20qmmBNZ+wXbxnhELIzGpfZ5YfJa7eD1eb61atet4ZRMUH4BaC/
01w5v512GbKQuDsPTRh8u69XNevrY6Me/W6JnMM2sL2VCOwDFj4xIvOrK7YDFV8ZOvG+4Pl+G2st
9inok3Bu5XJwms4Jt8vciBKBbXqsu+vo//errDFp3gbMlxRDH++IE4132AhIfRj4JFNJevjqH5KS
QrGULttBLtsGslxVH0ixnrYXbf38v4g+9NOa4nKMG9VuMuyTa39TLfVjE9VJvQO6A84fJe6Q79fc
+t3pFHs3euDrjFj0pw7HqCPILONm1d0/r+YT/QA9/LcRD3+4Xfz4qfO3KQA6qzSNsHBxSiIMPb+k
AbeBfpxvZZ6pOz3XAAN37uOioaq2KVKlo36I1cR93Fpb/9q1XeVJER0+C796WQH4M23xUi969KQU
z4CEobysB4kl0y5t5mS/NYGLrjbKzXJoUomwpTs8dFq/3CxZIGRJ1T2AUiVP22DizMseF+Yy3Ebx
u50vRYkPzzbaFih6LeC4tsGtC6YFUFtzuW0tKyLHEHUPEdubUt+tftP5aqcxAijd5QDSg6355Vf9
aXSztef1mq5R+mDztFYdd4YbrS0vrotsp65gZErIK18UWD1sJua3ZW1tXaquvyMTmz9u13f8ZA/Y
xLPqrFe4wIieRmGSwOdmHmQKRDZAiunY6OjJFXssQsCZ2afOnxbVJno0k0fqUuqONzQ9IWunE9j6
zJtPczvWgCv1LFiKBb89ZcQlYPiIe8u7Z2ebyebJgdudLwvV1rxwDibZ9b3rePberPKPOq0VQPq2
EgjKk0fKsSeEgJMnL2Jy1+Ao/uWS6DZ7FJo13TTQuDDn63amWMCNmhoBR93ma02VqcC+vV5Fj72A
/BOrNKlYMmcsyZMa4XbcRebOrXSyuNmKJD8689PirRGRh7RvzN9HAmOpzobeyuBNT2B5I59x5vmf
fWBsvyok9p5r1YhPsVt898b4h0hj7xAlmnfMIoXcFtthVsmEX5F8s5IlP9grmsHt5lPa1vyv6Oe4
CTbFpuUvyEnda5iIe4HsQRaBPm+018HQ/vI03fVVEGE7c4jIdiqO3xoUiNQF4M8UD8E48fSQJSjx
nOqx7UIzRL17nor8OXVCX5cCAhCFiBDQswPxtJ67HZWOcJoG1mU1Ty8zsEVfVP3jQDo+JmP/O7NK
JGYbow/jSmv2da8U/mQCMNXzMUBXEqBT8l2zB/mjb4YD/oWnTlo3o27Vi9eBbWVxGkMvaUtfS5a/
o+FHW6K+zN73D1LYfBbdd1QGD6lXfhsLwCR6PUDFrZ510Gr+1GIuryvf4jILrLZhWWl67MeE+SMv
P9D92ht8MqWHad7sdH9UwoSdZb7DBmjOQI7ZnWD24pvpSMpAUaZAl2UOwMr6S090CeCbmNJLKhFw
wXfIpGFdssAuBWZTTZ1dExtktYyp21kZHgVzNRxAi/5QprJ8HaK/GyR0D5DQ3hSyo8QJ8lrPJJCK
ZBWcmnMWD+nsVE2/gsfkP5ENqkykF4BITn/yNG6v2mJghpa/DuOovRnOeQRBGSiReNXghewqlA12
M3MAGU/zhL341ZTzuRIqTlxZcZ16PJ80KDKhzPgyKPSOhwQ86TmJT17Th46OeWJUtVjkmNPToCUt
wWffHBIb0cFxHO5AP3Zmu0ygkM2zVrmKryZJAdJueHFkRcFyqeRuiMr2LNLp1A5gc5FaojQLfF0Z
1OM0wTGrzBLgK7guZOup9icOFio1ZaJ+wC1uxJUhieyr6wBzxjVHDI196IcE7cxEDWwQkALphaOU
8BhMLIB8LSq1M9tyN5gGhdA9ak/ksH2z6RdQHOo59QT88KZJ9LBZmu48ZAin37bTBt5b7v/PmNRV
OsrKHg+dOpyqmkQX6Ehetd1F24Y/bxDjEZRGul/McjpA9ihhO5utj9X7jI6G7M7CS/S9Nag3Va+b
M0ByyROWuNilsD/edQsgk0Ff/rBW2dBkpPfUiVVNnsjAZ/WLz7aOuEIZB1Ht4EGVu7+f8XP6nrps
4BanSfxS/6nbzouIBl+npneK4aqGTjr+qju+HuHJe23aCPjWaDdTga/KVSR79G5tniXoB2O8aovX
MpFNmA8AkdvhT+GgWQJQ10E2ta5DqSTubWyjUyFd5SVC4DdakotmDG+l1Vd7lEu+92WuhE7U8eUh
7Ij6z/io2mKkhE+hWuuqly4Z/4pbs0fJMLEPmU1BpZ6GfTS2ZcD7zS5FMR+8hA+kqNFs0QtrfGwq
PiwtF6/FRF1fb9i6ROKQpcVeklA+2qJ7KIoKaZ+septqNRCrNww+ldhE4ZlGRTPb91X00NaoSmQ8
jKo23utI+0h0h1RN115U9hvBIMcxhLlonRVdEeTsM/OUC0Qu2r75W2hV5eNJbajt36j0pP5spliT
dzmGqfFTXxraEYXeNh6sHQrIldO9qLl4b0w18T1jZuvrFtfEseN9a0zoC8dgU1uvOOkaQULmZh99
60l/yNwlcLqHus99115sX3glhu9F7e4ryj3XAchiG3f9tbQGsrnIkSCmBg+rFyqalN3wRk4/9cVo
fRhVDCOLlNNNqN5xytE8cbtzpSx/PAf9K8v7bk0F9p/GdCqpPPmJoFzM4jwHiwWcr9I9NyANPR/Z
eeVU11CzyYvmkk49c7A7m3vMM3R/WJ0+jVx7h9A9g11tH8zF9XZpPeKdkUFOFVN62Q6jsNIL1dFL
XrQ21GG7AMY7vrgZBAsyS35hK/7Qt3+nhvVuTcuvVu+pgSXmA2DsSw0L0VnII5q22+zQQfjWYTYa
OmX+iqy4dZ1Z7v2+zdtjHXfFvVjA4SnJ8CQG6ZtDkYcFQd1Oh5iFKFaKw5c2gaUt7GDQcFZudGEg
CORmx7Zw4wdsaSLUfozkIr3COkVEameRZNo5nQwYmkkpL1WaTccSEeQHoOHGQRNieRyTIiaYhdYK
PKbZjxPGiNSatLBOM+de9HESxu1jM0DrMYVNMRUDSLQzCInLBp/DBPHfYEVBBn2mUjc3gcRbQliv
tuFhFyhF89Z1x1Gx8RsoU/etp2gftI41oLafoDE8AAMyFiyZkMhXv8mGnZPWjNWH0lAT9bJ+PtWW
ae2gvHZ+z3T5MVswfRJ4LR/QinvAyWAfwKni+jcI44MFDGdFqFofsz0MePgKFW9NC/8M8iIfMYIo
PtP69EE+nQ1b1owfmheNfgFK6sOzkEKypNt+xBVTBDqGzQcUshlRbSTeYsU4YzioX9Gf9EhIONFu
a6ZC6tdSgUU0Jx+yz+oAXpIJpjvu9405s8ia5jmx2RNHsTlee0Rcrx3/62V22z2AM/bKLEC72iug
WuaO9UisTUbJuyuyVV77jI9sMoPR5l0iMZQh5T1PaCQjCjPExpoFRc0HaBSw3xgHPXs2tcAGMr5X
VaXDOKX74Y45JWa0QeD4Vy/UdJb9iJ7IDqSQHeCGZfijZuS3xpocfxGZEWakgH3DGg96lXl4kqfT
XtbXMWuW49Cl0VXyvyip/QBm8S1PInEnkTr4aFKxZLWKekMKHUW/Ut5tc2HBrtolIJEAug7lbgpT
7GTVMR0CyAz93lhNUIcyDWDEZzd7GqqTJ3FaRdoRD5Za/lUNFT4jlTw0uPKFS+29Aw7eDe2UQnzh
+Y8kiN+lcQX/ig02BMPhXoLWduwwypLYj3ISrV2LDo7gdJ+mUIZEhMaXNuV3W8mu+jp1xzmJK7sY
2t2AdqiCDhsLt4D4QEIALdbICgavcHy1qChEsjz0aWQ/T7VHUt0q9t1g1P5UkdSovNjdZRjA+R2V
5bBLanu3uO14RqjDfkyFlvKjk+AWOtJlmsmEWhJC35wqfSiNBpCu8bAgTReO1pJe4HY0BwJ/i3d2
QzetOWooZgiliy49jyriUPUv05EDRmzCOo5I0SRJSgp5cbSw76PqUMUiD8z0rbO15h4vs+6TUfuL
2ZsK8ySWc2n54zLWftLFys2uu+E627Pil5TrHzsxiQDNZv5x1TsnWG+UFWmerG/vZLsBNwwAf6oW
BcrSwkDb0TSU6dG89BGldVUtu0Jv3POTmK99R7URG0XvHEcujqmF+4iQ+2GMldwfXfVmktAJDXtZ
fK1Xzr1XvQlhOw9lr/xpZ76o2dKMR7NuyrBbst+dAX6nRVQc55x7NbTpQz5Os6+ki+PPuAz0rPuo
QrCsqHZxxsg7CpcI9yAxwpQeogjTNaQ7hKP8MWdzupgR8K25ToJkmK2gE/xOhlovzooYoYAaJEaX
uTq5y4gziFs1D2iOXdWWLZUBVMTAElHHcgOwLBGZKOxLO3s4uswET1o7dgdItmEyK1DWGiGPhZV3
QCvr176rnhQVwBsC293B6brvmsj1wGg1kycs5+HzzJscZlhyMj65Ma5Fa050GJMsRA6aCD7Wlp3K
7qP2EnGGo6RSvZJ/dZ0BVo6wYMdDAYcCn/VAzjPuQ4P3PY9K0++dkVwHMk1zjjZ0Z98olc7XGZAh
mkXdPnfjdwexmnD2dNxMRR7KObbZDI98QOMo9nYcqaFw8ncMgeZdQ8osRHJVDfMENGGlxAit6PVD
OaOH1UUsUYVtGr6DJNxeSUcn6Iu0D0SUHMjB5ecM6V1b1e0LMf4DZpc9Mubp3dA05VDzIPnRcs8B
cExFKp469rOxRaHZcKmbCHglfdOxY1VbnUifnV1txPOhqG1tlwKw8YWLnGx6i8VsEd50Y1CAkNxZ
TvaUeOJiW24b9kjkUrcu1P0IHe8oHdWD8YvICXM4VJoxK/YDwu9ysCvkvFK8GNBT30eLGnaO2/rQ
lfN95FnMJJGIQ1Sevmvo7oTN0E0vWkFaqIB90+g6Vl+eh2epgfBXE6XzDvPHF74qlxyL+4P0Z74X
Ck4Xi7FzcjAyMUk50PpOi6NJi6CdHhXAfGbxnpCfgecaKGADAbX3bTASUuwbCwXzBiUI0OFV/9zk
ULgMCoEeNf92BkGfz+biq0TS5oA1GPPPT2QWpotI8yclamQwqlr0KDrju21Sh5djfU6HTJzKhena
VIBzVVQzaufisMuEenrBe3en4UIXNI2GIlIVQZ2LwCll3bnXS0Bec46mY9z4EQKrB1VhzzI2Vvt5
sCQoCLMqsEayrafIy+QejiZmGBmE1EEq7NTnIgUI4DUnLC+H8zyJ8bydfR1i2xzORQp0Ck4NK7VD
uh18+2Epc/fAl1ufjVytzzb5rn0vq+uC2O8ZSSR5Tgs2bR68pGC7m9tTDBjy+dBQYESG5kL2wvVJ
9V+F5rXnrCnfW7cggVKaU3uUScEW2YPV7OYLssTDcp6MAS1zp8ML19aKwrcs1Fn00jyNymqIVx/m
RZZnVpGSTdAchdZQvdsJqIB+jCvuT6qlw2e3MKtASaqEvZQbnbcD4StxaJJdLdLu+0hR27McWvSy
JuvQMh2eWzUDu5gQlvpNW72mWf+r68vh87PazraPKZEW2udLJF2UXwZxiFY3ym2fsZ25a3O15uP7
3rV1OfOmOdhzNJ3t+A1SU81EF2pI/bO7oCrrOem7UcalFnRqk536XlJwlzttyp40xUtxs+cfo/hm
IUOJEgQRfNdFUcAktb6B5jZW3TVTmC6Q0A2SbIkKP1Gj6CDz5jh1DcIKJa6IaXKaeniJCsEaMNjZ
OG/vADEP6sKOfKNsV+NXYbgy2E47LanZ/kaGn/SAKJEKgf79WpUeW6vJJF+DIdUZoIN+FnDMg9qB
x9b8dGX+k7yLyycboSE36pbL7pg2HljYoCbitH1XtT5X53Y9bM3tYCLmwc98/Sr/r+EII/r/uXpy
vG6/TILkYnnQ6inAbPk7m5Mh6ExU4UJbMREYKbPj2BQeRR0uiGv8vys3RSx98VuvBZ8pnAbIHYcR
xN9++S3wlKACOGtK/xDlQ3LKlQI599uATeB+SManMqofMuaBMyrZOKTVxQ/k5GIS5R00rQGPWanf
OrThSYcrbuhkreIDjKacEKfyOWqKkrlbFnttip8cqmJR8YLv+lurusZhXNMEqmUV5zlGJrJt9cui
YW1zgIjgvAwtz7A3uuAli+rV22iQ2A+UMUTKcToplZ3x6LjLVSwIslmO0hE1kWf0EG9oxvwcqQJd
7l4hrIKMdeGjOaEFo1i+pOrsKzMgLdfQ/cyLzRcUj8q6zs5eJX/zZeNPA2j1ZE4l3pp62u8SSmT6
1HvXSUjjQFK5hjUWpGwhdlbbVTe1gNQ4so0KRF6n/pDH1c1KqTgjZIVof3mAaC93VGE8rkLw2ZhR
tsXjRndl9gHqv71EZWoGWCKXu06RzUOGcIahVcp7zTS7d+bWPeX4Ej3hnUlN2pL9rzkTB0f2eM/3
5ovjiOrAI1AeI/Lo71UZoZiQKj+GyKwD5GlHEKMivyoq+57OG8M6T8SPuE7eyCQFOHCb38dYPCGI
6vwpBPk01gW9VOxbHhG+lHHa+K2KbZvZ2T/JzLvkApijHLUfjiRLnikNwnEZGohWZEt2VdxlJx3F
+Z1TmPKIiqk8SEoHO1Caxk4qfRcSPu6qekoParPmOzwyUiWZ1l4M9hWgP3aFYnwu4ZMYaZV8j5Ta
hglOMUF/yWq1WskrSagatnzuJvV732kf5dQ3qJNDmKTaTx0Gr5bUTT10gKZyh+Zy9iTSrIDcmi1M
UmG/FPmlKerpYq3ZuwWo72S0zdEbW+UN6+tQeAYpVRh7u2jIwzlO4zeQgj8FRlOPZqsrr4ZqKdhn
qFPoDgXIRqtK9nk7u99b8tet54Kt76LlQuIz3uUmckojFeQjivw7FyX3H503GYGTOdqNHYBxauuk
O3Rwz14Ss4f1TiX8T4t8sOWlv1sMiYmnNePJq/J69R4xj54xiiejiUhtKKL8ldd/kBVIqJEmtS9b
23sBbRzt48SBMNxIPLZkJm+kGH4ven+Si+hfpq53nwaELZISPDNG0+0BJXCmo63+nfNmz1vNO6OW
lvtf7c/h7cqtc2tvh+3yr1d/9f2ft9iGbRlt8zxiZcopJvMJ+2M1Nf48rSbsjrf2dratN2OictHW
/p/Tr/Gvy7e+7fCvvu0+W9+i9eXOUOvZZ2+Xo/1WljWL6nqqOoQwpFP/02uMJgHBOp4rQHZD/Nj+
aX++9PMoFsqAiqXs40w05+1Qr8vsZFaIj21ts1v+00a9mihyTB+qRY+fLU3lcXALIwBEFD9vfXVh
M7un5nTY+raDCjddTabo4bOrsLN7zDT29aIe58aTiZr/Z982UHaypb6zah2vN//sS5XO17RRPX31
seMMELM3bpWZa2Hi1vHBqpEar5TGuqq1qV6jwktY+ub+R+tq7wVA5BddVeazjEQR2hgQPVWLZPsU
Lz4Sb9X3BMTFIcUA8khhBNYy7ERM9naa7o27sc3JpUTlo12N3YOZ5geXNfaCkychkszyE8yxQ8aW
/1Ii2XpA3OWtbHPnCv1QDRW2XUwrsf049XNKhK8+ZnN/RgyluODeK7DUAcgNikqGhqfZmJ4U6MdV
8odwkJ3kg/ZeSOg/ln2rfkdvrdyJyS5DVWp3ys0DW8wBmcYqm4MOdcOD2VZUelQEmTQdohyh9y4b
R/WtcSYAo322sinIJOX4Q2FBFRsfaf3b6IaOnTKAxiG23uVk1rsC7txzniBSUM/VT3L5y2XramN9
uHp5cdpa2wGicLzvoH7vtuu3vn7Q3zxrbB+21phUkgrT/Nj3iwdOrRe7qsim51JEJTTYZAqVeJqe
t76kItgFHHXdWh6unJekKf4gQ/PPBXJGqpqsJBiU9R7bodD/TiZLPG238WqZnFSsC/2vC8YBuwdT
afPT1tfw3D70SnT1Omr4S7VDLzG+a7JQMfHMlr3jxmt6gml764ut5KkoqaBuXVY1grrNq1/bvL51
JZNcArXW9MPWTJeuel7Iin/eocQCWweotGFeN5ArcNB7WqfOMe2YX5Fs+Q/o9vOSThKfa9G3r/5/
X0eKvwQOaej77X5fF45a8jJTjWNnU0wBCk7VI5KB5smYV/2cJpn9rW87jJVaPfbrIU4V4Jz6IlfN
J6g5/x34uljLpHOsdfX+1bWdLXlUPX71uWnxR/Vaop828Xy37dLHSqdkLDDr/Tz76rOVHhBB6523
KxQqTJ+XlXGTHxUdMEyvozqe1iZmKGrRv8UkgsKImGG/NTVRFbghDPCuHat7E1G0gnzWXOF6cTKJ
4pgKAah6bU5iqHEMBmeCVBN7L2G/GV4Ovq0yyTCvTZOi+lHvQO7302C/zWU7HYVCxLaN5nOXHfu2
XnaxCVd+7G3nHLUEJXZGdk5VNIFIWm6/OmPJFswT71vLKrTsZa0TbK3EjexXw7RQSeqLp62rGmKi
iaKWD1sTxJQZ4OH4vUHnYafPjfdqJaOCJFiihJbnua8aodFRLQnqtmaF1Av6awQ528UG08UdBsNl
G4xAdLx+0/lZj8G0GDxXdX1X15tmPeFu73nlw3YhtsTEdMuAMxLGhf7WN7HyhKJDhcpjf+8l9QiJ
hiVv3ha2bW1ydSci3bmWcfoRukhg2Lo8Onm3F86Yg/2Mk0OJWshrPD3VdVvsPQVj6HxadS8n+4Uk
gUXxVxvCClTWm5KNZKdy9dsQZ6zuS1m8Wdq8EOczy2EakxOLG85FJtCd0RHN30ZlptjiRe/IQWPB
MSP+7A3mYWs19dS+OsaJ2TEJbbwsHVBBZ0fXPehbGVLUZSTeuplMVt5QkoJGox+1MnYCQU1gzfI5
wQjSJUxyc9iTxlpzYy7hfPGyDEYZmHoRHz19h/ioe7dXP5jtoOdHw1RuRtl+G3QFKx63WW68aWQ4
qpl8dc7eRTGgRaYUj4PYrqEa6mgIoppV/ejL8R5FjfqKk+GGuPFb04teCvJaWUOsrioNn8+igS5a
D9uZWGMMuzIf4zLOP7u0OUrOijE+p13+q7Zd49hhY3EVFvpwCyHupWiKD2Lv7pdrius4F9ofbDb2
mddZbJZu3SJ9AvKSGnbfA5ewMt9DXPlbvOKvRdn6Md4Yb2banRKAvL+0AmE45Z5jY/Ks29UFZd5y
X2nkaUslLUN3SmuK3sk3gr7mMLoQGUTvCfTps/5ujlVLIsBOfrXihxpL++B12orOL93dopIjLFNR
YZztkrRVQcbaUn+S6VS+TkO6sgtzcd6aeYPeKKCJB5j39j0aFupQw9TA1TDme9KaK78s7faggtNj
16ARYinlEbsnTBxyuz2S9GtDc6WVszM3ngn9+fOSGiQFih0gqDBVKPRT1Mr9VO8Tkje2b+pPuA4+
x5IZyGCq3ceRXuH2XYL6UrT6TXd6NGuL8slit/Y2Sld76jt9v40hfepdBjy0/dn+PTA5v5nC8V6K
Gnl+LDLeRstYcNHGhHkdmxGCI9eMq+naUtFbfG5GMvdra6RY/FzixLu10AOunzsv24uott76qsFs
tywO29jgWeqTE7XHz1ZtNk/9JE+mmqnIWujHrMnltVgPvTpdZNrrpGto1UM37kdXsdEy0u3rrGsO
e96l8MnooBmwdRrrSGqxxixLcSn01r6qk8ZotPQyNJNkRLB2bW9D24ECJjZP43VrfN6qaDqLompF
GrWYxHEaC9KSncAwzbVaAWEI5bCtWa1/gCKAzatX2DNVC+BENOde52rpqvI0iOX1s7mNaG09nhMr
uxb5+GFWaXUqyHhdx7H554ACphPiK9cE/xqYVG9+1HkrX9f2hqMZfjdrjQ+AHGmR9S5JTzJo1lME
A8wovhmZO+/FCJlSy9X4xpMEScAe5fKwehhtfdt1LtZAt63pNuYdxh1ZhvX1X/2y6ZAvam0FXca4
JZSLtJ1YIgHjlEOZ9iUAYyiWU15TRF77EpPZEyGgGDiH3b8WVvlWR424bi3PW6IVWokj+To49aly
UCY7ZSNdDq+qXeqPNr4fIEZ6QC9c0QBLZXP8sjVES40JvXr5sDW1HigHZLz8sDXrpUxP0eSBHF5f
iYxncZNT8vmHty7bWoKkzePnrWUVEynWCU2UrZng/R7a5pqIXl8ubKs+w8Ww/a2Z6451b6Hgbq3t
/fWxfsztor1v771YcV6zlSr4aa7vewUWLbpWh1uzxlyen2aJ28323uwCGaQUIai1td0ticZ7XpPi
pbBMac3SSjVQmq492xQLSCQvDXO1WXVH1aYyFGP++ebM1eKncez8AEB8aTnDk47nqbPk3+Qt3hcy
od/rAboIRXnxgs83Sz2hoY9HZ30FwZEf68qOzr0hxSWKlORIHbI8Voh43vQifc+RZ/vdL86zueDX
7rj177KobCyXs/ms1ZgauynoG3I/ye8ThfiODD4bAy1202s+lylInDi+UCI9pLN8tWVp+MhxAt+o
c/uxl0Ml/aLR+HnzpI55cdsOim3nN7KhSGRHPxwUHoMxg4HuTg31tLgZAVwBPYdDp6KxOcBi8fr5
Alhentqu+YltpnKytGJ5tYaGn9181/CDf8d37Vcp3YACPcrddbQXtvjTDEV2S9IE3drcUfbQ9NX3
2ko1gtZ+r7m6/SbsAyWx/Jsh5bQ3lCQNXSW/xIr3i3BdPZtt8sdMqp/DLEzKO41z1ECMUmVzMc5C
aGxu0xwFJsgPnjCyvyaKRPliuUCRGoqVDg921szeTheUlxqAAM9VdSAjn1Lyw/S8L1PMX1Anpkqg
fWtk7B0tj8onwPc8bATymP+PsfNajhxX1vUTMYLe3JavUslL7W4YPW3ovefT749ZsxZ768yc2DcI
AgRZEg0IZP7GdAArDWDhm6b3r9Y3F9b3w5BrL4baXCCiVxuyUMFBLYiIWchdEngZifeqzM1rx3gc
x286jifGc9Ha7mnKOuQPRwDK9ZY4o3LSFPJqcJqqA9x5HXkQ37j8AOqhPqREwHboK9m73M4XH9n5
zOcRiU07+Fplbv0663y0adIfHRL3gLudkIgphWKO4XX04h9TjuniOKCdi9Xi7xkaTNnqHm6AQbO1
+rB9JnmrHa3KCi+BlROVj0p3F+Sq8Qnk51+DFZe/TVQwyQX9irqugvwdEqwvSsQhhrbbqIjUnXHu
G17UQoueKlAqUpOislrtAHGe4NjSQwq/1EG6jN6dD1nlBRkVDdhffAIbsY/xYnjsNVN9nUit7j2d
XLdULYQUH7IYLfhlZw+68HUwIGOPdn+VJgP2wdGJ7GrXuIn26vVGC8oTANFSkybNsBB8a9PkIgcs
X5+zwZeZuUt0KjR/Ufssu9fJB9JqRuWz1PCkCvap62Ohs+wcWdmQr24vUvN0rXuNlBSEgIMkvbTp
eIScey+3YdFwgBRMSg68GtiLLgcErjLtkypRQSPQg1l1/NTpZB+WncpSjAOBPwXSwFl6EOoeLn6B
CtR6ysBNL4ivJre/OYuGYht50+sUE+6YLE1/bXys0fI6vKRZyJeuaOPfdmujK83c6cUJ7Zd0+Fni
iftGTHM7GdaINUluvJVj+SNMEJqQfYRo1S3ilN4JxKj5Zmv4GSq9N+ylb27owaXCpmYreweVTA/2
69bRN5/43peAYeopu3ghMwioaNGLFIijFPsq8Yt98t82fYqyTVB5iHfbevQyBSMoL99D+9s8pmFk
vLpFZ7wms8KgD6blLNVY8bqzNgMPkS7aYBuvfMAmJ4tu/fOGNPKISuvJXg6vgvoA3N1HEB1uW6V0
zosUSdww2jXDeHaC2Hlp0UZ/GGMFmrkOAK0wA9jRONIcpTMRwfAZLTnWNH6bb0H9Nnsu0LgH2Pz3
+erud5Ep/h5mP8AobFNe4NLpWNw13a0qba1Z72qN75nUMDEtjnMFwO5W1X2OmrOjD3DjUZpGYyad
18Uqth5V8Cpt0+xftJwXQ2p1q/Sn1qoLevCjUvT29FgCDrm/NcGCxNFq8DaGk0dPjstr3qKdZU+6
uSG3S6bYGIIXKTw1PKqFMT9IbfTd5iGq3WOhp1GynZslClxXzkb2FhFf+dTSCZ01SXxY2wwv+eWp
Kh+9vmyetQhW2S8Hb9GxUV+k4DlCwaMnW722+ebwXkfqeEXRR33pAz++1pr9Ze2QsE5BeaNpjmub
i11ZO95O2vQDghXICG2t0Z6uehQ/taOXPfANzB5IoV96SBAXqWGUaasb2fTS8EVrzfb8R5scZjXF
X3XrBzutrDJAPrnzLIVbEyV0IATAUKetVBVAuuRi6mGXwFF9rWO/fPWTkvCaF0dHacuinFhlDMQ8
zItyO1W+uuHZ98/S2TTwaC1QKTZM4D+lih1WyjC7D7qofq3n8qUlUHiP3mv9WiSI3Jqh4m9V6KB4
PQx3Tmf2XAB2hsCndiRSQUppdv2qTnX82MTuWXZKEz5jGsH7xjtr01A+TOZ4Z9dhz/0cjPfGHMqL
N9YdqKApyO7roNzn5V5Rh3LXNE6906xgBnjkNwdTMZz7PoGiEfd+stiP7fFx+9wYfgEfvr/6ZX9v
9QGK7SE5KXgJf/ldfLBCBA8Si5VOwQzAK7XqNEb2z9nNQbDVZ7UPYE4oIZhutdd3LXOQbcPsI/fw
F9KzzQxKeDtGCkRSn6+5ZPvAx8CuN8Ggq8pwATHxrtVOdAz4IBDgVoGkA1Lue/1OndGaazXFILkA
O8lVjumof2LdxWADemFXGupD1qVnzKiVa9WV0GP7wT1nPQQ4w3iPmyFm+eeyTgbtmfWh+zpnlnaZ
yGgT72gJJhrFJsunFs7URh1x0kWdmPTthBuAV/bJpp35RrIYvlf7Zy1svKdFhG+CxGBPlQnvMTCu
ZhOrBwVjlE0RfZrn+Y2M0C5qtfJQ2K1712e4wRAIYHMtpgEFeNuo7hAt+wzCYsSFru0PpRPi46rr
/kOf/+Q04QW5FWOD7vOwdUyDzG2haNeMuWpmjeqzkXLmocrmOwvB2SAEJJIpWC4mOpy8KTk12lBf
6s6v99hHDrvGcYJr6tbzTm31z8GIfwCIqW4fzFA01Ll8toB/PFe6+a7EUXXKUGu8IpMIroRvyj5t
nPZaFgVREn2AvzX726Ca+itAglNXI8jY1sk2r8ujl43eOTemapcyb2BpZYYbAzetbd13J6taEIFB
p+3NwU4OAIT/Qqrp+2ImejLJkm+5Wv0WOFy3RZ2NCB7Pjd0owPWStr3TKNFJAK6FlgQr9s7ga2/Y
sG3Uv6pEn+DVmfXdANDgrCwBD6N5lhm1tkyrmaLwGHXkQdIQYZY8QTIiGlr1Xc++97bykKbwfBFH
2abxM+jl37NrVBfybypfwqRGc029TEWlvZgwPEwee9K9dj0k4G+camvkYXTt8iq4BCMzjEzj/Z1C
fHnSrkRub1ie3jIjZOX0aFI40TtGvUwwE2KodlXXx9Ce/nJN1b2ObtJuCQW2IaHQG9gBbzVyS7Zz
DvoQR4gAMo2WY1pW1Euk5DNEgHw7xNHPJitxyY7ME9/yPgGxgrxVfeCC/q5TLGJGwvBkHzDlaCvr
icCIvolBl+38uHn13AaOmdvg/qYaxTmsGQdjxdzOQ99sy46YQJ0/oWmqXvso0q7tUjgmhpUOJMw0
34R64O/NDqReqOmsUBSnY+y1mn2QJO4WUNYhKoKfCpkHlBgiFIUIZfzoraH81CJrzkf71OXY2Dku
nCY9IAeijtBTPabH90EDkGd+ZkXSbsl7VqX5gK15tsEN4D2N1ZCfd6wFQr2bIBc/jh4B9lrvJrLC
wQvCKnw+2wqEkq924PDN+DqCvNxgm8WsgkVhl6hweMyW4PWcBgfbW9Rnq/5n4PoZAmUG8EZXTwEx
mDnAQ/8Yzlg16hDmN50Glan9NUAajID97hsPOF9tO0SdnY2Zt+oWoelirxYdCOVOwYBFUxXkI9GL
CQKfxELpvk7V9DKGdnMl1Jht525CFC1rH2EvvxBpbjYWevJnb9JBgeq+dXZs96L4vXdREt+9WAtO
p4q7743rXcuIYdZsFIaxtKpOMwpLWKh+GwCiHquu+4b3gQEn2A72SplM9wNeRVeH4HGxEIiDVH9N
HfcO/MPELHv0uYLDt5FVO9GNAPhSHO91o/M3TQGJIosrAhVtYJJ1K61T5VbFxkrs9gh0vQAU51mA
bvgYHCAzX5ycpJReoLmFdOxraXUuUZ5C2yVxfCyn1jz2deV9Sb03uEyd2vo/ZrvewXnnW+otEBnl
R2T029zKgos+BvgjVmqzY6XunXqAZ0cLHCi4E1JSis/irYNw71gFQQ/V3DFnvPdGa3hKBzSKHGqI
yST71gze8kyx79aiGgrnVrWZ+Z/tGooYNl8Pls/c0RsscIxuBtCz8ryDH/jeNvRQX9MY+rYsmTe6
GvAq+qZxN9cxaVNmHz/TXN/nQTJd1Bn5JoSinrU4+GUtDlFQda7oFsvDyOqMD/FSLOI5Zj5qV9Ws
2+ehb6eHNl5GbmpeGbTPdcRUt6rTYxk4arhNHW4jmLCz0rL+6PqUmYcVfUpSHZ1Ds3iyjNE+jHnE
+nspfPd+9jp4aK0W75vuOXWa5BKyPLikvhPtjAICAGzs6M6yzWc9MGBveCNPFHaPA4gr4nvxflDq
5xmDSgJ7LM66ReBMy06CAbOXjDRUYWCJprV4XYHA/G+hdOSLerRNCw+7DCNEUssvQWqMmdcSZsGv
wUH2fEkEKLO+131sXTHcgiOBGagHxzroQWNNwTCx4vQ5ltDIFUHpMw9qcdeY05MaziPUDt/ejajS
bKelikzBtO1NbpaZugDNnDCFV9IhPTlroIs8s7gDkXEaJhgpwJUeOrN7Vlr8n3IzTnY6JprzVjBz
4ULgt8Cf7Z1hyuEUzO7DmGoaU8Eue/RIzV3ipvo0Azd6x2sDtGHxPRyi9F3NcYnx2p9u4fNwS5TA
WUIF9ayz0kl5oBzP1e6lmPiEAbDylJ0vvdEAx16tlFIB7OmDFJjq3LzIaXCtfIvqID9nccmQPXbO
DsNu4CGkFADBFfO2QDEtcgqb98Lemgx594MGpbcGKID/2nBIGn4PyRH/PibAekrm8FOIFBzio4cJ
a7md44wQ3Be8EQDtXaJxd9H/TZVt2te/Wde0d+2QHeux5jMJKjBxsLRWE0hCLTzOuj474dciL43P
SMijyDm+6ElgndJBeZkJAiz0VvVYmYvxQPxN7YxT7I0h2fqdF8/eOYysh5hU2jbVkVVq1RzhPwPE
uH3nmvp01dL4bVRZpYZVgIxiCGV4MWmqfHRtkobfAwr06aYAEWR1d7BJeIPlKu2bcEQ6/e4GR3sF
tusija1MLARMxmltwdXnad/sitT2nmABOI/q9DaD4HsyACPYedAcqjj5XDIxQL4yAlpZkkyV6pzq
GXO+MgOgqSjHpHND5k9GCvzF2uVBZ2yrsuhPsCOKt86sm9MIW2QrVT1xGvDGtYVfqNLcM13m/2k7
e6eXwc/JVqZjEafzHcIfT/0M2Nt07eQxQMrlMWi0mswwUphO76R7q7arYwkN3AhgZygJEnMZf97C
1HAHpIKdkCRjEWycecz2rKIfDeIcjOK7LHvsQsBi33P7DdOy9pwtmJlywdWFICzOpvMYLbjR2pjU
M8CIcEGSSjHp0SdFMfx9/N8maZfu2fLa1Zcy4Lp6LXS6TVaklAL0bHSQ01pdBTv/MOEIebLCt7gB
KeC/jk2QHgLovHZrwC0axleEylE3xPPupqshGCHBDWUmCwY3dlDyXgQ3ZEfnp5Akx78mtwku4LKs
ec9klb9ENuWNtiq4ZCfZTGYiSLCw+PeGugDt67Y6CkKlcpwWSCFz2exS9MCtgwavB3+TKNoSR6A1
AIu1J6vy1VHyXaIGOOT+NPsBFPNy4ZrljLK14hNtLVHnvUAVpXGcsyk7Sc/IabkyyCIGfx/fLieR
XlqoThvbydKd/JUJWtMkYBE+W1z9jkGjHkVhxPG2kNyHMxjOH91y/0Yzck45atSSA5YikesvmzFL
ZFJaGN9JNcuqY1gqOv4zy9+Ug/sM8M44yU/Kn4HzchhVA+IkfbX3yvKnHJeOARzz5Tbe7rA0Cl4q
98m6WAtpdG0bS707IrWCJxOgjxv2V54GaLdkqMcpHfeqXn8XPLAUAzDqroZfRzwVyZGsGmzMiCon
ZYx3m70kvW84r1ANvvUwF/deE3JHbSRED23SvMq9txP3cSDuc5hrg2HdGiL09pi6k94qLqnD8q8N
0WxbbxrYYR0IdRPs5HbJ3ZCtEo/PZCOb8hRYoe6TV+42XtHnF3wdPdBnsrkUEBF4NpRjhdc7Y8uQ
zAARgDljNYwR6B+bcrSDIwVIZNfIL7fNOe1BQ9nRSX5vbBpi1M0ubpPP86hf5MrdrhLU0k1hpdNO
rrVclaQtWP+3GuIrCwZA7okcIVvSdnscpC6FkeIY0nQhEE1EH4fuRW787dGUS7M+DbKnJvK5qcCw
7+RSyB+p9zXXpw0KfUsEnVmuVf3VLrYhyF3erq+ZO/0M8Mo4ZMwGeOpetSpvYdqGh3yG6Nzq04u+
DB3y2c5i2znOwQwSGDu+jQqdEyXcBj0hK8mL/+eH//gbZBPbK8jueqjfet7uHmoyOJT2hr6TIUC+
7x1y4ycbQNb4ksLlvV3cG5zij7fmD1DFxytokMYrIliTc3Mwwlyb97EbflO6TN2vV5hB8KI7LpTu
dXBR+6cME8uD/C29Xz2m9qwe0Gjs522Thdd20BVgHss4tLzWcqRs/Wub15UzwgFhspMnoY/TA1MY
li7Lg6CPSDuZcKzXx2fpYFczHUx9OyDBdpIneOys4TTlFsuSap87A8ZH7gKu/NfftYv07Idghb3c
AK6wAFLWZ2+O7119ATAahV0v8jYMb8uwLE+SVNe2gujPMiJZ+uzsfacawKykT06gMEZKfynWt/WP
R/S2KfvnyhtOXmNu5Um4HYKtwFH51DYkCGQsZMHeHFHoPq9v+PosS5tUg+UpVPv+0ADSO4ZOdJB9
pjzs0mM9/uMjKHW5a7J1O0bqt80P+6X6oe322JaVbf899GArR4I/Nc8BXLlNCjymSAG59TYI5+XD
oXsQTQOdheqkH/ChIE/PvEDu+GDrGIM6j/ncPjvMDVgfXnUiFrNa4LGdPOeAUoa6u7MWrOo8ls/5
4HYH05yZSjS6ulODgthNj8DMhgTvQXgHU77YRZrzUO+CqHx0MC9eb7z8qlRvr9Nal8b1MflwSDGk
7anHflAeRinqZbiWLT2BvmTGcJ7k6stJCvCME5gVHrveh1a/lbcEVjutsvlH6+AaX3ILESVZt0y4
Bu8h1X21hUsRcsG6WEnPxMGhhsQLvmFM9PeoB+6OjMlerrEUctvjZXqCUC5r5Cn9K5/0ixcb2UGd
x7vELBEo87qTDDIao3YLZ7dEPXcXFsHtC2C0PyHlZ2c5odx52WKkbxc2jB0NP+fBe8Iszr1hlv3E
fvXxPDvk8kSsg4Gqqc6Z49a/T29HbddPEO/Xq1hmDiNpsnxmMjezdr4FXUhIJfACvoBLNpiJe8iP
Shdya1BODHRRRs3a33TMZLIFXrc6Tq5zngDmkM89Qo9EoziytxmOYbfZ1W0VFWlBQc5N126DMFzq
h9pIjIOcX/4u347Gc6s/zkbeHlTTeJa7ut5a2cq77kdsTNFmLAqU/qGQ/71AWwcORb79Ur9N7Fie
ljjSsHwA47/XMjuHnd/mwz2C7OYJaFp1EdbOEHXVhWfhdxlm2e3+yp1Yx5j1xvCB/pVCzzQnr95Z
EKSRxXAMHE4KXgKXEXyHQuC+5JLJnZHHOlCJPVrAg/0C35D/DubSYR3R1zt5e6CX8X69COte2ZIu
//9TMVcbYS/dr0O9/DFSvc3F17ps3RrnCNsPJrQIM8hEV+nsk4rHonSRn71NuWQTh01etdsmee2/
YfW3D6X8nX/MMm7Hlrm7BRZwJSGIPQYfepm/khwhdC2vyVwgB7MNJvMbWivEk8M+ORVNGKp76X7b
9JcvaAQYpAvS2zxOnlSZ0a3F2jbNGSkHDaVIDZjYMgmTf2ctbihJqf8xl7399eU8wsS5Hwt03Xq2
G+DpB5ss1bxFr7cgCfWXK3+IWV90V1fPMi2TSZ1sSXE79TItlCqJIDSvAwgga2fpslZlay3W27i2
rb/x4dgof+8Q6mAMY8yUgbMDCJCfpC5vHlc8YRm/7L/98XOpFZtIGdQ/ppFyC29P3vw9gGh/lsc1
QkkX0PRyD8KuQ3JDnpR/3pSjb0MVoJzm5Jbp7iMVJIApsi7hPnBChOAhe9cd6xpQdkix9pPq4P8Y
tDo/3/765Um+kT3Wd+Y2n7k9zNLq6XlH/uS/751s3XrJ5se6HHQ76x+9Pv7Ax6MUjcRGa79pM1Kz
Mq6sswc59p/a1i6y9zbPls21kPuxVmVLjvvXs/6xnJHe0vHDT/1T24ezfvilYBnwMZqruxBG3/KK
4+FMrqKab2tVeeGlIJQCORMaEYv3Jcy2FmvbnOEJCv2OPlVrsHnrJMOtnHzt+sce2fTNAIQQKfjb
Ey0vi7wn68uyvlT/2rYeJu+d9Puntv/rqfw5X8j9RQzab9y5OLQxrV3mwvLhWovbSnat/xGr+Kfu
H9pu64nltLdfkPN86HP7hSHxrpoy/FY7L9zK0CBrUNlav9EyhqxV2VonZGvnD20fqtLP7xEM6H9o
NZIISWFD5OPlJPfO9FYe4dumtEp9JpTNsjqrsoPuFa/r8A6YCtr4WlfmhUYudRn5mQsFRJSszHJv
oSM/sNp5K8MD0X8kWRuUgf+mq90GDVslhiCjS1HOkDARf9v903C7PgqOLPrXPutjsLZ9eFykKnvH
oEkJWbgwvQZ1Nnedo6fzVta/CQADwkXJ+Ba0Q3S4vfFyUdbiNqyudblc/1qVHeurK9WAQMrfw7fU
P5xB2uYsATuhJbxG62B/m1jf9sv9WY9s8Cph8ZadLQIjxhIh+WPluHaTY6WQicFala0P/WQQXdv+
+Mdlz4dDBq9S9rNxDyrwqYZKgWuA9CBSbmggOZYPV4kjXvsqQ5efJVl2kitTJn2enWbV2TSZY53k
ZV/v6O3d/yOY+cdUYe0qW3J7o6InonfrdAty5Q6iJ0YcIZOio5U9zF5JOgY1F216kFf0FqeUJ2Cc
9bj5Ii/y31GtWg32WGeTOmlIDuZ5dk6QCIYlDmlNirohW7lZ674VKOifhdamXHSHndnCgIwBeY18
WLoWHE3dvxPOtkUCIFLRrpGrKvelzqAy6VXxVsbwTIRPri83eG4R3Wlv8cwPl18u6h+36LZ0vV11
WbPI5u01j0hOzp457eUqy8+uhfwBa1Uu7Ie226pO9nwkc649Zff6L+lhqG9trPU22BhiFRfk/qeu
iMejgRDgXocxSxXqGQKkxRmfSfZaOrkzw0GmZ9nrecA89STBu6kOXiMtO2rLOdSkzu7LoG430mvu
svGkzKW5U/sMkN4wFJsm4lWXwstcc2t7ADw1MEXXNHEPahRa+R7JIAyXWdnviUqCGp6cc6MHzSOc
LHLNiMZCPM8c3Iti9Zr649uCaH8JkIF9gX9T71CNG1HloCptGYJHWUJ6oh5RgYjtKn2JPQdlQbO7
n2K0EBxgCwed3P7Rs/z5Ka2aH/AdT72plZ/G3MRVK/W/5SVT8hof+IsfqCDFs+at92bru0e0nsyu
H5Bw0FrUcYZhEzR1/bmewfSyJC/fdTW1tyjqAK+KkO1Si8UWwCSUPOdWhX6Tqu4qJIJRhirBcWPE
WD2Myx5CSZgJDDgKhIl2bAq7fJinpHqQLSmyonDQPctzhIUJwltFHOzKCvkhfxq+miTPjq26SPll
amVgR4ISx24JAG9cn5VbXMSoXqsQPg0fI1EVBcNdmxVggrx2YD3cFO4FpAbpNY9ge4vq19RP0dOw
FBBdoidfTb4hq6mcpanMMOlGdxFVrgLhM8MiW+METw1q2E8qmdCnVNG07TSOASsIdsS2B7QqtbmW
OZaieMhupmHoHrSk8x7npagzYHs2zxbsanqsO0I9S7da6eCKNpCdMSfM5sZRRxfG/zUl0fxwq4Hm
QPnX4Zlbj68iy3tEZSbaVmG7QffU2DuaZe6mqcnReANMXxiaebEdoM7AWrWdbutJu8EKHhkMHMBL
LyyvFVS7a7MUa5Xn85gUxFAHpI1suGmlfslnMzW2mmloFymKKfhPY9FXynbyYLl7YUqwGVGDt94H
MOraY/81GfIvBql0cOHQ/Xm3TPjMIBNBKxQVKjH9/It05+cwT/SvU5OAVkAQ5y0YM2DX6GA9zhq5
ZGtKrLvKzfuL3sftKU3j4oFboEH5b9WXZlR4uLLUvFeN/q1GNejejZLHwa4aqK9K/RL3JI4cxB73
UpUdpELfkV/P9/W46THu2ExL91hLMeWLwXItx5HBpslRoN0yZuz+ONjKvznpbN7JqerG1B4cLzxB
DsOpM0MW7cAHp9qtf0EbJL/DcE5u562NuX1sunafq8jabH0slvsge8WocCZoXzSslW3zDqJF8wL3
vH8gdHyWGka77QumdZChshGxpqWHtDlG+fGgxH1TXfS4cA0EqA3th4jFsqnAoLuin9Zf64Gwcpmi
diI7HJQszshgJqDZuBS6qbRHxDa1rVTl8mSpunyqHDBhy/WxxxGgS7VM9OKjPf6+/TtpkvtHu6jh
nC3XD9VpEHnZ5OFPzzMzDibKKbIpRRXMMNzXujxtY4uE5B+Nslv2dJA7dsMjwBkQeMGwAdeFpUJZ
MSjp9Ze6DsJTbw8BGu9h9a0sD7I/HsL6kOqoNlWz4hCwVlzcwokHnpsgCq7dUgwJuieu4R//2NH3
KXYynwLfjvdQGOK7cszwMFwK2ZI2k1U2lg02imqxFjX4Df5LRznk1ns9uhsxB/y/HJK6A/gKVTt+
PE3bFYjcPo8PpUo0cPvhr5Pe8iNTUerNNW0XHgVpR9NqYcCiSHkfLUWOwMS9VCffR7Ew8gfI62pM
cH3ZXaool2/WTrKFg94dH76OPDIHxy5RlbCsPDwxJkW5OJ8soPgoS8neD4dKVX64RXX05CAEfjtU
fu2PIzLd3HclAI2PO5a/aipjyI7Pc2F/SbEnBbk0u+ldO1XpnTtGAE40lDe7jDyjSrZinxSh9qqW
4XB19fqvPNTU18Eu1Fc9rB86BtgHctMwXRAd5OvXG+h/OXWr39lASz65GacimVPep6gZfIoq5TN8
5OBRdpplcO8Xsf0k+0AK71MIdS/50nOsPyWDZr5pflS8a8lZuvDNyV7VpoF++RDW6XTtAy29H5cC
cT992JhJzabdzBvGbNB4S1X6QDQlkeO7v9RkwL3UJXYJcyn9lHk1Otqa0W6lavTNcDJwTd2VpoUi
/sa2uv4FGyuki6xR30cQKj81PbYIKny948Kv/AQUrNzZmW+eRiwzn0p7fANC0321yu+z27ifLcVt
L1kZIZ1k693XZgZIoTpW/oSIDlq6Yf87cOz2K5AtfTfHuIjbjf+mAT5Dw7YdwHuyFYftfsYaFr7w
f5qgRf6980ObbjmgYrP5Wg5evcevrURhzineMsWyL03aTWhu98WbDmP6Bev3jexUgLG9gcD4DJNX
vZcm22/IL7hDeZTqiJrEWfOmZCvVOnbNp5ksndTkjN2g3qtovekwou+CaQaXUFihcVejFQMtuvZR
YbPze4LucbcDi4esJ9Ky+8ofnIvs6Vvf25vaYPHc4XYy+4w8CMZEn3q16rdwfKKLVJ1ItYEpRP2d
VG2MiPCB1P2rVGdl+u7yzX+Q2tRnT4zX+ZMRg+/xx+AURoPynGateh/50IhDH7uqIa+eAPrskZ3o
n0uvfU/iVr0DrDA863rLqxKjKl8l7lU6SDu6iIdSqbMHaZLCROUosiEw1J2O4WqBe2xmB8/SPYaO
9pSbz01THNzOrTAsrPfImJd39uQUd1EHWW4RCy7vFJWi6SoXmVl12sVej+i4HTWPoeZgBT5ZbyiE
pV9Vq/L26GaWJ6nC0QFSrxefSnNEktLowRIs3bR+8jdo+oGqyUfcldUWoHiVfgVFnR2h4zsHndzH
V9sy7nJXsV7NMHPuy8QCYLF0ayf11wRa8synTbtnWqfhRsSWuxSzlvpbIngN+N3/tK1dZMtS2l9V
r2vHfzpebwHAdHb8WI9z8zAqFXDpwkX6DlSXyZfoV6767+Y42J8aZ0QfKNeLaxYaNsrGVQoibpg/
95X7LF1HI73WkeF9qZtc3bl1bN2npYcBS12jloIu7Dt0pB8K4lf7uNi6wIauaslL5Y7x904DIGYZ
bvPomV1wUWwnOUZpqL6iqlJv5PTO/EUtveZHR94IGJEZo8M4GSditiWqu6X17NlojvO6Owhbavkm
yeoCZVw0qq4lY+rVLsNd7+vxpUac/O8dtz6yu1xb4ZEAfkbGf6fOgRrvZH8I7vEqZ4sdl0a7gk5Y
Oeb5VpXduqcl44FXO7r1DDT92TIT66jaA9zt9RSWY97ZwMsvTmgp+1QrdGypBudkgfc943XTXDXD
dA52kk1PEz4uu75Vm3feRhXoj+t8Y+78jDaP8rvx3twhYUo6Ftbh+dVuC/MHnETEIk3GeZ4+Xtos
cSCpBPO+rqr6Idbb+mQa1XCJ3NbC3dcvsSXoHPSxAKsy8MHM1Etksfze/xoH43sSmcovBaTl7Yey
XEMqrrB+TunwPVQU54tmNxlqx9r8GtpogzNFCR6hULvHbBEVVxU/vevT2DoSDkgfXahAYJwbi/gZ
A5ntz+FXBuBvkA+Vn3qADzLoJGbYTMKTwDV/ZSgj613/FmDN0bQvfQdmGZ3i5s1rWRN2faU9gtvo
gOfgsATvytkRXPP9k64beFCNziJpoKa4xWlddidbjlOTAkQC4b5LkHXBv+ZFcwbvLU+9L9oUK/dm
73lcA+R76zCtL1LtDJTncifuznrcI0ylMS87dyVQt6JxvfcAQvqmGkL1vq9K/z2q56+6FegPUpsX
BLijW4/S1dOcu0iz/CephX1wbNMyfTEL3X/3Z3KJhdW8lobjvPvH0c+crzGfymM7qu3RaYfgW6Ef
66G2v5UgsrDMqerTEAzFF2zutr0VuS+sI6+YPBQPta8gnh9A3uj6UNvc2pYdUUHGGWfdhckyHhE7
mniJEF4zIuOX2B1aiKmFTtC9rx0aozZ2ld1ZhwFLwYduKXgwpl2DN/JOqrKDhG3x0My4bWFZfQfY
iV8Ougp0A4ajG2J3xYOxFDZSvHeuYtznTjW/EAX40pXR9G2KFqBHC58DHSgk91L9SzwP07exjqzt
uLRHS/v/7u8iubT2912f8wBP2zaBi+Dbf86/tv/b+f93f/ldvRpgbnvm3syteDuwYH8uh6l+1h1T
P9pLG3IZ9bPsyFn83tqkC0KRzXO5tH04li8nclaKd4x1volSWAvb0qsa9cCTkf3dpmIf7eXmYe0m
O8fY8zZ1Dd8gKB+VrLUgTML5GrV6CPYO7/quR8dml41a8SjFaHK/iv6TvtGaaq+HiXoNKoh4DFJS
QaFdvbZLIVXbUCDd3+pZtetZrqH1+J+90r5W5QhpQ9vuLo8AtK1NtzOt9ZRBbx7dx5LL9b3H/gNF
Mu9rAp+Jh6rMz54Pl1QfnZfJ7r3vBgJ0RAu94dFyXQxHE/RWilSNyL7CJoZ4fG5K5WDo3vwZRYbh
2HFWETz9BC3rLL8RZsD5+qq17nHC9h78TiPRtZwb84pHnav2Dm7EwnXAMA56044XvQ7R7F4Md8RR
52auY4UF5FwWX7JDih6t7r0LyAomeu+czdQsEddp/efMSZRnBKK7nX7ysBFL5hlNFwPtGETIHXPz
P4ydx3Ks0LZlv4gIzMZ1gfRG0pFXh5A5wnvP19cA3bo69eI1qkNkkqQRwuy91pxjMgTBFxOP9U6q
sn7H5A8svvZdifYNxMjwHMUkwSdd299ETa/s5bjNDv6YimsYqGRiSOX8lIbpN6LD7Js3h8TBHyUh
oGMR/XtHnsxOG7vgWhVNc1csC01meBgW4BKXDTR1sSI1SDb0trwqKb54kMnyZrCL7rpuv25GwNOG
0MiJADTgNMmSyY5knizZPrkLgHWQq9akt0CHCIjQCUbTOnnckoNWX/WgS3YV1ppLkmGq0EYxn00L
ZTHueONkZkN0KEAZn2wR6QfKHsXRnubhmFXjeJDkqDxlWkGwj99H56TxQTwNpnVOyoms15oiSdQl
/jZuW5kEBrneWnYxYnQFugwAqr+lP1Fu0tjs7nxoT3CD0Q5yxUENVPX9/dwR9UO48/gQ6eCRO+H0
XUhRKijkx4YetBuOsvY0WhYsb7inz2TP9E4VTePFJ4cKBHWeetUURpCw4Mdxb8Lw4afzR9JYG588
she61w1cm2jx2s/RPVrS78iQ5w8p0T4o/GIv1wMK5YGlbrOWm7M/iF2/fIIVk9+BDqwk4mFkQmVM
QDqRmHwU6BLVTrzbaA2YAmbDCTbqeFsTpL7Q+Gega/XF1qcOFDJnADOjcp81CiAZ4H3jNYbWwqB8
3OdCih58yTavpoKbdg2CD0WP5U73h32fDtOLMJg7KUrwYBWcKcqUF2AD5PElQgC4Ccqh36/vUuPk
UGuDcsxNZfCoJRZHHEExU9VFGazbBHL4rfOzSkwAEddN1kf/rDSWV9aV//OV383HbOUT8gW/n7Ou
qyoLHxoNPDcjMfCqly1Rjq3UPXUEWB5HX87AV7BLMnjb1C0HnB7LU4h29mZqC3Iul6eqmDAtCb04
rE/9tFYc3ImxQ8gDJjnDZFKwLNQ8JO+pFFN5Gu2kIsGCR+vid5v10bqOpHG2blQkSkOOGuv/430z
wKgSg/r/89nr03++2iRH4MBIyPln3e9b1u8fo3I+ZulLM4XhA9dc3yliUz+oPt6KPtfuZdv0d9oQ
Su6c82827SK+Napivz5b3yQ0+77tMvui69IedNF8tbsGS2Gbt8/9aFaONpjBextIDxiK7C+hKNvc
4nIAB9wNlFyN2AAob5fF3xQzbqCDxB9VVMfcdpr2ZYm7dxO9Ky/UuU8yEPcLRoHqkitVuAVnOjuJ
kKvL7wvrqwyw/rOdIJKnaE1X7p6QyJDcvHzC+pZ1w9+nvTGajjnU9Cz/+yX/46OlMcEvpPpPKRpV
gJnLl/x+wPo0HeQ9za/46FmDZJ67MSCAiOhQEl+kPsRCopq3ApLjbWosV1+lQGEgQutnHU5fIpVS
a29SKriYMsElsQzq/+fpso6k7uESLYt1HRJMZUMuGl2Q5dXfF9bt1nVVLWdbMZAKsD5tDS3fRGBh
vC6eKO9X9UeEccEu5PpVCSbsb305PZklk/Z6avz7fM57D6lYf6d2MTRMc8xuLA2oSgzE7TLp/bAv
UNVCcIzQ7BNbddBTGybIchUfTDm65qlcbTPmurcyrF0qBlSvU72WKKwX2SO/LnSpeVvPiQEBRZ+F
eCNT9MVvUuOz1P2jTCEzgISDrympE4bSj0XZGuD7KDLQ0Oi+x8k++3lefGpN/C4JqtRcLRHQoxrS
9Z40LAFqQQfpmc3Z8OjXQwPTnAnE+upohuUpzLACrq/mRHie/X5unPXVOA0zMi9hyq2vTq2RXmtJ
vCXLJ9HxyG/SurpfX4uFRc0J0BJj8uimbGXpGpMkxONAn6Ob9dG6kLPgdVbl6vC7an1EGmroxeT4
/Lzr91XZzMxdTCPKWdeZTQhu0mrwnQIHdX+3+/0eecgujSiMoz+rbDvHpFLhRLofE7ukReTTPFFS
5WRbnXKS8VHhWY+UXTqDillfWBejBTXIlZZtakmaqu3vexRf+iznErLdfz/mn010M8ZDtn7476f1
xHS4vTmV3s/nri/7acxX/LPlbEiSSxyW8DTDxgi2fLw01FgEcbD+88b1hZ+vXH9gmMn+1hbi6Wed
tv6C3y+f7IRD0Dc7+dCErfe//k2/W//nc5WvLIDb8PMblr2wPvrnxy4/7uc3ra/8fGlXZjcxYFes
4ju9teRTsWy2buCLmjLP+nB9ZV1M6+5fHwqrA90wfNh0hC5SN2wZbRCnNjaXJokqtybAIoiwmgVN
/q4XzQRDD01jLx+M0J93pt39RZY7eSlgRTn67NWE6EhhkEdhwwezh+4Qpu1Xnfn2ljHTyQJhGlVq
5CnGtKBs7U9DIiI77hyp5kIOaFaAw7dsaowN6VZWnTwxz9xjwnsUTW87PacdXI/pofYrxMXdoxKM
fBg2P4jYybWXm7MZ47+sUD1R0NmkVLcKob6HxXCW6HpOBZGIEwiGcmn4FRJNhwS/7x4fMdNUOzlF
knJXt4l0K8dMeUvyjG4r/yQYixAvt6waxh6bVJpcftYphLg4czFkh993BVTyvKwGuURuqnS7voAH
7b2dcVxVbY+Vc75vqvsmFcPtwECoNWtY6DlT8mFGMgK8LOaHBI9SScgKCTnEHlSdCdmhHZ0Rq6mw
0Rvq6bVXRhLAlsWU+nf1gI8/K05mMOio/lkUVItdPGbjVi1gja3rcggMu5mUNQqm/3ddNzOQAGmq
7ipS9ApL92+yZQGOwi7N6rY1wDWlLVyckTHM7bwsolQr99ZkTs76lCuIdhtDo8Aw1Pys+l3fGOI5
0lvtuK6ypEqFSzbOxIU2xWZdty401VdpE8FsXDf55wWIedrU/HzxulpXC/q7U5Ef1i9e1/nh4Bh2
q3ntVNOxXn7k+mKUyPlJNwAQLqt0yupX05S8IQjju6LcFBiCb1tFie7omX+PUeUfBkW7ACJPzyNh
Vbfrwpph/YO10re/69Kpzwlxg8yfyFIsYWn0NTKvu2OiJ/otxX79571dZGzmwif9KGwbUrQsJm1+
SsbQrJfW7uc5CUnVti5S4aLz5fWw1NXTMniOG+tmthkd9HNFr6jqxK1tJ9KNHp2C5YkWxf9ZjHr9
2lG1PE4iXaaF+H1I/0OY8bvdmEA5SmcuvesHmXJhkF0R3RJ4113LYvJ+jqi5jAK0xq0DFbm5Keos
uBMUye7UuLgv/WA8rZutC4ZkqkMsULlfn67bKlDWPb1COb6+a12HoyLFkpBcmMONri0H9m2aa/Yt
XO75qGndW+DXUEKW9aqZ9SRJxY4fWzj/180gYB7o3IeXdQtGfrdypGinaOb4K6ao3UuBbdxiFjVv
SRCrNkpokWUwzubt+oLSAveUS5oz69P1BYAp4lqlDBhJ3pAgx4YtrWRNc/uI62/S6+ffbUNqp4SZ
NeYuVat4a00oJsBZhnclbgiPeJZko5mQ0VyzrfytZmuQw+G33IF6ju5E2+AN1RLqByP1UEtLCRVa
skzWBWOXmbQs0jzVeWS0UQbE4UmEhfgLqc8HPPyfR8tT+HrPeUuWH9kaNvq7JVrFJxz6uD4irjmj
f31sF5dQt0gY10frYliFksuCSS3CyXUl6NpuZ6t0vMcY4EsxPYQ/wqtF5y0z7K5fZHWmzNIyi12M
D78LxshYHdbn2ep66EX2LBbjUbc4aerlJ5BNhPPIWP1HegXYDRokRQG4u8d1oVbtOBNwVC/8jf8+
VFP7M0pUGBhNDvZxfbnvZxyi68MY7AzI/ySmzQE4n6YdlL2fPWZNRJAkcEZiy6CFuO7Fn5eBvZyW
qswO9glxBzjMsC+IjTRpEha77u/UiS8fWkRaVLuR+C9PV+4Dch2PRde/mOzWU0Qc2LZVxFs4CXsz
LqrahI8p7BNXnGyz/r2/e3t9tP4H6GGFGxGwryRS0k5yp3p1Eoh9S1Db0dCK8mAwSUiquHYkudsN
wnhM+at1fcShj6lD5j/MIaDUjMktgPSzpHtxjYl5MaXli+LaXP5Z66MMaMOmAgvCfbdXjg1ki6Ay
aHRpJSS+JB3P/+wYLMrsN8NuQCiaiitJmU+9n4JbFeqfIguljaafi6Eej01oDD8LTUTj0VeXPZdN
b5miVkcsv9XRziug4+vD3LJ7ZbM+XKNX10frIjH9CrWTDQ1j0c4XSxxLqVUYdBh0/K8HVmmb+SHK
AAEsHtHlz1wX6x/8+7TLNMgyCrmZ/uJhmheN4ro7itVzuj5sZwpeeWZO3u9/Zj1Of5+uj2xlIN4K
Ay8X7wJOIAttkf39LvROhLtO6Kdk0d6vx8G6iJanAy2O7Rw153VV6euEOwQWo5E11qBfEw0Mqef/
2xfFn1RpatJHtRwP2OIa+3lodupwSIB8YZJnny58iEoQY7Au1qdxBIVYiaTvmiHlcCIYsnXmxuxJ
RZHi8WRahacR09UW4+QEGdG6IfnUnmxVzGJU2d9R+/my0/FBKRewLuMRcmMLAuew0k+0zjdq1uMb
TS5ZUYUOjDIapXMZng20MJfA71z67Y0zTNk1U7hF5HalezaU1ZNctS6XjJIWOpXFsuoO4AaWqe0s
3+G+V/fzQIKQYZFJaz63dZtvBU0YVOxdTxZLE2yjliBKkTtSn9EfQSboccPlohHfCFUx3EmZpI0v
tcTC9OoW9j94uvlRE+khL0vqd0QSRY14rYaKzMIp3YJfijY6Rr+i7c5hUMsON0ecyWFReA2GjLA7
A35FTxLT0pVkWq9BTFEFL5ULlC3aDtWSEd1qqHApUdCcdudSHcg3thqvBFHRWNQa+/G7MdkxVm8T
lcL7594+B1MSuxEBW34ey3BNiSiNFMrVvQz4Vouh4xOaWfXfsY8jW0ZJ5Y6zbu18WDdS2e5bNWQn
wKGLhMGeFiFe8WYQ6GKGJ9taSpcEQTIea75Mbt3LtUVRYMeYxiFPdpo0YQSW0Pt3g7RjRDG79B/f
GDyHG2vCv19KRgKbCJmONTP2FHhzLPBoyDf5w4PcnvaJdTeCQNrT8ZTPiGlJz7BIYJBz/tElLl08
810AMNgKLJmsrU7AnML1FErfrU+2TD1eliNIjY32kobzX50X3bzhRlkxyZZM/1qo3WeVQUdSOUVd
ZegJa5oG+o2hSWKOHAuPgui5SBoScA18Yji4vZRygiYwhc+JnLpGuyBFYC07o9o++9wvPCivDrnM
5INmtHAsvsuo7AgmxNy7qHImiF76paukbRY0/t0EcX2urI8yJVUvkIP3qZe2rcVEcFB6bxkA9oYW
ntDKbXU7/JLgsDrFSDaxMs4vdkXBggKkIv01iUiEa6RFB02hkmfH8h3EBcvVptTzw/5hUqwtQbjI
R0KkWJKQ6bYyQ5KSz6RSuu1cjZ03hWm5laynUMpzR48zf1OnOfWZPt/qhlSc55APHFoqg5Gi3ARj
3IKmnA6d/M7MP3Ttyew3XX3fJES11uR1Uc/fGHb5qrQ9eBYASZZG6HHbP6HI1YAdxaFLimfmMBpU
3Bn+qmMTmOq005g5sRnudSHJTg+yy4jFEyCxSiCSBPOVMj6qZC+PSV+xIIbKSrdXtEDntek5sPt3
P6hqoE7FVzy/zGoCfC0NPxHnZl6jPhKh+Nijl6TrAi11ONkgU5feRjt2lketbZw6k5IZImDDV78p
34AwMV7jQb8WI0371D4Llc0yZbhoMqN/runxpid1uC2bsz93BMjm0454XoN02TzcTx8kZ1Ovfkjy
7k3pCJSX2+lWxIz8u3nB9RYUAolGp9EnuELnQCY7NMOADQOOCbcuOoBg8XvPTnLqklBgSZMO5cgg
KxRK5bY79r3spSYFfyIFTlq5rTPdvyPbsN3Q2ondsTIfjTHztLzjQiCBoU3TFzLuU0+xaXg3dRs5
TZM9oxfF5Ngyhx6TiLwk1JtGTZDwkhOLMnrcNFL6BMz/DnSa5TTPvQGBrooSfPfDwYrUr0JKvrJI
/WwqjbDAGjK/zByKCvcuH7ppa2U0CyIFLbuVoiMKp+BFoQo6ZsD+hqm4l+PqWi2FqnxaGrF/tcYk
emHgB4dIZZteOHDv6s0oGYvdubzpw9iJCoNqySLUrYLxUCjcFDI0QgbwPlgvXDWNwI2VQ51FNyZC
DKdMi2uWFN+ZZh6qynhvIiZeo7gNrTTzhJzuEapQD/Jb8loGH1+9NRxb0swCUNVehQJ902kxRJ6h
TzxDIo1eldrJkfR89HxN+rQgG4V+jxA90jaCUCm1NY3dNNYPxLzRhs7EjirATp+pZIb5Yz7KW0Gq
99YKDfTDaFYincNMKl5suYiPvRuE1sIQ+9NrIbTx9Gma29SDP/MQ1vNnMRrPajHd9YarZka1NYLx
MoPmTAzIcw35k4phXAow1lbRwBksVDpqojkkvo9M29gNkeRZEVn3r1NUvtlB+mCU3Xk00DTKw1PY
pvsGDU4yckzEbbMFyQaapj+HgAMRtAFGq1PdS0pm4FLtaTXnJ1R5Pd1XTTFQxJ1gxsGHBhpAdkWg
v03t+EY2deaYqfTYWIBs2kh9bbLkcwCnp1XjK/6yv8h20cVqu7mPDp3IHiZs5G4qF3/KDnh5BIep
T1BUsz/uBSFiu4I2AJo/jdpRM+9oQAJTaw5B192RaUSGoEV9fGjNv41oQFNwhyVjm6j3XID8BaDs
SGIg8lLOwTalZ7XN7xLQPI4yD/pG2PZuNOzDa9YA6IM2dChGvYW3nyCWn5BHhORoksZ+IhSjuOIb
RsJngk1XOSNLn8oOVeFW/5Sz9pzIw0vHj2Lq9xwhwoD0mT7ZtXTiynePuKx0us5k1wdXhWT6Qld3
bTzsx8LfNvtmyLcNu4WLBDN/eoejQ28vYvw/gAI2y2tElWrfkqcmNwSLjfY5KWB9dlpCPyXfDhFn
72D5f9OUCOUEfVo+1s9G155Vu73trNQlz+GubIM3PWPeiIWM6IYhfTXx1MMnLXqX1gwpD4Loz5lj
g44A2PicYUOtDIxoxo2lyQiMu51gnnGwmS0X2ZXo0ZpxQCRTq+J06Z6NlqLynFqjA4fnJo3HxqlM
iICyQHCkZcFDYaR/y3asnaxNB6+yOxIjMR3WoXzoZfuPqTGInELI2XnQn7SGUXbZ+W9dy3k3d+rW
AOZtNv1Fo3oHOSXxQNwZUko3tPJBiaKdArn7DIMQoVNACU2jdlj3GjvZZDcSeTJzQVcyr1NNG8O/
ZTl9PGRedt9kMKL6RJK3qgazoamjPwTAtz5se25wjCTv7C957LqzAoiM2Zi+t/z2QRIT2E27exMt
pPFJitC9dG91Y2+DHqRoE5FRbCe2l1IiqGlwpAjjvVyWOHkYhFUidquAikAnyxkV62Sfzb11IGTy
2YyA93AH7/ryS2kZG08Dp2cBXyeOzkIqSJgbYCjGHC5V9Efh8uPhTkLVRH7PHFXnICq+CRkNHaF0
tJW0R7+xCCrJPxTIddZc45JQSATzI4t8zvzSBdXJYLAYtPm1t2kaki8C6uqCgeiJsfaTRdPC1YMl
K0IdPyedGUBi9ePVsrnVGJOXWN2SMMjd3CBAKm7gqFbPiVpxdgyuUc/yjd5nI4PxNHGExRjMSNFt
BNF3Tz27PenFQsjSR3hv4/CoF8NGUfWRgRWhGZEJ28HobqVhLA+RlNxqAQNyMmlzVc93GpWpqpoH
BrRhv8OkrTVG5lEQejTC4AO+FezUBM1eqFScARw00jdFv/eoSA6+oY0kA7d0K69ZCcYMxL1wUtS2
+1kPaq+BiGkPsRvP+qXubLSp3V9dOhK1fI4IZs0pQgN8RHuXlBusjLdxL8RWzqtXIAvHLp8hPhcL
ovmtEgRXj7aCWb8IH0thMhJCA2VRJHAqOWDcWURgJpGg59YO0ZJONKQ5uLGBuceYcIXo73EHArIf
JjLbDXUrtOlBlY1zFXMGhuzhRBAqQVfyr276vZe2EIezTagYu8gY3+bxiHLmMUWR6pALUm0yhf1E
lPgVJwaykZn5uoFXqZ2WErz+LEHmW7RtLvSQF7U5ScrWIPDIsXXpXhRi2wO4XS5ShQMHFSvUhIB6
t9DlSP9IuLBJ2gl04Gsfah+qIU1bX+2BJWMhhWjI9DRNwdsxItRtjv5CwjvAwITYxBD/CmP8Ngph
JCXat2a0uWOMlPt1qElcNykh6uAFVfkusmQVqpzpJaScOpLNUWLq6jsFl79kKJenPqFrrdK4n4gq
SlTlD8C+zEMqg4FSUzw5KfTlDZuIGrGnqjT2rWQndLi0yjjuTaW3GAfEpQtqroGe0r7ESgWOuj1J
EUdbUQunScvHOM2xIxlHwJjeXDB+HlqbVF+KFI6RhruBxHGonfPVQMJeiq9JsT/LbI49hGwlh2l3
Z+bDq9kMn5BE9/M0uYaqvBVjpENLHkD0Yr7wx1qHTzLkLn0QuRT3fWLedY2FLSPOLr3V0UCpZBrZ
9mustyTaZ9qD3/7phAyqG4YoCWIk7sim741hfkl1cRaKwakbtOQ50ceoZfOmZNbRF/nghZF8S+DI
o9qTiml3+TYIpz+hr/doAc07GioEuMQ+zOb5xbL/WIaESERdWHxZO7ptGzPAZoAJvi7wYrXwJii2
xJw7fd3Rbwh3Uplf8vQRbJ5Ns9Pfc0y6dRlqmzFWmIn1CpuqUb6RVENzrWMTAOyk6Id2gWxwu0Nz
kpuboZJfpDSl1dKpO3+EuTf6hOGlYNAqs3ODvv0MK6T3unZgfNHkKQOMwXR0RpXMvoYbOTkwktah
DqekVEW2qxS9wdeQh5Dakuujzc0rTXEtK/6azPAlpE85TV3mSj1swNhWp4M5PRciSje+uksFDekc
Hyoe1GBjkANTiO4lyYOlQs3M34/5r9lG7XJDoFdSK1RayauTdjEm0slIHseRu7dOqve2HBhy9EZL
m7ChPRwSEm2bNgzlr9InIyMJy2sbhFuNIJGtPY2nMlE/UgnDbhhDfl94Q1X7iSLpkYZ4sZXQqDgV
Z/zGlkzmhjan0jA013za2lCAp4lyO3quyvOTADpbgS2wwomQ0tWKG7x/qU8tJIq+Cj89y6YE1Dwu
SRbydVpPUbMPAWw4iJZMpy7Ur0EDO5U+KoaZ74JCeTMVaW/OI/UTGzWPVn4VBahTeN1f8GbeGVEP
20oNrzPIYci+SeKSBguFYL6pQyJcb0fuppyKGA7zdyQxSL/7b/Itr75NxHLENUoh6DzrzSdbGU9T
DYwEzhxZ8lp909fiPeefBRLlLkpsdSctkcthOZ1TXYb6HuXdNoqYp8mM/ctyeOIcRQaCqH65HBqb
Oph2vI8ueBcAvg0PxAo9JooqeSRg7Z4wkvrOUPmoh77s8bmytGdq2w9m1jHaRJiqzyjOiK7GOnFK
E5tpKpcoX2PAy7mJyJZab1Ujr3mVDfWtUtBSZWgmKNj+Kdh5Tj5od1KaUDIU2ktP31IJht4j/Wfh
qdjBOdTFQzAbeyVlgC4CQvm4OjECgLTHHNZSYbdWnYbQGJIwBatbOwzuyr9ceH06PwPOyjHs71LB
TM2o8dPEA7EoQn4Ja4IaJrUgD2p4AECabtFw3cZmf6atgNFPSq8iDVqPSeB5WMitk3avvAe59W52
zVMjc2Am+hPZF/eqkXsiIKeQCGAo4ATJTsem5mzB1oVCfN9o8kvX6h+S2VNXRunWaGTXxTLFmJj7
vzlHGo6J/lB116SCA84FABncAm9WXv1l8mpJwXmGVAhS+5yoxkzhrvksq3FbmdJTSiSxY4ba4A4F
A29ZR83gc7QwiunywsYqLmRHF+mx8NuPXGChCLsZKCXyp7q7N1Nx0jKjcVWpY0yVI7+XAVSPsSR5
Ysnn7WxlgxWcKPq4+AyzcA+44lhH4VZO9K/QqqlT1XQBSVIlSjHaqVN5TQwCResqPZQ9kamdXG5Q
hb8nSoNcVCWhW482cULjOW7Rv/k54GB9w084deGNGeWIhIdzLinwnQwldDA9+oP2x2+xUPj+95xL
DypRQqNRhA9S8gYzMddn1ZUCGTXWoF4n2GOe1iqfZtceVDu6LwY66zgAv1p/2dlh+jYp/XOS46sm
bQH6VcHfHA3XKRkuRYw8zw/eGUK8E6waOmbRb/VyeuvKxZcncyOXMhtF4FzAHldR2zE2XyqV444u
XuhpE6VZOVIJgFepJoRvtk4iRdLk5ywlTqnQ/2TWIOigS69zMJzlCoS0nV9ULuHCtHZtUVhuNgC5
y9tNNEQvUVoL97vSy09dSz/8skRrqRZ3GbTG1sy4uBg1aUt6Cx7vNOfDxic/HpUTXm2lPOEzulel
HnE6zl9cFvtpAEsYkg0axzJFvS7vORrRnM9C82R6qjC4Arwg+eDKbjuPMUmJUbKdA/OEg/LdENVb
Os83PZwv2mrGhTPk2UigtUmdZ+cFGkwr2Kl17JpDh+BYIi0qnq+Yl45Qa+ddpWsbHbwB9x+FPMrU
tVTOrn6W+z2ZDlD0kYGPVgdknT+q1Ow/o0nxxqSe4miM6DiK84uWPnUi8QhQva3D9iXsaYEvh+A8
ETGFsETeBgYHCv6J65z6OyriL77ZXqnc3viA8pkl4ENLK2VDCtEpFdl9G6qv2WgIJnohw1r8VJYN
5Um03Bjz6H6VCgQyRRmKx+We2dg9odovZRt/Mvt9wAXaHsDmk6k8+x6+lxe9PNel/8rwAD1GyBDF
p1B/lmjk1AphK92kJxsrU/eojCjrxZPGkKEKyIeUzoVZSlfmms9jRm137swtedm5V+jGwJx+tLfZ
DIpmFmmyz+tLXkg0CPiAjZVIn8x7nQkvhIh8az/OEr7JDGQlIVnBaAXHPhqYNEJOoLcvuWWsE1s8
6bupyZSjlNLBqnAi0IkwmahZoYw9Q9lNk10dsMdFTj2RwTQqWvZHmhqg8WbS7NanP+vA0Mecl03q
eyYWDkD8pcq9qiVs3MwKsgyW9KfxxRIRMG4CLAxznNzKng6FiSUdk9ObQR1ZEehPTa2T9vw921lh
oNoJn0ofEHumNk9zWje7nhF6PXAP62sKkFF7T77we9emi7OLu88sDQeh9PbO9L9NMjvdKVXe0ZFx
r2mQu8WyCMg5Tl+lDqBqoTG0Nwblr59bnDSMsDPf/9Bi0bmUiCwPbICwNSDOcs7fZHBZsqpjNCxD
tlA6hSYaPt/8DG31s2+Qb09chP3OP0BiBpBOxaq11Wc7Afqtb8tJulTL10VLB0YzkE8NkO9t6wl+
HtjDnGSJOXf7KT7PsvEnK2/KWPROnA73eUD3ObWsQ10KSprmTaLiJjetr3rUgfgH1e2kp3fx0jqw
pYyy4VifhBwMblNrnBE2KfC4yo7kY+ReFVQjPfzWY3A9cFprh7wXBOrozN72WhAKYBMoO2QDIoFi
ljBRE82E0BjUm1gvb+q4fxmzJWhxjPudr2XfQzQ3lxbSRkB5W9aZKWuBzQ120ugPaNrGDuWXaDIv
dvCtNho92Zo8NIsJZxlZOZfH+D4bnnwtgi5kMUcLAy1wsFg7YwvLYSxG17Jj5s6mPjj0VHdxJCvP
ic3VGnYss1tKLGNGPpQSnURH9cXoxZU59oMhZ89NZqUbqRYRQovgBcYIFnZL3eFmkl2EHlwGF9Gh
SewQlUOKVJ27lD03vYpZXeV/rC7d1lkiGFJPkh1BprxLPWn0wrayZbzPOPmzgVKl39NcAaGCxZ2O
+9COzOEkcpesPLXcxDAUHE39g5ICBJQ1kC99USKromCll19JXMF+yYd9OlFnVlLdPqji0GZt50wB
jalmpvhkmsl7R5GPu00hOTmihyYtwkMQ98sAWn3Vsbg4VCsDcCdjfStnGY0VVf8oltaT/1ZRYXGV
RGLs2p4bapbIZOtjgDWwYzBy5xsclXlBsbOT8Z301x5/nYtGpdzYuQ4lfaLtYSyJNV1FxS+au4F+
GQcMZIRkV4dQKhjeOWOddHcVmeleQ7zRAuQ/UZe/BHrlph11mxGihjJQ1mQsVR7ivoL4wR0hrITv
Vl0kX9pB3maMKZ3JxDkdzSSWC/nGLoW2E3JXbSFEHuYqNh0jyTehSmDLHHBzCALRnAbq7YmFwD1O
xicjR2Qqt490zfj/5zPSHyqyftTEx7SgrM68FU5tbBC90m9hMUCRqPLo3Jr0T6uaon2pjRKmWHiQ
qZ1t5lbjZjw0LyB6Nrm+jD8LrHFzf9ATrqRpVDzlxqztTbVAzSyK6SiapSdUI6chfgMNn5nUjGtT
8sTxbmxEyGEhDQIDdkMhkBONaZahP2VpnbmmkvsuyJUcLSeu1zJ2iWzLAUAtp+RNOvIVycQprKW1
7gohljyF6qyL+Lk12Le+0hr7OEoQMHHaY/N5qg3+4krnK/ETUYkJDC5rtGQMq3/WbR1hcZKdQX2O
p6C4kymhcETljs9/ZRMmDbjvpma6x3cr5bQlaKSn68woy6TXszGssnDjoN8LJu7EC2dErHYi39Es
1mDEbO3+UoSEt+CVfZcN0f7JVH/zfxg7s+a2kXRN/5WKupqJGPQBkFgnTvUFSXARRZHay75ByJaM
fd/x68+DlMsqu3s6JuxAIBckKRJMZH7fu/Tx9CwGWJe93T82PlxPYED1LseIhim6PY/RTCflm4FL
EGGd4EsprG5jO91VQA6VwKGrI4wSTITNrfIV/WY+oim+9GqnYD7twIDpHWw3cogJVQmeVidCp2M2
0uGwmXMnmz5ya/yQYP2XJ2NqmW7GXD8gVFLMLCtM7jmj1F7HwHxR9W/9OL8iPYO5BULhZnWZG0tF
GccnDu2/IL7F1YZubdUUBgUpQ9RrGkgmxD2Uob8ZyDFbuPjEYe81ofLJrQ3H67Qaw7UoKU5k/mwv
nR3c8QxyOqS91qrGSod9DuReVqzsa3cI+xhrNDGSDY/tQyz86cryVXIbbH2MHEiOHRTjVkELHhzy
fauk6rZ2LmhcsDBUp6d+1PZzoxIVHuvHticjYg3tWg/yZj0OrsZCMZ1598EpbNpPqUWKTHzT++ji
sNtnE8xTse9HoEZsB7qRBHToKqzZ9zW88XOAH4lSYGaNudNmaJTXuug/iQBfr9Q/JR3YSqN7HRwC
+mVMCB505UNLUAC/Nxfd39wi+CEee5/tYYx6gwdB50VZ2GuhPR1HG+uCLI5vFaNEPd+cuOXmslgV
QFE2Ws+ez1408Zsyf1PF8KXtVVYs1rDXmHt2i+j2UKRfwG7gXon6Kfledsa6Xd/xF8XcVWFM+MVM
dyESuIANN4kS7zMVQ+faF5eqceOrouHeFtUm4ENeTaULPJAkuFa5phe2w3BTOp4APbtxRgO3je5l
moozT9iYVbBYGSX0ubrIwYGU2yleCLst+w5M2wDIz+VrDMmKrUJ8r6uuvw4rQq9hYUacEThJg6I7
5xbMXOUrsfbhsxLsyb6qSDsZN31Dmm0e86+2vWizGGyN6gZgXc+3oqnzLnDn5hwtB5PoWwaS9kpW
WWmFlRGRhzKx+GubxYLGH/cZ8EcwuTpzKcbqjuKi4l/306asmIf9UnuIuyjmPlCfG+QlNpqu2+tA
7B3LMjfG7D4HUWjAciOmXTTZ4NU+G5lsgAcRr+qxqA7V2Dz0djnv9FhEXl+nNyOQMXLHZOdEnVY7
fjwYGztdgo7wSK6WTBxLOOZYWPrIVBAd9kTddDd96dylOR9oPqerrNTqm9ZtSzy8tw4PfadEk6Ul
vYHq2Ln2J4L8hBnbcPwydBoq4jZp+bjTnoQFsrBsPpcVSi4wulgKZZ5b2+eMjNimnI1mzaLV86EO
9qRY0cxZjDaGt7ieNr7Vt9gXXiV1N24R/ga56N+4c3AKLPYqbMu2iV6G60FJiMdow5WG/wCLnPGN
KRfxKNu5aKK+rbqEMIwVPKUT+U+D51KAgnStTN9G/INjX2g3kSn6TZtnwVZJcUaoNOebbYLRzNqn
se39lYEM8tqe1LXdTMzPYn41RmdfC2yy42+2xQ06Z+nXaoRbq9otaz8FE6N8Co6DKB/rBDBFy82l
Nw/wOI5uDcIn8EPPj2pUPDp9ZbvG14VxwkIcdZLG1cXa1+1rHeR1Sv7F6wPr4AL5uYKo+KgtNuNB
qZBtL/gAbOO1SSFbwiMqCL5uR99B1CZOH1yLPLVu41GEFsiVVUznXpA9MA3/U3gBgcKssvaH2et0
oPt9fZq6JN0ByzhMvX/GLgTqC7GIRBuB6tiMGUzTc5abb/U8ngyjO7NKRbY4PCY+Pbg7FQBBzTYx
Ou7uZXVGHuVsxaHBcrbJiJyIfWW2B23EBz0b75Vp1k4dWCAdHPC2iPZZzRK3dcWbnohulVvNs1K0
M3GuhIcBn5sOM7MC9FQ74bEll0bM7UU32vZawyw2Dp1pq7Stu2nmYu0aIXdLdJuizLAOmOuLeoes
0gHMJI/yRNXh95efUws7MX8UOE4rb4HZvSRG8qWtw5m7X98NFd+LEWFeiN/61pqbz4EgCBnHC50+
JoMm8HjSCydYG0iUEWEgY2vyMfd1vwX4xAx7FbfxI9//nf2lLmt3ExAvIExL0L9x1ZUysK0yg7ex
Ge8a3X4r0/bZmZp7shD+Wo8VdPJtjLNcFKUqn+2AoS3oHfKoCq7BlgEkG8sDZ9Vlc8WWXyXrbPvi
iFDaF80fnHWVgxNbsll5Cz2fnVq6wXbn0I8W4g9Xk5h2Nr+gPCh2GRO3byl/ii76hrhZTuS5GneF
CqwN+ntYv+V284zPFNHovDhXxlbzeXIyp6Ou7O4zo0f9OP+iJw7Y9NHrnAhInWqU+DLAOy0X+xll
AmDna6+2/kZC0/HC2T2NQNI2uYY0AtDrqFLB9Lrh1WjO2iqOwlNZKLhWiuzagq2W5FW2aydT9YDN
mawuhnWXWzttGAPUxsoKC5bqTmdgFNb4+SfGVc2mNIDRibtjCPHarVpm+N1Uxm9hUS2iU+1B5Ap/
N66chkUUh+Utm7DFA20anrQ5dI9ENtZjg/e4Y0aaN9r5Q1jWF9FhBIFMNW8j2gwZWFeHaDl8b/Nk
JWyFKtLl62hSMa4SyTWaerfAvxH9G0syViNJjBFzJ5BTu6pVSm8oz+2sasc867dDrgSbKmFRVjb7
ItdYtxITjvKIb2/MPSecT1HGBOSHVe6pZXsVOBi3Byq2CyCONFdpPDdVoCv3f6Zj7dV9wxKgDS6K
xqJ/yIvXgIReFWNG6QZKtFEm/cVqq7OhtvvMTSev1Vjvpm1iEQ8SkIVSFFn84dIG4ktpHAPBrIlP
oE067JsLxqEwTGjuvfuGR8oLwS+jcp7IoOxGbODgtBwFm9IwYBkxBvoZwso5HNRzNHSgPbRDGaTZ
ViM8YGXWZdTdBcrDcrSsMFKcwLqWtf7cjNEDCEuWo+hQmW0PUSO3bvJZ3PsivjOYU7aO3e2Set65
pXbl8ySHLLruChJkWFN6cUw0EsfOOKpXejWKDTBKSk7AYqcEF9NkRM3hckdFuJt6bWu3LasSgo0u
ngWrUkmvjbF+9eP+NWnIVcTzSqvu0qrr+NFA+fOLP/XQeo1G863rC/T69Y1Q03KH+D35sglhhYpd
uxV+ISRLwr7Ma4JnylkU80No2k+xPe5VXRyqkKWq0urXyO9A9zDA6HQ8EM3G6VbX3zRD8Sq15IGB
NETvGluz4gmrDl/qHNnA5IshDHzYkgNB3VvLJhKXtsXz7LubepqNXdhqjy4+rFXlfgq7BREfhdfK
AJACoB0uENl4bWb4nhY6Ae7MeVRRcev84ozgUQ/yqr+vemIxbQAZtrCtE8QxDO388i6DyLBy5+k6
79xNNJu4KNGFjMm1QCeFNKuzNZ36TpjZS93gVaaoNlr7ANLU/sE1CC8LF1qB6dwPrcaCzdww5ZKB
RiMBGK7xmGDQCd0EeTFT1C+52m0UUKoVrqFjpJ8tzcYzFN3AmJh7V/r75ZFHXuB5zhNzZYQ53HSo
Pn5l3laiuTHr0VmTa2TbjWndSqnEJe2sxsvB9AwOyMexPeod2eCAdEqtfEXJAatHYquroUZBElyq
bvPVDuTL01RjX2ofCMEzN0ZayXNt3nVa95SphMBQRVoY6TsFYnfjWixKWCgOsFWWNCB6UhGyE2ow
ERxg9es3nytH23a1cd3ZNnooJc6QCXM2ghZ2QUCza09DabQnrYi6EwGImbTeoOyBjwyrRinHQ9YY
5V1sKMkd2+rlXFYUDfxHdIp4bFo+WpB+GGjr2lSb3fdmOipj72FrWJ1lFXAA8hCm8eljkHgIYuZx
Z/TMuSnviMNUd8DF7ksV8Q5ZJbB3valcdf/eYemVYmC65d2Gm4+BCKTD0h905SD7AbYeb8cK+/pl
VHmAW7IPIVSStuadybrGato1CDsTGZe/6tLIWWuI+pxlD7S7JtAuMQFtMxnOxth/P7C3u3WMfLj6
pd5gbYCUzkBC66/+WmWhYmFckyfVbz6qU6zVbgIQRnJQWZ8WE9ZToXlhL7It9cq/xHh6PlQ+wKmi
HNorWbTcIlk84GYvGuPuwa2D9KhXxBLzYOh4crTOLR4I6xT6TbvO7fE0qEy+8tKpdpt1AFjvIItx
6sY7iA3G5n3gwB+u8SokaLa8bJ2iOpdo713lSzlu+UzWxTjJVxoiLBtn3wkISNB96Kpsz3ZaWcti
BPP0NLj6Y1YpvA9VPYtKa+7lOBpXEsqoq2s5kJkD6qty19/K1jY21xOYXlg1aXErD2Za1duk5qeF
VFYYrjurQOtiyJq1bAbRXNzygtG+xoOZWXzpk0VzCOqKpNbHOEkzjewH8h1BCn3btiI6E2IPt8Uw
phdS8AtyoCxvkaizN0UQ9XcJkpqbBlWF+6murLUP++aBtVe9DgYrfWqJvvG7M4fncEbPzk5N+898
NPNVqnTFZ6Mu3zCVhS5Z589OH2dfxzKHNhiL13wGyJ46xbd2ZEWRkVMhw1Gse7Vk4pjViz+yolnV
10SrgORmqNAYVgz8AGtiljs9vediF5ILeSMRcRTtXL2mtX1rg/D/Eg3xJycP6xeVPQGrt8b9pJO7
XSVxOm2jMsAaxdWqW8zk0dVMbaagxXBZ1gVJCaVyVlj89FV1Kxu0QLOZJPzSk0XZUEcEh+IgVVju
MNR7vzIYPQuI2UYW22WAwtYdrx8dFPV+vAZezwXwafJo5lAV4XqubXWrCA0V4qWPHN8lJ7gbK7N/
f6uyIW/8bpc35LRkFzn+qKjg/PuQfH9RgWeDkb6f+wS7SFKgZ9yCsn1XmTGWoGV44memeK0yxveI
GETrWjPbz1mq3OhmOQTkiG9nxw+/VZn5AsDbfR4s3cECuYU2O9gpURW3Oip5IY62PjhbNq89v/9M
Jy8u+j8Hv//TLJByCU0P9gBf0JzMt7ldWp9GSy/WQTDMd64WFVvXypDbyZr+CnS/s8O12T9ja9ps
RJWoTyAKYwSTwkulJnf5rOs3oswQWhDWQGqCXGCXhNUNNw6JoqBIbhK2TjuB1sIpSYx011WopKQ5
Ca4sGaZTYop2J3JQBblB8r8ztOykdZO+Q9kmOGmubu34odjXSQIRoGDC5Vd2lQM62ZVQ+/fCjMNb
ViMs6TTb+hqkV+hKWK8t+/BV0wbTnewambNCVOavrmPf/NJVQHO+U/H43vWtyezbJfegp+JrvM92
g4+2KWrLhDNkHQHPXV+VQ+gN2IVuylol6+cPt5ne4Kwc+7OnR/NwKw/Yy9prgZzEVha1pZ/Ww8QN
RGnuSqY2jLtjYtmo+gQHParG9+vCmKCyo/v1FUnw1xk3P4SqiPSD9b+0pYvsDTwldoPOvsBFBYzl
ABkYXsKtQFV4A2hn9GTdUDj+Lat7MPoobpITop+sswexGSbkmWRpCP3sBomyvSzJgeCnufsY9zzg
zIwhD6Zh+hg38xv6qAPPWZPKtfRD96Mf+Y+NjrTdWVaVrpMj6VbvixoL9TFN242qD6ArCKC0WyU2
+O6wgww92IjwMZU5IZalN2ebxwJAgKWS2GSyfi83VY0AH3Hc956yiHA+oabl8DGEbCjMoD1bpNTR
nHaQgRmas+ZP6l4G7nMl5U1wY/4/KgPTUveKRohfXig7yoNsgIdKOni5eJ5L4OOJax2CZQNahbW4
6Yn/nIOsAtaCauBnooYNSR6zuOglQhXmDB+n6Eg4Cjt/y/XCvY0CiDduRTxd1me2e4/ch3rvLsvd
qoIWo4Qd/fPiWJSoQpkTbtP+lFeerO9CdkRDVz6TxbERJxqxV41JXWYmlrNaOCjHxuZuWsnTdsK5
NB97pMxN5Sir6jihVZbfT2XtR3vvQlxLM+XbL/Wy+EudqTvaIasSb3CIoeJ7NR1Dffp+UNXmNur4
W2cDvHgW2uafWgz5QC2T8jNJu1fTKK0Xxc6fWk1rD4YljJ2jxaHnZgLVDzTgn4xCI30GwyPXHebT
QEOXqU6jZxwvMTVmwgSVoXiNmI4OKlv+FIsNqHDmv3y8maoqe5tKRD27Rv8zMBsVBGnhsGMflKvh
ea9rPbKiKqn7lTqIYO9nOVvrFmqXo2cvpat9wp9cuUMwuzjmOjKDkT0DSBi7bZWV6XOvkkSblFTb
KlC4Plv+mgEyr3vu66C80qo63aoQxA5FF2RPzjQdCEbmL9ogClhPvn/Mwj6+843gm3y5WXf4Bqux
ONtF1t/4AVmGcblgeR8gKMlpxWADcyswdshJfomRJD3Jg8jH7lQZHfBa00HiQGGXXgGQPAk9MsaV
7AOXczkFpg0Hzjh+L/4YQnbPyvI5y9Ji/zF0KoAFG0rfel0FNWAc5wO6Le6NLOUJBDS7R/ZeFuMa
FAvw1MPgNDc2CcH20BABAR2mRuuiUurnqSevGudG9cmeyVtHY9q8FGn2DMxj+IpF86ljPfrW9BaU
rDzAwb6YV4UDTWClsJFfwtFuAL8lG0HIOIGx0O0zeOItPOVFXK6wKxTmdK1cRVhL72TxoyFJlQwf
ZHCWPeHuc/Sk9NiICwSprx0rrNxtUwLxHUarOYSiu5IleZBdzKWfLFYLu8gYAuJlrX0bjapyyB14
XRksdXbpPSIKOuSrTbQ0yz614qvrNCUmWpsmfXisfmVLr1y9X6Jr6brWA/P83pnv6UbDWcKsTfsW
whCD/HiN9+sHP6u5s3iNBkjBcSzbYbtuwWHfBUmW3/nLliNSa7A6P+qcpms3CSEwoDtIwsFc0S+1
6jjXlR7X13BZntkTmw8qtCr0xqxL2dhIysbgyW1uxGvZaKJqvwEHUu7VEpxg24tyl9vgXdNWBI+R
X9he2SOOoMcjPCronZjn9FDdxsx6mFNQNm4RKG9b8mv+W96zJBV1az5kjOUBkE2uR1OEmzJOIRCB
FLgnmumNjHURpjDv59oncGrr7DAh2bE3R9RdGG28kq22INM5tbZ/TXoegdEoSm/KxqpvbBBrpNDr
6EtlZ1d1HptPtShtOBUBciBzFj2XCgGEpYP985XkUhuC6k74BbzI+5UWM9a6nBr9Qm6JiLtdpQ9D
CkMJAc/oNvZ9dKO0tiBFktq7YbL0Y8wzAjhM1pHRjotr5rd2N2WqfWPw+Xh2kojbIsX+LlIV+2Fc
JIvQ411VleHsms6fp1W2eDB09qSdSHWmBC5R3VqqchD8p3I5vPdra6PA20L5foVsaacJh+TB8LEg
hNxOjtsDkdjdWaIL70sLzYoIoTdPFuWBDoZtdXes7BcWEMJDHx1kHR00g3AgEZDh4LudgTNtHxyt
PK1PQzhkXpKl7ZMexV/lV62Jb5E5hK8x9yrB9Amji+UaB6mio7Fck9rEFOrYaJ5msaQPBv/NyN+v
yd1UW+lO9v2aygKXkqT5EUqVe9TayT2S8iS/NegkJKo4D7YJz4YaN2yactn06ymLYLFRumibjlXW
YVJgwOPDVXfV8Nej8oyP+hQgwrAyVYdjvlR8HNo0wgAY1OvDDJHW60Yc15toFNdFrideZMbKMyT5
88Bd+GpG/cVoBvEMbyEnLd78S1c/685y6WqE46V0o+9dfxnVmFU81osqIYz4ote5eFT9unwI+r8V
ov5F6y39vUVz/9by6zWlWw67pvYBocxVj7N4o448Y2H8kxBVDU+eJhqCANFyKN0YhUnnrKLbdayT
Zb8mT3M0aBU8VX+ulWWU4eurWRCydiflKjeDI5QRY5eSKr4iK69cyXqI7wRPZaWWjQ66yEtvkn5u
vpK9OkvrzL3s0MhaeSoPlWOSK7O7eFWinPG9v2yZtOBz59bhcWKevwT8NPbpSGBOy6r84udafpFn
rEKfWpKpVx/1ox9oe0eQuJeX/twXtOn3vi3avSs0Djpkh53gJA8mQp/cR5nh2VWGdknbwf2Wpx99
mol0x699ZLOlmoi19BjLRMAMgwcF8fdjnrcq8enlVFdAfMkzeWgCnl3Ak8LVR12vO1N1+ign1pxs
4wwdM3kxFEeUmn4Zh3AlSZqmsZiuHHJkfxuDhZO9zqdRBV9TwtVCrq93owtCBvklUMP8UqWTDUfc
Fxt30rO/N+zbHgG/j9pSCHtDplVs5IXygLRyfmn29dJTVjQD+DCLJccOnkaG08zzTLrxhBlCtZJF
qEzFrhEoLcmibkAZVeBqXstiZEUbHpD6Q+nq+iXJjAdZPURot7YGHnLxlE/PjUaqly2EfZCtiqme
cdKcbzHKNu6bfH4f2k2N7jjEXYmeEheR8Zg8dIXYjy5vS0tREyxMRdwM+Co96z7OJP/6bo3l3bIM
C7dkksbnj3crh0x4t1mDQHMFS38nldAzHhfbtgjARS9i6e/q6Iue+kexakKYaC4QGtkqG+YxZWaX
5VTNP6Vamu9lacqqI1MlFJ9U89yYtS60wCi6oO02bhri2d7Y2BNQpjBb+wgV3BQshbBO8k3SDzXy
WbL3+4W2CMFOV87i6xFdTKWJLuDNArYWw22C/8U1AvLHThmdZ1Xn5Sd3hHXkupeqTx6bpTp34dnU
Cen0tkuc57EV8ZpAfHQtW1srxhNjSp4CDfR0a2CxMw6K81xDGtvmdTxu5VW6PhCO7OL4xlVS92mO
r+VLOkqvXqP0SgZweSk/jknk1rmyk8UpmT7N+M6iYdWUD03ge/Il3ZbcmDbjfN31qf5kwBpLIufU
poKMh6pCLsbI6oRTtn0aKpPcS6xZPrhQ436aUgO5oR/NowKG4eOSeZ4nJlEk9k0ercKEdRL290HY
9fcYLRE6TAGH+gFFJG8wkBmml48eWuc/DrFIT7I/rifNTvQQLWWxXgZcsrjLWPKaoc7MNZoi7s4V
5q7tpvo85vDtWQAAta8Vfq0qIpmdsILX8LYL++IVD6cMnGCweA0YsG3n1oHoP8SPptV8cYWSvya+
DvzFqv4Uull5LcqE10QjrVM5axUeSK79OVaqjexaOeT59EF17uYUb7hJjXiSmPVwN5duv5KvZ0FS
THurevFLoIpKNbIYUxLz2ECq9IrIcp4BDpxk1zbWP/WOCgdRtzTeFBEd+TcU/lCtbfZRf/0NCXuo
97+hyFhTyb+hhjX0GOXVF+C7/davEmObqsm8BxyQbXSEPR5lsa+TfKOHqv5otM331tkNxN+KaqJX
e5JG2Ra2M3kSocRPKj7pG3VS6xvA8MOh0pJmj2wyOqJKlG5sdPP+nKb+GQi08c1pjk2qzG9txTSB
CHkMoZyrZ9evbxrimUWH4MIg8pchq8IdelkZ8nfpUF4TmcMyajn7pdgh8ozNsNGu2QfQu6qGCXYE
NtB+m1k3qSY8f1Sia9JGzjol7urJ+srRwQJBdM6vhVl4RTtgGRF0XCHcCOMXd3TeBxgOwjZw1dIW
ez3bVq8NAyzoUqriABRPUU/vjX0dal5d9ygSLA2yi2x1e704kkBART8mQYUS2DatA/NkEN88WctB
FsN0sI4z5pKyJOtlDy0jf0TSx0aZOo+hvi/XDgUeR6GZbUNcb9ZSgB2m62OJ0P99FACYbDRwFlII
3Z6bR8t1knvS6eF7fZna607Tm8+obcA2719RG+cZBvzlNigNfx8gHbRzwjS/TwaSHK2i9q9iUNcI
QHcvKqpNG2QctRukU3FA69JoO1ZK81Sr2mNQJwOSOhhlTbn7bMZ4qMSanVx3ZTXgASImVPun4MIe
AzJ2HtxCKx+uhd5at+ZyMHRwi2ZxO8WRtSiKdScgmEf4f2AtayOpD/rMsuKjf9c00VZt2bLJOnlZ
H4LCn6Iu28mibFCj+g3ZevPqo5sNkspuiuwMedO6TSu/OTu9sv7ogLIMS7N4+voxTCPsatfOkPrk
RbKh66Jxk6ShD+WCgWSd1uYjZtdRdpDFvvCtbR6VoCFUvHHcwHx22NIdBxcQgCw20xR6KNWoe1m0
k+KxJd11gUzl38NQ3zZtZz6XUwCBzb3Txtg4kbpAgj9QvwHDUndxXbKlkXXyEEV5cw3nCtoyfdW5
EFt/rstD2+efwAJDPXd9faOpTnw3TLl5MfQvHbEFiDPYVRyQMYPyujQWdZHcqUakblSyQ56se2/w
y09i0rWjLCGlaF7c/IvsLmsiU1MPLFr/Pk6cFiqoiFbxarvvIZK2zacADtX7GGwugGtX8yfIL866
dslMx6T+tWUCitB7vf8o+f57Sc5VIyoXH239T6Uf18lJ7kdPeR05p+FeH8hVLxPgj57vr7e0LYI7
/+Y6dwxAPwbDIRim5ASzMTmZiX/XZVO/R44lOX3Uy7P3umokYTaAbKD7R3VeM9OvZLmZ+69pADAf
f4aTn5nFSZ7JQ1NNaKroaYeB2F8NvqZG49/Khh3tCzXIruIBH8r3YT5G6Btl8rR40e5bxpcHORaL
gn71+2//9c///jr+3+CtuBTpFBT5b7AVLwV6Ws0fv1va77+V79WH1z9+t0E3upZrOLpQVUikpmbR
/vXlLsoDemv/J1fb0I/H0v2qxrppfR79Eb7CsvXqN3XVqo8muO7HCQIa53KzRlzMHc+6lcAUB3rx
yV+WzOGyjM6WBTU0sweX0N9VItfaud73PGCA18ou8uBklbPOa/C+1UqJBpeFCiYB6TaIE+Omnk3x
fshm7cZgar0iN8xnjVqScQMqv9wpWtCtPvrJBnJuGGgWEZLJZURQ1Mz3Ve4MJzPPxpM8Ez/Olh4o
p+Qs48CdhmxNTr6uHdqoK27LCCitb0x/K7m5ejBDd9r+50/edH/95G1DWJbhuKZwbF04zs+ffGRO
4PiCyH6tsXE9WXpW3Aydmt7gbrGcw95uyG8sNZVnTjiTAdsYkQ5ZDt+r49pFNrBq/JNCcnOTGaqJ
4M3Y3LqRXSOhQN3oWyZwUrUPYfX9VS67+muV1h3uM+FTBVz/HJENf1L1pzRpu0cBaeouAcsta52u
jU+aD8VQFlONpMooFMTzl2tMuAdekDY15P3OfAJrka5nO0+PsjUvkr+NP5Z/G18R6mHoaoiWvobr
qe+3iHU0/Yno83/+oF3xLx+0panc57bhaFC+DOPnD7pzcocFa5C/EREZ0Ivh85OfcJC5fKgmUhYQ
+1DLk5/xR/NQIIva5PnVe7+w6WAKoyN6FRpzfU1YBz5swg2XWVOHaeZS2TsLflie+r6xnNr6916l
ab31FeuuKijdA5pVwuuddn5p29XUEA+fMYjZqpneHbrMcB5MX7vI9oxdDhFzvYTJ6Vs3NfLG66Z3
5he/SR5GYswPzAG/DJgCP7hTXQHQcD2m6JbO5njpbTu87obyJEuIBE6X7/X9BZ9nFPj6MvdXvUD5
EZiL2PjGRxcubY38/VJdMerNzPpkX8SgPEKkQ5Cwj8Y71a8eplHTMHjriSU57fK3BMqftu1Nnal+
UlH/3wMWst6L1hTd5HBY74WDSVBUmBmGqVz970ZdLq8FWgjy1vivn6a/Rk6HX4tyqqMgbH8p/nP3
Vty8ZG/Nfy9X/ej18zX/fCgy/v/HLqfoa100IAl+7fXTuLz693e3eWlffip4eRu10233Vk93b02X
tn9N40vP/9/G397kKA9T+fbH71+LjrQoo6HTkv/+vWmZ9pefwI+nxDL897blg/jjd7BTQfHb/9rc
rf/3rxe9vTTtH78L7R+CKI4GiUI1bGEJfnHD29Ki6f/QVcvSXdsE1Iz6DS054mfhH7+b/xCOpbqu
o5kIgUABpKmBp0OTool/AC3EZ9ZZbkpB4+9//fHfn2Hv39q/f6bxLmz9p9+8w0vrhmboJv90U9iq
+vNvHu/HETYq+9kM59q1XxrQ22wfrYosbFZlDaxOH+fogP0CCqaVuBqjgt8VuKCtG8FZHCdtEzr6
V1dZ7JSIml/FuLmyH5jyDZtGVNdwlZvWDrtu3y/GvdWhDWoCZ13lIHw3rquc0wY1yHlSvcmwUfBF
Em1awSVCrtEIEs+ChrbS1WHampH/CKvIvOqyemZxCkuCVEqJli8HpgZ0SqcAM5+uB6TfQAhSp9sk
Fuq2SoOXIKstr9DnN5KTtYctDMbyyyXWQvOrcM3ZkMnz9wW+jchJkicpzG+EAPQKsVu28CkSNVdS
5pTUWXUlDxH696Lz7X2fI7ODvB3kwhZz3CgaFmhY7XUJlhsagY9FyRdlXvD9RoPeax/H46bgcbpS
ygFFlSCLja0B64+0BAY0CgYhoXOQhTgqMRxZqkNEYZs50bbFYnJSZagHtbYDZr7V+oPS3bd1jz97
gk9zTlzXHrNPalaQWmkHUJKWWIvEuuiB9aQVGFCjhxhPKQsUvV7sXtGWdG3k4GIk3UVCJFSYir9B
xO55aBCB75Hrhix0x2NYgPTXvCThiSe06oIHWDXmCpZA7ZGIcLBTTJDxLTQJTRgFmvKzfS3s8ZJ3
39xFoM60oSvuLFe/VEnkI0ejAVJWLWRoaje9itrUm/M4ZgPb6XyjmHRk9i1E8OQCALUmb+JmO9UP
DyKL8EIb1GCHWBq+Vane8/4Qp8qYUpXc3GF752VDZe+03rhEnf7mz6RTA0xAN8n9nnW68VRaQ4HO
0ViyX0prDyMJrxybV5Ho/8PUeS3HyYVZ9Imo4pC5baCzsqx0Q1nBxEM65KefhT01/9x0yVZqdRO+
sPfaRBvUk30YZfJWNcX92OO05qoNf1aDKBaTNIEDtgL9GrKFWoIysfuLq1GHCHg0o0jTA1VEGWht
Eg1u8eSkyAEWvzeiAeiWansQvJbJ5DK1wl75y3PRNWTHJMs3vFbWHJsLy3CYH5bug7fM/Q5bxe+G
qXkwDEd6eR9MmDL35XoSebKc/KTBJd68daP9VcmNLlC27zapeXgVp9NUL7DvXSMYcXbvJvIe9sui
AmkyYbLbV5bJc6AcHXwMjhdN606dY5MSxQCKqRUg7zVWwJKBEwd5dwEqyKhrDgetfeEs8Hcl82ZE
pPmhnWwzYAnfRKBp1oKebTVTrAEUja7yg25AEsKTSDrj2vvoh13gXLuEomhylHmcIMfHqsp3SxHX
EXIAWFhgSh2m/ztleuxi2nEMKsd+YuF/u/B2gLnTjvpIQHsxw0Uq7Y9mW8Elv4ReWmE2DDtl2BjW
t2FVVxrxpbF1mA/ad5+T2mgp0dMSWtcY4drZ9TUEvWVqHpwm/mjcjGD0ptBuEstXO5VXa5hNHV5l
K61PAw6wiAhbP0t/QSeBdbnAqZkc646SLkDR490qsdxUI36kxeJ99725uLaliA+FU++H1PLvIS9s
IDzImm0XVILhQdl0r4QCM+DCln7A1hI1OlNftowc9asXWDWuFMt9Mrxm2EMX39yVX26tujBLkUbH
gE7K3LoaEzbEwa1+gS/PD702lhSLWjiYwNC4mIOHTf0b5Y1pKDrrhG8bm1Ve/3RJu1frAtuiIdOT
C3K5YzH7ZPs1NJsOrlsJF1aac9h5ZNMsI7yIEUQdt7CZW8O5TFpxzLX+ykQkRafrskbDOmfXRDIZ
5dXsGiMydfVHn214WKMB/wNlnT43SShENoSdMn8piOkjYoTjZHNyI8WIQCtfikJ4wb5ZAXmIzOPV
8XSQEAqD7oqfcgPg7YkjFpXtEG0mb9AsfnkFcLm2wtc5jMnzagLQWUaLIOoEvWfaZQHzso+iN7+S
9dBnBsJDYbxaNfSxxayefNPwd3plDQfNdXg7ufmgwo08Y+xJqDWDkre3bsb0TTgZoHoLVC0ZKpPA
/6ur+2rMesLgdc67YrmsWo5UXBLiuLIwrStIsIQR1Ymycej16pg1jDHq3GIBjVM0JjyM/VcStaYd
aWYJfY+Q1kAfuBZnY2tBoOW1YIy5aYFdAT8oqdfPUvwM9dc6emhpYH17o5pYgPanAQd/hh4zQkGs
51loFn5E/CbOoCx+6jbYo96YX+48LFumFiAsRiHnslKPGiAl0iaCpS5INxwwJ9IofMRl++r6ExeL
8QfeXRPi4oSmGDPvJQ4kDWILmg6Qfmu/3QGlqR0KhEzhZBuhnvTjKQdYLVbozVava2Hj3PGbvcjK
K2+P0WffehOM2wluL2bQecqAbKLWT+tsOdqT+zWb49cktBcDGiXZ8V24PZVpLl48hCQnodgWmXWU
ysbc0HWn0e/sgws8XnOEEeilqYHvR/zoje/u6H6PecI0Sqk4KDqkIx0MRdtjB9UMy9mYHuF5qEuH
iD0AZOsBr4wjoyy9m/i8jQUOuSW+JOO+iDqKQa8jraMJ1mqXN+9ZYSp4PTrvMfu+RmCdRyqQR4bJ
grqayXc18uGLvIXPvHfJcVuzPrqMiWEEVCgAzbZMgwR6ku73j1q9AoYqqzRAPPU2YvSjFIJuzSU/
n81u38xauLbyc9TiJALhHgg2kCasxBG7PE7boY2UY6PStTUMHT7BemuDxdusX4cJf7VM26NbFmhe
2/TOHOf+PolZAin8XUUx+XvaFk5kS8NY2mGv6nPO/bwWt0YDUzKtquelB9WXmFgPrClG0K0956XE
axrX+l44kKsGBxovNppYb8qzyeh8l3qK+wZaZ8w4cLGLNOoKgMwA/R4WlSxgvxUpZzHHPNrvg44Z
kGMdfMnfo2y7xrPjwjEYlmzf7xq0IHqDAyLTk0cqzfpUN9UXDl2G28X6FC8aQ12ox3XNbTjL8VuP
SHfgebt/ZFYZOzJlyx0q1j4Sst61CbvimrEg2lr4RM7e1dZh78YedBbbfC62TIXWuGsl2doYKuoo
46K+yxqMmkDhk9AZR5hJmf9TujCYmI0c8Rvd5Fr1zPHebcXJwYjXt6FMwODLBV4URtQJu5i+olmp
N+Zuoe2gScIXWdxit7q1y6Kwv3cyIu0QYNn4ec36pvAJs5qg+c9jsm9YzC1K4PcqH32MkqEYyaDX
JWjrthaXvLY+hG0fuRRJDE6XmGwEHOhhnvfZGc082JsEJAiwXkeDC5WeU96xY24a+cUpP7ckTFVy
kMaDgUfSf5uIlTaHco2UnTTBCo4lLLvN++cMVdDDKejzbaPoiiQcxbrC+FR65LMAdullLsWEcBw9
DGMyFkBebEOVnjlJtMmIyFM09wUisCD9MqsUNeuKnJQINomOaNd4zwjudzFB3nC52ywU2kNu6ynH
3YLtrAf14w57RRA2e0ATLy51VLW8zXLyo1qb6B9PozthOSMWTGUGRkkb7l/sDPHZcfQicnXbBp+C
eGtDdjQsZTZNCemExkHmUdJ1F3MaP9d53a8rHdJE2Rl4Ve5BckYOmpNITeLXbtLwdo+zTBj9OkQS
jd0XR/LMs4dHlhbDEKFi0seV6cSMdlDgrJxH53cMKiQxCSXpIW+xadovsGv6YRzeHGb/QWFbiPrk
cF0adUgdqwp0gLoUmc1zaowc+6yvdxgtsOMXM5ElfZztXfvDmYZLrz2ACmevOpzrFR5SbmA8g6g6
guPfTaNd7qe422dmoV+yfL7KpLKPXYv1FlCpCPxCPaoVaEbczzezPn2tninv6nr4HHoszrg3xS8k
SGOPg3AeC+cWDiG8GuzPe80vyFJ2O/PQAEM+trhvgYBq2VkVzckzcg94bxzflBMsNKdlHGYCywLP
W3N25FdYzaFJSvsp69M3exrF3eigAsL7jrtsVZjVaB8ookt918ocq/9osg3pIBatjtrHWVV8je6W
KtP8Qi04f/Z+/kYsQLdHgeMcIaBAsEamk6L6fEjwvnXeMRamOPaVT8cwk84OJjR7TGTfHzjH6cDg
D+HzubVstwrpMdSjX6TvsoijfOioakaQ/VJe3AozI9QtEeRFJu9cLYXwqPnPKptqjqzhOzGyDqd+
eVM53o/mTy3bOMIAnPWuzsafVBNfftH5V1zh9m52hvHgtqI/8E/q0oReCh5CHVX6j2U1RthClUHZ
21WB7CD4WBRuchgXEqJuJ2nnT1P1Oawjb1G93nJNH89WU+JHn3MABb4szjL7aV2ElXHvu5HdOM5V
GM6EvWyWBY1nbQd///Pvg7l9epn8EVyBl1lX/fDf5/59l1om51qnhXsd1xZa6DRV7InHdkTKw3/+
/fR/39OLxId7+2xITHb/vqLxbLSXKekXATm6xv//5n+/uHMA7cxaHfz7yr8/bBYG35+5NtTFbJT/
/oz/nvHfj/49i1YwG4hd/9+X6H9/799P/+/T96p157uDGf33TP974v+eprF082nO19O/5/P30/++
28kBOGqTaPZ/f+R/r8XffzpajodIke3qs0iDk0F4Ofu0ZlWvZuu+xQN5thafx6fK7Zusxeys28tN
KoAni2pCthN7t35h5mQ1ptmhzrsga0od/iGtamKNy77VnPzIXnTAlJIiA3AehqErf2OhK/X11zqb
xl0Kf/J2Y0TXIFQfkL19sONscX+ktC166z/8fUCEDFRl9pEeG/6DOcbejcAw/vdz2oAZm0Ki5Vro
0fr7yOZcp5dPORFOj1PzaFtrYE7db99nNTDatY/KQf8gBOVz8tLmaI65/SsmsylcvWT698+lqo6Q
hOjhdVjjTaJ1z2ORD0dII6Ac6CTzUb4ksIYPivScUIs3gnRME5WQwHGpOhhxa2uujxPKAq5OD8ME
TM9vV+OQpLP5AOvipEyca+0kraCA1Wv4fn1HGXFBAuARqeV04WhZ/jErlP5it96y6ze3CdGiOW5w
tz4A3v0NFWDT0A4a+3spXorCXclP9uRZdwK9iuNXB+xrVTpno3H9O0/T8SD7uC+z2gRNTyqFafGK
oPzEfm1MrBDIBcfvO6ybmHOjqMX3baOyF1QoEKnT9c9U6Q+qIgsC04l242oQtuYJwzEu5zUlTHs0
hXZaHeeNxgrMZi1+ZzMxDXNZoZ/L0bQzEPqj+x2QEnduv/qug2XkgDogLXXPSw1+tVmMrQDB6jQM
xVe/1Uh+9i5rhb2FXdPiUumQjNadZAw3dWXK/EAyOmHRDRqIynVB2MX67YjP+sdJsPLoxgeBJfax
EVuUddMuLEqoBJE4PVQYGI+9woQPYNOg4rXGV16VcCFs7gN1vB7V4G9P6CrHl7ktDqnutw9xkpEB
6WeHLGXekldmVM2YWusaZbeWypPRW1z9GqN+MosyZkoHwhU87OckteemJzMhzXO6xYFqFaHiA/Py
U225G3CzisPVNWEEeEwdMdIPu7mdjWuhWW+F1w178mKtsz5l38WqDxHLBFgvJYUEPMitAtRKwoUm
HUSSO7RO2GgGJO588m697WH13e6a8V50fbmGdkqcXl/69VUooABKgF+v7Ka6YBfabPUN45alfMs5
7Q4V5rCLUWOb+PsRoktGCbLYDS3X+sLi704r40faTDN0JFm3gjXkrT6MZ0G9KMCyXHX7qSVT5UYA
IMS6v4vtlO44NnRQBjR0qtdVaHPdaIGTPPS+mB5m0OMB8eIv88pRlWoabf1ApZ4KxOC9mb4W5Wpd
FkWQSZ6KW6AQLrd7cBnrAjBoVYpsbS/Ej19j07WTJ+Go7mQmlrOT2fI1GEAOZ6dNH83OMgNw9Plh
y4q+dhPgsVkxzGNNjoxPvRXMqyI1A9iawHyiwBnNe4Opd1guVPu5BdmLHAIv4pg37yeLXBrPAw5j
1vhs+6m6Xe2FfpuwXijqK3QcyZCWFC4j6hxW9HYfN1faXm2vGfarsVrzOWvcUu5kIg41MsjzrInx
2GviddQ2p/YCtQIzoP9UTiMg67XWKAuq+IlW9IT4ykYQ2BmhNtPbaar3N5XfAm7qdcji7KKlxH91
7exEbkJzWCb5x8DCZ6/h3T6vi/Y05UVyGCu+4G/gbGGWTWj4NchXBrAXlPTyMBvro7+iltW2h78f
pRPp8qJFodw3LsoN/XuE5rXTcdwd4Nk7N4OsJwI2md2PciRmN9VgQ9DX6sxBOf7gsS2muB9WssBM
BvH+4hvnOX53p6kkRQ9cWlyYX7YFHBFKxnLvNlEeM4bEBtM+FmgqA6EDDdM21BRSJ5hgSXpU5IVg
5JjnWxR8W8Ce/FWq5Y9Xf/qbjrFUdWgDiI/aov+mu5vAUqFyj4cxDzEHEJZjCR7KMj1WYn1IG4cA
zO1BsgZm6AQvaWSSa3SOu0cqVl4GMLmXxZ+SM+/frsOGeMFAmh2qdHyXTjPfbB/oncD176A3Hlp1
Nc3PxRbTDUdjkM2uvEXZPkakiIEBRAd0k78NyvZQOSucUaJ6H1R19Fvny+ubE0R9kn5ASGcZnhq3
ydL7WK9nph2Dv0sRz055dteZvFTFL2GnaehKTmbCVHQt5pKsbmoXx0zfjr/gC9On2PJZz+sUdiqD
G91uPxAnnkv6G7BzX6vNgTWNENYbJo/Mp+wjVMewbcebRhtJVwXGbmMZ02HAmWSly4kZdIKJsM2z
b0RUv2TNxBxl/aWhBRvFRxkzBCI2b8GiYPd3SHJd2gpY1o2NNcdCVr+O9Zb0u1OLPLkSg+pQP1VG
VPnWH9uFbZS/eOnYMQWewSys9zNz5FUPzZHW1iXubtc1nr/LWV+nTgHSenrbfnsRo7KtwYbkSoZa
iZUBTBQcp1sU+ffKrdHeF4x93AHwNvd5xbUN8tkWqeJ6Zz2HhU5Hw+SJ27MTw3XCZhz46mKK7M0x
FfePkfilgTuT3uOsEGN8MuyY9UpJtbPorFJMluOiSU4gZO/sUT2BQfugTXhKRnFZBwCvCXuHnTbb
J0Slbmjm7Qn1NChYfB42KSvdVlPSkMescpjzl2P14DobbKTLbpGcX7AOs6qxEJvUtoVjgd4maZ+d
QVyZBg/X2CeDIwOrlbnWz7TBb5MSFpDu067ADwEWPWPXFrb/zPBNRbV8kjFm3UIYfzI1nedO4+Jc
nZAdEuYz5y+2heLx2RGOfzfiRI9EewCbuDwSBnFj4lzy4oFoG4/pU+t41zXHCLiYN2X54Gsw3gsC
SZQBMt6VE6bOuX71dRwf5MUO4NvkQ0Fg7nHa/B9MRrgqg95K1wtl9UQ8d2XCVb5oiTlfx7pdrgOy
QiongKluMA1TwrRu7h7LojsmHpwk0BP5QXOqux7A0cqPws0EljDTaMoEJlCCl8l5YJ1ncjVSLcev
aVLBFYjJZv2r5RaN52m51uN65dkSPbBROicKcxS9exaSTJig0QazVhw0bsq2uc7P1XgYeDpn0omi
rkJNAZiR4S6ThtI3HjxQ1TMMuRxutGC6zqDG+mx7hLw0chreU+k4p4n2LLQFDNGimbASuAw1Oa+w
POWwAPDVfG27qEg+Eg8gDzH3ksYpmNZ4I1xQlr47evS1QsNZk41m9DFDslF/X60EL+eQRm4z0ae6
ZXWK+XlBkbAQzagdGJydu9zzX3NbhGreek0ts6LVlNUr0kcRGEKMZ4mbcZebmnVam/QIJQn71izx
Ws1ShC0CuoALUnISRfulFdlwz6FjnFRs/bDW84G4aOXR2JRuq27+0TLuUsT8Rdkmkx0b49IAqGZh
ljF2oKa89CaYIYPt09Fpm4uANhvEhZHswSVON0lL04/Zpg8A60y3XHfXG9ex4HnVabxvijU7YJt3
dnZ3AxSJ40jgZ1Otxz29kf2eagGEE+l4IbcMbyLdufAB2XO3RA8sHsnx+wALUqzvZTx9WyBggJy5
5y7p3p2JiWo3GNpOWl0f9ivKikRrOO2HhqXGJHegibAXlobB9qqF1imwDTtNdhzQlrySOSdEe3Is
P34gQvIFqnhyrpz2NMmNweqvex9BaOjHSD8SIry4GrI89cjnC42lZRbiljjiLYM0gcHjCDJBFyJF
yO6SCdY0eBc4sW6aHZttxMlVm1UkxFwX7GbOaee194I2HJG4MA4wJEH15G6+l5pmR5QvMRt06GHK
CJyWkwrHRrPrmLwTupN/9ynZkZpn3BXtAu67s//oTv67d8Bv1UocnZFXsm2aZ8AeNyKVv5Xtvxma
JJ7EYwRYQwYhEAxw5gAnbsz3eEgf3ZaoZ6sYoM9l2RMHBUszu2hujDz7qlPjRSvv1q69LdICVb4A
tO3hiQzqdfaxkmNOr/DU7/TZv0GB9B2v5jsUJXRq5hsDbSOMM1a7nTvhZWh7fjKbqTMUQaZts3cy
5FReFw74oMUkFFLFE0kzaP6pHHo62rJueap9e9axxE+2PcBga57qsX/MmS2u+IPOJBf9lp2JD2AB
Xm2Ml1kf7qfJ6/aD3zPp1ekS/LKMSmCDAWAM55iuK5DlMfWDssHK1WQU2oXwH8g5AdZAelMf9+xU
rOp7JT+R+3IfdhPwFqh+MpyVtsEO9GBl2gg/80Xr28/Jhc8DfYfVHUzM1HPAsuKyqYBwhV5vfaWw
re1UtUTOFOdcG3kyFNZES6iaxIVZneaZa7YB0Coccp88PDk8mZUAKlxl8gq9WdvDKGsW7hrSqCO5
sFqAoUUfsNh7mkoz9Pzsd2Lqh2JYDiaRvoObaFxxEl5vr37Hld2FBSqKHdEvIWJx7BS1zPdMEqml
0j9xJjsCNlHxCY2lGNlWFfFqVveL6SJMxlbnZltLOFgrmTJT5+QoC/mIqxo8fmXrWN6L1OAk5D8B
dXK0l3ECJYgv/Pvw9xNGqRQJyeTbyXKNL9OiEUk35lCwcp/KMfefkMIMx6oigEIv2dmwfNf95bdd
5EVkMBvuUyiVc0z+mbaMn6ZmKAptQX4p0eBra4H+hC0NzKrvmPgKM371F8Jn8GWV/nR0qlgP7QxB
g5w+DWkvwSwBw/k1g/zBsutQJww+Jgc3cNKhPBDORFubkmNXSe6wMXkcFWGhZpLwS6f2iw4E6FWW
UltlhG3WNt6ySrdfsnyo7zAcJgdaRBDsY6Ar+UHsMNSIbOmCvpCERa/OGDSbiJ5x5XgeHBMwk67f
ei2EM5H9ylPNPIIWX260BSxWNqMKzgbriPK7e2wEEQ2xz22yoSJSlpne5YylpVy8H+wfb3Ah1sfe
s7BnZFgUlPk+JVuqfEMcsFrF2YrNJ9xP3AZyA4/w8lzVib/3BkpohTJnqEEg4GFmCR5fltgn+NX/
rGoj308N1piyq++F812023qnYVfNzvpix7gJUDNR0JkLpd2QXvJGfklWYbSn98pQL1PnkcMZgwBe
muybDUs4ZtUvQk/eZp2iHTc8kDvYV2z0z0VLJ5fP3n0yyw/SP6MG94cV98zGkVIohvzCAT9z7er6
LWVJhX3pEONfDFrNezfyN1h/d0ZukDbIhJVI0sh2OBlrnDraU6Yw4ucppnFzNEhXrdXTBK4qqEgd
7D3zo8glmR3cIR96s4/WdvlgBcFExv7R6upRCffaNOa3ZOPCZmB2wnbMT5OV3kpHgCudN84aDL2x
zX6lJFtwlcn2rV8/ONPysljmMZtWJGtLRmZdVUX5N17yvZXrV8KRgRR22cG1DO4+5GYXPmUB85Ne
6C+O29QRwkdSI9PpWGjxY1maPznnXDjY1pcjEjhh4LEWB7qsY3XcvI17zGTX3KZxbSx5W+T+b2td
PxUJWGHboNRnC7yva1STHbmTEcKwGl8VlhBnvU6HuVx+OswioTOLOOIEDJIFQJxpf9MpzmHSNepU
rtPJmJJTOc3Gvtl+JG/fHYOetwzA5c5A5LyzHSAvJf1VICDX9t6flm6BDQvzAIe/ZsFHwZgkIfHS
oLzS0e4Hjir8Y7HAdDIk0V5xJx8XqljYuOReyGk4KNi+QBZV4McO7gAkQknDwFBrQD/Wi7grJaP6
KSd8E3n0XnIBMs6ZDpwPfrj2ki35e01k6s8CEnzYhEKpLJa7TGUzqoPWvxOYl06ZWTGVGPQMEY0k
HD6lzLCT1LjqYzwGzGTutbpevxs8/PG4AkvSXEgv3BSjtKtNsn4KdfVJs2Fu7A7PlotqTq2swkT/
vFhJvF9Mxz0JtxzuRbpKyFeAXcYQrrn8xqxOuK9EDJFwhalEbkZa2WuX0cLOZmT2b9mAv1ssNd+w
S73Yrh1/g+B9QlZVv+aiVBFnb3/tl9S+oggnmcBCYTOP8wWoBG8dG14nXcxvd6Ja1e0yf8JVlXvF
NmlBgtNb3oPnsqKeptOIFu5bjfG3tTr2c6o0RiUdsFXT8ob7duLNMhtBoBCeJn1+ZSHxoDxKPIJ7
xcsSw4wrAL8/SUGohGmr5L5eUih91pAFdm2LAAbWuE89bP1FfTAH+YlTgr0SV9DbuddQlS9sUQiq
W980Qc8/pMMARoUMjNlT0MIwhJ8JfpD0b9AjmtvJbIbjuKZqr7E++PAGMLJDkb9JlbjHymS8qRnr
ZehyMCkZWrg8kcfEZdfXbdLeOaULWSTPLWsAe7c5sTBtdhR68UDU6DGOB9SMrfZ7VfkpW2+p6C69
D6nJ6IewtvrpgCZIi8DU3lQtIwDGQbvW69Rx7uRthy5yIttv6y5Bbw70+lXCPcxO9r2AYDkOVKZl
e28wb7ux3FVeE3JoI6PIOF4z47koqneM49lFNN7FT5R11gr0kqMlDuAvnglyO+TSUtdSZlG9TCaK
xJoMzQ7KbAuOwTTPpQMVaomf58XWgtkd/RtPyZnu0/iqBZR21t7PwzpkFJgT+0gz0a5zTkhXoxM7
yjxYXv01tiJl+R91p8pNGXWokMLdtaRMVMoFW2bfj876IxLjvM4NKuzTKNqPYbTOkgw3REkHrVS4
oRk3wcJg0uOP6d4WKX+1T5CaiQLCZq4fqW2WMzBJjbhbTkwMUUcKYtkCczbfGKL66Mr6ySWdz6J8
mqpEhEVFAaKt7kPaV9793wcPF9xetWzPh7q5WJ3VPmxeRfAUkZdBxCsBWOxWyyCug2EDnN9d2Urm
oIlPLNXc3jom6AZLP3Y2JtiRZbI2SG5DVcMMfP1dGiK9dAupg64kdRqA2qtKHCyvFjoeP7uJswzZ
YD7S0xqdeBC4hgCuv5D9S5VRoIuZlLVelyGMOxJzLZaQodW0UKRJslr6dz9uu0iwngwenX5oqcm1
FwK3xU1d3ptzqZ2wjCiCznapYWunMZt+6WtJkUN4EGcFqUVd5i53qTd1N7VDDkSu3Au6w1DQcoae
U80RqWRx5BvdQooAWo3a9tw92gHyZI0wg3iJl8MPB8KtKoFcAzeBdtzWLmC1dyUFKaBqoc7egTiX
8p45O2HChFO0Ne5wQPWQ17Vb13S/l7hdnhaHJZjOljcEI4BbrMU+gWzs2V+GK/U0K3myyxnsmGpC
jpadmhSHJcIaaMcTjMVpepI1CFGPu34BziQUsdmdbM85ekL+QgL26sJVjNK8QyzHEm14SSZ8folD
UuPoShY0GBcHq12OuSHqcK1wWnK3eK5pA4aF5fe8cqkVXOnusrlSe2ZLd2lpPQ+T3AOJNYMu0Vnt
JUFjQX0xHXVnVEl/lg2M2k094l9bbx4PzyOikKBTNq8Ako9CPceV+ZY3XnwdOpWF9Vr6AZS1aJoW
Wih2BbWkxWD4Tp+BWo7tcX8A/tqxd50iqNIx5nhz5aPQT+tvrYvta+lqF7kMvNDFaJ9kNR/xyqLO
Mol4l/HCuITJ0dkyEGgYph2KEgqyNx0SLiq7cgAKMjj3U2Huh66bj2SKL0jHygAesnFWffEDjxZz
2txM0UQxVxEVhHyQCDHcSbh//u/BmFW8x1iB9FDj2jDb8bpP+jiBPQpSV1bOxRHrV96TBdWtUxNZ
hbkb1+mplyTcFnMDplBFs3T/1JsMEPSbH7UNCIsOOsSuJhUmmJR7XuK8ZOSg+FeFwtKa3mNmQgF0
RoWeweGqL+MLmkVi6xP7lLDron3ltc9Z9Jkzv7ZSNVE48xiiZ2Y5X2ePZFB8a57oIAWSgOHE+YNO
1Poh0YmnJg3pDq/FtlLiEBsy52jknw7QyUZVxWNFKilo6jTs6j6wfHEjuaGzY+c8iBGrdu2YHkDA
aeGCwTdyiNM8jq1CosBkFcNjvNh1MGe5vVOV/5QzkttLf1Hklu8kgZy05L150eOXydPFjbNCwHZG
ir32cRsGKAb3y6rbe3DmJSi0+g3bC0etjt5kRcmbOsO7RaJc6Lcy9BbsIkg1E2TSZZDo1cAo6S1f
V/u8wa5dn2NUseS/wXNzyphn7AAKO+HQY8crEAJmmVOQ/o7AaiIMKAEDguYKWZUGtAiKXXmyMtLO
Nbf4RDX2racpuCiGoQjzu3vKGNxVAxm/g/diKDQFEtV7lqKeI9Yeil/fchRiffUIpJMUhUX8gusB
/9nSvrh6Vd1l6U/BqjPVSbFplevfME/7bOzMfJIqu1oNQVUUui6wE+BoIEFJ9NAaQgt+YGsswTh1
W7JSuRtmAFp+h262q+Ur9GbYcv47YWwlorCq5iJTPNrNoAL6VoVMhngLpjGGBhZ6JWcC/DVtrqQh
TdLMp32RgWW3MXaEbJtDyVObm4TZTm+FzfCkRZ4DXHPXzbZ2bjKmNPZRxPaTdPtfrJK+y9TK8EfS
nSF6jxi/M/hUNZsV9dCMxYnioGCvIu5J9LukKUECk28RMph552TLhcnzxAhc5CtMQ1skt5BuzVm8
ZcXYsoWg0ZqQlDdG86vt4PJ3rjEHDYG4nB3z3Uymb9Qm7GRm3zO3mu84j3S45MEE3FWAZuUbaB9p
+Ew+FlrQWaAT8I5anu/dvLNPfgESbOQVsVpASqMZpyHORvYrVnewc4TrCXLwOX3krmCGTSk+fNSA
LqRrwuX0cCSwfvJTWIPAWqmHH4t27kLNaE6NCQnvq1mai4J/dsQiR/Y8q69YMT+3HajE3A8QerL0
cnwUJVlPAl38mzsVSkan/TMbgJe72c2DQnLQJtkj5Ryg9uWJNvfFJQG+9NomYCLEpry6IeyAMYKZ
Dzsj9YLRk/KghG/ufllIJFFI/FAIR6v9gBcB9ROTfiISBmJHqJrScj1nGlyKRKojdFb8GWyNUWo2
5GB6iKpYZr/Enf1CmPX4aG5xTdsMav7Dcarvc4OdKEIciw20TWdV67vR6V88PGRRqm8XgASMSUcO
aCLkJ0HQ2IRnrpbSbC91hbxVQlfeGWb20HbWH8ECPmiYrCLg56ZgGHf1RD2VpS2i+rZ6syb4d41V
NzsHBwciNQNH3oLytsRsHlCp1v9D0nktuYpka/iJiEhswq2Ql8qbra4boiwm8ST26c/HnIuZ6ehp
UyVB5lq/xRu6L+qBLY4C51bHYZLW/n6JFuLzZ/vRcIAUysZhzh9+aBsk6lwGejsvuA9Go7yPvVRy
CsoXt+wI2o8NG15r2bcp5VLCr8hFalBsyJJO+BnRvl+Pj4ZXc7Wl5XvmlKt4Re0y+mmoPlhOKWW+
hy4LCHnaIOEuUazEz0ZENuU00gQzQ9+Ty7/65Tv/X+dYuJssyk4MIjLbajv4EVRNVTyCXWVEG0DK
WNmutTKT9DTuiZxviIjIAFPdjAx+rTGTTHobhNl0JaGnViv0lvJPjBPvfW5avUsacmYjwprosUEB
PdsIDKT2HqLJuhcZAkffo+nCDUjwnKRzsMgQHuNo69ct2fbVuaCqe4NwmCsU3Hhj+/EHbmo02W1D
3r69I3WFNrneD0isq/ODyu+7hjO2pPeGXS4+uYb4r1LBd849t6XEYE+o+XFYX8woEED9TfFPDpxp
qSt2ZW9tSz3cGlMO+ykbj/2rFYGZZVZ2bub59r/fLnUdGs1ThYJe5re67O4W7tmN0kBU2tz6YJrl
wu9oC73HU+LtDdA/isDsvWnM36UnEKC25wrs6RrQX0eOg/Fit9QH2R2nYZDqs3R7HAJ+UB19GMKQ
eL+7hlmN1qzBoi75rh0NRErEPREYAh3sIEoEcXomLOGZ03LtU2uBojXN7fgO6K/GTVVAI3T4ksIm
l3A0xfIdOZL5bcg+WDA0g9P0VHc2YdKRGWweY5OqoM4or3qp3ie7P6UDbwxCeYoXaCqmQy4mOMJ6
RgDwKVCfLbB83UyKgEaTVLvDJcgfSytYtlWEjy3zUhYey7hUA72ZAAIbgWOD6iVmfmvZAg3Apdf7
AmjHyjOMm8NtCoLiMvGvajvrATUzHgCDCHZ/tI6T4dDADJrYOMvjDJW2cwQoU13ubP+coipzCohY
y77xp+kdx5K6T0V7YsX8TrYlyP7eR+JJ0iVET4cKJbQ9ckWgTHbEGoGGp++DndFrH9cAJdiENrX5
NEdFQY7Id4qBAIEujZ7jeM09+zQO9NgqrmTUGIasiNNIo4YvB8ZhEeauLtqX2TjZc+9sjXh6caxu
3McTpzGzgpMtL101MfmDgC+JbRzjwv5xcOli9EFAXibXrAIPtQhzx+XrbJPEeSgCqmGm+VG3qMNI
zOi2g9HAtCeUevH9+9IlvRK5mFPWD9bUY8Oeb01Jkm3T9aSR1+R9pXR4qAiblP2as5YgP3v1VfTr
1tS7I/jdt0N9WGyKx4huAsjfN/iWiQjmTzS9eXEL4KIJYjIMRIuAXRFGwlJ9bHNBCJt5BDDAZBH4
36yi4bhY9xP1ScxoRAhRUWVyjM70pHDGnEm7uzg17UdRZdkb6sEuuL9IpwcnpZiBqimKYpKIcxno
xLpSn3vqXE6KRBi/qNa9g/Y2nGvfSUKqzoR4vtWhqQlnzJieVn/SPTUSjdZHNGCIjEx358AUm6P/
TsPyrh/0Wt09WCcSUu9VRSxFoNCrm1ADBTayfX30guQn5kFnvUmwRogX25k95LNAiTFJsU4Z/UYW
t40pbN5pj8BB3lb0xPRfUQqc72qJ9sx34lvqDQeafhr2FESFfiCOHSAbHDil68haOAjB6zzK8JL6
bkit+yA35qP/m/c0MP3vA3AL+yGJSIlixyF+CGlDPEwnGfP+JJl9NEvSszi7qHD3oVKyRwT8WDGD
5ASGi7Wl4q9X3BGu6RSbNrUexwGjjt9HkJYdbtG2uspbEQ830YzVedE1H21TXxGc3NM7T37kgLuN
a/BgO7VzHIjqOSDy75I1sjvAAzIvC4RzUZ4l48GhrovrXExns2QkgXWmzrgPULlR2QTdy1JvEWPt
IYrCcOo8dVQL7cxcvRRrzCgmA6ItUUZIl0TYYRwRFiBYn3X5raL+1nmcq1RY/XPI4Q77EQG5rQuK
53HWTab6b1Dj5+hUwakGWxV5QMjp+MRlK0O9wkYmTwhowj/lAwCnHv3UtvOSOYQMpCD3kXkbteRM
aKeHQBg0MEptb9wiODt4NTCfsVFYGtX+nPHpZXNm8rS00Yb+lWfAmmiv6uVW9HN5VCnXps89C/NJ
bJoW3wZONfrW+j8Gkm+WOnCw6ZxVY0Ff6wHUeqdkxpWKgZfkckMd+4zeG1vP+riMJlRDPdkcKn78
4KA0ajKElA07HxvjNTb+SqMP0HKitjRk4Vwyi9GtlvZpKcpst9S+wv8zwXf45Kz11sFcUvOaNP7Z
4TUBrwgrXREc1Iq3NbgRxwa57Xjnj002HclyQQUrg283oBXOs+e/OZPfQdl+5LQsbFuL1j9SOTYZ
yFtopNMuY6C2AswvgLebhu6v0zB96sDJtl1q1JvJxSnldiim7ekldVL+6p5nmEjeilue7PocEcD4
Mi1YZRGNQjGhiqmzZ1nHZDFjNo4ZtOPmv8rkfHQbnJX+VJ5I9nwczep16p1DzJQDwdi/9IMIrXxR
287sb9y8LN9eSMfjQxT4z54Tf3VdSd85ogTHODZmShht9Sm5/LuCX8Iw8rdMzjfdUMOSTd+yD615
2SQjrzpen9+CmRCE8MFnLw+xxRwo2b5MbnOGNnxCmXgcqmpLfwJ2vY4PF9jWcQbI2ztrPsQu32Yw
lIxOB4I7ETr12X91K/5h5nzWrNBsxXsniH96HsI4XW9nwBnCoGp+X6eOXqXL5ZlE7t5refe8byX7
m2pI2LCqo8c7ugEgu3QusS2pMJ6SKfj2UfgjZkYo48UYM5f0J8vmR/oZ8jSGuRTTi2nZNYsZlJ5W
NWIL2vGqd8Lhfhcpdm1uJBBJy6PMIKpkvo8KHKJuOV1pMj0w0T1LMdJoik0WqGQTt161zUxcBho3
87ymm7NQNliYtjEp0JFL+xn7GgGplAwO7T5C5+rbxRFv9c4yOqDFsTwt0kO4Rdx3Pxh3EUFZCCmO
viTf1wBhXA9hX3119YwMRj7ANW5BTaEbsdMnPFb42fONF/DWRbX/K6P6ea5N5NTlEvoIayoX8CHQ
H7A0V0fnITTYC+XpO2WBMmeq2ziOvrXRyKi8yHsjcePdLPxPn0Cz1uRUh8hMtvRq0fkY0MxOqGP8
vBQXT4o7FC40pB0BKm99pC80W0Ib8LZqZmLcxZSY1t3Z1rweAFLbyjZoK/Z6CINY7FzfgfqMk7ep
YJppEWtGbn12PmZffNCciwePw8HZ8qydSfP9icfqpGAavdi/c/sgCLsK44zTfSCXwdzCyGdKQX2w
S1fdQk+wpqVORuLaOPljBrXUxO47CtwXkgKOqRSSpkZCEktiAG3vjVC2h7yRrBlYSGjKjDb2nD2Q
w/2gLSKiF23dZpp9uI6XXdF+FDOvxwDWTnqc/tHTQx3L34E4AAKTGeJZksM2X0iiVmO4Dnitpd4m
soSVUd4SCs2dRO3qHDmMx1lO/wcqlr46kRpxzvPoW7agooa+GO5twiut3eLUYRKJSprcUZDkxaqU
Mb5FAUPYCajMPM63jUfPVcKlPpfcWlGOcTi4WwbjMGsRnHm6zERf/Hi4QN5i2ibHbTPRuVNm76Yo
XnHPhOu1IIfsYcmLD11EHpCgu41y/5v7sEljXhPuGQ6tX9p/bxUOQQAP+zANKK9BVkfQsmQYr2Zm
fFoUw++iJv0iaoehwB2Y/ZuzA5qt0uVfsWTtpnMCeisniA0VvNtLeWgse0erCE6HKHgqdPoWW+W/
JvU8hO4J6Fj5l7jdBbYMtSncPHZtlDIcSMeu7v5zCxrcHKahpi5Wfw1SxWDsWJShbC+NmB8N5K34
LN4bi0N3XC/9YpnfE44Fc05BvaLr2JNn6PT9C8IF+h4mAAqR3+nufSKJzPdJqWgm+cBmfGe3cRlW
wfQS9eY7AuFo04jyvaloppjRLc8V1eM1TqfgLh6io6r8hGKY5ph7xrAF9uZOX/7pOd1hf781tbFJ
40iDxI2PnaoeRo0pK78vaQtCQRd9C3N4pNPxo1UkC3h8Q0YTvPtudXR6TTkWOZCBSNjQayC613FG
eeHMxVtpeb/Z+EMH/f1EhaXtqh8nj4KwIAWWKm3M5VO3Wr/e2by5T2Zu/xwYhcJypkAViL/eEYrs
CMITggTfoW+/9yPmmMn0sMvq6E7yIBkaR62hpsc5kk816TwIVvZL63NnT8Wb740urJwI28albVFy
0HlGvzfs4Al53bPbAcrGerwgLkAaU9nvCy4znMtqz0P0v6/JWONvLMEXViUI9DnWyHL33jFN/7qC
y8Fgju6D4amsqj1t1fdWlv8lLSjaa+cvfyofjE0zTi/6DxWdeU6S8cXu3ko1U1ituUrT9jEKPr2Z
C10UKWC3j2u9PkoBYdIPhYsOF7kaAHK4nmreZkjBAdaXyCmT+3mSmkdolyecw1aYKqh4EhFOEJcc
6ge9oiG6UPmpAmQRzmMtMBCW/b5ta9B+2/9n2YQVE37nm3z5A1mzyPA4agkFecms2MTyV/5TSXfo
sPKh56fct+bn7CR7VHPSAbQ2nzk10rDR6cHM+h8H2w+a2q7f8RTsUjA3C6DaqXB87+HhCvBq485w
pscpQxplpXz/+QSCY6vnLinPeYNJY6QnuivQtwSB/WaQAGb3MeGJCmkHC2dhcNXwFCZL9FWY01q1
yacbwHcu8oXH66DEBEWROfcUwrzkMW/dUoOJzfmrpxNkHzaNRP11TrtD7NPVaw7FR11kX6MXvQbS
f28IQAidty7hFany6byUmmIkJLFOi8+7SBh1TLIukVAarzHyo2QqjlbP69c3xZ6XNQTzIFRhIelt
lpyeUHe5eOsZrw6tTJ9b1uARec8qW4RDRwto1WIvLX7ELEs/itEnuIJ0wtyUz661vOSFfEuDt7JC
D+l01q0nYeOQDeY5Jd3NktWH9kW1N9OFsDIPWsRb6eiOa5CWZ0S89wD7T02afmknujf42auBL0gz
AJVMbWFSrD2uNddCW6b8gb+LZlrShnidVCcmoJcSCv0uc/mmjaF4mMECIrBfPbnftZBjOGVoXUFr
bdzZG9/GB4hqyeo3tQpeFg/GcvaQx3q6esB3B3+h0U0bCO8t+9RxkMUxCwa2g01OqWzSTb+uYVz7
0vium+yBoLPfDtu716gLYuAMlSIDbIOL3EDWQabyNslIk3as4A1OptqW9rpiRJ2+45e8y3oRIKiN
78Ks0k/2yGEssgFRcsv9Wngtoq750daw1xk+ePBNvsJCaNrtjeeAacnOZIWIoN8LgRXamgZgESrv
NIPAlt3wrVpMZ6Oo5tmXZFeh2nJPjqyabZ6CRhcJOo5gLi6ZRBoFyA5SQxi7MJPPzuuqEzl5L1Hp
/M3WaO0HkXDRp2yN/C1oeJRxHev8x0s+QFpWUGT6RddASNSNQhCMHuIFNvxlREM91yQJd017Zw2v
cB/w7r5S26wQObkM6OAy1C9RDm483Qm7xHzK17g4Au1AQ9EIgwqLSXQb8nw8uwA45oJxutAnSW7A
tu9ZU/zZ/vUWIGHP0yc6NcOF7zVPxdVmx96AjirqUM1QjOpe5lWEp62TBwyXR6ejBmLq2j8nVdS3
0sBqxH9ghSuZOYJ61t3e0WudgundFpeG7bLdO8rx7kfzD61HCW6Jokapmqde2COqn5rVz3fDRmPo
CFCf5upNemg8xGhSg6XT0MTVQ/yreTVT+72WskZCrkNGlWgTtdXH8lyidUbcxbs356QQRHl/syuD
30+NWwqicPCTcsC/GtxPcUeBqnU50qV0XCn3X3wWZ7slqwA34dVJUTMl5RFn7Rv+3g0qWEqpCI2a
ZP3aKL500Ht7o3A7btR6YIkV95yQnW50B1DnvI4RNdalB0NNie/mkNTBQ0qW8MFcDw9INmTs1jch
pB9eDpe6tgf58t3V1E6WZeXzG+hxQyROTS8zP1K13kP+vZUz+fT+Fhio3MEG0B5L7Y5ogIqyvnmc
m/GxByUiyD24zx372Wks8LIhRT0QFSdbPcXul/DpTTHmgA8eSDdD4UkVlHMXXWXrGU+jnf66NJA3
Plt2ioCWr8jYJhqzAiSZ2Uhmz8KyHpXuvlKFLWtGfYg9CF2q9CFayAcVVMGG4PAbfisb3BmQr8v0
pkBgdCHMBJMAZgjPIv4xh88JJ+8DtAn8M2nKQ4pP8k32yVstBSHhUv36hX5BNkmcnh2i9WcpZP9I
as7UYBVMxEuGuCn78mOXQIuYOnmmRjf3blXMElZ2wadYyK0icmcbmPZjZdj6QuWgFlTBNJnFUdlj
NVNZw6XYwrbS7Uo0D6kIaN+w0FtmV55KlhnKkdOjcuoDIoY7bcL+Yjl+d0zoWIBjlRfvcDJgCdqS
JZx1D3yeebvGkPShotk8lrIikN3AETZEB5vWpBi/EwFEYgmdFm1XlRZPRuI/No5EnurTcJbbEaKL
aU930vuYu81RT8+1pnK048MioeiKmpM9BANiaCb0zKPoABsz/+swMKag/W9Dye8dcSrJtDMeajCl
mBgHXZPgIhLYmcyAc2mb51HNwzrzye3SUf2XzeQDpPa1YNDZ8HPgMhghBOgJNl0FR28BWjtu8A5c
zQtgyvicxWm7jQF90/qVvkKTQ8Spd7MK3qzG8e8ziYOUO5rKqWjYJvb4UgHj4OBVsExgQ0rwIUkX
AZbAEoy6IXtxlvQz7+sLeQ53fc9UQUzk2R0msOYJCY3mAhJDtku7Yz1m7G3PI9ihZ9vrEj3lJ0Oi
qwQ88u0VXsixo0SaMDQgUMtHID/K/mo4xqVeGCoDKpxNnMeNaV1Tt38ZPOINgIovNlHEyqCNrGAY
kLNSmDtFfMLOmGwdvIPcCNnzOGAayueRRaBFP+tz9xwydK5j07+0bmLu3eGtwePxqMzxXwnQmMJq
hlaJ7m0BbY0ZmZ6VVCDCVacPsns2aYDfzdzW4cJevSHvARE1jviNIM1s9Lg/So9k+CUmJFS16V+f
JMfEo3XRbiICF6YOI1RL+hW5uMojXcVsi4eOdLbNmCibuk4MAMEwckjrtesVPjZTGLijGU840m5M
N1xATXOVPpXoxOK1OyrcVUg7uLMM/5lGsBMJ5ielRQwOst5AvRfGrnycEnvbweHgjqHksSqJdCnl
1qXXOJvQEXd10OyxIT8vMbnka4cDrC8M/FgJ8GyPygRd3xVMtQSiY7qquwgkI/1NvW7tqFb/qWK4
A94dS2BoqQA8LQSUm0mZoY2dDgWj21ywlOxtugyC6ceMa/c49NOtNFC+8tbQQRH5l8wFj0kzL9jV
PmG9jVa7qfbQeBDsrCT/W5dqi/iqHwKEpmVhHWk/mxGC2iivGHMSBFK79t/i1+5hLPp279HglKY/
gzGMJ7dPA7RJFOtqC/twI7N/Q0kdVuK9upOj2EnhKHQ1UXzP++sgp+qrgJIts9v1sJBO6wbPWmh7
p+rrLNPqWFanYgU9KxX/dMFh9SG4ZtWGBckZdzODsW0t91XHb2144qXX9udc6lu5TE7o6pgKof7w
/xO8V4kd3lt2FZP3W1Ai39mfXYveQ82AAzodX4igZs+mDySkJ0EilUXRt1YGzD+aPrEW6IPcUQKU
ONo3pDtktFjCRpb9jX6SG6qR2YrMUzdylA6rk8wlDWZ0tn66il/ZAYqJ57lVbwNcxXEaqdSuZuc5
s5iuHRMlacWqK5r0vNSagGaPObzEC2gUNnVBVc6PWeqjxxG5x2x273ZJThkGWUhkhTGORwdPSofM
K8h/ZRpMWdTWh8Au+xTHfkwKzbYDjQd5ZjEyhrvWwbo29TE6pNjtt6PJCz1Bwe1ItqSxM+4ZOdYZ
undY/sfpr+3z93kVDLdFJLd1TWM2ai5av57qGonDmC1sbXVHUg8VErP89PL55nO3bMy/IGYqJZ7g
a5759IZuPngWqQlNzNEcebHcppH/G0/Za4IScRtQfeUnoPHJCBKI57cS8jdeazgqdgluY94sE2Eu
Uj9iNNRFzomJ76DzNxXYHwGIDpYNYxjGvekjxvH9/mr5HRAw5lR+mGpi4kmKiPiIpDlPyZOQzIQ1
If7hMlDN2iJzDwcp/xo3/vZk++4V6JfSlZoyxicaF8bQ8/NjO7Ywl0N56pUNAiSirYom0Iay1rtg
4Y15qhdaOeqx3pJ2Ku8YWfdZM79lC55UA4fyWLW7cm75vM/+AMSpcAdgnvRBG5eFCvTh02f2qet4
b7nWUcdgcD2dhKEM5vdpGPN93i+7ZoFaDkCWIThJKDQJoAfsVB4q0I7qqT0UCuWHNX8btuJ7i06s
IylDl5y+s4uoP5RvENrV2LxNhW9ccxXAo44YQYbuy41sKgAK/O8DfeWk+03LJp4b8twMFE9B+59E
QWoECNJRsC9hGmN7qrutQ2fuG7HpKYqWGBO6mqf6LLCn7rqe18DKsPq3mq6ZvEbh4P83rQXqXs9q
BT8WDojSNnM6VGfFuTggCKMlubuVtsVBAcSUlKwPWWvzU48uMBxnworZKG98I4SmPVNT91v7abS3
R+9WR51xl2jK7OuUfPT2llCWomwS0qzBOtbQjDXyFKbqxd4OAHUH7oWZqAgDGV6F8aaj/NbFXxK7
LP2UylCM0R8sQTSiqJsPRE73ke2QGKBh+LXDuSlWQ+woYM/Qu469yPee6X9AUdvbrCzVhmyOt9Sb
bjYijoMzW9cxPgpv+kpGAAyvLP9lY/bVokgRYhmvmow2gr8+M496xD7ozpnmHxuNzj4erexIwctv
xOodtuRoJIZzCBwBa4kN3qTlM8T6SMyO1NM9FmN1nE2BcCE29UbaD4zy+hhjms81MRRdnudbpXjX
a3d6AO0i5l3kX0LkWFTegu7ejMSnwet7xeVHpbFfcIj4q+xFnHUnvsjEhIqgKJr4j5TlCskgCQnZ
oXSAyRWTDaix8IwYXCtr4POJ0CSr4TFrzRfCzFa+sTwNHcGZbHO2At1fCmsT52/xQJAXWawm5azJ
h+iIYepj39haPq/XyhmxF1EOpnAsqNl7Ryp8hnIKDg78RWizIZTGD1b8787512cd3m21PNe0xG5n
p9J810tYmg1BSXQEpYLCeD8nNofkGoJUBlQrld8fXOE94FFeA2EqQr4K5121sOwrFt7S4tQ827Bz
B+E+9QzVHo+J8ACOMILUoZ9Xp2Qqk3MVxXeCuYacML6pzrCf5iH5aUss5k2/slRpaW4CRICcHWyK
VOd9EYKX7bqgZ6lCrwc1zoPfW+8w3qB/6SMSdDz/FdYXEolCP+YOzKVAKkWGN7k0znGWzCUDRhr0
O/GXLfk8HSotdyNKQ+n6iJNR+rJ+8bM2oj50zBcEUSS/REvE28qILnljAEVSa+j5MBtTuhJuw+Je
gYb1Oep1cR1TfSNJgCxPK/kDEDkHpETuBsFQ5bFTFQ5m8bYXNsMw6bUqwv2TVtcsZh/FXQGZMqNt
x9B0nKT4tLLmpUmzN8K0F8KSQKu495wt63Ulnibplw8UCARheaHdAWGJP77POWBM6j4KUrFxTXA0
Af5shwAtHVmyVOpW/baOUQ0Ti35yB0zNPIEImaeCSa+9NwNMCqXk17Em1DEMMQm4Fj4gD+DUFj5w
Pslemi7rreQRmEZp7IMAhLINxuE45vly8NG57Xqv/0vosz/mXLuhI/0B8XjP04dGeKvWNLvFLj9k
nMco2FNxSC1xwFzEkp1hmFfOcEybOA15xM2hgaPJ0uehqadLwSJUwRewxZ0j0En7yx8b576r25MT
B94e8C7Gu4Ay31fZLjF55eps+HaM6Yvp3PwwKi9sJvPsZbPLTTOPZGJWz1xk6cb28BpmNbWz9mzc
8qx5aFjot/mQPqcZmb3ILbfm+n0JxFkRLEhvTtVx6IbXwe5IO7XH8hA35iVGcnmWsYdxoExO4NOS
baTtkfkQfOyELZjCZsFtwp7MTlnGP+loLEe3arfNDD0QL9xJRdXvkigIDp6RWLvEfdBZboel7WSH
YoiRYxBNBzGg6p2MeCiQEE5ck9mfXW81fdNnN5lrZMbltI8jCGU+kzJpXyenUM/DAiCDePF+JDIV
Q04OVO/nL31gTweXvJtBHSXkCSpnlRym0VwgfBwWXeowB9P2jw6xi8e2TZeNq9IbQG9ywGTRk3RL
0p/VO9O25sXbVEsit/nI97f4PoYMLCUObtmiI1ag8SZcO+VMXEp6vyYZbGbGVDiScdut8XnIpt1d
PjYL6WzLVxMTdGke2LbTne2QfeB3yU9l4XYQ+WfumE9dJsjvFC397NZP2iNZrG3fC1dbuqmfF3Dc
fdGm5dVwkQ5VBP31U3EX4QcnZGt4QZW9QdjRvHKS7URFfxFRqeeW5Mdtm9RooUTJs+WvrbnNHfOw
RDkjk5Pz4LUJRacZ6YI9SrIwwAmWcjdTzlEJGGFc1LNzjc37PFuPwIwqcbIrDspVw3bQV2no/YD4
5dDF2RtFBHzCI78gfxYfsSTGiajbTmXbXHf6vkflNeddyRZoZDuiOtESvyWBODlWycdQM86aekLE
rUzqVxzE+cMnwj19xNqdIqTNSJiQEzWqan7pEWZDf2g/TLRr7oRDy/ukgbMcq0IvML4HQ+5cUNBZ
sqB6YVnVqUV7Q+iC07JFSytGdFOrNidleyUA8n6C7d1TtuuF0lDmue7VxgfB4rhgMgPG5ly4UTX3
yQZtbzI3l7R9AbBl1RLiI32nn+QSlSPlQFNu7ep7DYBxQq7Wlq26M/34aZ07+RqE/2AZd1m3NEcb
RUHe8pkJDIBnstpvtIuCIZvIL2MktpiEGadL5RThEMfHhBqeOzygmH5+EDrZ18z86P1sOA0eEEdS
/44zkv1OdOWDo6yfaQFNoujUnGH8+zQmZrNBJ2LPr0NN3fYgabwT6XjAzPPk4CA79AlChk5MxHmd
HU3aeds7P1HXnOp+IkTaNzoMgRgxFsTZkYAPqhggZYZYOpkXxtb6kYQsWD+UUWHr9ycxzN6u7yPn
JIKyDgmKjTue3yolFtgGKs7n7smScgLhCj71Gn8Ht2HqvtosrdFukzVvC+yLrprK4tHP4KjH5WD1
sjms3hi25KbDcK4f6J8tt5PxNPR45RsiFKGjppxInFjjvPqNcXNlrQ9X8+ZbDnkC4/RuuFa27avG
DUEFuEsXc9757luiNCcdPn4k9gb8XTr7pyW5dU3ZH81K+WDs0xPp78Eh9Zv/RNO+p0npH9Jc48oZ
7X2aiWNh4pJbmPTgEbNrR3j6prH5HnNranZ5Lwln7pOHNjKaY5zWHv/nQviqJNGiRXVcFdZ8MenY
mVT7Jweu2rqVZEeTTgSzs3NaYhZI2yANX3SEFMCq4b9YEzqXH9CK6NT2abmhX7Lcgj9iLEoLZ48W
oM/B0imCH65uQdvkbAZAOXXPjTtY0GmZ2upAvc6lerClaE6ECa06HG7aotbi2BO1tCksVv78QvaO
e0e4+GYoM+cERRt1JCJgY4vDqojvZ2UQEmrWWzRORNzpF9L1kdGI8dVeKMiuLI7Aqrn4ksQLtHLO
ti/eSDIWu9pA6AN6UW9kYaJlT5JuF/m0tUsrsu7m6MmR6PqMnglm0t/DkBinrM///vcfYrXOEqof
aXN/pxzsR2PFi+MX9p6rGf2oR6Urw3kZRnSRJCOoAJk3nomtxI+95s1d4bkqI5VFanJwuoTFuRF4
Jgtm7M7OCQnq7gpSxsHviGXGp3VjwiD9i3GegvRvmVkXxwa/R8L6iMoZ3CZvn4LOZTesZ2OPmmDX
JMtjU5P97+ERY1pBbCraD7Lo9alK3T/eNxkKnY1hM5R3JNV/NQbNz471vKiCzIeUWztBtoCT295S
cUXrwzT7O0YFH/yRsRjTBxpsHxFyrYar4eEKw3HNPGAWV8vmyEO9Y4UoCahQ+60mK0ZsUX1HKz5d
SS8FAnCDe4vQTUYVgJQKtVroeTm8ZEGkpc1225cOWtMFobFq7BkE2vYPUJFIxQlRAKVjwajQaiqO
+F2WT49WkUwMYUGCOXimXzFXWBpHYkNr6iUx47+pjiyPlQyPZfSBuWUfV7iyJnREjSTCQEwFdpLJ
xykeEYUH4bXqOtqtv9CiMDnDU1okD4qRBqr4qGT6L0XsjuABeW8QqHlfnAbN8FjU91YC9BuN/M4I
s4k5j7ApBB5I9057YAbWSDgYHdb1wey7u8wMvjQIGa8vduPaQwPXZ8NjMHCFlAP/cJH01bGT0Ne9
ebB8kl6BTQjcR30dUPJ4UkE1sWFnT6NPeri38EKMrluc//dfhRNfJET6wW4bDDNDv09ib99XBenQ
PQwMMkWKCzguXTf47nQ+MAlBE1lG9JDNojwEBDKCyUPMjuKV9IdN2rIDc5r6iTfseUdLZF4ESo9T
90d1yZ9p53cItaJz7dv3lhIHDODdVrgVnakmDnuC7Qq22BlXBjDGFq8O3jfDo8WuNQ9dmZ90pvtL
0RtoijQgZYNPtyW8klILn6it8tJ1ZoUsTXyXuMKPBdfPuqegm3EFZUBpQefHajWU2XZO4mKPy46u
kj5/kgUZE31egcnX00/T4dsUJVyGx1wUuvGY/B9XZ7bTOBNu0Scqya7yeJs5JkAgQNPcWEA35Xme
n/4s9y+dI52bCFo9kdjlb9h77cNgZtecxQ2eR6AsJQ1arjIGkIDWXQeFhTchBYGGxPErfqN33Tmu
IK01MR5L5aaHGMLT1c2j40jRt2odWGBXuCnBz11QNKtNNtpPNnU9bUO5IfuDTQ5Tr4P+3U0LfVSj
fzWqZMVjd8fUs8fHvBb7stawz1ZmteOVe+I30dLoF9NTDMvKKjt47WhcCRnjMBRTzUoVFEMOcyn0
SKgM4d82ssaPkfLMcYmv9N2SK5TpE6LgYz2IXyLIuIZebCkC+DZbNXUXHdXZpajBYHmkuu6rxJmB
9yTDha3BUwRbCBcQiR7S9X931nya6a0NDmMpjGrXiPBQIojcyXC2sCdMxE6yHB/cdt7o2DRQmxFF
mUhZsrkeQuTa+OoHB4R1j4+Ig31FZIXDE4bZmJwl9xerNxQaCtJpusKnOQRb+hwwo7DWONDW6w4T
l4BThbmR9Z4LMTI3iSgI2Xht0FgVeEby747JnMiGG1hUYpHaEuVw7ZxlXxkk+dL0ZwO6dbkkD7Xc
2Q4qLSbEeJeNva4gzhlOYwStUx98kVTnkfY6SqR7tWeyTPFRaVXZT5GLUBJ5k06sNzOuxZfRWhcX
QCV/xUow6bDFVCSsA1R1z72V/zShh88zfcTEEJ86hwiRFRCo2MzfqSU0YavXdCh1f+eW1R8wNQKj
LQ7UVMtvpl/2Lm5cc8fqJ7/rDAelU1UhDVrrMuK/D/xzON+grt0vZvVpVw7rC38Sn00vPqoRyMLs
smCqPeONuN490rgt+7Px27DxEYhpfIipotCi5/vMjYdn7X3HhZPt8rCJTlp2eMMRA0GLKMun5RNh
zZ77CofIujgbDYIsx1GiPsFtTL/M7NdZnIsP/VSkiXdz+qV+IUFsZFmP3i2qbZsbzrfZ3vEcMRcq
ZsNDaat9yhriGsrL1EL+G7r5zl/Gg7TC9pyaZnQx6+dqMmpcHuVJ5YjdKgvqGFP99p5xVs/Y1xC7
0rezs2u6GIWcLXlBM6pOzZnvQVK2e/eo4xXI6EEMs0RlMcFdOO6N6D4fKMQEeCPpOAvjsPbkJU0f
5IZZ3RuJ5Qf5LPc67bNHbF3FPmbtmdj5qudh3xWW8Vvhqv5hmWqmStwt9Dw+rgNgPMyhn3rGZMeS
R8axVDQdTDnheucDpvWuepnS/k9bxWlQDGN7BIRPXdQWP1AA2HyxWAr1aN67zHlhSbBJbXyq6FaZ
SAOg77Mzoelgbtf/WOGjNszkL3ZC6PBPFo7xRFXPmVO6j8aAIG5N+K3QOetq5pZo/ZNasLuuS32Z
zvAg4GL5DiCHOLPdF/QkOaOXCQJRNCyINYyHKsOG0xByOFvRamorhtd1JEGVs67tC9qjwoHxLXw8
x2A/4pz5KgXm41jp9ANt7w1pij4nHVQMzzNXHINjMdLrWWI0jP4tFAlJllV3YA4ZWoOtnR7rRn42
EfcEzMxxa9irvBLn9yYcjLcJJOS5b/MY/7GRnHn6ErfkM/EEaDDSJDOzSgscShgcXsveKY6hiQgk
Lx0jMOWSwtRjjcSsiGpZl7tQQeNxQ+uKUyM7Wsw5V0VkfmzKv17sgKQcF3KjiLHfZsY5y6b+lhfG
xgu7aFeVVfeSOpOzCS173kFY5jpW6bJLAJXf+xJxccWM+SBKF8xkpaozKEx/VxjNhGY/dqE5ht6r
tmKIIIQFIrNjl+qpTr9DNTrUjXkfWbidHAGwpI6ysxnFTB5HhCbdGLevXdaxiII/ypyGb5U55nsW
o/FRV0P7SoQEpnJMsgMo9EMC0PwVu9W0Lz0+2n/fGsRK0almzvHftzjn8J6Er9GSxmdOXRse60Eu
/G+IpO4ngXKxKtztJCm2HIauT7GZkK1H0107XXq3LI08aFfO58WkWc68qkd+rmHTGGP+iY3/uDR9
+oPADuOavffxlX9EEyY9t+6WA5G+VG5UHTs1q/rGrUZUdJSjJJ4whBE7hVo0cdtPo/VOsVSBDXrn
zZtNBmYT9gCPN2UnUO4/AzB+yM8RVJ/b2IeIX0iMNcgK/pV0c0W2MXNHvzLiX6o9DHk6QEQGRLES
ncKxbQ5rax10I52UnaNiQqYZXUTdyl2TIY4sMjUE1fqCTcvbhAtS6XnBcyWMHgli0QxHr29K5qc5
G4HMWR7+vZRJjeAkl3BPfLYSaPD/pgwKiQi4ta3VX/+99DoZdoCvMpbAGQhK4YvtXOnqjPZnj7gq
3FoEQ1JPwUfzl+5p8eufKpQkS5DcIDPDvmPMZXgQT7Tu0FFVkKps+BoQ8JyzmxeHiPk+yTPxOYGA
yIxfpRej1A85qYlB49SnWmVz8O+FidUtHPlhJM4iFPNlhu0vnvechpANSyopxC/3vcKTlAnnjSOV
nVOWCRQ9nJKdn+uTX1CGmEMrQThW9xpw3LHArX4Ea/lSVOb0iLGV2sfGxoMan8UdbTXWPas+9o1e
BQ1lFyQJ71W1qJMqbWineXoePP3AXmd8wsj62ppsJKaUlX8fPzJNfKw5ZoOB1iLu9P1iNzdSlMfH
asrukzwZD67PfKfzhR9MjmRJrdtnaUTzK7BOzKTUNuDSygc8IcibQms5+wtVIyViST7R3kgpvhRq
BIr2jbRHTPqqae8YfVaPrXJuphgChyQLvVFoYankQJVMxnLJuJ4owXx9xrfyK6YN3yajXe15IpGY
3sCWbb8xcDuog9eXejxmMzrF3nEeWBAmL1Y7neh9U/aLyPwsUkeDyeXRzxEMvc6K77pYv6HDG2/c
ZCVSo2fRmxVZkbn56Gf+Dctwz8N0JYNSwMJ+LahjihfDgTkkouyny7BhaowpGx7zxk50/heXAaOu
oiSdpAMQVY83yyDNI5GZDBSTMVvp/qHVFL5qlPZB+DK/pG2NrsPu2e4swzFqKgszcWxtiTsUoPT8
E46LD1LjwtMku+d+aO2TNMxLmafjcxrWirD7+UGTnbc10ebsrHwcsZ0vM1kSCfM/B3xGih60EfPZ
Kmzzpsrm6ICnK2AGB3kRvhhFZ9yBajjXM06SHnH5ETrKxYDFtoNY8Uf4/uMs+SBnGzZVUYeorWa1
BxWV34kBcGWNQ+SIRCA3AP1Zurt3C5PnBh5uYc4QlIXxJE22rFNLlBz/yFeShdmdGTURR2Y47H24
Z3tdK/DNorHvpwxdRVcZ/PDgUBIzevBY99uoT+7ijkUUU6a/yqNXxKxeb8uxe+8L+TnIWZwk2DEG
LBA0U/zGBGlFlXpZwBWf3aha5+rpeDJBAW/aEBcSdPcj0wc8AhjSnHp0UdAgXR2XmJV6xo9ZVs4v
a8bu2oPybXkaBpUjXzs024x/mAc4BduPsqIlLxMHtHQJaJAsMHq2KbuLiokgVByRzyCpTnOTq9Wc
iPxVCOaIyWRA/WID7nWIGprlsQvpjTEsmHufxBOAEJQaTKnCbS1JRY04X/08esFAklOKCP173I3E
Cm19pc4NRtOj66Qc1lbWEZMiyOs11GHU/kcBOW/fAC1LcMK9EIt072ZBOWpxHzsjXJupyU5+T7cO
f4u9fXdi130XdgzPc4IyFCfKruzk2f33qRMFsgrlcMwPoLXa9sWO6yZIS+x27SpUj2JYzXHJUMzr
ilW3niuobEwxQspGXGQ43YrV8ByZv9Fu31IRuefG9xhCTiMrxZL6u4iY6nO3pLUWV8c759IjvV4i
qKX3yPZxZE9EBTLzjItHoSa21nN20WA793A5GlGkbNJTZwNmfRdbi0UQm0zXN+m+ycsbd1POStZb
8Ns4Qewix8ga2nhrEC7Wbzqjvl+qux5IjQrN4yQyYsYx1+583T82FXJBSpIPIxxwKJWaRNnEe5e2
7x3SHGEymV2+UV/aCEiXXWugR+Z5jmENF8jHmmEiknqsnmZLOoGCj2/VscvK0H/vDBOOjKopydaJ
T1FkNxUXz4O7BMuADZQY20PUmjtwjc0ZMk90l59w0LR7BUgVQa9/XZFG11Z6LpsgFyiqCrGUKgKP
wojLZO7foX1o4eJQdL4xLeHOmr+MIZUna+w2w6h8IgoA2hgV6kupBzTYPLawlr+RwwDHodTkPNk1
fRRQs0qzYHUacWomSTpjbh9nc0HhUynczJ73mc7w7DwTkVT4pGh0UTeae3Lg7hbcUMmA0WE1OR6j
wf/4z6cy+ydheXuCPcZdHbPGFfW1KKPlZMTt2TSIQEpykNiWDyLNFBTNxu/ceh+8vyzHKDxMfOQ5
3S5m4MKMcN6b4/PwNYddds+5jRa71e9tm00PrvZ/EhtVPLUGQk0BfFq1c/kl6xBeA9t/xF8PdsFy
sl68X6H2rzy32Z4LsexUz+3dGO4XIVf4xtJpP1ZVwNqcI8ImpZT9qVciFdIjpHPcMhsUA4oH531f
GwG9FaYzOt5dl4YnbOWrIwq0ZqHtgZZ6qPcJiBOlTOOgMYUD0IuuDJ8Pbucx7e0JNYUicltrsXDi
AE5HqmAp42CsqHinsA1IdMDemBrh1cvlDW4uJbFIn8ocup5X9NaFhaCgBGr+JPEg9k6jPkJbPomE
qBqOWGQa6as/h4fFDEa/47xqyikQefo5NayvZGT9rUmo2o1TkK76YUlW2tGDlHNowEEbffzqQH3h
SCs+bTAw2woR2J5KfIte7LdKZ9xoSegdF4GJImrzd6oa86dPLzE10X/Cdctuf6QNdSThtDpWrD4J
94ZuBKjJ3C1YkbaaFWzmm1emOe0uLy1Cxaz4w3FJ7Km8+jmJktVYRzRVBRt6YzT2dOzQYo19XN0l
NYALC6FDlJQQYvyafUEzgDaGyI90qioPaXsua3q9yKxP3YIJTEzcQsuYvqb1aojvPqh2j+1SoOhv
oOrS9+Hvsw/Kqm+2LAcEqho/hO5Pic24opf1VzejymfHtEt6A68kiHAQIuN9ZpjTq+XjGat+NV5C
UA9CnUAFkCM/OV0p8ublT50VoGDo5xnFD9dQcTmj4BsWriQv2XbEgsFXbILYmXlydOlLbcLsy4hq
iEg4GZqfKqsZN2pMYo7IoNHY4zvqInXvI4IX9TeI6YKDAhVszARoxLd4IUzraamGM5NaGDsdw9jG
FH9ltG+Nn9xaTjUF8YTbdGsp73ON9YS0xaoiamp2TmLiblmxTeZ0dQxWbVgnI4yD1S/uqLV4Z2YF
pDg/h50NOd5u3b1fHJcyzghbtWgYzYaRdlduw7h5tWNZEamLX5cx9RlzAqNHl0zVrJM4MwdKokTE
y75agzKrmMhe+jvmOLxXtpCsFHznQecoeqdmpHWc31p8cUxnpiPUCZrlxTnnkGDGskugoEpuKZOb
NiFFbHTeGlvs03bihuK7DTSBv6qL8Z8M88UfqiAPUSnk9gPsgO7Zd7AUpAqIQdH1R79tb2b8260B
kjSd85Q7xR+ztl+1nb7F5cPQuUzE80cj66pd4TbHeCnProuAmXnaEBLsBUTnPAmLmT04EBuCrW9e
mLb+xpYGOQkE7hMzS3bbCMt2VoIG2sictzQIS3gYFAdPXpN8Lk74zTbravbO/cTEmBuVJ92ipmsb
RV9GiOcUe0zrvOkEu2yTvAo7fobf9ha3GSTu38uQ/xhp966L9okcHMSpIGUihs2EKqdP8OkAj9nj
reqiM4bbQCJU8rBxMEk1L42JfUQYV6kcRin+Lh9LcKOK5p5NPAkDD5QHFAlE6RAwdGo0Fpzx21qi
m90iIhFD0W2VwqhjxX+mFGSOaXAMZyNxECZ8JFy5jGfILt7o9M7o0KTEJs46RxDraLIElQQCbtzS
aK96RDWkY5aVnsouMkHAGjem3jJHDlgbIolw0/Mqb+XpV21qyT9ZdkwQR9potgUfsyo/qk45+7B4
AhZ483T2R4DcTbzlHeUJi9XyKGbiQDN81TtgeqoLy6M5+lt+6jucvBazEmK8l2LxSU7JniLVfZlo
gBwNLHAkBiF2Pkozx2CmV1CWjj8MDkOAioi27Qd/1Cj55k2LN8KHX281BoISHhX5riIp9EBGBQ8D
9uNeW987qyQNthvFrCr21KnbxsyZ3ybibsnCix2SR1vP/n4pg6ZHeoxVCu1TwWdP1+atqsk2M95a
d74Mk3NfCM57Ff4Zkf2Q5v04KSxhSLAxNbs8sdhrXMnCvTrjcqaABq+Yo3VGBQkd6V1hm6hrcYOg
+Cnm9I34SwC7EYfG4uFBHjEq4AGMf4bZOBiriTCFhRA6dZDZ6aunzAcy7br9HM2ALZj5I6455z43
PTf+U5F7+a5w0kPo01DQLPG5N5TMKCx5kuO+ydrwsyuQ8IaNAivoLMxPUg3Mg3O8MRBW5IQHKIOy
nFiqgR2U+ooLMmvTgcGWqIB0MdJ/sG2EBcj3PVBH+jnv/ReetXLzGkWs/l2Fxl9fhNvu5MBWt0mM
d65Ztm4VEhj43oPjgmSPMURTrAQVlIuDLTJiIzHBDcTx2TUiyjLmXOLRRFoS5mNdIzFLFLZbxSxx
GNF6jbHxlvawgBx7V85ElANaYNp7LVRs7+yMZWluR2/jZH716cLyuWnzLVbTq2Ou7zRSexcxBrvE
maIHUO4aHDzBgtYlf1OCgPjex4qxjfb2ouAQek3D/4ZZi0EmO4U79TqZKjzGkeKxWds5yBIg3Q+k
qVoCLymgsqsGGzOnkAsBeWfQUFu5J9WaM2gKSRlFdEsV78XEyCM5R1a4fvnvpR0bMDXry//92n9f
hbbaFL2OWCuu2e4OPUDgdC9CIbAWEZA4Gxd34FTg+bz1ZRzFuM/L4i8pR9GdFybpWobhSF4gSZEm
xWLCTOLkME0WLaY06Fcy8Gw1Ko1N5yGIcPJ23paVmu9KdrH2ONt7kG0fdUtqrkrxmsY9ORjRuI50
HZp/wibaQ64Muc+o+bez5ap7jm/G/UK9Dqh6f8OacnaDFRfHoh8eCg8u7ei5UE/Wr9ClWsdZJ/sS
38BDlwK2JQQv/54q1v1O9uqRjP1bdVRGeMQfcY6BkS7Sc6RK/4M9rH3XYDyokuXTbCb6hiiPD6Hy
eNvTorhihSJy3umMw79vU8/67OaygV0HQwytxUvdhpd60dM7QpsGV5dlyg2LOkFYmxdwBTPeYbJA
/1MYJzAqDMEUZg6KhPdBmuGvZYh/hSpj0Jmz8XD5wyryuGLlwlzVbQPhkhVT6P4ug21xPyHfBNJg
7sOmtdZ8L1Q2ud08rDSyTSYSMLmat0Z17dUkTecQKeTXRTzdDXaKxpxHYaETeV8Kgt3UEkjEZzuc
fJDM556vYogSszROieuxd6+L0+zFJ2JFfqwVV4yfDUNBRNIqgt6tjVeZNAt/PiIv3JPu86yKzj6K
bjqEVstaIlmIc7GT8IWgvhSOL8Fcc7Zfa+148RykpNSTem6GHbuiLTGF3wjTxpOSvxjtLU81dspb
3aTByMMFvErtHpyu0QcN4g9u/MHxUndjUKTvctNt0GheXcpgRmO8Qz1mnk3M2DbgMazPTuLgTdBk
IZUUTcRU4dxfM9J032AHb9HGVdBb7m1zOonGM3fjAgis0J/V4qAlW+T3APlyV0SUBLbtVYDGeGGk
yUsBN2CsWU6lmtbk36+5mUSFT3Ia04+0tw51WXv7NrOYq/oPdT4km7pYSM2WzJ98Dex/gqG2A0H7
NkZSH8s+MokLQfjCvHtXt9VhJmgI5U0IWQN3Bx3LtxdVEiOK534giT/OjSx+Dxw3Uln2Q1ySvhbm
D6AENrYbrbbjMPBq3w9Kn4kp8hfGOSGwiO+UFdIOFd5b7nZ/1ExbnNCrHSqJl0iz0DWoX26m15fB
RDhJFo1fYp6vUneXbtDFPoI1fCkmCzRTM4Jg0B47S6GpzUYBGyKTZ0gfF8IwIF01HmFyQ1/e/fu2
68+Y2ij2S+d5VvaqM+OKN1cs4Dy+9TQ6x7KbwocM98J/L06nP9HAiD22wE08u9WzA8kSdrC0djYj
EYBtcEwOTT7lV80EmRJ62ZeqGg5tnj0XCckVG/oXFrWGP+91x/1ukASyYZszw4et87ueVBNPFVR7
QxGYbStS6hG+//eSTUa+T1eOvskdEttM41WCmw4vVhkM68u/r/7v5d+vgRXEzDyECDuNkgy0aUyg
RgmUHTUcxABanRfgJQeRnZBhn6sI3mQbuXUQyQStk7vqSS10qwKV8zkh8GH2Fd7Wav1A/7042RAG
8NrPs2OJY4Il6txzqeuWEd/GZ2lwSWVtIH9mS0H5w+y5r1lMpAHoUhuXGLaPZJo4NhBb4EG2m6Az
R4wGumwCHIWYblAX+wTU3S3wjMm0HuwC8YZ8gOINR2mWwzbH+biNMAWgKGbP1naFASdZoE6oUarP
rJTuoDPW/73Appao1+mGh8j6wZ7f7VPbXaW2C4PxKV0CE57PkSjwi21NKXJC8Xue8P0tNvKcUWxr
0kmxnX2MPAQYkqI6ZU3GPgGRvmN0/FJT3M2L+ZP5xLOiTMvAvJNFmVDZqBVInM38T9DxwnNmYIKs
7n6OIqDNzpNRi/FQdz8VELHH1jbfB/S7IukBAkWHRf4yExfE1cL72iAU2iqvvsVLjrKGHMVUdecs
NQ8KBROjgm1XyiDpEc4rCgRbBW2NAK2YMDM0B4IjmfH7f+eRkmfR5euoIFc0zEFZSoKdDWG3F3d1
zUeTlz4jgNM49IimmpC9J9W9T7JQykI4TsB/U4Pfpsq6Ipw5zqi+3KlgfC7JAbemszHaj77Ov2QY
faiWxJ05RB1RntyE963zyWITjgKEOh2lYrZIBfwKQgf9HAORjK1FiG9FzxGj4Lvch1ha6fAvEVsX
z+uCFHNz7/bQ8Vb04qJf2cJhNh6XvWUYCE2HwFbzdfoHw6geU+JkN1GfvMbJ9GOW4NcafKdOZQs8
ZuGpMbxvI7URp4bfhYndxmhH2DTaP+kBeap1RQV91MiCXAc7oVU9klG4NNlhktWP6zYHOMThKep4
C5PqQSFwiAYKwb5yWVwQwTHNxlMdHkYnGk7wAj5GA2KSjF+5TgihJ4Mkde0XOCs8lWp5LVxSUXmO
Hf2w+MLRyn4BhrqtzNcKhSnogApRGhUcTAW9sVBqRW4SZFX07OUNJ9wUHow/lsFbZ69v8/pexUlH
wDX7Fof/s3brX+P4IHz72acn3fDwPzV5nMEuOJIsxAVt8jEANqRtkB8tsLfY6ZKDcP2/1ZQ+x034
pJV74jDgOVZzSY4jXbmW5QdIgvd6Vh8y/aDOvUPpw2jdxhaeYBLbjVGFtBj4qp0phiSZccWAgvuC
XKAoHz7NmIujHhQuieSH/cWbQ5s6j1ztYMdf7FZorIr0AipG3wy4ou4dFrmalrx7oq55QPsf1Jm4
JcLUBycRTEyr+g6dxFEVJlebzafKB4RLEl4e9xH+kKp7TFAOjZm42Fz6G9O079MqMdnLU2TOprXQ
luK7ZvJEB0HeHj1D2RGUkj86ZXgTvsEjzOgZXIbGMVQVguecEDpqF1cz04gjA4AQb1BOenDfcQHa
CmBBiKWTeSafBkbgdfoUPowGaEvfxLljMm9VEdLkmvhoLHMAzcKN6Pn32V2stFostwYgr9v8khZx
t31F5wCT1b8MAlrfBPCGA/5Dyf5dtPWRfG6GN52/McHdDLP3jGpgVzo2hm4RfbmVOLaCnEVpHkBd
nOYWW0wtS4l5lf8sgaMH2VR7JTEl5uQDuFZ09dP65GEIwD8CE9gjYxFfMRno7rN/rYFJbsnYYViz
PDn58qNrcYYsh+oQeZ0tPXBpoPHT4blzrIgEGONiwKVSrSS4Obw0i/cZg3eY5bfI8V4Z9RenWo+Y
P/xVJ2ibphEnfrV2+ug0ArtkAR2yuCN0cCNspMdk7nIADKygk+XbLQExqbOH/nWjQ/M3KVievBRg
x3mEgRBdSXspa/nc9f46efU+hO+z5veyLo92RJyumRukSrYmP6t8BZIHVFCgv0x4APsKhbjRSNJv
5tMy4JqIGiYwItl5PdZnPVxbCnNqaG5SYTEidqpVVThFe4WaeZD86cllcBS6NzCytEOPpBh/S414
cFJ1cspThx9isu5KaGRqNMYgtKYPr+Rqmaj2CbTzDs7cgwGykE13w2O+Ank4sFB7/izMz1FQRKRB
8gS0OImZN3YHO68uU+n85Bj0eEPEZrYZX1tF8eHhNTqWHH7+7H2njemDkWHt2D17hORhLgMpl2KN
Y2KJP9mN+EdJKBlZl+B4DvPtEreEzdaRs29T53u98oh0OEbM2kANDR89NmZ0XSaPHg5sJzWvY1o/
xh4b0wJBtZwxJbPP6Kw1uhIL9aY4Mvz4Er2+Ftkqg/BmtM98SG0pEEWSpgCk88vJeUMttLOzDYW4
WYaPwb4BvHwXipIz4eDbwtCj4l7/RmUNV7TXTOMbffJ63DpJZ3Zbz3RosUK6nOmQnJTwYIKt8mJa
gscMeINfjyv/xNmFgvhNNQHK7j3/2PVdR6nN8RjZ6jOH7MID2vCydPXb12wDlpvA1grQs+CUgSem
YL4kVgrwwUGxnD0W9/bks2ORDMVq/xLTHCYE0M+Kik4udaD6+tiGJQE3VsBybNd3OPCc3Mb7Cbh5
35rXinXNtlkkNmizvGOisaKdxnbHrKUanmrvQ3Cp1x1afO9lxmskbJixRC6uULkyCNkHb4YZb4Qz
4AZLn91aPytME3HSQ+9mtpv5b+5So/PyUNLY3aP0O57xgAGplJ4GICKFP0Bacd5inxzTcLw1jrHv
9PwLQb/ahxHeF+S5VU9AXw1FjrkqaWIlo78iJxJVq6/Ei/7YpsVcjOT7BMS2WDV3VJAXn1RUvOws
kcRRp9YNiK4TcsL5LviVxIXwt9x6RrQCk0UWfVUJ2ACVstmz5bFmc5U7JY6U8lwI69IUORApwMWb
Pp8ujZOffM0VNZP5urIgZtgjx954+HesLJB1beUGSfzX9xjYFKP51kQDuZHy08vaQ1bD9Um1/zYt
xhNUrCT9QN7OzE34p2RK/iToAbIJqZE9CpIBw78Z4brjnyqk0Ksdp2Wig/19kX/1DP2pwA7fEMrg
ZmeIMQWEcZoywGRiDBAYNCzyJolpdObW8U0gAWlZBHUqr+1tRi412jT99fQHcD/lbV28Lq0PssYG
4CV96BzntR6uNDvcblSn1q9e49H+kqKuz7XS2EAWWJtj7j0VDmMwG162TMzfRQNOYLQGnFHDCuO3
nXOlnb9RlM2Yz1E6u5ZtMGgzJnbi9XE08HR5Jo9nSGAJzBTmOwgud07iwV4naDWYTfPvYpn+0TeH
J2eanENlRWzNZEjW3czn5CjQYFUXLD30E5QCXyJN74jfcIM89ohgBD5CPjRicwV73GqRNfieeT8o
cdZWIs5kn13jkC7KMXS1589v5Grg9R8zG4pIG7UtQ1BKAd+EW9w7w9mlI02H5NgVU3ysvCU5UOCv
yM5HhAl+MEZhcRiG6QvTL5RwuwZd59uvvdtE286OJDTOcWdSCHeC+WPispQH/RrtKzoSqOg5krIp
qvCRgKA7SD3lex2FO5YUw+sSGr8b6Fe7vsFLnydiG8+so9FE4leir0EwCkbSjkf30mUFMwLbYNyQ
xvIO4XOxo5iPt22TXwjbiwk2pV+vwfOICvvK4AzlloJx59nWr9oIK2Z6AoEsjysvvREQmoIe0NSJ
UXbvVgATJk0dUwIA0sXwZxxQRZgOmN4E1BUlGVubAXj0xG3KgyzyEJtkEUJYuJrm0m1zlMog2p+t
Ib3lBjrUdvEOcQX4tM67N1X9c/onn7z5SF8rRAJF3lwzn4jwBaoUya/bYi6JYD3FnpnGF8dj6DAV
xy6zL0nUuMdqQbSw9s1ePfzgy01pzsi9U+0N6u1qH/D/MuaLdrIoGHwMVhWYLhubfy/L/37179v/
91vqTMMIbXgsx6WHP4OfuDz37P2Tlid6X7GQTuUCwBENXZc9NwJIuEvBgCwf1K61HyLeRFuyf+iN
aTpH6KkSj2azgfiVHuOioTBl+tKl0jximRZXYNrJecVAze5vVmc+I6zuzk6tQxsxFI+r8hoKYx+x
bCTKiYNK+s69l00Fy/xu2E09ySBufxxVRPx1XCA67Men0lMSG6wFBJFEQZfnOpcKVhZyQ8A49THu
rAobfUnZEdtvmCVe9STvk9q6t+Rwo66HQW6SXYTKrihMagYNMaMDQCEQnu9so3zsRX1ruaIa6ORW
49NR4wp02vBeMhrdhgLlMOZ+YxsVrI9wR9VKnQx8yLhL0z+xe+15tB7KzgXqrOwbiN5vjLYvWQUM
YJHj38oYNMg1/zssQcd0ZxlLyOPTsx4S8+zrliX6+tL0ITOgMvy9TAfsfzSmwLi2SNsfPanPWAsD
SMkPIgYMUnXEJCAEqUsO4QGjAva9BN5JdG+aBYhOPwnQVD8MUfeTjaN1FOsK23/UM/LLiYNsXy4I
VXwx3mlvDnpYPQiUnhFQsVr0Og56YNX4fbBHSmBDrCXjjpRGHb8Yvf1MnYEYZUreMzI9Yf5c5xWB
27JTIhgjJdm+v6CKeByNtr+GC4bmsJx++ymbAX+ZjmjU78LUYPdUAm5Q9Ul68ly2MNMWhuqNXZ/N
NTRkxf5aRvGnb5zLFM9s0trHtEvepn45ydq+luGDh3MPGEF5A3Tw5mhz4P75SfuEFZlCQN7mBuvr
hh3HBzQNNBHLUO10QgkzrDs7eLgmxWyYVF/Aqf+HsfNakly5suyv0O7zgA24wwH4WJMPIRAitc6q
F1iKKmit8fWzkJfNvqKbHCOZlqqCkRGAu59z9l7bx9JA2yOH1ixUA02qrDeRjneeZuJWTOKB+T1O
tJAGHRG8xZVQLko33Fpq3U9HFt+NGSTGmeZ3uav0uxdhcyl0D4QmGPhOB4YtKLHaNLF5HyT2WzUH
BQGvkzwBuwCRGWNrC5KDk+oVmYxCKTB1czaURVvn61MVZ8Bjmx4qWKDdQ2apU7+2UjujLs5fTdWv
z76+p49j6GlYLfg0SuFOF6pSV8Kr4oMDPpb7dW02RfZ0rQznc2RQSgwzPaj+n42oyahBW84NDeb/
+n5IWskhGMcDqYTZeKHauT5biX3um7Q4uBbcImi/be284uaCNyN2wrOeOFgj3UXUhFQbhGCjgNuA
bdklSXGvqvlVZtajIDiC9ZaRHDGrKSaIzddji9Sg/iuIb4Fox44ZR81+UkC3yzJXpBfH1TePsHUS
ESrFO9QRThd6qMBr0KMUlUC3R4csGs1kZc1n5gw6+WU0YcDHzbRmmLfQPvppj8CePdQmhXVp6BAX
PN7WYnFskdPPpXEi4jk6TlHq7JgpXZKDNJrJcit192Q1Tntas+g3zpiQqWTUwOq5w44TqL0ptVdY
Ne5NvKFUXyG58aj+VkkbxnxKEzcwDlHsMnkaKNQT1Av0RQCxReHlgrQuNjy4uCBA60lWvqonVqep
nI70Ta6CIPQY8pMKvuLQkbBYe2K6q3PRdR2ZIDqOD53HvJbD6/nrAw9Y/fqZvf6exui2hXYPRG/9
8uvDf//e15dmOzm8+eWhQhl15mQfbmojwMC7EGRSuw9RbuO2/mebtiZd+NyuH76+9/Xl12eoP0GF
ztPp6yvJBvDrr8mvPm8PVivOBRKpZPXmrB9qjGTncv3w9WWBaZtoP2BGpTO68NwmYGMd3qayjfCD
NdC9hoWGxWyNvz6IvW6Pen0k05OlH/b6YQwrJl1jm1tn5tbmrx/c0HqK4UGvbYr1nLCxCgcyBfHl
8Evw2WM+MqE3zS/G2H5ki1H6gUdxu8yxP0/U+IKMrQZm4RISPDUuD4sFn4nBCz0e7O4OYHMb6gyB
iUAMaXw+RpM8EAuE5nAXO6I/15yZLBZd4seWlyop7/Avm7L2o8lz99GSM3r6Ccyab0beqyaoL3Tc
q7qNb3ltns2QUrmZ9nFWXy0p8UPGzD9wVX4Zp+biO/YPe8Zrp4blIy0tb2ct4W1GD9TudXzoJzIm
vUocujFb0XTnr7/D7arTUHZH5tYfXTXdygBKny3UOQlm3zAwV4bqM5Fc4lIupIXhvN5J3PT0H2c2
b2vYdtHr1BHjQJfjDcEjXT2XY1aNZ4hjEuPeDFGYq7i0yf70KwJR7gKP+62+1rOhwR2QvdDLOwkK
jt1Bdh2Yg9R7a/KWvQjwxlg2d7OgT4pxYeHqbQiiqN+Kpr2jkd/uEt7MTbQMB6gC56BBVm950at8
xu14onkwpmCSzdht9qH7swcFdA1c2NsbixCbJVIPExxXn9nyM/kp6dlocNbEOvtg90b3fQcq8s2b
zJe6B8HYi+l7GeUe9rD+upmqFru3iO6iPDng3/mArQ/AtamxrTfE4HnyM3IgZBBR1B9q785YXoXb
QCNblmEry+yiUQ8c6YBMKwpe28zdg+25NH1TeSpManGCpaMjUjQ/hyd2AC6T7Um82TKPINUktSkg
l7i5rMKfGIh2liO4MOT4vVjjGPPmqdS4GjDfEoqZyGPuLd+SxrjoQnzxRclBc2wROsVOj1GAA+LX
IDsMIDdGjDXRTq7ZLClpmfGKt7dRlgm9js+7C8QmxH0v0UnPyyXT6Z4RJVBOnQjsUSQqa2S0La4p
GDcck+x4oFaqiL9yOYNmCPcHTQwEk2yif+zXLqLf1An0SY2LV84yAul3V1Xn4TKcIEzM7UttGBRt
OX6HitbiTGYlqqj1tA1XaMSKuIE1QKPXQn6flna+03Z5KNr+U9bNfGJzZuIAzUwrZrwSGts0JKis
Rl34KfzgavTxxTF20tm97WrOKYZ472iOW1V07ajjsoaxl2H+LRpM86Cd+XGqjYxQOULMs/w4EHd9
AKYuNxV4FM5k87zXNOxCs/aZ2XOTQczb5W4BXLUMyMWGFY+RE3dTVNX7MQSu17lH1mNaMXESH+XA
zYyBtzrWicfsvyBsy/ZoE3spFYq6M2xuQGHVV8WQqN0Q4TvwKM42KEpjwCVkQNixLyaF1SXkgZz2
SdLPYPJAr9TiGOt3MvazxAkvloS41r5kEwSihBcmwzya9T9qfczSdYLH34sBwjyb5RLeyDyF4Oze
VjVV2xQjyg478RHL5mMggw9IAFOkOPVNQUgkdOkOGyfUpzvTHrliISRvkS6fPBImoHBFe7M6OWKh
kUigHBG1daapejp6DpERkV06Bv0xiEvJFhyfyhUUTLSIwLvDrJBIBUZEubRQTal1UXYEPbYb+O74
YdXPkXLgvIQgTSCp3UQ2EU6zN13ZHl6qyZv0frgmI48ujGr3btu/JJ71XVQtF8VMM6Kh61uM6qeH
EifW+mVgILwdU/pQo5b3bvbpTYRSURENFLK47KbmTsUaYRLNIemC1+mLlSs6Um9ES3gXZFdoMJoN
LSsy+gJ8V9FF1wJynnrU3azChJC1JoxoU4LlG114mS8t+g8Sfxyfs/MdbVt/tMRDoQt82jJ8Lq2Q
gbY1p8zktpFtYZwkVWtjyYoVSah5PyGrVe1L4hDh4RqvsTayvTHOnyoj+nte1qr74MRz4ov1eFEA
SLDg0hqjDnGBTN8sNNEoGgCcya3hurdBlb3JBGwrCdAPcEcPvVW+D9J9qRuH2KCSbpeJabJ/tG0X
SVVrP+u8+jlKOEKTbneT3QKVo8u7IU4Uzk12RobPWUs094OZ3gD7u1foHpBXapNBb+4yryrfCqJN
7EnRnQVnw4TCINdm3KqcRBvAZ4gmWzfxk6He5Sr9Gc3qyRoKPC4D+hKjWsjAsBRogvHQoKhFZeER
xtRfStN9AMSZXdiJuBu66sZpbec4Wl25d0V5W9TDKzIXcoiYoOAHZzBcWTsGpGzg4HcOnOhvdGEZ
fuHhzm9GmKE5KdoeIgYlGNNjmkl9zroHl4mjJ+WT6ok35XabjYgZSuSezR7uVZt01D7fSWg40z4P
9spiOIRWAvWpItawWli0qo77bppW7xsMycEisU8ZVrfLvo/xbKKnhHKZjGO16Vcu4yIAdBrFeBvN
K0a4H86AOYnxUUxmysnlIjlzwVURhWur5dUcsuQvjsVsM6wZ4efoi5LzRPJwQFMY76w7XGbZ8L2Q
fu7nVdHtK0X57EBJbO2lP+WdRdO52AkgOevjkDdfdQCuYEhuEdqm3lgdwOPG22WEfZUz1jzEJf0V
qluT3hHoxdA2PrjLjWNqXfdl8CxMK95J/Bnc1OgiTRKgsmlAMbe3O1LE8kyX+xoVEMC1Q+qA9p3z
78XMrm548cMoxbEh7ZVtwj2O+QTzdMIeFrrAHG0XrTVhT7B2K/PWiIOj12Iq6NJs2ou+n6kemYQx
IHhNIsiTdpogrEMEflESZ4G0jW5l1X4OHOUvGhK9zJhy1cvAQwWF+RjaI/UUMw7mDWW3W4bsohMr
LsJNrqe4DXd5xbRLGeWTJsHzVIwtBNdSPS9sjfTVDUJv4A/C3b4JWii49PVRliwlTmQ7x6ksip2d
mvfAYqcHO4WIFC3dc4EayFcMszseMTA4BidVvZPo3iFNEcqJ1e4QJPVnIzvfU9a8sTx4NnBumQJO
d3WJMb4l3ZpejT7LljmGTNOEsS+nYncWkskBgAUsA+RVAHPpg/pHMxbfApV+zOkQ0tYrH4dAh5dj
9s30wH6UKK9omOloS00xHPpgVQZCZezL9GAy7PNpKOL/nrxs15nE2Ro0tDb27JGNpLxTZeXb3mCw
hy0mwiLRlLcqot9U689JNwsCADZJYn12pGxzKof7vDCcBIzl7uYyelzMWF+kbXc5wvPzwZyKY47O
ehltbqgQ6VyQuZcuXc98VK8OoiwfCfqW6nU4ARjPUcjB78JGw5Cmns69GzU3JJaPnBHqeZKXMJJo
CrqCGZYHx9b1QgoyfEeYBT4xry77Zs3mLgI6xhYNts5SCMVNwvESZOFe+ZOz9k0WFnfeyIZWoCPA
DMuru3Df7BspQDH07MBCUBq5725bVge3bzDytMFDwMdN/5LlbOZohUNSdKzpDOEuJHDmctL5N1ga
4WFup0s6CA+ePd90OTHx4GcnbhfvejYrRXPZvO86W/st56IzXR/WsQxgQgNo3yvp2ieiuBht5z6w
Q0UIAbnZ5Sx5pd3wYm550rpSOAiBZQCpg0QEmXYhSQsvhsGSZzvg7tcFNGfeMpogL7VA+J7O1K9h
SS79I9yM8ChJMmfOVSCTyCqWTrBA9VRgU45DXlJ2bFBY8zFzvE/4EMmFIelzOgKtRob6hJGR2gpk
g0iuzPUIyem7dWDTDwtUNtVKv3Ltp4rWl6xmYytcZiKiV++a8EOysJuT0ZrbYsqYuNH424xb7gso
M1pcZWgYfA4ATdknV1VTxfhxYGTYDG99R01Mv/GmJ0QGPxJqti3sT6Fl/mqXBNY4KU+jSr2TgS9z
yL85hg0cAjVYbzYA3I3bNve+JXmnH4QlsJMnze3gNsM595ryZvQY69AwJ4Ire3eJ7twsawxUznyA
lhdkU0On+SGeWSPKJK+PPQJEorGN7MExpu04g9cEksNnBdhHN4u/jXPY34LTJiPgiFAE4k2EOSzC
JJMPwj1309og6ExAGgb0ZHNuYbvEK2z03sNwtaIHM17h9CUz2BU0WdgHoS5chM0w4KR5rC7HVGNr
aEcmAIhTN7FNMiSRr4U/D46NtGu8g6FpEo8QYWd1vflYwjGsMwHlaML7Fqp1SgMhYLfalZwqxYhu
lzmkqZ58aDSEZFhz2jeghuuE8ZSNsdR1xpl6hCO68jSaLNJVbGO4bHuqTLOFh05KdbrJMXEjOb3n
dzgV2M4LeTtEM+L0K5uJUVDA1rkW2AEYqk2VrSwCG04zXMptiZF113Y/KOMrUNbJNl9aRa51jrEa
aLziMjlkOUZGF9R1F2kDvDrShG7s/DJoSUso+63mhYVoRCxlEF1VTnImPhezc2yTDTHiqRzSc1Nr
gJ4wTnl6CC3ajMQBZxg0q0o2HJkxo4VIs+PUMMpU1MDFTOqZhQNgE6WGcXRBZWovvw4H68iByzwY
Oaih2szPAy4wbyGn3o63VB/LScnowjCgqFEDwGEOgiMIwktSse/gHr9XTp2QjwTtrqurCyZJs3DU
qWU0mVfBHSr12LdMlCa95l0LWoTRU9YcC1rDfhAbLIc6e2pbs99asUPjMR3ZMsuVnCNxOGEHxOl5
NAePbqGCH2eFZAKAIuT816AC1ncTRppd3A/vli6g4zq2xKCTLulBN9VzWXfab9xBbQSDKY2S0hU3
uR3TLo0bDR8+/NDN+Noyxh3gznJ6CZ77GfNA6JiPgwnaoZ+mFYQ5zQcLZoeR0MQT69JNNufznNwT
DsUgleYDDQG0d7q7oaePz6Cz0Kgtxd1EE+Witx7DJSpJHBlpyFtPoFOaXbzSvA3LooVJkDocOO85
tPGTdst0w8E93VYD/LoRGnFhzqfWsI9xVT9HwfTpYFDIIgPgN+b22aa9OU6Ai9L0bRgtMuVMsoul
WZPKFkBbzrBVxOgYCCTDzJ7U7sltFdLcjOGKgfYvtO+WnFl2yVxKwx5hoMMyAKjj+yR/BB7ojDh8
TOLqVXe8EkVq3ohlze7kXeQMUz0oL2eyiZJ/MxnhD4K+bsa9NYv5RACQ9tEqPzWFlR5pD0dQNzy/
RPiwh/yxD3JUcSaQX7+E2Y+Z4ATTYfGxxn6vrfSOEfLOjV219SbuMCtXmClK77YZiL8iYuOympmJ
Tu4MI5OFgB9Puyo28Ami1tqT9IJylXoIYiBLgrsiedAUCck8Pfs5NyQ4Snet2wcEjUPolzli/1ET
glYXnLz5I9guij09DLklcuzZGOnhGUkOEosB0jQ4/dlmtEXuFJRwte5McR7jVEtuMa2SOjgF93md
nKY659yLjLjhfkm7EYS/lesVlRwgSLUPnHWriLHuEu4gCzYH5LzvBfjDfWlcuqWNnSycLQI9EFTm
+lomZGnbs4p3DeMOVgRJRKoyNpHIwz0qf0KdQhaJOR39mQbZqMwEpxgz77xpxuMSceaj/lh6blQH
Qjny4gvUe1e9itKdLphBS4TSjSCxk3DVq6m8qmOj34UF+4bjgAJo23XYP1/3RvYJow5QAHJ127ir
xPCdJHTDH9hPiUuqv5Q4bUwmwEB0Whvm9S6qLleRYcgaOnoQ2JzUeUmd8F13CKeC2n1Dlwgn3GYE
l0aW3rTUr1TtTPeox+J0IVSZxWHhPG2M3SVatVVtjdU8WS9Wl/qp0gQcWMyPB4Ao5TpXnVUb+sWg
r0iz7Y7GlOLYXb6hvYP+A9KPvkCIAbIP/TaY8oswSq+QRRJyJut+P1T6lYOKc5yCmAxL8RowcU44
Evq1TRjTNLF3EvA0o1yeTCjQveIKnAti3AxaczFnnalgy7WpgHB/f2DjxtZqIBjTLEDUqgHqcPY/
e/pYiiz0MZeBPgjgB1KRQB7MYQut3fy0ELe2btC60E4/gJDZYW9hEMXoZdOOXbhpsvBe5VNyk1AV
RmqGwz8tr/naH7MH8hMKNOor3YX7nCT4Y1c51/U8XsEZsLYGQobYc5mdyxVfEKAzh2PG/NvYY2ql
BFQMmSQ+S2KO4HtlkA1MYtMb3O54rFJsjvl8iDCrzvl+6QmNadcgp1LMEWHlFWExtDaBHnmQ2q4m
FPebvO+hVAE437VQZitnZajUj/kCbEV02c9GNS8420+JQ7ekSSJjC1t6n02TiRByfhkl65dnyxPk
oPcIaKeOEb9hb83UCO2TQMaEttw1V91T3zufLdaoHY3I/agApGdWTlvHE9a2Gtn5KPRDE212ouAH
ynCios68GGkDnCfq3Sf0f/Ar1TricfXONvLslMvvwIdvSw47flgFb6/aUcBkiqi+nHCklSsAvEri
c4YECQXFnai9pzidXqMBsSOuO7VpqhENg6KvmCh1b8mR1pOxjs7pBdQlZW1KQ2Rr5C6Cp1GFh1Eh
cRRJrQ5kxDxy43G0JWihChCYJHF+I+WFs8YlKKMXhylcWELTncyIDZ4Yw8HC9VA69O2hXLI7mqbY
f5A2fCnU0fNx+FAgKjLL4DQuRHgxzZPahiNRBKIdL81c9Sc6UsFUD/4ccdB0xXaAcL2ntXgVpZQb
IwNDN6ZR1NDIPUZ5h1TUkN84+S4XWfW9zdbj5lIMezu9C0s6Ucl0R0Kbx+Wm0GqYbxiRPzEhv+Qx
3RbqdRRLc/zSAxc8hu5wJG4h3Abe4pxpOG462RzNycquyXXzLW+i/LKr2zCkDB8xw+6gwTr7XOTV
Lh5md2cp94L/tcdA9NNxqXFa6oiMrKG4n1dgvh0ZBihONCYIjg4hRpdNJFni23B4zwrOhx0RXnmI
zVHajlpVA2fPRrkHv5UBsrmLG6PyBzV9CuhbdUQLjlS8GZgHZ/ulRU1LhFxyGogFwnGxa2wc4Jk3
au5XuoAaxbTEvjwwM9qOP3ODqrsHLyy5P6i49K4dcy5Lg9FZe26hiHAdEwjgmdVzxtSSDWlw9isD
gyVnFTZmMYzCd4X4+tFLQVgo+6kt2vwoTfUzNXHHKzz+k4URkRy8E3HkMgxp+UTBM6mjzJBwnKMx
OyV9I7aJAV7K8qz5RP+RLKXp5NjUuQHkkr07Q3hvAS8bnnaOmakZVtOoTEz0RE6L9s3I0OiVzIkw
LQU+poCnyDW/6dz9mEzvqqnlrbWMb06WgtTHFkdRaP2wBIc6GAZMeG0sP/X15AItrToIakaF46Pi
Dh0SMIU1vkAgyOeWrcp3wExsTHaCIs3or6VxcABS9BqZ9n3YwoQzp9AfGA2pHjyHFQA/omHs7a0W
i2VwQ5wsIxAbQXxrNldh7H6XILphsKgbMqA+8bVdEmp9ZzIL9quZ6Z43ioueq4RxylJu5owe6Uxt
atdY/O2GqRVWaxKFT5Dh4k2pOeUgtnJthsCl4ARXtCP9Iw6T2miCI7lLwIyDt8Yjicidpx/IiOo9
mrWtObQnIdKSNLK+2kST4gli1j30YZXchJH1PufcpKpc3iKLaWWQdSdrZrxr0UrH3z4PGFz47OtD
zrnmjBQIFX3BKoZG3cwmiDAIId3pYJgZxmmGUbvB1f5Mr+Yqj2/oKXgHr6JNZlVMx4kNm7dZXU+H
wJhvhopVk4QS9xg35rvFtnQwS4gQbdvcIPJOSNUW0nfHhlFhSDPQ6XNvDQyzj2HlIPgdWEGiEt4+
ewG+rDm6QRt9q4hTRvsAG6/2PL9Y8HepaSoPqFLfUseUhxKFq8AzGfW8qnPnHhh4v1kamVDijSQR
OMCYVD1/Wn0OtKaQn8mU3VCCXhjoQzduk0wXxFjUp1HmL0azWGfTZntBffSEeFJv6QnD7oya+DrF
+lJ3IEPUNM/3xrfSluHOMGdxnGJevQsb7uOuy4ktjrvqKub98ut6yfe1ziHmYLaK8uI6yQ6RBHKp
K0pDS9jGXml1Mrv4Xhs9sRurKQoEBNXGUv6MEp5tUU7bwhnSfVPc4CW/nxIv2FXiRZUzhMCwug41
MgslYZgOpfjMs8baRh6J5ZK7zui12tUda0cjMmuTWvOBcENPYk4FcIOvhY5tXYffhWt/MkGErZNz
lK6M5FBHvG56JQRYEuWdENatUGRw5sIhZaP7gNa77Gf8U+OIiECY9T0ZIxMlPJLNeTLeQXjEDHcS
WKG1SC4rhVwIns2eQSchaJlpbHm9OXwQosf4ymKE7cTRJbg2ZN2A3pcEM/bQA/wYHPrQ+CRBFpjh
Me3i66Z3H9oqWLFDYEk8Zj9xU/pFZ33zphp6LkArTCvehiFbftBlRGBByEXXzzUtwjw5tnUkbnAA
x4NybtagA8h0zlFKTkJpfpq94NIsCsVVx+1nmgn4E8++UciZOechpzjRfwJ96S5w6hGYbtHS3bc9
87v1LYPFv5C4TamEVAD8YzJdY6ZcSprTHCJbWmC2JhqOsWKX7LBiMKb+ymoNXvLGOqZz/Zow9FgQ
zaByzfaqgQsy2sz3kT9s6OzTVDaoNqbCO7mwo50SYZQax/3QmcsN7frVX9FXTwiTvzexPMXg8e9t
W17VTfGKViraBjSDEc8SxFlTE+8VQjcxvfZL5x3xugEdTBAolxPHzZCwZ2HcE2Vl3s4cVrRSlY+B
7l2KFHIgwI0zhEV7i7YIn0Nk3cBO+Tlcm7KN90wuuXWwL4ChNFG8AXgBdgRHjRcNqwZifm60WhFA
3TgHlQukbEzm2bIePGnjerd2jsZyGlgZgs0lTQ6qaVwfQCAKpqJkbD/W7pVYdf9ysKG+DUHBNRT/
GEERUADYhMUV8Uz0E+mgONHRr0uDvh0D467Rx5JgBio349Q5ERmdN86qQudlEd30JZcGk6NBe6gi
O7ehzQaWTxdNaa2qvXRrRTAfzLY7wtuddnDoSNlIQOwKCQbVq537AYBaizz5SNAb2iIiUDDRU5GR
rEC+GytsGTcsCLL3J0dGFHxyizbqUzpYGRijNAdHEl42Ot9F3Ob+AoxkJ2rrmo6V3sf+2GF0IsAc
nJdTAVFGQQy55rLvGKWGRPrtMDN8Q5jO/9ncE6W7sjNZr706J75lmiTNowNYPHBZ7G9Howg4EHfz
MeTdPTSMmMppOXRRERwIrD1GfYASyVnqHdKHIzaOB/qpMwUYiHIcCDgBRqoHhhubsWM8yz17R+pm
TsAADYvRSW4aLxXblihkmg70w8hBVX5oSxwDNfugTXMep9J3bKgw6fPye4RAk5OTPzJdpx/x03Fi
SH6j82Ca/Y9JUSKXE2or455eJ2y3KnqGw8KZtXBfZ3iFu2Udc7ppzVGZs4gvKxz5C2PRg0kSBUHT
F1RfxUmPzuUaQcDJxoGP5u3NWYtzgFl7I6vymjMQgSo4wLZmn7+JGm974xLFOYrxbBXji7gCjzEc
wEcz5EuRbtsu8Hg9XWW40/ZAJgzcDGSaVhmBdohxJCjg7YI6k+M/vKVlKe5NZQeHeWvmTrzrJw7P
YE7c87jgViNZ2k/U5wR+A7gG/hgzQODCnHmbt+PZbWl7K+W49CdNpMW4LXAlGDJMHotMPM7Y4YmP
T09GGnALCfMjnSVC5+PUzVcJUQnbIlnlhZpGVQ6gTDr0SCpsEn0FBy0zpx+ktZBuwugg5OhCu2EZ
YUGY4z7ruS1DS2wyKlajoEpfrMzYucaImIDFxErxoEp/sJOrJeNuR37ORlMtzxY5ocWYAu+W47lJ
WSpcYT+zvoXbqDX3bhEAyyweamarsKwbRNGNDQyTdXzW2esI/3KXhlfacj60CR7QLuedUsMNBX9N
Kg6X5zK4u1yXz0KRn+cZJhMBQbM96mDoNcQK2qLdhRpFHQvffdNoxPJw4UoaBWlMpBR2C4ozT930
A39d1dG0qruGCWxxPQb4byhpgPMAjOoTUpadcm/S2EHBZxJYsQfvQRQtFJoO1UYTJgiGPQSUTczm
PqxaW4eTvjQ+VW3EINL7Tw6Mu7nDGz7TrN/B+z+K8/p3ZpmAhJM9S5ihG73i3/MIvXLavKCkpLYu
4w+BYslqyw98DT5sgZA0l+iybwO1W0CzNNZy2Q6NOjFwXkbyzAgUFjPB7zgUTiXmWYlaxI9qXhFa
ng/AK619PMIf8cL2ZjLkhwRJDNsl+7AygAuxU7yuUlVt29yNraLtj6xS2CN6gaYn6CzATaHBTfqh
okEQk3UM75xFJ0pNZ9cNqH4MK3svEqYvY+AaLKiM5UZNhQR/ilrL1fj0S/Rvv/zlP/7+n//xMf3f
8EcJJnsOy6L9+3/y9UdZzU0cRt0fvvz7VfyB9KX82X39s3/+2u//0d8fy5z//stf+V8faH06/3xc
/u//8fR2b93b777YFx0r2l3/o5nvf0CS776eA3/I+pv/vz/8y4+vR3mcqx9/++Wj7ItufbQwLotf
/vGj0+fffuE4/fVK/fpCrY//jx9ev+X8u6u3z7fwrf14a/70j368td3fflHmX21Pa22CCpCu+uUv
44/127b8q7CFwOIhuItN15S//AWCfhf97Rc6z3/VSrsWfQyXq1qvz6At+6+fCfVXpS3T1Ba+X5CQ
tvfLf/3tv3sT//tN/UtB5nlJmFDLH8MjVb++1+vf5gkpLTwrgienUDZ7jsnPP97uIcmsv/1/xoHk
iS6ksg2XEY1KuE3SyyaxN5nwfixYLbfU7xiOAv1jQUx8MiL8qzka/67Fsk0vDp1MfcuYA2lJk747
0/tvXst/PN/fPT/nT8/PRmjgeDCihVbS4fX77fOTQVK2hAOkxM9C5ClyVBGWbn1RSWgos/x0YgiG
lZldO7b4XDqWD5SdHCefy6k/o9GkH7agF0o889f74Xe3w2+fmfrzK0f7wbZc/qO5Hz3r989M1Z4Z
EkpE0GwiCbGfYXEuvXkRSSqmKTaPnKjQdSwLyaXW8KjCaPJFjVzD+2pjJm10NEOA35km0KQngt42
OUxJ5Ac5FU2cscx59Y+6sJ6yVZZlWfYdqqw70FEpbCzTQVRS0DkFFod0Gxa+nX0U1pXS9Pk8FWNc
rZgUIO/ZlKaBk7ZeQ+Cdd8sK6aTUxCdIqDabEoyY9mDEKEs+BZbj0CRNNAMD9nQH7wgLpuv3Y9ft
TMOlP4KOP2phLKJKuyqCooOttzzL2LtdWurVf/3Wa26AP1yayrSx/3Jlaqbx5h/eem3EY4izPttW
OBP9RRrmEYU3tt6hv0x4U7t6Nm7mnpW2hcOYCu/dquLhkQjWnehn52i1Tkxvzfqmg47apZ+JfB/D
4DiOV0L3D7JyTRR5Hn+uwrZHx+mqYmjUwNojKCvb15NhHuAv0ThGnHC2NLO/lEml79VQOx1lslsz
192SoosrXdFHEnZz3S+cgsqu8CUhbogGcE148xVqHpxRwUhOIMPEk1cUF+lCFPO8arFM5nRHO59f
Ihvrpusul55kdjEbar5eAZTjMDzGQ1Efx8ArQZ/M1/NwQhkZUuUycIsWbHPuDBJjkdm1amfzskkr
65DAUVmrxwSel5nRL4yI9ZnhE+QL3lTZGv0FVgw6qNY9gC2AVcK5NUZq3TTiiNDN7DFjiNs29FL0
gNGWprhx8GzntYg8MKbufJZi6HbWAGHKtoubYiGk5V9fAuJ/ugRcaVqO5oqWlrv+/DerU6bzjN4E
Bwc0KpRsNjMGetfXtK6bIrPIo3Db/Qq6yQ3rBL7sKUxhiIX1HRbHaqebhjytJt/DjkfFU4KoM2rJ
2WBUVOXCvs768tR6Q7iPjOLfXLzC+/PFa3ksV9jAPct1nHX1+M0zL1qIvwlCRohv3WUYCmRCunQO
hshAHxjQvRioEPYFRsQybQLlBwPvPXmqGLK35UQwx8BYjDq795EAtatgMdqDY752CDnd1TUxwWkJ
W1wtj4AsQ4b3DG06d4QOlDJ1QSGxbVJwcf/6/bDWW+73u4XHlMQzTbhRgnHuulr/5q+yEasUyEa5
kcpr4F4c3xeC2/DU6K0N6wgcKXTM+ltRXs/BGbo0jZiFLq2ju7NtD4w9hfg3G4RcN6jfPyV2Q/ZV
15Mei/Afl2HpgRYQFR5YZx4bXxpE7Y3L4sFd2rD5LpdDkPgsk59GZzoYOTk09WjBmsq+RKm1bGEi
K6h99PLNZDyTz4ywWZSdHyYBEh573LqJTTyLZsSSQ2pJVqCMrJ31nDsTylY98nqUu5Fe7BDr9t+9
3n+6imzhmmx/jmlLUyvzD1cRrdapWQIEzqFFvpoX14+p2rXZEB1RWDPMlPS1HVxzzop9UoUmMroL
NkxdPiJEmwSQ80th8xAadOhtYntDq5r2//qawLQl/vAWeP+PrfNajhvZsugXIQIJj1eyvC+y6PSC
aEpqJLxL2K+fBajv7YmJeUHAFCWyCoXMPGfvtV3XZiT0+FUF6yX3/9wVmKUIZwglQwY5gJqGBv1c
2K1NrlDQrpgWuAf0MC4SYmQrXlr+pXW6tl7Op+BWYGxN8l0VPNQmLTfg+pf1a9O4En5QoU5GUt5Y
6mrHvgZy1hSj+soimAxl41KgiwzrhZT0+3I+CGEbt6GDlwa415eX0xK3rA+JOPYASIbRWDTw/YBw
7EPKuWt7gBRBombz5ul0v1VUTuC8OXRK8MDWoOukR031W0yw+Izkp0kzX9Vx/R0CSXpII4ryzox5
K4Fm3pwBCoH0nZcsTZ2X0vOadVW3PWpHzlEMdV5gSj4NsHvuyytq0G/bSbdN2C1cXDZ+BB3N77oz
Rms+9XoYN5ZnxBfStpNLodGZCvP0SAhl8ufUcnE5JKQCblmoY0zUpx9uOoEN5bdfF2lvBRs7Vf6p
CvBTh0WXEqjLkzTuA/NctBOA3mVXd1jsBMJiZkHwsZ3r5pvoXHwXHeGRonOM/3U4DYHYITpk7qIo
2aVkFO3tEt9X4verzMu6N1iD47Gh496PeIGaaXK/GGuZX5LzBbDBn85ukGzjRO8/kzFYuWAIEf8K
cWqjSJzQwKDAMGtywabGuU1VttOmpCF/zZebPubJTa26jo909yg3G/VPGej5szE56c6TKbzaXBGf
p9nTlQkTknJFQqRnokXMpvkb3JW0tjE1qV38i1g/8R5kVnXvyvAsXE1/7wYQKhlRD0/mfBjhzgUW
RSI6CsBXt4uqUz6V8d2xAASVtVZtU556wDpZva+6SC9xxo3RPXVI+9DVPLVriXLAxAddHv3L61AY
9ilV3icGemysbdW9Yqv8dNBIn5YjLxI6FrKQSu78Cn2OWU+Zu68nBUBJt1+XjRxxTkBVNPfLoWHr
2o6ggAIaQG6/DnFSvPL6IbZBL1vihZlM/SYYVFwAA6/oy+s3jYgt6ALFfblG1fMlSKzyuhwNyvyt
uXl3Xo50wPl2rcfk1WKkdhOpnZdNqBnB2asIDVM1A12ruJdGCrhPHkXGicGIF9o+cIucpsh2efW/
P+zPV02/4fZr/qJeCE+z4O2JmvjUGYK3RxCGFsC83GjEf5BkEmFTn5jwziXQ0bUl2nGa9pfeH6yL
0j9knRrn5UxdTD/Kwtd2o3TdS1cjpXVFSsZuHcxj0oiQMo+KF/BYAM4m/9LldifXBsP0geH2AlmS
mNT/HjazU3fZaOOx7iyKZVNm/dl0Jbe4pDKF+7a3UMbQEn5aLgfRZBE3a/NwckS5g7MnyeuKSVBv
RAwTUGjG3aV2CUxTDkTvRk6E9tzY641pnv8cIljlm9Xcl9eGPlkmLtwmZ/nJWDfuoWuHJCBEx4qs
j6ovzbc2cWfQb/NBDIf51sxHlCc+lms27N3lWjO/crnW6u2fa//Pz83XgonEMkNKY6uJcrzTjMYw
LGiZLYfLpqJk+QzSY9rEZjjdl3NGR7x7mbkMU/895xKDQgqL9qoryMA+X9WXMhnlJZiC03K0bIwY
eTUAhmxbDbBkrK6hyyHc/m4O/iXV5QSxlyM1b6qSXEe9w6mM8xQ9ek4LwRuMa4zoE436yZ/fOniY
/b0sIu1aMVdejhxiq8+kgJ7CzhlITy1R+JZkSzEXTzDrfTPndK9DDKT/uQj8fUsw+5kMyeRe8T/U
tj6dE70F5B2BZMPkQuhqTKsNWaqW72Vl/RijFoWARVJUm+AcTKfgCONFO5otBSNyiLcBevmNNPGh
FJOnbiZWqFs274XHvGvK279noZiBmqwjHCjzi5YLWq60Q0HOx/Ij/563Tf0tizrrsJxfXmqLTt9Q
dMVqFLUIO+qoPngItV+LKEJklOC0no/oy/gYTqdxQy3EfU0zUrn0oPobnR2yqWgy15RMjVtZG95r
kw4RgC7D2LJM+CuQtnceNYIxG5lMa1pL45tA3rr1XZRXcP/GNx/D/DYriAFbDgHhwgpD2rqi2za+
EaG0o2ev7c3MzE9RhD06hWQJN71zEcVU7omGL1k1LDeurecdLRNEklH043UwCkCvNtO40rMuyykd
GSDKv25YUdBEYUnqCplGRfdQet5uVGJWa9eX/cOi/HgEX4S1Yb6Ku9i+BxLV7XyRiK/uYRTl0a4m
+7qcWv61oZhuWQZCYKpnvjQWYXmygl6epnmvFc2Rh8t0Tgu5w1I/XevMr1/JT5kTrW18D1XZvKra
tu5zU3s5Wl7hGRk2cJaHqFVF82rPQwN0q8/lFcupQSI7tKPotJwKR9PYOQlW5uViqZrfQcZv2wz2
3WlH8wTonwwG0BuXpPU2y9GySfpy2iIyZ0ZL4uLLck5rM257mXW7f8+Bx3omjji+VaCS10PlB+sI
EcWGgoVHRHFePVpnHqe6+Ndy5M+Bb7aBTZNxaTkzzNyqNEy3euux7O0q/miK+eLVagqkOCQ97gsp
9NcSR8w+Uo72xJsmXuN5k8d/6SxiTL/v4cTX/SmDXoMBbvEfdHjEGzVEF0i05dkNL2mWR5fljFdg
eiuBBtokF97roT7goGMwmI+gcBu3qHlfDlrM2aUU2tkLgvLcWtrBrtKUp0eWlivbGYdtiFrlObHt
8SirA1Yl6yvFbkGDdThMNMIOJLQ8dbptn7UmtWlYmPi1mHyt9Z4kW2PeLHsgjfWT4ieDwrQwY/GN
a0IhPmDxek4VfcLz/93FIyApkeMMT2hhoqSqAD6ECrwqfzu+of8e23Ey7IyQj92LcrA+QqpncCLh
h8ZTbhP6Ybshzyv8qMsBLwpq3IPiO4McmNQxbPSEcDZgX7O+0V4tIoq30TwjcdwpeNVtOd5KrdlU
woIc44SzJxFNeFgU6uEwyL6kQtFZ0DkSio5QoHl8vfHrDdMg1n2pDchLyhF0u/XmWz1ikopyf4OW
/YVuF6WwmWto9ichRhcOB4DVMBcvGbr+fR7SQlFeUj0ZWX+P+S0uPSCZdaZHuHep/J/qzi+OhlNZ
H5qo10ZySMkIuI1ZNN5UAtDd8sHsNlJfp/z6m2WSikNvVVSINrAf0OoqSKTkb3SeM7+EljQQ7QYS
tYakFGs+U5fyr9oI4UKjld43deOs2qTODmFm43kt4/hsZQRGyEFlOxAf2uPPR9aovj0VFYyeHtLT
1c2sayDn/44qJbBQi1h4rynvpul7gAUbdQ56VJ+sSp6z0Ow+HJ2GZB54hHSFqUS6RMSt1jvm1e5/
pZ0//mA9S7O1K6Ibj+X+oGOKoG2mNnS3vH0dlFhFMbs8kWey9Q3F222C7F5blBrnYb/OyvKNAyeD
Wd5NfnFY3jCKI9OF8hC3kLAfqW/gia1CMp056pUpHuaOPgM+DOXcSdIRj6BBxoEFsjpF5HtsVEsd
ZZ/jSGKhGl/brDvnfpk/QpPaX+1HTIPb0Lr5Q4IvWJtRWMzYz00WfkwQ7tZO7vc/RuczxI/zPeXE
CkVWYBzJE4yfsDjFKMNs7q+gBUJLpFS/d3TYlHViHkJrqk+A5xhM/ejsilCA/XfuZRSbbxLLbkEp
i0DS5JTHmtwOCy0aqkt5QTFSrfGGa8cKOunF5UGXqEbQFw/Q/BcoKNzByx4yHOx1S8Nhq2fdy/LP
MoNApx3iFCGSjI+Y3pl3CVqEJ45mRi8G+idqMlF4UU7xQbKDvNDWxo40uWBsEHcuv7JPksm6ThXm
026KVklSRwdVjtaOJzNKwYk/pgzK6Mwyx1iNTbtBg9QM5HrQh+/2eqDFD70JkaOQs+Oj1t11o4g3
YxrIbdOW5Qf5xpQlrGo6SbKFn4eMv8+PYx6qBbI92xHW2WPwXiY9o8YI4qjxxVkmS8k0gUuIh18+
7//JKdVdR+T0AqAlX9dEVqyXwyCR7SZsqmEVU6UejT6+LbO0DHXKLukcikysm/DT5fabIzKEAsIh
5dbwr4Zd+wSCZs0mivBSL4fLhWAQ8T70m59lXtpqqxUeA1LSAf1Eq7zNgJ88p1qrcWfBU+hFIb76
2tmVhen8yrLmK6cbfNQLKCAOywoY4TZiFP7JD2YqMRmjE05DN0o+6COTId+0AzOl4s2o7Iln/YAP
VQ97YCOzAMLOm6urq4veyPK114s9PoHyoNcFNc+ojR8CcteL33zorRM/bAxCr9UBIBeGQTPcxSES
8yqY5juLTWHJaS1HPcT1ljJR7PhHLL1DQ2GZZBZUmnUHgWnfRamXm7gKc7oAnCuFC/YJ7Ui7D21C
lRkf5dVGhHcVTUS0pcHga+Ib2lMaAlCdu/veOHY5UZQO1KXfBOmpzmk+ZNru0trUT2VdfxSUzY+9
a6tXoRgLes3l0QIgCbYhlZWJfCRcACD7kVtUYE8CN23IWmUvYaB9Rp1IoGPSfBXFTBm0qHmTQqOv
faKriBIPH05pFju+Ij1ii8FcKySfp75NxxPfSGBwFL57NIZoN3Phr3ErMFMioBuxT6rvaDRBtoZH
uyEtZheZY3grhcAf5DT+sy9E/6SbJN6lMVlQQY1reXmTFN7x+Q7rWOvmzSbpEPCXbjPMS1/ysBUw
YZX1POgducqyvnqPR/2bOEB8yVYwrhFUmMeM6UYR8CBTmvsDg0S2x2ikTgLlxp95WmKoczrZpwZB
PVoalmdQFVNbO8Q1w0lSU6XXUUzRD7ZWfqpgE6ZIHBt9iq9qVggmWZhv6rq9EaYIdAStAcW2pNhC
ud3nMTOBhgivh1cHTMXjhho7NhTs6Eg/6lq+ZnheT0gPBpb/vJX/HvpTcTLSCLNVkmjbKdLORTH1
v4b/7ISl/+fMfCkkMnxDZke0jnSP8JRW0evWiXvQVfioDcu8jXojNnaX9duAojoaeReRQwmYDsSN
wzJcFj0BYixDfRs7KELHdWCjLc4CC/d1jYynQ7mmUTd5eGH7dxgmL6yk9ZOpjGhTVka9JVcaKUqL
jMg3RPraaJW8W6yagP1Ym6QmAwnZ8jOzmgadqM4XHL/ugdi4uZynwqMdWmKPL4nvcA3kPfnZ1Clc
U0qtR2Y3mBtio3p3CKDY2TYsgmVTOOVwJqUHF44ONi7Vsq2ye1J67bS4DW5f3FSZ/QWd8tB7MbNF
UWDMsc3ZQlylaPfDlDhQhA7GEFKexw6zZu2ijlI6wZneQ4u9FRxcqAkLc0FuEc41mudJ80yaOjTQ
KCB0adRuRivekPQC1VXpoMvD6EyEY3og8xOFlLIUDtuqPRgxHrF+gN4hWrpGpdt2vxNuoJOAqbWL
uZnRCTrJFnmFd/BsXyNBhBJeK7yj6TvRJjexmMat9Xddx4BbCsq+HjEIPAVOpWv+zWoKjUNFgdG2
xVtMwOZOyiHaj32BwQgnGISfEFFTQu6XmfufskxBLRXVkfgdMlwCMKlt/7uixvhJS+Wceum17Ixo
V/gMNGZd6Pcm8RNw+MPLCCXabpoP+EzdYbCs6kaF+rlBg/ci9WE9c1K+rJJEe36233iZEOcMaBLp
KoAS0spHfcO/oE2w5xI1tpcK7TNoGwnkpMiTTcZyv8qs4RyL6Sx6r3nJfk1tnb7o0OgBGyZnofR7
JlnQCrv4ZaHf27rmgvofiCgywJemBG2wjvS17ZCQ7yl5vO/HuhpvlvtWouFvexO3PCspwM5OeAiY
GdyWTddU5xBa149AGp8UXL6DyqmPbdKjH6WjvNVmbm/dB+OxjfLs0DiE3/AGmh+JpDczDtm4ZzK/
JwuKlCosQ48iH3ZqdIdPrS/HXae1mLBqWnllR0SVS2uIjy3/0LhPt4YvyVzH9rux8nkVFXjmZbbK
X6qpPgz21+gHcOtFCufRDQBMCxJTUPpG8hxiKHweh/BmDnV4BCY/sPhri4cTOHhR7CT7oL/LB+O7
7jNNTBvWwd2Yem+uYjoAX429VLjKZgFdrcgvL8wHqK96jvKgOxa10fipvBSqgMiZ1Fl5dxqTjLVV
iR0eTssh5Hf69NsrilF7a6cEVZPJnVXgacwQ77PGUNS2PqyNBoBPkaJKS6oCR0xxcg0bX34EGg8w
1MOYN40hP8ijp/gYJgRLukm7VsApd72JnJwY5mmXRRlTyh4zjla1zc8eRS5JhS10LU3sDNAFpB6F
j3Le8A7/GIZOO0Vdn+/+TA99C0cvGZcsthEVbvUEcm1QtvbWc0znCOoCvqI8Vz3TKpY+2dfgoULV
cv/W1368xZwwEmLfV3uiRb/bYiR7cd5UY2ftYLjtyJKNrsumSpNrYzExKwowhGmU+Zu0rMYVIvB+
G7ru1Royf2vMPv2m6Mjka61wjUdNf6IhGv6mpk+xLjpCD4PLIIR/1iz1wlqO8UW3g1s2p1xDIC1W
MkCDXoC6QHnudgcC2+j+soBElyY86th6/Rqj3qNKlaB3G0mSIq9n3fkVhlodLDXF8a+kMbBn12mz
tUZwQFTBcZYjUYJd6LMgtKNDrfSrVRDCUngtpE2XoOuqMTbSUeVFOnp80QsMJRbgC2OQ6DV80Ahx
BcMhH0uehk6+SceE3qELsQb0inPWG+h82qSK06Sb6WcBBW7ODmG+Zlh2tAPng9kJK8POLr1jXtbJ
aTRZkYr2gibD3MY2Emk1dpjQNBNRg0QkwkiU73J4O/tYI2ElDMduY1kqXmd+8pqNoXmwMgcc5OR0
hx73biomF1KihRJrFhqMQUgiaObqT/EA7zSZqr9cuCRte5Bhxhpx5Fvk6Tw7ksa3jnUfiucowNMW
MWtwgups9gv0vAW6pGOQIGbDOwQdvVodfazd0JcsZvKaDyfj0NVwcgaWgCzF3ZnLF+DfFy8uEyWA
g71J+2B4dsqoPvseX05WOoeunV7Qy93dVISnDgj6Scclk0UyPRPO9yrD3DnYshFbMkW32IP4oAeI
RQI5bpqiXxSAB9dmOa0qVxbvrs2sq8xBAzi1wYyRvyO0aSgmDsGtcTho6G1B/WSBQ/hDmH/llamv
8tD/6Cc6Ml2UvIS4ywygx+eqauOr7rDQpfyJPRtsix8QsWSFxL9gc0hPQWUbLJHnXZ90903XY1wh
XQoPJhyOWCntOuBhOIHK2ArsC4xGNQhlU2CPRNW4w+mqwwdHWIG9o3xpLWYjXt2APSyich36E6Fa
o878VZf5LRpT3gMNOXiuT5/EHyXf805fkQtnxgmwu4KyCJC32S9vvfuyfbhe0kPPcvpbprOKbkmQ
ohO0NYKuPXZp2yPVjxK+bU1F5oQWPerGGo9uqD5yNXzxdC3Qp3CvVah/gBJPKV4sCWDWDqmYjF7x
mQaIS1ELPXTV2xfNwwOFZE9edHLXjxqWDJoEAp3mjBBxxk7ofOKT9dpXsdiFCreyxv19thM01Qgf
ynXOygRgMuumysHhkQHLGgqF8i8bkMNHI6WfEQ+2ror6aPHEjTudf3wo6n1ndcabEEQXhVlqkJRQ
DkD2yFQPswkAeJ5bmyCYZjEiSslG+9ngXnimLKnfLGTbT5Db4ztFYwgho0yugYsZRNZkt2BIvHWG
Q0I8gYK6h69TH479OCpoE8FPlDIMy3Wa7NEuiNfUDtLDGGngezV321hxxicMSY7b8Vwl428jCfVn
6LGIw2nAPcGZX7UjaQa+AvdZpj2d+kZzLqONehRCIQqADCF0G6UlkvOi2pQqrlaTwqOSgOeMq6TY
GeXeqr0SV24g121SHV0lshP1OfAa4tamDGrAad8BlgwX3eu/UfMi0ei+uY+/h6qwHjXv7zYpvXBP
knO3T1HRroos+9kHrNISJwZlOm+UW4UnWzhnJL8ZtsIvPB3WtijccFu05fhjajYuVJP3eua3MWCf
LEGPrMtCn2hiGgFtEzGvaPwH8ltrkyMIfG5b9260WvZXPYBt6K24OeeTS8+g4xuXhrrzCBPgrsVY
9NeQ1ugmrqf+KqMvJ0zte67NIdAKxsefdf5Ami5UqhLpS0igcYDGdJxH4cDwniEl3oqxdf9CJJ0+
sVzUPiIdnHdd1PUj0UroHa4j7y0ZdY7uqOOyhKwL6mrI2AlsNpL8pgwe61gYmAUo00pgf9k/a1W5
RH9N8bnBbxxLAVYwyrYisNpvhu4KvxNtfrTd2zIknplRJtzxTZ0orXXYSLskfMdAXMBVdIefCW55
Lko0vkP5Jb1BwPsdeNem4KWflHbSY/UlmblRPKNPmM5dmGVj5qaxGigjPjMRq1GrOyH8iW0j+l+m
FvqvErAotiNwcPag3tLSyrYkD8Xvrf2bv8n8CF01nkgwJYWXev+TEWrBubcgdOPWyi4GUXVn6HmI
z+PB+hbqxUdVDBzAofWMvNg1uYks2AH8rp9dh1+PzxtRU5eiFALEit+sxq5NdFlGus6uRp3clzAN
nVb1vAVmvwsaSbTiNPOmNLHNmDlu8khQmsDjh04zqM/6hxfowJVBPZAnkNVfcxlPV35HS7v7JbDQ
PLs2sdZz1tSIAJvAmucY5IhRnwZtGPllausrSKEuomclvrsdxn3ru6s4IR9yeGtFbL9XEMw2iUNZ
D6Q50fA9XPh4kqxWZ9at7hX6zrf78ugg7kMaBP0KJs59CsrqpXE2fHWamxkbO/Qt8IscOX1Fvn7V
wkTfKyNAD+8mLm5yPzz23jB+6t6av6jhVhoHqmXCPRc1lQWL2avhJAFGtV6QRx+5TAb54BoX8w/U
F+dLzLHjyH6NLzmyBkgblClaan+CNRrMSfsJTwrDWOd3N4r0+j7suB8h2hWPxkGOUDERf3IM7Ihd
YCC+t713T/J97Bqn3as0bjBmYWSqEtGAYyHl2+kkswZyus8sK6p3NfvbrLL8HJrIOUjbRmCrzPIz
6GaVRjJ9QzIxt3SL5Im4xJBY1k48DGcsnlLaxq8iMUhcCK5eXQ2Iwydj65dj+9PTmBROoqpOUoI0
8ero77r31O/AdsDEKec7c/HSSK0km08C4EW71xxiWW6mXAZPmfDde6RPinlH566V1ReYn6F7DaQG
VzVIpTau3yuHFUg6vxQnDp5+2CvkJSU+jfjEukhPa/Z5VSFEFbX6M/NP41+65lpHfLEpc50h/GV5
3VuY1dlnnkxMxI2VPtX+qWwE2TbkzuzKNpHvSZMw8PD0b1MEIYx+d6fT6elp0ZmJRXNvsWvzMZfJ
2iteWsOb7oZh/TZm2hwLETpnw1jSq5CjWlmJ0QOCnFWVOUwRp/6kcate4pHcvNTP7aeu0360fWG/
eXlxCgLcB5gJsgdLivgkvBKqgRw+xt64mnk2nCkz1M8VFZMdVHegCNbkHaZZWAEO+wXc+1lNwqFW
SVBpTIAKdXFrerLs2MJo277RuNb2toEZaClSxCQGDgW5IknrX6M89q+2lvF9XN6szKjrK8Fa9mtV
71mfeUc5F7yhreA/yU210lg+n0bX6CFNqBSKao/+Tv6Wdpa9uHkDpSJv3B2RN+KLCVWsDVcbGzwJ
lENKQzp82IQU3wtZf2QFerAxxxkIsI7cQ0ucbD+Jbr785BsXIA5wx23ZQg8iMiC4VFaLs7aLvXvA
Su6rYJb2RBxkgR82KzbFqNFcJg6K0rlF9A12iFWrF4R4xF6GYgd6CUbd4+CE1mrM5XB2cZHUHrTa
p9KkidkU7s0itfo6DgTFqGISp2l0yk0SQPnMXC2/yBZqLZ8t3AOaSaMajHtK8iNG8Udc291j9MfX
qGzeo45RKKUkddYG9OGqw7JM8e25oaJGb64/MX1gwOFBKlmBDek6A/+M5JI/rCsH8uhIpiU4rzCP
ZefJo5OayC9lumMNqD6ytlohICG6XunxvjGzd6Yk0/e8Q8bcuOzY8xmsZe/LznzJ8x3z6OKQXJEU
QRRHruSNkDR4fU6krWnjWB/u6B3jKRU/gybBLSvGjev7GJwaYD/2mmrU8KsZCPcWveofVNznJBfG
b1nUwQlST3bUNONvCPs4MllEbccoFa8GjyNwCO2bmeXQ6S6ys4q1YAB8LhzqKrtk5jrbyMWlQc9d
zqy0ZQPbiyqBHjsXUmJANtojI6Mx1Me6+tvI6LgFqA4OHclkpeVfl9kj77dYm+jxV7LykxMLmORU
WNbJcBt5waRYrfKkNFkqu92jz5xb3Uh/18w+Ux0t51MSKvNSQiUkqyL6LcNPS1fio0v9m1H47gid
4tkLg/YSpJF1iVFAYf2NQySQbn2nw9Jv2k7jcZr4BBGU+JBk6bornf/oTm0OK5QGGX7vJG5KaV+7
tixzvtBoO2vhIQ8s7bz/0szHrPhD3kZWTIuU7US8rEcdOfM+mHfDYAYdAJFe+h+tqT4Ts1e3pIui
h7B5NibC3VWtSDfJ4FAjjPX8kneDffBpPGyEb9YPR+pM6SJ4i44rCPlNMK6rdFjJpXpDzvoprjxa
frpzdmi5/Sy19nemheXDMnJj67ngpU1gvIzVk/qysxVpycEXk/1kN6hMbSYKIF/aFG1YK6KcC6Pu
gsit2jmVCrcJTe0vD/cb2NciTDdRon7gAtcOOqwwqObzrmwThtfBIe9ewrXxei88o9qQ55jC/Hk5
1KVDQnsdXceoOvedb/2VDuEWY2C2smIHGNhQ20zj5dFS7ou11HxkWIodNH18Uq38lj3LYESqI5nM
ABXtDeRIiXY9uTGJVWcdC8GfTRon/LbLSRCvjZ1uNbeUdHTAu9A3r8u95gkqNiKavgKqC5M5Rt8j
QGfkAQxbyfjoGZ6AJWvAgbGDRkwQdo6pnBeTRvsVkNxW7zwG+6C0CCRoi3qDlbV+gjLdnlJUl5R+
c3Mtisp+D6oUOlSfDyuSxe7WXGleNorwBEqAUKdWpVOfpc/a3TBe/q3RzX0L5Qqd3kbqlXvdxQzd
BO6LWWbwu+ajZeOBBMTa7FERg+XyNFW9fLi6GT7AjxNu2r+kvUYGJTceLXDjkkSm+1qHtmKaalC2
TpT2FQwgpe0xTG6+xRIiJJh6NcbusNE0zbrkrf7PXj+fozChVogg0BzR4zsxP7e3heu9LUep6ZIQ
HOIOqTpwQqU5/RoLbx+WlvN3U9HnaJs0olZPjIQj9oISGu1t0z6YXmsf4DeTjvhndz452z9DRNo7
c65ItwQJPJFCihdiPkx742tEwv4i4NeaNPc/cvAbK2F6ycUxLZfF2Zhj/guPcUGu+CoazfoUoZl6
Gtqs3o5tGV5MO94uj4Bgfg6gAEhWKpnwOvOVbCfI2FNTk4DIGvBV05ELO7QA3wkZGREKptpX76gf
PpYYXevFozRSZ2crq1ppVdO8VyVaqcQVctMWWv1eV52zSkdKrEauKlBddEe7Njfhg2XrJhH6S25i
68sjV20z0zP3ksTUTUouyTqpGhbdkmc1eAv59X/2Epjhf87hfQFsLsEx560nrsumcjrnWTJ9ZnHP
ualsU3AjPKAqD0gjAJZ8D1pveM/RBT7lndmdqtbr371anJN5RWuU37Vj/codkbxKp3T3A932jbBR
3/YWyCba8m9NF2hPM5N6RMp661G43GPhuBfbb9bLUZmwYnSt4RlLcoXYuGr2NAEPUEn9k61q5MQk
M6K9jYYVwIAItITf7XJj7F80V3r3Sm6Xg97NeoJnQqRilT2wAuAFJY3J42TmyRPsvl2zGebE95bf
6M8md03yTeqoL3a+7+wm0+s3qplqINzM2uvOOQsgiS8+jsvr6H7zB2QbiISzJEEgE2UCjZUyzVHz
u8w/1halVrh8POwAS2iHZW95DC57y2ZUwCUhC9a4bXZ9qVefJVaxZZHOQ6/c/Hveou0qLXOE1Mt5
i44vkxOBWYhBa+0lOq40TafawNOuofPpl7T5cY1Tu44/6Pz/TYCz+q1bv+O2bABshciXejkrIvSv
uDCgm41oc1U9uOdu3ix7QZb/s0edccPtZNN7TdxDFTTuYXDEP3v/nqtMLT7k0WvYj8nZZO1+XvY6
3OKUByMLkbZDRtd/Li7n/31ZNF+Q+VgTeoaP4N8LuZ7Fa0OyBlUNaFJ/pobwddUeobTSG9nMx2yq
w7ewc4tH5mwRljtPDTWETS4zjMRxDOVIc7zn0kyavTAMQiydMHtlKop3obbsX0H/m7J18D1niHc6
0ic+U3/bwLe6+jXZQTKnRU6Z8ZverHoeqA9cPPK44NFYW/QQWDiUFN+165PoHqc/TJaTa5V7E3xk
F+ZYTwBHia7rtGwGX/9nDz/yP3tg/0h3qkOKSp5zYblbHsy0bK6RPzVX327Di03bnBojxZ2iY1Vc
9vaRhNZqS648DC4oQU+jFqxYa8sfnj8d6NLvA2WZH7HK6sNIL/85bDk0ITusDCbjg1/h2B7a74Q3
io4JBi5SKbuVpyRjMF6epy41M9CxQ3gx+uJTR4v3GIKqfgFh9mz7vvdIe3r6QUFGFuXRo2+jgVs2
YYwlhx/3MDV048cgjeyk91oGWkdpW43+4HJq2dgMfFhheAXoT7kuhUlnvRXmof3vxo8bDd8+wuSD
25fAhA3kDVKN5p4iNHyzvjbzY4Ah5Z9dv2zBzwK/OS57TM9JBcsRkLSUpJfuInbqH5pTNrf/Ye48
luPG1i39Kv0COAFs7A0z6UEmkJ7ea4KgSAneezx9f+C5t0+VqkIVN3rSEwalkoqpTGDjN2t9izDj
8kFa4yknKupSgYvezzXqNLZNbNQ1SFNEWg0ZtFwACw0m0J41TBkSg1MzJ4qRTlxrBIZw4ET//Z3M
bjICp2+NIvxmlkFx1ayr97LEn+66iu7dyOaHKj2Sf9O8yMg+t0CrmrocQA+3kWcXmHXptj+LIuK+
FhkLfH0IgIiT70cEVfK51E+2li/foXJaLFQT46xccwsgs7n6z5epnD8s/Kj7r9+KkX4XaGuetHoh
D7hltBiONq8sVD+5QjdYQpFqNfqrarhwzVphDiU2zwdsbhI6VGun0HR+IvfBvRhakBfc0HzSODYP
mRtofPyuuUc0pBgzi3NoNNmPojTA8Djpf74h3PNknROp2LH260zJ1djEROyPi0T3hDM4F1p2h94i
/6/vGNI7yEJKeTS1HvUGUqy6J2C9IOlUmRDDN1/ffn2x19/8+k7HenFq+XNfv2V//TnWplgWl+Y6
H536wQ7uJ7sdHr++LCp66HO3vWZvODxyWhgEo1a0jCNsDRkDW43nIrzt2goXnD3oH53jT7BePnrz
ENj1e0yWyDNJR9Wp0taJeTQ7z20kul0WsXie1l/mS7Jgh1PtqagCSUPFG+WOXDXMdpnaonO4+r0n
yv2LKQ2PnGmi8Za4tvAG/+KqThFV5aM9THiDIXWwXH1KHTZhLGfudLW4l64T4w4iybiRxjzvEC7M
Jy2aSJVokSFiiIzYbao7po/tFavc8IHPtjnOwPVILs+MOzv/9uUJMFaw/Iixw48JbmSorj9gqLGv
wqi+X6Dn8vQz+peG6NcL1pr8OSc8Yauj8TlxauU7pTDHkW35ferd4hLJdQZSW4u3EFHst9OMaaxo
TqHuvhF5eSoGPgIJ3ITsHQdvsWkj3BM9fhOTdIc47Mmf6PUcdt0p0CvrpuFRtCgG4QaVNJkk10Vk
Ppa1HPe9Fd8lbZwgCdFgIILZ05yyfTh97YpbW7vDu3peSDxwxtnylIZkThun9cwpHmTO6LPJ9PE2
sRgxWFZ/LTpB6eVkOAFm9M1dJoAsFbLdO2l07kxGr46JHEo19tFair3QSzLj7Xr39aH/jwAJj/8P
6IM/kg/+9/5HueIF2l8pCv8f8hFc+Yeb4y94hP2PJn8v5j+yEda/8G80gqH+pSOBtUEcYPCHNPLf
cAT1L8dSlnAtzL+6NJTOX/kvOILi71iW8QUEEEohgvm/bARp/0usRlDQ/qbCNSnU/wSNIFbb4n+c
pZgZdWE5ODd4XTY/x+Q1/NHsupCvWZkdpqOeRCw3gC4J1w5yrVb1g9dyezn461EcAbO6WpDB75OM
efGSFsVtaOiro2FXJ6KNd25mXSG6jg+SjRvqftSLulsJ/+uXNsvjfd+Mn+kCL4SxWeV19CkEGJnH
P7zxt/9+5f/rD6wH888+za9/kK27AhcEHBtaqvW//8G9a49tmmgh+Q1FZb9riwzOONsDIuRcz3H7
V0esdLDZTqFSai1rtmC4wLQaL+Cv9c1gw8Z14B3GnXv5msHB6Jtvgrq9IPPOIPMFcl8ZTBI6uDGU
CBGdPzKXiyV151J/5ITeRFa5M6xwBHhX1ttA5PtoKJZ/MI3bf/1nYiM2V4eyNMBj2L8cvmXJPHJo
Snz7a41WV7VGvlyZf7IpTvZx3CHwY0DehK12jnNT7lU9Ewy3PlH7wG5uuiG7fE2AGekfjMqdr2Op
Rw9hn18S/IROJYxDn2vTbWLj0ocUlQXwAoscKj87JhUEMDMY5PZOoHl6rBPqq/aFJBMnCG/ANZGN
UQbqjARdgR7Vf4CaNt66hCGSWQ3FYZzoBKyiuG6vE9syt8OIbXyTackBET1xPqIbzi2VVcW840Br
qTzZr1PWAJSEysLwtR0sC8R+gsRn/eVUzNkGJL26juICKumYw/ZYoM6ZlXZMTeulx68o4GoH5pHb
8RoOKKZomuXtl6JapUN6+fqywhB/fz3+4pFfr0dTWFKhghf2ynn45YPqJM90+Oolu5gu3yFgTS9Z
lfHjCc09ONpB/6qq80RcNZYN6DpJlrOO/gW8EJFX0Ty956jINly3q5AImrAzzPo9ziXzihUNwHCt
RfLKNYAoiOo7I3CItjf2Z6cuYeO2xtlOzWVn8+jw/uGftsI//nx2mFzXEnAFjBBiin651aqxGhd8
+8k206GngjNEvDhZ+fUY28EevoI621Nj7ydpEzHrBDPWmjyfIAWb1klrO1IEqoBZj4wZ+5Zu6U2C
m8VyxGs+R8G1PirzMokWHYU2X37/0o2/eekEojsgrPhoLFz1fz4lBp3pC2QNlpJuzmhkslALJNnz
yHwcOJxzrjp0Aq4yYrLlKzSb2OSqHGb6718GZ/Vf3kFcZEq6iJRwldu/nL7tNE5UEwmKQWD7JOoO
a7xI1p2NUT4B4y4uBCnll2j9btYLIsaL6iWKEQZvHPvBVXeRNriolCQxA+t3E8zVf39H3F7v4RRB
OL4ugI0mZsBv8fn07bjsc7aF//RP+bt3VOLhN3Rlua5p/gIyaQtQu6KCYdNrFXjbKR2oSu6Zqxms
DflFv97UX9+hW2hY+rbzIV6vkf98WRbOjDnBK1vH8E2/nhVZE/ra2JwLWTlruuU/nKN/dyFwx/Pc
M2xGUa765UKo+s505tTMt/ZAhJUWtkBvDailYGD8EHWKl4XJJ2xF95gHmtxb8qeupf/wzDLWM+CX
G4nqQKwHOdeA/PUwJ568Zx8DUX6qAsbHdfihHPbQokD0xDlPzxEK4rMg0IIyj2/tiBzP31+Jxp8h
DOsxJXVd4VpwHE4p+ZcbYo7zfoLMv02zTJ2Bd5oe1q/yKkagiak4OFO7frcSM93PLkjnuK03LOrv
MEaYuJ+qh2ldfjFKBoofDmd9LBFv5m6f/kPT8TdvlaQdtFmfEEunWCr8+cYtzBZ2Q8W2iXwCrnDN
pME0xHLC+sU10teX2h4gane9vET5A9TF6PT7d+rrnfjzh8V1wo9WSuqUaL8e6LZmpEUtBEk9zcGQ
Yfyw5qFEUn9O8QS8WZDUiaNFi1P27RN0R+FbsyaOSqFnWlecdpsS2+eA+Q3WbrKjT0aCIIiUC6YS
C8Ka6KgU4yTG+nrb2L4EnXUE693Ryeysyi1f7cHqN8EM5eLrgZ6vQGra3BeRsp3VrQWnaAMzLZ7a
1P86htl/tOffvw2/MLXWC8Y2eKqRxM4om2rrl6OrC4wJHFdYbsdYM7ftO35mB3B5jEBqxbSxitMv
TQGZX7I8znpz9kJpJeeYrAWnieis8jY/pSpevKk1D2ux+9AiQGuafzjqxV9vLpsqCb6TwaMYAvsv
LzSFYFV2wYykdk2VtkFGYHLQr6PW1pFodlfuHA1H1Wenfmhbn0nlo9EUUCGM+byg4zrZhN9h3QuH
HU+r8Eqn8U/jyT5i2dC3cUxGxu/fWUr7Xw4D9iAG5YJOVW7TXf/5Cl+AMEYTz/F/V3YdyIi9NYrw
0piE2zuJ+zp2EKzWsUbWDD9//7Ptv/vZa0Pv8EBimbG+tj8UzxYmiCSRdLtj3Lt7cCJQtWBSkR5i
9vkjL5m7Xmcz//ufKv767LANbmlJN8HTWKpfnh0d2yywpPxYPNc66F9mkCDYatFbT3ADckI+ovsv
7yj0cPLATL3dNhow3qHG3YaZiZSlXDEMiVGbWHV6NfUN0nc0fShLgu5BJ7MAvWH2Dy/7b94sAErA
a3iAOH89imrDCS3ys0ghy/WMuTXJLVacXbVdTaacyKPDko2O9w9v1V8qBig59JLUXBzXgm///An1
dsKch7dwgwGVw9p46+u+O7FXvHOj0CNuwd7mdmmgH3PIHAhTT8b5KQDtzgYLhS+JB7es+B/mlmgM
wsd4vETekgevJrvqTVdrhKBhjUkw7qQBOh9NqX+4vC2upV+vMksYugs3SirJTWn/cpUlfDwdQ01S
BiR1I/ojvMxpxc4LvNiS8Lx3omAbIFdAoyCuBi31oLkn9wicpxAY54Jkv5O+zvrflwqzF7YtNowo
NYnVwL9N1ASqIcWKySA1Ny6y26ozky38vdobnaHYGWFzBz0JQeTg7swSvTl19XEwimzXSu2Hqryh
wGCkEY21Xcr0nLrdfcEA7B4EG2+jcDaNowavOKKNOOFLIFgmwL/dzaLzRba6nwZEj5C7i6U794o4
Zgv/HXSJFCJ9cp0HcYsj9HWwAl5xKYUfD67jYV03tzWS6xHByCaLkEW541PRSIyvVfSjrcxd2Y7G
GnlJzxXatU/s1E9rpCqxk+KGmBJJ+i8eSihClXYp6icnaNsH0lNQERL/UIAIizvWscTGIWvw9GnJ
jxjh541DZ+5l7nuIXm9DuWF5A3Lrkx6kh0jidS4LfAHtaL2KONP8tuPqS2w/N5LimPFjG9DEZ7kY
t5Mmq4diS2YoKbV3dpDY29CERaaJ9sXUQfr2s9X6jMOwGudsIOPbMkHSS6AN8SHopjea1GJEitVp
KPNpm/RARUZCiA1ZbTKgJmBScAGPQu/9ApYYfNiq5xGY0zV2g6+500uSz99BCeCiy/uV1p6MfLQc
XvZ7A9ulWXeMUwoIbx4WlupIarMJMXx7WlxkskJo11MGcDgcCKQxiaydi1IgtNI+0nG6BF053YTM
1a9Qr5O5hyqmEBhoDTKzs4y8C2KwenhJOd3dBpzxqo7UyGsv3rs1knjWFrjreU+mZhDhgIWG7+jW
hmAWsC1SMmyhrNm0qyeq6o9Lo+Mlq1khLlF0jmNiDu3mNY3Maddq7mdv1fnNVK3qibxKWXakPfTk
gh2JODWhcWJ15Wwi1/zhZs59DiF2k6XFuT87HfD/MZ3vymYwcNPwP+iK6U50UM7Cof4eEUavpmA8
LfoPi7wZLxYQmjJITLtwRUnkmXzB2AngoA9w7sPiYq9YHEcFfieHI5XBUCxUu1MLAihyONZmtT3A
dWCfPlibiCRfj2yEj3CF4brcyRuBxZscFou1re6mO4N3+xRDi+rQiPpIsxr40z16rkljJz8VH2iE
CAlKcE8YudgrDAvsqoFoUK9gtErZbGXDskeqJLcIxlj4I0nxO7yTh7i/G5v43LacJ+5MalPvK2bo
hxVUXC/Gsq/slCH9ovtRhG+bRBbBmEpLK2vfT/mxIeYYd7AzHOLJKj29Ij4qixBRhSOM7qHH+NKC
eoae8JnbCduHzQoc9A2a/828EEuQcqVNInrO+sDZ2FbZeNR5+YnDHt2vrgjuTVAzJmPbb5uBLGmL
ETC8zQdomWRUJRAAF0OUZBivkv98fIzkR9C5AM2tT2aFxB06+mPNibRFwkmCWZ5aBycNsPkSg4Py
tgNN0jykHDDwqGz9SJa2ToLWzkwKiKadJyo8OcqFLJd3xHQ0wbwlm4tQjsF6ZFsanYnVwhxIrHzb
GKkfzEezjIJLotU7l1EOcUPmDHibuHMhkwpdUV1vCOCKvMDoPuG176qcdKu2wA9gFbeNm54QMMAg
OcZR+IYOeGTTb5N4D1/MKYCSNaQZASfwolhmXkLLiwJxJIitmVs46tkzLja8nJX52uAI4EbDHoL4
V1/tgEAdPrr1pCi5PZewO6YThhQN8adHFaL8eK7e5yoZNnEF4UB21jfV9jmpx8u3KCI1gfiQNMXC
WbdWzhuJfmButdscAeqm1nGC4/+EqTxpb2D5DkT0ylurQtmdZDxAhKvPlyYSxwoN+InmnghFlfQ8
F+L71tAJOnHgajbqtQO4dsPnyzlIstgUMZa0Vfqqj4WxS8a3rGsx/xOugd0nRpLKMrKZYsTPDjlC
46C/LGLGf2RkdA8EygdKA6qR3WtkssHvY96yaCkUogZQhp59y+Ni3hHa81hHN9EjRd6PnPTKu6lV
ly5oDq2KjZ091MIXfYbRpFm4nDLYy2Fe5tuyaJqNwQyIjsIlzrG0hWctoSCUROL6x0jPQjh7GRT2
72mfKx3hVCaPY2S3xwYX4YAWYAMtYvJiFkTbRqXAwYjosusYNn6Q4oTtw4/IbEZst8TMl/Y3IGNb
JyLsUVmXHHgbUj7RrM7xwA/x36jiRlqpYCqYfUq3Mu+Y7zFU1CxvnuP3ar006p4AeAN7jup19Rbh
dqpNER8hAVz6JIGhqMJrHpVwJiTUbgnXbAxfI6NJCDQxR78AE6JkcZWzobqgVn2nCyCquidXr57G
UwZD49Iq/ZpjKr9vyawgpOJGb4j4MARx9rn2smYq0WwfK2bi/DF7Z7omOh4XMMJEUkPcsK2DvNil
o+aB7SayJKbmLfHWFWv0BRPDKyPDlWbZQCZSzbqkJBDvIfKAqS/tvRnqH0VD3rRLvTaZEYD02MbS
VSYv3QxEonH4fc6Kd6MkUM9wJz8aQPipcLM0xXshARF2ICUQ9MM5NthuV52XFITzte3oB0bf7PLc
cPAgxYnHrnhn2FOLJBY+PvowsYdTMfjSEh/ziqYdJxdnzmwjb2JUzI0snlQ+DAfJrXSJM3x19nqN
rlknuDXfhfYz6wYHhx6UumweoDesZoAJTx6zX+eeAvVqMYBCRUD25cQy2V1fJSq5/E6DWWaalyoW
5htPvMwnRZ4yogbQaSfcCxZ9JqUg4IucgM6Cv8ukz6/MEQW3lu/oPuzz45jkxfdmKB8KGk7UW73D
gsNmykyWiR+eyip7LUzjIWXNuCnLfRhi1YUdbR4Q5xyVSH7EUhxUpr0DSpx0Fe4i8zBXBN22Mzaw
3JV+noXOVnFqb4S6jePA66JG8QwgyaBmTOxHIce8np4tnfDwAbhmA2R3tVbfGzpBXGtI9Gx1B7Jm
iQMq3OiWTNlH4PuBXxtEXhVq3Hct0PSemsSNkAH3hpgPopENVW/40ZmW4Zl4jcjIvikyHY8EsSTU
ad8SNs6+1VZXZji+DU1vMFvKjmFT994APSRvSPSYhhU33I07PbaoOztSk5aXXq7SIYt4l6n72cvl
u5vgfWypNhW+zc34HuRpigt5TP1JAs9vezCV5nhbINa7aFXkT5V949Z6zp0WPTQ97Ogq25K9GpCC
XpH3XbvmC13io5i1TdpP6JSRz3izjtJm8RM7e8vJhgWABuFMG5Mrc4K4pdv9ld0Gb6Qm2Xtilsnj
ZveZxoR9VyoU9EXd7QD/yW8b675wQ+c+dconGYv6WFB3gCy/HRM4qr2Cpdo4xVmvFuqkTd1QaI/E
6nLIan6ZmvO9IZgAzLE+oqC4zZ3WPSaC8NBFquBkS6rPMtonBuDhmTUsASvbNtZaom6whvQycfHx
aG9pOuk3pXGwenhY4bBkF6uBsppymBA0DsdXz3/2jFSmDKc/DWRZXydtNpC4NWCFNuzywWiLfdmh
2Lpl6As9KAaNPRvdjhj43aSvobra8jhK+X0ytBszqTaW0Zzrrj8GJvE07eoEhRBFVdL9xIWGl/UH
IW1Sb6+LFMhIQz0oesRGDTZRoV9SYzzQldxKp9pU9aNKQohCcsRiEmPuCaALzecxN74xE1srtHdw
7nABn83BvsMA65NqT9wUU5K+q6jgTe0eWemVibLV0ZvMQwe/rOlg1xVs7D2KIfKq0/QYFMibDRHf
1dRVvV4YpzboXmhK0qFMdxqtFE4wgKrTGJwG013OQ26cCjehXyMUgIK+3I9R+61JsAql/WwjmCu3
jMIfR3XKVGb6UC1yz2wT7bEtxnPQKq4qsuM3JBSam/WVgp8Ijy739ABSZOwJHHJw8XlzUL7gFttZ
s7iPhAGIZ68X8S1ySHRXbNeI7vuMSvOubI3QSx0n3UpjCQ+FYXg9Ezue0W8sW+U2JTR+M6joCR0U
wY0V5tEq8PraRjArf+ip+q7ruBMiPYDimJhk2mvTJnCLKzofINy1W/sg/+9yFV8SPR78RTqkrBQv
WRo8cWdkmDv1t9h2vsseqocQr5J3NqcSi3L4JgSRPVlhcD1qXQw26Lal9Gf+XR6iAtGCNWMlfqG3
BCLwrV/mt7iq7roODEjfNKi2ZH3CsdZ5NEYkUhB0ssTLc+bKF3juiDiQoRWiiTlIocFJlFRNbVzN
KFiIPkdYS3CtiSNmm+v0xIUBM8cQNzHaDAKONfzBqIv2C04jQnoqAptQb1Io6CfwmyTKGxhhe+0Z
en+1hh034bEf9MegkBDwR3eL1A7choh+FjGJJ1q5PM/CHTZEXe4d4d5XqMxmI0RKhkAup7s78czd
Ee4hrgUZbxtLCy0PO+nWKtecNBdWS5W91632BswcV3WHplEzyRbk2uGcI1z1JXWjD5v4ZI/n9fVs
k6VIPcKWlPC2OqAV0FJ3m01lxavWGCy62I7MB2GL9kAL/mCmybHP83KLhD7c9CYfjR3GE6D0qtoW
C4VO3urHKI7v57Z7hxLAo9saEP3LIAiPVTl9E4nBGCiBpY029VQ02iVtCm/Rom8aUcuHSFiJP5jI
YIlPITejbY6ltO5rciR5OvmqOgCkd3y6Tt68lNTK8BxELUu5MML20tnbxTYw/BXxvZMyUMLj8DCz
Uz5YMduH2c44JVtYF4pDJp/TGODGFL1I2UT7HE/Jbh3F+FaAQFjhenJ6WWE0SjWPUxPCMXMb/v/w
6gmEmxOyM6OawM8yGO6QDo8HkWKNG9GSUfiRedM6a+wsnmCyxAOOomCdmWvDrRwOkYoAGOfxcg6O
sS3bkzkErEoG3waaTQvswEMXw7EFGakxtWVfHH+rBUayhmpJBjqEDMllGr2A06OKa61qw4ak2rgy
KDyV2T/KFBDo/cKwdF8FAu0QU43eUWsGFZmrlkOwuFth0R5tYvWy/i4th1NUWv2+7srjSIZSquaS
UsnIzjppvYDquIyIRUfklKB06wn9ygywe5FleaFDu0B2ve1PkXyTCVvghSyaOgueaybbW7vnSTOm
kGcwwkuDCwXfUeFRwx063ZKkdmf9zlkx1MGMDTMf3aPZj1cp7IhphMReJRZdBGZ4sxfWvo7bW4nC
OtRsYxfw4Wyg0rzE6UhUd5WYXj9qs2994swjP3SU0a5NTTLmh6Q7grrYzeiggWrVr9qE6lCX8ZrJ
EN6T/OA8IufyAsVSLW++z4qzFRBtQrh5jOKqhZk2QE0tETtyqggYCdqxXmdIRTdeRXnOPMNBAQkR
jLWoQ4M6XDJkVIPEp080Zs3JfoL3zFxibTvd5tMNGfb1dvDNNKM9RhdISpn1WbRoFsaCf1afhHd1
Ej5nk4MwTK6H2cSDKrdTHQFY/00LyAYXxnG25v0C/JUT5Dlauqu+zPYoqc/ssr5T04TbuEqfq6I+
d3nGp/OlU4teHIPNZKTqCzJnDXOyUEW5j7TSh+MQbSLLaCmyK7GdOKQwSxVeazvHxKm+MzM4hl3B
HMXOJw+dCQ9RzTUoPjTS+mqH9FrFGxKM4PEVg/esd6j3OBRnQQ4uithk1TzQ6FV9TnWKnCZLn1oS
A82UTlhVxXGu196hYUQq4mpnEAm/jccFTbVqt8toMOMl0mJX03O4ur0nRRvK77TaXWVF4RtgFDIa
PLpM/6BEEZKOWQGOAqLbAOPoEnLtp4pk8qWfNrqpEcaE3901wlMsrILtKY5YXafgm4blebSjn50l
X5iPgC4S31xBZLh0yYk2B26fwdC2LEddnif5ZxYOIEpWVxAY8+1YA1hsR8ahIvooe/mDM5XY9JkP
DbUOdhM61mzGvYgLl5anfsb+eFcU7Gu5PFxXTzbY/SWFo7pfyQYoJvF1BgMJhZKEmOCHBjgIrV1h
b5QIkcKDUkRZeSpm4juxnAcbnbkFIuWMPOIJXUljk6XQMe1aPw/cg+xJbaD7U38/YmfZu0b9aGpx
caLVC8/DnPlNpdZpeheQ6QljAWekxwgbNFlmMoIA2mtNV7GwGSJlee4nQeyP/Zrz1mmLDzTH3o0z
km9CXD1ukJZMX8aTY5t3IEO4ddz7CdUxiJl7UgOr4xS/NUUUXcKihcpR78VEbGWG+4aTZD7l2Nzd
9MWqH/sZtVO2yNVnxpCFWJdSlcd8nMAhBziImrk8lrXmNRMpgCZRvEHYvNJTgv8YopJNQfNUN+Ym
HsE4pFF3tQTad7OFMdmMCQRvrKD6mDSbpA1K8t1xWBdTechwhm/IhGEmXtOPd0813VilxvZkl0PO
sTDs7CLlwBM685Na4Fp+cSXUGJAHLtQ2ckaZ/CW9fsw7l6bSDfaZDrRDSPQMTpAQ10JuVRlxT2W2
uO6q7sVsok+h4J1ZpkaGdm1axzhTnprG+GLO5PYZSKrzFnCatQWwBZdteTJVeQU4ko8/MJfrpWzr
bVhOINlHclFaed3axoQrEGN8MpLSpaA+s++sPop5jg64/nZ2QFwpmim1If5ywEKs9Bp+QS2LC0hS
j6I2pfwBG5splgXFEO8yfWn3UHoulnibZK1vZxLGNwUf0C4rlptuJUlmrvbRUSvUOYI8Qq2dTd5n
I072tWCqC5eUHagQeT286ldBFvDgDVmjYOenlHS5VKqp31LLnLUmvemWjAC1kYOIppwFv6vDC5EQ
Pdr+XksZ9eCt8zldaL3zQmOJxMoxBUenUylg58km3NvDE7OscRM0at7rOonPw5J/aBE/qi66O02y
fisFbJQyz5CwpjiVtBtuReokSDO4bnhmds7espLcl63hbvG65ctnySewrREMw7lmUhvL2N1INR3F
Mu7BLzza0Ms20dAd4WqCtYHT5okwCL1FJLRw9AVdhzm/1N9FQMxF7hoBt1NyZoxJjVTwAK4MchJR
W29Bm5GSXg33YYU6GQzjYUgnx59LF2DeYDSsoEZu2TbbpxnTRHtcsj30sogIbdoxx26vGFuUe1sf
v2tuG+7jaCEthmtqtuGSTiXhrIblfNJYcVpL86rJyJYB8fbJ9hdbSEioYcSzqq1AeCGCSlmkKPEM
aWYexHbssg4gXkCAgxM5x9kABVN3/JksOzWu9aA6+4OHCJMExOBnW4Sf7tg8DY6jjrHQTigDIW3g
bB6rH5ZjM5YsX6RDXUwoc9skn62mfTPnEe81nO6d1Z7nye6hAgMmXwSqJ9kpgLAOchieczVHM613
VTD4K5UZkqvJoCucKeEAPQ4sGXvMebtSJw8ZGsYZL+6WVEILFlH/XqxxiLDIJ4srbuzJMY2hQ5gz
NA57zq97AxmQU5HSKO8tehFykDZwlB+XZNhFUeqeONX2Whz9DEcgvfW6mi5oA51AGGw82h9oq6/a
IKx3o2Y+xXVHuol+qQo+oEzU49ZBBhVEy2c2X9tNjsUt63n05QZ2ej33Q6t64UaiHsh+hGvDNoma
uiDkwRchO/QMYi+30y5TFYG6NiuLxkWqbTTyqZt6qsyCE4lHNTZyUJ7Fj6XFthOQDT8zjQiqZB2G
gtHrUxwgTbUzI3ybi4OeJmHo2JiM+7pSXaoJKFgTuhc5FK5n1Lz0YnoZOtji8OLCrejRh+XcKlts
ijsdnkEzd58ZMa55gP3KTeBVTuHJvNHFcXI/7Zq4yCl4ZLTzgCaj3AWjQQirfIUunfgV7wHTxtPM
dQsqnxwDE5hDAaphHs1rffpm26WJnl6TWLwCbyDfMlO88ukdczf/clg1Liwbds57yMMfcu7oh5nd
gyd/7oS6htJlnVhkHAPuBqJ/EDqmCYENSXiJmxyz/FqqNpgqcqvjwMhByUTjT8fkkCo1o/VACN8r
04cyD8UhGV4IFChxl5f+GEWPkdNzc/B1Wxid4y2zwZDGoWWyCdmNQU56+ZSmHmeL67EqbYhMakLP
JSZyshh1Oiv5ucZF5dQJW4lxZ8iMjCIF7bJOnAfsrgxa3NGP7KbfJkaWeXFQu5sBMBfZN+a9Pnfi
MvI8q2BSUBEXuk/w+UuwF230rTW0cS/BXGxJtx13hB/OW1KvH2oQHJ5k3LUd6fWMKYVIrapnEzDJ
1rWITM5K2Py1hhMq/S4al6Ko4rDRZiQyWT/taRVXLndeH+uEZT7KJ65Pq98pFy51wOyKgqa5LURb
+J2pB9vGyl+YuMq9gLrMnNBOfYMGfBuUnxkz40PL0HiDrwieVQUto2PJQpaDiBmJJ5DsN5023NiW
ZnuzzfAyR/RM26Bz+Rfi3aak86Dd8MB1KVc43GqGIcOrGjnzMSAqD7jdp7WwPVAVto+2ys/MgigV
G4A7Ns3xErItZS13tDpxrnL2VFlHsJMYh+0Q9vVZwkZl3ZiG7KqdyDdqfSCnDExY5HzMbXZEyQ1l
LaEV6hMvCpNwo8zOx1aWQARgWNzBMaWUu2UbjbU+V2yfWvmTDE/sv8Czt711wHl/7CFw+U3E1CoB
2kU729PTbsQpHwkvm4eRvzZmLDFIGZIarLWyZYHTzsA68SgFDbOLOfLmLDk5BsMs20xvOA681IV9
okMm4L3jqmyRBtg9QgxZHhLY5Cp0943SXnBIfiimzQwJ3IUVp/Ya0pbkjvPca3BQCoKpu06Ha9iW
PjJIKirhQr+AlbDNKuwnvYvaobS7S8TjNtaq8kBfeY7BJzJMhIxJhb/lPV2sKvGw1n8QWrMUzLBG
Msw7TpFG0DhMk2LhRmvbmCTz1POVyMJxM+pZvq2X+rVc+ucgMc8rdyVxBRgHXMu9KJ8t0AnHukwN
UsYKgvGM3ANP/DAGDTa/CMPkmspXl9FRx9q4YRtJjYI/N3CvJqnIrrGIP820eNsNCbdLiaUGguQL
I+g7sxE3E7NxfIzPgQwnL+Aw3uq43jf1RJ2QB67PGNTdOziewokgU5WcEARwq9uk9qHuYfA073un
exgoPIuMp/gypK7P4OPtXXe07UzXh1smhwEBimgz68ljXAZ3s4W/qimoK4Ni2Fj4OFAfEUaoSXHH
6o5swQi8aVxME9+l0oui5VXNayBK6XwMa5q0CofjNLifNUlx/4erM1tuVIm27RcRQZc0r2pQa0u2
3L8QdpWLvodM4OvPQPvGPTfuC2G5ate2JchcudacYwqje2+70NiCdPioWUW2Zs+aFDbhhWSiDRSO
IDIgfLTeRnIQT4kxWedyT10cJfl72BX10av+tZz910QO6MWMdDAtX3VwH6vEE2fdcF4MX/tAfXas
JUFSrWBhLjsa7HJ0KD+L8QmL34PZ6g7eXFp1Mh8fCm4Z2bzInOqEGS/a+QyzAm/nGl77KrOfaHI5
xxD032qKMO56st2E5gSEaZpXoNh+IQkjZUj9ZzOla2blxcEYZIbMot/N+OpX+C5vqdn+elGkb5gQ
bFvX3sUlTYeu05ugyLjdKtq9yMj2fgfRPRqFQ0MSJ5Nnzit/np/cCSMxd6qzNdW3yHCgE8pzAvXb
rfyM+rSa0s8q68EUVRWciJIM8dDeq8rL1910P9pEpNSGE8sOtjyrtZdRHKKBqb1hZG+y/EuU7b7v
8IYX2YZTB1nWI6klKKfXfsv75yXUHsCoqPuZSa0Gw/UPdSHfXGYCtIqKkY1SsRxyHBhRAq5STx7w
wYA+BcekFxPqwvIp7Bg5GUbz7dQ0EqsSgZoQ7VokVrvFrjitlDn/MeO/klHHPmPMGUH9iIf6lpIl
DYqflgkHgZATgGY8t6G7T+n1Umk4lH0j40JIxJJjnpjYNQYt+ZuVplzRVWBbIAoP59qCB3iqR05A
jvsgyuKKDg5VD4hru51WnAF28eDu/Bju/NDjPteZlUwUXGWYfKR1x4mRvpVvE9OpXLfc5hYQJPeL
vJBiQ0jwt3CDImz/eD6dqtoghL7LpjPymHHDqTNaGyn9bHhBr1E7QRpgcNhI/zyEfc1OjebV1orH
bHRPVlTd0o55vk/TYdWHGa5SvB62kxwLO+G4UFt5UDG1TaE4cubepRY/WiVlDw4FZc8ChCmJBZJg
QGz6a6Jr3iRZGqDe2M70dTazQQAZJ/9Kuseu/pvYEJ6osJhdiDeqwnhbuvq0jicBPQDGeFfrHnI6
fubMIFU8LAF/stJsEilRcnTtLkPGH1Qh7CYQ6/ARzQA84Yo3+dJVLa3Zga5dV31P/cIxzFnHiNF6
HRyJLd9lAWgxxxg00gD8rdqusAiU4TkTdEbq3EPX772YyR+QC8+GqnqWFlJAQKQwzx2tHdPj3zgO
07XmqA8wgfwr7O0d58nAIUvkuSg8SjXXesasDp0TC3Fedh9SH15nlSKDeEO2WRU+hwiJ30YL9DlP
thVUi+2AUT4ZwjO4x7W0mB61no3bFjhXbWnrpOncVUyc5jbxdU6cw1dh1SVqFgqUpu9x9yJHQhbG
7foX0yrlce/ajzPHnSXdyonVkUJcZ//qxTbOk7cs1b8jH1iZ0IxflekM5xVwnNmL/vUasXTUxUwN
/JJFjO00hUsRuGP1QR7Arz6ginF7exU1JRrFvP1Hr8eR+XOjp8dspP6zPfZxX3eCykOkMPslDRam
nyt9KD8Ht3yyobg6Mk22Q8P4ALQsxZEdbqXxOnvexmkskkLrfCcwlAPC8BnXmEjwMHOj/VU5Dgrz
lyj1/iObCWHcdoAOaJzat4TUo3VSRRsphrchzT+ajPKBucFLnc0aGiSExyM2OPoxdGwpL6DNRDuR
flrulAeek325I5KShI4ePYY33asZ+rB4b0y8m0TxaOsuLat1KUgGQXhF1jiTeIot2M+1me9bK/kj
yutvhXpzSBsCHwRSuMFK36WVT9dhi0Z4PIU9dFE/JhAXFO57O4uc9azMN5pToCdESGBiQ6Zqx4bN
MWp5RP7VSf1hZJim5nQAv0iX3s1mGBfyNjbK2IyWlLDyeAJKjcgr0T3pYx1MxbKAaRnZudXwCyOY
+SOCHvJHrZ2eYP+NkZJtzGn69Gf9RBTw2eOHeQCQaG6i1P0cLLPeDfV01D2xM8a/XmWLEyqjn2a2
hx3Zog18NesxgkWyVRLAEmzMYS3b4pmwHKq/6Y+P3YeeOh+cpCkJqpPaWvaBSw2/HsmtWitwdBtC
TuArkGLAIHL8MeJwmXhM30p3yKVHXrmmrRawb8LTMqmvsLuQSNfJ6ySfKr3tt1bohitcGH+MvnnT
85/EGbu15ciBFW9CwqB6+jfMpYoKjV2KZKAykE4N8ypZJng04pKT4Yb5DkcOSvnG2kFYZncRVbkM
0J2tb9XER5g/mtFnx0735mvplPpVWvFTZRhvHtDR85Sr8jYSjToUImcEppPKp4MY6FrtYPh4E2KV
XgxfdHSCUehEKWMewiWOTUvHdgytyxArfNTQh8pZg9XSP1XABmYx1xtrJtxkcTuFIm4e5wxCDVHt
jCx9QOoEEOhJjSyPQ03QGlR6bRPTGbcCLM7DwaT/RF8XZbFw6ZF6YmAyJUnF08uSFnjhXEaAi6vE
eDI0eqN2NEUM2pvureKDxXbYned0ekSvnBF3GQUMrE9LSvgp9jtSuvSU+nV+1xpaZno8RXzkSLRC
h75sOM6/LmX5mGq3uMrOsidzJvPo6nqJddRFiqjHdcGJKm1dJUgwSD96zkdYcRVi57vrXE5Re5iB
ziKamwvikTyyt4SkUWWPl9GdvvIFKGdiWBzS+b1TfnP2GOWvVZQe+sSEzDFv6jY0gemRlgFWj55a
TtZXG30LHZuci7BtDRriGd5N22pkdCQFcsCShI8qWbOAwpjK/kjJAt+4ObFcOkCwJtUxoIP+a2n4
mleUn+GWBuFhtrJ43V5GSuKj4SX9UdRSrhk7X1DwLz3XxNqkgh6n4DdMWUlVeDG0FB14A4/EgF9Y
zfnwANr+AaU3ehcbiKTr76p4AnsnSqx89r7LoJN7ZXYh/2ovlPvUD+RcqMzKyBBpA6OfMcC3+imZ
igFWO3KirAmPRT26mzBhrl43W4u2Fw0FyGuoHf1bGn6NU9Yfi33Rtgc9iV6a3n+22JJWVe/TX2Xs
0Q7zvpkj1AKTuJZWcarN/mCgv5rS6eLZEmxvN0EujZoD+dnZqs/Ee0HzH6BzheaOcJJ94y9jB/a+
wiMYs06sVwPIGclFZfwvA2zjDB+0LYtVjiXhpIg9w4Na/FOE3Wz0FOOkie5kZRdavAKMdG3Hxtwb
GtEELmrSRBEoBJAXgJ/NiS+mR1trImJehjDZF+GfcZ6Pw1TE1yoeofzjCN4P087lnf2FYfTstfYq
Cefu2WDo+wx2LeUGM63j/aXFHr8eC6TiIqy0kxnpiL2riI8azBvtmxA6set0D7Ue71RXG9dhufz3
fcu91u5AeqPl4XaxAa1PsEnOJCjsoxnoeNGM8U00fnzzey2iBWMmu8Z1xZ4KCl6GaxbVY10tOezx
5AdieemOehRoku4fC5Bm8qgR7ur52QPrtvV4v/QuzSLPjmh7Mwg618NrqULK3ijuLmMCPsmZrfoZ
DXptK7wSowclJ/TmN6xo35VZho/3VzniPRkW0ZPq9XW/uE2yEMZv1NiPsIBIFVF1xro9OLv7HyZ2
VB5SoshK26eobcWtd+bqNtgMLHgR1WzNRZM9ZmmyKfGVPltWaDwTA3KyI1E9wp7ID2FXjeu46Oxd
iT4DsaoYr+2taJmGKpJT496lsp7iEkxs/CJV426GOvSDQWNuybQVfA/L/4F9n/b23eWOXC0NIDpA
zGrq8dQtM837JVMT082mFoe0M/9D8urKbs/TcrkbNO+XYrAfdEKh1txI9AbTcu0Uwj/6JO39H/NY
02iMod3wT62m9sn8dByRPQ2h3z4Jz/d3qcL2BYDM1C/A5tf1wt8daxt2StoMRxVnyUeiUzl6PaQW
ulZkjHnhlt+7Cxyh8pOwmBdacf2jSjt7bHB2vHZG+zMsr9xp9jej48u1PStOzW78VjBXOMnKC5GT
e84Teu3lT+6XputsUMRgOaz+r46K7WUCp01J7VikDiTlpmf0d81r1e2cTn8Noxnyu4fcDgNYFdg0
BZamxVvlRWjMMNGtx1E206rdEnvtX0oaChD6c/tiX1yj8i+Y5foth6CSXoZunTBNWScnbi3AnMNf
L7ZoIQsaF67ZvCRTXD0abls9dkO6Lv3BPxXtoe8i1JlTHAcuw9Hn+6XLqmM51vSoF8Tq2IW4erxk
W4S9wBqlEZlXkgVjTl+YBLWgxMv637cz6jsXxZjQ9KfWyInlA1Hi+eNMhhSK6M3s80yhz+rhPxKo
MmPEWGs0HV+9yi3XWib6t5q80VUMMZOteI16PDo3ZZF9+OHRw6B10Ksmf0vrEsY5xplnAIlgOBGT
zgUQdnig9SF3VND4IgVWFrpBPEAqBwBA9ciQlD0BKQ2aULXO4u7dIFL7H33aVmFgUjpBDZSY8rSU
BaBpipk2kaMuWeP80qwgGMjuwNsbpYaSgCeNekvcaJ6QRzbc3LSoL1W9ZPUNkHmQAzXQpPjyfoEM
ihl9yjE9pJm/G8N3LfbMG6f8+NUcPWzeenipKqMMil7JJQvYWymwSwe7vMSx+ms3ALY8SQqh2/XF
sa76P7rOrCfrqA7BDFgmyULAxJ1h8ahQyrt9E5gtRCBbifRsjv0OavC1Y0e9ArS0dvx73d4e1HBD
GbjSYhO0nR893C8ZNNf/vior9bfSsR04RNpCOmuSH7xZ6EpZW58LKzWOsh87inMruuZ0EJmOfyv0
M391v2Qppa1zc5Al7hxDlzscsen+vg6brkcCH66xVavn4M8xf281staiVopn3J7RFQX/74h45VHF
vQ/5Pw40BHwnt2OF1n3pcJ5wwRr7xU6bOL8lo0TxWunh7r44AGvH5aT4EBm9BwaKHKHTYMedAVuU
xDmw+353BBeAvhQYslkKREw+BX1FbupHqMcJkX2N2mmOJMcx8T6JGgKm05kc3+qpO0VF3Z3IN+xI
kEyCEE/ANeK4z6y6/nTduN8ht7cD30V72E1QRDKPOSKAbx29olU83y+WS+Qh6tjT/RU+Ih7nKN6k
LH3//QVcDPPOA80fWkxS2bUftXqnere72GHeXcDMenvSnH/rpjxqRfWnqEkZq3CPv/bxuDAQ5MLm
G1cm/8lJw4K/8UggpzqgMQQHz/rRbSYKAL7+kl/AmphkiNgbe7zaWT0/yonJjO5XXyKeWhKxRrlt
Uvtfbvr5JpYMFNdiRN0R9jmVrts663tGTVsTQqYY2gUd+zu9XBCwutQfAGzpD2ZGr2p1f22rkrT7
nB7H/aVfDGXAXNNBlAEjRc51zEi7zI9SLKYrt37GlJaiwSHYUoMtSGLuAndeqB0jToybiRB65Vk+
47fFlCwnMznd/4oc3PyckM7scTtUzju90/fKM7ufyqteAGilDAEeHGuIb5bdQLV0tXztu6GzshAa
bSFXRfC/WOXQTKCnWKBw6Jjr+Nnsy3xvIafZJ62/4Bqgo7vdVcX5dKJRDrA/6lR3/u9LNcogM0YL
T2SM/mzIjLfCnYw9QeUjSTnU5EZoaNuyQFNMVpfxlhMhXYSsm5lFiVXq2c7v3GcGEykuMGaHZUG7
tPNdZkU5o+NEpFvqPec20aaBljY/+GFb71iv7XVkZsNVjOlR6ewIslf7XIpqm1VaDHvsU0/b4fHa
82A8Ak7KNl7d/qS9CUJu7iAre95wjhWeOSEIgicz++D64xtBd4CGcwzWhpm/IgjRlHZNYThBQJtm
WrEDaj8OnFurxKbt8/hdQc29aR0IL69ngj25AxKZjvTVgpG+MiiJK2X+2niCt7Fj6SfU8PopZ9zR
GXbxKLURON1MZZKl7cEc0ds5mkPwVDQk5/vF1MqTjJNxl7LEMNwJu2CS6QcZbexyaOHo3tL3p340
SJihsU50ALuOvc2xPq1Zmn5bnDW7WSWXVGRsIEJcZrKEEW8RVyB1b9XlOQRJHXW6CZHkafLKnaWr
B+rVEdCh2qZokx8y1+ajY52zUOdC2Etf26zfK2Txn3kk1FrTXXR4jHndES2iSvpwi7O6JlHY1w/V
WIu9N9fdYyNJbRCk6LzEammlkZgI8BWdraaN7yWtkZ/SNv/7YvmOVtEETSKsGhj7jGBGA7hH3eW/
5PH4PGA/Q6yOVrKfFQhzE2eeKz2iBQrTfPUdfocmC2+I5IPpoxV1/VEnpXHqOE2vnboGygc0X2IX
jVEhEatGosRDm7rvQ0RrgFPA+EB9O5Jb1w4r8jcARRjLQ7ygzkdjZIc0jrbotOesc99sbGOcIN2b
5SQFDRtmEYXR1Fdsep9dSu8zIX2wd8z+UpN/nXAX3u4X3CpPKtPsE7wmD31hhCD7/yse7xXk/XtI
Jkl+tH8badRPuDlxIyZZ8SeT3t7JkizoW9UH1si5lcTlt3hRFvsG7zKbSHhOesO1gtgEOuEsBwDJ
cvGY6f2PaVR8rAuy4H4JJ+bsxFJABrXUZZxaJ4C6x7R1asQVOHWx9SvzZJCXdmonV+4jJ23XJX09
5ktFv5+WJcvQyuGB9U9gYDjGek/GInl8K+Zojwu298FHoxPCjflK524fE3hebpm5dPu8K6dNggD9
qzGMg5Nn/mvRpcSOD8lPKaoHM2UX1qU0LqanMbyOaWCk/fSIB9bfTePM+Av+4TZ3SOgIvYQdkCST
w72yrAHUXVJYAjxsiv/xQA/QQR9/BfLQP3rE+pAyRCVYIDs69DqtVnOYeg5CmHymtqYEW2BIGfef
NGJ7X2goZ7tKryCdNtWDaJpAt5tpybHA3pMNR1/Ps4epudGica/pYIZPmqvdRsTbZuK7zABmBoki
Na5tEUdbPxucTbO8vH/Ph9UbKLmYkqeFtwUI1jgNac+XHFe+YdGWO5uB1vl+qRynOip+AgITmnPX
X7SYhDyEmfZpGnoD1ZMAzep7I0BLBrAN7KyNFw7WAc0Q934dkrdTD2S48fYwD6+mrySNBU9pXh5C
qRiGOgyTFSE9G/5PAhFs776kjiLgiDAYDj4megpJbyVHKnSH4CV6lqrVHQXqQiArOpV8li3uCmK9
EGvqhBwaytu3ptPdat3kic0GcyNqBEJEqhbnpLaPI547ZpLeuZ8Boa9oD8ZB0o2YaUpVXObuFOKc
fLMarN25nL46C3NXVDvTIRaj/eTU/muCbRXywOxjZh6cx/fC9xFNAB2cVrNw1AM948eJdFzEl47K
91no/qJILIPBiswThrYPhEhINnKZBojYOK7KhOZXN+skA4TNoRuwirf3RADDMp2gEI/+EM2/ZBUx
/SZD8ZF3pWc83uh7LLDX0rWjB6MJy2AOCbEi9YPH0cndU4PDhFaNP9P95823gJ5yPLWGS8ZE6uLK
9NlWw/Bd1UQcTFn9Jch2xRTq2c+jnYMcgfN8LkNaE6EnzF00IWCJ+1rfRXBLgkqRanf/CjqPvMT+
/IINTR2rhnan66QwAZZ1r5tN0srbjzAhIaOhBbgXjvwXpby69wLu35dKFzuiJfE8T2XDTA45k14x
l+YeAqCBymdJEPy/f6Qp6W91kCk4213zaCPEu5NRtGWFuX9lJZbcQWJ46+poOv3vZZb1//uyywSH
yAF6z39/JUEdBVa0W/3vj3b/SZ1lTBLHiG3ufzAkFIOGMaUn1YSnpprll2GxThGV6DHsyZJd5Mzx
KWz76Tw4LSN+3DwooKYnsM7jUzE3JHEP8SXsZZ2s5++q6Zune3jeaAneSq1Y3/+iiJXgDgbaKVwy
vj0gdGsrvhIyU5+r5ZKULqK4/31doAD0nfyiYYb/NjwX70LTdk+9T3dzlB0BTwR8zjOhvOD4/uqG
/RIn2G8l22iQmOrg2fYnOhnM+jbaFE/X3XVqY4230oDbmVXaF9mqMZMkoHlw0Bzrlo5PIoqeBjOW
L502fhEvxm4RohJsgogN7cEV/gfjdm0Xj9u+du0H30mjHVAjb22bG7iY87q2M20P6NZ4mUyJ740B
MhmXKOPG3AlUXZ053yylWMqxLCvng6F45z27+oJFDzeKcwcxYD2Ccqc1VmPU/1Rhrp7J3xFrvC0H
3cy97brQEFSj3Enw8ZCLTSCHt/W9JcgpmcOzBVfs7I8tx+0ig/zHK4RUewy3b6GL1AR+iNiohMJV
qfqYtdG17rCK10asbUz6fnEzzKcaYx0R7cHQIKrURygMrRtD2669C/RQIDKVtvLd+d0TjAOFxXww
hSKKmt/SGWjbeT+uRB+91aQ9s+aPm6kf0FC6wNytaCSpC80/Rwon6O3Rx4ADAheE0rqnH7fG+Gqu
ofD3ZIdqI1L0GG+5xkA7zY95nFS0wDBzxWV1HQyyLTq6lIVZdNvabPZllP24Q3ctcElrRLBEVvOe
4BB+Ij7jofflgycaUoccelZsYfghtOrQ0HwAJIBWaQhX7YRjH1m6RLWlq9dhGaHYHTIgkzpq0+Wq
PqezODI9nVcRAsHlsL7Wm0lBH06uEWS9pXtGR11XN7tijtIaCWYezdf7/Uj1EY1nAex9hQXVOyUz
O5bQaKW1eb+dWxt535BbD1ny3lYFAUwefQkddVqji22X6OfSiaLnpmGwWzK9oZ10og99GUL8ApXh
qaNXsJ3jkoHuONlblu7l7rRWkL7lJnT6Ys8pRt82lfHbiJ0jkJKNpBWdq6I8zE3JSBve1dbV62tX
IInWov4h7No/VZd8a9gb10Okyj1JEjYH8MhDsDwm664FLZsmmBVk227lpFr8Z6m5yZIABXDDwab4
E83+aagTFP3oIlFDhtgaYmQBRcbdOJve3vP+OXL6ZYOnZWCK3/q7KbyPkS4ZXih67+3kPICDJV89
REaF+ZXdyJ4xazUpR2KHn1L/jCLoGTgFrgMDE7TzxRfozwmFp9qOxkyRH7XjGkFReECwsiVR9G8z
6PUTw1P+wWk6ofxYUyZ5mAEa5kTN3B2XO6iEcKs1YGWHHPVmKcWp5fFHbRsJcAtqKuSq8mK82wPj
EqOBpJkZE5pxRCGLU/nVU+bTmOkl4S3NpyyndG0ZQEfsPhw2aHSrTQhB3fS8R9iJzB4HB0+X6Qdm
rf/xe1oajIY5X6kcqma2RL/j4p2jjDAT4zHmg9xqRUySNVAR3BbwFAbRfWcNOEJk7Ghe5vfWrHYE
+9E6eZOlyPfoDAmCU7W99YfyJpToDkUaPWaygagi63HT2YzI3YxRIP1UMvhs1kV5M8zQWmvKISdq
/LD74eTLYqfa6iC7gu2/Lww0ILJdjSnG1BANQeqj/tKB+8Ij0LSn6GD3cbFLNOKMG6JXgKXF4PLb
+IhkqtwMHYZhT5Vk8ujWIdORd3Bo29Kgs4JI9fAkemy9ufUSjzMJJ54TmFWLgiY2h60zSsyvOof8
RAS17T9Iqe2csWBS16uExlB4bWoD1P1gCmRvTEw4rT5O3osWUhXfIG3gWPc7nH/+26SIPI1KvF6e
ctaOP3z5Osezzj/Zjt3vow4DcMUMnCebTTzRligAZ13n0XwkPuKQK6QFhgF3YnQpP0jw0AEGxCiU
JhTewhcnL1TfiGYy1Lv2U22R+q0igPZ2jwvBZGaHqyRchb13yVst2eYFqek9toAB+dU0EozHgpbu
c9MibyhlQUTlhQAQ33KKbIBljBWD6tJJQNYW3BAuZxIekgn/wBT1p74XDxMQ1wdzkEE6GdvIHN6k
b9EP1Pht7RpMRFM9hpmyN4YrxsAszRK+U4LjcWnpy4rZUN5ZOL0Vk1wn7zkhM7hbs1zg8aCeQFuJ
V25AoeRE2TGWdUNaXP/RT/I0laEWEID8TUQLEnnWumVP3GS0uDXcpsyx2wiJn+Lw/Flk6VMW40Mb
Zk+jJvjpbYcBTu1VG7cefkKF8rqYyhNT892kupvlJUdbi4qNFHYTTP0RpymK0onOM4wQ/0S+wEtW
uB/VBJndlC9118RIXQRKotxlTNTXT948m9tZYxoli/pfHpLJkWrhNjOkyUK3abQJt2GL0YKW0L4o
IQ4wLKamm5bhCMecKnEvvXIl7slGD7xs0VGkDlAH0zCuAnnsysaoMieKoWk6Bq4g0Gi2051fGfhg
WZY53GvsSjg9o4jDQNlszSbMT0byd7JQ4mg4OmSpec8GYS7WktVazTqvnGvByrtJlGGdfCjGSEQw
9ePLDCYxIYSjYC7JsJ1aRK1Fz0jVRlGPPL+1trUTvecxGtrIe000qtKR3hmPSTgeyogPhXKsG5mW
VrH21eaUk6mPM9jOrN9E0Hd6rOMxfEhPlLpEzMcx4m+ot2x/z13TcqJN8EwUpB17AhHYEgNMQ4ZB
AHrzxGsaBMHxsCXVkKBQFfEsGjTGcxA+mnqvRNO+d2b5kg/2LR40xtkSwG+pWXhGo0tcGDM7Gdnc
JQpmkTJD96b+obSL+oF6VOBj9LuDhp1Kw7aIVncZlv5YKqXkgLADuGMIKfmrn1qf66fGwKDXpxLm
R5QwAihpZOZlsZXL+ZgcMPgKjrftDfTxwhx//MR4zvr+UYrOOETW+NXCOh4y39q7sfHl3EywaFd3
9FE9OLCMOJOy8xhPM3LzjduIJy0zV2MxC8ayICqSs1nP2bGJuKeIDd5atM7WeSgWRz32ynjQr7BZ
9vV377Tahc0Y96WABRAT7h4aHAvq1iG8FozsdAXpam6QLbNShG91r05T49pHONHNujC6PzxKf2X2
kXl9u801AMeRAqAA8/oxR8SJVW6dEoLLw0DauG7S7C2qlql1tp19N98QLJ9ubG/QeQpHgWutZDjh
/zNL7b3o8P63djetRztcsE+Mg6SgRYvX0d8M5oCdpuuI+UmGTesMErOc/CdZDU45WqbakgAEiNEq
SVlGSNmhsBqsY9Wbu7nUb0qwTDkk+S0wIHebYIrHz0+9Znkt3htjiRjPgTcN1k5DmOc7I4pkCGMo
0sqAIDv7VNvpN7G2Acvydp44otj6R2+CuUjtS5jGbzii00AscB7dJmOMsEKWfoRkDkMhAto3msDo
RVY7ydJL/wV0L40Cg0OTnUdtkExOghIqJqOUfbXHGLHm8Punnj2kFy0T5sQzv5ELGitZDhd9il0M
WCAEHQjguSLujVmkpqMNHuWzynkynWIyVlRHHuyCxH/1xZqdigQ70AN1/C1zgZQ5lW8qzPdlUY0H
cjC+vK5fQ+JnpTchuSxjp75Hcx4W9gHpT0FWMHA8ZOKf9fAJKXIxTvI7u3NIR0Sap7KDT9QSRCk0
xJ1g02bW4craFXIODzKZb+hfEN0l/kfqaf/6cq6CNPHAz0C9JjXS3Nep9zk5GUeu4tkJ40VFm2D+
yvJDa+UX6Xf/aO6+xqyemBHDMGhObV1p58YBPZHXn8Cy91LMe0I64XeIwVgXNZWHPj7Leu6DrqiO
hKpPmB6THSxpI8ACQOwavKFVhh7IjZ3vBJXhhpAYGh/ydZjBk9aR1aJJoLcxRLE4z4hYo7rFAtPm
MI6n6ju3MHAq7P4KBkodQ9B+nZHllxPCRIKEvPKgNZ6xs93KxCdSvU+u8dTgGZFoK0/9nH3A3jM4
eTDI9Ke5XZmN4KM0KjxyeOfo0s8b82uG3MdeiCjZy/iMYu+hk+Wl0YiJ5fzxSg0ThFrP5M31eGz5
5Lbl+Ao5Sy28vm90AuYz+Rg/kYaDVyfCxE4sFnBWyEMunRZgQtht9KUmNkVtPbml9+l1BcpEQm2K
nvZ90ZOcqrnMMHL9i7RBnb5yajjvqYH91fK9n7aqN2B372yrF0WqFlrZ6MUjkPCA25DhgcISNjvL
o9BtO8kRVSusg6dPNwAKK2C315C9dp0uqkPVW+vEiW6ENYfIuQAJGhkiak4qdY9EcQqLdKMsJYKK
ojl3oZ7YETrXVra7IecBnCf8DkhP8RSmOEl6jEsyipFu9+4/g2jOachvQ21iZenE44C6wKCPiAU6
AhMH5BvwjnN2TrxfwcC0aZWyyYHA4HSoCWp8H6WvWQ1Y55d4V4NDzJBVzTYS9RYv+U3zcNhhL2P6
jqKvpTdL5abDJzCQMJkW1JIqQYJF79BJpdqQjoUs0bgVPtQRLcTKqsYT1pUNnz5Bt/BnxiH91oZm
F0bQBV0MaQwWXhkKbt2CA51MUFDXBMws6eXkcPPft/nRodE7bCI+kLWHTl/DfSuSb9XjO8mSY9y1
X33DecXVOkSpefYHwo+3qiHO1U386PdnHu6dO1Sf5oBziynqNfHybz83OCv2qGWHOZhbRO7MKn6K
sTlG2XDu7IFI8U4+QMGgRjab26zZW1ur0I4b8j3CjbKa0vBfMo/7LGZt8kxuFnzG0MVXrlu/K99+
CE0K9tiwWSjH8yDtKLAVIS9W9seNk62sz7N201taRaZZUtQjKh+z51r559wKj7ME1ikGAnmF+1Z0
iH1msnCZSqIDy/tXByBCQbsp+UN73EGaZEJ90qq3euRY09iv2tDjOaxol5i62hm+JEN4ljvQIYyM
or5CALPqR+Yfnlk+x9OkNuwPR3jh28Y++NRJEZ8uQeaWtp/6+c0o2jLQ2Sfx7lnF08S8jid/Wzey
WE3LAgIZJqVUsFdWq5ew+9Aw1DjrYdrBYNNzrHWleNVinJ+00P6HszNrbhtJ1/RfOVH36Ekk9hOn
+oIkSErUbtmydYOQbBn7vuPXzwN3z2kZVSQnFDFTcbrsAoglE5nf977Pu3IaCc+bGfuqBWupkWW1
tQSrtLGkMklyLhpqrJ3XutI0K5a21brxCcbBykx6IlrUsmxfikB5oipQbr18EPRctR+m9YhiH+BA
y1PCeKG682yRwR4DHe5X6xbv3GyjIh9lFej1nnLqLXqiH7Pexocosc00AzSegsTR6nyX9QZZxSlG
xmowv0xt+4i+A2CalT1aRKcngXfrl3yPLPGqBT8tv442bUXxPEiDm5g2MBCSr3Sv+3Ua3fSyvYJj
8VkTyoogSKLaSEJcYTia6zPOd6XCxBlV+N0q3MVwayUNShv6HD05SzV57dXwXsMDRG2h39mjeNXN
5nHA7TCxN4moGSt6/hD4sFPiIEC1m81x51X6Slyxs+8zg5gDQ31VQlozMR3njTFypU6v/6AMU6w8
DReRF1WrNmXjaNGn4VVyuA15z/eGFWimPAQZH0E0OrmrsR1YqeoEyjvEjNit00YJ0Qh7X6XAoeBX
GGYIu3M95Na3rBsvk6y77kp9r6SkXiTOhW1ROy/6b2klbiUyyQ1yyRtwFndaO26oLD3qDs44kpK5
J07mFkaH1dFUWBuqcAClnTL3gQ5Z1yZNSjNDqtVocvtDwmIk7gYqTJmgXG5Ho9yxzJQT8hNLrW5C
E6SY5bf7MWH1zhpyxMtcOGt1fJ4RM5pJbdocUDKyeHyc/OwHRhWKo1GH+SxRWeDQ328AdOmwvliM
JW/GZLyoSfPIpg4WQx+RrCOvvKrGYKzg5DHZ/OHVrSCE8NYrlGlXacowE+CWxtozbhI2RTn9CwBr
hapx9y2Fmpm1w53n4O24S4Tyc8oeYgiWu15HXGz3IfXUhl1eoUT3ERKC0W4oEpjdqjRGfVNn2p1V
ZN9pFhQbowvIwkt/+oDJmYRCt5kCf+XYvnZRw1mJauupauPnAv3eSENzk1ryWh1pNreobPrrEMtu
3wMSgq/kuFUO+sZGpiSGOXwMOzaIOYiQY+Gx4gkea+LF1iJjIOadxWrGfJDSCNyqhdIQ2OGX0Mvi
Q5MbxZbAUQcKgEU1sSRizutWmp+ObjzxQibEefQejo5xjngsle90QAsOv1cCY585TXBdGimPxON7
HHr9BpoeHZsxWeu95w7kstMwsS9ICKOfRGjqKo7bJ5Hm/hVqKhBWrF4gDaoz78cYpL4qaZVXlnJn
ojy4RGY9oylrZvE2dNaa8yWkIuWCM8lW+czrKZ1vQYXslo0DpezBeEPFP60svq4bRvsWhdFaTKLY
KgVZUeZEsXNyMJZ3dJMATqj81cp50QXqiDC/g71eYhZHMQ3cFqIl9j2XOR5eDqLTxEtDOGh86/Fh
7aXa7UtcSOvY8jBZi6vJlg8Z0ISVbzq7AE0FP9vq0RRp3RxHQLArUkQ8ggGR4BVTn2nr10bdP6Ua
C/k2RfOOGQRTdkwtYAwpbRGw+QPRE1iYsjqwG80u03x8pPBXUBOVV6B3vxXZSHu7uijUsbvLK+Wy
V69Lxk5S28aafFXYdvNwrVuHuNdWcw215XvTBl98QZBd87kfePurpJzf3hsS974YAZi0prYq5MgC
dmUc2td4fLqVijPJZfH1JW96AYd23Brm9NXXJZUF09t2rfFgqT7aPtIvuhQUqC26y0kRB8WubjKl
M1aOoH8cjWy5BFXqsMeSMbLEHrE2E9AT3KWmePU69tRMV5cMAbSgenuttvmDFDK/Sjt/z948XVEC
uFXL6MXQSjpjSjNjce6xJxTzr20odF7GSBXcxvEFL6u1yWnI3cA/DjA3K69VxtrGsUknsx0+uOFq
qFTAWLBMjfFzb9nNBX4ED5XaOoIGs6kli7w28ZmozUjfGGT/mrgLgGvm1JHNx+qzEmWzn8cm1TYj
07BFCaS0Ha+aP7iVY9DdHUCe+xbgkzRO9lHSbOf/X9XxTVTa8jrGpL+Z4hjtMTIVzO3yHnGYjdB9
eCYmwaD/uAUB5maBPrCUZGxLg0blQNGSkgnzaWwkbt+QD2wpkLvKms2JF2/Zu+3Q094Zk/Izi3I3
lyA9+dhE+O+suYkQHFL7W5Mp4UVVg/wC5bOSig8d1EJhrwXONWr4gMYyT5qS6Faa+CSEmWH5TAV3
zhbZ/aQTXy5sMh3bDD93EVCMsPySTXeLnh1DhbbtyFfypuZmxCdlZKIALVY/5bDlXS+cpUXKZdNY
BzkMrl9xkUJgQYhUZbosaw19qZxTp/1722a7WIYssSK+9S+6od0Ofssmt7sHR11dBJp9UOZVL2D0
adthMV8pTX/nDGHiTrW+x4vU3oS8WlFJZb1rIHn7IrhQdfXnOCGvUY1uPSii4ataXPmioUhkQhN2
qDTIZh3n/g+zNj0YeCBTdMb7Jm+qV+QgFOciGljTQddt47LFSm37xDw62tMMlCbgSVf56mg6oe/N
TUDE1NrgH7upUfddHX+pbV98ZQXo48Hw7ipTtjds4wmHd1iZJ1X8haauuI7twb50ZoCQ3n/SjOIl
7bF/DtUPSDWE6DX1LQxhuh0C7GXoB/6V3n6Viapc6UF5DTDa3EV1QFehKJi8ZeyKmCnYGXFhWBOW
sThEOhPBXR+/5h3Nm6AmnilC2btRC7rsmZZfZw+iaeKLLO42DT0ddrZgh1DNTrthlLkrCOpiXiFL
kOCdegDKAMXzkCfVm5Z1GbYSwlNhKeGYhOjn2sJ5DGGd1GXKN0hXqr2wcU6gKnGdnpVdp+ufilDf
hbrlbMsh3DmUHYsxN24TSB2fGFuAY+uvlYKSOaFgqroSpaSTvw1M+1JQujBUlU5gz/6gVVqEkdnA
/OrRRi59g04oqAGQu69xW34pOuda616tQtzUmJ39sUy/mqDb2I717F/1vKPPXU4vmk9lQQ+3IJXG
tWy6gXJId0n4dnaIjS9BY0aXhp+ba2Ln6eThLxsiKiLgXRMcooA8RhhRI9aYhlKTXahuWFfuMDKN
iNG3NmoQ3BtR9AkMubmrTISeA4aIpKGgafl4q8uqejIJh9xwO1l3xsVBKWdta3Goo0D/1PtwEWZn
jS5IxM2DnwprOZNNHZG/VzXdoV0urVvCRm96n4Kw2o3aIez06QKgCfVh0DZQF3xQZU31ODREijpN
HO36W4dQ5Isuz7/1iXBVtZc3WJjlRvxCXRqs7TrwLBiVNkxXoGDxNO2KGmeJn5Z3sdPmX6BUPvsb
VQOcyTYIASxFZr+Y+DK0nwPLwWbIG8U++9X04U418+Y6YKoMVNJ0TBlcqwDO143Vr+UleVhsLoi+
RgVl8VeRSfVqeBsaLByMSvXXfLzfYtN69sroLlbzbDvSjICjWj6qVN4QOSRruAcXvqDHxhqAbY8m
wbs4rsKKnbrMcEmDxKweLW+GCozYFCAAQJepkeSPG6MZdVzrgC0UGW8HvXo0kze77PVb6motMstw
SvgOIgC87oV9h3CWNNKw3NbZj4I4zm3dzlIappKUZR5GPmYzIyck108K6sDeXdQ3z4Ovfs4MkxIk
W98ktq4U/Gg+QNOypl86+JSqWQ+BiKRHwdy4MepnJCs4xFHjb/q++9EC83FlmnxBaDuA/WF4yS7+
PJECBSVv7SW4PIci2Zd53+FlZcXsj8m+aZPbyLSFWxWz1ApZCYjnNmZC0WruUIhuhdVxsRVZdNGD
l0qN2sMdYz4Wfbuhv//MRuS737KEnWqz2QqClKu6BH0zwJvQ6FtYjXEz1CE4ieFJn/WNdel898z8
TZ/FFpYOvbaiBiIq0VHagU3B+udnPlWfuinDmE55pUjgT8PDCSEE/kSnj1WwtaeVytfREso2p+No
6vodkWm5KMOdobNEt4vnFG3VGpJTwaAZ0+IFnfx3JKvbagRFKrhYUak2Weo9GknFfhx09VvaKT/U
Ur8MHaO57oZdVvgPljXs+du3CruOTeZFMNBkOLjodK8L+O+8NYYCN4LGha8qjyBnnPWkDFu7wqTS
d2S5FWKLRecKDQpGZxpcaNxTSmEQmTuUCFqT/Uz7uezTIBWwtZ9ep/3oxOcK3lxH82NrVqC9g9rR
N1mP2btS1B9OjIBW2GjzS20aNskk+osIMYDzFqUP+BKeYy2pKe8c8p4mrZ2M0b7EKEgVCRTYwOZA
Z403CPMa8G2H2LWsCIf2oFVYBjkcWfzVS0xKTUzZKwA5PwcFCa+W9vEaSfujFYqvOq0XBA/6rZlE
fLzpkkcBKFNsKQH5EeOwAwmzyv01+pnbQIvXZfEzt/ZwscOtWsXfyWukpVy2SCkmq3KdxihpALLB
tqHoUxwP1iO5wlTJ2AO3gEIUU0dfkY2fRSwOHRrmicL8LnCwpEmgLD7ybkR14Q+aXgfsoVjkFaGs
e8X+XpJPBUATn5nf8G9YaoJ9+aTC6SgG6ENVO5d0dWsbpT3r0+CpMu0H4iG202gHF7IpbjMUJh1/
b215dEl9gAVmXjICo+CZ7/7ASzghD2GPDg2wZzKIAKPZzhcgwvWVFzCDq5XqbT1Hv1NLFhmy6g5k
hmcXdljeTlhFtmGPEM7BWm8qxUZ0AdMviTRaYr0I4x5V62VqDU9jiJwvx3qxCmmt0DcvKxDZaD92
gVVufD8COmhCpUBODYwyhvQ3N8Jaa/bGkZYo7eiA5bjJop9Mpx3tYNdoeAeittd2gY7VNAuBa9UJ
G3sN93MbTBujh1ztsRGCxj/r4LrXGnBthkOGz7j3HGd4LCw0wpKEocvO37D9d9ym4SeaHVYYT/uZ
CJ8sgHL8orTcxBLpOIChz4464G/Nq4weUM4B7XHf9PGdlbBs7FCcDP2IJNGnaYuie+NjS7kah2Rv
tftCdWJ6A9qqLmLwSnErXHZ6PnII9RsaUiyEYdNs4oRQq4AonkPu6XcmSqGwxxXUaNoPr6DChZ/3
WlM9Zd9P+M80KxUba8z6e8pYTZUfbDSEZiR/xPRxW9/fU7UZVhYVyItRg1xIf+fS8VVjrVkkvLdJ
zjWpn8h3v2kLFLMFvz1TR8RErfas6eX92PbSzfCU3k3E/sHMuAgybbpMJkO4+gh1Dvd1o4rHwvNb
lutBvx2H8qX063QfIi80S95zltWvmkdOgZi1+nV2S8u2vJzC/MUBZIw7PdvZgfOGbf7rBO40irTv
o9DGvTXCUlJ5D/outmkBTBvVHO8r2YEOo0SQl0Z8qI30wrupRWLfy3469JXhXxtYu1yMrsmmKpL2
UBTGA3zo+kGfIT+jVfE5nDrK5L05b5kRF7DovMoNotYzVde3tppJV6giO1Q5WWsKxsEsYybBe5Du
ckM3dgPLlCIlMtxHwzKBg9sWweyVZ/G0G0oc347dT5u+7oxNIRWH/XR9MGRm7TpczK7C677SlHnF
pF/OSDtyHeQBkC+wCcyO6yZEk9+IYgdU31khPM5u+hofYH3JfXPWiiL5c2phaxZ1SOy1bp+mxidm
fTrw9DgMvRIXGerllW2q0PPAecUefao8Cy9LjS2YQPC10mGAtoF8rviRbico4ipqqB5UBZ2VnGLj
pkDL7IVFt5lYN/JMboK49g5mGH+J6uEySmMKTilIWMAORGuEj4lN43CI0ldIZtuh63bxmD6ESNbt
QNk7CbWI1hjyW7uEruQE695kaMOYwknt9OMWyBpY4IEadqbDdzGHn3WiX0cVnO0O2WDlZeHO85L7
PgdhJxgHGzW031S/uOr1QINJnVwYWv6Sgwdf21SqcefR/LZQP8hG/W55sgeZFVMOabahWlhIwzvp
Dq0FvrHwf9px9imZ6JJVc1NdY6ljDM4XJwhfPYMoHE1FXecMjIpMROT7tCFKF+Yb4hsAlkU8TYjr
9MSZGmNFxUDJXkVBX4ORcE9gAbCpLjKYKMR1rTG1sdgG6VIJitImoU44MK96f/zU6yEuoeDF8dHs
TnEKUzNwAwKTdhYLeILszI2H6rYxVcT4o21e9jGu8VodrkVeHiAlos5Bn9rSMj4dAqb/JSKOiEbL
sk1tDiIkBGwOdX4X00ZVplN+NcozVlOPDu/xqDvTy4jSeoUt/pCTdHQjItM50KuqXHUyX1gmdPuR
wX/PNuRTU6j510ZBqRRLm6b0LLMi+eagw5fha4IZRWko3yuFYJSHn4xKEQ9gaU3m5Cq/1oQOkIoo
Ecz+GTLSlLLxGOt3mU+9NsshBkFv+WJEWk4nB2l2gYBxFWTDraK32ToXarmno1XfFpb7r2zYsMEU
5UvCsVf6GN/3Hoq40hmtaw9vpHv65ml/iW2zBGteC8S3JnVTWwZEa7zYqHEUtHN6ac7BOpbr5a1z
Wds060H9gPsXEHOmajMWNZKHQnO2GVJaFpjjZRWDKNFo6KGF87exErATIytvLctwX1UxgRk+RCMR
6hdRQThHNFA01WqEaus2L4pNCTDp3mhLDNPqsHNSXT9oeUIIcG/RV01959EelQ2aXvu+bIdyawPI
PpO/pjp/ify2KKAIoUk5B1ma+uLtQbMIokVDqkuaF46a3FTvci84RI0SPBm0vakX+vT1UnryBZaZ
r1USvPX1gDgoZLsukrCkdJWxTVIAI7uoqUfmpmy8iUG34ALycVW1BtpUaoe/IqQn+GIoVS8DImf2
GOXr+8DkH7IG/6bnIEZi0m2uWFm8aFX2Wlf9V6DMMxiwlpuh6ku8u3RyWhl97h0VTV9DjlvamBtH
1O1uGnP1sVFUczvLE10fDftK1/i4aoXMPyWR/4ldO5s/ijxXWiAASjH1rUKr8C9hWyXsYYDxKxAV
b8x+ZZWEdKjzf9j2sMyKKBEXiP7nBBtMPEVcw7wDT5M2QI5GrxG31JOni6EzWIzkWb8u2SfP0cwd
3QfIgVPrU6MuWPyltnyF++vcGshcHTIRrr1gvEwJf9iXKtnNhjY4KIH951wPfsqus7eDDS2rThDZ
+TPhPZPkl/8KZE1iPYa43IF6URQV252q3lSCtVgFoQm+yuxX2v+Kbyw1AKmjRQSB17YhwH/7bvCA
+YA8yG8CgwYOMNfXkUiwcWvODPoABg5+A/Xq1z+GzFSvUkc8jIkVfOPHgShvmVW1/rNXF+amT2AB
/QpYL/POO+TNC5E8NxIF1J7Qr3BHG8d5AbbKknxErlpUyBGmeisLBqfrW1K8tqBL1nppXWvEtN7Q
BUIPL+tbOuT2pg+MS+R0xkEtJhTZZp3dBZ1E49Pqr1beWyzs6cWMc0OPsvoPbRzUXdOJYdNBJ7uf
qu8QU694P1NCC7LpWkq/cJ0SsQA4QVBveRncp514CvMwhu0C3iiYRQvVvHSmvwfdElLmtW2iexMD
Dcxaqx7jqZyhk0VNHRL6ONiQ8ptgComj4aacvdDTiBQ6VghRpOSykoGQn80a5vyI5nozBTAXDW2q
LyCaZXd1BzS6wFG8qaxIsMntDJT7GAY9vae14vcxfoAy3v6a/P7P9+G//bf87l8xtfU//4f//T0v
xop1UrP4n/98zFP+3//M/83//p3f/4t/XoffK/CCP5uTf2v3lt+8pG/18i/9dmTO/u9ft3lpXn77
H3NKRTPet2/V+PBWt0nz61dwHfPf/P/9w/96+3WUx7F4+/OP73mbNfPR/DDP/vj3H138+PMPVdXe
fSXm4//7D+cL+POPi+xH+PKXv//2Ujd//uFY/yCbW0UOoVq6zZKSj3H/Nv+Jaf9DCo01qq0LTeP/
JNaUT1QT/PmHZvzDEMy8wjJ0bWYO8Ud13s5/ZP7DMolWdWxLWjrThSP/+H/X/dvz+8/z/K+sTe/I
0m1q/uvfojQRqekWIQ388/cVQAJLzHRsM9mrFjtWoAX9Do8hFmn1zFrj97zR/5xg8ZFQ2zBXI1oM
+wKsBJWNrr7qE+fMweco23+9o/ND+c/BF3mvnl6GFjkKyb4FbWWwyW3M7ExQ6rHfvUjPxYKDsIdA
kH0dIDmXQVDAmaqtNV4X/cyX9Niv59V6v/qCUxpGOQX4vWwJxwpGsil00IkfvIA5PPXd2q61xyDE
w9TvGwlFW2OK/BaBzDzYqFL3717yf79M71+eY/dojuN9dwpFJU4BP2a/L3WVz/Ykq3E3Av2GRhpN
3dfTJzl2l+ZY5ncnGeu6Zj5MOAlGQERFmAXJ0NJFce4qjpxAW6TIFhjSLGGyK+2bjIDLvIPEGAYm
ap0PXcAyEd2RYWfWyWC5jRHAQZ+mcXwKpDncnD7878vR/x0Dv5ap7+4PHL547IcMmjPmGv+yTiJU
lZao6mfSt7AEZSpQVXoRjRWcyS0+8ti1xZB20gmSZ+yZbgrdPLqVCa6ddaDN59USw6ouTl/Yseey
GNx0PXi1/Mx0g7HoCNdjtdnSYZX58+njH7tx83nf3TjLKUURURR1W7XQr01HseyHRqFGcoVEIht2
ijWZ6C/Gsng4fcJjF7QY7wUwso6QTtPtEscaLvMAu9Far1uEXadPcGQy1xZD3g6nXjStZrjUVfPo
M+hszJ04jGIPmjFWrxEUVW0kw6fTp1N/T0b/z6u3GP8FiNHYqEfDpRxFJduW9k5LZ7scQbHKt7Y1
B7DIej9IlDWWciVjtGHJmg20TM+Esx+74sXkkPi4hhKsN25vSypfVf4z6MaLUnT0HQb/+vR1Hnlu
cjFB5AzWHlk8FKyxtr76VYXRQUOVcfroRy5B2r+/hokdhSarQsONtTB8Eyynrupax4GsGbDO9FnO
cPpER953Of/7d++7jnFew2g936sooCgtvkuDdCYkIRhLHUTLmlWYZyalY7dsvth356qSPioKWRou
2ZDT5FYUVPxNYTjUTk9fzLETLCYHSUvKBpxtumw4CJFAo5CSN0gL2/vgCeYTv7sCGY1KltcFpP18
tMy7JrdRXkIoE/6ZWfTY41jMBjWtRtEPBkPG8vRdHwYN5sYuwC2eRiWC5H4I9kE0aWdOd+yGLeYG
vL560spxFjHbU7rtK7XoZm4gMIbTT+TIV0EuJgNNzz27LxRr1zStbPaZmcO1p4WbDG4RNv25r/Wx
0yxGPFvE0oM5Ye8KGU+PcTUGt2XRVHd1lAe3H7oSdTHeezoUai8MZycV2D86YTzxweltPg+QHOPh
Yw9EXYx7MjHoFViFjVRaHy8Uqma3lO9RWZ2+iCPPW12M9twLR8EdInPaKmmCiWjQv0G2K858ao48
BnUxwFsili1ix01isngMwEbnWOURH0GotsUH79B87ndDEKFONtIgtHd63cVY+EYbLWctcAafuUfH
LmIxxmMHmJszzI+ACCIUHUEbCZcQkba5jJUE39jpR3HsNIuRbklsZ6qC2MUbUyoIzlTeQLLSrkeI
TGfm2yOTiboY3SRWQyZrfQafrqbtxvDNvrivQLjGB62cCD6iJudY96Ofk1t0+qqOvWCL8W6N3DI0
UbQ+Kh7TDlGlirlxSBTtzIfx2DUtRvpIKoNIex6/kXYYzCE3K/1VIqlqbXJQ8epNbHSWuLLVRh2+
nb6meYT/zX5SLEY+FA3PymEP7thtB+pN7utT/b2WU1C4ylTl5n0ckW/A1JMEzZWA6Su/UjDXjPvT
pz9yS8ViShg9sFR2rHjg5ZSWTmFCfI+JePD00Y8t18RiSgBAO1ByLR1wS1yMSzJyh/rZJ4d559dj
6z8Bu+xTDM92hi6CSkV2DVzOjr7asTSMM2PuyHJHLCaOpNJMupC4TXUt7KGHkCUD1CR7UGzQdmSM
tWdW98fu5WLyKDU/ixTFcnZGAiOCWGMbAiGIDqAEp2/nkddTzCd+NzvVYTniYqzsHZEGnrzQrUbK
L2WhEW+chS3ybQmLw/9epBPCyNOnPDKRiMVEovVZwqPAp2jaHmqmyXLoGE2xX751IwP+zBM6dpbF
XDLpU1y28EncwE9iF9YBwaQVBdHIABZx+kKOPZzF3IEkBc1OOUy7mmCJnQwpjyYFiQAfO/pi4jBV
ESgD094ukmGKJo7aqDfm0v3I0YWzmCPYDeRYK3hZZY0mVgTqU+br1YdujHAWM4BqFpk+4IHfheQv
3/eE5WibDjz8uUXn39944SymgCBqmwKh4ITFE46/IvDCsMrVP3hrFmNbKzoCrmKO3ni4UZDA4jUV
WPhP3/gj8xfitN9HnJ3JiRRNnqsaU37v272mkEiS+l91J/402ID2YhNN04AZxro4fc6/H+TCWQzy
SCiV6LFxYg+OvgklVLDkD0SC6UW5gkFUrmHqnjnV3w874SwGdwYjncAjADu9glEgMOJuqzdxke3w
wptnbuGxx78Y2lpndVmEf2mnMcAfnAYuo6rn8Zl18/yS/vXrCU399+fTZEx+/UQFWdVBYDAAn5U4
vgKQgShC977WOVG/DhnIH3s0i1Gukp2KqzNqd7WByg0XPjF4k9zHBWF1Xl5JZFTJmQs7ctvsxZDn
o+mR5qE1uxIAurquIA4QUjQQQXD6Uo4dfzHqcZtZlTJSR4GCRMO/VeVB2J2zO330v//iCnsx5nPF
d3SyjCcCK5z7wq+eEOsBK1OuRtKXTp/i2AUsBj7lTaVTAcZtK8A29SdP9WMfgHeWvJ0+/nyj/+bN
shcjHxxqh0FWosSnvm8JBPsVNpDRKdf4bDZwM7bxiKUi8ayPFW2Ref/+LhuREusg5AG1JpAEtbrF
IuYQqnb6eo49ksVY14pIlx6xP26RKd/82ZLe1c5tUSMGLJAbnT7JsYeyGOyAZys4GKQB/boEXdJt
N0AxnLmEY0dfDHbNAOlnByoymZ5MJTkfvf74DVoMbgyHZIbWHB14EN3OYryDtXfT2mS6miZeug/d
IWsxrgM0rLmQgjqILt8wTtk0TZXpY7ffWgzqeEgTO/Q5uF3bKTqmYHT93gwuT//0Ix8mazGoh4aq
EVhTfroEUeRUn5DHp6tax2JS6E+1JeIz9+jYiRZDOw0K5DQagQTU93d9LW6iuJwhuK+BphHhnp6p
sR77uFuLIV5PVVPkQd+6fqhuNW+4smNnr+CiMMHA+ZUgn1S/T0NjU3r6By9tMcaFB4+C1K4GudjI
aiXa2REWg3oIX/RY/QSdd3v6WR0ZKtZitJe1M0RsCVoXIRUa1AjBeVvhvf7Y0eXvMxVFC69UQq9x
08ihSBJitqwlQO+PHX0xzIdWl+j2HPQxdEOREk4Yxda4yi1rc/oEx96vxUiXJYaStvC7nRGPxYNT
Gea2IExgfpVVZPCOcZ2Odvqxq5lb8O/3bGroySofUlSmXp1cOlGNiy6OxjMrkvlV/ZuvlLkY8W3l
FZo/Gu2ucbRnsIeHoQYRkNnKmVt17PjzLXy34xzqMUrHUUFTEig3TLjfNM+/j4v0/vSTOPJRMhcj
3QnD1FIzq9nRK8TK2PNBRUjyAOH40okj7czreuwi5n//7iKyuFYqx27bXRUa12VFdlcqu9vGHJ5O
X8Wx4y8GNeqKvkBsq7ikOLpZ7RGspT5JIz2cPvyxecpcDGY7xNPE6mDc6d4kdtpAbzX2Yhw2ap64
fh6FO8urQItUTU4e1eQDdyEo9fTJjz2hxVDvfKMlOLJqdnCGvBv4Y9km7R25V0aSmQs7aS8+dp7F
oIdUKQWGoRZDQnQLOh9RseRaC2muzNL5+bGTLAY+vOTS6mBd7/oOL4VaTbcp+TorSxZ3sCk/9hE2
FgPeyUw9LBTCJW2y30wI3pdMONbd6Ss48qoZi/EuG9kA4gmZTbr+Rq39W23qDkU7PHzs8IvhPum5
E3lB3O4EjB+AK7nr9flzUtof/PmL8a73+tCHeBXIRejv4szb9lF+qUr9zArlyMtqLAZ63nue32h+
w1dPwS1SDqsWI7LeEBRRC8JCT9+k+Wb8zZxrLIa7qhaFNSkSKxr3vknJ9evyz56lbvyyvGlleWZ5
cuxRL0a9ErD7qHLuVQwRZPImV2r11ksD9/RVzL/2765iMbB1gjY0JPKKCzR4X/XyoBtnnsKxH74Y
ysVoNCb+3HaH1P2iqPN96sBH1dsz0+GxH74YxCF0WiJu+eFIXUVBB9Z5+9Ad+aVcf/eZSJwI01/M
c1Vz+0V65U3sWPuPHXoxbNuyi4exN5vdWEfqI9oivIStVm9OH/3IC7kU1NmI/yKROA3ZqyiP9R2a
pYNNGqElBEpl+bHXfim99mWD/UgXist8fD+ppCgL86WsZzSXKFeFknzsxdTn1+rdY+CtL8tEsCaA
0FjgIR7Ktd5Z/ZnZ+Vcz8m/ee30xem3Eq41udIqLKXE3XARfdXIvgpX/TEbdeNu5aOiVTXJfffbA
VZ75uB0ZEfpiKBMIUOplMDa7oPSvGxE+IyRH9aV4r6dfgGPHX4zlnjYcTHKvdvEIk2iiYe5Qogew
7+OZZ3/sBIshXeEDoTvJCezEuLOL7BXVAwpj52OfBX0xpBGhjqK0gYtUqXY3yPg1QWVeW8aZwx+Z
MZZqO7UPLU0b1Gbn9BpJ47kBVEkfzDOj78hHZ6m1C2qdaGqjVSAOAeNK2/bVmvK1kymf1VCrP/YA
loq7AThoHxM7tkN7DhYXaAGpigYJpMmmKPP63GrvyHNeyuyKPoUeEjH2fL14AW7/1Bv5V4FV6kPv
qTaf9t3Q7jRNVKbGrcpgqGyS+ZOsJCzHtXZqzjyNY1ewGN5V0Fm0GQZ2FDK4qibrOQr7ay+zP5++
gmOv0mIkR3BpdCvQ6t1YaqBmoPyGun3O5nLsty+GMSxjNNdtx2bLGDe6qC5IEQNyNJ0Rrh377ctB
bAAv8TUiuoEeSby32rMzELdx+sYc++2LITwGakTNqal3OrTgIIEB2ue3YNfODOEjg2yph5P0U1Gx
K0RZ995DgF8ticRjzs9fl3OZ+fQ1HDvJ4iudY/J1OhAcu9KB1Og5BWhz/5sJuETJ/u1m+M3M8F6/
PIv4/27dtZTEgUCs40AFtG6q+S6tUcsaKhkcemr80LCvlJ3nbDJo1HSBYhx8gOJCUXwCMVfuCEA6
t0k58rjkfAvejUSSkplx9ZbHFcjbujEeFN0Cj6V9OX0njx1+/vfvDt/0Wh0UZl7vPEXb+ZKY5KK4
EOm5yt2RBY9cDHKQg7EZJTqw+iZ0LTnAn/bqe5ihLdy18Lo2qs3p6zgyZORiuIcTiM5qwIjr4N2N
9fEmBWxz+tDHbtFisPdKJRM0JvDo085oCWgwo+vSBErTR8TyrD92ksWQN+JsyCAqcaPG5k5hkk0C
/Ukp4sfThz92exaDfkA5Sog87DgUMvWeZK0G6nqqnbn5R+7QUhPny8BgLSOrHfmMT30UPeAogW1Z
nHlHj/z4v4jhhrKIK+zLO9J39f/L2ZksR6pzW/iJiBCITlPI1n3ZrrKrJgpXYwQIgQCB4OnvyjPy
zzXOiJw6HCgRW1vd2usbt15ZA6yd4a66PPP7V9LJUg7niyyLTSzb/Wydb8CEP0vQsoAT3Vtltl9/
gLUuWgxjmQcaJwJoouPDrY6z29rYQ5+rM9uWtcef/v5hGKMKm1d6mNp9S6M/ZIix5oeB6Dc3A9zq
shc4fZwPLXjRQIIhR4CacYLVpgRuU4O4AZH8ha+wGMGVhUOv7QRewc9g5BV691yQe9Gyv5e9wGIY
w/XDGJ/hCyChXgNceF0KGBBw78IYWgxgNmYS/Nus3asy/wF5NiqZm6dwyO4b1OF+/QZrYboYxFAT
QGnjle0enPE0KCW27frGAlE1tvFlYbrUuOHYtefh6Oh9F8YvYRbeTNAYALf9+vUbrITpUsPGrV+V
WVNgSkVfwTAkG5MsiGHM5XeX5dGljK2nhXaKmul9yex3a2f4RoBd7LDvX7/AKdo/2ZMuBWqEYHOo
AqL3MVxs4OtTwBDUsXX19PXj/5Nkfvb8xTguCobaqGLCz9fwyY6qhzbWt7nT/aYaJHdSh9/zCM7M
SlMAl0qgP3Bi4yZSFxe+32KUw7Ag5FVM9X5mrZe6nX83jNk5Re1a5y1GuHFUXMMMQu+zYBYwB4qo
rpt/MRvKMzP1pw1E8Kv53xzV9L0oIhrUe06CFOccZNPKMNx+/W3WHr5Yc7YTTHUbiYfHNUyEMxUc
S3WhhoQschMcZUD6sUrvp6brm73ragDFOCoYz90+ffrjUZa/yE4TiD9xW3G4rgQZyTalhQkyqATR
2J7JTauRu0hObuURf2QA59ajPszUHHDuejNP82GqHOCTygPK3jczbIZgsQbWRU5+6vDctdGnq8yI
LVV3cLqycO2EdQot2++Fgbt5H8GjIuza1JbTi8zOnSCchuH/G55oaBEDPSpi4fCkcGAHo/t/w2yn
K3f2yrdyskB5fB1na22cXvLDRGvzFjgTe+pIUdQJgBSbpvQerXQv0SvhHZYrEQ9uKU5k4DOj4uYA
r51uB/t+cWYW/zTQ8PTTW3349QNAnVMjx2Zf8GB+ITXPDigthgny152z9vjT3z88HjaZTeBN+NJM
cd0B2BNTPwl4HZ7bHX86x+L3L3IUbn3LWjVDA/9OVew7HNW2bfy9VuotyPyL1stoZDHco7LydNi3
CCO/f8rhUiH6+YXF3f6yTloMdph9jVTKTO8jxX4BLO7CrtI/N9bWvsBinOtqimLHVA2KCZz2F+jA
3tGU1XAufE6p+pMRttSjaXgyBk0MmFYBx13nexbNrobBfN1y+hjCCbi9dgQPSWp4FE8PHbjzzVHD
f6RJXd8E8dFor3TLFL6k47RHFQ0MB0ew/9o3G4fgIigch2MeLWEpdoQdaQaYnkX5GSjMKH57oF2J
i1lGvXD4RfqyzJ8Yr4P+EAZdFG9yHZJpN1oG7+swoJ36aSMfJoiAJjnFb5KFpfkrVSRw0Ff2uroL
cYLgwiOwiKbrHnZ543ZsWjtBL+2y4JHZypsgPea63bmKTuaAU1q4aIwgfilo/JuQHEfY9jFYBVHG
H421wr0mmhN4ufmGxurCeW2RDyrrG/xyWu8dXI0n9ahwWjnVlyzHMCMv0gGUnRNWj7LZy7D4NVh1
z9zsikf569eRvpIrl0K8ATdMFtSIeh8YjsEqr6Ka7eeYbS57/CIZBAMkQG5VgPDNmE04LOwTa4u/
MF04k4vXfv8iEcBRhYZgqzQ4eSkKGA923+jo/EIt5vNlL7DIBAUqigcwFDGaCGFQQDsgbY42P9QU
kMKvm1jJB/EiH4gwJ0aBnbuPcAt0nGEjgc1h6z9+/fSVmX0pwmuB7R6GZsCiy8KBEwLi4horYvCx
bevB2S7XN8Yll1zjRmypydMq71Hfw9BZqIKGPZH+0Spg1iZuzrzMytdeyvJI3sL/I27qfdvr/yDW
QX30IFL+ieOTs4YCa40shrOrcnd2KGI2hKGYBTI+b/41Rti/kYNXOjMwVj76Uo/XV3rkjoDxZ+zL
d2i4r4IT0ujrT74yA0enNj9M8Y0Z20FPUY2NNNxaVVOZ13J26r+VP40/p5rW71+3sxZai8E9BHqm
g8Hlq9QMeBea5REuF53Qu9HlTGF/njsgqlmMl7evG1zrtMVgBxdcusRmmPXj+pepzbjP8/zsxPn5
vBktRnoTjbyYM+xOKLzpU2Zc4BKdkVy2oogWg3wkKG4PwOpAvbOUVyI+wRfKjvy4qGOWwruuAE6W
1zWyuDLRFYwmyS/sgaczw3ql25fCu8hWYMF3WNGVXMqjUXGB6/b+nEJxJVrDU3R9iFYQIg3LTxNc
XMVXvmzusBb6RfPph+lhTH9Z/5za/tAGnFitsdg7751J0X8ChQ3/5spU/ZkBt9ZBp0zy4fGBRxVc
cEvsDcNocI4lUy68FkcYhn39891TDH6ypgsXIxqlxpyHMlZ7CLr68iFX8DEEEgduYzDLrJ1nuIbe
OXE0eLuh6yZ357D+JJGotNcifwVBfSYSVlLjUg7UFb6qfeVWe0wrd9EwX/PQ2wtz7oR0pR+DRULJ
LO5pwrZWe9Bj/QMFoO0gm+bCPUOwzB5lmMcD4FF7H5xgODHO7TPQesNBRAZE56+/1MobLOWLbUSx
xC6w+B4nLeLUAbEWHidCNXJ3WQOLlwgJnbH1QW4HMaSobkrbxThqshr+t5c1sEiDMzEt6sE9tafU
zbFaG4vRx0GZP5wzlVqJoXCRCcNuBrgKeK094CqvXV8exGxeUOHy56Lfv5Qkwjt/6pmZ1R7GQ11q
M/o+9wBsXvbw+H8HeqZnt+vKqNoPwGNJ0OE9+OB9/eiVNBgs0mDlOCQbYYyzn0fIg+HosFfC+xaK
7NbJvO9ft7ESncEiDfYCdsQuqh73LIgpnBeGMcFFvDoT+ysfdqlIHCOYvSl8230+1TNYGq7dzD0r
nv1YeGeif62JRXD6zKLAXpEKS2UFLAiLD9z1nmAQeWEHLWKzbVSWcfCQQJ4Q4N/28BvEbOQ9fN39
K79+KbpjYzkNo4s1QEEFSpoBaArmo+gLf4JJo1NH75c1swjSysk7PbC82nvSPMraBeGHPGYu3379
+JUgWirwaBYaoFYcfGZKgCucYH+G43R4QPIzcbQ22y3Vd7Aggb1tm2E1I7tN7LCDq4YH7VdbIupU
13YHL+nbifJ3+PcmqG4+82Jrn+f09w+zuCrAmikhuNx28388mT7bDZPTPCkRqMvidynIA6zNNcTr
5D43vNm5YCPsmwro3x44izP5e+0t6P++RTM7FeGVkvthln9qLa89B5Lgic9nbgjWnr+YgMwExyTw
TXF1NqBALUVdfPMrj4L2fpYnasDXMbbWyGKcw36Iw6q6lfu5jX4HsjwCTf7UFNOZ9dRaCC+GuT8Q
3LejwBVl2jWcwFtNxXNk+nNyh5V90VKDl3udUoKfPgEt+Ik+e7Lu7l+LkdZbCRQCmKuVfyaiws9X
hktFXu0VxgKVKfdY494WOclBDGxR0ufCcApmOue2lCs9ttTksXCOpqDDwh+8VXfa5KDcO7BJ93R3
iWw0Yks1XjyMvMEiGu8hwgk4Vurfd80JUiPc5rKvvlTkgX+MY/tRO5vMzWx9VcCp/s7zmuBcWcd/
Aq1PVun01HkfEkjoU8+GoUHUMtiBvoPpk7HbJqBTC/CwP7FdhOvbSQIHF+DKsYIqTXxzsJJ4mQJV
NaDCcogz4G1OTb+NBHPka1N77rgTLXiNhyrsI0Ce6w68qLYBgn6KRueGzXBbFyBz5f78LFzUMH2r
APUQz/CfomYz6NGtngqQOecNrRzRwcOXtoDpebweLltxLW+8J2FtVmVgC8oeFEAFpG06y+DxokxA
F+ksmEPtnWr3txl3i7uBlexmDIvqMAJ59HJZE4uMJpyCDvMwlPu+CH50nIBApL+VznRhZC9yGXbK
uL8Lx3IPT+EGXDP/qOf+lelze7K1bLNIZrDtqbK5syXOQhSoabKeWnhXT9CBbOZKg6cWoXQ8PnbM
KS5SakRsqVB0NQtCIGxKHHg74dYvR7nLdLULQ1zo9yjPOjPVrOS2pXWfwLkhIJy03OsGtL55dpDX
vOmqUWoHKNa5e9eVuWYpUnRJlpsS0MF9CGPyJ+jl/fsYPLM3CxjdmRPetSZOL/ghMRDOosxrdLnt
LC3BMJO2j987H8zwQz6iaPJMglvrr1PzH5qBTiMDIk1mqPHF1csO2Ahw6gsUK+QVCJVpPJy9ZPq8
TA8RsEh1mcChEG9luSfVO49fIdEGzJS+NwWFFXxzLN14C/3RXd+eO51budVaqhMd27g471DlflbO
QbhiA8OhhPRINRpUaLfaelLDjP3SoFjkhIjyMp5lxDZw/4n6I5MdYODAjcBHPxskORPga3GxSA0B
nh3msKLZWBAhbmyd+6k2tXqQoXOuqHVl4vYW2QFGaDrPJ9zPRVHQ78IcwLTcIRcedyxli0OO01hq
XLEPYR2/a/MJwBOZvX+dl1d++v8TLQI3S2RV8U3F5ZH53Xby+jMdf9oKfTJTL+WKyI2kq3rJNxlg
h4IgaDtwbXJwA+z30RU3zbkhufYOi5E/w8IZZh1YBcZzZgAXQ0mRjFB983UPrcSPuxjwPIhgx0od
BoQ7fHxj1XTA45BgKx3x7+sW1ga6uxjoMLdteQBnnj341f+8XL+ikvEOvgvfWkt33Anv7SCGBPU+
/yrgT79udCWP/Scn/5DHsjDKnAGm3Xs5eXI31NxeuRq5rKOZm+JOJj6Tlldyyn9CnA/tOGARBH7V
5rDUpNctBR1+4DegGmwDSlFX3tzAkXzGgsaeea+1YFgMd1sQbTpaM0SdcsadOtW4wNQxnjdf99va
8xdjXUDUq6UPOgroETfZEOzA2/759aNXumopOxxQ7jDXWY2x2EQ/OLAOzvAad78qVgNN6T0Ok0nz
6pyCZOU9lgrEGR5X3dA3OQ5RMwCCxWTeeauA2fv6XVZGzVKByKDd9qMyYJvYr2cv6V2hd07tvpuB
z86ZNj4Xc0WMLIamH84uTNgysXcnIICuq7Ko6FsUWggvoElor8QUQEjrwG4b5rSzJezbCAiZ3kao
he3fxDy2/omzObdnTu7X+vT09w+xbh3twoulP21+2j47loOq8h2s/RvnsuBemuepPO/D2BXRxrDZ
Ca5AhposiBpwhzuTilbWuUuFX9uXZh54Y7YGcLFtyYeHnFd3oLn/C8i4M/pc1eRK9lkK/bBSCmhD
K7TTwMfZ4nK8LAD/7QwY4350Rgu+1shiqDbR4He8RyODGcvEqdw7b86P0+y+MLf783Wcf95GvNT0
+cLAC8VAf194806p+aHLhtcoDP7haOL31018HlUA0vxvVNXlfwAjmKMMnqiS2HHgH2N9srvs6adI
+BCzWTyVxHdovwXBfkzAccnuAFnvf3z99M/TQLxU8fk4uKJuqIELJ51K8pBD8NozNxUxsG1fN7HW
PYskkLcjeLQ1UEIcRgPfm7yFf1ZI5nPmMZ+vYuKle94ciFH3BgTeokWAmg4O6iS49fL4oBr/oLL4
RUTn6vXWXoX+77dAxTWdaRx025y51S4gSqU4LT3nPfj52I6Xcj46enSWZd+Bbp+BVB/c+RTqZtbp
d+OiRKyY/n79QdbaWczAZtQBz0BH3HJXPuZh9lABhi4bfe9309OpBudM+l9rZzG8g9KEDtX4MqA+
3be4lsWd6aMcnTKJgIyf8nOCm5WvspRrOzPoR1xSuDqhfGjDUEKXIsmfczhbGSHxYnTPqPbg+dB2
26gBFkv63+Au8Q7s35nl19qPXwxvUYkKJGTfbAMmIjCSfcjlZ15vv/7UK9lvyd6TbgkdY41dSQ2q
FuiVrQGhU5gqr3ZT6Ml257eNd86c/fPlUbwU6QHcy323wKvIsd3mdXANz/lbnMa9YtbfxTV/j4f4
2NhzNQZrzZ169ENibASP+j5Ec33eXk26v2GUXKvpXxD8iiF9S0sRHwBb31/Wk4uhXxZINDHgM1vw
IdukLwZMWK0ekrj3HrqKn7n/XAs273/ficFuoa+CoN0OpRl2lYi9JHcieZNNYHF+/SIrozJejP6p
omE4t/hCLrbECZT2f2a/uKkycT+Gw29Xg2h6WUOL4T+Lyp9rHPhsGZP6hGe8qkpSoFAnu496+a70
cGYfuxLkS3Gfiqaoj2LebEH8E0njA2BfzMC9teHQgsNNzoyllZG61PVxH/RutwjRTK9FKrPSxS0D
gJ5f99Z/e8n/vxuPl6o+404zN22GAwTodqMSl5UT3ZVZPaYwA74ZRxRul459CXx7REXxHct9vYPZ
aZsArLzrA3uO27kSH9Gplz8MK07RlEGJylbo/h1cSuBUi+Yp0+5tA4O+UF9UWB/FS+2f77o4fJ8Y
2/lOkLDB+VNL9fx1X64sCZbSv9L1XF5SHe10aCow+0aVsDHgB95V5nrAGcQPqLJBE6242H3d4lps
LLKDK6EnnGEkt5u5lQGwqm5fX4euVPGZxLDWwCIxNF1ssHdp2C4W8bbudCLJhQvMpeQPbnK6n0Bs
3A2et5/zfsOibnNZtyxSAPAmOQehG91yct2KMxTSVNqcMyVcSZZLvR8ccFDvMNX+xkKRH6jyRrXN
AwmjcyNyJYyWir8A7lKipQrg+Sb+54F9/Rd4dHNlOGePdTe80rH4aZr2LmznaW/FYA5a9eVjCVOh
rakESexU14krUUgkqf+NstBLClae8xlcSXtLyaBqXF1IU0e4BlDFq9Ry3I2zO0Pq5uorH8YbT19/
xLV2Fgkhd8rGj0cOCHrjdAeUv07qn2dQCXLIqnkUtz2WK+eKllZuD+Pw9K0/ZJ/Ozkob1cltlcCh
c1ceGHJgYva2TNlu02+ebbK/8e+LrU31fXMVH5D/ttlzkwLMujEXWQ0DXXwahR9+RSDBKwYSTm5L
/9mGJ0TwOXmQC04qHvJJol+q41CBKaYRn2vb2rBhEzjPDhZGm7IzQTglY+/7GCtCoxIuFa3HIh8k
dvBI8KKKWUHSdtaIrYCPIgdmqeA4Hkk6wELdg+dbPu6ighbsJzeBGmUSa1Cpn1FPbNWbwtl6+1DF
RetERwv/Bw1lWzA28ruPYpz6uXZVa5PBA4QIvkUE1qS0qIhuUlCKSK53rgwnnm0mPYxgvfmsxu6H
57WT2CgurmhJ+xRX/kCIgwKZSDm3P9t69t/BR0CldzRrJ7qGJXjFkwL77zlhyro1QLWjuGrGkNxO
ip00NFNusROtWOV0exVwP/81xm7jXClV+JlJorrNryBiDPej8uXeENHee92Em70yh8h+jkUJ0ERF
YVpbR1O1w9mtydLCjtkuAP81yf38KAWbX9WgMo739xhNZT5au+GcVmlYkDiJDUll6G+px/IjDK+G
faw6bwe96aZsgr9NO90IlP6kbmRv6ah3QY1aAj6M+wrnwmXT74YWkPI+OtYZQ9q7hTLxHl66f03W
JJ728wQIh9/U+Y1K09vYse4u6E15fVKOpz3UCkXcEyDV4NFWJQA5HyxDra51hu7O7Xs/jSkHEtfL
+B4iZIqbdMPg3YfDh5kgbgjqfMEUh+qcbdp+YviRXbOZZs3u+kmSZMS0lBgYdid17f+hk3fslH0q
ChMCKBsA8ytv+OSniKK7QcgdmeJbjw8/2yH7XojhHw0DCUfpZoPqsxKlnyPqP4Fi9qbs2fTdQzDj
c2hNkxiXOVslxe96Dt5c5bz4zP/dzexWRnkKZO+1Ae1BON73kYawRq6mlBBBtpEWrzFMZVA2vCm9
/k7mZZR21fDHGYsuAdxr6+d6w81TFWdY4O2yBt5IQ4D674keSN79KJn7RHO68Zs2Sqa6eaQzzF6Z
vQ28FzeMdgArbG0R3CgvgrLJZ9+HUd4yIh+zufg1FfZGRvE2aAYgL/TGqUoctR9pyHYOyMVSQKDQ
se6ug0WP6NpNJsixJsUBpg/b3MSHEZxsOHpcZ0KBTu9e66y/R7VMtqnzemtEdgSdL83L/CdCMZkl
v8+y6YWTbgM4Wzq7P9nEHsrB7nLbpDxrNrWfA8teY1DAPo6xuwbPbcYRmeDer+tDPyNKymYLifCD
6ZydCZu7bAIwulFbEGy24A2j9pqB2mvkfZa3ByP/ReEfj5Y/UCi0V3mM8hSs6crgyuNdGrb+i5cL
7D9BbquODcufvNg7kgbolgybHuAJ9p7fFhsULd94lOxKwHES0FHzNG5HedONgUiMF/+e3GIXD/WD
FxOZQMz8BhvpDQ2zNztMd/OJamEHAK3HaxA8d4CUj0lF1HgaWs8APT1EhffAuf5tSeMmipdjgiJH
LLY9lm39rqEoDOr/BrH+C0LGvQBKZ6fh262KUzFh6dy3LETRQtNVoAPIGYEBAQg2vBsbDnmS9fBh
Mw4I6XPJ1RPIZAyak97OfGuMp55NgduWZMpF9NB7sf9UWMviJBqVeVJuPm3AB0UIlK1M+7y4IxP/
G0xtmyrYcoQp/tfUT0M1OQ++a+AvnGuQcveF46IOpCIdirFFXEb73Kfixa/A90i9gNWgCAgZ6SQM
tI1/sBEQzQTqfFht54UfIQXwhvdJTHvz7A+D+lGxDF6wro8UtJlhO4axL5pq28EZeAPa17ylrdTR
U4sz/gcOG1m6nbjMmqugDuVbjEvc1zjC8VjdtvTO93vn1rO1n/JRVj6kMjZTOyDNW2dbuQxLmmB2
y33lBP2bW0AqW4BBfw31E0vFTLPsJOApvxUcFvmYyLL6tVbCnArP/VQMs7rhYx6nU1Wpo/DQwsaz
kqgjldoEuNGEO+gxLKaBQcFDHf82BgMhMaFu7vqcUfAPjENeCuna8LpvW9fsZWYaknrSkTTpG6d5
66ywb5x76keDJHLE1OG88AK3msmIroL+GfPnv0k2g7vRXcNuUQf2WlYMrxABS7ftOx1gRA4OMxsJ
xLvcQLlEr3y3Dna8N6rdFbIH7BxUux+5Fxc/Zy5qZxei0pJ/s60QGyQs/JSuq4995OZPUICSP1kG
dwegj4SlN0PF9HtWdZRswUYyP9uWWXBGB5m9tk7o35W59f5Sb/AbfHNaHzKXTHc5vvivEnKc19qH
eKBz4a2VtBXMr4a6Z9dS4zxwpl24LUsZ7W1cAA1PsHJ4mJVk+670yEPlh/oRNhnqaaq0PviGtRjV
fhirtK9DnPFx25IDvhug7yJzk8Gv4pd8AAMeXdZiiva7+XsHuUFxFXthdNSFzjdg3vxqXb9T29LS
PHysWZv/PEHBvITgXPRP73hm1xnWece+A03h3sDc127kUGDKm/yaJrXPlMaY9OV9aOtu67hO9k2M
wfhaxbh29jsSPde9W13hBiDY5UqN+6YX+Q6m196BBdF0h/w7vIWD03YAQYzFpuz7+OBn+E3T5PvX
Jy52iop751swoQJhCkFPTyJ0MjKS40wpps3he2tdVWzqYgoGXAVBiHcziwF492j2y/eRuNVDUHQT
7MgHca3GMXqNaFaljhBuCtEiTcfAVWhFY0LEjk/EJgMYPRfyXyhwNyNSOIBHML8I9BgQP3WzDmee
xg4xoUkLfftry5j/InNOxK0GOjdDca4Jg98Kps/5BoA+F8R4krnDsbS5F2yt6kiBtcoMPMjBoq55
2s6ocXKSebDNQwDdbJdYWmfkOnYd6B6JjoonKgZl/9KqCP0dPMkhShMlwYCNGjHyd2mkGp2EyFnq
DCaPkRnMdqoaHEYe0QLOU7fMqcM/lRyhOkJPEv+xr0LcrZdhyXYhTG/StuaDxuqv7EdCU5QkV03q
+4HnYVWl6GNeFN4vSbOnAJY8aZ9ph2NrqfkTaFXDALo8D+9grmHYry6AJMgm8F7L9DHjULrOoQjQ
jSBRKXhgZ5m7ISOmmGuqaNtsDFLpo2oznt+MRRmkzM623VWTbaYUAFzivIV4oemWVBnz9qgmjrwi
rUOHd3HSl8QOf8bSgUQfJpSwSGlsPA9HSSCtgjHhGFd1mA5exfLrXJoy+lb7YMrWSVP3BljxwZtu
kX/iaeflhSu3Y1457EqbMXA2QCFS8iiBPRo2xPaGXcOfWMbbsZ/IK8z5iyHNSjriTF9WxVtmT3vB
MfJitvcrreokhznVnBDlqRdSYn2ysYKDelxJOwebzg+aXxXBSjlhs8rZHYM53LRRvAnm26IFQesh
6+DkvA2q0RG7GCFo0d82s9uyiqdoI0YK+wzFYaa7mWqV/0OlgikOTeUW+gXfZYJJC/YZJqW5ICbl
GOZDSvQIx7KMdFiluZADQosKQGKJm80h5DsUzkZdiiLgml77Xh/Lg0JtlNkUYNr5d2zW0W/ZKaSc
ZipEvVVN6FTJ0KAcfTciPwdXbV6W/Zv2OtKQJBupy4C/CUL5J281LIRALKkm9YTa5nq6RWlFF6fa
qx0fuDzhsmOOmuf2uZwJvGlPJp/qt3GVbo+EzQLdU1f7MvN5+UzivBGPrEFtyQMZ1QxUGzc26P1N
53SDe5XptqB/y8aV4roINZ32TVgNzoFQO07fC5/63k/IfH321x1LfufWg3MFwc/8h0kXpgIjinAz
4nMomICPHq/AthvmA8w76avEMR3bVIB3hd9UZOV8l+WNNoec+3X44BEysx9FNnVucGJaRl5aR25p
w6QgrCsTVoXdcOWCQ1gjdzchdmq44/LZnapzmPukTjOReCM0QgprZHDkd3MEt4Cbop5m70lY0nZA
ycf+vFWYaWMnJWh1uM7LjvENZk4uUlSQwDm7cKrGvSKnCnuIdItm+iEEK5o0U3AyKJJyapto30Ym
IkePnNhHgwljLDRlTCMxA8wClukfPlTmOYKyO0wF78FjyiK4LaQe1aG9hrw0gilgL2dnO+WV/5zB
4Z4i1nw276UqaYQdZUYAXUc3mx8w2wwwR9GqktAj0XLGvfAID5PxefI7MBCwz+kjqxJ3bkacsYwh
zwG2L7g8DaPRDDTAesACVo7SHlOWjwUxnQsSbdObdmsc3ROzC5jH+zfi9F5hk370dXk92i4TMrEA
2bIDDBJwxmZhPJDdBcia8pFlZgxvRx822t86ieg+NnGHbVjNq9bZ6NHj0w0FCPMBpp5Z91w3DceB
94QLVQorIUy+f0TuV+H1PNQxucPOu+U75TuevtKZ8WWMHZnsxyIZLY0R43mWy3uXoib6aKGRa2/r
MexzVBQDBwmxEZsSPbbMPbqUdf190GlHvXm5jeVNKGmHzb0SlRR/m7Ft6xuD23x5L8iUzT+44xb9
N1lWgbhD/VlBj/ArCeWtaT0Qe7elITKEYt+h/N8MWorF1qUdzO8BKGEcQxSx6xdXouinU7BU1MsS
6LMHsu0amGIkQz8p70k5LL6iXkX1EZeXg3dLmhwg4LR1nRIzb6fJuNFVBE8owCbGf9h9VsiLwDP2
TVKhJpgiseae/FN6VT1+85sYwMoszqX7FOCYnLxj4AjvGDg+tnp9i/zwO4shMC2SqKzL/PcA1ayD
6Y3q0o5ppyO/PbpQmc+/YQMs+iNvRO/dq3ns3D3gJvYhqnt17HDaPdzgWCEUv+hQh/yFtAHtX4id
IChNs9Ax6PSRZjOOFJq5gXNnIkJ3bkmilXKq+zjqZ/vXAXWQQivhKlR+bThTeSDTaMxMeJ1z5U2/
yzZqsquexpDh4wwPJqTwgRJVuVMyz+J/OAzg7rOH6LG7AUug4YG4Tuw8k86L+ZWuZNHesjwo5000
CKK+SdSdY5sAzRYwGkkXWpgF3xYzRuuYwCFTzpt6JLMN0rhjdbexLnfIsecdqSQuyUgMAngcTP2A
TTPAbVgLUpwM+YcsGEN1sNB7+ptQCKfcKBI3/LcMmxHbWWpJpbEj1cJjCagKtoEaLuzDElqionGv
Azf3h3tXEQj95kbE7Nk2SB672C1F/+zQOkbYRQSrfp6HooDPa0BnnBuVUTdfN7KuHZtU4/9x9mVN
kuLYmn/lWr3TF4Q2zG73A7jjW6wZkZHLC5aVC4skEIhN/Pr5PKpnpjO6q3JsXsosKiJ9ASSd822H
DRqUDsSD+ANG3XALsg+f5arwU+Vtj9mw9hllAwGwQhvhkjNix5oRzHl73QnKAXAQzzDgkMf7ISyI
zTD6YVIfGgXe3ty0UzH4JA0lHrwXi4UWvwzN4GMLOSROhjgTOu7CDwge8jrelaNgBMUkn/W0pGFo
EyAE82Dmg1qxGj4xIDZzToTSUYaz1q3noCvHZs/AONwkYxEsYxpHrZnPUi+y7jLDDbi9BQqpcRfL
KELYlfMbu4AGFOx9GCd2CtNJF9H8DimxzWiyxSGJ44YG/XXenXGW+w9qQR20ZJCHNmALY48R3Aec
3zh22hFkxH1PeBHfVnGZLA8RJo43EJEwV2mIMGJsqC6dW6vKPGkq7PFw0pTj58JoNzY5M23dtGmB
oBr0srIzLetSXTW+xeRwx5VEX06XPsyo44GDl2MDKgwEQE2R+FBsJpZnnPEmvMOYGjfmpmOTwj0h
0H89iTgU5PcpmNbFpNQPYfstmSvZtFnToCUuUmbWayXdIlmWfRkgGoEppIiD+Ip3sY6qKlVjOemT
2MKq/oYZqVctfDVKxtpUO1QDNu3jpt3yKtpYlGP8a908LoFMdJJqPiRhFrvZjy/oorfpLuBTHO2i
ZGXJKYLXd/1RwxRl7kmTdBxJJMrR9WNrg8IOOdau3i44uLoRRaFkww9etEhdSosR6/RYtWKJbrsm
kOHL2gWJeFFMJSfaTS1GvJlFfKrQ0M9f1NDWYtesHYNlZR22a4UqCiCUxTQrzDkbphW4BZ7gD3xB
GPCLXLBUP0oLXajeBQBaRwy7SPS8PEKwqbqXbUYyazrCeWCypIg1ufMAUcMOtR7SpXPZrHX5rjTA
MS/jKjh6ZRNWPWBSbtDFUGJgsOVL6S1NE+ULytLVab0kKEysKg4Dia28a2zjgLJvs8Ut2MEruAYX
27Kmz/xsr4eD4QNTZ6cH9O9QrgIv/qZd0M352sAJdOIJ7Oc7KxODzquPEG9UpjWKo+4J0FrSP7u1
Cfp7vpHN5nVfFjzDbtAUX1ujqmq/9b5YZdqKodUvLImLCWQHQU8Da0whsoF4UKXoaQDmPm6wIQGs
XuJxrnYBR+roubcrJh4DBSEgh8dpXNwjifEC1cXbJK4xQBK3qzg7mQyNyDDjR7gcgy3W6vca7xh2
mW+R03RPGcZGZGNTBkE+OphajlTDNJPHdCjQz4UydC9iqwkWZYHY5/Y0rzDx5YZ2ISZ7tkVLMVS3
iuq72g19+LwMsV7uccFGSN9KsulTWSOoZBdiBF1yP1cinJ4wS0ORLdVrRRzm5AQebYns6jE6z1sD
m0OKRKsg/B0wUcFyQEy8QcOsbXPCM87IaS1IyD+ysMHU1BLhU9NdqOgafOyice7rbBUAU38skdUe
M3JmTauDWGZWfVyXud9uVNWpcRetFlIS3N96ql2Gj7jQ82CuLhRgSTbBFCex4vTtiqje9fi89PNK
OjNlSzdA7o2dG3b9tMJOXz3PWy+nlwKxMvJ7N1aLwsuipAh/D2Lbdj5LOrHgnB0WzKm+W+1Vy500
6xDcwlTjADrbobPmo9y6uLovIClI3ou2W4sa8xUwNNPv1mXEJntEhtBkDp2uMPrJ23JbHps4JMkj
rCZbdwRpJcQnWSWlqfcB71VxWbaAd9UeUx4XM+8DZNTzm3GBB0Lm2JH8NmQh02Y4NU212tRjOuGT
lwxDEtJ24ZN4HzSzW/KywHP5uMipVZ8IMrGSrAAyoO57jKuV7wGRlnj62LJJFKwF2rD1kTdjMDxZ
F8ftD9Y6zCDRnSw/s3ar5PcQOcLVrq6o7D/PZcv7MxLrGDK9xrlrj4PeJriDQwymeaFqnbobaASk
ftDNNM7nzY7reLQdZKFYFpb29gLBf4vBUb3pwW7ocCpfyFa0bt8WoWqBY88BeZi5GchHKjD/4wRU
JhYXWGm9zZcYOY/5YNcEOKPfmuhLhxTRIB2QCiXRlFccBUcSRIPMqhDl5r5bCZ6VALq28ZHqQtUn
YOBK7xI7bPHtPCc1d2kn3Bo9B67spmMrDdr8lIZRExwwsbIsjngdAnRj4J6hmBkX9qSQas9f4qmX
xVHIoR2BwWmMQGSyYWsmLRqYOxKYNtqxxUzzkay16h6CsJh0CrGsKncbL9txv7SM0TRGzqvOYhyv
LYNYRAhxMG4xBWB6n4znoo5FnG59E7IUKRwg6DCpfbO3ti519HyNcZx2vTRFPKVAPgRYspaqpiV7
B6msY3d6CpdkuR2icKHPA5ItweS4CumANGei1uuHwHiYHIGqUFiV04QErEAiOGLpUUR0G4/UZ7GB
oa9SUwNBuHNzGavbBvtqee9N5BYPcB9xG3MaVyU3wKecCm2TJ8NWalDuXpjw+zDOAeg7JBJYUA2V
bYIrjdFN8h78nHcGVaAP3OdwCkX3uNnIXhGQkA/147o4VqHkDTojMPUoARGZIglKTs1+EXSSz9jy
jEH1MGCHerEBeKWHBuEEoOgGBxjbs21db9aRoPuSypPmsnqJifOiuFasTNUxe19FrA2frZ9U9E6G
IwlWRFYimOR3ZDIW6woW3eA8Tw3wbwiWYEUKgvuQ8VFeFjuvJfYnJflNRLe6f0RzisAfjT172Wvt
NK5bHIZFmKnWTu7ia+mbW0FEJR4LZpf1g59s1QBycxT44WTkgF15hOPpOi53ft40lLfZBDUMu6kq
uoXfZHQVAx4rCLEF0NPCDwDfdQBSTpLJHvu4ZjQnGDS2/J64hTb52CYFvfSFmmud2dixZT75Zekk
TxHDPHT7WXC4SlJkhU0b1AJBW3ubDdaVaxbrMaK7Id5kf5xYbAqQWeADz7BVjxIapxUPosd0gba8
byHwUzfIwZ/kSz9ECB6jq/Hdvp/Gcdkjbalt963y4Q2w6fBdg00RD9sA9m5XR8H62QQj2vl1QXMN
rICT70WwlU8xcE5MQvAGREdSvwtKTNtGg0XIkq26jeKUgCxtwVuy+URxfHukX01UHZZ4nft0GiEb
P6PQjfXFE6ncGadNjEOAF2TcFVFin8M1LLZ0JTZA06tLxsCCowB+GAh22LsErX3ygKdezyojImSQ
YjSdxOa0owRPJ9IbsfKh3UceDPcYm2BDv4UZhivw4L0SOFY8Tp1PI8xqDP97mgAyMKbtkllho+2W
er/02eYVqXfgwpYiDURtSWZnqiTAQdklZTrjNL1hSdjjbQYaTC+RHPvgk25i/M3s4vHjChXYQ+Wj
uYYvORLoX9tVoul0yt4DDuPfAKQy9xhQvMfBIhmszNiKc/KxBH7Y5QwM1LID8t722TqgxEgRrU8I
ooELAvg+7eDHsMBgWB2hE9LrIj4nrFLbe0BN1wbRRzRPtk3csDrkwQXD++YkExgKeNEqLuSNhW5o
TFvb1pVKCcDQ5nHUAF8yRLotY8YgYXM3VRsFPq3Q7IRwzPvFyd3KkPuVJg1ygTTeXcQvnErQPiXA
lZuxmpr3hMY6PlRVSaAaGPHmGWqyfrlxhm3i2KEnxHDHbcL6Glzd2W8Ksc3oMVcEGxy7vlZwtfR9
4G+BE1p9EGPJ+EOwonjLWA9XN8BYNPMgQRnirDPIIg08sEUcidQoxp82RHt93PwEfMoNlhepXtB4
7KYAQs10VipEHTJvSZPBtu+fqOz6LttEvKmscKTkaVgxtAKBB6qAc5j3d+hE1ngXR7T9AvYDCRgV
DdAeobOJgpwpjroXBStkFM6sqPzLEJgHFPMSxGNqhirRlwi8cXU31ZItp4naIEaOYTxiVaDE/Wrr
ifYPmOhNwceNc/kwAKp2h0YEPai2tt8gMwmCq7JQV3O/U30TP+OdTbLzpsa8kJoCgUwDW2MJQRbY
17kr0PShX/Lh9pFC74GWXWHM4W3Ruc7uA9+bT9yPTu0LhgUaV00lssnEDWyjAunN6SCCAPx25aYt
C1G8J3sQVObWjRsRKVJ9JzQ2/UhvSxxXVWZQ9nyjOkKQMHjnEioFzhTJkLLnW3xmV0BkZ9BZZYSI
oTl3W2S3c1WTfoaDKXYPFgmo9H05YdLqA7hRYOEYRi5e5qQMWzAWVbsikoo3PGU4hD/oHp0VdAI1
vVAE7QPHVN023SLPGkNSpjjkHRgSonqZmQghUGhpoZcNV8XoSUCnsqYC/ZJ7xuFKGphxmzq6T2Iw
hpgbkiS9zhaN/i0bgpU/LAsU47uwVGtwYB3KaKk792lIHBIFKHb+NiNJAE+Up+PSp2vRy0/d6ItT
VEGwXbiieQSoFbwobKxHL0tzVnDkHqo5WDI9clRebNH2uS1Nf0hwomcBD2a0mjJ4SVZJvo8Yfwvk
X6ibOprFQ9Uhcq+YpbvRsRm+YAQOem4PL1ECk8/dOoVTiqMV5oYo/BpuLDhpWWGgJeK4Tx6b/YvG
8HWsRhAsMHbVoIlVMizYqIp4P/K6y0N4Ci5mmMO88vF8mIqxfGwWU+W16FuIg1p9GmOwP9iA64sI
nTo1HSO4tKbcmy6JdovS6y0QZnHtr+tbJLwlF4/kquU0+gDi9djXedlBe5u3MQ1vuXT+YpfiWc5l
89EXM/vQVwZceQgivayW7qGpQVmXGDeWjmQAWZss5vNGJlWnsylUPmMoYroFnqQlWq5siOvuBEcp
u4kVq46AJ2NgiG1T5E4XfQKJyNw+eNuUWY+ZossuwJxGCEe82R4Qp2Zuo82MKepfyF4IdA8B1fro
tqnY9W2cZJjOsxYZdFY4HpfF+xM6wuE7sF6N2avojMEuQr3QyAGawInuwFpApzYqWe7nqtdNBpQ2
wCxuRD7zZupv2hiTLhsz8RyzbcXBz7RGoFvZ4miz5i72LTibjmCY1ziY9YutC3BtQz+Mn6FJW/Ok
Z82NnmsQqAYY7YIZRblHNHkGwG/8QIwmO4FfpJVe+0dWttNpkE5t6WDH7jNuwLpnOrKop+MroMDi
SN8VaBTzIVLyGW1Zd3CLS0BU6HUfxspEaQlBxwF3H/vdlb3l3nGI0MIAq70dBnIzcGeeO2K9Silv
u/cR+iJgQQqdfYsq7kmowWPb9MNFTq7AOSMw0pvHDqBkry+zq2qgThAX3GwBnXddEfaXDR3UCgaP
f12hotqPRUjPCYHobQ2Qe8Q20DCLngqTTn4KoY2m1ZcRx+mN7RK1Y+uECS5l1N4S4FpHy5PwZFDP
fOczER8W5aKvnK3jmVDjcJ4Wo8hUQufMyZHtNw72eBwQZ7pTdULedcwvL1zy+L5Mer4P8aR95tRU
h1A1EDd0HCIJLJSlySbCVFZHVB0dJAw7tGL2DBx0viHaYm58N/T20+honc9V5G85MpWS44LzDqEN
c5O3ENttx5WMvL1QNWI2Q9UM2+dKKPq4rXVzAn00P3cYbgQZHFLzsmIoxQ6cP51Qaxr5DRNbLUlN
uWCl26UEkDIm1cPS9n1RoXUoyPdgKttjtNXRblhH87EBrQ5j9xUOjif1VCpafBHjBI2RNlMOVLR8
CETRP61uAOlaYG7KM5D26AAxjDt0ImxQAEBQn83oQ/ZhBPBTgBt5mTqLlgrZe/ax6qd5T2OVfIBb
0wTZ2tZwFM+6YPvJ0T7TTbTdR/W2TimrdSHQtEwieh5Vzz/2rnJILr7W6qG27VGWUl3bmPLESrF+
slUi3k3BOkx5H6i4OQMOTSAhcaqg32Jgngwao6glKcLn6Qmxd/NLBJNWcoBVbE3OfmwKcWrAsuJg
sdqirorjEvsvkqTTOVmG6EK2aoJ4xUFTsvga5zBZxnInaDE8dELZI0A5g7F17bqPxjbItQJfhZNB
AADD2QfxEsMWnGFrTjKPwSchgFXWPa6TCx/IrJLy2AP+frBEGQjOqiiVQ8z22NUQ/qd79d7Zmod7
6BQrc7dEw1I8wv2qgB16i3JRTh+aBk/qHrBiOH4ZJN/qAF9FYykCOvMRWj9Qj8606QyFDI6kJZy6
Ptm3K+XVJ8ewbnA8Rl1U9wdaoB7ddmibMJ/j4FWwbXhEELYAjuCvxcJ/ZmPgb4TqHXK0k6IWIo/C
ethzyFAwq6urofzAlMG0Crj7AF1MdJJRD6NQBUjJtnAgLYiF6lIBvdNxVPA8IKQSe+EvPtNVbv6f
FLdvLC9IZAaU4eEHwO0mLtejpNVDh6qxP8TYrJosIKSkJ4SwIhJzHksxZWDUqiQDB9FNv/gUfyaj
fqOFL9dtXOtgEHmHeksD0eHrrShwCMZRR4/Qm3B5+uvv+ye6+Lfhj0PvvKNxzPOtrKADg1gL4zIi
A5bsqOpuWH7h3v0TS8LbydTgePrELITlXJZkNyLTb9/Xtv7//BJvfHF2YDMAhITlszAgzKIX2ZcG
4pVfxfn+2UV6o2ofe2T12BJwqcekt7Qa/KlImjuEuv0qPOXPLs8bJfsICwikEJzlkvZ7OEHQZcBc
9YuH6c9e/Pr//0WgXqxzjTzPGvpX8FTYUOYijSo5/8L58Gev/sbNQpSNmQ9wbchmeCrGBNO0t+4X
doI/8Re9DaDlQ2QWmADx2FQiId9cW5slC7lHzFkkCQS2doJ1DCfryOzdXy+IP/s+b9a/ZGs/LcLA
JhWtUMVOnl4mMcXv/vrV//OARyHZm5UtGh/z2Zc0n5qiF3sX9mgtMHGCqW/ctDLeoWUox1Ql1pH7
oKq35lPktrDYAeGPy0tFG1s+U9oP9Y5W3RKUf9zG//5p9KT7x//g56+d9UNdVuObH//x3KEwM/9z
/Tf/529+/hf/OHzv7r6Y7+7tH/30b/C6/3zf3Zfxy08/7NuxHv3j9H3w7767SY+vr19+765/+f/6
y//6/voqz95+//tvX8GJjddXKyFF+u2fvzp9+/tvVyvOf//ry//zd9fP//ffTsN3/aX99vYffP/i
xr//FvC/hWHIw0TChUBYTK+JOsv3119F4d8ohmCgMJCcJ9ct8rf/arthrP7+G2N/g+YCydWEh4KS
6GoDdt30+qvob/jTCFw1iaik0LH89r8/2sMfp88fNwNX4p8//zQm9Gc7K6NccJpw9voekWD/NhrZ
FJLg9LFZK4P2qUS3vFYb0vRWNR0xh4RdusQBka77FkhXD7SG2/ouTJLvpdEs3yJ2XoSHWCJAbVby
2WUIW4nTEls1crMP/3Jd/8OHTa4r5/+eqNcPKxDmTOh14ABNIIj+eR+SGsJthTYcBgt1b8wG42ql
z6GT7DKHJjmsk0Ksa7M+LFA4p7KAgUJCtwRH6AMaaftpHh8xxYPuYGv4/Pq9wAgDHQ5BWwYROW4l
fyitqw4QS5VskjuGDOY0KKL40qwV3SXmuj/FZDoU/TFsV1iOQfT3SJLYlQtGeEz8KBvXwjB5bf81
OF9IgBDYU/9wZAbzSJBAGDdLUKPkg79SFuHxilFlS2O+cxKo08CX6RjDBZb2/CqTbk6R1OWlvkqn
aDR8KHto5KIxxLQXBMS9YwNyWrdQAf0byWfQqP4QV/HjHPD4VOJFDEiwu77Y96pMDsBLAcP7BfDi
CjQGeiK5863KUB773E8yTmNm2QWKYnbhvbklQEXT4pouFZTSnJaKZp09w3B4DBQVL863nwGAnOcx
Yftm2sS5V0OPi1Xt/vqmv6aMvbnpkoY8QQRBHMURe3M0D2slMMIENz2awfpbFNHp1CMVp8cIosvr
f9AhusvYhecCA04vkJbeLxBMZ/2SQIRS8eZYFOGatmr4GFYlu4z4KgauphNkKvf16snNpnlaCVHc
MGiz/vrjvyZm/dvH5zBkiSgCavx23HwvK6CnBJR1HcXuBNfpdiegu73jBKxww7IWD+TBN5DY+/nR
uSY5gFG1uQj4XWfgPsC0VqhUCE/JhFS5HpIt+DR+6Q/72XT4urKkEFAEcwDb6FvJzytrJm6A6haN
99pvD0Hf3pYKrhoMVSQZPDv1aQ2/bHVMzgqZQ/06of8e2KWwXN+NvbqrHKaF63J8pmK505qaC7z5
4/EXV/Lftio0w9gprws/DEn49ihHYyh7SPEBxWEadC7d9IVNpsiHOFQ341VzqyJcrxVLMuhUlasA
wJsSN7oZ1f71UnoF1aesQLZBZn8oe/DxY8qh8d3/9Sdl14rlp3sOJyGnUNLijscyfpvcJKCripNo
hWGNih/9YuP3oOpZNN1Fetl15bRr/fxxpo1+GSOLZejUj86vErtICHzBz3kduSsx0BFsy/w7JF8/
GDpdbLc6m3kKauqeEoAk15uwkOs+BK4sq+C9SZsR4IUT4FunsgPp37YUFH35HOr2EBYYLM54J1PE
vBa7TVuZAn5x90iFeNBq8mATl/fbKuljAn3UgxkuNeviYzQV50j+QH88vXMV8HlGG3apCOxBGkYx
QGd/ff2in5sWPI3X64fVniSYKYUz882S77rxOstkbjPqMV1Qy4hfZE1B3l7PIkizcSBN5v2UAMm0
uj+aIcys4vLc0dIcQzYlgM8WeLdyNwT+F1Xda77em5tLo+uJSRihYSje1F9JEkCqrKGnam04HpHE
BdEUTuoUm+2NbGGtlOv6lVdy2VXDU2XN2WPIzHYNB1gLQAZzuRyo60AOB7A4lHEPeSuHj2huwM78
9XUkP3egr9cRFy+JsGiiJMZH/nlVry7wTbwWOLpd+W1xuGYtjBewVrWtxvpYP45o5MFuwcXRjHP4
uys2kN9Anvf0egh1/Rrkw1UMrOQuQcZFZdr43A4gp9WmP5TQA/3ihH8T3fXHnRcRbAoofSgN6Zva
OQ4GNALUtFnXztUBZ7A+Yc7xCHXj/dxGcDpinO8NCWGvANWcbRjSdyZcjbdeuflXB8/Pvdr1s0Ba
SqEpDhMSR9HbjF0uVloWZQh90xQAfkZo3T2mJvpT4JOX15/GKSSXYG2O3Hp/N5KoygIWvjDMUYMQ
GKvPMMwZ8kgihFQ4Pmqq6/2Gcj0NoXDOkyKYLqVcIMAZoGfgkciXPjjS1la/uKrYcv59RSU0xAlK
yDUmNvm3SN8ycUgp0SAzbFfm41C1N1Kzs6eQWFdw0tYsSPJ64+B5R9jyMYn0Qpi9+pMMCFPsMPG4
fdRlOe6rDgAPqFqV9eFk87noCGC/jPe0O2tAse009eemVBcXRvYBwPPJQloNzQ65zN3M4ffpbf5a
d+kR51xtlc8DVY4wvqLyiOv6PZNqxIlIv5amuWkWLT4ter4WU+j4+Rc3FDV2sqsjbC1/J5imBceL
ONFkfgdeUt7TcYty3TVfLK2+zhvRRyJbVDjVdEMBuqdLF8eQ8o/1nWuw5TrIezMNewDYxIbkAQwQ
NfI9bgtp8tdKjIvAfuqS9lMzQ60D8YVKlauf+hVWBG2uk9XZvhAhXBYWs2d8MNV3UmSzqsltAM0i
hCi3JdZmXgYjBsfUBrAepLO7oVNPrwUq8vbqu6Zw9wK74iHq6g8V8JRjUkcfwtICGl+bEvU0NLSv
F6jeMAgGbsdbOE+PJGgNjKz0JnQVuFnkP6QcCua7pVVfakjk8sAG93QGkNECr2ZBhTLQiMdYerYT
Sf8V36E6bdt6SJApCnxWVe8h2PloItBImsIu8nqLodgNUOnKTEhsc1XXwliLW7VAnI6QgQtcPKfF
WzgadeLznrW/UxqsD11QhIdxQfwCZP14X46YB6TaPLuCTJcCMSmcLXsEgLGLqYub1/1mJSgjVNE/
w+IBnNEm45yPXUQOkDXqXbepYSev4uWGDEdRgiwVrGsyCc8paOEtgqp+dvnrQdr0/ikco3mH0SRw
0tUYvVb3EchgWNjrKTn4QsRP07beCL2c3Fr4HF92mgYNg2Ei9skMMwhY02S/wt55BM2ZlwxSTFnX
d0W52Fw5KAkHyFhuS4ap5QAb66x3zmZ27U+JL4LcGmAO0CYdpzhGPrxccTMcggXW7mqkcOXH5Ucv
bJlB45wclmvzMkO8X9HKgFPuwhyTsS60pyNcxxtQcgl/UisB0ZqhoSeqFzh1ixjXtv8qZgpnwxKc
Q4StZ45FX1+ryGY2e+xt8c666eqhXcYUzlXTtTnmK+DDbPL3yEHC+fqQF8XQPfFQ5ggCYJfNopq/
Lm6v+NkW7ODkcnsd05XiUIyOtQZWimw3dmECC4pvI/w/XWygp0ILGVTBkSAw9LBI/wF0bHhSG/K4
9CpOpki+zfCrphwaMVy+Bo7CCj2aj9sZbuKPIzXvOzskh9jJd1HjxT18bHUd3TQb0OvXq2+p2SGA
q003NmAqfTwUT7LvvsC8eNfxEk5HIZDJBUYay3EgezkIxLov7FiCGj8D+IjTKcaCb2GgIK15jm30
EjV1/cd5Z7f2OVlCui/8VffbGazw1rlDXBZ546CjdHUPhck1aiWy9ysYymb60CvxA73DTQPQLYfJ
at8Gcu86bImyYHzHIN/NlKv4+Y+rs4KptEnpQTZj41OUvJC1qu71iVWNyVVV370u0zxmsACwQS27
IhQCZrpkyeaFbZfka1+HKcDd5lSTjSKjffHp2O1ei18Zo2Ofwh6m4woAt/XdUyzlvm9N/M47eYeM
1/VBQ1EA2a9sUnhkLZLue3VIxiUdtPn99fK/7mSQ/iAGto/eCdhKsNKKh8nwKV+RO5BqyILwGQpd
pIQ3y+1cd+CpXgszZIQgygcPEU+KG0BQNv9jMUfdZu7APexqjgcY/HHeVoelM+z4+qQN134Wdo7X
3bnHusegFrlvXPPZ9YO7b3C0jtfeyJXmDqow8HVJnRyKTiHZfYCCL5mz2CHU+XriQjaPron4E0N/
uxMchzeayOnUiRGBCvBGg7JPYeEZTrWu2nPfI0hV0bnI2abaDN3NfYJDMIPbSOeYuRLsXpdI3ST+
ODDYjfqaHIMZ/f7rQmIxaOEYg1Kmq5AVkj7IfYKzB+unPbvUCwSqPBrq/XAlK1//GZoPiJ6hYD24
aN72spwA0ue+bLCvTJqe4Dv54Ztoj4x3dUAv9Xr+vp6Y3K4kmxE4BWWM2dFtbc+QmO2gXEU1OY5Q
y0fNzuHbFSsY6kWyDmpBjIMdtu2ft2Fa38FpNV/WQvsdQgx0ho5qXyOl8lmCFX4y/msDfWbR+eal
hlRcgSc4M4XYs3ZMSFa6iF5Kyw8zD24gRBLHYDXoSmuJzkrN5oKYELcPJaIjLX0YNj2DXuxuMMg7
uW/qF1Iuye0MBUKGTEDyKD7Cxaez16oec5HCNCpB1Vuod/IgjHZiCHC2Q/V2RjvgMBYYFo1E9Lh/
GKD64Gr6Be6pEEUTqDUMoF9v67Wlp6gDSJPEydc6tEvOsWxIPQD9heU+juFLfN1rS1qX2Ta2yF1A
UtyR+RLaVsib4JxcMqZn1Mivt2qO152poi5XfVscGt3v4Cfh53Ju6dFAxA0NG+j+3i4GmmNjT/q6
hIQhR/jEZd4LQNl1hG/KV8QGQc+fOUinPi3KogyaDsFYNh+YwE1eoIvWGL9z28BesAvgfzDdQSfk
SwAl6BMf9I/YmMxDeqFaaE8xuQIY27VDf30iGBbwMGh9gyuEYiZxp4aHME2WsDcgKSpr+dxA0SRY
ipPCnyZOZAbG9GvdzW0+zdBDbFM9n2DE+6gNGk+Ihe99rfg1XIJk/4ul89iOG0mi6BfhHHizhSlf
LFKUobTBYYsiTAJIePf1cwHOZkyre4asAjIjXrx3YxcB5IJZsDUrX8iY0rCe5VGdtCNm5YZejNCn
qixOROaqjohI/MbsPJ7IQp6MdWZ2PMz9t1h0Ks8tP3PtYUZcChmZnM5Hyz1PZHcDDfpMtN+TdWFk
1zGOX4vZOjckCG4mDEzSGtO5Fnn6ujYzmQuyHVs4+gyh9I9KaszXhfg1FNxaBaO2g7CrHWWGX6Ff
X6xYS4nVW14wFsQZGhnOeS3DcrXWyDNlH+guu1UAop2nPocDtLEq4DOIh0W2JnllD4tx5tNn85Ft
/9yvbEV7173JCxB3DyvqAhdqU4VTE5fBkKzZQVsqZqNbrbG/vng2Vlgiy4n034wpVvv21eIb3RRa
Kn4PWCPpk1XrMEmMLNTyJDsaZa8RvdiqZ+KP4VhZ6kFxlPVAt9JgFZnaR1EmV3tNAgMlC8OSSofm
ylBKi6NoK1bSeGIilMwjYRZPuX+d282afkrPqH1FAwNR9c4YeMsiov0gVj0zPmLUfGo7TksaCuO8
nal7e2il3ic5b+UuC9ILeT5GXxIrdvkoJpsa2F5N0trOXiDrOBsbYC/GbM39xWIV6kBvuG6OyMNo
VJD3q6gbMT2BFEKKiKfnvQY0OoI1RWlgwdwuJ2sZI90dtOPaOWcDF8ah1yPbbNurzJ7jQsVhs/2I
YyFutFf+5hh+bIKrkPKqx07BZLVjAg144TwDrNrqrC6PPfJHmgxmzWRZtei/T8uLjh765NoT+fLa
3w+SXZrZH3fZgo8Y1iSiZ0VJmtIbbmTfSSmjys0mVa3ZnbyUHvRD8ijrzrmrP/bCxpKZuMS6/CAi
rCJAZs+gAbiXBswH42wvPPRsqElKXQYFDgzMC+19rNefils057UkQ2+Ml4Skr8jN4lDxPBBbtZZ7
7bIlsNIq4m2bxt3kZDMZXIaaKoyw1EaEXugYEcE4jCA8glPbcFstOHBw5IRp1SBUIz73o4kWrRGS
IG5l8RJYhRuMfCnnqUvXS2MYdwf5J+4Kedea9G+9upoayCSrDiOSkU/CuHozV+uBCvt9GdurmTTx
D6IRd20xv0OH+qMkTnqQSFNaUEqY9ck4mt9ab8Qm3w3kAD21DZHoSKvWd6dsH72F8V9J+MomhHof
A3semW7vRP0ESsD+wwJ6xx/YGPew3O8NMAPirvFRtxe01Kb5tESaEBtU7WCxV/LUY+9bktYs7bBc
xLoTaGr7V2IY9Ve7PtP9dP5E6gGPjPuMZcs5GMNI5CDTpN+5iz+ErTXpUa5CGzG030NvI/RLMYSJ
N2hXhVyalddGlDVkUnMDSFHSlr6gcwz2f4S9ueEs7PW16DNwO2SK1VgBVaTOv+Y+6ULT1d/wLWLz
Mcw8WhPs+Aml4ziEhjrCFd26SUIuRv5adebog5+ZfdX6z2ooK8nP27hdvSDTR/AYdoMNhDVIcBma
X/i108tYD9BSYidKaoc4MEJKYLntxe0Upif5Tc/+EaIv2GkadDr/sJLZTWCdHFJ9MP+8Y5I1ECCw
rPkNxBp1GS3yfxN2HJn80S3105zH7poNM6KrZEtHOeEbJUDrt9p2PxsWN2CcnXR8vpz+Mj+Yjn21
eb4CNvL6NkmeqE9EmJrJrdQV47YUNtoobTobR0SANYqhSNOa0Uo0K9DyYAJ0h3DxmUv2qhmQ6oGU
lTFBmiwEvZMEXuJiELUhPpTau+suw5F1lJFrkpxfa+83IULqOQCkQdtaJ8KSPHUtlA9hGL6YKFiN
abjazE4DDCL2QKMORQDfXt79FiSH57lSAnf2iIZ72W/CXT+dbbRDaxVTtKD5n0kAOUei5L4qU+NU
x8LjoqTn37z97eqaUNTSX025HFW9WE5rw+6eYvovy57hrRgUmY3mOybP6CiG+QRpxd/+GARZfGqk
emV0rYVllzbPRpvNwSw/6XbFlfW0hzavHnaBvaxXs38peAw5FV4wAAXzZzXLgxkeDAAj5I24jQrd
4uvQlj/K6BUUujNG63QKDDtPQuyvc3nkBw5Hog6Vlt6LEX3XrY9zkldn5Fia+eTXxO8Ctopi2tzW
nmVki3oaDfPbagUWrL57m9WXbPqMsXLZbfsCigXLbGtitoScyIaXa3pP4vyG1Vi9oS2/2l71bfHO
6copMZTrpzNvh/ZAKqW0rVeHgByoRRYgu3wxjRjOOfBw4aQffaPa2FjMv1v6wedl8XwSb6Pfqt5/
k2X+wLnbBM7o/qo15agmxGKL35ZVI+ZV3jsh15+JwY4J243PcbmWATlgnKfGD7vnGCZVDcRBf/a4
lOIyf6HAvGcy+W/xzOnoTht/QwS9WsNn0sCxdYU1h46jHqDBdcGwJe4Iu/BDVdbPWcvFgQJ/dGib
ZlE84rT+5Op+iBIcHPqRzS0MN4Aszz9z4LsqBXI2WS1icC/pmsa+VD1MYPNIjTsywxeq9QtX0c/e
k4fW4neUhcmGCIhTvCRbahgqeZFNTVBbFPeV3rzrRBAjRgZ2yLXxWlZ1H4h2IiRHjcphTlWWmu5P
dsGd4toJhZIBSeLJyWP36DbprY3Fp+nlwieB9drm6YEz+Nw39niXi/sx2NhY457OzB2rz0QQzsYz
itnSAr7Z68NACBWzPKs30RhV5ZVp2yWH1XeFlLEEfd3Zgd62T5Ohn0kQ2adiopohL2FFFqSao9Jd
i7V0wt6Eo6WIN6MBiWxtOGzCJFzilAmlXH4trHi7mkMR1qtpn0gJBsD+AG2ZKIuf7XaUuVPFNYCN
G+iffOLbRpKleaVE0bbMsVVAXvKXeW8VaxFlsQs/eLrkKBEEbV01NMo1xH39g4n8HPXY4UVZaJHs
C9w843KFMWJQlNZ8gWv9Zg/mcKJ8/9T1V11vcg5IW4/UHHdj+0dO+gUvTR2AfDurXcwch14Z6Jpc
Dr05s0CeWLcB0gQEU/IQunPJdM7ZwXHfMgL4DFsziHhr4LUaCAHjmXqDgAzxXp9C8uI5UKWcxbij
MwMUZC9cPyxTxGS8C+uCGbdsnoG70r2TPgqcRWSBPnPht5hVzQ4VwCEWaI79o3IPfY1WE7PoPCDp
wFLrWA+zkpUMxSxwwC/Ta+GoYEPcRYY1qmFnjGd6cHkbwXMRJEd3TMea461vExqoJuP2so4jFsEj
9dA5gShDtHf8L1dhzCXOeBknJjdl/w0d+6mGPWR1QvDE03ILWz+YyWgGWda+6byrItHlxemz6qQ6
9kmpXypDWdlZWn06sLfwMr4vef297bPPnPBvmKesMSLslgX4MYTf6CpLbVQwKHZh1RE2cJTN7EU6
lhPkZI5stLLsZNb5ZRAXtD5mcYYCEDm338n7Z6RM9W9qppSB23/iLvjTT14ZjFrb4yxiZGeuXVR6
NqdvrPTXaWiWy1z98LI4v8bpQ/XijXHJ/TR37D1Vij9rXyahBew/tOMZb+jcHyuNPDavgEMFQYYP
/yTHB6gjVtpfBayNBReAP2sTzbY1vXBXJmFusknPsg1/tEcKqZIEsutFFMOcLibz8iXpb2RA4iB1
+KktFxV9okFO1iubxP5N65uiNu7ZUomZxpcVH0BkTRYkJaBJPCxgEPW0uA6IA0Tk6a8Kld0NV2ex
xxtZairIZLgrgLFCuyI4gvmdyar1k5FH4RPf4ADt15u5ASUUIpSLyJdgTUzCImZVULKtkWMXNR8Y
ln4F+t40YX+XC1nj1lsPs2G/jObDHk9tNf4H0OFfopsvSzXqrKZ1fw0rLcRkju/SvlY255vMwEuq
U2mc9CWSGX7BuUVxcuGn0KPYTA5V1S9dXzykNEh+KRO745cijewtV2JTMwcYtLV45ZVAiFAUTfgu
DVWUa1YRWo+U25/5ccpRFavePcX0vlhpesgzr4sEURZ/bmz812n7MYwZUAAQfWUDqdHznBcnZU3w
1BY/xKR8E3Vm+XVjfg54k/xYJFdRFQUp1fWdsukR53oRzW7zy5zAn5Z5zyK7Uf5rCbFSsqtqNE2Y
OMwFdN1E8aIU1jEfHQ05ZLLhjjp6OLXqez7E61Fxmru74j21wrbgsMsl8kgpmvfaPceYrCPs6pzd
LP8hmxL1xntSl4Pfuz1bANUxQxmOiUP2bndieHnSjOnv2uiv8AwoZ0jDGzAboy6xOKw4r52k+zl2
yHwpSEPwwBRgPlSkkP4fbEITE8tLNdKwdcapJccuZB2simORPsHc9j8zTVgEJSv52fECrOUxF5hK
C16Ecsl/p2l2rhsiF4TBXmzvmZnMD1y+9UVmFMV1QYxfh1LrDoLquenQRtV4DvPGbo+aOxkEtVrn
+1pb1kVCyPG77b8yKFWeUrd52f+Q0bL32uc3uDYsKXNgCDpFuj7vf2crYT70hdkFpb7CBaawee62
f2nFCOEehN4pHz3j2fBW83nKGbc1WhfNJM3OelE436spncJOHiDOUCrmGKskLNrjVx+rFhxxnnP3
HOPQeE3Quvlw4XCeAjmuLiC0zScSx/GpQy8M1jmOprVgNbp7yPLNU7zUb6lTQTHOaQY6O2mivHAE
9y9J2ry2g72rHxYXGnk9PUhxOX5XGej3Rs0jMVflWRNvbT9DY+yqZ2+cykArlulgbjaBis0OX64C
JvRHXWXjAkfSMq/tucxnL8iFbI5CIQonusaKOHNcnPnMirEfLQ2udql7ZjRuzahYvT5S+Utfbqfy
PYOIcKTEhRFsrBi0G2M6aCsVscE4RvAhFnaPO2WaU6a+vXNg3tf7ig04Zi3/9W3f/uBi2r1nW/tP
tI5SBj7TwatxMLmlXR0nbf095vzWSHN0ae+0UZbPyKdAfZiY2sv5CgwVsMKSzEc3maJRs7mpu4+k
zXRqJ6d/WueECj5dzmtvwg5uKPKqeMxuJ/a/WGd7ShGeRyhGusGNMbDEI+kpxOXA8WgKrbqlSgVS
GGDbpbP58U2QGFEGFO5ZbwHkkmhntffyrS0s95h4uPCKvv9B8ZaNZPbY16Jju8kfVbFkP935Fw0B
EzAzWxlk5fdKyg/gNUnkFe2b4g7Ti9HzbO+yUk1vL5Lkp8jslhiqboRqpl+SVf9Rix7Ma5M2R9vL
//WLmEOliOmnnMG5rPMvN0bm3lUTt7PMYE4Tss0mE5o0ho4Ke/O+6/CLncCFkqlz3vWIXfWBGQeg
Ic7J2ZnNxrbVyjBX1CfZGbSXVnZOUpMB4KYwamXHI6zH2qMTMBzoHUAGaOWpZmcwP8VEQHkTo5KU
3mEiBqNNCrmWuo4WfXjLQU2S7HAI4RvOfeUSpxjNqKcPnjjJpTTCgrz1EYYNiq9RcyXEnx7S+hWg
spsw546TKG2T5T42Lk+BMrL9zu77Q4qL71bo9P/JtNwoydNLnZCN2h5mBnPzM7zgN5Bw32MyZ/6w
LuspM91PpO/D2s6C0BtzjpqkPwmO5cxC3fxAhcQ9uUmg7sjrCTxHIBkYH7iajDN7GJjFbNavnMQR
1DRudBBTZ/aXj34xDCkYq5mnOH11BWH23oCrpw0d15GKjLH/1tTNfuMyFSRKVkSytvOo91aSKDUc
RfStsLbcgU9v3biwaGt5vvI3CFrBrABba6BmBHlFcLWDS/VlVJRIr0eM8X5jxgCHN/2MDNDPWHOh
6TEp7bPhG0Wkd+o3J6XH53FRqoScEAuLwBSZgWFBskaLncNupRRYuoVoPgduAO1UhhmM2ABUC/X8
gHqpWBVfAZ74mIRnBMMLsDTpYEL17XZ7M1/HXIBzoqZlz9v8EAvnX6+pz1BLxlthlYindmWi+W2P
+MA1tNlxTC+bwgSKZBsvNzBW84HY/6+uIgtBsUxvkaovxMn7M9TVJTDr5rnHhXhVW/PJ7Bm1rJN3
7j0lDdDCmBeAyCLxKOxvmyyqp21+TgVi96CrkHY747PtXfdoz8Nyynp+kRT4YN3W6Q276m9nXZwn
DQh7qr1lq64/Fp1V6JDYpy//DTpU48u+rej20bDJ51mEOGvLdxaTbZBSO+H8FhfAI6VPu3SKQSwc
GoVLNKfvf7Yye3yq85BJMqevJ/JDbvq79sdEF6f7yoW+FjjRYvPFqYhRd9tr5fxJGdVepS7Ti3Sd
W0uO+SCwVPWTbXKcVxdr81c6nUGymjF80SdBv0z5FYKM4rrlldaex8NzH9DZL1melo9hraPc2jat
GaUVEet71dn8dYAO/9HZduI3tvJwjfZjf2iGuSIamzQ/0O5/JWP505tG8JH7m9B67jGulSZq28QI
6rS+mIPzlGYtFrrmqUpfu8IzNo/FL7O16suwnSFKAmzKwHB7mhEBgsYwfxluQi6WiPJBq/r60LOk
e3FnXEy5+X9N3OsoSLN6i2GXXLa2CTXdgv58kG7phr31n85c++rZCZy+sjsXDCcLYXq0bvTcNN/W
0RoLy09K524tHbFKyGWSvDAWe4xUlcD8oA9d8jDq9SW19XeN2vfJ0bIBvko6fH1JiKbaEaoawW9G
IdU2rTTX/DvUnIpUX/thdNkpc4vfk2T0bXraK3Cc5mwAvTiUs6YHbeE6cDv15DnrJeiIy25VWNYC
EwFGn5ubsp9mXKeTM/emvyTKv1xr4tPq6i/4TBYAaSpoLzwjJeCgCXEgAb5yIFRsQagenPv+qyRE
2w8EaUFQCnoy1tNFetPogVhy+9QgBp+stn8reNdeNMuNlqZqo2rAepxmytk1GObDE7zPolOujuK+
y8p+2Z8C/FvWNRflmy6t7xP1fGMKzBai/C8ZJxGJ/kLmGohf3PwtWxNgCLCtsPMYYs+4J1VD/d7z
DfFpjhVWXhOrDQuo4K1xaMW4nDPIdaGCZ16O5N7JyAP7+dGzerQyMAE1bh9puiquunfZz6A+y2Ks
kesSWo5cQ5HSmMI6/LdO4rO2UyMAM44fZmDsnGLNiBhSrf5ewe0XWln3bcR06FyUzWMvSmSntGcL
VgwsfHfy9QRzdanj5XTLqj+x6M2vXc4N2CFYsLP4rnrLZzLFyW+VV2n3ee6F0n7M79dFPTSfmuuO
z9PCqMQzSb258UtpakAuYYgfoQOF3TBYV9EK4uwV2mzZ9ZENnhOMZZyFVpxT3kPBiNwB8H9Ry7e5
W0qKajNgpYIX1Vb6e7Cr/fPN+4nzd5zD/bsqXdc4pUMChQPyRNKVL/txtW5WltSoIMEpms/oY0D8
YKpfWeU5YXTijxaJpEnPf+33yJeBHmeU8ofdUMpFEevvFYMCBZ3CCboVBo7l1mjsk/moPB1cPZqa
CiR8KpUtfpgpp7j1bmj7ySVXlsxXKqke4zH9yAbVb7NBv3HIPMU1XCfASP9cWzmPufld0SfcC6aO
L1LUoF68ZlAiNRk8poAmIYGtPnUAm0FM4cSdzIEZM5WZGY/LT9g+jK825+7u2rNU5VvqaV0wo8oc
p2KZH7BqqJGR6weoFnhYKUHpnQHh1Wx8+AOt998+nyQh5HJNth9zZgXT5KJ7KO0tqYeMaLz9PIJg
PH65higopNZWV7sDZe3o2hz0Y7uwApYMvFSTJw+kwqFQlHGDEWPo3Q4c7pjk6NTeQ07sSugMvGM6
eYC2CTmRa4pnpv9VX8grNm1GgJuPGEIZE48ROkIvFiXav4TBQG+aPPPHlGCAzNniNdV6BZmyO+5/
vl2B8m9XJwhgA6vk9u/VpjQ5tE6cRbg/SMQbRfqkT1eRX3Og2nzr8jSWLCSgY0ujfZRfDJQ5eWY/
zNm59ETUA2Nt5cFY88f+v5hghjqCKQ4BKKLOZAx5JAjTaCV5crK7JT2QAa5j/BOzJPXaeKkSpuTn
qTe5CRDBGIvyRKI3FU/KvLD7tVEuuDie8Jn/MJLCOyWAhMyh1MMEeB723PRsTkV63L9oG9rizZkZ
zRjbQTen9UlvFhloOhl71WvPQupjlE+jQpGJB5IHYS9X99Kb70ZwmMp3y5VT6PUz2ea0wWFpUUA2
REyohHvsH96blOXrQObiCd4cEeNuLq7C6SUbOhD1VV7TnOMgLKymg+eSt4fakk99bJgs/0yjPbqx
NpSeKfAKGx7/VeEsfipynkTaMmhapXfJEpEELcJfuH97Elidn5cgcVD3i3B3J5vr64K68Vzxgw5u
m53jTsnCeG4Q0y1QqnsZmQTMgjTy2YvyxA60SzZqZzVjBeJea4AVbzDK4FqsoZ9IuX7s5vsJp2fE
holbx5FJ9ekSGFLNAarz9qlqRSF9ZR4fDu5SobiB6uCwc1dTDVpBmr7RzOVimTXBpFg7YaV46bg9
L3pd/8pH85D1zZ80m++aOYqvK5fXOw3p64C51SAKYTE0gB/3cdWfprXT436befSKSgNfZXfO5GB2
fNCk+FxQZYQ9vXrCVL5anHIzRrDcgMUQyfTYu+BkqI6NJQb0G++GjuM93PzFEpYMnL5GsPU6L+zQ
Rvc3cpEgwDwnkIYV3/cbszyvSm4f99M8yduB/tzrWIjiZsd4Lq8mbBZ79qrXvTuducBQGGN8QpMb
g2qS75PCi/5lpIVXboj+up9c+z2y1LZ1VCVTampa/o9X52yrDa1VunpRUb2jGxtnOG0LdwQaO8SY
E5nkDJPQwI7s7TjYzbkcX0e1USNTs+aoGa2/blJHozKA58+cYO7j/jSYC4MFOZk+eriJS6ObAAFP
b+vaDVw0lUvTfJyXWZ4NomxkcratMSXeJ8ifJh474PJZ4jJizKCS0qT+AuqjHaFZplFrY8blWTeO
E5yb3Ghe9idZreVJl/xUyFjfsrVuvlqtBHKJ6rSYX9vr12BbQYMf9OG+56H2L8Fk2IpuHXnS0a94
qGIfCDU9O68YLkIl0tvS82F32kfFQGlz4vo8juk3pxmfWLClR2w9omnM5j+alhqH3QWLFVv/lsRu
5PQWAwUjxR1XeFdssE9178RfZ2uhKkrU1/rLfrzkjuiDxXWUAFwO1Upe8M5XWElb+Ufthgosq2rc
4e6G9WZwsQr54WyuXjMbeTwH3Y3YcS0vqsFcqDKmu7ecjRGpenOcF1vFTM57U1ioPm0xzcFgovQ5
TgcMQzgJZS3exGbrNuVmZmub7IQ/Aop+Nv8ETwhdZ6DQzPtZ4ByhHIE58FFI2MG6tVEvNcS4xF6O
hZjLT3R5HpXtP1XskmEOySHpUf7GXfXPKgSQYGZ7DMMWX9X/k9tvA77hRwq+9snGbOdLOh5KRxZY
9937/orZW9G93Svspg2yyXivOYHusP8F4nBT/3Z5U6/qMzUxxuFG1idwF1M45lIJW2f1/Anu23WJ
tcDhLLggHL+1Zep3VvIPfy6zXzZ7AcWWtxLrcmjA9kolzRkrU9iunrT3zHMPtdT+Jgrkm3ZgurPf
+Ct6gj+7BP2yBUFUmRSaVaW6z7HTXo0ZKJQKyTI0ausFu+13wZYhPwGpEJTYYLDrYvAByvm8ivwv
Q5jiSTawuGVZ+AxXvGPl1T9a3tjD1EoYUXA0hG1czF4Bju1q+UmlRYUjof3N7RzBCB80FR88iKJ0
C3pgkom2kltPU+xhvjKJcgqbfZdV2CVTEXV2wW0OXRbpABv25sj8OjQsdTyV3dwGdqy9mQUjG+Q8
O9QdRl7dkILeQRynX0QbgyI1H0tVA8e19swYefyx+cSbLQ56IGJrOLaCYwII6+YS3u1puzDksiih
GxlDpEJMJ9CoorFlWGzSSNKXmPHZVxCO5t9yjr2HoveIMZh++oEFIQNGuHou3SO6LUxl4CDBV7so
2/8XGmwM+rAaxXyW+R8sIFDBUvAZVvUBYtuhbkuLoJMJUko5hN7a9S9Lv/5WDIXL2kOR0uHfW8aQ
vgLmZ72Ry0YWem4FYgM0Wzi0m4PAs+E6ym2PcNrDfzN689CYxR9vIrFBpPrV1K2gbxt5HwY2LomS
X2tggfmECxQlnQVBAGqjQZtuBiDCC0DZt07K9E5JIgKcerJJX+GaqnjgSk2A6jBafGxTfuiwkF/L
xYbJOAFr1lFbDe6mhs0Mp3atj80iXpaU+FPhvCyaFWPPH8fjqk/fWJXH0pKSX0LLzvuXp+Sw/bQW
4wzqI4CVvKdrxpqqxw2dNHPVRax9YFAtXvJLPXTwCYkDcghxsHK63uouGuwBlqaVPJP1tK17Va/N
ucGJ5rOdx/M1A1eB5aQPTbG8y5fdd/f8Y6fCeDjOqne2mji7AJQ/Q+KJqsz4QHnUo5YrlI6VEQsz
K+yAi7cdMlRqsxjwMDk9liJ9ubCk1j7mUnMvMe6aC9vYAoUM5KVx3Oqme5JEDhVOb8yvKlDkBx9n
zWRObw46Ng6foT25jtH9AyO4OKczVyyPXwjxyb0PkkvbnZNLvLJZsPMAr3R9EmV2BbM9lxED+InM
wZaP2oqotmq7i0UvHti9QiJq65ZT631G1Lg3iNGHTrMjiFK4siuWRO7/jIdqcW5hGdIQ8tTMw0ld
sVBCo//zJZB18QfbZI8ZRqXrXg737njBnqmEbouvYoUOirenwcqUMqyN6+TDi8G7qOV5txBWbjJd
i3HNbs0cvwh1mY+1as+nQovfCshqSY5BiN0D/2lqTYpu0U6LY33mbmZc925zXvVHW0vnuQTa2aoD
GYscA3XiJQ9w1ZXRPO9PkdF5OCtVSd3e49904iq/FE4dFJtYWf0kXAvHO3deR4FyMo/lGQmlO2Ud
qsJc/1PkdarGDA+8KM8SmdF0scU7pok9E1/aARyxhdjhWYAaYcEtw2XGzgwPxcAjJKOv57UtmQgb
+X2CLsa4Uf8YtqBzO8q3cjSaEMOHHg5DzlJRmV+l0F8I/9BFYHjaz6Ksj0PVgZsA6JzNRuBxjwXV
F2VrjJ/Q383ce6U6kAQ+FXnyA5QQES5dPO0fdDoMMVmR8bcnAP+XVtbcpm3X3xY6bdLMu9aUKIES
Z6+ysR+wrX+6rIjSLAWL0KZDZrPVHpkYve7R3ozkkNfTzOLbP+7StarZkL+rsyt79FxbmYO9ngNY
gT2F1Sf+l57kYVVgmHTM4DKgI8MGTyzmtRqL2fYKoG/WnH5gYXKf2sMFyAwOpY5ZQlFzqqpYwhUz
J8ShgSCh+jVYvuNbpLjPsYXzbD9i919X9OplZj4YLbCeTx5UZOxeIiRgMJ8SbyzvyH4/G8UL+JKm
O+7PCUeClOxeNfKnqqt/rAVz+Xg4mfy4F5xCv1KgbtRZjQ52K0kfuvFhl6N+yWTxdypWgS+LMUWs
/Yebrfn6yksnzw/tZDAUys3qVoGUyhn2hQpqXDQM70DJCFRuTwEsRhwRWtof8FAuhJe85G4l8rJM
XnWzyeoGa5feiBe6zD5qzCqr+oi7b5bks9M3TRAj3p9MIwyHjD3K3jiNsH6DvTchqxiAB1Su6Wa4
Ei0DqU2KjvFFBgXGthOL3iT3SkAI4vd+uPTb+Yr0O/DXE4zQW0suxVu6pPKJfyfG8b2cVsmhzssC
Yzo97HF8PXOssxAyTJzYuNT5Vxqjwyfoq23lhQwrq1AtrCUCfOlFrLtnhB/f9g8AQ0H2tP8nYHt4
dgX9zojr3s4K9xmf/Ks3OOIyLOnNASJ2tZPFvu51AB2BvNZ4jwLHoWeb5FhecOxehRAYw/fnoWFX
w16BYnkMNX1YaPSHNUwyW95WUz7pZL2ObCxEUGfUfPac9bUdQA9o1UVzdKTjvBGHfWayX7Gxqo5P
M5l8him5FcAM++CVHKmHyuks4JpJFytRyqdKD4eLvqek8Wo8P7WThbs8wEKjs+wsWAgWMWgdrzex
5lZwUvOeVZA2v8pArA83L+vi47yqN6MXTBQ3s3CH88da/8jZCx0ygL/l1LD6Tl0Cxmf5afLYTcjA
N+81KAo5+2AEMkAwD1pxBu3yj/UPuCN5jiqPNVTxvDov9WZt17gj86lhg5fkGomndbnOpnGs2SgT
rOvKvk/PbG9Y3sO9vGfnWnoyHGZ18AhPu1Ywtpb2IP72zNTf8/dPfox1RqesGR9U0KKjkm+QN4w0
DRzWw2wO8oorIXtaaduwjGwLRqEgnuPJ+LfXWEqjVsdhBppXqyznQU8Qhyyt4IwxI0u9KQustV4e
vNx+gkL31dE0/fCTIWJ3YtTAriy7ZnJjoSOSp48s5nMYtmf8rpLjRB96wI6pdU36Ft+VxFCkY80c
+X3s4bjnOmyZ/EXn1H+IsUAp7pgJrvhpjDGj01JX6Mk4W0x97S4N+H1CetRrSv68CxTjoPTPczI+
apDO4dorWaTNiha4ijlcnZVCfM/+LR67Dhqs7F3jWVccjVm4pv3v/S4t0cVOU56NYbwwd8gq6MQ6
C976Gt1KFOaTSxVlrb3+wyuPWgnA2OHC2hoNjjCDXRr8iVN+gugPWQDdHSpJAC3rcuXiDqS30zZI
JpU1UexbzuGXf+kq7FTd5yFskAQsJBgOaTM5EASEKkuca5ap+TczmdxDt81furL96Smcy0M3/Zdo
Cjm6ntM+wUiOoRoE8pgoRWhOUNvSbcbfdhqCJKXWQZmL72lXfTCStPxeXU4OpPZ+4ouR8/Q/6s5j
OY4ky9rvMvtoCy22qXUiBQiAmzCSRYaW7iGffr4ItP3dxe6/y8ZsNrNJA4pFQmS4+/V7z/lOTqmF
4j0u3jCIJ8uRiJxTHn6H17mtHVYN5676KOpMfQTc/YA3L9VSeIvGCyi6hNpffNt7WqrRHRJJcVao
CBWYqgBF8WgXdwY2OUr0+tTn8bfZOVAK3oGJL1LpobWa/1OANRvZeqUea1UPLiGtdIapbMHTpQLk
411i90bMhoV4IO4B9B4Xu0mT3mKWO8RWxR1MDF/JP31GfnqWtvfVplhdINZql4WfvvduG6Klai0K
yOZrFxRyH7Rht7FCcaXBehj5RSzszA7WysjNT+8NGoIKqWBCtdOtLMm+mv1lHZExS9VmgKgHtXsq
pu/bygwyMqjYcsjLYxdzdxrSFdSb7hhJzUE0HN/CPPau2XfDJbEt0ZhWmsw2DFNsmsb2j9Ezq4dm
XyoRC2MiBJupzji4y95DsyyIXY1++V7dw8tWEUrxFpnuUY9bdWV7Qf4L54u1o1/snjANrbqgfNSE
A24JF1rauuM8DAJx9gzez/O5Stykc0xV94WpVHCmjQClwaklq99jaGbrUEfVg9Ai6z4/dHlHZCTv
whvBc8mpdkL9YHlauSJyT1uBYom4xOUrNnEDg5C/SCbRe5jSX0hTf5uSizhlLCZaph4MMg9XGpXc
2gyIA6+Zztysszna1Ap98oZw8wcCEHGFXQjF2B0OTlaCRm6UiPsgt8+QhK5AYsrRSsCpakMTt5ug
PNO+JqAmrlKAV+v5Fq5VqHyNfPw2Tl65+Xpq2Yz4+oKJH1iNigoEvwCAqwPJhFsrV41XEMJfCZp4
xLgntnh7ojVtK2/hx12xDYxUQyysYyQV6Ret10+aVTF0qvQfKpisndRlz79SbojdaF6YS+u3utWZ
UcKeMwFjBwqhU5MwJi7NY17TChnZYVFYo2c0i5gI7dZoj+NoHwqB9CoY8pxNFau7omYYngbVWeoo
FFgJqPCnlYOFjKlNzEQKbMVIiM41HrUfmuxQMiaIG+qBBzmw2I9s2lYhU+65EslrJMdOsytULji6
6v1IrAEhr9k93GFpmKi15wK0DsWbWzn1oTFbhH/IPPh79S0xiu5kMsMF9bWJhiylfNJ9ICkN55sm
HXHkgnRrB9Ft7TzLaLtV/S4zQhqAGCV2DlRgOPK+usaknxytTsqlRjLTWuRZfSI64B7tzanuqp2s
OvCu4ioPkwLPQoc8WXdvTvMNBVKxxbdirGNFO9ous0pIpYxaaT/NIKY8LV9LH/tpzOG6KkNdcEll
a/Jjh24PyRYOPzdDRsRj2TP13H4/NnAWoC1OZOZoPZDVsLJbUjtN0OHr1O3qnRIkKBgjM1ij8sXo
UNKpT0tCpJS29Fed5XybR4GGEf90EHseEqt9nQcCSscybDRRntg1V4Vk4YHFQz+h5IgEbH2fOpnP
swt91hNKs9Yq3ntyhVd49ArWYfDddASRIEbd4hWjaZdHGk1Iq/3VpXxbTBMWCpOLzZAbhNKDxYOI
dSBjkOxIC+A8Fbi3qarsmpu6syXD5D676IlRngRY5caufCJt0uQeM8ufjrPaKLckAPg3I2JwmpEt
RThDcaI5i6dosmyzU6J3YMqqcZDsyiQrqFa7/CBRbjOwRr0q43cvTtNtTN4WQsUf81/L9OGNyBn1
UFDeZonwL7kBoakNdI1vom3P6A/V70AjQnKCmD9XOU8KPvs+tLnOm3XzhQgUuEhp/vAHprVomNk4
UndjpmqKKRDj0vwDwa7lp/LhukrPAYIMT9VqsGUng3ikhmVebOJq1p0Edo0S9Fig4T/7Ie3nrtd6
bq+rrc9M/4y9lTekKq2jEO4pYRhyJiGD4OCG+VzmC2sbgiVfzKczJrfmpmXksDcHEfEGW0VnHBkb
HgejCB9kQpx8gx5OndGQM5tGvgwWP3rtO+A8rDvJn+m+1mvC4uKW6YzdCxppyDRrY2BJIjb4/nnO
obDG9F91YAI95BUQ3z7Po3wU7baf/knO7oZ5fgNjgLFXh/Rn3fujdx0HbUk+FVN5Vq2RwOa12FR2
ZM6i0sAOuJ5BEK56m8kbwFLsPYJVulaDNCFQxPHK7lFs5inxTrjlnQojWjpxzploJXsVOuwi9PBk
eG1c7bBcZHbxViINyh1fvfO2fSo+2j4+aKZaHjRFPuvWxc7BoYUn2TikLuOq4b125XB11fo+V8o+
ffuJiY4ZUAnKLVnczqYBy7cOyWLrkvAXADdCxi2jWBc4JjbmQLCE8tXUIyBY2JoYcTK9+q9/0Pr+
DVXu3zBnUHPqGDrg6vFEzuyUf6JbArToCMTCwK4LLB0iM6nHq9o4Z3lX4HOhevEcl+62Tq+yg2qO
mkKNtk43asfik3H1v81OPEc/ahgGv+Tv8MQ/8Ra3/3cIi9qETfsPiEX5LR3+GbA4//+fhEXN/Zul
2uhMXKa1qon04L/+Dli0/2ZrCFAIPrWIUfAY7vw/vqLp/E31LCRZrCiiPU0b1pj45Csa1t9g/niq
Z8Ocm/ZS83/EV/wzWM2haWNYtmmpwIxUS3d+BxoVVlYRy8gNfiwMTGHWB5g16qmgw8sXjMiV84zy
y3iaID9yp1iWGR3ZlA3Sacw3Fze63nSPGgz82AU/BRHQn7ROHoT/DwDyt2+Q596j1UUPAcqRbdKV
+zMjKu4C3VMjA322jW80NvV45+RuuYtVLaVfR0BJoSsuGMTBXbe+OIRF/AP+VfOI8LPtUXlUG8dn
a8pI9D2wdvxlwD+yJ/vn1z+95f9mnf5GVWNleiqIVt22NCaFRIhNP8k/rdNUnd5Bq2Jc7fUgeQLn
YwyH/lzYnAUh+sF9HNS3oVQIoJSu/TZDjFC0VEuzY06CBEzfaaEKgqkBQEEC8s0Cxm+in14XTTl8
rYNup5cfvughE9iWuEujfAYTAlNrXPrYcQauWXrDd1J3gOBPzUDCKO2tH0Y5Z79orq54B2xlP/sq
lhusMWfHHNyj39jKpiLRO1xlNZMbR6GVhvpupbZpcRC980uRbvPySR0A98Yc3By7hxLTAq/ScUO5
WmOojpu/oNT9xsyef58e40mWDNkV3Nd+e+dHRS8pLemWlVCCuiZGFZ2wAXq0XTeJS48z8j38dv5e
Drl2imrrOXDf2cUaFDo/toeb4zbv//k91v5Mzpu+J80wVAPOn8lGzNL583tcgV5GYInQx5gkth2J
Gad8HL+U4KwvnVSVc96vyEO0721S/hphr6B6a4evGbGZRaOpfwGi0/9lcbBraK7HvVm1De1f4I2Y
qkTTZjFQNOx+jHhRIGcATzbgO7OFKosP2Zvjy+fII+psBeoF14zZPj43EXS31Y5GEmsHQmT2haV+
uF3nvZtxQRBmU/zwS9MmHxE3EkkeXC7HWF9oehLum5a2t5YRe9GVIj3mRhL9z+Bw7Hw2o2nVdDzD
dcCWzMfiPy0nDy9BST4oXzCKDioqwO3MaSDiD+EEIU2G6KtjyBWnqsjUISIkWc8ugPklSNH+WmZw
E02NL5L1SPaKcaiYYu71rgaVMf7Fo/Fn+uP07QLCJaaTb1tn+f+++nWSP1Pf7XSGYCmtuumWq48R
RojMEeci8i8mM6RL4pYBKpOhf/mLB/PPKD2+vOcBIeX+YHJuAOT9DUzX4cSmG47gX5s0YmNvEh49
KBhOXXKj1jDtGaFNV0HFEdXapNmytFT8Xn/xXfzr8iAAz2WZOJ7DoeH8tjxIG9cZuTKaFlX5xXQZ
X5faMOU0BN8LrgY9SVi7PGuGV9f/ZnYKEdNMOUlGwdxHHmr9F5XThGH8BwlxWqwuxZ3j6obLRY1D
5M+LFc6VXRRC4+t7WY7Js9XWOvvqC5zN7MXU4hevp1/1F7+C35fkBFF1dEfTp13LY3H++YsOPJ8x
BwQla5G/kqbBAWDgBfoEG8qhGWnfmXIfTgrO1s9b3BG1t8l0g8tt+g5VKTul0JVvlam9Q+zz9yS2
Ms5BGPkXJ6v+L08sv1s2MZr4rmE6hvcbxTIftCjXTObh0EPegiQi2LXXjLOmtR8i1yBfqKUitjMe
1CySVY8h8m530j/ETfOhqPG4xPffHZtRx4eR8P+jqBhRBLALisw4NPBBL2pW39226TmWxaFGzH/t
S2QcvSouVhbgE5Ra8TaYjOn/89tgm7+/+Rr7oTVRGi1Km6nQ+vP7EHXoYROD/Oy0Try9wlW0k0aN
BgRlr4xo6laD8/QzPX8QyBqcSNQOVmpe/lSHTL9Nf0biT/EIcl05Fk4RQsKMlHVHWuBa1LJ6gfC3
aiojfCSF/bMhyu/ktCOycEx5G/KEDkrUurfGqt01eWfvvkc6pWLHXzu/E8/WdbZj0h/hg/Svnqrl
m/hU9y6mTGfwdmaDJ8nW8Rn7NL4ZIjv5g0TFiz+kDu1anZGh3lHrWEmyC9XqY642EhvvR5aclcwv
TkUQ8OPh6Nm3TW48M+useYHxmnZiyewlPBNEiv50Ope4EAIeHrNxIbQu2ZWiI415nooTkwnvgdFw
1dfWQwzuk5v4fAWbLqme8aaq1bpNkJ1w65J3TrrxShDLvseURKc9ZlKeVMWlbNTi4ujDyUwY9PUt
QUvjIKA+kGC6o+lBsm8XBmfSepAc1cTrEiMW77kJ+QsZXRuqrb3SucG51O+eJo1zo3KIodRjIIa8
alXC8d27ts20zTbjS9sSsuFGarFpp4evn16skcGfm4in1B3sEb6tnoYgs8VGM5XyQINX35kKV99R
+t2xHPR3xnX+Uc8mOX1uq+gp/HShW7V3nV+qEYSa4lOE9lUermKvX/Vlrv6kkD7k1h8oGL8Wuixu
mae6x8xGpVslFWy7ie6Bgyf/otfNVTSBund1dgAYrqRRM2tisaEvk+bPglnxR+PiniMvPTgVJNDF
KoDDoExH3m8+KvAfJXlT3GT8IXD2PoUOI+Jzg7G0LMTm4tQ3cnWqncUUakEHcRW5lfYOW7jH9VqP
N2kibhMaVKeEvJGDRHqwd1odGZYcmBEP6R9z6w2dglfm6eR2Cx8po4Wrp9TQqo09OJr2g6YqtAtP
IsdXUWPETVueqmj4XhaG/QcZblgQlPO8EFzLDe4i2AF9m8Cb6bjteYRngo06F6+mEzk4Ixy6SQo4
vKLVXmMaiSvC8fAf2m62tmJGOYH/MvIWIllNIhr/E+sp6agEXVmwLiGByIqrL6QM/QT2gt6+mSd7
vXbrnefiluWCwa42de3mv1o5hnMDZgVBOAhtRINAQBS7/BLRVDg1zIg2BUOfbUGgHJOU8VArkq5H
yuMbIQdELmOR5+QF8EUq56NUmanSXCuCLjmRRpScEKomG8LW7FPgE24DGQf9B19blbYNVqSteIZl
tCXYqVtgNKpB/w0jeqn+53yGg2SycYQ5cincvH7lTMG+bQl7Pf+tWQQZG4V96Dz5M9IRmflIDNcR
ExUASwz1mdP7UE4YFRk6LG8xOuaDNKKp/TtuTctOzqPT0/LRCZcmchqUWRaxo0xjoLYOD5hQsmeC
HPvRR9fADOhsJ1ggPnueTfPwRIPeBPBipjAJjcgJeEGyEgM+9MMvuQ8ACEVMj8W/+RGPZJ/iTaUl
xrFyLqsRn7ZVn0Y4v6j/EmRbQYrLl/DVdUka10IJb+h9om2RY68oLPON0cZHFdCoZXj+ggQoITKL
VnSLYyQUHthTdEgHNxwvs4Z6LHJ1E0N9WM3NskByX2g8WptKN+4MtFzHWdng/wjSHuAr/bPraGcH
v6SVksbK17htIRZoTr5qu7i/ov+LQDMRXNH37gawZ3gSoKpp32G0TQKt+5g/EoRhfYEH9Y6wKVWd
8VxJN7+YAzzvz+PRzYW9A6yjrbHARht7zNqnE3glHdPktVSj9s7q+3CQRmwqXVpbzCjBJmYWtjFR
Z8ONDu1FWbT+sZ5eHK0g7DZSwaJaNlFKJEdA6eBgMvrvpK7226BUzEeIA9dsTQ+KKmtlHl/iMURD
Px/wSXCQjAQP1LP5dsitaq2koENKzLJng5jmBY6+aKtJFCBJ2e3VKPlVobk6BPFAlF6kkbRQ+AJZ
rLwnSvsFGLXOSBp+RIDUDERRH9zNChwgqXT1F99JvvuCrVzWIwidEkgTTKJ92HQALso6fGiKs1bR
YoBOa5+0JO0NHr5ptOtlvrYJTWP4GinXvukuftG81GAPTkzvw61DrbtojbHHI4ZueqbjhYomTvMt
GU9Us4gmX2jkdC8ipbsYa+Kiq5Prrk3cHTyZnVc3yUeSKZfO5gCGlXRVuedtyay8IEOsbyEnKtQK
p9g06eDBezsOqsZkcPTKlUc8IZa/SXHR9TDGNJh8XgZqdqIzRDRHrXx4GSmc8PUVuxhC7Bb9AnGc
FhikEoHbRoIdCBxp3EvutnDqtZaBQEEPH4d5I8td6JABmrQJ7kBewBv0y1z68AdCPACjnvU7AxXX
STPKZOnEBSFyfXymR51MkcLeOrPq7nzI41CcyumFLN9k6Tp9v9E6F41J4JHCJHcRBlClDiEOt8Zr
FpcuQxT/GseSys6rYOmZGZIf5q+vCWRrrwsucT4seAy9axeL9sr35myELMeHFkbXmrl2WwQLDU/1
947iiShqfkViwt/bzpicwspjsAebPTDC8UiaUXK3GnMdmWr4sDoMNCO5MWix7GaZdYrc0Fk9d1ZJ
3iMn+tOtfJJlMUdv0DcpqF6N+oQ/Od4nqr7vrYHPKrc+1YH1I8zr7CIBPY1GYz5EVwSrshvq26gE
r1UOJbkEynRHDN3RRdbA29hQOX38ImjZHVAPjJOo8iwJQisB2jb9s7YDdy9upNx2MMwPAgTQqsz8
ih8v0peCXRYbht/gKXEZb1vDxi6a7O5H6tOrZHat/WkEbohpt4mDWxYhpoli49VNOm2dlve+t5Pb
qDqPJgC3O98G2rSxlnqATXDoyu6lE3wJqphx1ZSToYdUhC8ZIOI44nZ/1fx2/KMFBITt9kBtQ8Eb
DOMSSXW+KqYf3cgDoEZcilsz5RjAFL0cK/vixl5+9cf2qSFuYZgfBjvL88SLblyDIt0QOllcbFtw
3llDti59iZCh9SdIXH/CqYd8RTV9go4jeR+Fr7D+uohByvjuxtUf6MnzjV57PE3ol+JtS34wfQOk
uRVe2jph6WqTDmNMe7GG5/Ha9807VrE7aJz8KabTSBBMSnivKzxM6ERloFSYvGpqSna26ev7JuDt
+s/3iN9o+tO92qLT6vJqcMMng+LP1wi3xFysOz55RaV0l10ZEQ3qBS1pGc2kWlFr1FPgbJ3CDY4T
XuPiEMznblFtb1B+eidoF+OucfFnUW+j5p4kVrMNwI8jd/ufv1nT0X5vA+iqbrkmmGMwIRA/fm+a
kOyY1ObEXvlE3pIQ0K/GDmGPTIS5R2DLU93WDbgNDVKLrVkgpgZjLyeL1Fn0VvNd4Rj8MsKeRjjd
5UyQMvOC2VKFKfiuxiamANjS36TKTMRkkKqNp76tSejNS3fhBDYZXEMmj26mRvBtWxe7gi1X86ep
3v79D0zsORtVk1+aagzI7NCQY0LvOZlNpWykl5lXJ+OxjqSeUGegFCtE+ix7B7NkFebPrvIQnQOz
V/GSz0MmbZo0sZEP695xEmTR1KQgxavLUHjti85Ef9GZfvmws/Br5DQ/fSuZGnIdTKEU34Yx4F6h
CwvpTBbnf7xEWUwvfFCrbTs91BAzOsTfniL3Ht22fA9QzPnhdZgu+qFhyiUTYtOwBAlI5K9AuEgH
T4ctNFbs5FMJbSlEX5LKDT6LNMp+ofVYWxhnzd2inJ8owuV3G72x3fm2cAFNNdoTXTF2SX940UL0
7krbVR9AoLHTtqyb3M6+zaPN+UUxQnGOlG7RqTU0o5Se2T9+PdSt39yKwfI8ebNAZ1UF40CAJSjI
vOGr5cY2Mm9aD4jvlky81xb8q6cXJv0LAjPlh0VA+8LR/eJWtFZ/hBiAGaApkTbQVdzNi5c6lLO9
P2eEERxLafwciC97GcL4R9KR2o0HL706Xh9+FoKTCYXanuoPa0cBgHEZWEjd2tgl+VO1L2Hc3IrM
7dedVwKPnHZe/Az1AYrxzjJOLXH0X0XrmLj0En9lDh1g4Uo+ndjxvoAlfbd6t9yrBddBLjHsnKhC
yWj3warF1VsDCvkcdg7PTeYlC5jAzl7JonEXe4KqdL7x/BEgsP/sKmZT/IgaDuoKjw3qJHbhs5hu
z0UzBJuwUM2HF5NDqtZecnEbdTvXxngQVraJN99vUBHjVtRfcwv/4Bj7zZ7i4Xvfy+QQ6p24jsiu
F14+bgtTEeu4bZIb5+04sKMrLZPssm62XkwmrFa1/YUPiFfJrB9taRAi6n18lpiDp4K+K736FHam
sWKypOqLInWiazx9jSgFOKjgAcdc8tOz0+4NJvs+L5L95+0x6Wjsl679PkY9LfdQ+5Uyqz3ZQU0H
Rc12iup5ziJXHcj5vYdnkry9XT19RFmr7OCP+9jh9AB2VeYe2yGEJR7FycWbOPNalax1ZRRHIjKG
jaVIC3sCCu0+GaJhVdTWbYh6482S9StAymGndhqudcV/JIqvvKm9/+4kysMLs/FrbRnHPkqiV78D
6BBFFsygRN1VFFfPwgSYNsZmhH5WzV8UogQ8Ub+ONLh/QsZdtvlgh+RA47mTkftTI6ddL7G8FXb0
0vfCeyoA2mGVqmMtRqb2wPHAeVCphWLkmhaH9yZWXdB+ubkaRm/PqI6TibnKWrFwQer14E14Z+1g
e6gpEtfsljjicMUSPr4ynDaDMuiBZ0tam7M+Q2QHYgfnVk/rFl8kKI3WoGW4m/suCMfB4OZKsEOt
jkxHOvbWwmfFMsRwldYYrL4D6SMvWhne8SHWi9zuvsTJNMOrux5ld5wQLx7Z6/kAbZxKw75M6Yi6
k8WWDC/eaPUvquLJref5RyUil6Kv5d1Wc3Eac+teJ2mzFUkD1lSFprCAeNlspHAdYw17SGIbwl0i
WGPoF/go0vVzZZrap+7I6Cv9UiBT5fwAJxd4azlk4UszOsFLildkU6CQRhTBp5FhEt9LqgqAn6Kh
EzJwiHbyaU7Piar0OYJDQIJM+dpV7XrhLoVFQbI18zw8BfuwduQT7+L3oSKPF+KJf1Oxk1cWolBV
4vmWeVnv65yBZoEYVlXDinioaGt5PZZfoi6jpmG2VifvszyDS3xEldPAdBCZ9kV2a5TQ5Zse4tlI
GnddQx+8hFkE/oyr1hPGDkOq+DVG/vCcXzDvLYMK0C7BqefWEe0zDJCmKlFGkah7b4ampPuhKxLC
BgxTQr+k12ECVR4ahjC44tYN8cXgGUNCoJ3IX805A5bbKiTxdiiTDc2oFr7Cbqi36bL2vJyMFI32
hNKLW5OOBUp/rlhz/y0oHrpQyrMJhKEzwuGeA2c6hEqykF7vHkD7hsS5A1RQvCC4a8Nb7aPoqZUu
WOnwta7wN0+0TId1rrrp2u2TbpFEvb9zSdm5apiZNdEahxrY0WpKb6LcKcGsjRbXAVLIl2VdJHcH
mPOaAK+EfCkiSgISNS9tkOYQgmgkx0imLunYyJPpezjuIKm3rhy/CQPsf+uJj9q2OZ1t91dfWMk6
sPCKxDS3fJoM9h84nS2OPdK1VUMWT9ra6iI5q2EZvXMI5yvNN8ODyJP43SS73YzByKu1j2KYd6sP
5oHt4JNT4gYrIPnZC3qXZhkTsaD0jXPz7az6gAPPKqvuVdFnq5CkL9aEtA4tQP553tRkkwgwtvlR
/Gw9KJr7mpQpMcWECi/tTHwX2kiHR7cxsRgCDQlmuPpmJuovPSW0QfbdwbOS7sKpJK8ubabKC+yz
ojdf4pxfjYwEmsRO068QOfOF2rO3LAmhh62fWkgGp8QBwXgZfRz1ZZVSqCMNBuHbefqqtUCCDnr4
aOcV3FHPLGgBIw9GJ74tsmQ8zx/RU2MJ1pLorFAe7Sgx33qMWlUTDhtHwIkJ/AyY3Gj7ci8tq9r0
DnhHOnfbUg/aM6W0fSHiZplagX4ZvOQdfbHxSlE2ou8L34zcv5WxbguOiHqtRWZ8i6Z3wFFkskTY
9dp2mJaQSMf3+UX4aGHxXr3Mn0H0NNnzxXulwsQBOBCuSS6SoPQppJdDZ2mbz8/zuBivQm++Fl09
WZrFG4eB73BNkB6XQmQMUHevdCiV6/wRMeEKGlqIIQ1NiK0/EldoWob16FzKAmzp47GeWuBDOopV
3invRZtjMJeR4i9GMxnOdl+yHCKESfy0epAX98ALP8961lF6ksCUUfnhQi47l+ebIdz8Mp/I9hAs
tYITiivNXB5UPo3Mvh/uWiqyF31IaSMWL53hG6cEfMzN8X3nRaseDbl8O+I8aJtPu0utgfR1RJgd
UMaDlg5iiRqN+b3uk5A0/wbzzkZCXtoDI5r1oBX+T5kiZY5Zzf2gDHdAIslFm3R9c3tcgn4d0yF+
CLuhyTEi+zXF6MKw1PB3C0fdwB2zbo4nrVuvY0R1es/c56Hm7ZO2DDa0ZxZZ4YfbPqqq3UhL6mKC
dhBp7K07EkBWZqMkZ0Pi5fLG+B0eiLjJHgu2ZVORqk5uPYwGF7HvsouNLYL3ePiK1HbSbPIS5oRe
ygac4WiAfQ4Ceyt0srU9p7p1pjou7MAyz+2bphXlF80ljlHm3TXAaGRPnsoua8KdNcCRbUbUatWE
B6o8BamLC2ZD+MTlTN07azpmE9NEcMi1djNztecXHTPBzsD7Z6foD5sebFhQUQ+NJaIIX84ubUIa
Gr2sV9Er0yt5sFwCdOyyYhtIZG6ua/6MpDPrYjrKsGskCkQcE+qplY48hb964TRHHE3t0a4UDOiZ
9b1h1nSsNcs8Zg1wDj1Tb62W7gLlrkcDUDEN8q9Gk2V+EbH+zepcoAaBng2HokIdOdWA87MHZKNZ
6IMCHMp22UkKHiYGuuFaE5a5Y75HPgaYhHvmkiXitMDyjAT3w+SLHrVouMwfuaW6iaib1lbVV4t5
M5hfcJpoa4GEdKU57bfYDatz17TdpRXNhyfH9FFxWFHeyLuTsL1UTnJNa3vjlIl/IGzqj8/JSgLU
euFP1QkdrmyNhxuejsR/LASBoIleBugZoZTVuR6v+9brSGMJ2ieagfDY6BL5Uv4NOYj5PpVWywap
xhLiHK7hWA2OuhvH26H22cHz/t2QKu5auxyvjpJ1IGKyjiEFfxgNvrWEaUv9XjuTCLBs33xlYsy7
o36YP6XJeQxEjUOqbIwVuqP+zlt5jEfdeBuDRJlCcFCaVwy3gxZbCIa+tzxMh2cbElXahWhfHZT8
X5DTnCS+Azi/eXAulpXGMGtRw8hipBT+JPL+lXQB56vX0kqQkREfvSgQ8zl6lFMsaDV1kKZjlU/p
isyfJk3o7AzSNyqDetcEkvSBelJbZE6kXYDjt7exa7/7aAbXGXe9Tawn+UuJIX3jNaaxnD8lsucR
mVZ5rlRavUPDZVijHn62ccBT1WrjQiZI0E0jDNfZ1CrT4+gYmMl4sQCdPMrKzLcJcYJt3Iglea3m
vU8z865lzrsy9Plp/k+IjrFIMK1ZRA30+/mbh21fQYCv/v4pDreKSSxqfA9UshlZXINNSUcSSsXJ
GelZIo9dB5lXfvATcDejM1zQLIFP32dPX0r7xuG6nD+LsjF5imXl9SBlHFPiNRpZGWkprkEe/fDo
3DAL5wEVGAQP3ahfwOdBGNPtP+LMXtsy+qloeXu33R7KZiUQ9Wb14VN6q8Y74Y27rB9+Dgm2nHEu
8iKts5ceZQf7otS2usq+MG/cwcjxk7PZLAbYcIv5yIwqyzpR1ORE3krmtmNrnfqYrty0XTfR8F6l
VbkuutDcdWk3vPdgvwerBFMdBE8LF+PZ5gK+5LqufGTQehdDM7TXoh5qLvLJZOrnylqQrL2LqjBb
pwMnhlT16B1G6jUdlIlg2MklBZ130pCQLT0vEd9skg3BMgyvjcDPZEHS2LeklM+FTDNVM1Te+TUj
YrkCXgcvapCHea9FusCt1UrlupGrbNKe/+PFqKGFlNo3q5EKB7jDm2fQ09bU7LVOm+7Ue0697K1I
udkO/6gWm+APmC4GlGOcbJuoy7WPkf7UKrSdDie2sJ9mB5DQ0dYE8Q3hwvFARJlj+QvCxlONbfHQ
E/FiNyGDk7YMb1Fl4gfLKgNFYWS8VFF/r8c8XIsYOsy8AtJpVQjsG2eQX5vGCLayMtrzaNvGix1m
5gtzmpCJrLPwhzDbm5yx7wUICw8X+udZGqFSTIDhnZuOqxAuJKDauiF+yN7FoNuEZDgWGs0JBebQ
3g/eoqk3Dk80OfUh8VhFUVWLwU41BP1asK8M/73nmgxCKk+B6nWwWn15lQAdLtgpz6kUzJ9Lu1qh
K7yFWSm3jlLVR1gEXC8nYVI6tGif2ZTjZcUITcaYgXLNCFeUUMZ+bjg7jRJj7Ed6MublsHegHKPU
w8dm9d5PrOiDuXLx/27smGwxVb06cLPuCo6BrNHaJ7W3eg/rYhcErn6eN2ZoJcqyy9NsZ9DSR2Wm
nuZitRS5s/M790bzEUyxHmVnc7pr8ftamlURLxABei88is3Kzobk+NmpUIWb3EDRjUCmI2Sew1RG
Wg90uPWu7oCXDXF2hHZ3Ms2hOnN19296oOUvBtaXnE40XQvCm2bpguGgJvVLecsgbSz4ddbfgD1B
BUnzW9TgBc/N9nVIyuYG9ekTaNPaeK/+m6gzW44TabvuFREBJMlwWvOo0ZIsnRAa3CQzJJAMV/+t
0vtH/Ccd3Q7bbVdB5jPsvfYvPxe2yKEc2vz6P6QucAZplumO9d3faghH0jfxX7ZxFTxWhHDEMu4O
IBuQVtx+3PgMHpCUHH9/1u8PZcAO2Cn63DgdqG0MAnS/k+M99dF9EkfyufPkLk+K9k6DLtmzi/x/
Lpnf+gnD610DMP7GDRsYtlfiZbSpt2o80uv/Ne0B6H2L0p7F5ODd3Y5FTCARx1SwNGCXZvstcOX7
ktX5Wjq5vpPJQLIfuKtrycZiiwwd3d9t2jpkqAvi+hrwmq2daPB3MeIhYredCzSm6SIrnjhIj/MK
j75c80tgYEM/KiEpnX6X5Mr06pCN2UfcCX2cZz9d90rEx5Z51zouGLzIHvqt56ffs2dlT3FlhRfU
lw89a5nTpNvxqkcWJEyBd3yyn1XhOKusK5bNrySmbxrwYmw7LFv7q9HxarYZFMNoxuY7m2Unt1GZ
nCh7kD74wyPd0X8Yf0htY22zd93me8kd5x5b2Ze2GMwEjaO+vGp+rBPuxlzZQAUWsa7iAOVHju6z
Kng/HPCCewUDBSYhcFOc94QwMtWOfQYvn/VgzB2sOORuJjmVcmZmLr+MP8tdljtP3pgy2VPpqe39
+7DBDM2EaBfPsTlEEfRLxFKrinyW/WDYClfJkm3CWv1l/ZFH3r0dkrsdsVFZhA3Sny6LlMbqISKE
QDKD9zm1m05v3XoMyHCwyOuT5Bgs1pJuowhVjcdNEY/R/GzmUVH/IQ6QblOBUmtSEgd6fm/MMTIv
kDcAZIJfMq5n2112lVXQpKWfBA5Jslnlo/b1gv4n8MkMJz4MFgSLG+W+U5IaQ7s/SaXP4OpYfYdP
4bEvScDue+sv+4ydhxQcNGlpH/EkrS36VJbPUb+xad39yNrYuZfgLAHu0VJTTqNheSR6UoyqmuzM
7NQVmpliVfw4DfXVkr9om+GwYABMGhRMUeV8qxFDG3jTg5zk7aEkgj7HXcUqZNgOOD9bu5keGDet
3aV/8Ubvr56qD4JNSmxP20JUHWpYh/Gh+e7if1U0Pcbp8J2Isbw1GS3NJIBpxylPSXfv21Bo4sKq
mQBH1bFfbsqCmCxbGuh/ygIwzHfYzuqgdXtiTlLdlUR7FcXffpziXY/3aJWkGRDsKQeBl6AFX6z5
P7xzzTmKwacztGekndPGaHs6+9bTkgVIdx1UPBB28hu5jyRLCztfFxUjhWOerLxkeEK7OVwDRSdo
56j6J82SZZrLlKu+jM+djGoYVyTZB236cpuzX/wybzYDW4KEMVAoANlbiuVLCLwIur7ZmQiC95Jq
hvwjEbDEYDDYiLd+GzEjNJwy9ohVHMm4I3L3GOmnKSyjjRDq0aSe3k/2d+2F35UFObAU1EpG1ek2
pw5bFmirqUV/YJNeFAfovUm4qErLPzsIn3mAdJd1G0tbn5lNymEJ84JcIVj7pbdh3uauSQnZ4tvU
m7Gbf6LOl9A6PWeVLFwuE1jKg+qynngCtr5BkmOet297ujA4QSlZZHTWfaRWegnyYxJML0UBEHPy
qWJrrgYIWgQG2+fKxbS5ML9LyvFiLY4Dz2L+Bw5mNRfMG1FNrBNXMty0FlQDsXd2bpnNvvTGa3VM
MEqvItx5Ox4bwmqkGR5iORxDddsTlyj4zA2hr5JmtVhptLEz+EaJBTKY6RcpdH5xibJqjyO/pXRi
M+MiKxqWOgcSRMCGQykDl2CD9rlY+3lzzV2o/EQCbaj8chLsJEcnxH2ntZ7nprmMUXpM2+7UJRxP
TSsbQqiKJ9CAuD9sTgaXNAeiddIDNvd7u46AeBCivHgM0RGqZrgdut5HsSCB6P3UZCYym8PcjP+r
3S4tn9joe/POYTK12PJHhuAh0UuBFmecyUklGDH6RqxtP8+2ltUe8jh4pgJsV8puvmGCAZYa4dy4
vn5whtfYJntT5TEOc6u4y7Fgh/Z4E8+kBIISNxlXxIIoi02KA+DqrnYiwi0DXGVOy+x1KX+iNlwA
xT6Ra52vvEWVh2GUcHC4WVmUdEN7Rgq2LoBszJVqj+UkEKOVdOTGs9niZ4R09MmzhcYLXm/2One9
xGPoYbDziWHRrDi2gw7e2IUH95LvnDiC8zjI/MI3Xu39JvuvmWAPBH4aUvBM+Jmz6BiFiGOz1rSE
le4RjWZ7LwN92UyiPoshuPi5eFZxzajKYUrR2OXGz0CTR7IjSXEg+kmoQSD0/2Loc10KuCeB8m9c
1yE525QYXAzNwQrZl8uYGrRS3b6aeV2X6EkpBnb2eJpTW1+R9BIq2JMLZEX23uMLct3FWdnL+EPq
9i30rwNoOLn/CpbSAIXUjYpTXV1p90eG0s1qUqSiYyItSTSdfJJpvuKAZEN6H6Z4BCqtavauGObn
duXMpD6NioUNrWnJXqQqV5he9nbBlKtmG7QpkWYSoUvgh2sgwsXEtWFADEhawK25jeMRNGHYJsz6
mMYm1QIWpOnvip6XgBwPjtJ6R5L5wvbAt0rDVUJTD7+bPG5iHxrgGjqsCJiKAcL6+XYmf3ITl2W7
J4wuXJdp6l+RtbXJf1Y3Ttd4pmxPOJA27ejqnWjYh6s43JXFsvVaGERJ9tdOuY216+y5AYfVXLHP
TnV/E+TdB6DfpExepYya+whMdTfz4FAvbxyFP8mfHm1LvdssflfsAr+ERTgMwDSc2zI/qsSXj5n5
NBxWRHXrz9LBYl6qZKVQJW6b1HxXo0uMi5i4Y4fb2sOBUZAwzsiidCvD6qmcB4sWj+StLE5XI1A8
L8ZPO6XaPfi6ew0CBDMCn9UU39+8oRu/YKfs+YtLgspwI90Slpv1fbXNvB9hKDCokeONWvqzI1K2
XPnNNS6xUorBUfsBnDNqaDScsXNXh0T0Jdadpg0+IE8izDh55a8NTcuedk1G67IwFGVqNyy0cCMG
cr6ilLSQEg6M47z7vKK7W0iOi0CSA4mVCTUH0s5JYu+CE2TnrBGQCUuCJRXQ4Jb7be6YhCRTfyyx
La37LPuyapVvwR9cwLt9Dp07XWdc31kU6VObd5fScKB25Bx7yyc4JWsX+qQ3V+13GOg3nvxntvvF
1imoKqBkoz8Zbe9BF/3GTW+QOQR5uPTRj879x0iFtQ/pJJlLco0u2KRJtIIRkT74oSH9rIH51EM3
3LKKB8hN0AmhGKVzly23jNb2T7MkDIWsajsJ+eDk41nMbvGnqgjqoExdu3P42bn9VgH1FXb/o3rF
U00XYwEX5RF7RggbrPsYsd/U+B4xrenF8QuXSjzPVx1pkAcbJsRadUW/Djtcvxaucx6Uhnk+WIys
nPKLVbGk7DOW2DpgWdk0x3AOfoyu3+1xMtu4YUOsSWpxbWSmYzi4APnrAK1hf0HUHc8M+eLIf+sH
LnJvLiGXRdAvs3ElitZ6k+aVHCCM88J+HGXhYJbnj+LzPAQUBaqmhkDf+IqFwkf32EBYblF44iCj
T1V4cadc/XW4cNMMrNJMrXULBaZ637p59tQYKOOFtFnVI0VrYosn0tJMVe2iubPmY9qRk+vVIHT8
mHOR2k+lLb4Zt+bK7EMwQnN4SFmZ3l4Ej9u8hNK4ATr26CU3bW/h7tkSf9xmQgBjvhvgyYRGbibj
JkyNFxauMkNkDypqDWuTNjrO2XCN7RXTNwFlRZFviZD5JjDUX9WO5aBIDHfjaPsb9l2Y73316Ikp
uQzuHSuJdLdUjPzA6zLIL7sTHRNklNGg826Cz/gG5shsDlM5t1RGNn/YSj9qN3ktKr89uta3aoh6
3rSGiDC7A9uspn4T+N6hN+YNb3G2ZwxO6QVqYe6QUSM5aHC86ec5cotdmqTrVHN9e5GqVpa4PSyh
f/LHW0VNuu+ZGtjyiCQaK271LKGt55uCNWm3yObjZuNl/R/Ckey9EzgHT9hwQqE/wa+MaIxpzZdp
2iNd4A3QYseyLT/6/V4u6Q/xm8GhdQICLkjRUi659+7Cu+TkhO21fX9EYwo6P+MoqBcfQx4JaGlE
hZSdTXXK4iDmtccLyh18103wZP1M7qLeFbuJeLNN77lnNgkMPvOUpG4GUfDm1gP5focJtdcS9z+2
ip7s2p93RQ3jIdfjUcTtX6wDDMIEEP2bM4i02r1YkHwHWXcKrUBunCgEZBxccnRWq7nU/XMvOUxF
JeS6FP1HEVXWEyChKwizkx98VWUXvdsBIqY+LdPVIHt6Fzz2caklAtcELofUOB0Ip4gDZmop65eE
uEWWBMQojuAaNjFCZmhL00h+jp3vc+vs91l8ykVKKICFXEsyFe9BFPn+shWx36/SyQF/ZsdqWxSg
reaKCTMSJa80+5GvWOBk3lY6VDt/iNUav91pqEnMCHGCr7EWPpCpnN63o39KI2+hRKvLDdHVnZne
EuURw1YqQ+qYPikMRtuymT6JwcCmn0V6n0b/KLTUvpyCB0b+YN8Na5N6BqeWlrhjQueh41AGi0Zz
0+LDaaQ58XFfibYgD3uIH8OpfksLbW/wVsmN6rcL6pNVGI8KjzDhXb/J2KjTwwG0Y8jsYg49GKw1
vSgSJoZrJFLEUExbvLQrmWhUci4C30WTZYr3yvCtQD6zX3WRHjT+yVVW5WLd+zgOTPM0EJXYIUKB
O5dvUmhGqUfc1Yjed9MDHhQqCjcsRO89jHt7p61InHJQbzC+d0PeR4PKve3eKqSdOxoVFDYZAz+k
99tu7jA29ylZ1UQN9TSqQ1iyMeRf8BtOn4CMerB8kd6CUS1ZcNRHL8aDTez3Hd/gAs4FiGYZvUgq
P0Ab5WYM4q+gG44N7rstG2Pg7jY9ZJe4rHyKWnEWWxI1FP8ZMk8492wF0WX8GAHKmwl4snOHvTtW
7l77LkAIxD418DA3nyFSM8Rm9HvtuuTclnCdbcurHtr5Ao8iWneeotvsyY2poXrtErsSF/jC1Vbo
5l/dV491D4oqoDfKggp/mcj2Tbq815wtfGb+ys98eGa3r83tuDOShEdWP1kSumtKO8dVyBno2TOj
T7XHMku/Hwhv65b5TgTeAQJqde3NRAoaRul1WjrneYEwlpzRH4YHf7DmdR2Ey0Y7NzDrBI+s/cxd
p+H8ZzTLAdEzNfHv0qUf131TjedkMbvMHp9jN4wuKp1fxQL6TluPjqU+5kCQYWKgH5Yq3xFSCJNz
4TNKBZDeBd6fRGiyd0lSj1rvO3fl+NhY/gvyPnG2FvNs67+gX+6QsgUrFp5IPLRhhW7Fu5A6bNOm
ADBGUh8QaZmVZ4NEQZxJVoIPAXaY76bBKu9kZTMRndvT4GQBrFmY1ZEnmJFlb1orb0vlq/bFRNfW
IgvZaY9CEPn1Aav8XTGpERku3W8Af2u8AXYTGOJ7x+WrHArnnIwYwUu7e0ATh+CrJGUVFOUpVibY
RiUJyVE3feiqfo74kxNXiNLJiO6oiUJdqb9FWs7b5ECUT5e67AX6PzZ+gjuUxAe2lSnyPvWSNkgw
pNeLXeXYWK3QjLZgnAYiG1tceXPTTmt0V0810+htO34tSGKJRynnVVlV564liGEYlnsX47iMJLWw
p59Y/6y6gkAk2cS8YjqEWBqOL6lu/G1gTf12IuZ3h8FsYzslF0sgbnUtqofWJaHQJM9zX5JL3H9m
DbnQDgilKta7JZ4gbyIbJLy13TILAI4ENLaRyckfXJRWVbex/SY5pfAUC2ra1Zi177BsXz1d7GZw
vmtKrmEXdvo+gPVPeTAfOVObfZcOf0mMcA61lX+xyE1Owu3ESiTILM3oIZtzoSfLIX0eAv+EzBYn
eESi9BJg9ni/hfbdaErfssj+DYXgjYkGGoZpIMEIpXra/YmqWm6LySsI5rL/FSO5gqKrNnRzE71U
cF/12ZdvymFXtkm/3hMs0zLnaEnawCKuE7Ws25FJxuJl5iSH/KXOmAjVkIM3Ts6cPwOgtkmXgVcA
6o2dFvvGT/tz0M6H2SEBmsJJHvoqesgI+h1uYys/MNPOTSSBAlMv10GALklmKBcgWu2VFPnGpSb0
vGG52uVwEKGEMh8xC48NoyYaUNY99gBkpglqQPUQloBv84Q3w55wmfro9u6Nxzow/4HR7ojv1BDU
IdLnOcjZFmXTK/K+n4ZIQHYdaJY85iRpj8QcjjrWyGsTAENql9KBjr4g/5yj+W7Wf7L2TnR8sQNK
lrUq+I5k6jKlFhjYxfg1Ld1dz2ZtlY/Y13uL8q9CVNsGXJ4GIT1Bn/OhZ7m70k7/GCOPoHyGZZcR
OslQuKmkfbaD6tPVxSVoCg8Rr3MdjPyvU3DIDXeLD1CKoSZwe6ZxVVzAjp8l4zo2cfgxPqby0nao
EOkp4TiWR9Ux+ApoOlQOiXvu4x2jt36fLGw0JVxKGRTX0fxpqtTajKPVHEzMfk2ClV1xJbz7JO1e
ZYngwxmI8bV4P3EPwLXcNmFGQnGJgGzQ1r9ZuK9GWe6O/vvg+BN3csOC13HpJEC7rpHXXOkhY4TE
PCM81h8q1oek4M0vUZrXx8xluNe21nAioITBLMl4hG/bYV9cbGf+HOzGPg1h9ckwxsaqwbS4cmYM
O9UdkroXCQPzUGv426LGDTZMX0ZWJBG36Hh1N7wOleVfwmwveA0zHGPbahpCpsfLOep6F92JemPS
CMqswAwVp7gbNOP5PRb3/xSxeAtr2NYhTC22USMMedDwPRIcZLfmzYKVZTdevB4tAMe+B6hTl2DX
pfuEzspaW0PyOdqjRwh5Qg4e9+u6wjTDdo/kAEHYZlvYj7kkn63LBVvMufhI8dW4+EDMTOdiREbN
B+YhC3gW28p5yIYKnHpbDdtZdFerV/eDVX97iPLp46giQ4lGsJx/xtjW2FW4QmdWWm8q6LN7QlZY
xiSudvexhA/aTNm4znEubQZpdpo4T2hg5lgKtGMoVZ5BiM07axRv8FVmTErjxLVDrjddLo0OQ5Jh
fNNW924VVb4SizAEBzICHIvyObF4TY0zXSvn1HQ46xbZ7zzi9ehyxA8swWQ9yOIxjFENaZESjRph
EhFuvpELEzqiwTlDG5pAR5PgpUkhPw12+mZEep7zwhykm1LwAWrjjLtNu3OTPoREDaoARVLPdvwc
a3nXB+S58VkZ+nnIrCZuFat6ndD8ElEEj/5TZbFZYz91GYxY6Wla/Kexzqxd6QXY7Zr6rsuc5cmt
0wcglRse+OwxD8fnHuvCephfZzM0z42PtWoe3nEy1Bc0pa++3vSTE1+nKr6WenpOarRFENGeWW/Q
+Lmf6cT8PZfU2+az7RTzqZhgxuGvcWyaeZdnXKV0A31ib7twnkib6fJLbcil7A35J5i+uF7pdjmv
539tTPKGm4nLgDpbTvqD3B1m5x0/ERY2GEsn/ql02p3HjE8qWvBf5fqWRmVXxcUp4vx//+AjXvWs
fLbJTFDrUCbfdZjdaj71I6qo2HupImHQBfjphQEgUWrkqmUHSWYIFmq1HqU+LE3HNw9dLRf0/EgB
Qfd8aYF2T0sueQchaGw/+K5NNnbtfmTDv4khwGpMbOfaDTOXaaDkConx1yTMf2lJwyOgeOnqZ07g
gzkjg8/C8/9mEQ137rQQQGkfTCE+KiVCHOnx0WlZM8kqYarIHJbMONzPRF5bnbMP7RSkeIxTHsnG
NoXNf3ARW3hLkG2RtQ7rcPHhh4ErH0La8aSyN+aWCpKYbCcG6Gm1GO0D0Qmsyx04AqgCVmRx8SJm
GE+459DTWIB1V25IX4woOzzkyIWaBdhZp8W/nm0D5JmvidaSOFviWEenuB+YkbKuMNT4S3I0jc2o
CzEQLZeAKuqPTOkBhGot5Iq0OETo1asQyatncahl7RsUl1uerhlWtilfYmvhwrcE3d7gorcPHZr7
ZjgFNsGaKi5OZV190tm9hkuQHpHMmhVajicizNq9ZpCd2oSTEEbGfNJjMGQ+Z7JsVjYnuiyml3FG
o+T+U7L/4TN3NkHGODxLk/ajQcvsQlOm2er0pm66fTRl8rEAFW2pZZcOmKlIDGClBKejCxMSoZcP
GbC8EDJ6iziudHprt5FoudZ/2YQGp29OOHcGzoHbSsHv9JHp23vYMGSWLn3x0M5bM/HgAYgcbaaB
Sg7eLvCpkTgqC3y9eetdhaQs8AqffFWGQzt63I947nGG9x9pBXoOdSAjEInNOJ7orynvsNInWbhj
/8tNg+2vG+ctRJN600nScypzS3m2vEuejXy0rZsC4lUbL2RIYmY6q0h5z0tkCuCf09sQqnSb5PWJ
eVqxaUtEHK1heh74uy6e/atmuXVm1LMxiLW2juOglOv2tj02V7y3bMcGIMKoqYMCBVnbLZr0Hc4a
qYqX1DA5wSB5Qmyx8u2C3dtUYQqUGLJidVho4mHp+nwrA91q5nWryIRoBhbc2Ngyjpbmqe9qLiQr
ZUgQCZ9BGIvcdTDCzBaMCqiJSPly1TXH57MV5ssVkXdT0JU4nhxCQ4m/Quo40wk56qn13T2b3Xhn
WpwLPSVjapcOXX239+pSrnOX3IBevjVqxD6PzlsIhM02oU3sPfBNLCSJRv5zpb16LQEX4mTF57/G
y9+ugQT8G9DER+N7THcREct0dEr/2VV1hBTDYahK8UFqNj5TY5ovguXbOf3b23rcthBT2eLyIMIy
5h2hODUhcg5rnEFRI4lTHhdARJsew5ttYvK1Y8l8PgipS4eayfq4OMUK/Q3xMRnFZwn6tkd/f9uk
EePHXm6NkZGxQK/4HUM6tm4Wj0xGUNr5CY3z8FYin4Txnj9pQqtH2Q9bS8dUPoReTwwAaOQjSjXs
rxxp+X4oPhrSAyBcu++JFOUpus0Gb2MUXxOcsIzk13UZkQZiwn7VuDYDvfoaoYxaIUEVm5CoZZrd
dhPg/N3wuR/DivgsrzHpWi3lxXSSYGA4o4OGFdLTSq3rkkkbc0A1kcMaDgkXUs3vFBAndDOQSM47
+WQN1U+kuWPD6a7yE6RBNoPyHmVLmi0+5fP0XcbFdIjKgWiFmm1+570hvECzGQz5leFNttai5iUj
Mmfds5gre+bko0/SaCSr70wsNz+vfTTjjKEUTeuQ8uWHt60RCoHqio5804q55WfnFVM7O8G6zwjd
KuXjEKVv402f7GErc60aE9weddRjlHjxo18INtnFcvXz8NJNMPJJIDj70rpZgNv/imhc1pK/EtXD
Up7LYFmVScVIOLI+E9Am+9b4rKAic8AVyeiZMPWzTOIn28WM72BRnubWov4PUqZB8Q2O4FBANDGs
k4giwg5O7DVJ+EsIsony4UhYIso6Zmg6CREzQ1xeBeXX5PfRlux1Rl2Z3cHTSVelFTPXxHJC7New
n6mBJXXy7GTEY5BJTjHghpeBMI411Qp6C/0HAc7Z8RN/Q2JHRAy0CQ41pmCem/A0D0T0Lgnp4Fn9
2LTK31gVpXbSux++WzAPfQoHy9pR4sgdp9xKG5g3g7A309SQHo8ELpzDF+7j+ohNaqUFEcJNEOnz
wokgeopgJ5HTMU3zPaFs/2jlitXi89TSnVhWN12iaj6XFeEkrZm3nqYHMUbCw+EO7nFFnWbj3EVd
0+5yU/0RrX8VIlzu9FgGOAdGOKd1R8S3AlxnERFJYdLT/bSnpBdPg2on5B0y36EM6NcyOLeemlco
DLc+MPoT3kVehSmPt+E4HTwzftlDiRCzqWs0TP49I0fqTWYGG0JMN1v22ctlYdG25KXYUQajneh5
z/1MHJaXorI/RhxBz/HNIjLlX4oogHusznc6/56K8YFRhbk0PiMkUISYpKYCiw1DHcQ3pxpU1q6V
gcfMXP3NNCDxuXofgWAgse1m9igN8w3X/4+FmmTgoe49OcV7vwc4G2nnxcqia56VV0fEDQpO29qg
a35MMP6kWQo0vWRWWtjOqxntdUiU9rrqzb8h7cod0hCLS4K/VPeuCN7kXUJPbfQHsSloTzijF59H
OC1o0iOATQnv0qG9qRr9RSBYYFg9dDX4/PlPF9o+vQR1SV7RB8RNAcm9uLglsRxodRglYuBKEllD
F1j+kLMBjgeIAsQZEowA3DRMJEMsO17CeAbF3m4kcp4bKKV9TnAQFP+8ipg6lFwfFinvm3hxdhKc
GQ1x8gfnLMryovC48TdNapstLi8NynAkS32XIE8NFYsGJ+jsvUwxDJDWw+JtV9zE+zOLjl6Nj05t
4Q+0iUgPkyg4ifpJQwAK+n0eIEJDe/ER5YZAtqUlcDy3N5VBmW4LQjbLNrtkVFShL3Zi+q/Imf+6
w7OdaBbCPM5Tq2mqbJE85r7N/OG+sLJ5zyjuYiN8WTmR1WxSBLG7sntqwmpm+kd0shP7J6zM8Q7T
xCoenOpQO3KHJ8U/eEtCerHnbURpMwAQ81be7m5/KM0ltOn2J9/a1hlArgCKInrCcSBIt7TKrWuR
z6WmYFXT9LI5Q+JhvqAa3Ayyfb2NZnwtFJx7XHAjQYnenJ7Soj/zvPH1mKXYBafAsjty5OxXhzEj
LAsC4keqQSIhvAtOttfIpzLiCNlFEak82mHerE39OPXmOmoXOTvlQ8MQCgmwupaxiiC4V3eZ2zDG
mO77CkSKdTORMNAnGnEKrINlnA+zrJ30eWT4zjgS6wiCo7AuHfAyNCsdVVYxWeYuYeZ4muzmCazl
3uAk5cDT0Xmq+wfHAYHeCnLvLRO8U063qE8uLUHz9O55ffGdJry2SFtXejZ3VjPIU+J5OLP9/trg
fdsF2YNrPThSwXewmbOJLjwIaqfV0lgJDWNoY3ED/yOnZub3CKNd4XRkWtgjUi2tCKmqWHEgyUDl
R0J5l5I5TOwRXweqOKRJhXyeeODEtADnUS7qTZn0978xAFVuuLsKdp9M8KIWzz7cI5+gYmExiLFo
gBD3ipbIl1AAk65kYPY0T6gsA6ScJct+hi5/fnWhTsXR5WSWtwd4hi5FRWeFkn6doBBngc9I7/en
UR3mZ1TAIax43325za5uhKU+G3kMlw5HXYr0Ga3aC/IkJsQAXTrMUwwFG/HCp0hllmZbTFUZ53OU
/Kl1eKtczNdEvL1HhqxNnUtEGP9Ag+0yZFPcl6Wj178fhJAjI9cFKSDSV8gQCNZzZM3+MF2JxyL+
qnGOGsXrS1dhs1sabzVJi1SyGJtloqAbKKS8L2rM6AcW+8mY6ikakvLeJY329//syBqXhe7MJa6z
kJsjx5ZpVPXHRJ+omSk8p7qDf8WPUDenG9Xh8VX8Egf/D1Uz65kWGJquAVzPBuC9zGDR/n5jflpP
J2iBD3Ia58uvJFUlhbemSkyu8M5TUKsi2eF1LFez0zP4Rud7Hzitd4+dXRMIwqR/hTkapaODntK4
mbt2W/md/yJZSq/3/viUzLdRLpUO1TzOYsxlDEuH9f803Aw1IKXufj2+v/+oFoY8qhd7Z9APC7uU
5ynadxNL5zGrrAOcrSOxjd1TzRJ4DU6UHaaFLdivguvvrx8KJAKRCF7lhGcxQYckrGIfUOMYRuz/
yx0KyLsg/GCCzhbG+9+/rZFLvEegyf/GnTAfziZ7wcypt4XKEZn+EntsgxEzZpJ+YKybUJMWcgNz
Pj5QT/0j1iRGaYt2DU3OvE8s6KNJKLPLaIo/IzG+mFijDocdRpw8wOTHyyO4wDpMc7r9wxn57nW2
fZQTIipkINGfrjrqm81uAJf1S7AtAfBu8yGJKZCArzGkIZG+DGbE0/nVsbtp42F+OHt1AJBmnsgf
6DkfR/Rwlqnlz1QInG7Mdwdf/ZlLbqUCo/DGcap/S7Uk5+bma8SAAzdiAYGO4XC6ghLbq65J71Ap
oj5VEPh+wfijF+7mzInPxRI8O78myq5s7yv+q9Oocuu4sh/RYa0DW+qvIWZGjFpBPVbOJJBZ8dVl
PuuWKe2Xv1NGxVeOD5Uyzctc8ck2zZRc8+ovY+HxOt4QeYVbESiA6HAag3dbeHQww9SU6yElMWot
O6e8NPE8P2QtZbZeiOsz5XzG7t49ao9i8Rcl4yifsLC4RllblMnOqxBbcfT4hPT9WPz4dsYtiUGX
pwsJByFj2CkVCPdXt65Jnjb1g+vmNSS5kgupN8G5QYTOkhSfKho71theE4KPT5DM3jbd7s0ZY8Zx
foC+xzoDX/0vQyc1yKl8lV2dIiOpvlQZcAFu3/SMXE1fSJGV69SUpHH29ifTpvI0K/KERd+8/CLV
gjn1jqxKvDsdtwt3V/BAzALngHCK89zpNWnt4WGeFfLHLvMwho0OI1NjMw1/18NE/5gN78UNwTCi
TFylM7FORQF6CR/cKSc4666OyEjzHBBQCclbay+JspOsKIl7DuAHwb745oH+/VCRJmybJlv4CwZI
PvE1/NoStYJxIJg3r2tewEM4j+aAErekTb4pBb1yvnTMqtTNDJzEZ+mIgLgZzLrAyNQuFridx8By
t3ahaLRvXwl5BBjWc6by/Dy8ISxu7yxLRbvKHfg3ElQmv7lWOMV3g47ZJM/jqfYkkZA3Og+FXbQi
/KV6sjId7KoOXd7//9WJbX+BOwju9cDag+a5OBRCfSI1P+bY3tOp1ntSAqiPagcAHPivO35gl0ft
+RdQ1d4Ak1XKwKasjqktX2ti1H6j0LWHwr74vTHLEmVE/3+UnVdz48p2hf+K6z4btxAaqcr2A3MS
RSqNNC+oGY2EnBqN+Ov9gTr2CY636hTrKA5FAt27917rW9O8bkSPQ2FK0uv0xW1BxFAJ+oIwCach
arSqOP4AouSQXHr0rDB49kO4ugEBSwKW8k4/3TbbMhbvdht1kDyS/qTmh1bHAwV/y9glzT2jEWIz
p3l9/4+H3HtzzVK/r/ryoaeXQL3El4QTvFe9yA63jyYrKSje+3bT7jgRjK9W4Enc1go5QsVFYI/C
etCKZl0r2X0vFDUuYkLrLizz+OQZvEx1R0PDRrRG3fOiSDVT3jC+2ubR6SJ/X7htsJzCPHkltpxR
raNxspCOQVNihrJm3XsXeNZb7NanTn8dyL38gGiDjsOgRf1FDWpKu9xHwUeoR5gtHBwA8GxfNA1q
GFKUN3q8nVvjqqmHcGOkqAAEUsMbQ0YhEFgYdNYtp25P5sw7sUfjJc1z607GL7eFNiBe4Yjo99WV
ib5kTfHvhyrgSRThJWkq+8EEY9GnYt1ZEZt+Xxd3iMquUOi0lbBC/jijEWfNCL73WEAOOB6DHTER
0/qGTujC/jLMJrckGav9qLnRM9G/DyPYtfNYG/FzGxt02dwEhNv8RWv2w9ns6GqoKdUnFm5la8mR
SIj8rhxILTQMXP1TAzRa6/QR7JWBotYFlKoyOWz7pE+vTcVi3Ag6uiM73T4Z7YehoVRYJD0EgDCc
8SokHDY2/K2AFkFcd/exxCqvGegN5pCbqdCPXxt+7XU+ynaGVRj9NMVTGSwdV7Sx+Xpz8EuVHIp5
rwkm9pdZ4eLaLhHTFO1zQtMRldugHYcIxwra3+YUikme4vTutp5oYTHstMQVOFZ8fa9RhSxybpTd
Dck2jf60p0/BwaFlxOimdfwTnMHVZcU61ZgGQYpLb68TSr3ue9L3emzn67CUw11NIPIMFMvZ1zi+
wn0ye+Vu0swgcue2v5epO15Kr3rphO3Tv2U1igTGQAQf9dpKjIcK3u7ZMxPxkDB7nZwK+KguRsrS
0KRZ0+4dXzKtUVaAl2F06T2OwZ6LUpJkHmTLGIPJiuHxQUdRda+Ckrn4/IyYJXnXr6eAqFBD79NV
BNuF1bcRceAstgPr0lTVQUtmiioq14MTiZdAC7KtETN3RBsQ7uC2PVUo7Xd+I5MdWyyNJ2BGvJbz
DwFXvcCKnbGK5dXRMKLlaYCwhOUfHzFaKpm/C2gEqmnLp1Dqd0gAHXpADh9RwC9Jf6+eip6zlZYQ
lkyy2ilxivoe1xtnBm4H1pLxFY93+bUtuLiq2o6YMGKW6w3dAuNUlc6qN3VJyiqwgtaufkP6FLcN
0DITfSH6kKTOHhUzE37GN3ZNZ68CRhuJ94aRALfVuptNhCkTIUtZ4tqFFdiC3N4j8zknWVQtbxgZ
o0vEhRwzVK8o/dC6k64dcnfwP70dbXFNg6mQ9v3tqZA6Jqpth2+NZTXQ1lGLMZd2EuqzRh/f2ojZ
bd6Qv1UH9qPfP0M62E5ZEv0Is7JbpsKgPxk7/iadA4Dg12xvSNO2i/NNm1qXWzSCO4MGDfyRNQbs
xYRpDyXcb0cW7DMdBtCSubk7uHsCmpD9z6v+nMFm16G7N1Ai4aWMQfHUsrlvUAiu7YZy8nZuqzrT
XCKWQDg+n9QQU4WEf8bldkZFYn6IP/WQVhr6/w1p0PMBrrJ2uJBRts/msy7oBbmLHX4o10F+WKth
3TkMo7sbd8BISBJKWSnQnMXrRpCiyLmdztjsNYY0wECjHn42OqKWIiWfr1XAb4sAysnX/2o4Q+i/
EHtZ1vaL5YGBJfbX3qFwsF86L2Luahbfi8ZNTwUIK1ajtiQhybFWBrKvBxvD0jGI6/dB4H26ERpH
iY5FH1W3MEvPfRwb5a+k/CQ9A0uqmfFQmYwJI8GKZ7Y9Q5wOLS1Gv42Xi2SvBcGTDXHoXrL21DMf
Fjkq39rRdyl73f/iTvP6UKIjBokxrSeuLTYjFSJyLSqdPkBJdFsyKs/V90Z81iYCzDXSkh6KQNBJ
TeufVT1qjOG51G0d3plky7mtlbdVk9WzKlqTkfARjFq55CAI772nEPRKGge3Z5UZ0RFRb7hSld3u
bBdWUq9ZPqwrc6cb4WdH23iTjTnD1RvLtz8hRMl3PnKe7eg7p7hSxOepExV99apETv0jnfgJIIj7
te4ILoD5J9Vs9YhJmNt4pS+W3LbuRnpNcai0gtvJsR4FOJRaQcJ2I/mOK/Nk6MzKY4zc933gfWI6
M2nEEZmeBtOlcbpvUyzajTFEtAYCETyVhLF0kbOdELIsUUa396XSdgMYvd00MAlldoTTM4vF2Qw5
kOVRgFS7BSU3F/CaAkB62xtC3WO3sNWKW3c6h+bEIJGVrHe5urto3BY1RdXoYHq2Izq+ReHsOwQy
J+EP30MQ90fXnrwja2QKAYaZV8Ya+1ixngX51MOo5pDqZeKFZSv5FWftVeS5hzYkPDBZG1cVXf3d
WBny7HHZLlLJ6GwoW3d12+3nITdttvF0e86jeiy8oboYsqY3bVAX3LimFhkI+0np+9tmZs/2aSl0
bmM45SZg1pk6evvsWIdv8GEJAIv9nhfE9dZxKB9Kozd5lz3/YGf9VWTmrp6t5nVlXptewwTgdIfY
xAvuTSeQJS2h8eBrxmCcAEVQQWUc/+wZLgLhyGKy2AEAgbj4YLRVcuCGQRc1tdToFqRVW+/k9fcv
pFlg72Co05aso0swtxTGLPhELmZvMFy/0161CBou7QySaUx0ME7dpZt73oEj5Y8OuQ2jcdYuzUqB
U1cBar+5qogK7+DEYBd6w71aRfKIH470uzL0ZrMYy0njRKuihRVAvT/SQO7ksiDbLBoaKPJtFty1
PvKi2kurC8G26cJk01DLoWrIvc76V7SV1rcUy/bSturPCQHCPkMbyL4VepzkotUNgJr7GtNf6NT7
KcEayf4Ybm0hxV1VdJQ5TDOwJBh3ogoi5HLDRi+HcafVQN1nVtt9JPP7KpjCO9Ak/qaNUrDq0w4v
Fj0gSWsQzg9KpjkQB9pONLsVOFiDumKqkkBNrutnJx0TmnC+e9WM5MALA42ixct6+9QYtM82dJql
nRsQuV1OyI0ff6+7Ypvl2beWEedZa+zvqUNfkMz1LcSBR7SB/bPdAYgrWxNK320hoWV9zhVdYb20
nac00e/iyMBzWdgJoRd9vv/nil8f07s0yC6ra+r93FpbGKw3/6ybUeHS/7HZ7sV9aWM917KDoWPV
qET4MoTk/9FmrimDBsyFMTkYKKrrT9A/8RTvUbvs6EB/1/1ZxSrFrm5GCJi1t4gseg89rOPaal6I
fGA4GeHoQzF+gUj+iJhyjWWK7SAxH/vB/1mZzroogf1MZaUt09C+NJU6mdA9aKzzLIidzDBwhmUH
r8618wXjxHdkQ89EBPCSz1hir7D3lpvM9BuBiDbtH6JWLXydfTgJ5CMnPYBEjHKxLCu/ZGKAJb1C
g0PIOp2Qca3hn0aD3AekMBoRuGDwpYbHuLG2GCtN0yIUubEODZTmyCk1Swf27fGaEuaxK+T/EUNj
/ZWoCrXK9YVh+LYHbpXg0j8DYBGFiE4lpUTXwrSpSx3qW8rToeyOlusQnxmlD4hDLaacYfc8gGHK
JtgvMwv9lBZYJVyaJYvaBTUfcKJBZMTAnRtn2PtK+FtPs7H9oSQ40Ir51TONeaQaIvWgC+JN1Oj2
m3Rh3nhSg3Q+YUGKfPGPBi0ZZMfgAXI8G7C8i6b1z39ixFSX25HZZiRx0LcsA4zPJMXrTOKUXsY6
disN8CKZC420sFVgYVe2GdNFnlP/mrAiwdWLi/+DZ/tf0pbmJ+Y4FEbC8omTuX39DxFAkz+aWsHd
jtA0B6SVG6dybkdgFq1naOhjaWTvrUGLXCtiXKEyoXWDiHwexCM2dfFK/u33VLf/JuLLETYvxR8j
ZUzdFA7XtYcthdOH9derISoLpyFUkjFJ4y3KcnsDhUKwN0dVrRiP9CCY2mYb0m58U171rvtu99jg
St6jlCo2zHfzMqRhpbMnKDPLDhpJkNPCpwiZBqSWNtQJWg3GnV93yyyzW4leGWnYpPsvUZEBy2WY
EmrNdIEt+hE3TnqoB+/xVrmqnNb2LVbM+X4r5G/F7le72NZYFOi94CgxnHMSpcnudk3e+h5gBRti
IrgwpzD6+RX+8gUUjek4bONYk1dX+W+8tg+ZIuqqNIKeLIijVyj+lDgWTxhv7284DcaW2dX0XvX1
VxEHS0UBE6iMp7Dn+Jypvt/fQgQGw/5JN5ORxNzKi4v0UlZTsw/ILT8FXoewot7oc+lizg+lORJ7
/pUV0UXWHmmivSAeHf/eoAgFkwOtStlgwWljbIwI74Z3UXw2lqs+eqADCyiPzKL9PD5ieVP3Hc6y
hcMZGOpguSd/Nf/Giy4wrsWprh5ufwpYTHr8gXlwTO5Uw4b5H0fYPGLLro6e8hkvdcFnFjRqw9S0
3BcaqzJgk/pBz3Si0zrbAR7rwoYSBkO9IXmriS34UJaxxHrKrGzEZyYSs1wPXp/fSV8+OFk9/hAj
7T3Q8f63YGC2HMp8eOrRodCEK9R1xHc2kFlhEYnG7iHH13BkaWV6kG70CdUTJ97iOmJvYqG0xu+G
V9CQJprEmupdlOr2Y8P9bdIThejd0oOfIeWti6KqdPuTNfrqTjTe0cpAZLrhQ5trw8VV2TC3c9QX
XFapVqy45cApGeXSn1uAN5giMM6vy4bZ4MaY8SNzttipdpBf6M6ARDjyv6dlDDHdePcro+J2nbFn
ZZ8vJmz/B6w1bHi8eXsiNTnnsOvrztjvhUzOhd3IKzHbC+mjRbJGW6yQT3OpRNbGNxUbfulJEwu1
fK/xrzx3tN3P//mRyvGTTfSXgFz6/oUxPAEO3eC+eE3LjWF6dGoN9un5H9FnnSUBzIoLdbymjd6v
+6z8cJBQgPGJQ9p61sPtGNoTSnHgKAQSnhgn9HzMV6WeCfTptGTMqVjFzNi2gdWhQYj0fh/VEwzV
1p44HyEU/FpcJ9owa1enlLJw3IxehM5FC0+ohSnroj7jBmQwy/2JeM2ebMqioPtmV9AvUiEvQcIo
rU/MX7mpe48RVrpdpUgNhuu/vfVG8y5g3/CNX3ViPxHMIc5hwoNext+A5EFqQbE/GqP+EGgdTCej
hdZhyBAtRRWfpjS7o10+XGQPbwBNBzhzgxGHZ6nm6BaKUGPDNZtjHMxjt3Q63Bh2k3B/IxK7tdue
kb34yzKqPf4StcAF7R1vFV0AV8Gq7FPp9+1e1/Q7lXj5hV0nJ6MLB5UBG2lDay8EXTc1y1bP1EMU
Nt1Sc1D4TKK/DgQU390emhk/GxJngZImM/eEpcePTrHMc6d7HMbEJUACMZnhyvKs5cjBLFqNW+Yh
n3nr4vutNHNveBubcAgmyyRneBOwp1sQC+obfd8P3tbpmGzpWtJsbs8+n3Rk/2W+u31UeOc08JfJ
vGcG3T5hjr+Fbzy8eGZwgI5gfrWYpz6AWSjBOE3k6Bw6t8/gmpKN5DnnzBpod2m6sZE2gINbTZvD
S1CtRx01VxD4dBmIA9S5RIqhHZbl7Vdp7Hna1ufdZrKNVoro9S10i2N8o4FG3lW3E3FwBKYu6atk
V43IJjVCHYGpTCxbwBMKS96hgpV4AjG8DwQWrvzRGbdsjtAVRXoWOPmWVmj/ACzKIBgr8Xmc3B8T
Bo2j1NHrj2bi3pncI3eWAa7D1EFKjCOwg4yp3tGWQAGTgRZpFlR0l4UsdspOG8b/WNjNJqxOUWo3
cHrbcZdlA0Rn/O8oADi1c10nD0XpQnq5FSO342pO2kqcWdolUdaEkUqADnNZ0ybZYogbhoIec7hN
7YE7oVb46PBezvld1qNuWAeIsPW2du0CJ551HNty/F4IslTGoaWnN+hrrOGQl7v0B+0Fb80RVdtm
Vfpi94G59lIf1B8q3m0dIh8tJs08cmSD2NPDTu0TYxebtblrcL8K/KknEDLpFuposwmryrtanAcX
Yd2/WzQZoAkZag1qDbVxhtQqgDVwNYno2XRZXp98wBxfw1wkHunKZ+QD+Dh710aJvbcc6EzO/2gD
7mGF+Ug/+VX7ajo9hAcb4gmB8t23Tn/FsHP+6kjjNfS4ij6y4WnsuieEnOqHlkxnFHxFNelLvS7k
+gaI4kxPqKiIi+ZNjSPFyKxikG5D4jxHfLvSCaqbBmdpIf58dVrrYdwl9RA8mFVeLasQ7uFurJ37
27Nq+btpaqcLJuDpRoaaPGHHK4+oPfiTe/3dJVf70Fi9f6T9tiqxsm+8tmuPXQyt0e0YcAYtWglH
zg4sOwd43E0QQcMn5NAYKvOrGK1uSyZYt/T8YNZoRtjQul1rx/HPfOxxtzfmdbydC9EgI/mZJ3Rm
1qltXvct8pC3ILXjb7rV7Eekp+uiN4yjJmjt9eRDYIVglpcnojsYJfwhve5/TCyFWPOx0Jm4c7Ll
BE2tGZFp1UZzvU1tRRHtMw+aE/OwnX7jAFpE5y6VhDJl+KR6p734zLr0TpkT+zxxgLM4ECsJ9pgl
aD/UKHOnsoHtsY9NncMft0P+xdbGwEe+B5Xwhj4DGssQ3QOqSwZ+Ol3iqC2eNYpVcEdDdD9mnsTJ
JZipziPrCa8sk7xTz405Oz8xfTpjiovV/zZkafdG1yui3eFGT+aMC7PK4dnWya+BakFzA+PctXa2
mvYZGjoa7IKClDBDl9Gb1R4mvex3hoqrr3Fskr2ANUQeMKP94CvChC0MkttvAPE8L1e1PUYXJvsI
y+QsV2e923cznLUwjj1kheU0z7/zcsDq0Gawz+bFpJ2fWuurrWNk3zTMa4fWhsgR0RmRrlY+mXZz
uAUl5NDtblMAw6LV50wOvDJyBBANdj2s2nk2nLqhtU0hK2yEnr7Ns/oNVRrzIAm56sbyrlquLL2t
T//7YcL8a1imqduWoRtoYYXhGMZfs2QLWVe+GpIaEVO56nkNzuP8kHqXtGG6U4uxQqvIg2tUPDju
bx/ePhcqog11ktoJmGWggFjnYIU1TDutyDgSWDqkCdu2rl8PFcOMsmfKdfsT/qE48P8pxftPUd9P
Zc5//2sa+P+YGT4/m/eyGmWMMqX5t9svITt69UP9+NMH64IMjvHafsjx4aNpM/Vv//KVMj1/5//3
i//0cfstT2P18a9/eyfZndish48wLos/xntzBvzDez3//t9+7vwj5+eeZRu2P8b/8hNfgeCabf2d
s6dPQChRwjohLVwY/Uej/vVvnPX/Tn4rKeG2afqEvs9xNAV5bhFfs/S/U7aaJj+CEE9AW/zPTHCN
UHDHMmy0oRxZSRTX/X8kFNwU7p9TTBGD8+vRaRGiaQrbZRj355aArHqTDlklcMALayPiWp1F9Hgj
pP7+ULW6Ortg62Zw6hQABFrcPgUn/fdv6sHGMvnnO6uApirfeXu4fdrFx4W38evTs42XI90fP3X7
ptu3O8PUniFf//6zt/+jlG/PVv/XTysT6Z7l3De+QTLdkWjy+llANgOakr8ItzqFZtq/BkaT7gqN
JAO6nKsBrv6TjvptKVn7j6UetGvL8gnJosvLrM6wdi31ddGR7CNZbEhzip5Cv3xGdRBzgGzuoFH7
Z912dp3mQZtwxyX9G1QNnoKTbITy3oFh1ftxcwb+vyz6ODuEWgy3hNwVGGsBXi68Mjgm8m1TmsbO
NcyfdDSnfRwlFCV0CPoU1Vijuj2xFCcnQn9bD8jDMPQxvZCMrum6HTSuaZQdCPyRHH2K0PPXWSm7
k/RCoErEJIMXyKYjNIy9Q9tgz6rdzR2FgAKkxaEjqucGFS8ScoyWSEmK5SS7cO8k5OypHIvjwBPb
TAipLcISQbJ6L56B8j4swnvX1fZyggQ8gFsB1QafIlXeSpP4BtgjcG8OAeo48+gbCZEyc7GO4Sfz
/SNJK68q0sGZduMqy0dn3VrD3upAlnUFFqjaUHjvP7tZ7wgPwuGYhAFqcmyw7VZ3kGNYr1kUPFqL
bLZCOmQRJGCYsz3hds+JiYSJLGmezjyiKs19FXzHtagfxjLgrSeKQkj2zYnE1YUENnlpbcC7GQEP
/GJv1ZWcSyEKF+scCYlmVPcUQwxK9OEBN+2TKFp3g1wWkCxNbHaXxN/F0/hkEJL7VDM2wByXQ/LC
AYA1bKu8Xtv4toWOKprSXZDjFiZahx7JsPV50UjJCIsX3PkQ2BPMPLldlevcEf5jo2vAlY3ozjVT
oh7S7JK1jJ6sSiTrsZCYwjj0KRfjiYCAcJQVsk+mrDpyK4AWiDrHSNSHbkKorYcFgj1cfTwT/alp
WuesnD7YJkY7rLQ+MHZFoeM4qD3n2kz7zM6TK2UcMZMDNLGxb9VBwxcM/MyA5oxnY+mEereNxTRQ
yZj1lnQVWtRdeok5/t33IJdyP4PgTrZk0A4aKgELahbnw7UUrcBTwJAvTiFOIbqwlryr7dm2oNi3
L3nTPiorB5kNY5fOo7eSufZYMHfYRbN1wk7x7/id/JmCs76LNHsXlui7gycULwCL5nDTiXeANAF3
i6+3f3argssurLtFjQt7lYvcelOqSfA/WOYa7groR6GbTz5PBAt2861XkVghcuqXrj6WC7PN0hfQ
k9Uxrhx/UUcakI2QQ1nf1YeCFOEl82D8e9J5iPnnz9KP9qaFUExZjrNIpkLNMD5r32f1aWpEs7U0
31sHrvZcaz2d5hBSPMyYT3oE871lLv1OWYvxDoSbSQ4LmRqWMxxcBla7bjwmdXs3ohl4HNLnBsDG
+dYF4gb91RtR8zxA95ICna9VR0cv0I7I32Gbmv3PsU/tZYVlgrwm4+raNkpEUm/W9nsVTdlHUuBv
j7SxetToZm+FX4HFarJibzGaSpOWXjBqKdyZXL6+ovQjUdCzM51qSqJpaNyLSvPPlln+NpJg6Txg
Xw5suoXt9JAle608dnV4NwYYKf3GuCs9076MQXjFQ0Jad9zh/h4xCwwMvoVwxp1IsYu6peKQ6vWI
kILnQrjRmx1XIFNagqwRwao9ijtn640GScNZ88TRND9EedcfIPvo+8rDglKPTFH61NyYQeJeEOJ4
yw5dZjsxLh4nMhJm9pFQK5TgtzkDvmj9Sro6ORZZAzWRCOfIS20Sp9Dp0d4D1rc1heGDntKDjVm7
jx2DDTpa5O4I2pOLqfOgAkX4RyasSUuf2rtOtGSXlyNZx95BL0yxhR33zDGu3mpYoeFuNjDg9IR3
muk5kWpLU2noAQyD/oGwcGQRQtxi3FXt8fZ/o4RBCvd7E9v5ho0CegddWG5R59BE+yTNizPuIuM4
zdjNcrS58JJqmyQ55nb33uMSwQp68po6OdRBh3ufzv4BNUeA/2XrJAxkMlZQciiJPiQesFgllv7i
toP5qGvWVtj1Jy91eh/WerE1QnIUhbEtk7i8M5V4z1JOwNFAS6cj13PnlnPGn4/TuOm09FSPNLVU
BJizCu4RYhw0p1unjimfiJlhneO2TQe01WTIxG9CK59TU1/hIayRTthMUWt96cBmxkOqr9yWKre3
iO3yNQ9LXeWhnomA4lZ4mhelvi5Fc9fnerUDIfao6GivZN//ClL9owFY8dTAyJtXy7wFj2Po6VWq
fsG4bzyO3LVhx3LRdMykrFdRNhzopXlMlQFPs+KB1+xBAdSLIdXk/ZQQuTjCPGvrdYXYBkym2puz
Os6hATBVMDJiCowFIRuwvig8uqnDvApAeIGxW+mGtm/oGOq1e2Dok66Q72+FLr1vNaNBZF3VOwAp
YhzaVN/onMxM5eC+Jl9sqej1hwWEYD95l9Q3sd7Su8sJCnIT2HqlrW9DZ+ruO0MdzNIg1Dc6+ulM
LOm9b5CHhXjWPO1ZQLVjBKhhr67Qn5Ochq8bc3du0s7UiZ/ZgFuILAsQlm5+83x3WMzkxrVHYvKi
It99McFaZ9YI1sP0tUccf59GnxtbLFc9K6A6FYXYBymBVX31rdYbMI+ePCd2kO2MlDAAAFSblrnm
foSuOlTc5o03vXJv4HHXlrFLb8dRuCyskIN25YBIyiadCCzCgUIEA6aXIx+YHsMKPWqdtMsir1HR
cisgkPa3tqtDU/zlyuibtMgu8m2t2xmzk9eUW732CuTprg7isSuXebeWajhloH8DExCuzb+PfAtr
KMAX6VkPJWmCJGFW27k/uXJjUS9CSoSU05wjLZBUOcNLc6IqkfmPZDLcpVBQxhh5u5FBSym29oXO
IXQwjY0XcxDtuhdpd8+CZ9z0mLHHsONA3L3Ke000pI9qo4sAihkdXiSlMkBo9A3Y/7FV6OlTVk/f
9cj+aTqRv+gUZK++b06li2SNtuK7HcMHiTEL9iWgvbj2fsaMWzGJqmeGbkjkyfBtnAJSXnKt8Zw0
8YePoLOX1XXSnALzusn6ZooHx6kErwb4eIf+um17GnYvwZ0zHGDfISZ2j4q01aOThSFiOIyy5CGs
8LB+1yb/RVQIt7pNSaXHnIUBhOV18EPFOvPSj7yYA34750dXlLse+hNcF0CWBDb97BS+iyj91brw
ITQtlouBzQM0NoiAgTY+o+rmIuYTMpG872b71ucY29wE9BmFKNbmR68Ln/S2/GiTMANiLQ5wqaol
aVHXqAG6COtiKT04Dm53MjT7QkzHS4DgZhVZYoeqimG7VS3azJ3LzeAiueI0hcCl16S+j432Limq
95D+D2NKn051ZT5gkBsXBNQ9JqlqAWeBAI51/HBai58foxDhCbs+Poi2O4x12S3wDrSAk7IKRncs
U8CFqnrPIY9r6USnnuaPXg/7pkXUlaMHQ+wdnhgOv+o6Lruuw+oz+6Pionpk8YZG6Il0GSHycMdp
4Qn5NA38e5WBWiFiuAAkezUYqJPKHzgZiyVNG7WcbKbOhsjZ3dGlJT2UsxJoQqCwhDV2Sxxv/l6n
dsRkWnO4EnEfDBDW+jVJ3kAQfHBQck6RJisMbGYzvY03YS4Y99VomuQ4tvGDNmoYWaMWgpML9QIr
k6Khytbile7aSRoSFhA7xp3jH5SvvHWVcslErcYQrAOAWY3F/RC0DzIGsWdpJoW9r+unWk/Au6+a
qTCf0R5v29hjRaqn7WTnvGcmJxsAowLTLhSf+ENk8VuQqyuYArLh7BYLaZGdpanapwjaAzooYi6c
HEdze42kd5YNcp+YDC1sgQt7MLiz+97ZZt05gvBZgkXC7pvqa7JCKdWGU+P2by4RwkvLImAZlbZL
Bhbn6h57nkkhtSTtuT0ScAS3jmVk0oZh24Tg03PX39RZ+qByepSDHhH8FoJb0c0C+/v4keRWu6rL
9EmSsYF8n8EN7Ef8uQBoNkaM5ts01t0IQowmc8X5zikXcb90HFfn6srRx2dIy6bYWRpVSGHKlZNm
Q78yh5Ek+TrdtcGnphGrBIpKX9g5AQ5Awrcl2iy4t7Ts8LksR7j25Bjmq9DLz9FnTDsYXjegSwJA
lqkRvkUp8g85Ti2G8YvnRSsZ8mYBZ4PhYJKRxgkCpQvw8JT0NKKkLo4XPaqOVSp3fuRC46qqkNLm
jUvcWaHwtXBJFoA8qKt46WMpfphMoFDFHXLHf7XHDMmpU+2mCfJZZv0sxlNR0lqPrPzTLoILPnFO
BdmT6dTxok7PkECwqsQ+U9wyeg6luLLGFKuAumY9BG9hwhVeZNM2tYbVJYr1szNBHMi6Pf0Trliv
rbHV9vW6dCAp0FzQCw5VSZDkkO2YB0vTXEu/RJeqVy9t6LbroXV3RSQFYMcR3CXgg6FaBXXzgtwZ
OU4CQ4kMFqsBZuqhRFcjUu7Egifs+xsj7zyyIThaeYKLt2ATZta8NPVjPTQtoyIZbqAsLkrOLkiw
2BNUYsRkslKQhyZBaTh9y9p5hoq2KtV4gObKqkiVOOciIGJsHn23V+Cu82OdBxu/DdpF2xsXVX5P
9eyVEJWPPicIiBUI02jnr0cZXgzQV0tUAtbRVNW9cowP0zZecgm4fkgYrXZxc4oN7TyREY58P2VV
mRjx0UleCtlfEwdBRcF9IvPQ24QzSL9NgGHG2XdnKH9ADG7XDTqspVNX9/sAHOMi1ZscHW31Mwpm
m0c467FDImp9tDYRfNW4ns7Z2C+5oT+R/jMXs+0HJcN7bf6DvGSulGy9ZoE/YWiiBRBiVOpYAQPp
n9TsqKbhIinNgmK1QTC/sgm6AkPIJdCP/hpyLs8hHF5q7YG2fPQa3tHlEt407bwETf3YZVsNHxlI
IwMdMlJ51/XfHFWGS/xepOhmw6sj5Z0Wvg2hOg7jXNnX3EzeeBkFr5irwr2oWbI5dv9qvJ++QwPC
m4ggNYkE6Drzkygern3CSvrg2g0huYoqg82U1Q+AOp+tkgRI4WNQwsRkK7taIUzkErTGeNkOQP0g
zptwU0zg6fVsw8/UecpisrYUGJv6Y7CGF1Do28EiWBC1cmgRzBG0HQL8tt4NVftkSed75ZPUYY72
gFmx/0nixLQCWHFvSVJTDPoAEfMq5m4SwPc0u1lfjIBPRE36UgRjsbYttIlaNj6gHcJdPp07hhqr
PmzvspTEZrN1eCV9PJZp1zO3lxmJwCDWSEEwVzAZ8CWX75Y5UvFgi6HU6t2NStVjL8f3ypvibQ/Y
NQL2eGgZOEeMoJZ9N37jNdsDT2bWYJMc5uGWSbDA0tT5OfjeS25R2ZgkhWFL3LYVcjY7Q8rblfnF
tUirCrz3RqMTKtfDiGaXJ/yCPGPaeOYmDhKxJsdaUfuvA2XqywF4JQcVN8Uiu/aKjPqhL3fDEG/R
oJRI5+vLCIMfOvL4gyXkXi8ItJHtJdU9G5V2dGdzVMUCSnoQsX00jMU6yLvvTpmjf+Lu5Fo+uGn6
C5b0Ia7HYeU2/l7lEnaHzYpZz3SlELhc8O/Mncdy80y2ZV+lXiCrYRJu0gN6K1Ki/AQhi4T39unv
gmpQdSO6Bzd60v+A8ct9okggM885e6+ty4Sp27Vg1rNOa9ZL03uIyYNW9QPjWGcfJNWRP4VzyVh/
QdQ8YkWGCuxF335F0BAE9rvGMN56R33rUWpsxhq4rMe4OY69bzPBp0otzGE4Gj+1FtF6TFYStv5N
JfptrEmxHgZOEHLotmkHj5hzGwBM5vhIB9TSbtu93Vv9hrHNkyKFjTDtaN2nnIgNbsQcHqLCjrCo
SFpZKSyqgQQvU+VVtbDKnhN3XP+y6y2t6aQP/ScU4b107XMu8hOho6cgUfluJlf7uXvOqq7Ase+B
O4k4q0zBY1aExNiz5CANfibGKibwaORPRvwFSAuKUT5l3wW+N5qj+kJj0xriBk9HlKET/ybB6epV
dNKIJiJybtQeO4FX1ym7b6Mons3JuNWK4bjf24/E2C1SA/Vjk4gvaXtkEzFj9iPvTH7nS5m8E/O8
k273kgsAKMp/xCbUroOAoVlXdGsrrB5d3p/laHJ86Xzz4hnRHRnfBzEmaMbKT1FAc7YJGUzKR+ja
Ugxv4CFXsgIyOlFHaIlYSG14cYfZpaVA3OvBsK0CeYqYZoPuueWJZeOljB9y9hK3rq/0Zl6ZNvzE
S+wVnN5Vdqg6FEdDiWWIlFX6fB0IEFtRU1EhWJtGvLXIqCt7+og48EJcXDa9R6wI0mCqXs9nufe6
gQpXvAGGeDbU8NaNmA/pHFlI4PFJkYtAc2NZDByo2RBYibvvcQL1koXajdTn39IYbnK+VsZeY6ll
PR1DQBept8Ne4OqgYqS+NkraUm6dI2jMhbWsq/gyhCJYKTk8F9AnQ43wqnh+pbv6q3WaZ8jfm2lS
TwOG3DhtNh6j2FXAhJOy8Zup2jlmZ8L4XXzi8drpnbsWmnxwOnPax25RLPL7XsXN0hkRlzCngfhs
10cXE/gSgNE1HKt9q9sPQW9QDNPqCFXxrZHZtcwTle3Rz0lnlbRwAX3re6zrOQpOvUFV4MRWFODG
3O4p/4Bf+2Ea2avBrpbSfC0qLAUiQFNEuNhoVFfKa/wgWMgjO4da1lt3fuE9tKP80VKXAN7pELnO
rgmoprrIuLqa2PdgV0xlvjlUZvQmgWJK+JTrAn4O90VwCgXwgtgoNm3kvBjB3HyLP70B+FfnClB5
Y/1TaBwtOOaxXZVBukIjmM5RiNx+ac4cGzSs145b0U/9QlTyzoqJnGgD2BVJB5lB2K9aho1Fb/G2
TGzAC2dAEEWJvtaAHWGv4VzYlR89LxS9BcJY2tyxcG4hoQ4SY23n2WeE4An++D7mZS5qa8uoBtsz
9O6JyTVnNO09tRLz1Kfoj+I8R4qiwms16w1E6N51HMNcROUDOT4Di+oqicc3C59QkPn7/ISomaQj
2GDTJ0FqlFoaEdj2mK3cIHkPmDoTiuGdHBFfY9e49xqk0XSnMA870OqSBQqST5Xplw6zLxmjD3Wv
AYqRM17krkCgsrCc+NNGfw38DTRmCai+7d8bO3+ABbulTuiWZpUe+pEMAxjBJ4deGVkIIY1hDgA4
mW1EgthQ2mUeTQ3Ig8m/lbn7GhMOBA0TMEfRONT0pgdVWUe+rGFTndDXKepeWDwnyy1RfuoemUa0
wTKDjrFWwKgQowF5g6SYLbShnZsBnPkKeyqcsUG8OKimBHELH7lGmQ4BUi2hh78YmX7wyMhk++bi
NprsE3L4uWL0pXkuwLhyuDEowcecXQO9fyG4y8SCqJ3tSn3J7yCuwOK82E0pV0PpZEsTiAxM1Z0L
+FR3CmxrBvMJ7CbNKgnDfjOBUGgqOOMuCpoqBLWH8/lYxv6bkdgvjjIOoUlERdwTYkn73nXtau0P
xh5aNLcplU/fhntlzkIkukq+M5DFPVzTMHgvVY/uj72+68OHCDKvUkw/wurVCBF6TNwmpv9sSHT9
Ba04CpmncPAAbVW8cuT3dTx/UkXqHop7L1AEuuar6OgzQyd8oNB4wYop9wiXH22t1BadRlcgASsV
F1I/4ZGn78cS0PwkLYSWMF/ODRpuwWds8WLfzGkzWlOHu6SkBEwRGaw4Uh9dkhQWjU1TfgLN7mDN
WvTNDg0PAMd8/Ep6C1eku7aL4JgVEJlikTizX/yY50QkI1oMFg68ymVvmkAM2Qs9L6jXqvzJBzYX
Rn0NYqrSmQ3O7PJzUxhpFoMi1lVyUWEIFcUEl7JFli+ZANaCMBetgWlPlbEeHXmO4jEHrhbvwfIo
ZjS06qc+fhqY8S00ui1M0fIKLnElDjRUmL4kst1GZTXwzsVbE+3PQ2X7AXB4sqp6N+u45uvkEnn1
wS8b1npyCiPVtptu5NTZ2w9Dy896mZEs9UxnqhddvTbpTnUagwYK24Wss2RrDpIsE+oxs2alndzp
I7DfG89+YwZRQnmLaQAi3TcY5eJJbYlhSiASUJmeuQmKjcNAbT/hy9lmkw6WzIm/9cCk2jFmzFDS
b4umOJWCeGUK32qpyrRaB/YHJCnzBEuZKtiHbKVBhhwgzmlYCddsM9WysB8VuS3MPpHptgizFlMJ
him1Qwc5YPPrQzndNDNQT5DVoY/rRisQv2eItbB+rIeFoWYPtFF/FpF3TE3prZ2CFKCpgSAT8mJy
9M9XBRKhpZHQdcuG7C3hqL2TNFF7PeVI/iyYiKzGwRk2da9PR8Mpzm0ln9vJi2+g8nMkfYvaE+nW
7MBCqgnJM+TidQV96cksxvwEYbclHLNd0Wnk+DoxpkkmKuo6dYeNPeYEBnkl0UJyfO2xq10CYeIv
aO1+ZZVXg1N7vCx6RDITEDh0fdpP6PBWeBbjTQ42+sESxhkRNGhX9MaAj0fmorm28fz8q620i9Uy
se56yjX0cD3rcofqqn11Qjda2hr6hqjDvVRV9CORvyPYnHmEQ3etsvqo4pcGq+Sz6x/C1Ky3iePt
jHK2oFqjt5AmUyyES2+lQXtVC/uEP3N6iGmvMuXeGab12TAz38EWAws59EvDjVB2NcAQ7OLOTcqe
Qazub0Pcqm1k6m951ZPoCOwMbz491SeVdTfiNFAnZdF930fuw5hmqJgiG6um9SyI1zi4QfHqeN7e
zNL3JG36vaEib8Vcy2R5MldIDj3E4gR3lXq3iunYbkgBTeasj9kINMDWCCpIkrr8ijoHg/IaLAt6
6JmA1va+v8Yqxr6sQVsCBsNEHYZU0JDa3NAw3IDto5SeQVK409osKyCuJAn2p5RI1theUbtCaJ+O
sWDcYR6nLB+PVUcCO7aY+6FzP6mQJQaiPsRBZSPZUoNapalnckVpX25Ej7qMonbHcJFeUz3zRUqK
ZTzP7EBEAZpIwG2T22LoSvBLE1xIW2fG3gUgj3QHzpPfMBk220k7AG/jTTJlejFtfzqLkN1d8yCP
JNC58LFj9uVJZWPL+hlp11Y22kM5dS+mirblRM5wW0vYKQMzigp8RtZ3sHkC9aEDOiUJWgM1WCDr
N4i+cONBX1NqvVea/dMEptyjlfB0MiXQ1lKM+XBJzDHGCsHalve52owauSCl1CLwAHSMNI56Xk3c
hxWLU5k4R4O3MibEZR0mOWyzsouodn12yHwMzwYd1mEMB5bvaaL1GjJDRbWIf3BTFVl6h2kCdUNB
NwNB4FlYGqYUC2qbLfdN3p1tqX4IB3oP7CfqZV48jySp0QVH4fu0pdivkzU91W1pRXf67NaNxQEO
4jPlzdqxjYaYs+bRDdjl4jb8qPUCO5/JVCgfjj6hR8sSWQxn+TPJ2hxIwxS1KZdNg2Ila4dLbrj5
WR8fa6F94jBUc76xtxmK4WGM5JNnhJ9hlO8Z8peUmqFGP1ujmBTxo2WO2sI3coQBwUOcnf2qfMbH
dQnN8JHalW8v3AXU0hCrFry7oi1OyDlWOC6e0s5DJid7rjWpb3JsZ8y2+01jcB26ZnjX5mCcEHmO
erprJvXYj/2lKnhukgLezWXH6kNbpHR07qhxaRTtmcASuclsqCdkPmyUmxwlqIS1nUaP1jiMG0Mn
ksZEs06yDL483awewbE1ZFURJskmOCxoNn+SRML2k8qCDf3XV8jy69LWVyAkgbi3o7cxNXfWjEDB
HhAkrqrSugwogBYaCaHriHcbqQ6xP7TUl2Ob9dcEY5JHvhUhFPnBDJ2noRE/Yr73FeOGRTVj8waH
fG726WWHcXZy+ufCKC9d99DCMm3jYunASwNGj0ZIJamxxsnDRgjQCGXzc+Pqz2VfXQJCCdsMk+GQ
Z2qlSYRJwOGunsHeG0XGhUVp2gWxu8V/PWxCk8gpO8TnZJneV54W/bqlyb8q1WAePJusGAf4I2kk
BVkNgmMwL+oqhkiNZnffeQEXgB3Ud107hCT1EGgF7oUGCUgWmk9EhpqzvNq/WAwE9/2EsMJs6M4m
seMu4omaNJ1h17mWX5ymep3y8pVuKxXKfE7Oc+84ifaIp8K/oKesWV/I70nz9EXpMvsqw/CeZJlV
iVUSbqhPvHs6vtOKX9QhwN3RIFwK4RiDYj/rUDXQgVsrjCgLkBLmCQuwPIWNsYuFzmEDkQBncV7h
MOyW+LpDzjd2cfOAWzDndN4ZOvsbP7WCtyruzmLekOOMWZqbj4pmszLuJPuMIuXsGLVteY51nPMZ
YdH4eg7S8e3bPJIyZ8ndUApmIPTpB479OVabcz+Jj8SO3I+iYtikJ712JLoBFr8TPbEAw2XULmmU
vggz4mIeiG5x6jyFCJG9RQBkvXhQL72ha+c+GopFgor/pcKC6+nQ3essHN9retUR5N+SkvRo4etG
v27fMNtFa3KlXkQ8mPvRCj4ak9vOJgLihtMlYmqfppd0KC1CgeyY/ORo6aaEcAHiI5BofmBkmR3/
PkzLqSIkcXKgelfqnBSSzTuNSK9A99UTj1L2m64DsVl0EnudUqztY6qubjkhFKsQXlLEuNXu75P9
MChafIY62wRX0kiL3X99tyccsEJQelb//r52/maz6le60Y7nv8//PQAYgWBERpI+oWiG70qY7vyQ
Yqi0pvwm7Wy6laJhP7XicGfPH+KVN5gF8sb8fXWScthmQogFTKbfwuL05lTx1Qk67ccmfB6vKAoH
rK74ugg0AkSzsJpwBDGeDJjZgux76OrnqJHqY2pUjlqvCF8lkwBSSPL8KYwYSTm6pT1Q/JAEqGR6
TQlE2QjD8c4gUbxtKtly6moc90Xo+vQTteZoZNRitojvQP1GR6Pto+Pf//099EXo77qSCJH5i//+
/P/pe+0YkiqLNNxTE68sR3WSSoDvPofQOUVuhPeuqppnvV8G82d1vcOo3Fq3v+/pO66lkZKL/dPE
utWRbEXos73++2qkV8R+1BmZXPNXhZob8bC+7v6+WmrNSuYMG9OsqW9oPf71Q73eyvMgZ0a3Gt3n
MpLxXo7ERf39UMzwhS21brd/H+rwh+gcAqX5+5Ag8Sv2VHmNIeo8I6uZfy3qoekKdPv+79/rYtke
0fGE/3rGFGQV9LqQqdz82xz8XgSNQVv6+9EctePC7l333IAVX/3Ptdr/V431f0qs//f/g6L7/0Ot
tkS6/L/+Uwr+36TaDz9F+5mEX//If//RqJ9/LHO4dP8p3J5//F+6bd39JxJLF5K5NouidR3v779k
27r+T1zipqfp+NgQZ5v/Vm2b/3Q0U+MEbrr8Z/Hz/xZtW//UDCRJGJsNhN38qPU/EW1L15P/zZzs
ai5mYro0knOvaWumMZuX/8MurSOfj2grcisz5MWcITCiIU/U+9r+GiLEck31Y5vUfnnBAaSdTPZi
Wu0brfdfyRfVLgQuYefMR2dPr1wAGqOgiokS8Io70iKI1DSxHHbiDuiVe6et4zEWd54Hw9V3U3Pn
Bdu6vRYEAY0u6ohAkZBCFJxFjjEyGvRCxKtPwP5D+UsUrDqy6lSIbWOybpJm5wHL7Qxl80zkU92G
uyiT7NOh6FckwW5UKasNGqViWxEysuzQLx3JJoifSjPYk6ThvpW21q9YwLeFW6Zr8uwxpITmq2P2
8SJIJdrEiqRrs03kwaMB0Q/5NyTEdt+K7A2DDrIm0kl7q4pPrqMj1m7imXpuwpv1h5sBCG2okn3t
BI8hCsw71Us23HmEofXHzqMVN6LtW7eZRyKSgSXGyEt/WyEl3KQAxuHz1BSTfs8puSq2k4EKQ7aJ
WlegiM0hGg4qRN6l2zSwSqObowOiz6HTXkzRQA/A97zCXL4jBcZa+ZRWdiiN2+S+qxGdGjuIWubB
YwTdfJ9aJK4kwySIBgx1HIzxQq+VhrYG6iAUMTtI66NnIExXiXhuVNT8Gt6jGMqbKMpgH9K/2uRh
9ClHGMp6if666gk7aOnGojfF+cN0/d+bsSMp5UPN7u/CNjvRTTI/0xRDUdAzcJEsi0dO/15EFCYT
wuleBDtyE0nRQQ3y6LB8r/wKQBZTec6YhEprrH0jx+GnPFTQEffMwJAaMF04BJnmbEkemrYiDV5r
u9x6QfJdZeNNZPclulp6ZNV7mQXvQzNtApvDdWWQ0+dUFj6+ptgFRbp3Mbcu4Kwf7MoiRS/KEVqa
yUkooEjA3RAz5xxb9ZYKSONYbRHJDTyIko8C0IPNdcQPRkZ0M7FMo95ZFQlFhKYR5wXCiQbit2Hy
K/0O7YyseQHMCb9U/1UymW76HUPX8t43kOxp3Z1nAxPNRwKBsHkBe2H3MO0fKcarmfWvAagDh/Su
BQ6ri1OOh7xR+9Lqb14JQUAk8T3iMirFIsW3n2Rrkdb38di9jl36K7o3UlwvoGafoQQ+ZFX01DMa
s2r7ObSSVdx8aFr0OQK9ZIZBUKOGaV0xGqPtcR1BFYLl+/BUfe/lwNujw5TYzyQU6IvCM3MqJn6t
Mdn3LBtVuNSH5q1LtVNqyS2y/iWNzgUaX5ypPhDSuR53mKKRupU6FVQvEAmuHV843l9sj3ip8NlS
yOzt7Lts7Ht7nq5r4Rtzp1sIWGCLGPvk2iA9tFw1D4l1h9WetmNQHdCunMjDrld9k/8UQ8+rSP4a
tnJBnrP9LBNSe4y5nUsTP8+1aOsHxHC1k70vmaYR7jBstUm7VpP2nKBalsrntvPsO5u4FBxx2Cc7
vRo33DKzhsZArUFf044Bg6GTmRajsJjekhNBGs+wBxdL5yiEgUiyJwcsOpypYVWkj1jrTOUJFcC2
DzilkhE/LP1wpljWebXvkUGuKABfGLCTogIfetnrw9UDjr70xPCCqIGsF4awi9wJgfua7kcfaWpZ
gMdrY31Xszy2BAaDICu0iWqjzeNlJvu9Pk73IFSnEyF1s0IMNJFOLFqgN1/Uom1vmefW6l8BSFAo
AY5F/cOXK+c3Ka1fDui073RnVzfxY2SPpKV3xaGlD0mKXhDTDT0Acl0JGM5pOVztiBeLrgn48sL4
DoyIRSxXn9BPASyQQJIXSzC3L7JmsBKOT7o9nJu+BoOOiIlJa7KyspxpplF+Mq6YQ7jbndPRALWN
vFtLWd64DaxNYSQ3FATt1h2Kq1/3W8mExM2bayfTJycQPrLLGPVLUO96Dclpre0jq0PV44KEFo5B
IJFNtxIgELxxNAZhSQYDL1xxrEUwp3wOTOTRPXoo3pbYbRBxueWD5SA/J7nrna5Lu3Hwja5iT78K
3rvRJCqKMCV9xcgE2WqrD3CXAJnSOQNhNnW/ta+Fm7LMQcSic0U1/ZtY+WsmXRjVQ+Jtp8Jvb3pc
vbn0RZrcGtYSHBXbdvExQgdijBE/mWk9BwBNCNVTgQiT1asbDugpgjkkHJAEIAdHph/MsoF80lV9
6PyDssnTLdMnZg1LP+ppJTryPvQsKHC6WJMx8p01yDRr35QY7yvUVQLEo0NOdFwTUNMK/ypHQk/0
rj3kDs3liIyQg9v5K0OKlCSkibjf5mb1LasgQvxFZdubQYTX3ulYb1t2UaG390Oll+s0QI0Gdxcx
ngk1ZxiIoepoYQ0Oi07q6geHnuWZKzAAGwnRhXZhiWbKRr6zYEBBfhJTRtiMY9ivkU0EayHkJ6o3
hkmTPa1IRwxA/DpXCqMXODDkcKfqTlhduyQi9c6ox/yTsFuHlMaKo4QFdBCDzG9VJ8MdzP/XwYUd
N/hNcm4/U6H3DyluXkh3AIgrON3I1fua7Er3py1ftZSEIbdmiG5NJLDVSCS48mut3DvIuHaFKq4j
Awg49R39VAdihLujlZJg5LDf64HwnpgSCaYFRGlqAo0AL8St/tK/eDpraq0wW4Suy+RhkCuGjdra
dE06AtD1GhScc5G6n6SP9CLRV/nkEm+GBgqTQf7sNXmykkbQkbIV/iDoiJGgd95eIskAymXsPDV+
1gaR65n3FXpAwapVN+IT9xUZ3KbZr6bG24qMVAmAUzQfeEevMneu+MS8RZHR2KckNWuIeWZR7YNa
Xw3clCMJZ0g5poMRZg9RFN04H9Jd0JnMKK3jDXO8V7MMnZ2Dmth2G/tgd+zV3dCRMNocBgaY23LU
0TkFRw0W6ypt/fIUMOrrkODo4CbswX91Wore2GHE3STy3RxlATmqu9CJSWirJzDbfXw1KEuadsIg
62jc5iE1ZqEHtLl4N865sg+DzlZX9l66K9P8xt8M+RrmNugOKCLKQRIS2wtMwPGRxGRRWR7yngRp
mEaO0XCZFKHuduUPK9AUyZoDSc1lQpB0SZjTVImrEgeHcN+N0IgBsmzaEiJV5bKuS2cfetMtid6j
RKNLVdIpNgLGGbHO/JFIdHPpxtyDOJWwHLNCr13DNvkqKho8y9XBGNvHKHQ/lMIe5fmSw5dGxErv
mnun6nkGdFrXLatMN2rHYcrancqAbMZgVOIp2Y2RSRPfKMWZuxmXGHHrtsNpL1lDiWcKNYr3yiKu
whPBxRUl2ttZpmz2vtiSObnvXWwJ/VrGDVqEkSASq44oHMZqU+pyVZsxp8xI83akWfeLdqj1tdLY
N2meERqCY04r/UXg0ak1nMil4S6bY4kcfjWBWWjaNHxIRlD/fWMnR5qC2bLQ8W7VrH55jT8QiVsI
1cDKzlbEBpVE1pOmSHdv0ZNKwGsLINovUze/HDMNI3bzgRdSc5Dt6YsSbM4i9Md4W+PAYcDHsMao
ewgviIsEUNA909BHJnBUGf7KhQe0SKvioTJssaOm/5Be98qeUsJSZtfLR/EThixAjEGmI5nX5DdG
d50J/qSyiVTtE/DNXDdnUZhkg9DSQTpKU5YhqlohtocdnkSfyOGILmJ1g3xu3qO7tbdGUdMJH4xt
Z5YNimpJr3o/kiS5nerc38hapMd5cFbN73oZBOSbuI5ETihYN4xvwPQYkjL91BUpceUj17zl6XtG
cBpdmuCJNFF1CDm8RANQqi4xbph4gPzy5oAUG1eDF29FQt5vbiDO4MmGSGwJQgiI14mVDnaaKfhD
W5mnFBYZxI7ugWYxXcdBfXQeUy7ugnU4omZIaDmh0HG6rdH1p7oeg33UBNnJKT0Le8qcqRJVLXWk
sRFdaxzkHFg9ulQdNMpzVOObiu4P1WHwNdYar2jktgslKwRxTvarhQRDGX5B39/KOFWSYIjVZJGj
/T4OlbgN8+hwirxi5/IMDdSDdMOHG9flswQnfLTz4Z4YeBhBYLsPgkiWfV7GMb4yqBXOFD0aInbu
4J+dp2nYTmni3P4eIvfLtMq9hZ7nQVTMwENTg8XSTdCDE7UfPEjHKPGm05gZBXg7n45TOeevsSHT
ELgVnHkvLEo1w2aipJFCLZzMIMrF0a6ky0hUgbTX1Vy9KG2vPOZudCDyO9+CZ1TCCUu7dnzqo/Yh
cRi0WXbuH7qOUhjtK1z5Ijt3ZGRcIMLe4O8F5yld4pQdD6S1XrrACi9c/42uN4uocJ/yOu/veze4
s1KaXLiAKCAmcxdH+dLFpnbwB0aRqhPllhTdAYOKMFYJMCnYNLLZ5oU+XMZKPObu2G3Zrtgy/PJM
6KFxsiKFC6Bpg52UMrmQRgA7kNWUnCr7uZshUcHknU3OWFwFMmEZDcd1rLNtmXIkbaqvCCoZo1vJ
X3v4ezCTeufn+NDIR7nrC0WV1rEp93q0b8KM/lmVb0zcVXta1zg64gi0SBNS7iJeRMPBjMc6CtWv
Gyik58xsfqdaNPe2XW1yovc2zWjMJkrezzYv9oEbAoKVuHsSHApEO0ZkLsLzvv499EN6SzT3qc/z
H+axuISpcEGO4kO1E3u6+3vo03Taem2VLxhIdttAb5l5Tn1/ElPDKDsK4AK6okN+xYNps31H1mCs
RhmFJx083KpoBe1QX3MPLSZM0iPA51icNxxUtxdqcrJoo5d2do5lpsv8uCDzdD6LySgyAcWN6c04
BPRjKsK8HpBcNquqw/OqtTN12PXD5zC3Dprl7XStaD5QvTCpQM20ZB8gNB7L1YpQnuomGJmuNFhK
lC7atAFiihVT2P57xmRfz6C1xX78W+QWGTAi/UAviaAhHNotoX3IzFkc9ibT+M1oG/GRvgCRs11y
V4pa3jdE77JC1A5qgxxpfvXsw4h91epNJUP7NdFqfPQVjWAcQp3j+0+iqXFygjn914fSkvjytAmA
8vzVChXDZgaHdDpnU8Ll6ycDse+WPxuvddHVT/AEgDNVY7X6+zAyQ3yfU4pUvUupprvxomdFTvaP
eS4kgQMlz0b6nHip9pjN+Wm69MLKe/JttnEa+sOygH44q/SKvcNJlGO7y7RP1EgTaS2ABCgndG8i
27W8DjQGMHAThsl41B0ZmqGXVKXX3gZ377IfLqlbRqzVc5KE+ZPWBcYKYTfMWTSCCH37igWRMMkx
mSUaNI60jH4UUrE9wzL94Jsoy/pe5duRsqruKDr1ni6U2eZc9BnSOH+waATlbrQ32pJSvc7FvrWN
50EhwcBqVu9zK+3RX08t9C75McjpAnQ4OJQAxtoCs5l5yqoJYwBkgaVj+XJZW065xnNLcYDsf1/7
4S3v2vjdbMQFdglJmtM8G5KCka6S27imPzYGsJfKSt9GGnPtsE4gC5iZ896k033h6XfQERCYYPPY
MDhjRwAE9KjKokdaAgww8VkUQBxRJ6efZcVRQ4Z05CBkd5qH25haD3OnczGt6kHqwaGZAN2SSBYn
8Y8srn1fdr/O1Lzav8Ic9TttMJZdWYWnWNSkaHptzTQQ9qwwA6QMmXq0pJv9Bg6kUkhAWyyw8aFx
+m+dmdDjmAxXzNLjRg5EbedJPW6NVtO2iYruTSsRqwzWwq4Lui1vI53NLOzu2jF+9gE4n0RVaUTG
IM4cRUZhyyrpa+baDZR/MBBXnWN7ag9+3YADCJgCK6EYwJOQQSTrOeEzedKTFQteD2c0UxYfYcuW
cKmTygP2bAL0VoGzdBFU06ixkj22CLEaMBetijiozyXw9yU2d2uVyXzXpG6JkuWB2Yk6mdKv94M1
bDrdGIF1oZUgUQZoFba7uERVaBWoayqn6U5skpggbN9a5aBNFzGX5cnm2PgYABG8WZa40CezT4nL
Ca+e/SG+m2wCC2SWQkm58OUwnMrAXWffGvPXe8YdHRzXqV23LcFEY06fNK++B73tHhSqvbFMrZ1T
j3eaBiE9pQn3VVgzmYjovtR8HqtYHXRPtnPWyIfGOe0zQTHHAlx/dH7bnxlEQ4YkfGUzgLcFHVsX
zMrccxTk2RG/Iki2DJwjxpcvTzOCJQ0RsUW//d363bGGDcWvovElozo89qEfHhGoXtEcccPGl5rY
jgXth99Bc+gqjfqSQTlK9QLRhBuCwNBreTLYCD9VJFHtnbCr0gszC+u+I8jUBnwZRoZzHTIqOREV
+1rQ6KKHfCB6XjtM5LNW/bSncm0576yMJrkrKiQBpgMqwkQpQKls7zkk5gdqkhQ/QHcDonPI7fzL
hbF09RF4IzWgBTQ5FTTOUmIr0QbsB7Rkfc1fSl+j7Tnr4CpU5XTh1M6k+YjIrCdUanJezArnEPlP
3X1TG8R5tPW+ih28ziaBT8oh0TVzWUt0MbpLMukI82hoiaWKmMJ8Vsy0JNMFE47pLg22KaqnVaAT
F1Zi4oy1XWkX/htREXR1NU7qQXLfRFxjeqWmbR2lEBEDNTMaJ8j9WXcKcOE2hToWnWs+8mq66jXM
pn5Lg2EoxujExrLDB8wLpLcCMihblUHJ1DhVtYPSBypLlgQSjSR8jxy+NIOM7AK5FyDAR73xed5G
WKy9ydsETjXd+w3RXHo8XLiLt2bTILM2whfQ6Nm6//DDXm68sseA4/L3jx7q/MG5zxSfSUAa8Bwr
6kXlbEjog5CFTTp0G3WVcZhs2sC4hPMB1teZhOrqPXajjFBktTSdOD16KCFSgZKrIEqJkIAOcRhH
RGfKrkltqI3j1jTsMk5SNkGPa6Ab3/7EOmu2yIMZwN6r1KDsV8BedGJOVgnszSoIcUJDKbszzXGR
QaVZ5KFf7ZSlfTW1nm+jMDtqsc65v87aJRq3tawaufEJeFEgd4+xnu4j3di2WYBajIBFCsE2Wdmd
6S7J+SPK1EcIrBGJRTZWjTus0be6ad0hxfMxAmdnR7W/w1D/WkWJeMpAveopu9uEitT3Spz9nJPB
1GuPqAf8iUkA3f4MKoZ/YaCC0MooEd10wbchCJrx4hTSw1Tiaa3ECirzptD0djMpjDS0tbfM5o/4
VLPD30OZo7r7L5bOazlWJIuiX0QENoHXKso72ZJ5ISRdCZfYxH/9LDrmoRWtOz1XpSogj9l7bds3
2DL18lHnFN85s1YcSDs/TrmKgg7a+S62TRgD7ko3jHKfYu5Yx0BvVl0yPkhQHmsiq9IdL55U6ir6
iYvugmep3pnAI2AgM8y6jEge92hAcUrUDGNNNCrrDt3hmnk1XQ8RmETI0xu7kj53chCnKfDiTJRq
pOcA1FL0xdnwSLhrUKIdCpTRuIR5udtGT8h6z2t82oNFpmeBmypHuTdQy5ptpX1m8k33bAeHV/KK
rLXc1H797iyxoZ5vOljdgXegziP4PWMzTSjaJurcO6JCWjIWB4Eo8TFHc+jtMk/AlUABj8vMj4M0
hiYxhM1KTDV0z4GWHGuOviG6VGzR7oZXYFRMMYDO8hxpfiLs54xUrF/GGJMxmGv8U822aRCB+li5
GotmyV3OEeUFAzy8AAO1v5pkdGf5BpCKRGa/IvOwQH/let6azVygw3a5OOZToxUVd+b8XRfVxfOK
YT1y2CEBdv8mjtvDKLvPEmAssqyet03DCx8ZDxP1ipc72nYcQ1z7WHwx4ObMXVL9AbsAh6GFLtb/
mdP8O86M6TTL+ANDib8xixBdlXlRvTK3AwS3lRTYP7hDBSJ+GLy6RMsnkQtmTt68JrFOwWfg7TDC
r9CqvhToTbTCIMyh+fY8eFtri0qXyIfMfsMd0100N/rXVyM4nqL8W/6Zw0qDQfrTsGTkDUBwMYeP
0EPNi+ZhmJV8Vhuyu5tdAWuGb31QFC5Ei3x+zckzCnxXQkko6xMyChgLc09WgD68tKRiFe3zDNhn
nc4IGxyMwcxar1jk4jX+G5P11pqu3z4IRiah6p3LIKFuIjkBPcT/x+KghGvEskM8QnPB0TDY+Mi6
PMOAgoTSSJZqoTt5yu4PQGDDNcmiF6IyVjHkLZj6vg6LcX7973Vpsj6kSw8Yz9o5VBjBwgbGZYIo
54BuFhZyUhFM76tbWi9m0VaxYl2C4ZzwhfLtoZ0bFDT9XRrFqjJjHQlsL0ifigOVOQfD6YAPdDM8
DaR/Tmriy2fwrDS+axJz35jd3TI9nQxCJB+OxUAbthKIdSSlyyHRGYQOpvcMt1GSlOQrSsRI2sXp
tXHVeeNb7OBjSy52wcy48StwVWJiBBajuDYLQC+EA0rFBDttmNWDLdFtPyjMY2/Bmxj95F8p53fN
F7uyrQgAs/3PThbcPD4GDGThnzKN/kqbYllV4UsWAr2v4UUqNUhUyyJ+yO16yXRlzKw5v2bUPQ++
Q8BHYz6ROXAXpDhQ4CyMJvfQStJqSrd+kHmHvCxlRzXZHPh614LqaK6h5rjbUSH000GP+e0kCW2k
iiGG4dPSesE56soNNn3SDyq2ppP3ooZOnfjAK8OrdnZLUdvO5obWDp4GhEpCSCKWGH69pikIvMGd
UAhH0FMiThpLuzuwiVgfhWIvxXTXm+TVfCgnya1UE6vaqXpH6u/WteGdlNPAQpSuN07lhhMAjmXm
OQBgzL8JNZ2mcSg4lrKQe20tkVUBCpsmkIQKHpC8G7z2XdfPgicYo1bk+XAyIlGcWtMjBxzXSM4y
cUj6987wYaVpzIaJKtvIm9ckH6U159u5bE8G/7jgqyMnKrapjFDfCfM81Auo3N2MOuN/3AU7RQQa
O1+CwscU0Sw+d/wsHdo76M9Y/iRGbvczMiusCuRjj4O9sz3vX+wM70lnrLIlarXWxDc1bgGjCVOX
p3fnzAZg4MZ4FDHCKGYwJztsx2DsIVxIppcniU4XIKdHDMQcoxoXr/VUkwo1IB6EJ5Nu8JjGqXbJ
KftpEpXfyC34ThxaxWLj9+6ekXUn+mAflmYNVejMYJSCfRrx0GJrVwMXlil0ELyzdjRV8mejn1iT
aRwfmzlzzx+RP9+EIB3etnnKDQZ79swsKaddEe+JRq1O/BKfLMNf8sm6tVr+2eelv7Vlw/a4p4qk
y4PYDkPVtcKfueSGQSpbrqYsVcgXU3NrdVzpAgAV0mbMRcw5wBiTHYPxmYnkAzP7VQi7DKRajNU9
CTcq9g6Tr08H0ft3rSnEIapp7Ho7vEIoEJuK1EJdUsMn3W1EOIy1jkzXNmF4HEYuGjabjUvznbj5
PutVGbD+wLV4Rz+qMZnAlhj3SrIJMXTWgnQUaUbnpBfpWdPe6F4eM5+bUOKKHfJtCoD9yalssXJp
n7R6fPd79Z5O4U8KCQ9DtH5HyH9YcsJgk/1OmsetCqZXqeZELRkVICqUICaj1xmt6TUtOOcKm1lW
7MK2oOwYz7PPAoeYExZSq01OwqI+FpyamAeNKYQJSnhGNJKVGVkQ8UezPNRATFZKIkZO2CTI2NGC
eeLvqJls2mbX8TAMh0thToeCuKh1bSGAwLCrM7sSchOhviYako845+pMSbnFKNRuupwJgtc1T1pp
YexCIw9MLzPoYWWNWD55LmazCcwfnnLs9xa4WmGL+hrZgqNrtr4Nmw9dJl96WH8MiHhAHiFnbCzj
M8cut+9YhdmdZ50cM1l2Dikp5qEFAWiOBsBDSbfJ0OdiKpmNg5VOh9GjWAQgbTKNwr3ggaBYje0y
U4I1u07D2tqYNqFrlsn5krlWCuZHI6AeOQOR5sMm6ucDMgAWLRmULTZPzXES6ZbLqjvihsFL4Tru
OU9pdQoDrkuc8hkYc7xywf+wnekpy5pd6sy4aON0k7tHmY6EKYn8yYDHgU4zv4G5KA8iZHBUodHe
YIDRdx17sKOhupu/1F56kRt4sVqGY/OQnP77IttxPkIYE0x4UT4giGGLtA4JsFVjytwL/IfpohnQ
0hSJfhkQzO2BJ6nSDX+Zs3HyBMAAx/OrSnrQPhaPhYHu0hWECXm2/4rySz50yjmYbA/ZnUT/6F54
rLH4OlR+cjOk1q+uZe6lb22UO1czfO1rUmU7Md3i1nks0R8FzozoW+WwmlC/Ffe2oziLUM7jjeBb
szPHXasP+ea/bz0Ds5wdjf8K2RqbzhW0adF4FR5wOpYACysClbBta6+jCUJOlNiCtGZ4tyniLLJa
DrHr/4x694afn7/IwK6pkVTj6fpdh6G9Cw1+P82jAsCAvdDJi/7eddmJO3jCMm30dzVvw6SipDGM
YZONQ0sHnyUPBUQAt0Vjwc3Xu9Eu9hEUuawTdlHc3AfWIHU1vFTK/qmS+CXWjAgv0/ANpfAIocCu
ibV5XRz6Y1H5LOHmX8MwHjwsaQR2nIBYcudky9jQzx5Gpq5hLzcjcFKWL2yXa0fdcDNtx9jGIYiJ
VeEOwPnPLgQycAZTqB7W+K3N6SusjxYOkXUxGmwz+Xxn+h4tsncGhvCVYGYbjSOgu6lHRda+wxc4
NyWZHb5jTGtwR3Tp9iHLWbWynl3y4GXoZXvV8DCnNyr2Jp7JsPKi7cAxxe6aMgVWTVDPPCHz7H1O
cSCOHdJg+DpWp3AQYWGgu893Wg9arszqD+aTn1qWH/3FcjrrLOKH0qUZS7N9C6s51X4L+hkW536M
oqJ5iir74A3RHuDoeSq9fF220UeSbX0DjpppAXJhWlhdM4udk+khT4ueR+HnWIgy8nniGpellex4
jG4K15+PpMI8q9SgB1TLdibieGZ+ikEutvFEkpgmUc5Vlv2LlyNf2aHMNiLJV62ZHiiScf8B1Qso
dFBNm21g1uXJjLxv8ia+dbONEbcYm4YQpU7rtpEHsc6IOmxUObHgm9BEeqjwAAQQIti4ymqbFuKS
jkC1u6Y7AWP9rQBcrHC6/kJ3gXqJtzQwPd5mv5sf06oiXzGOEAIu6bzFvS6cG2N2fS0t2TGldxnJ
Yppa1QRrrHxNHRzH/uCNoU9RTbLyjZLip5gvNG7+QNpAmeTlEjhVrefCkhdlDDd8ABZrtO6dgdwX
xQLaBJiuWXtK4J8Jh+cEOdYTd9UaO73h1vsI3VvT0zE4kwfFNKrtEwPWZJUy8qCevlrEnW+rnJLN
k4tmRQxb3TZtbk5rXWQWS9s8sbZ6V7U7Szn4TSVpgpjIuZzh3aD9NgIzmoYVceBBDRkwAC3ormYP
zm0kqs+5Kj5HE7sXu+cucOKbKYprC5I0iDUrJ7u1Dh9FXgSDVTb7zOkfpsFd9r3xG8mWL6UVDUez
yK6d06idaZLCOWo8Q+FhwLDE/Ny0uYmBDYOgTfULLOag9+Jq9ryEkV0yK53yX0+lkWrtE9XEM9Fm
l1mTbP5Df3ppcnxwAHsLmOI49kURoCGpjw1U/LSkCosZ81VL/lOKYa6szP7KuIHwDYtLvw25ciF2
aV0MU4k64w5LiKG/BtvdygGGLYtawl/QTNpV/9nQDq4qXX1F+8xmYIJGUwS4XE0dyANE4eu8OOJT
6ztG0YRUGE9XBKhPas6L4/3rCkLzujYURFe7z05rn6VbpwCsDBQy6ZUe/hX/4hN5jZuoQSXJti3h
bycqgH6HzevwJL1/Ruhccf6fG8yReIkgM5kVqEKCIiGtd/ZqNzdVxGlZ6BtPowxhsg+aAjatyKMn
beAlyV5bs4oVV0Cl3J86S2mrfTb8ZWDMWDdlnwsegPALZiHrQRenweATi4V855mMtakfPmlEmxH0
Iqs2lyIekLNf6u9hSA6o2RFP5mTRN10ZNypZD4WdXPJhnyQigOd878th1+emfAUWGKrqOTENFB0R
LD9gZ4MTiM6xN9GwryUg/TRnaBVlcXIcAJPWnoPExHLV2W+T/QR5ixao++kndMZoXph1F8ZbBtOF
p5ckmL64O8wv8owdeaUPCE3d+cGdntzUfnG7IbtMIzAxMO/7kelu4pJ4gpaNh7yNx9SLalQO5R+/
BdV+WlbHuuTztXQA/mSTcjNw7rfGezfp42bC34fljSGBGjfj4Ag2uNmrbKN63+LITgq6Nie/9Xi/
NmpMDuUYI9tcotbKGCcl9fxqzpp3Jhc+e/r0RvY6a0hQELlMmAXYOQtXVIwO1nNtybKJYPMiw0JI
iHbYrHduO9q73pveBUZjPGFIYo07M5kfHv8XG7/iLgXYmJTha0Ujjd3Z9dUBysVT+NdE/DaFlfzp
XneauXaD1tLetdzPz610X6QlLrPfn1KbOToKu2D5XQwTVS/lkkXa4Jpmm1Xfkp6AgpKiCyOerW9L
RFXEvk+rBtAR6aU8cfwPz02YNgxUt2PHLlctgb/zQ9Y3JyZliye13jNOKx996zVHP7/yh9llCHLm
GpZE2jE1FMNT1s7LYDY+thiMV94ob7pJNkzFWp+b+81yt6rUu904kEswa5uzWbGdkFFeHXDuY0qf
LPgqZczunxSLrEGpHVmR9kR8o00Tpp5TrX63ivwgOvMH1AQeWB1lZM0RpzMK6g3b2ZPn/tL1+GuV
9tiZabY1SovzZMJqqHoI3Q0W2U5vcHrPo7mPY+qVMT/aWmLtID+ReA+N18/fUWelmxJTc9f6V0WU
Sebz0Rgm/IDGrniCLV/QAkZrtsLVmpTfQE3YoptOdQcPYoeIbAfMbjgHuRkigert6vjfF96AEcFb
kqwQHFK6pE4UWEN1iq30NlgGADb4jaShiPIYVnwRhGpI1D0Ve8cYE4zsim3LhbUVZngijLY86o2E
Nvbfv6ZOhhqogDYqUOIE0LHNY0sSFUMOYK26i9KQSv6ZTc7TkHT1kXDK/3+Zlm/zmZdVeUAN2lQb
d24krxnCmnVp4uWGEsc0DF1acUDcEDCU3jg6uglDswBcGCMDa49+LPWmfyM5dZswXhbZBf350E3n
hGlma9HfFt02rcqTmJ+i6RexQb1pk+E58uOj1YIkzJmYjol6mIV+SxmzzHZ5IPlxi0zm5KAaaTKn
WzOvy40frXAuXlxf0GVfAYGdW8Hs1Z1KUObmPbLJTE/dY8XZh9m7RyhaiLM7fMRCXKLRX3lt892F
yZ8mWH2XHBgayTVuUu7NOS432odtt+/IlrieLR6kmSfpNKNtIlmZmVgs1nL0H3uz5JlO21uGB1je
RKfQ0fpcpMKy3rmk0dzwigVQ/So9j2xTufBspk7Ja11nM/qt6I48a2ebJeL8SuPHEjfLFqw8UI7U
26HF12+hFQsFHdt8sfSeEpY+GYfgEofBdbF0iE0PcNlbG2CbUuTgIx88A79LIQs4H4Pz49FIj9DG
bf3qEuzAT9IfFL7xVsP5MlA6riLP3lug6xqdB44F3AHhJnv74VlK/cFqZbOOSuMgQ+oo3BSfFokm
VsVqg6rrgJaFdgbR2mi9FCMK+Y5ylVHam82ZiRfm0BaAUL/QM92jkFecGnTJMJ5/9F7fNfaOifRp
xKsKKiO+aTEHXN5wAxgmflwwJA8A49t8fFAVbzxTc+SpWoV7pBE74dOyu6yEAQOhbo/lgT3Mj59h
fuU+5i9MwHwKWVzRhb7jSKMkYyBi0jXZ+0xKPjn3bDq7OMex0eTuvp5Ql4TD8sNjZt32IH8BWYP3
zBqIudE3lyZozWIfNuEjAjb2lxYNKUMvhmYvbSV+G9+4A+c5YvwtVwN7k9mv3jHJLGu41zKnkM2a
I8bJF4huz8t/nDvTLbdcsL7RMa8EvpVlUqoULE0rsEwilgmAmgdgRjycrfJVAkAwO/dXd4DRZV5Q
wBFl2EmBCoCddDCVPRBZf06dkk1JXqBv9IMs7J8VjzhZmewdq/PUL5xFwfPZlQ9a1m7nzvuZJSec
y0gg7tlLKFWhnMsPCkl3VSLjyqxuW8X1s6+QY6XtEeRozeFif1mN91MMFAOzQMgfU5EqdgK5OZ5d
PXyhDwrwJL/6SKw4+tTaVuOeYe45L2ZuA22ZTGOXJ659LSrGDrVzmBbhfYd8r2rtX7+Un4SGPBb8
WZ7I745ZjeUDc8tD/n166JDMWtT5A9vPqfmXaJpg/YcpHtDsMcWmq7RTVWB6jOivNAFIvlaIBk2y
IuNWu4u3XmIOxTxQS/9x0qqzYCgAdOJM84xGFMJKe1VlHJ0r3dpmBc8CTxnzhigAnu+iffZkc1Zh
/+2aySnhcVKbEsECxhjdpSll/2cn3O6d1T37XIF5Xj3XJDWscLa+MuvbTaN9Z3aUJBR3lLhQ8zbQ
vRn6NdNz1GUR5KwcfZf2mPbpUVo8DFs+x1HMPi0ea9spSZ9ISnitG+cb4hkbOnNkAYGmPdQblsDJ
4ibygFhPwg23Sg9JTwg/3YplZdwb3I2UQn4JAsRCpu6wZ0lbefBsbjE5ZdT7QUIlWKEYihNKaVf4
DI29tcW+YuUNDVBOfl10magPp+rVUPTKmXzPYpdjmTPC7fktIFUyb3EIdcUCU1fzhFC7vRpR+Sg9
lMe1uAy2mTGIgqwT2YyvIgmr1mhObehSFKXTNlXFgVQa7HseFCm9a4gfad/KfLw6kiTOBh+/4/Gh
Vsavaoy/fma+YS/8DM16ZKr+zCzjYGKUVua0WINJSMtusO+Avet3berPLHlXHY/FXUfRtkKkm6wI
dV/R3r6kRP2tgBYy70WUEAH7JeYj970jy9/PafoSZvtQL8w9IhO23Sj3XHKMFvMACs2FEJO96Rb7
/C/jQ1MknnHJaM7GdoaeQ42HEZoyxGq2euhrRKV9c2XrT3NOWYsopbU1sDkqIjdk5odwiDq19xs2
1ZvbW0dv5FZNdKPfDHX3FWbFu+3XWdDVT1nM+qxxvybBj9Em68gKjkN3Mthd0zIQ24nPePnB+Lwf
tabnnAUa3/EHCLkweYTzb8sdqyHcJ/yiPRj2uVGoEayhffYBUxXIXB2NV09i46bgI1th3+1AfFCc
MzyGvFl9wXBgfRois1oMAYBvbxHJDPzElIFMuOapjOq05rHCCcE7kEefhYEFjhE4+lUvYxM+2xed
J5LSQEgRNWgPX0nXYBvhf/NcDnkYITxy3OTPzXjmjCmXSFl/TdnI8pt9c2IPaMXcSwEIbdUqiOXa
CKQQtVnv7A2DUNGapdUsRwTVxr42nG3oaCeSLwAx+tM9leiz7dI/pqXc1UhwTXgpK0eIUxehPetc
uI9R+Ei+gkmxHt5x7ndEKKaXGvzvrig7aHlQ7gk2ZHvfXBQ0ZpvgNOLl62TT1o9ZpJ8ji6EgdqPn
1hM/WZd/GpMDRMv7wFzOeTzYH6H+XQqGBrbHXL3yJWJeDsk0mtChot/Hh8TjTO9RbedREHXFccxJ
neMcg2gI4U1N32EEzM7x7FdWETeTlHUgghmBAMn4OxDQsQB/9LIH0zt4fy7xEOvcIF5hkPa+CPPH
yYhAVufqXYWIyybd/5g6yXgjQl1qji3W9ouXDwbNmHqXUBKC4jetPqVJnzv73leT8B+GjMy9ybY2
LNt9MEJYBTP8nG2vEeyrA8Ug4GreuSRLBjaiV3Y3KN8patE/G2W/hqVJFeneknF6dPX8uTfgpfew
Nb1QUgKo6qHs+bilzfwuS8z3KiPzMTJOrmF8SDIl1qnVp4e4tnYOlQsWgg8DZPbRTu0to29t0xSQ
7fJRgKFu0RYMerjxoVjC+or+hsneySyohak+p5KwCrd4Teb6Vx/Uu9eSJTdwkeSW/ia4ZIOpmx7c
xoBbK/Qnu1dbLg5ozOOjgG1DMZ39WXFEgt1o+/tmPGi1xMpTok23Dee5WA9+jb3GougAZQCxXSSA
CCoaK8GRxhOXQn/UQHB2LmqQ1GmQFMl/0MFpihszaPD2aZl5i0tj6xA9i8loEIhAo2Co1U10qBO1
sQRgmPQnO9c4Pm2EUFri8q4RAz9mALRFj/0VjC/LIAbpnOFdz1FvZxri3mnT6bX2iHAq8MfmGdEF
enEnPM99fxptTtUoR8Ex20mD+V97ZTb06CN9HBxfO7Yp6lGBrNiTr8p5Sp3uCxGFcUv71lkXEKYh
sSancObTBgJOspP+JEp3V0SG8dZmxzLV9L1pWJ8d1uV9lhQXDBTxmt4DZR+bJHDP4iLb8F88b2ae
H0FTo/xhwq5vqmp86MT86oLBc/FmnQfZ0SYXCJI13GhN9hcmpXZuSIMg68d5JA38IZuEt06bluxb
7RfYUMGFi0uwdtaVV151Uhta+r6tUPZFLsZDDv1LguJnSKbk2BB5GC8+B4X+lsWhnCF4l+IAcxas
EedS9leP7Z+2yJ27zj9mtpFuVYwvrSEtqhjUnmH8teRRXwt8b6odn3Vq42rgHcRf28q3ZNa7E6cN
N/5icG5U2W9nkb1B7e4yZ6fFJI3opsiCAhZVGrfMrX0BtbB1bvPokDMF5OswLk7MOuvPfQIBy4T/
T/HIjIVwCGAp2rNlaTizKAByROuM0YPGab8tN/kh/xO9Ja+qzii3Y9b2cahYq8QzkCYUdE2Y06yu
x9i4uWx0BrPg7jW8aW3lYqfb+dXQb7y/GmFWSbxNUdxYDWYbv4rXjiEusZ6wiTPR6xvyxH19sxMe
EE5n53sTjCMrBGpG9mRklvGsMHVqQtX7HyjLfkI8PKj8nzzTkM8AOn08QAvdbgxUhepNLFHUvOht
TIy8Dwx7N4XDbxzap1zLVFA0cGScOUXcZb76qMhJN4modzwAUkO4pwF9iiTJLKKWEMPUY69RIBp9
j1oh1Ped9DfzlMhDbdI3pZOsgjgsq1PIEE3femFN31RYd5SL4tHxLaRbyHu5TV99j4xnT68kePS6
wt6efOVy+nUyPl4KiGOpVxMLT0pqyNVBNooS15rWBPoCruoi9ZeLxn8yRvC3tvzqzZAgWeJAVwhM
6I576oceCZfQAIeGcUQUJgMLTEGcOqTWb2ycgE/WA6j9CC4Bxz+WiIacjfk1M+gPjF65O70kVCCN
RbvP03g8p6MNtAXN0hpADg95UfRIHbzk5iH+YESwiKxjWuKt1/NaR5/5nd2nRtCWj+WQP+rEQpC5
3B7/+zKn7ovTGPre+E0cnmoKGQBSnRhdUg5lHHbezkKPtMm80WCUq7INRMp6nVnen2T9PTu2Ooo5
x9rikTvkuQ2X8tVjg3ksu+old0J4q2HGoe89phnbv4wUDI4OD1EwzAWqQwIYmB1c6yVaJWUJc9CW
wl1N46dlEApB43uYB2zvDNjOo6z9xzBxov1M1MqKZdeLVU9v0iKPQ8bPhgO5J9FbpFFWwTAUhVvH
XhLZBzMB49FvcrGFlZZsEkZmMZu2U4TeiiOVGM2qt0bQS0Z1wTSp08OPQW8jKRRg6JG+ZeapF+n3
UC+sNtohjNmgmh2kIjsZQr2KLO7cygShNeUziepbY/bVZYJXrxdZc5qWL6KSwCgz9K0EqHlXErkI
5Zvigzeq9vTfH/mtN1sMFpZkYWwCQd9OzOcwwTBMHK+NBbcMyasdVuTdJ9spjTpS2RrYY7J1N0CA
2SIZuMl6n4Af3UHSVRFffa5ykJjLiKNV7rx1u7PvihpxkruZFqDjBE8gMjMW+NN0SeAYwLEf1cVO
h5Vjt+SgLvk0OLJOvuy/XMRQtDdALb1S3ZTB2NATMD0aI6ZRlsm2yay3GDvqFaUgWcVRee/7Nmcy
nr2gS+sD1RVfuCSdVfIAWgmmOvPevTMPjLldIqs6NR4wx85X37Lexsm5ZcqfrnbOWKPyQLqzpN1a
8Cp5rBeQ40uEXlEe3x1fZIyftshRPgYPVCZ+EH/bL8xTFFW1kcidV+hvYaEzqGrSnVkKB3DTuVK8
NU2JAnHu8VRwjR3Jvkb3M7Rk7FhDzQLMFPu6jwGLtvWpqZmzjXa2KfQkIOKCpVJV3VsjNPF9I0RE
dhrUCJbWEdZLv4penarHNlcyJ8sKezk+0hlbvJt9YC/+qAiveIxd5jZjU34gcXQo4naimlgbUd8O
SUEs+ajd0PdaP+AEnxrmaX5VVIfYjDZlSNs3i2Sb1Km7nlNrQirXSPKZLP5onvbahPrRi9Ec52OE
mbrE9eRXZYr/r3oTzZDTUaTM5vIPu3G/kwi4SjcVB8Ocp4uVzBu7hIY2GRbWKiigfcFyoBTJNVJ6
ufPbkE6cYTbcN+OdE2PiYCWJQges+u6OKMjbtTJaa9PAQWe+rT+btXERlftTAZm6FzUiBvQPN1Q2
NNtkARTQb7O4XBj/jX3BOU37p9X1HV2vPMUjRuzMmauN40oHCU8tGam6eCEi7nar7dawifSD5RUu
6EXuFz03g7KmU+QteKVlYtkZ67spCq29bPMbOEKm4g8K533QhI5306CjcUKkQZHYNk725OQ1w7dv
D91DPLKj1919Q2oCS7Pkh9RCIh1abPVp7DL7GrKTuywV03hCYkkbXGnDc2Yg4aB9wSXlj5chbF85
4TAEpXAukzGC+Rb/cujpbyp8Njru2QLj9rbwl/g5k/CmYsQz4edaBNICfkKj/yBlah5phLBiTf5J
rU2kx0eb/eal9QqCgcv6dfa7u5+H9bMDBQLbajLDJCZUr7dee4QTy+x03qPF1vu8ftBUypCmG9CG
wqWKNC2kEkUF1YUgi9MSKLOt1mUFFc9tkB1kyfCagEjwhIXW1uiTq7J/m4ixPflGe2URq+eVBYqL
CS4kqvuBPSE+0jjcDsGiAd1ODRl9M5xs6erUpO1/OnSn/8gbbAJzOGL0ZR0XEYzDTTviU8JhpSE+
3rIMjIBSdeal6z1vb8AvJnDBhI2g2k8nYSDmO8kORPdlWBK6AaEgpWl5KMLQP2XNgg9UHfOMgXYV
O9PsGMT49SXtl/GpvJ00W/8xU+m1683lY2D4AFflqpLRw5fBrMebCADA0/9ShilUCQ49rCfgkU1s
mzHWRPlkkLdwnpcvqkU455l9sXPTF8Ms1yPjjUBzm3zL2e6yLdwVdkxWQBUhE4Zjvuq7ZJkCMhKw
myCFBQqmiHm1keKQ7sedObs07B0To6y2/g0OQWYWEQt0x8OxIQAT4KPZbKRyn8yR6RY651MygQ4o
QqC7JohRrx7LQ6gPd5dQM5VSL2hutZSiRAaUZnbRSlh/pokkA3CHsc5bDD1Fp8xD1FZHU/bu2h1S
DSEkGZU1l/wE+U/XoRTMPrkF0q3gQjg0A/W4S9E33uA9XweNs6MUXfgAx4K4GK+FcTM0O8G4JPA1
Ya84tYcNe2Jn7WkkHSV1mezaqRDMWBefoo6RBZ4GYvr0wx9wjRfoAFZmbtQcXzQPXHbWrvSs9eja
5TEHn7lKeuNUO9BkBrz7Wj+ntHdoSPqKaFdnJmerl8YzAIJHfurwHOJlJ5YkYijGmR0stkUrZE6G
ZXuhCmApxl1mhiF7TgrIrN8YVsqyuh9QL9v1Ca/lRzLECjNZ9lc0YC3IJGf+UbT9hmX/VliEbWn6
zJMX2XFLPpnSbCLzpj+8O/7aniaWz4Y4tjZP6ASioK0x7TVSxeiIORCqZ3FQ2WRjLyHSzG/nk52x
/hzQE+1ceAxBaMaHAS9x4Pn63W4aaz9FY/fYqQqOuamHB3egQm2zkjlfqVHmxto/ETXxpsuaEVNP
7x21cjEDxuFmjrI/GhjOBkc450GBomij5HmC7/iRt88hnL+1b2UMGsLqV7AQ3TeisG5ymH9c3DxI
DZHrzgMsos7T/rnsloIwpPDMwpzda5sc6w7Zvk1Rc2L+3x/n1vmKLVIdxg6dujb2yyRKobZnFSXg
zeUFWQ1jaAaqTV6YF/Bc8qIjlVxIagDvnk9yHPYHmECOX/7rsvkTqO62j3xoRshe9KmKD33dPnKH
IsCHI1Z/wOo0dhP67CDtDKb8tWqO2vLFjmZm/P9939TZ/0g7sx27kXNLv0rD9zSCQ5AMoH0u9jzm
PEk3RCqV4jwHx6fvj1luHFX5wG6gAaNgoaCsndwkI2L9a32L1hDbKx7b2fe35E7YQsmcYCr/CD2q
BQDh4C62pvoGESm6HURD18Lcn3y2Fyet8wt7AV52cHKRZo/jdJlLXrploQLGQRznJx0axEMqd6cw
QCPXpjZqDfYJAYCcbXAONNH0ZfId2wJGfHI6KS5O5v35GoBxh6Pp7DIRz2zn3h4XX2sJpzFnPi7G
1DmxDzw3BTsja85+zj7xkXmsX/sGxx+SCRBGaXBa9T9L3Ox9YWKOnXHJ2g7I+iCKdqFxGnHRryGn
N9chXMI4aqRHgJ9GErx4L6nyvHdEfUULvhDuWO7UvONIyUoTdYhsfbtwUgUbitiENBkr5yU1rF0G
AcmkbPNJmmsmR+gMVcMH6LOXSlEaNgMGogwxP8O0v6+tLjqgGQx7fLzAihl3T5P/CZLolDKssErH
Poc+Ar4fp9u2Q6qMsbFDlk0YIGfet97rCJeJ/FdTBZ+EXwHmF8zh2Ms966LxeBIrwRxqIs5hBXtH
6PDaSLAfLdCIMmFgl4b0NeM0WbEXZVwe0YTDoV9d+2nYMKwzeGXoq4dRfDukYj5py5jWKdzuGWIA
qGTNCBz2rGGYcLlGHIl1TtSw72GuzZbKqImxD8QHOsxQ99rG8km9H7O7smPcZuOZYcXsp0gchcki
Og84Vprq2fVb4+S3WKCd7hTjQmGGGf+cpp9ZGpLFUWCnCuoamyyXOzw0xyLRq6IYin2xbIENB1uB
brtpJ90Ql8NrN3TqPD0QSBF3QWP6d3UiPrK8iQj2OlsbGMk5oXAVp3n8BMrNJZEJs2YA6vo0RpwD
2qm9IYVmrcR4SftCHcImLJ9Sr8GGJXvs5pFkpM977bG24+gxdjBbTxZRkCR0V2HlRbdu2W/jdvT3
8AfBGjOoTuX3WuR3aWbflrhT6crEYZhZZzHY0+PI5i0i0/loEbp/wgK5cYc2vtQWPapO2WAroRx0
TogJRkSZlA2Rz+EdjOuWlduJD4xHWbvUNOHU6qI9s9qTwPVdQtY+tVbzGfKq3KROpNcjRs95IYej
s5s720eI1Rg4CInF+9EfBan+UhH9CquDxqm26vM43ypZ5c+6T16sMAIuJjx/N9UtjE+sjzp13tEG
KLPSeCN6Gl4FwaAaxFGvq+pV/oq7OGWgxJZc1w2B06gWJ1KRQ63mH47ljx9BQyY8iMglUqrS7qh2
LCHZI5cXwINrVOIdWKiJ6jWsnR3r3Ub4hzSaAhwD7loXxnwpk+QVJxwTdRynHC/YhNhVcOOmUpyT
iWKLKXyvuyS7+gh2m3SoyF0jsje8D9r8SUWh80DMxjhHLtb7UYTp09QOJbZNUkspK1eb2d6z5dMw
OpbxDubsW+uGPHhV1WxmZ9h52hoeXG0fCuFSmWpSi8lm2X4KqpCZmQN0ZXH+U4++hkiFaoGLEhJM
uueFm9w0SB5MKYLNHEleOHTXjr3FJiTkIjny1Q6dF9cc5QHI+F0dVU9up9LX0Mqnw7hsvwObcLJI
KQVdHA2Z0z5GMn8Y4ZI0uOX2k+OqtW137N1Ufsyi/jYfEveYubShzMKnOdsT8AFANjjlL5vTAecY
jlCOA30pHun9ajIOvc5XZNf2CEWk07OzoMODGMxAZAF0N2sD0j2DEgA33iZX4466Y4V7b7hWhnHi
7VusG5C/VJdH47XgOAI8PMKfMqI7h93PoRrnQzJGHqFgz9pgux0x7tZyB10kwsPa22+wKk9Jr+4H
J/OuvWBAB0X6Tagf9GMZh9FmvKM6Spoqm7Ny40gIE5Vtns3pGy55avcwtKyzmb7XUR6DISkf05y7
ELaC6WJldxxcdV6FjJeWbEzMCZq7zpJbEmm07wWc2zFTYNxJz9kBXkp/04fmmgMJq4uorqInHuXR
XLKyqsH8YSfins38/NyOwYLoiKhC6tptDFf6LXLbh7JjoG92WmJ/BcBhDCI8Mwkud40nhmc/kKAf
jXrbWcW89RllM+fpf9osoji3xts2tEk6q6x5SKY9cA2C2QwOHybb5uuCuXYKzN7dBk1j8chp+y4P
HFQIX8/XMAE0ZVTPlHgPn36N/c/OM/NlaFqwStZY3RK7mw6QApCjW0mgOdDeLSXx2BuoAXpPIErl
+Dw/qXT9XiKMvmSl2IQK7Xg0x+K21E6/n/rQPTsArk+9FXqHriz7i+1fMjZHpyG31CaZh+k7yZWT
mcbNs8ZSvPKrQZ5b23P30iuJT3RDTUmCS2loZDmch9vxCa9AvB4ZrZ+LgBwcUhuii4PPhGZAZsmD
5R4r93Fw83qD7S3eV41mp21Q7JkO3rVNgaNh27NZPrr+ieILsJOsR1SCtt9AUb94wg6fa6f61rLb
fjQjcoXL82bNRFasJuzely63MnLeG4D/245V4xS4zvgYKOONiEP09EXAXdi84Wd5V2YTD0v7hcT9
KImEx4yd/vLH/3oqc/73v//E8/3z3/iv/z+Y8J9+Mv/1f366zbt+/9MftoWGinDffTbTwyeZYv07
yvf/9V/+E/n7NFWf//jbB/Nzvfw0zD/F76hf03O/LtQf12n5JH9CBd98AghusvfiZ/svf+sPQrD3
dwtItq1cIT3T4lDAz/uDEGz/3XYtKQWnAsv0fCVB84IX19E//ibtv8vl3/AXHck3bQIcRg/7+lfi
7560laVMlkHflgB//+9v/6dv8b+/1f9VdPldCRyz5QfDJwanvnzZx5//+JsnhOI9wsCYU5fgxwko
xX/CA/tzO04pZr0OFXZnCoLEZiYejC7Fi6Kya2F26lBMYALmdNEHykRvS3fmDCQSCV/gswcVsw77
1ifAi8mujmuaYQWwG8qU9mHWRbsyrJA6PYN1puEl3Pa3WRXszaSHdtnUat86Wm7IR96ZtXUkdHZN
+648FyhPTNh7f7dUQximaewNYgGu0cZ3wJjHK3PoXUCWcZ3y0j8lo68vjV3jSmE3PmdByUIcp0Ds
rObJlSytLvHARGbeaUTFZ6sso0MZArKsBOXsUlHfM/fb3+6Ff17t36/uQn/+69XFByul8hBnbJDO
f766wpn82l4SHlNY3WU5tpSilHilSyY1QDQYhUILIFgPexFvmk7eLNl1G2yMwUpkeNXbxH4npX61
yuGFTobxP3w+d4E//+Xbl77PPExKy7aoL/zz55vIpOTNMFGKpF4lFotTJMNb9qYQemG+aMhixMVj
VOIEE4+uQSekVFHtZzek56e6ML+BRRnCl/SStjxLvOrNfQVDA9oHamjYiUtK7HyC47DR3vJ9x53a
097z3a3afguz+PbrDsjBks71XCA4weybreobrcZHIPXddtI16ZnujtjFLqwQ0fDnzjvDq6czM8OD
tgEytzmmeSuxySzk/Y7kb/YoXdxEEbUjlZz0/cySiLeOuGKvjZtSNsM6Suxr4HkWGw/GBxmEtFD1
B9RkwFszpRCTly4jKh2cvm6QIgdS/e9vDs/614vvKsu3bE86NmmH5cv5jcxdhJ7ovRQYXpykm0oG
jxUq4dEloV5O+XjuTaXgULjqYDIt84LI2IX19JQnDA1lDmqiyqstTIx8zXgk3kunKdZmPnrk3YpX
5sjupkX83k2kX8t5vBl8lZDfJRi9KzwGvjZmlbQxmm3TI7IIw7Qx6OufoWfO+7ID7lP6g4kuSa3U
7KX7XBPgpunxTkj/6GI1O6q4KG+0o6ZjEGBogDkN85Uu8D1NzJy4h46JA8ioKw5uuMxN9xmNcXIt
Lez26Rx+c7oalbHUHyFlrvsqmMMrSf3wSotHwqCTOlRmhgN/23QRA8Oj6kDuNi3+0zbPzW2Wec8R
NrCDq+DkBTLDdGmGWAPYF/yHL+rri/j9KTEF3xHncd9xfNAx7l+e4go/3chjC8agzuKzbPx1r+z5
xIkqX3ctRUuFVgAQ6/yM7MMGfhpa4JTqahQLmKmizcyC/1EHsXlyHHGfFThiWc9zFfWXiVJZfm+i
gVl/Tjs882ZQWTuaFP1zZoffpWrHm4S33oa3t3m1kxwHU6gsmKWYq6mYkacvQneTWw8eZyLtZbvS
EcN2nju97Zf3qx7rA8AbOnb9y9jpzw4nwO7f38tcj3+5mV3fVaarpG+x0ElWud9v5sF2UPk0IVzM
gsMOlXBNNQhnJJ3cdREj30bZd07fv6pwMRGgBNnDnDPk9a++pRiH5ZiYupY6JDEsMCX9w1L1vird
6iYYR6xtVo8hZm7QupMq2tIHps88CUwQW6K1c9YuhXv4extlNMfehrqZmmW9b5Uw3jJRnykksc/K
ZjYMs6o6+nEy7ONUUeqSGk++06I1pkxThwYjf93olcFm9hCDrEg6znz2XKQ7st3MYtORoWn5FAvr
4JiefUTFa6sQRoQcCFSmzcGaWLygSbqmKvZ5md6UXvqWqrHb+Dj3DrPUB+34v4yqG1YVFo8j8050
QfrbdmVhfkyi8TeO1/8oJSbchm3+StB6z/byhvxksqkq58OWHaCfZmDImmCPU1N4H9CZBPx6Oude
APyb8uVO+dyFrYTnWdJ2ovrO3JpSw3NcuqrjEKhK7mbjoW01oRWjBf5rtYoJWZKvPUKld3N65T0w
csyFvmr0zsOsbVIw9o8wMp7wnI270DVeKTX1dvwXCCxNxNrTNko2jnDqxUWUHHtRAw8c029xa0dn
uehvLSM89r6EgEvTXcch/83CatoTQKhvKbovedvxs25aRbAfglEPzUYmUH2Xj6lqw7+kFIlZwYCo
6H+KKu0PXePtgYrUJ2uxR3g9E+vefDM9JObGYnpFAnawJTUvchDXKWo8vCeS8Xe3pdb+0W2N28iO
D0w4isfQDXd0zRZF962JcU3ahbHKsLksp5LzUHUEKOhQ34MHWwtIc4gUmtZgR4fnWsBA1BJtfHAz
CHmuvQnjXtxMvOI5tYjj4JknbHbT1qnTepUgmWCvIOQMc+cnEYRLrxmT+TXirbYvrtY1SO+UyI15
42D6DGK16kXZrkGUsi+0HjtZEwElp7+WfvGekBrxl8bllsGHngzwey6EngIWp9N6t1X/ZHaRxmkT
vM1u/+EEVryjPHksehcyDumLCg+dpjNFw1CjYXNV2f5S8W4jQ84ps+8SEleg7zpVICVRpNsZkziS
RCzO8a+8NKtjr9SL49EplhEVHYvsA47FazoF23BxqEv7VEzvSUzXQqD8J6NtbjJ7ilb//i1kLpvV
v7yoXdt1sMq4nuuIr5fU7yuq39ueV/ZA0iJeJ4pfBos+7nCMHdtIo43IhlWp42B5UDk+M6c/WHlJ
MwD36g5liya7H9qS73iWbizED1yUhOG93Lr+hw9q/g8f1JG2L1nDXdP9675rtI2SXQY11+IeS2q9
Ta3CYGjF6zMrydPQmDNcHDptW4h8myEfCGL1/+FiLaeLv1wsdqWex4pj8qayrOUz/nax4BCGFmoI
0K6mPmoqPM4Um+9LNbVnguHRjVfeB2n6XPRNsT//sXuoeXo2sgqxD/tkpwjKyi3gN6CaFkY0nRRy
g7Me2XdZdiZ6jA6mHcIhxeQX5kOAmREVr0SVX1VRZJzocTBOX/+PdbfdyyC9ilwKCEz8o9cDitw4
c6TomfgLULgMPMbbPp5BT+CjrR2vvSUFwnTKr2ELhUiJiv1D5d2SD0pOpNG2hvJd5NJY7Yewv3Xr
cSOpvH+k63LdTYa//w9fqy/+5aKa7PbZ7rvSEkqJ5fD4+0VtBo8CJqPhYszuj1z342pmADkPAKTR
ER5sCAqrntMIIbad7nr6at282dQmBrYuWeIDnsCQi9B9mjEXoWKzNhpjejFprtv7Y3Q/4tUZk/7F
c5Sg3zd6r8nUoK8+BXLtmbF6diIJUCnH6jNmPglS72H2VbFOJ8zQIGOGrdxEGYBM36DivUmH23SG
Y0SqEb3UYtPVg0cgW/XBlKxb1x4HoxLr/TSgpNnUIu5Yd9ZBKxdvtDqVRpxt3X0y9kwGU/ThFo+K
Glx4+S1JbuEAksKa23Z9sjOS6MUJ3dsxj099br/RyLbGPr+FD7CrneS9YuhwZoyAYSwmg+LipQ+N
5iPqO3vvpFDSjQYQDacpzOkjRzki0jPfwNb1eDeWipeS3VqPjmVjNpBQTwec1ANrAHE/rnll9ydw
+chZxtlXdMO7HR6GjgoFt20vuarpGZeR2jQmcOsgG/h6pIw3LSYxwpTw1jsRvVElxxGigEI/LgHI
jliSMJINDTxgz3CmlExQW8vutziQZs6lNLU3BZkEmaxIPuRQEggzu4FJBnmmvDV907P/MzPbD0dK
GD6159DpMZzH4AW4+4hy2VuUxt1ZmLJza3L3Tab6fceQJC/Lb3xIby0dC+bzRyuLgwvK7c5jLxGl
oeQT8PUFMWKmW7O4wQk+uVdIqIS+Wym3nqQ/vvXuDZf2jygmJ6A6JLwsUSc7Mo4WFoC7mHAArtMQ
M7ThjNfIHr8PssXLp/UNe9kHvoYf7I2ztaPw/0Ehx/47T+ssK/LtSCQ3CJmqjT2QEjdwrJXKy+re
8bMfpSiCXYW2v5rzgLa0QL0HgN3Yz+5DmolY+ttjMfOFlA6YLzXpawabmRl0ZbC3Fuc4N+cD9MDb
uZNHr81ajs9ldhln95Ep4VOZOc1r18yvaUCkXUoE/MkPn2rIoZTEdds47wnu4GOATINZK8v9q8FQ
n9dgK7fsOHw1lzjoHvIkc3cp4tNajfC97AtVhME1X7i1WwhLn73yQtbiWG2d3v+u0R9Wc1UDVV56
TfPpmI0ep6JMt5uwwiVlLax6GBl6tLeSuMa64PFggGZ4G27es81Mf5ZTew0NTJo1S3lA3egqGUz7
vPSKbiz3rkIaf3ACt1pbnrVlOO8/hL5F6LcdNlb8066D7Fy0Rb0NrZAmm1XTMJCiVAjT/+T2kEgp
NWaIt/H7etzRTXuRxbxxTTwLNiAKK8GYRN6dQLbZ12LXDV6/rmLvFvQuoDMneSoqTNFFES29dVTY
8hSuXceS5E5oYzLhgSVUxDOE3Q559UvA2CLFAAtqVrq6dzMP542sjnVbRztl9U8V63+We2/jNDzR
XImxxoeUBqdwWNXWaa4NFFeDJInjxydm3I9RwjYvq840xlc7Ww0/isonieDwmmzmH/3s0zTN5gwz
RQbu8Hs0jfuuIb3VzLm9TkJvZY2ZS+gaziavYvxL7XudZeG+4qyNW/wNYmV98ZsqPdH8sxlxkIoU
GT4dOL04LEFrmel62wyC6XFL9pnYZrnKIducLQrksb1ZjK09kKlGOoC4bMobSpZRbUfs6wOnn2ih
jAGUygWeFopYr6jt12AKMSBWDDhQ+oBJ5ai6gRvjyHXIxHke0kSDHd+5wXvXRfXaSYgQ2DQfWnVy
mJqZxtaOR77td2kODoIDfcwZEFeV1wcrdpRcap8spMGMfvlW1+iU97yS0k07zu8OOGwWCv5aSZh1
aArY32yf15ROU7+UN/FWhBEPTTifegUUIebMUBiq3YgS/6iB+5HNmGbPr86YeK9Sdd9HH9v90KpH
dyYMG4XqBeivXvdhc3niyDHdsFJho6D2PmNc3lmSnDOubHxZ9yCxucYju3UPl6kCsObOldyllrhI
VKGQ67c1ywZZI/HZYPtMzVv5xOT+I8wwyPpysnfMzrakuNlfa9/G3VludRtCo8xCWooqxjvxnP5y
B2++1sbiX+zLfD+ciB6ED3jppwMMU7a9eCM4L1oQ33tiBjqHG9bmpC6akrIoSq11d8aJ98Ziv6H6
AAioOT6atUs2w/Q2Yq44HBjhXuKbQAEZ6m3gR2x3I80RtXpMrR5+gGJdTWjdOqRu+SJqjjlL/5f5
KueAToOaY2TTv+v+lBHtaxB+CjY8WHUWxLl5wyhwCz8431mcfqiYptLGqMJtQKaEDa8gFGypXd65
T6Yt0MSID9LQuLODogQYLKmITRHNhmIi/xPX32BlQhodLJwN6nnYutTC57wPj1E0XbyK56Zslt7M
sMbQ3zBPjwEIb1pcVt45KKZ43WDAOc59RhTcuHUNr0WQmNtT37j+oZZYs31vArLWrlwPz6UXjT8x
yrIqDcGRLPfSw447EwfftsNeQ5S8+p4L11m7dns3GFmy73zrW4NOEKbZTVA509qd0OfScKKhin51
iHD+FaxGfdBlBOZMBG/Qf3r/kxcAA/p++vT8X9Zs+YdOIfRq1eB6gGNA0QJd6GmBrDWrM106H/gb
6zU+WkJa1oZ+32Y/9g0OLztnrta4PwJGg2tuAH+jXZ8ei9kuDkmDiyIM0vc8BvRA2zwuPbEigXen
IGhuRV2wjNPthKRrk2T1GePLPSffzzJgKA2jMj8Ykf4qD+aeoyyeEjhnyxv3rPIY9dL0KQQPOura
moZwizx7OGUmtkucIElF+g12hdHZ9gYGXRSheW0HyYsvXsaOYa5oeNfZTaa3LqgWMI/muUSRPrvJ
yLUbLxMAnabQGhjdCK20bB0uixgeR+Q9lowYvnwZo8rzgi40kikxJ7iNBOsLVHR6D6tL7lDGgds5
WwPghdC4DAshjfXkiKf24PYTQ63psW6I6HIaO85sznedi9rqcy7GzDxezTa/Jpxw7yO7fu2MRN2S
kfU7wu9z/sOMWgZeLXNKiDYc6vMzmuNdZ9c+WL2q5EnEATQ4a+VSUYjT9SXCbAFMK6RVpa098CBE
RNqcbqfIIq8KrX4Xm80IS4bZgu9B0HWz2V37Fl4txo7ITuGLjfZBHQOFXsZU/oL6usSV97zXBX9j
fp1LY1W5mDDsyqfDIUJjwYWJzbdE6FgswZl/qwZ7Pnc1T44ZYVxp4TokTXhHaUZ16mP3QLhObjDl
9hg31Yts6CWPZ7JEeU/TTN3yVPIn7AzBZTSifJXSDLW4I8BPOyBeC4NMCFz0BqDySP2PS01zCF/n
gaXkB5XS5qqkV4FNPmkh5osT+lTzfRy85FyCPzwObTudbEYjbN6rC0FrrokRipPMBTeWSaETo6cn
ZbdA1oBLIQPDU4OrErhErTowFtd43FYQEfa+VG+RzuQ1rXejzNWR5MdOG+N3Ghv7JzcM79PxPvTs
R7OlEjmu4h3YFhwldSvvHC/d2Ww30k7CZzJy7Jbal3QjO9/cdDp6jl3tYrjwa9N0nvAR/BQz8aae
SZztRngal5EKgmycsKTAOqdxyB4fumKMd8y95X0xkRBgwAwMPyiwddMAkI3UT+Ao00dobuQZH00O
XnGEQjsWN3VFRsdkRnJUaTVuIw/ba0E+EtZLzc1Hgi4Qulwl1tDeliMSHuvop4NLwjfcKxHDgb0d
xv08nHZ47F6FSqxTLPx7iuGKO9/rAtoNqtPXR5CTfNFF5B4dNBhmMv4mA7NnDtFtWnDLjHZcnvXk
HLRCB+8cSnzM7iXsJiYhJcTxydmNpvnLUOUzJTiUNBdLa7tOwgvYe7rfINf8II+UXtKWEAkIf6C8
OBNHYACYdFW4TaSdbBI9ujifUEinJZ6t2wencq2bYggeXKcnbRTN/eGPH6jmEfBC63WMhNAICi/f
dV0Ncj+wyFX0gjJnu77XvkV5igvqau7JBIa1dw7hy61pNzT2X3ODqaMVJMtukirftFHUH0NCLPs6
M2C5JeVrkAkSZqL7iAXp2uyzbqfvBc1+B6XSQ9oE4SkolLgACoTKyNpONPO25Ua7TDRIr8vSF2uC
d+756x+pRT57oh5mNzFGvEptPGcVvPSoyJ7qaDKuFBdDweR0jUGOnFjtF9NNlC06W4tQOI4gimRo
Fg9RV70GU16czZHZJr+2sc+M6Ycsh+LUysS8E5GxZT2iybKqOSgqt7sLNAw3HVBAFRBTu+kEOZ4h
IuxSJLxrPLZaOKYjpmO2IJyGG33jjPrINq5+sjRJMdO8dRRHbpHx7eLXeR6ralcaE7qqU+ptHHF0
A9FsnqOS3WVokFzImZhZ7kORRk+Yi5xtEbNINRIxe2IA1qmtPUwImTOpNt6Uv8Q8XbRldpvO0uPt
4LED7RhkWKzyLSQmY46HfZuWF5263VMTLiY7YPcG3uszsHE4GPAxYbbHhyBxmnMTwoe2cbaQhTbS
PcY786UMOH3OdjmeCB5REhu33Y2VNS/KHjKI5XX7grlm7m0a1PklCssY73r4mbpvvKe5n2MYCOND
vYjfmazitS1nluWlt5GV17o0kb7UZFtwiISkkxi8rEhndds25KUVivxT2C9D5I2XEBeiM2GXhLv2
JSBbrUb7LgfQJ65Z4TDkjzPdJiOJ/MQhvZDGERq1xoYEgjXYzxNZxjnDKePnsOzMINsDjvU2sxkc
qpRALYht/KGGt/X8CnB750LlJo06dMQ8OSy5ZWRkqxBy8TbVHP6Hwry2KIKbdKYohiW6sf2lpI8b
phIuFL7hxGGvuHKcrWLQ9CP8sy04iBHrFz4EVyhgQ3SlGLnPA0Q7FpZpNRw7r7560lB3xLdxDPuy
3SXsUDQlW9fEp1xDhX63017dXSNlcZ7uYMF0WrNLHIzXGhjdMQkyhnOoppNOcE99VVHw8kKswnQO
Pe6UlwhDvdMP8IvIS8zI6sTgwo5USjL/GqKIpK7GRTUE0a/IitxDH1g3ZqZ4hYeBuQ49oiKyoCMA
LgMBL5Arl8Gmq4wn4zjHlf0MT/8CX6cmUMHPJ20h3iCV876CAev0cfmgPKq8PNtCRrPMfGdE3sFx
4gBjTR4+TgkvP8oUVyA5pnddmJwBQ+5qV+Q3doQWRFsZ4Mmx7jZB4r81zGGO4Dy6I018ap8ltdjU
jtMcBCHISs/ja9bgYtKDG2+MqcpxfoKIBdbKEakfd0NYTt/byr/G6TQ+2T1nEdk5W/Ja/kLeaS+t
ZVUsRSensYwnURPcSCfxTSw58LhJT6JgvNQD/VrBnrvHM/HCeMbcDlxeXubeDyMeTtCP4n1Qoevl
HpuPL/uQ6vW3MMQbj6WMqY3I+SlezVqohnbX85IHlE6ERU7Fs+ck+iiWGLwXMmoSVqOJeKgLVs7y
PIvnqiN7JgcA5aX5SrvIQ8ovoCLTRhQMO3oRKalLSmM9jkqtPaxJGweAAtb16piPDW4EqIFzylgM
dvriyaMJmK30sh43imLAEUOzBsQgdHf6uuM1eWimElMFFFsuinf/6gRUOKQ1dbX4PJBMDT+HJsj4
sCG2smtGdC6qqAGz04bh94PcaiQA2sbi/YAfZDeIstrpkjJPmoP6G53Vt0PtD+faqT98k9hRChZn
ZhUUS93D10NINn1Y8Z1Ee2PmY43zDgcGEerUexuW38MVBZnHk5ibh5aCYermp/7O9Mof3aSew4qJ
3hBBxuAnXCLApwiwi/hZDwexkAUWdhcnxlkE/iUi3eMJ+oM64EVjV370Hqco2GfR2STin2IIKxfd
xofR7uTGhWI+dvoS4ytvGkqeOn1vlQOv74nLZsiCuiMCItuS2ZDbz8zLlX/xs5SeZ9CNN6EO4j9m
aaPPDDJsKC4IIExhVocTXFDwGuQUr1qkNXKs4AenRZVFos72eb5csWA4WzZ2gqCnjCAI6OtB83F2
PtXMJkIRwmOnEfR/FRjOjrIwIcJbUXNxiM8HVfFWdcK8bRUe0tKJaHlqj9ShzsdwNPwNoREKCUea
TXJ5NczKu5q2+Q0ljuJqhaFjXVeCKr0uCq8D+NMVU7Z6yRmDzuPum723wrWbW0yF9dYungvyeKui
xEU78QTpEvg9otMZFpOZg7+VnJQo8Rr2w/DdWG50CIQ3cU5b8GwT+609dRfaFshsm2liLNX4wN4y
3RVmMF3yELgUHoZ4ARPLwhqP1Epdk3nsGQJn/UHUvbMrXdwmjXMP0ePCKLs5+BDh9t1odlvpTzPO
diZyHcoHueRE8AFiusKFW5qntIayMtMfsSYQlpz8jvTYQDrZi+yfSAy0q2t9mhrOwdBakWQyd81M
E74Rnj7TNq4ITyXPKh3DcWR8pzuLR9MpXoh5kZoCf7OuxgBgekUXuE4lvt22KHblMvDTQp26oVHc
XhHaPZTXVZRPP7sSI1YOeTV1rHnDAR4obsDLI8jI/g+V+gApMZ/tipBbZR2rnrrqAubGoJ+hNrgP
rgiesSjVNxR5G9iToX1OicPhqME4Y+GTjThkrSk4RHSRSXGva6xliY9bp+GFawTurqdlAC9KBHmY
REbbM/fvJvPNSelM8+v0GJB0PlflSNBe1c9sN9xwQhRGitnK8ZtNevsKwmLXphLNj2BkKfy7vGKP
NQwLwW7CAm0baXr9+kcoBLzMdoCf3CfcOIl7ZvwNXqWMrrjE3ficBOmtSQHIrrHwDQ1T8GYOKfFG
H9Skk8iPGfliRYp7pUFzb2NGdquJSftBGUbNjIr9IYN8NjO+xSHT+u50w2nq2vlKwOAxDlzrAF4O
Pgy/qTdASEGXXEvbbrfKKF10YLgMHvcKDwbWG6ucdmL0rqyQjynvCe6Zzj+amPJvpKjfnZY+mLkz
fbQK85wH4wB4m2o86iC3srL0Sk9Rfg56j1oTbUE8oy9gnsl6ZhFIv2IWFBy0VKYGzfwWpNZ9E3jX
qsibs9CuviMQ8+k0bfStEbgHbLtRB5xBHzIkmZKPyQ9LlMcEMwB2eK1uUjwAme0jU9Xf0v/D3Hns
yI6kWfqFmjkkjcK4mYU7XYvw0GJDhLrU2iifvj9W9dSgZlAN9MymgapEJjJvZlx30uwX53xHy17o
SeUqABVIT7b2jIXAJb1TnGKq8QZCBUYHFUSdeO12yCMJWrNp34TgbLeE9prbM4la5JTiJ5/OWB3D
XcF/DRWd8fQ4VCH+prElSy5M1slIEEgxLwVxjHWE6eklV/STXbbPy16um95pd2PwhyCJ/Hk255+s
hBTuoONfSeyJsJS2czuEWAatxdjIc4mwFH0Iak1BXnjUH4ui7o99NxEgLD3hG97P5ElUDFRCvqrG
5BJaZrXH9PZUz4oK0XJ4duzh1ShJn8mt8ZDNmCL7mDQVLJ6PE1LEC/kJIP/Hxn60bG3YEqLn4fLm
uEqdR0Lf3lQoQpDBZP/GfO7+iY+s8OlHui2QAtJYDukUpXuZcgc2Y7tvhD4ex6h9BuNC/GKJhWQW
j41DveDIptvVUxWeiChcc8LxrpksbZd12aaOYe5WSxBEreRErzm+drZ5l/XTSwgi1JCUvpF6gTx8
VbPNeNAdN+6QPsSxRvQmSeoEoAKGksRkWikSQfy3/fAJ1tpb1wb3iDMgy1TFQ8Uky+8HDDgqhsZs
jR5j+LT4UDFk6qClabME4xh3JI9W1t8M/mBW2HdBRTXjuqcJ3XnBw7FefhiIbisvs7h9Rc5PWcmV
EN4jxJjHRjl+yshKjJhnZSfGS90Vr8R13o2zNe6Ql0K0hqq3B2KUr03yX1FO689YVJpHU3TYT3cz
caSpaC8d6IQ1oVQwJGI33QdaGm4sTkd0Q6iCkq4mDp2MqDwatW0TdAdwbGd6uOAaIvkn1RmE9xCm
R0PN31U+8OQoBoxtFF77mHFPpBu3Jmw/yoFBYeWQruR+qth+K6JDPaRyF43ov1TdT5fa0a9p07G4
MCHCtNN36LBtSPLy2eppqOqiv/cG6KqZ7K8Im2GBBHIbFwKNDKjzmYgzZS7tSf/S8JlA4oGdiuKk
Gd3HvAnenNaU/Fgee3Vs1ZoKH12GQ6s6xc9MRgVl9nwrdYvlbCfw1JWCGoux0dgSymLDxGCTj/Gv
JWfMp+4F+IpTDnBW4d4zv103Uty0mruAatKlwuDdmmW1rsISdFoL8Jsthz+ZTGL4DQY4kTqNHBG5
qglKicvwFCHp+jf+pBzoYmywDgW5EsXNaklnCR1WmKWxG+zx0PPqeu21zeNL+7CTYkDIM93gLB0j
qGur7DieyWlKViYt9dxPn2ZqvMal9WJl0F1ldwbrfNDnPxbBzamWPIk5fapD6Lz/pltMSOv8b1AA
l0UeM+Oqch49UR6HLHlKWBSahIVgwij+rjX8L8nsd7/l9TP/bf9ToT1CfP73n/4j/1KL/99RZm+h
lPgf/0vI/n/J7M+/bami8p8k9suv+LvE3vT+shwbKYLpuoK9GKKMvyvsTfcv3bR1TMvCMXQycuU/
FPaaKf+yHRfZve66DN75k39I7DWh/+U4CPKl4wgPtZr4r0jsWfIsAtH/rUtCpm+h8fEMpos6u3CE
4P+sCokbYCL2jDLPjmeMuXmFn2hG3uc4DrnQpNSA4S97/Kt25TtI70I7eScnGQMJyYYBRtXI0Ldz
7X6y78igWtbaNouiR3MByGVksm/TKNyTX5KyXdWxh9dkiZqEtTKE2pQQ2VbjgEJXg+i9ZB4d0Avf
taXnbEUV47dCIIQWgH0PstpeH171VHKMhBHc6MlBei4wH8Uxx0vjkhbfM02fdHoZHbhW2DOpn5iR
I8AwUTFykbAmyKwjmynoh8XObJgeyvdBZ2QfJnG6FoV31E2w8ZkBrTMW3oNXGI+cktk+Ro22jTu1
JKI/G2wb1lUGRYr8wGDDRVHkOlfGQN+H8GBrJvthUg91hIc/kgeRFgQpl5zBrEdZUFYxMTAFQIkg
Rnoy5b3j5/oHZE1kDZJaqyFBjFkCLlkN4DuNTn7MuVXPMZY4D474MdXU16yhZp6M+6yV/aZDpI3g
+MEpSmLvkh2AivSe7v59AMfrE9F7o0x+tlUH24PUF5P4mRhIgNZwF4PTvXq18eryveUVy5JCthyo
Rref5uqVNWKFN2BT81NyBnJrQBSvdqlCzq42NrkYh0avwxXsFv7LOJQ0NBlrGlGcU9AWraYq90I1
yzad+yfrOxaD1TcCe6STFtR7Uurlo0wSiFG9Hvillu4xlaIeHEy5oRzCy6gjDaQG93BpgUlz/Bqf
ku/AizYrQgQCm47KLURzym0bYl+sQfjJriOM8hW4wJ5/tol6Nn0ExpqIysh6gHFY92SbZ/pmtKf0
xV45QO0vFNZE5JYUN5X21IoRhZfb7GEvYIiU5zCfBxgM9pkrBkFkg4m9ZPqYzAEh6Fj82HUj2AC3
ad0ivCV8swgLAebliA6REqmTI7qN3pLsZtXYro0JUClV4G+kJmwKhUyZ5zv7cmTOG8Xtq5ivmL7U
lmgVd93iCQH1Vhzr3vmTZl5wkEsN3up/JtdD1QZIKa0GCqnM2bgmS7jGgBCy6AesAc+dbYTfmhjw
U7rMGlO25D5BPleNfJidozF8lX1o7sr8FnftUdC7rqwohGgwwTsqpGLNEScbEBIRv0ft2AWe57ca
wTms+xBnpvY7irOnnDz0pIMqP8U0HyFj4Uob1bqaaItE1ElGi4QDGPa8Zdh4CFixEIH93sZ4JdKc
9okK1Z9jdVe2iEiHajM2w4+NQHQt5woWl5NsZnOwCf8YiD4hmAXu4vhOb0DCAVHSMIBn7ug8+iiG
+WG2BG/mDCiyRAQv0Vxqpkt/0IIlsGd5wGPzQaRjdNRIyLG7Yx2+zkYWbpo4QcojBtDFwnosxfQU
ooZvSu/qJKwzBpdZhbTf8tgy9pkGjRNWtQ8HhIGsZT0r+GOnuVchurb+22R/jzEUKlDO78G1Ifaa
zqqPGLyqKBvxJo8awxVsM61VUZbDUlbuvqETbiy5n/kVq3gq35VjMeGozUdHv0Rp/jLZj+YMCYEX
V8Da2Y353PJnKJxl5Ph2iv24KCsyVDh9wTWcUR/5TNdeMzlc3BFXtReDJ2vkkO3wfp3Dpq/3iaTw
BV1waMwUal2U0FzmLN2c+ANnYsW8pP9xDHeLxHejJXCpQ+3brdKzwwhBn61TMYFa1/SUst77TQLk
kHuvsa7VBL8nHfWdEbPhlaidWESY+Zrc24+uIp99WsqtynXPOs8R7anp8zsKt3iq7/N2eB0U7YVT
5nvCAQkCrFO2YWQkScJMCGxeKj9jPHtJd6/HtiCql5R6e6Zi74kPjKj31hpl52SKH0vgLiZiOEXZ
6N1UBn00aAhoBgTEtoe4MhhH+yZEoyOrpFnumlvXokIsop6VFLfVqrbMrWEjpME+uXNHikbOUgIp
nWrbmmqbxfGuLZf1Zzn90gzfs1G/Cwp5D94yf8MvMvMKe9Ee2skGyFO4isOOQG6+tbGNr1hDW4KC
SnjCoOU3+UUfxE/jDYlvaFHLGk48MHyE/dM65XaY0kszq27XKDffZaC9u4l3kP5Wn8iBX/gpQ+f3
oujvlJ1+Eanrpy5J1GDoZmns4qb4gowZoGnwQi5rNSBG/MbH22zaKaaDrcz3rKKhbCFaAWL2PjUP
3yuLqpy8DwYeOPsbE8W/0t7gYpGce81d3iG7ataWpOmNkx2jLWhXTmtsARVdumeBnZQ4sbrZVU4a
XmMMeoxwInao2TdroBQmrHM0DXRBIy5eGdsDa5Ox25cRkWGa+FsGZL3K0bGoBEYie87trFUMKNg1
EOKEz2h8tKbyzc1bwAeWFzzyJq7hIjmbruvehDE8ltxOey9+0onNIcGatWc2Lzm6TNEH8KArZRwV
awAreTWcCWB+CBjKINoE58iwzbBMG5RHAVpobBa7UB60kU0PGpqNm/fkeqEfW+cTG349e4gWxWqe
jnBKRr5kFse/JfuqTUp/tK4Q25LOHNOPSNBbVnNwR3dmjJE0/lBlBw/YLgFbTukXLkVCqMKdETrt
CvASAbHRuWbnKIeR313QBX4vy1+LQwmCc1psyZftgTvS7MYkAeobR04kuQWIBsfyBQv5icj6eVXa
abeg2z6Ump6WV0mVA+wP76dkVEYiT3mwUV03mV2sXf79K6aoqJm7FgUsMWSd6X5G+nvllXAakQqJ
KXl3x5LRInA0WzYHAbM6XvR/NB9jlvxoqA4QVaNDGpx5W4cOKhcm9spIDxXxEDo9M+ChoSEnJUMi
C+qTMsRiyb8pdOMPEnWfUxHYb2P8YP3Kuxk8m0sxxwDB24pCna0ZdQWO4RlgF6eJhUQytu5sM2Is
BTd7rebsU9erPXnpANUbl624emALimk/Iagz7+pHu/Xe7aS+byOR7c2WOMJ54K6ykTjgW0vvOvvb
RCOMjx9qfOTmZ2/Ef0C44AK3H4mjZ57g5N5H2KOHkQ7frf4gcpiJekXCcF5cI4Rv+0lNf8qZ1a/d
l8Y5HoznoGNZQwfsp1V1VwZqERirF+ho6zqHR5YEnDvDU4SVBvlsgp0cf4a04Xb0EnBVpes3S1kP
XjZcxDL0wJHvEuFsvYRAwCMXr0RiHbxdXccIh5nhItb7I8b+FBH8wyqxv2Z1+jwlFYtVbRGWaTTA
AcOhchu5EiZWG98nFQt+lCiQL0i3AKJw0KF1xQATKcls1nGdhtNOPBGRfA49dKjeWnnJOQgVAkoC
cpSDpqSttoQg23udj6VgY8eQ/x7n7Vssj3yLCEKy+oII/sZt9xY0PA9uTAVTEvJiDb0CEGR+1lP6
bTGVUE1nrIjOBnigtxvDk4T7YZtRAeQNPd52+jUZ2ovnhdZ2Gs1fE4C0WBASXAbwxINzYlknU07o
To36VSvKezZVHzbmnh07S28zVQ1+sG6FPPKPM742QTD6sweBvy7HXdokfA5IrtIUlioG43TlGmAf
xEJlW+VCSxB14OvMCvmip+M3XPf2aATpnx4vC7AUznnwVT7tIM9O3fx4YS5Pg8ekFyUgiOyqX5FZ
JrPPCO362rSrb6YCzAW/6iEGx5CJ9Epy9o74bh0e+gI27dUHkbsF03F5gsdJiCm31s6q81+wr52L
hZVlneqnYwx/AGYzig7s+6M8BZUOvsX+NCGzrEGp8V4viyCHHCXdGFBIWLG9iSCzbCbvIdSsGIMH
HCLIt7C5hvuyneZVX04/SRhzMgEJMMeAbBtGq6igkcMRY1HdpI7mgKbKT8lw2UUMSddF26xbwifX
gYlKcmlpCEigjDI7csAtZA2qFO+hXvOBM7ijcnVXtls0G7xpF1Ofb02NnCQuUTCw6CMDCrch9e9T
X5PBbJl9jERquvUj6OYSojxI872D3i8c2Ke1tDSQjn0HcVoUUhhPQPpW+fwoWh2Wf844qCsbeFZG
BcCZAgNbM84cMv+wHI/DU2wG74PtHZVUqKsCSXwf4ifMTiXfrf4VzA0XG7mMTF0WNTzVKYOhVa84
GgWXzzp7kUX4HbBJIrSAu7rPvEPpJh+uHV1m0f/R9XTXBBhe3yH3HO0RD5fo9Auvc0m8lf0cBoTh
9iHXoAfYVi/Ma+dVXBVYVNHifSSAt/3sDgqmWEnKFricw3Uoq0crYC+AGFLqD0YfvuVsRw42Rs6t
SUbcREvX0SxrevEFGt+6aQ4lgp0FWwVejuwzi047RCPo2ZwemvdbRFwxynCLjRW9ExpebnKU7mXu
EansmUdlleYlxoxP8Qm8MQ5R+2fzRY75sJGJzjnQaWeHE343uSPCaBxX2PwW7B3Wj3U9aelT0c1n
tyGZOdRqaGv11xS45cVif4aBDQcZ9IGNnoT470p2oXlf3GKSvauhPTkDr9Eg+mknySbwhWe8FJGG
qqr/rXjoeGDnM6WKOsfFOJLQGE2HPogqH9hNtW65yOg79/kQk63cBvFdta7Bv95sEJfrlLnErr/Y
Wna3uCk1TVoHR8W173mwfRKSFlCdupeJI0Tl6nPA8ImTU65VMoJ31I6zZifHuEcUVh/KunhqCTZq
tfBLS1IAzo13CKlOiqR1CR7uHsD+/AzePO3QWlwd/IlrYTJ7LKxsl/Lz+wiQR+bX6Vm3HKTv3JWr
mup85UTum/drusmtEAgDpt7e5XWzSYT7GmZSX/mRd6be+4xF+BONFCm2TryWKCz2+M59vSiYHWdB
YSs4J0ZbwFZ0XrMCqE3F7GrbG1l8YamnkcVOAm4XchGBVWb4iFuQh9V4kGI/6+0PAHCxG3QFG8Ft
rgoVcADiBLl3tYIHg4opjVAO14+dTrhyG1DSmR1L9jj7TZcQn0m42qkZLkZ5It3nPhSSvWp/7RJi
+/KwX6kCxFI62d/KIBin8rTv2mMOix2THhUTcW6zIYxi7zDO6g5zGW144G7Y/fJ1VE8D+bQDwraj
O7DHjOJmu+i4eJEt75RUTfBIzVxAhczb5Jxos+ln5fQ6huEHFda3Apx8pGP1p7as18t8uS94PAaD
9AJTlaw2wmgDK2eVN+O4G0025K4+uedhKuHXMXgi0dfc0tZ/N5g7zsk0POsdSz+EPJuWXD7/oi9U
CBHaD03jdMwXND8WBRP1cTjpZoUViNADxlq7iqBgfGKCXfG1d1tjx3SGcjHhhWYZ3sAcaw9KdHQK
TbsTAwBgg/Wkr+Ed0Frs8Qi6A53JUC+S0Xe6enHysFaIvPyzQk8ywHxf1aL6MfMQQxJcyD4yLJ8s
Quv/YaT8/zMthnzyDyLM//xXs+n/hiNli4Huv54or5mwN+U/s16WX/H3ibLh/GV43D7I8KWQ0nGZ
2P59pCz/wljHMNkwTUfqjmNhm/wPaIsh/kKUq9sekiGQUIbDtPk/oC3GXxgCbWa/0kT14SGh/a9M
lLGK/x92e0SApot3VNgOBlJpCPHPE2WdfmisQV3h1rto4Pjz2s6YcvBom6wxGH2O3mbcSjiBGxyS
T0E6bIvW2mQgylNrXAyy1pdBa2LUxJARYRosWaZwkrDbVEBOuVQOcOFWltmkm2yech5V65fF51O3
pKOWS05q5mHsUialVgN7G9kVdWOfPZYuICVFfEU4CIQ6Sy6dRQbr5LD/a8PHfElnhaNIY2tB/oQ5
tkYrWEOiQ3YVvtd9WKxjNziz3doD2ycZs3owbMbgmMHGVar9UkQ/IY/EZEygka6jXwiWDNkwAxNC
qCw91HsIWBlND3mzHcGzVkcCLfka7K7JpJVw6dI5f6sJsULfxIiiwprQo6EKQClvc8GqUCuKPZ4x
jr4hzXAK46ckCJfp6ra3Ds2SjxvYxsTppDhACM+N3TfgF/hhK2YYMY7NsQf1i4NtV2AlyyQyWMNO
19aSyavVx4CI3nIdLXm92ZLcqy0ZvsgHF9gA+XoqtA8RnLfY7O7ww81rw6bzM0lHzkr1OLs5i7Ae
NM6SF0yu2slFC63j3xoJFB6WZGGN6qJ5FsQNE4oRlcTn5fOXt+T1ZmXylMXudzxMT4McH1havmjW
FO+8iuzWgUhjRbSx4ChsKLuwO1qHqaNnbWbIr0HGdMkKLTA89S6KTNb+Y7UxLH0xGrU6jj5iTPB1
ZWYRn2HNbBMDp/kEk9TgGAwZw+Gg8cKbR/61iOP73DLb+5AcXFe5cO+t/iecQcdpGIBsTftklm2s
EhrMM58UdwQXfl2uTSd+J5p9+Ua0r85yX4lpD7EiCTpUVh8Es02CoNxiaiEs+Blzbr6H2RcjcL1R
TOY6TqtgRVbPVJrHcSxekQSjDR/47SdMUauI1MShUMfcSiXUr+qKznXTj4E8YYk2t2U9Rr50s0M5
Qi8HqsaGlEzgwCTZjyEou51Rnc2RzUjSPGFlknQO7mWe0p+E4lxG+cDPRFJABpnYyx9kFW7JGOFC
KA5DqJ0cd1Mg67fa6mAh1fHK5nkOZ2vj4CZFm/BVKagXXcm9k+0rIR6sBltESfPB8967S9wtrHmS
Y0HBT48gEB36JVqPoNVt6GtbDCKM9FINRCjJEWk9ur677W07OYyBdlfHJAxOY+I7gsSLsDWsXdt0
fCatuY8nQx1KLbmfHNb+kGb2rRsBc1IpaNHFMpaTCrBqcu2rtJJnJwgPjqEU4NPgyiRe4ErhnAis
mzmHD+1UHTLSMHvy0dd/SyYVVoAsx73Gk3ocXRJgWi09KrvglyQYiPi++N7Ts5tUux7FRtdrBKOn
sbcNImIrFX8VtYO3G0s/gVPJOP0e2FTxALCc1YJwtmqZao8k7/QNWRe8QSYG15TNz0JmZ0pZpE/l
GO4SZ4mAqoEgCfMUATvaql4cUjQNjFt+KzF7QMQZBQ/UClRFHgcov0crTigMsbwwezL7kuFuMKn9
kIsvObzLtrwZ0N5U0ukPrakBshzS7zrob2ZlF6ykhDyCK7I2lkLxGTB0WM2vncE5VeEDllVzgnfr
XqhAIdn30Oin7o8x9dhWYhcwEX/Hds11nrFOa/ILafXmhpUCxUtkl5s+5sscCIPyNWAYEDDpXFyS
eDfYuLE/iM5dNZqmPpU1HIn1Ks9WVLWbkFIofTJwfr+pls9NhHj9EKyXGyndU5tW3goE1L2eas21
TfV6myJgrptTCJjuNCYBBnPDjY+O1z7oAj9OWRqk+RgNfo+qLg94XPZkWYIqIswc2ZihHdyCRKAh
tbpLmbdsGLOpvy/ax3GRJ3glb7BkoH6w9TRGCTvoO0Y8d0bAWxSjiWXLo8RHNmcvaW8yFQwYGlpC
v2rTd5B8g5FN30VTP9vEe/vDQBqcTMpd4LS82fOyxanqLyvLUlAHnXOXRSF2G+x1N4zQLzVpqDZj
mAExszHI59x1XnSt+nC4yzaO3pzEjOY7czOSXCyV36CW8eHR8ewLCdWR6aNxB+H9h9HPy9Q6EkJo
Qb71VM3IK+4ZlCyBlhHIjeXJaWsH9Wn9Jmb0g8YMiTVEyJ+3DwxtHZnhDrc8C7gOZ0wxjJeGhp4H
QCtWrtU2uwYJc+c9wVxbaa31kI6CaPPGTTgZndc6uuTNMyJ2EEmyfenD1leh++vO5KA5wZboiJgJ
G4iGlqhlbbnkkpaBryD/xRz2tuls0QwSKLisbxmePhRDtsX7AAUXnLjU/liV8WB7c7QrlfMH4dlD
wsR54+Qj7Ijo4E3xHyUlmZVxxcypARPOKxe0wVrhi4PVKhaHbrrO454wQc7EuhXrVhV74Hl3FuJM
Y9TI3enmFYynZ71JfpT3EYmIJKqFEOuMZ7YyfyAe+k6415ufdJTvDAPf8Kqq4BDk9UNLfpLDYE8P
RhZUCAIO9br2ymM/ljs734AA4C06lx1udc/VHkymVvieTX2l9dpXWilyvPPZwtRS3rt9uHIn0GZ1
wYfhzcUdxkA40wGBj2X4kIn4IQuz78gCPo3gymLYxlLDvYx5eHXcGyYBLOUZ/X6cGIf6IQ2rYxAN
XyCS11lo9Uctd77cyIMmPDzaOep3MAhvesIIKelvhdsvmSbepQVWXrYImK3ujYylzZS2347suVnp
mZhlIqUGMRPVfOgs2Ym2H+BdFAH6IU5mRpvhH6FgbPP3uSx0zElp1h77BNFZafEd4a1+RBmPaiey
77qA6Ugj7vqpuEsRS7BoVKfa67g/yk+jtIU/NbSpy1JEkwYT6qD6rvUZBkgwzr6hqyPLUlgDaBzh
L+YrUyUtX4yZrCpruIQTf5W1mJ6JS5khiMCAQ7wH2MhIv0gjyovvFBAx6fAQTHnzVPUsSzosctko
Vw0cL843KnBtV98Phc7QI4MK4ek5T62ZbGXV4rmKnnvRJjuBZhDwwwsAcEKr2BHyh2M6B7/SQlme
TLCtCXNaxca0D2V/cdhTMZ9mi49twlx1WECm2f7o7fDbo86wP0vuMp8g05BTYwUQOlh7TZ8RWhIk
cBTsHUR5oK/T9KYkgTwtpwLikHWhDeMVyP+2dROf5HeMTF35OuvxW0MabR4uQ/GGCVZPJtay/sXu
cjCk82nSUeoOy8G85+nR0Q4yHnh1WFoPec0fDOdjApe2Nssl5mC+jaL0J3Fvl+MbryZxBGAM8qA6
2kNd+AYaejaDulpNdrzNwxzrGRdXlMiPwbka/RtxNufKo4Yd+Cy3blI8p5r3xYx/XcYuMjBiXT2b
ogIDASeqERpfqtaIycD96HBeN7kjN3rlou1GcBhu7GL41EGBr+eO2IFRPhl29qolzmeXNN3KrfSv
Nipvqd4AiRgAUDvndoJ4G4LxX+nwEZq8Ra9ZjA+pkwW7YglRIOf01iSBe4571I2NM793hEszswCt
4k63ZlnFh4wypchOKEEpKSr9cc4WvgeKh86tcSrnLJ9CHuoM4Hq1eCogMyEujIcT1BqoQZCVR6uq
/MY1UTPk8tbny71fHERkL8EgM4lRiNHa0PpWfEZrbxC/I+SaMRXaYZbLoV59Ye3PIbCJ+6EjjL3i
y8NFzB1unJHxzTLddcJ+y7gC/ZK0crbZe8NNtXNG5GfW5wJIf1XsYjNNdkwQPXjaxSzzHbXbc9fp
96Wa42MSFEwnM1hoMVvHdqBtwBeaGQh4BhOX9DID1CIKKdAFI9LMYTeXFBoy67Ya3a/fNEPmZ41e
geOjDo5VOW7wg0Ns8dzfNNGBU0CjMkXM7tySPEOExWAm0rE0BOoO0HXtNVhiMvmUBSo+CGSwZbrA
Nt2sOzZtfctCcTcVSwDFTMKVViF1gajBIA+ybhIONfJB9275P0vmYROD0uCYC+Aah+FpQh+/Mpmg
r/IsXAZ3YDJk7JMWfYeFuCYpgmVSofFqGfyQM3U55ILsd261c7TkLI7diFea9IOdOcrMD423gMLS
h18eb4puMml9+CVYSafCi08z+2ssJ7h9QBYhrLmOTz0GuB3YcyK520AjHYaTbmZAnMU2HoXRpimN
oHdnkFbKVG7NVlO+0ssPFjLLVZ1zt94B/dBeoz65VF5373jykXjbl9nkC4JRipPpLnNcLnC7P9Vp
p8ClOGec88AdTffBrhjKNhWTvVS9BVn7YY8SBVZ77lkz3lqdRqtgCuBXkb6eStntwzzcqlYd6pEO
w1xcjJ05pDub/mYdeQA0Dc84Jg7EtnpyCz8EiyWhlAN+rqA7IuJxoo9Yy8t96KTM7urmJlR5lxLV
RKcOTs1zy7dixucawxDrq33HZYNnEI4yJCK/qAqUl3zkZu2jvOYTJ8wkr92YnqeNXgR+NXzYfbiF
enuvy9Nc8rsOcrr+qXSpx40lG73JHrOCTClVFA6TgQz8VSC1zVwF3SNQHe/owZu3puBcZkP+TPre
MlfAhNAh9Ub/3fQGrbXpOFuk8+h2oqY74LxIt2msQ6mNWhyBJvN7UrqSgVbMIHPFM4YnJUIkZnb8
yNzII08U71qpT3uNWAJWvdmHbbEdcIyYpxPVAmF3EVifiH0WO/KWJZGNeWbQQmeRgvsV2oNDZdr+
0CObrh8I4FEXSAoPUzu9GONIU5Twr6uy4n6U+UvNKHhT2BqXtChrZGMzc+tJkITeZK+9hmjMFh7h
DsPEDgqT1oRnji8QUUVE5vfY3pGdGp4q5r1R7ETnsglt0Dkm7Wl580T9XCkuJ/ZgHDoJpM2UmXc/
B+8dHlGjD16yKNtRAgNzioxbGSbRXq8QO0nGmrA1PyqzvGNpBntE7oJSuypGYPt2FpuRUEO20oG2
C8Z+urNcDPfkRXLaoMweg32BORDyRkrMsuuQ+qyyHR7wneUh5usjH+6PB1w+uxuqlJeb58ZxeBLc
4kaF3jLMVsYKxecd6zA2i9Ob2WSXoGkvtcQHw6LiZAQBUXKDgomltnJMNyFr+snSUj+P6sGP+YCc
LLtBHcSimbER6qY6Rb0meHR5aerme0TrdsU8+OOJ3xbi+pBVkGfxSBH5yi0Wmsc+7E7C4sOXRJRs
x7cBxiQR2XZ1Qv5xTiv3T0ocnN9jtOUn5tYck+aW5saNJZBYEfdGAChMRhi4S/WqGXyzVv1S8n0g
hbkPneWHxXt6YuXbLIVya/anaRrOUS8iPrYJfEpa+/r4Plg43AC7chnFaKjGO33oWcog5tAaEutq
2W9d2VDQgHeYBvutmdpPNwuRz3flR8aghHYKFFiohq2djh2oQqoCNigno8hRSurWV1/h1pubbVon
P5WWPKg+QcMe6UeWIdu2IbCltLuR+6P4NNfK1qNTa6e3buyhAXEOB7QihkzNLW8qf1+3053hbfHG
/brjAnjzPho4IqsuTRW9cvPWYJQjW4UfCQFaq9XY8j2beddIuaDflEvTyRrb8Ml17HFHGaXrHrNh
iO8mgfJEVGI5yPFLMCxEtMKVOI2UcpJdge10Cl2oeTSHcNdI1lEmqIc9fCABrmUdTSHw59R9xhNN
SIrrMH/RkBzGKr+kdmze94UwwAY/45pZ0RoTsBPXH0htKa3ZT+e2KK+5VvxWtXmLif5YM/C0WfF+
CwsVXWhy3AVVqoM0CgEDodOcS/2ePZ9zDBZdvD45Ls5aRW1Su+Y+IS5l1pBbzZBIgibun7M4QYWS
ZxwqyInxWGpkuw7N8mhx/IRG+UmyoGK9FAU+93jpMzA+YHBJcfY5exPjzzqpunvuTvvo4g0gdKIO
rqwT7zJX+aMLY4pz9NCYuXEY2+az7gyC1Qy4O3FVcoOaNGT2DA+IMOeIeIPblOcb2HzlldsLjzeJ
mlh0aJ/rsPCJP1nhqofklehHdkgsSApmmyz6vhx7fsO3nW9D0AFV5yCUIbEaYQkg23mr15G9zur4
jczofBNoGg6NPLjmluvuZg9xjlZTSBaZTahF8Fv1VgnBNEYwufixsXxt3KC0YAL+O0dnst2okkXR
L2It2giYCqFettw7PWGl088EPUEPX19bNag3ynKmJYi4zTn76AgKrMF+i31wDgBhMzqgO5O0jziC
noE50JYnyoBEY3+XrN0YlYbSYExYs6YPk9kBWGlt4ddhsGCvLDM9Re16LgtN1WESfmQ2+qsWtwJb
SmYb8E5jMBAkPIdTT4SWw0wDP6Q8YYIeWX2v0TJgWtODYPzKKgi/Ysn5N7oUKveVdeL5L3SH18Sa
UohPfJRGHku8xumDiIvH2EqjZC2PS5BpgquaRzwZgU1fc08z8tgYtWZ1sJgeZbD2ypys1Wr+JA38
qAGjbVyA67EGCaglTU1015DekybJEDqK1j72BUgq5ilg0BrrI1iAE+nip6CWPTkEcCXE0tNn042b
7KMz1JJTGpvARqwXFuYbO/En3midnuRQMjsgEzqe0n6Hm2/hn9I9LWuHBMid3Sfc1tQvA/6eangs
DRpCEsC8DX/beuknQzHCIqh6uZjKqcLO5ZNS+mlpmOX5qr6aaYlK1mHQlU8dT1rDO1Crt66O4z8V
WlB/cGnXSg0rcFAHkM1ksY7s6I223pEoccW+tkJH6ZnCMLwx/bnBx3xB7fYydST2dGb2hlgAGrsT
wK6YemjzqLRnH5xSoh+hcMEg0/2rWZEyhJ8H/c4i0IXizo0tQa4GkTZCqpeu7769ofx1dN8dQXCg
VvnkSxo6NyaGErZqnSZHmAeHUXi3gv9Tpmug1869SRtI7oQdlFOaHtk5ggAqXlPkCbsO3w3/lm3m
d/rJU7RrSY46EeeSNr0zgJdHASfJ4aRdtXvI8hzwpWEcs4AcoKoweW6zhc67cIA9NZfeIwEDVYwX
emfRVj+MpugRXLlb8tJlqBiANLLynpvQeVRuO6MywAhUlNVXqvmHm5J6o+eVUgF5554j3O1oyK85
6OKtULxYTjDDoeyJhmkci6+8HMtNoEqDSIByxyf74DKb2w4Nu/1E/xkWtAtG0ODqIhLa6OUX3PME
mYIesFktRPXYSxjwolD/x6cp4xwbmPE2NiDIwEbNbejnWgGiqSvyu8g2oGKcs3PrGT/0RpAw1nFn
oRFDggwCS423zKbyN8bceZEKXIwQhLHTmvRtPbwO0CllUvxkU5nt+MyY9NnjCTFsNlLIe76JHLlL
xIsoiye3L64CX9LRK406xMquQtdEJOchownnBcmL8EqxcaHl0rJ+yMmaKfD1OfOSn2T85vNvz3d4
nU0nt+3aBVCLW457z4nb9xItvYGAAt43T+E4MzIQDhMRT4KBcxaUZt34NKRVdfQxI2D69mkCKSL8
pI+aFqoNNoUPHh1m6C1ZVVlKCmlZ48kAECGjpOFajRkxGoeigfQ7rTQ57L5zynWa1j6f/xvjZEHW
aL71864bytPS+NmJDdB9K947IXCBB0u+LRyNuZye/KpDGD0XVmhr3AVrzjAXsEwe4e67B/6xfq/0
smflHeG9GU/taL5Odl6EgA8oEYLyJcYSvlP82ygVSOxTFW9b3cjLQqaPafCMz4l66Jf2wUXhggY0
fqedRABBVCHus4mrnnhmgtBtyuEnxtMNPwNh3lD5sPgKRo5xMR7dgQs14G3fdGgDEBMzKx31vUcy
f1qrIFW1Gff1bPobkbZDuGTGhTr1p3QXtfdsRNZ+TCpevtFxyzgQ6TC7L4z5hBgv0Zy2JK53aFMH
e0FzwuZ1RBiY8eJOQXu8s5m3dsYL3scZm9PU2lczxaHQGaolIvl2vu/hA7e2JXzuMF/nt3jhdJiN
UW78rLvjs0bMnbw6Yf5e2Bk6R96/TSzdDwEdlenhpDYSDuD+155AChZGbIQiyAEWHexcMg63PNTv
4ua0ZpgyLcINS4D7vLpf6cAMwVF4A9OAg2wlSd6XKLJMyf+cFZFPsPyRNRuuzlXkVMeEVbjmh+YI
MCGsmj1CBcbnh9b4Z3hjR/ObqwOCiCoi89biV7cEA6Mc+fCAepSccOgujty65ORsTS914Ek310wB
BRLln7krtsRBNdu+4ir0UcUsHn+Ode8fZJT4KaUudtoY+WWYUprQ7p+kzbSxapi65gWq6cJrKRPg
BxGsC90O2N5o+fVxCG6wB+yDWNJzLNcHlVpcIznsIqicHrzDCe+wQUNjk8SBXAyOgRZjulXSuODU
KrYV2q/tDANWDi8SAwRBZB9OPBeR2/KJeEkFq2MALkhxXuBxPvtZvx/rmClEml19Se51qvoykiYR
l67LVMO354+q92pM3K2CIu4+pT7pnxiKN6ssmPGySVKEFGaIVHZlCWnSmHr2lu0vSYZfKkPfzSKp
2VbaSq+J1N42JeiKgNBNV2KsN9pGcfrMP6mZ3/q+JL+zcRjXxXCYZq7IIsMM7BkvSxlMSFLYurc8
yQe6oX3hWrtOVOY2Nhh1exOaW1pfEzpNjHEsoBjwjRoc8exfvAdmFE+FXLuNGtGZiXLYSzFiMlOo
egkQL8E43NvvI2EaFyql7kC3N7MSMz5H14UUw6ISL3ZK/HVaYElnMulKuux8onWagTdMpXitJutF
rfRRBsU7n3EITATPc1W/Mcwt0MgzP9LDjKWGxHGnZbMHAXPFuMEtI/m7hoT6gOGmOVc/tU+CrIqh
hhZ3G8sMd7UBrHKEJ1XmHkz1CspF26sIU9+/tUpM5JC2PmhBCCmzhZ4ZkV8e/Hbci/4PMNZdacfj
1ShJ+YT70KQCvTCazSzvz7nhGIRUKRUFHZq12MlvY7dODEIHFgHW3eJrHWYfAx/FdLuPreU9M1Py
7XsMxjUBiVvZsTZifX7SjgfHEoXalhSNg7A+Ozknh9G+V9zDefSyYktAVn5YguGTpMG+4TcaU9DR
PXWnGu6IQRW8Q0v7T5SVsUPFhYxfVifU0ltkYyYnd00+L1c1s8PPbHgBgu4dGsKVpUzA8nK7bBJN
1nVTst9l3V+YN/yXRejkPWRGg/BpgPjDDsQcenCEMnuTyRzfLGkII2GBHBWEgTdWSeZitRkyNIKk
QtwMb+KrUy1txVfsyhcUggfXS4/p+FhbVClVumuaYWst7Wno7BOT9K3hnwrJTq7ixy/jxDNBqVg2
N5HKL7eloQ12okTkjFhxIoePMUGKK6eZ2Hwy9tkqhzCsGIGaEOunXfnftQPDUzTP7J3VBsrOm726
n0rwtCRU0ijurnrxuFOGf+W0ftfUa0yy3NdBt0nkJOXvXBa7wSVtmClrN8gHt/nROJjpjaYTpDK9
YdTzwXQTuePI/h7EZGyDrZQNUN1lPbN74X2n0ijGz9EE8TwWpJDDEuPsYfb/l6rmCd0ItnIQc6wt
0xIjh1sup0EFN4bxYbB4GOIyLq1CXlq93JyyvxONlhNvxLtlPbeoGMQ7ygzNort2OOoVJImrp8Zn
kdRvaS8vVTo9O/4R3QeG+rp7ptiLlBo6rALNM9fWbzr1Rlj09kvcf9eg/5T5X7K8MomwQ1Otddil
7kOuz17gPfgcYpaJAGTPVisPK3agNALqlfnMENpJjhMp3nJuM54o4peMnKitbhZCKGI2K6U5fNMI
jZcewCELglsFaKSDMOGVDl69FINEGb/US7+3CgbLckYAPsVUIPnLojnHDC8emLpT8ygGCUZLkNIw
AxdhD/nlOylzaXlqNRsUR9GB+uLoBH20KlCXfdylWyyVhvT+TQtawAJbTO8Jjhtazl1bH8bU48CH
kmALHrNMlDfyCsI1N5Ea9XAPy/U99YyDsuev1CTOsmPIrhkKbS2HPRpgEK6b3Nvp1B+Ia8PVQiwx
9Szf5lB88YO/6sX9RHtBZd0/OLK/mQsz7s4tHhYQ8aadAr88L87wOKK3hZAAX8ga9m4y/TJbe+Xl
Y/E2uOF4p3+N8adRGjdSsy2TNHgpmDbGv50yzLAb27Ne/Ecl0mcY/V9+Wy5Ug7wRKh9DuSpKLz//
TV3z2GKscak7kWp/kY6MkVT90X7x2CZOOBIzi1OqDTNzWnfGSryLRT3tWVw0PZxTrjGCcnkDLebk
HnoGcpk2ZgOVps7YfCWNd7F9j1LMnUx4M20U4M+8fyKu/Jzt4m8HXS1YyjVqBc6nZLwHjiNF6AMH
0QzvpGmVrKjLp4ITnq2cyU1g/whqDtKbQAI4+1ij+WdCADKxiFmv0o9RY0U2k7zQbIOWJAAuEmvE
s9kNy1tXqFfrHlpS2fA4UgfqUsvduvbjJmDqYWfBzXKKMeoXKAF1+QEaG0QEE4lyNW6U4zhqTY8T
xiMOGZbMZo7/qG59GxnUsXdtOaqa39bpj5x1Z4B9NBImKt44vhHYzGzcoxopEq5DWfHjkddea0nU
Yl9q5i8AhNjxIdnX/YRAgxDDBZV8N3QX322+bK9vNgJsPA4Q7IUkYxcYd1eJp7m7z+7wXKGa/Q3a
4DFx86Olh8cBS29krtb7Uo0usxFQTE7KRo27aNs7GjU+/IrgzhsQVfdY2KB/O267FZpY7rc3vhJW
H6QYYhlnCOEtzJ3FeFXQH+7bzrPQ7VfGzzn0C5uUvgreuXQFAxRE/xPTw9qZo+GhEqlNwjVlSRbQ
+5M83XfrfI25RZI4/qxkzUU8mX+DaXnIUk0oZk6kk1Gn5qGZCdNE87MhRIfAhCk5tx0cIUnGWGRZ
K1knGU6HWOyZJZhEj1aPDWbtAzhOTXK35SPhKPyDf5+tz/qH6SrBVOiFN7pNv+2ZCDinyKJy6m4F
/97QKhm6z1b/6TnphxwQRxW2Qo30d12Xy2waICru7h/p5KekoAnuuTtgFePmwTOGKPgs+uU7iFNg
prZJuFWOXUosyS6W4rVsTRhog4UsLPhaFLhzKudu8zqibYfEe9TueqyY2Phe/lKtqTrCXLyi1ql3
jq0Y+cLlsugCgwpRf0LMTFd5jxJmDp3e/Z4Q/V+no8xRko/u/rPQrrUamWa3+Nc60cRssXXdNowQ
BwOWW8Y4c8bZH1kkhbFMuHoMisOyX+1jjI6NwU7sc1IYefmUTGjCOkUieGqQDaHqn5w9TubzDzFH
XqfaC90UFxGGDtqcnHyk+nnMRVRYefvqwcIrh/yrTTHzlGvwF5wO58fg7MbO+y3u4CmhP0yQLCKJ
T3OFlJLw4uKCnoAKzUjeArJRkcXfJUS8/66bLWwvnW8AKDfuuDeHVobLFi69gfDCj/nWU0cOcBwz
0jXx27E0Z1PhnGELnEBl3dyw423kqLTJ1QoW0iqkj2M0QwWa1zSLvUEms6fYC7uBwefK0lJNkfLi
p6mWYc7VksRDu7MwNMYlX/AAeWhoUMejhWOCguDKgYml17UIkxQThWl+s0H8TleXbtEiWhUb03sl
CuvYiqXaeSwUgDVq2JBWdzATML5Lt+5XfyKxpidEBSjhu2TGzbo8LNDUzT7+MrS9b5lZK26aMTWO
vBpLy58x8amC1mdMOtTOqTa5zWmRmiJGIOOZzwWhK1z09k9VSftU9ot9agyFC6dSP5kB1kDMwd4f
kv/A1wBDKodfMxUPzppKUHk2CsGKNW9iIypFSIN2KDuXTcXXPG2Vb/pXNsHltjDdetsE5l44BjQm
BkdMltutkfq3xAbK+///1BL/4tAtiGLEa898qGaCsivchRtw0YAOBvfWsmAGe962oanFCaDjURoZ
PnL/niOJL6ilA85GaBrxaH+S1m0dWAklvZ9cV39xrhaBCTtPxsTHt9Zj2T5LzUoKHD+UimYq4Ew0
/bLNAv8fm5U3K6EI85s7Xs2/VmUTXOHrB0C0y6cuxeJjOaQGcKcelD8bJ6M3jwNe06gYU5zhnWZx
XFgHHmislEX32/rrzY7vHptn2TZvmpk1rqVQVO3b6OdPsuuKA6TKr9rqy00rsbhqp8OYPX3bPZwt
fceDxAWUnlT2F2k/5In89LDwxdmwZTx/cpwkLLv+CvNnWyILRasEO7ik/8z/rUp88ilctCm+EROe
HPpumsNvv2uo6zBTi9VU0LiM38UXepshH5xmJIbJtAZRZxUjVgt2mg34B0EIgct/lOH9Bqb1Y6SQ
snK3jnnYmj85kcow3cR3A+EpmDAw9nX85g/xwQmMYyJYcPg1sPZyzQfQIv0xX5qPhJqnsmmTxgLB
U0eqTQHxh/2pIoF8VwOtkMZ7PAjnSiR1hmXU/U4GzDfKVzv0cpQUjfuji7sUAqH2DsDDKzFpTxZw
pg3LMO5Zg6qkGGH5jD8gPLhFSCIJA3DFMK5CXWQvw90fJRgzD9nRYDi6yfj10mC6en4N6QmMkQqC
U6Llg+XvCZaBaHl2JcW8ZdhRj7cN/yLK11iN6Br8h3YcITuORVS4qURQTu/uxNs7RTOwX3PKs00G
V5uRwidqeiSOMLtzDItqOWuPDeG7rlayDO9D1o71aWMFz43snonaPg1O+oBQ83FYAYZoJ35KevvT
vLepzTpaIci6EMQzb1y8ENLVfmCwv85B/xZjKkIs79iMoeInWwxvyh8GgDDqzoo27vqw02R8x1O3
RyxZhz4KsAOYznNftF8pnlmX/eqCgjpJOfwyisw+mHh9aCAMjSNqxsUjus84LQ6SAqKs488itqO2
MUjaLi9xTkee4VGATTFQ0qyEwoDmj9nbuJLGfkCgF6VevyWchOsXMbK0eNNlYX1qgi8psYY2+0zv
8ux6xQz1ZAeTCY+EHb9mLViCIM2mR3yaKF3sJy8x3phLidNcpg/5lISQZBkuuL4deQ2W4hq1MhcE
wbH//IlFpzR4oF0K+cI1iOwYgzgsK4J9MnAODZA3lF/EZwPPxtY6GqxSmoozXiw/qrA5ElV3SLHo
OqchteggoIiGRVOyOcNXi9foTUDyDBkufpkGq3Hn5NjxZ1r1vwmKGiQD51qMPvN959A1YgzjsT11
ysc9vZCtYCYGUXmvw2DfejC+6NGH8P7cMzli7mouHDL0b5QdpVd+EzZZR7Jyjvg24LYwJ4Ql1N7c
3LZY7ebncSmujgzUHg3wA75P0j+40eDTxCs1nN0lKR5DWpOkjfejW5zNuC7YR0mew0phuTfreBMA
SNp7kO2Yg6IrrFmJp4jtT5WgdUZ6CyOevVBcHV0/+CA76TePvxYTnn4lsFUqz/z11K9deOySRjc0
M7R3sey+TIVuBjtUdf+uHlcAKmlWdLf6J2MBBfnlQSeDJtVz+QzMDOfq7H6bNsPxWtTYN9xnb2ye
A918VGXmnqfSw+k4krvQsLUKGaAHuynVUHWk5MEtS7rx0g22js3UL47hh453V56m/R1rxgBcMlO0
ZDZZdylsbczLv5R8CNPyYd3FTTFyo8tb6niHotDy2A0MQqbaCeeExyyx+mwv4w+zRDLgdINANzLv
SlB9hDcWCJhB8oB0sjfw48lhik+2P9CVdsBoZJFhqi3X41BXcucPhnFW4HvDHs+9sqw6SgBCEW+h
Xp0GgZIDNJG04oRYm4WprV2bdKz47voB2htv5ZefeHvhkaBo0rYmJcL/1M4qEpzzjzbjrxrT6dcf
wSwMFpyhhgrY7ZkK+xgG8xW6fa7RPs5B8r6Wpo+BQd+msmNoRtDhXpEdgnmj34xDq/e4l08VY/+R
9iJMuwDeSp4dTX+UzxM6wIAdP979+4hVGYA4IzWDYrYYj6lsqB/FbLOLLKZtX5LBGEz6UCRP2B/K
/Sr7n3HK9LYfrK/Enb7xZQORXHokLDaTP4YuDlwm1PSPfZNcROH8JUBgjmYkQKGJym9OTXHKyjuT
JPtMxvanFM6nL2E9LJjrkJwjNvduyxgQ0wLwpAJWA/4J59T6MeZNuWuQXgyt/1mljPIz4KnGlL97
rocusGnfKm8gjgUrTMeE7+S0FSy9TrEDWqN8UH/4fL0NYZ0mTRJ/MBMoSZNiTzAUNqF7VE+Dij+m
bR6gQvJbAwzoMCaCG/bXZ3p0ewTJ7FOkXQbf9rc+0Y9IkUs+9/Y4tUFzMrR/z/csiclavjJSeyfb
9E9INEmM8d2oQYe3aSv/nNndvPfeEEnDcW7/yJyJcTPr3XQJjLy7AFBCF9eQpjbZ9HCWCmDhFkak
OvdfEIx7R2BYjqH9bEjD4V+ogo+5iqM+j++DE3GVU9/v2zv+NPfe7l7Wg6fAOeJ826KtTS62MKij
DXrc1IPZmOmAHhLlYVoCXpw948tq4Jw5zOZDojzO8Zw952mbXupE/Ydw5C8Zo59DIJjxAeyxE9gD
xSve0H7H2BvcRqUvcwBVseQB2Yi7zbr7bJNB7nGK4hPyt6Uxfk8VCkfZLB+40DCAeHEdNaDRLbBi
DJYs1lYprqyiUHAnUXeZo0dX7RLNjWyyiXQ/3ta4eG6tlVl9gUFMB4ERdgOyhknDr8Ju0kQOyjYy
DpNLXY38Y5k/tPxQQnvNLfn1WEv1ckFVGU5Guh4AdEZW0sLalMjtJ8Qn6K8IcBvM7HmA0b/5I+qx
vLhkG/Ox86u7nv3XtZdPK2Wo7ffWtrKhKgjJWonZH6up4K4E4yBAosQULIPyXvRyM8hE0j0Ri05M
Bcy1vOOgBKqTZ9MZ7lSxkUMeIbr7j+TYk90SfyGqPwr32oNn1Q/kJj7Y7eTtg5J+kyKAeNrfpLau
KNp5fs3JetKJbJm3kXYSS7XzOi52Z+D6myziqWB2M/dp8+zWVxiqbRQYhL75A0yOue6f17q+DgKC
Rw2ul5l/f6zY6ffXIMn27Wi8Qyd5T1fdh0biR4Yao8ZfKyzTYOLnNYXFpikeOtXecKXFWwMoQ1Ua
xHWgBCyeUW2LsNz5lVGi9rXo4RnMtFipUlSIInsd0467kXy6an6rXaffcW98LGdPlj+yM4gW8GAh
BaYYmea4Kf68dCuAbaGgo68EO4m8h2ymydOKl8N9FuLa1s2lIe5xw9FNfzDwsHgzkWFW3WIb5KeV
mJ6RhJGFvIp4k4+4qaF349k39cKgUDthzVCy4XBEHMGAmzcWLf4jyK3lWAXFcybhmdnLlzlA6BtH
dnkpK7d2iK9rPd3KZfx2PPEusuHLY0rP0ny4jX60thSOLvPVWWK8tObmUQ5WlCRy3TRGXGzLSn1L
Vx8QR8rQMcUd1eZ/OjkUgrV6sWAp4bnwX3RV4NKciArTEJatSn3BpEl2ZeE+T6o4GWP9U03+SxvA
fbe8k2GkYkvq0OewIEHLwG4Kg2CJaZq3gcFIo2bAFlSc07hU+Vqy7zHx7qpB895BASpKqH8Nmot+
6o5Lwg2S+YR4jtPQbHUZnw0xW0fBVn+jXPeW4e7kYpKvuUQg1KJ3qzF5zxWzfzNgi1TV3ha3PxrL
LkXwVc0uyrK/grIUU0Bebgl+26qci0a2xn/a8sTeloKnSo4710F+XKTGg93ETBNROYUJa7pIWfVx
TfyXMYspKov+R9yZ5h5RUX6J7BqrCzCApYRqp/aJ1m+sNcdoZLpY9da6xZwE40diEOK4K3ekrfwh
xy5lC/5rTc2vtN11N70Mvif3S7ySZ9H7B2tECzxagPRlnT326567m+1V9phO07qPgxk8tBvlGoZc
oSYVLVQReY/UpZD2BTm8B54uOE66/StK/2+jYvTRcfZm826UPMvMZym8+xJ6kSMeTGeCodbYqCo4
fOKAS5GmMU/tKbIR9Lbxf+5QPsgMHGww8A2SmjwhOwicbJ8H8fLANBDvJprjqAoAqhvMdqs+Z4PE
Tj8gAmxXszkm77E/GF7zDJiTaDbWVtumdl/kiGHSWN1vlzd9R9rCw9CiWbJW82tBa74dEX54CCTp
e78qtv3jUsP4se4t5Oye0sH66zOJutaoJCcnmVkVGttYMfFB/xIMqYvsypy3hCpeEcal8LuL5R7H
QDd/Vy5nhHIZ9kwqIDseP7Y/raZ/8y14ignr702yfmB4emjuWVYJ2UOh6LgA1qbvwzYHReJm/mNp
jQHfc9fsrXvgis1Azr+/AARj7SsHtfYKZK9hro4pZNP3PsZGC6eZs1jAyn1S5Ci9kFCzvfYQx7sB
LEvUs/bNSNZ/ce6DCgOCsM/TJXK76dtF2cbWl5GD6upD1hj3zh36vZrMaT/HzmtqmFQxZjhPWj2Q
aHLPdCblz0vsZ+sp05wjSMe/q3iIhn68KIm4HDUGoht1gUe1olpPKNgh/odK8Q4t6/zXrf3PyYr9
aDKeaHdJJq4nn21nXxEi40ZdwZqvWHB2yyQ7T2xuomwMNPYjhvFdDoPfrD9JoDVpYiEf+7i5Vori
sAf2mebtaUERiRFL06Jk5kueXlaog/jgjA4Rm2TigCgOUnDynyCWZib1bONSkuxoNljPPjVVcXN9
EsNb4cycLQ8d2l3EAPRZMjuqYAk2ejLPqzdNu6m227Cc4yVyvMXApqqOccYLF6RBTqNURN6gF9Ak
os6AakgjJI4ctr69Dg9o7a+eNpujCY/k6qvW2dWD/d+qFwExgk1KbFoAFrWEJWVG+PfMvS4TFpFY
u3GlfDqN5599ND6hZcbwIcuAgiSZtxMzL7Q/DqUB1s4eTwa2vepA3Z3uYc2jLs4+RjPrSP0kEoP9
Wxmnn2LK63DlnmFq9txjsi5nhtdpBb6juuPRHDZ99Ok+1Hiv/zNKrqUMZhF5wn/7Tr7TiwfMpatf
jUkCz7UblqSfoLVwr/HQ/4pKZ+eBjIpKmMcacwmTV9fdE0K37SBej0s+XTVRmtslH2+jsXpRZxjW
oRwxkVjD8FiJ2GEgTH/MbWJssc2SfRNY275XyDUsHbV8AuhkHzJQJrDAeHMIY/UgYvnH0WP+2yPh
3zIMxPez8F2uJoLFfhp5U0oUFwgFqpGc1VRbnA6iZ7qRnNzFvRCzBqTsjulk6BYpGM6MlviPN83H
2PLUUWbef6NqUCgjrioMJMGTWhUBGDyatD3gYVbnHWome2zBrbImHW/wKi5d5k1bDPIvMBB/BaNk
xJTla+P8cSeqr1mbzi5xWe2XuhtP2qIyXMosdANZhqVV/CSL3rXW3VPRd8HOWlFQrVKWkatduUdj
xu+6shgyY97sPPAzjGxxv2Hz0gE2n3dmMr0PLjQlyy5yAjllismlQwnQezcximU3ZsE/A1d4ZFgI
IxaVEYmQFt9Ni6PNkDWDptjaqb7W52VCJuf6rrnvUHEQSzBEic6MLb7z8UWp5vQL8Yc7nD8la6RG
SLS+tdtEvn4FkRNsTJcGkt7+K5+WX2TvDOAKfFYkGc4PguwgGqCGBy8tAOhZ3p9kKH5Whfm+qqwv
XWdbPweHUpjcutB6ctCZxyZbr9ZkPZruc4XIc1v3+bpNanu3JDCyvBMDLmuvTaqw2FV/fUd/54af
RFOLKn0VJFs4j3OCLwWBFykCyPw2NrzasHHEFzmFBx7ycz3r6uSR72kZaYfT0h6jfFoFDSj5C4OP
4KX33gNYGJGo7+m+CCGyNcv3iAqIfIjjxwDk7axi0K/r8Oln7GByAwlzg/rjA7o8EkPPwLe/8rZ1
8hL0KKKtFWGiSMsfkXTPTIPRo+R8bxPTj8RskFhd8gQQQi7tcwOVCdXrJ3EHCMhaskpVzYCwplsJ
DU7JITWbbWdcswnLMJ82jTcEC+FokP8OCxpPOg+zzd85pc2nOXK1z0Wzu39QPYcNzfebB5SuSgB7
8H+CIWpakmRkS4eNAiGHgeC1HWxoHxCJOGAR/Mx4OKwubWHWbCjwMGsO+K0JOpxCLB4i5D0f9nMf
/KsD/SMtNHnaId7KScGNefFzFYuAFj9+JWetvEyEEvSBIOpoeNZW8Y6ygHmp5R3JWOlPGYoSmVvG
WdrpSwVccOHmGqxypEf2z3AHQtZHJwGfjsmKS26vFNc4OFpETcEUJVs8qc/ap16MK2T0BuECpBX+
dBmK17IfB6RAaKmWZH1ZZxfbbFz6EA12bZNUpxXf02bKvyDQbquCWxAA3Rt8yLPUCHGWAaUvkFgc
/YtH4TX3mAfvISI0Jdu1hSFK6wOVbbba5lzlqLqUjzw+QN3SQnNu/Q4QoyaKxmj2dYZnGGTUGs5t
+ail/rErTA0z1iZOshxYl2ceZFp3oVZxF2YGz2u6rBUUJ4fyfF2GkIlWAcR/3ZFztPNrZ90l03X0
i4ndJ4E+1uwdaK9ebJJq4qG6r7yYTEzJrxBYejubL5RE2PfKJHZ7mVuUHDFEQoaGeYQ4G5eyskh8
zoxdzBPuGstNYMIBgn3MZ/FO4YqtzHuXAbRCjBIx3w2B2ahV2Kj6MtSWdh9AHLH7W5xDAlScYbe9
K6s12yemze+IqXAzxMxdA8vDSzgd/Ua8Z6p48oAd8+RUtnkhVJQTBHNvc0qYJb0kfYvfMseMQTbe
o7QIB4rLC5/ZrtWoBMw0Yw44RvTHiO0NpTbWfVOXLONXNa4HM3YLPiIER3b+RlJagsoM3hdJYEG6
sjEvyFcuSvNx6IVEJR288eamL24PkR36Fv4zzEgJ4DIE0dZryXaO5Bz13Vkoecq3JMdoYvrBdkpw
gY6FvI6B9x0oJiD5Vsr5BpL6G3UUlHP9m5QKZYcgxqcJTlMH/wbNJGU4lIcaD3w45xy2pYOlOk6x
JKUp6mjUYFMPfMH3nEOJhRGl+nSwU8mgEzU64nr2YhkWANsWdyrlO/lPv17lvsOhuThZ7bP7Xhvi
HwXBR1SGbvI/9s5jOXImzbKvMlZ7lEE4lNnULELrCDKoNzCqhNaAO4Cnn4Os6WnrXswTzIbG/P8k
k4wAHJ+491x51Ig7HSNsxGP3yThDXdtqMnYFBT2oPPcWUXRCAejRRhONksGX7Vxf31neg2MmTKNS
/c8wuLtm0oh+DhrOhUS91RCnd3rXPDAv8BBAxmcHNvwutkg18Tq6Mp2kwaDcl4EegmFjb956k0ZP
amzxK9IC8NxYGHnmX3hc+iuNKJtlmYurm3ASlgz8AaseKz36COeEa2do9hqEwSQy4k2TWxaRZNPV
a1B0ti3dDrn3ZPAE7zUqFpAZPAh6gJntOHByzqjMOeBPMLXehTXDSbONzGNJwIhA/wL5YeOiSji0
tVhHgQ2CM1yDSzG345Be5xFqbrf2lpQRcUS2RTpwBSJzap0jaxiXJ/ZCKNQNYRWGdyzGyIYI0X6P
mBJVunH2k4ThIcJKIcDyh6q6Vb73Atyegj6CoqbuDPHaBRoEuPMvrmY911mOCeBPbA5IeCjYi6ze
57N1u3SuQekeBsTwWmveeKs/x7RjHg9MpZbQa2o/Q+Rf+6A+RL8lxPRrDANefOQM1Bz0en6LQdFQ
3karBmTUNcGw6H74nz1LSCOSnz5Du07jFoj5Bv4Ez90h2wthegZ2ZVCgQ4Z8XQuG7mgqk30NKXyZ
dB0VvYYuNBXjj5N+1F11H/D0P4IGshjHQ4ognpMLltlzUBPwp5TAlKrrb/CJb1kz83ip3je6Bkh+
CvJ4JUDlLWCUamtcXTHR3wYrb0Tac9ZV7jNaAlIboJRDjtIMT0nExn2yt/PN1w3xCpLsIcAihJBg
N/nAKDuy2AB1guCe7+PRI9DYq9lQGYCAVDvdCDQp0YUwNsEhrRZm3nLwa/0x68NnIMwhWIERp3nE
mVd4kpWCPq+tdBlt1ndlkTVpc2N0VjQgOiebSx+54t2KilIX7UcVxm8WI5ciNTadvptPh2KKHnvB
O5Pl4tX3qQhh1vxg+wQdkeDCSWxy51PdGdgh4djUEEiHLQNWim7eqV0J42/lG2NAHlG/ySlNdKoe
av/oMbdGZPJc/oZSd8rYYlHnmCOJnjbgywO4KVgCA8aKxm8wjFvXc9VyMmdb/JQ+hX1EpoRq3jyy
zDG+Xkz4N0OWPsf0wpGckfvNOPGyIqYFZILHettF4skd+GckTvpBdJs+wFBT5VsexNpqzB3cKH2x
ixTrfxs2uxvFP64snxPh/GkG7TeZp+UDBfCx1HWOwzppT+Wc25dLQO9D6aHO1RHVpuPZ7+ljOdHQ
/ABtqAvtikygXSv7BQPFvgmRsPU6b4Nn/biBTyvo4MhnWh26DFGMHn5VZL+E74U7buK6epv8csu1
Pe84LG3lyba6JUbnEO7iI9Dy403ZGO2DVU1bozKTtWtz7DYaIF6tvU4GUW3WxAa2p9lfIL9lhDmt
bbNeI1ZiYkxG5E6n87Pp2Re2cxSEI7jV+1CRcphqDG9Sua396DVPkDaRPLdm/f0iZY6omTpx8BF1
u0dWKR9JCKo5skDtp89DLGjwGEcuaf24w+uXhMUhQwgc/Dn1nQppy1Vv44Ewoidsu2ujJ7ZuDGW9
dS20csOI6EivSCCFxtzrh17Tg42c0bEWQeRXH8lnFBiceMiGFDPBvQOntu0zbiDNRYahA1MtsJ9K
l7jIMaR5NNre2xoWg8XYUckhzRpuPAb1HcdrZhXcOWnL0N0VxhKcVHzzmhiJABWIZBqyxMDlI4yw
s5VXe96tbC2TQRZ+DZeu3a1qeka7KYFT6ctSuJ8W1rZf5Isb3uIa3SvX/pgOn15nlVszhuZmWfVW
SNi3vNawWtj/bFWdEkiSq8fB0LBZwdZdlD3W2kCOpyxpmG/gEaJDhAeLToDhK3b+L3OMH8VYM57u
Qd11DBY5WDd1y1oxYcfrp9e5rkbU+jtECEAcHqNGgsWshnMbFEWDyQ5ZPlLF7jkOxYetxdANskOu
0l1EENxSdC7LFgszLg9ZUHbvOutw9vMsK0S2H1WAeMDAdNLTv1AmoOWvWVQxAA7ulUlVnmuhv694
X1qhM3PSMXSRpnlIHdQVgZjQAc2fZEqs5o0AoILheWi8BCsj/Sru3wd9XgjxJu7ciXkUhNH+UJHs
bfoED1oVZZITh/Whpehz4Ys3I+XxJdPdl0IjoBrMWLE8dD0FbZpqYq0n1rUr4onA2xh3s/iqXe3b
CWq+X2m/wPVCpp6gKsMslRuOdzFGtlN9eG2jMUX1Wz8BIuFMc/g1fY9IeScJgNyP40ONMGGVOhbQ
1KTDF1lGDerHY2MiS25KgHB2yc5Fs90/laD98yr89VPx6khz38QRIw6vk1uCQm5hwEpN5bghhW1d
aGRh8aAFQ1KKUBnF+VvlVfSQvpazux8K5C1Ib3jGI4dK9jk0UoSMf0yXUnW0PF5+6Z31KePqxyYP
X8FcNNVw68W3HtHYuUps2biyOwq6QwYV15JE7uV1CdSEXTljTFsmV61iICimkwiGe9qxVRny5NSR
vLsujVtFdhyXHKeqbusvGiFBmwGUPkGrz34o1wTDX4bBOU2WXWxYBaFFS+7eGCGwxMOydmrkDXEp
mLb3PMyYqadLegio+OwyGgZzRZoWi2fdQEmCt0RfVp71GUIx4OVJcJb5UqwGcuNm+gCPorzxOZsh
qlQgEwq8ZetgMjSSNhHCjAjy46lKVwxjUHawZJtIi9H1QS2MkCWhGIi+tuwA31AhdjZule1kuhep
aAvc0ojJtinUobHEg6ch++oD6+wjob3bjSDJsq2GFSFFKPWUJAiim1f7bsXW2AmY8ZLBuIKdfe2c
1j7WyCRjE5GOIOL2ycry9mGyynUyhQlWKpK1jQECJiMWZmxu8dW2k4C3VHmnhOPiISoVOIpBu7XN
8CY9THiGBq6t56REQWAeAy83TuMUIc8HhU4VylgbtAsTNxLxPEcBrxcyYCEQt8XWHRukt8h130Er
I2toSgKNQfTuItd32DFN+CLaem+ALspXbh/9UaFMsfYg4iTBGddSZZyqOLGeR7LmyhKDPEMtCxzt
KE9jXJDBE8MDyab2YpWD91BX1mOkxv7F0IeF6dTi1bKcgxM6+VlLiJdIcHxQy8GmbDx9YTgBIjiV
dMuilPh7jfxPrKudVmKM7cee3R+mmsUkBhrsdiBsImN2OJAATAyVbj7bo/Gi6swYloVDugaMAvue
QBzYM2ZmUtntfEsO61BjtO0EXXROQqJbSJNa265WvUcB79hkhWd2D2InpLw15CjxSfSuQQpBHIvM
WWuCU1H73Spt2/qrpOymuDW6QL8KqBAPg0NoYqhaBe65ESwbRCo3Ne4M6CMab4lRUiu5GiNojgz2
8ExBFgYjuQWAneJWKJMDPS+Ko5ysozmmzi7pAm9ppOJWeaX3qIugBTQu1mZhGixWY2bsVtEeqgip
sMJKc7Cy8rNDbvVQoIXA4VlfEcB+k3UNv4e0DJJlzPoa8/xZIqGSK8Br2KQsMigqEe4x4vmrDgHB
3pbuV6+54S0CKLjS64IUJhSJJ2BA6ziMDAZEfJiVvWOTHF1MUEv6eBI3//5amc+CnpDicA1v0Dw7
0vLWfq4grg9YBQfmAfe0JekoGGZRMagxMd4dU30jykZnWscvQdNrlyouwUhOgGjswLsoHyOcY+bl
xdR5io7lo+fAMeokpUZMvkLt4ywqux259uJizWAgEVevutURkxL04qKZBRrYrno1Gvs+g9nRfLSP
U0iEiQE1e+HFRrbN0D69kgD2MIzdSauTZjdkWn6bGnIBveJiRoPFgpR3qlIYDqbEc7eOhyXHDn6Z
PPx2Y6o9D4Jwggql7Hpw8NxnQT09ot17pF4bnwXgJPBNkREeLELejvmkczroyCT+0qVt2LhMhRjg
iNZrrrk7scC14/grbJprVIQrCw3GaxLiUknHZHqxY26fIGqTe0z01ZqJiX8tet3eSNFcyKJQR9cD
dI0Ev/nQ/W4n/an/He1m69oul2WRXYgmkE/IZO2lo2lqJ+g62nDwr4FS7oPPAEYb64e/fyBtsd3B
I76Wfv4Utam8c+DLe2thToO3tVdgY7wyHZFV/scHI6EuSbJDmkoF8itKryGKnB2utIFNEqAiU4Zn
m596H+ncd39vPlsQVEA62hFVsHUhfib7P/dK69b7gjMAU6MDx2dMXDJodVZpBHHfzLAcTlVEEglG
TiJQWTjgus/QQa8r7HUA7mYfQWFXJw1AXTbA8uFhmfsw2P7bp8yQj0nZOvy8FaMFb9ENbF983Xuf
NHrSxBp4GCbUya6T9Y99U5EDdZdSg2npTPssyRGJ9sU19BDU5ghlySMxyQ1St6QFy5fPnnZ3+vap
S02klQYNxcK1nRp9JvvhHIU8aQUEK3v7OVQAb2r0hID+kjHrhiu7skgVIn2GIRe/IpK8HG17khtb
PaZuk4r/BspoHsS0a34zUkGLuttV0zyASqGjhiJAAOp+KZSQXJlQV6wQG1UHIjDSAcQRudCxL+Cs
zXZTAT/CFqjW0dFEG/bM9AY4cbPEeWJpygGSxrOu6zOyH0068WMstefew8z+go1jI2nydK17dUOK
fqC2fnXRfYgtXhEQRl/8UUEcvhYFg83SWnNp5LugjZBDd/N8sQniZzHMelt0u6ZrtkceqmDrwnzH
PNU52GBFvF6xue3H7d+v8ELcnLPJrjj8/XMmQP6SdrODtDY3EKIpwdqrYMVQzD7gfEA15QK6iRip
TylcdLbTaIJS0IttV3KMegw4hcNzwzaG1X/+j7+f/fvDX317Fnw4kCEII4CuJsqy38PP1Jk/2C2x
WC1BLIe/nxmjxtFRSa5NXLaHvmaMo6GSyBZ/P+UwYnr4geU/vjR5CGSSDY+yY2/rjM2WyrnaS9n/
WXm2oCWMPKs4UEkUB5PlyTapza0a3B7+frqqbHYncVN/DBr2/pTKaqTTQnCy663+njlUiQMjQl4M
Um7T6liGOZEnZr0lM0JbZSkmCVa7C81mBYZtv+6x8MC/DDboobbWDFBI92Eo76kA0DN/HdPpbT5D
F5NqejdMBf6WDdNAnEEc6vRPUfYC6YsNAwJnNxPFppYjkLTRlEviI/CimmhJy2rntkQZsNpkKpb/
FH14l4b3K1A2pAFiqqlkgxUmZQy5Kz2zQDL2beJ8NE5PBGLDZJALuaDRZfwFkAUbp9bj26JT/Syy
4YCXGxv8PeCBiJy3OwpdIqiduj/5MJ1Vs6zZZMM+MVKC5y08vdW44FpDMxJ0N3Jn0VZ3ZCeF08to
UuVFk9iYPSVrmT6ao6AgcQT6oLcCubHSB1a4tUPxRXvn5vbHX8+OA+mxiDmXvS35ibSQU3Qli1ls
VWqCSe4vKFX7oW9WqdkR9xtPm8Z8ZfyrFkCkzx6RQb1HwJTV/WK8v6qs3WCPQCAYGR9gZTma2O7a
rrxB2bwb5BCwHSwPSeZ+w8jcuxHuAMNaIRvDtcvedTGhubeADpb2yXpr4FrIdiQ4rOoXKH0FTG35
XmvDI+vNNztqcPYmBdNrbBdU6OGZXHS1NLy4ZMrId41I/bNj5Edesjf7m21Ax/KQkS+IQlIYNegE
D56XPbI3f6B9ZlqV2h/CwYcTbvSo37gzG8fWiTXOplde9bObQ9SCzxj7S/2RzCUdZU1ftW+uqLb0
ItQNGtDpAtyuBqo19hkAlOy7w+yWwtM2EE7nIy1EkFTHtyllwK0S/H0KioFnaYSj6NkJAxz2r2QA
xOj8Iju4aZLePs73s9t8ibrLNuZyonzzQ0RA4xZEm1yIEX2L5a5bVjtFxgfZsQWD6cwBp6NdUqh5
la1uopZP4FWhFwTV1+BY3TZzGFQWybEdAUcToGSt7Fi7BsEcfResMHXk2OFlz5IVmaSusdmTdDKI
pnge6LX/R1UkIsrkuVbM3Mk6PXcl+zBY3j8+JxZZxAz2KB3LEhmnGeon3IqDxzYdiofrScIe8Nxo
k3/gic2SxGxZ7v9ItrdXuvqvcSrlFul/CeoLRz2nDh2mydigqi+FjQrXKSQOO43sM79rHrGozylM
A5lRPLQXSdIzi4orWi7Do1ixrbOt+ZcevwGbYqb1dV0eQAmqRTgHe4Z9TzeBwsbzeswJHmGTDGPR
dC/tumSJ3GT7wHuQrvGSxBioI6YAxGZL2gonRLkthl0je7lSJbr9aLp5MtuNY4MPOIg2qDa1VZoA
lWGfcHXL+Bl6Fe6un4nctVVU8QCE9fUSlt915r3achh2aF3aFRGdYtPODywtzE5QEZXun3Unfa4y
fr4AtN4iGiAMOjBlMtf7DQwfjgIxRb1WLZEEMkezYerj14mVvyXZSa1cP2bePBdUoLCYGhCnxh3P
d/rKPO/TNPIry/wHR/U/zR60CpV0eu3GGr2i2qG9IxAlsD8p0jjOg3pvp+Ob4ED1pn41jTE/Dmg6
PR3fu3ET1fq0hkDo4z3hKncsthOGBnCiJqit4Ts6bWNta/tYEVm0VINN+qp3ljOGycYLUzjk44rw
Y5Qpk4NOHQYLRUqTf9S1txpJlUQF7OykMl4CmV/nI1Cb8JCW5uPAdtJNdCy9f2Xr1VtuVQdc1DdH
IVptKX3UpH1q6dG3nSfd916Nlnh7NLC9SxVmjB9RVuA3rfp7nyMrTnEkMJGeYDC7BvqjzjtbMU2Q
0/2mnXPusNrDLZrQBjRJdzNKlt9FIU+hI89Oj4shJxIGH1vbGJcCHaqel5Knib+pEmfr1inAdyt8
xP+ynfr4eU4r0HsLBM8+hzGj4hOv+c3Oqx13BTF77ZuaWTOJfhoKYtNj8d1T9c2atMJmW0kVai4r
HeE81g89LmlXXWgi49jeLU/7tRQFe2++BNO7Hhb7oCtA5evrtFMQYDuIBpmDoYQ9zYKm6KY9KVua
3LtcMUhf8HnMWSuy2raV+23a/tMUcwGmHpg8oomL1r8mUX1g//7jWFNI2D0cAE12Dz6haBs1cxWL
yfhJBPsdj20Ix4llHISep/sRaUIcRSvCy8p9k3gNRZCL69OzQjRuTn5pE23Ylsyl1qbKGNJYZn0Y
kD79+0M4/zEa5SN7jDsG/nnYX3SrQaNq1HsMfbWH1qcrIOP+LZCGuZBCBsRZ/fdTG8/ZwF57k6LM
cKNBrsKkA7wIG4Z9kh9XBzF/iAPM5tLC+RRaSAvr+qhYEnFfY0sQpBAtCr2nfUCwevj7ITORo3S8
V6z1KA2J96VoaQHIjV5wwCmJ6kmgmQLEueST+vD3g26iE0tborloqK7klhGXxddhZlw3afnWtNJa
zFaKura2oKsPvul8E9lqEjTXwAdsbLFqJCNwmMsrvbTQKpqAZTrtoZv3XGEQPfWGoNvOaQWj+s3T
0QxS3AFBtq3vCaMsVeablXfktlMVkDahPbKZSRdxymgtGPtoHUnfAgZHrFxKjmRu4th60zKO0zZE
3AtH33Q3MAlescIzW+Q0cofs2jK6YgYZHYi/pZZx1GMFgotiFhxsdfLU5CIiZxfoWc9mH5cPuoc1
uuDZnuDF97WJGbd4mSamg8mgoqXrxnsnIx6xgneSRKegIOi44AALEelsUMsgxoW3QXU3Cb9Z8eTh
ayCf62a+d3zrNEyMqwU9M0ftcVDe2W79p2B2YbXAL0ZFeBwD3mMSaL9taBIW8GOgLAbPv4+ExJ6/
JMf1ufDhNJd2vI06cXbU+G1YxgsD3R+b6sjtFdKUmoQ5KlFNm4PGMQU3/X0qLFo3K9kNJpmYsQA6
DBWXkFIL5yASpIAhZzSQIqkN3dtIc8VbzUnIQ2gtMsyQzRDvsYL568bEFcLv0uPLybuw3kVR8exH
7AvzlhTyodnCVWY/NXBRBhqjOU7WlQz4bUZLP1Wlc4Hqj0ikxwxbmNmf1ihe3ZKOi0cKnG+/DbnA
OFzIfBkGSnGnV+kZXNOTMz7aLu+ITjXQe8CJjbZmQfciprrFgCGgGOoW34qC3i20gZZffTsZYqNB
JOin3fZUeba3krLca0kUH7A4FMzSKQU1ubN7m0GOUkiRIUhBL2afveqH5q66U+LH+XNDhFVtWC8Q
W7G1sxWMz8ou2OXyD4g0/OpH2kFgVj1ARmSpRpyvJIYYHu0IxlSxtsPpw2XshKQd8ZCBLqesPPaB
2NaYQy2tGlVM18hFFWdEuqGoKDMS0UO2N1PYOJdUauD7qNZtoP4jbiW0PR4jJTa0qM/0tdawfjvi
CZ9FFWhnDEZftYYPo44BU5d6eKoScbHbHyPuHydLR9KedZ99Q/+g1dzpUvfXhmU/hsJ6thP+OaZ4
qVvjMSaInry7e4ebZNsVmAa77ocd9JODlGplmvxIYaOxH7K+RkE8cOJcgoniB+F16KUsYAQLNwGB
uf6sGR0tcIV/DDl9WZA9AO3dOlOxSm3+YtUDZFF29jKBRsSyb7K85Eq0qdSiEYGvMEJ1kaOAZo0V
JxtqpnNluS0MGiNs94dJI27XrXKadaXvrVZsgsAfn0YtM4iMD87lqO44wx+THJQggZOdZqS4sSkI
JsnP3MNcBG+E3aJ/A56BmME3f3sZMUbU2GMaJu8Y2612S8jlpbBCddBU+RTE0eug3GSd2PLG2KDZ
2WDWWrvG/alZwAwGgl4Yz1xEdG06Ah6VWfO4rIoPlNUfo8cWxrL5EaoaDGA/F+vzKIuoH2PlmRQg
yTSShQyjw2x5oae+IpMij0HGpbw+lmHhnKTMbVjmoYjQtmVOTodpDwplvHaJvWblTLhbUFyJoxg9
bSNjYgm0iIe0W+/AUDCBrTogErYteZm9Yq2nrINFz1QDGYJefsJCe5MTrXpjKPyzVnbm4CWgIM6p
WFVgHYCqEyA4nSMKEKvGFJVYdKfCFu+e1u5BeSI/liy7Pd0EYQied5Xo5CQxYLtq+YuSrc+8jlY1
RRBud8MDaGIyB8wYnFDMyk3V7m85wrJAovXbNf2Rir3+/6Frv5iWCCweq99//eO7pOpoxsffMP6v
EWqshf9fqWu3MvssfkhZ+/u99j//+sffL/h36Jop/snz2sXvbzu6bns2cWz/Dl0z+D8mwy/fsXmX
Dd1w/m/omi3+6VmO/x85bYb3n6Frwv+nrqOzcX1XoJOy+ar/9T9Jswt/S36OMSyL9r/9+X/gfr2x
Tunaf/3DNew5VO3ff3H+SV0dWayJ7MHWbeE5gtnxfw1dcw3CeMAekAcUwL0fQH411Sbx9GNj3GVV
50uhWXDyaaGYmgUm4ROwXY00Wrt4QgzyJ3qOCPz7lpXuU/wgmk1MGc8KQj52Ti9Q0r4nzjkcHjKY
WHS8SctQzSwB2Oj4chGPwPyZT/xPoV0CB9IlDMZRdhvh6Kjv42XCPVZ3OD2AQLLhNEbzM38zmKqM
rTYv4dlefBMazh2KvNmSCzm+RAyy8IidUrlv+RcIcdc49GUPFSD/GIA/9taIZeaxql+LPnn8yMOn
amS5PZxN/x4XW6vDVUZML6j0GFFp5ZHcc2GE4djQYpHFtgwxME0jIVv5DUl1JFLsXJ9KmOgpmwpB
Q6N79oEozvitCF4H0oxF6b5VfFMT+JHz6JNTa63i6rNEwiXIBOl3iN1Wpd2yvl2ac0gUXCxPR18Y
nRuSQDycmR42/32rv6fuMUEnYzSPFelNCsm4ZLxmioM0/gCnYwe1qCqakznpWrMe+9Q+iOgcgXgm
loM+4NQPuFZgDcLYlljRCh48CaqoMNBRusA/4k2zDciEyNgEv2NSp9vcei0aopXMdzNseejAmtuw
z2etsOni9miiFUT/morXOP/2kWQgGCepakWJzgBu2uWautbaHhscxHd3EeHq1lnoMCHfM9xZtjy7
zBEhhx+tC8rwjDzRCQQkSTNn0yRUDbSFN6xQtzc6ZzFcJ8R4vLrZgkDQVeklK7kbrbtiV+Vk3r5B
gATW+yxGB80mEGA0JHpw9pz76AZIk6aVtCWyG20xIwuUORtDH/3eQaHbL9o6RwB0QpHUYcxP9obP
Ue09+SQBAGUR9k1GPTvYq89aP6qw2ke8VP11aE5egsEyxEdYdXR++XqqrxVzDlukjFXwnTYa6e3T
vmrKHwRWLuIG7+SKF1gGUYzsd9MgBOSx5X0AfAKgfJCEyzXFiATQWimCNTzpPxoJ2yEdGjzM+jaZ
1lX27KVcNKma1RBrnV6lh+0cMJosfe0IVWFR0HfG4MGipJnRwEvw1ntyxWEr3izQK0Y0rXsEWXqu
L/QRdm/46Vpbp1+1mLbkuZu7o5ekZu4HC4ZqlcgXFljly0SuW30q5jH7uxcGl2ggzDSuuHi5X8ue
CWp+zGKDzdhnM/2xTNR/fMfxRlAS2W3ppq4N0kftI80kXvylw+odziAjaqvdTA3r+mld+IguvWNb
0Wso9aS6H6t1FmExADJ7JQ55xYZ260bptnSbV01gMMPwIPVDhN9IG65x8Ynr6KTXT3279RImolie
aSuZWSqcxoeu+o6mLxdShIkJ2A649PyvzHqYxuxR8swfqZSR1aFDIb2lfJ67ywaTVT3gzo/HTaq7
hzS824Qw9kWzqQiij2xzlxVkxDNKaonIGI2zlzAgRjqDYiLexvmfWf3l6lxLzUGH7F/k5saq7H1a
fbWuxfww23h4LAcxDxKhdchnJeTBjDpaowd8JQwjrkQfwwwx1lM/rQXyG8FxETb1ltXvOWhdwNYU
kmmzjwk5nMjENUMHzxujviFud0EzfSEwYpbyBlGlPDUt2qqhiz6ltXaSnMxKWchFh50A2wFc/cJA
6Sa7tN+Yk6BhcAwCuyy4nAoHw6Kl3rR8OsW8ag+T4Z5tX+UXwdxGDRWumcByFnY53hqkA8WMaBJz
DtI0/YiJ/CRzdIatb2vNucRpuYQ87AECqeNviXR1gfkACP7gHkw7fmGV42+TUPsmOfno2mF2GDTz
2DrBc26ngKfJfl5hv7d3hc1wBb3ZCBY0Bcec0aqTccDcdSZVzBq2rPLAl5LcvHZiDvIhqTe61/8a
7YRVJydrp0JJREIeAETHj+8pjy5sHdwfFsT2Vjpv5Yhd0MwhtnbRu1szb7B0VkiIdv6E1Gw7jna6
FZYZs0C1vokJZYWcltBDEZcGQ7+fgYpZsurhUsl6trRWiFMlAkjUq7PU48HMCGOA9Ojn5QEQOupr
lB42Anz8fvEfPHI9seeAiBGYDVlJ9JeT/BLl1PEK1lW8K8ceFfxoxmRjx3RL3ba1X7vgfZg1vF7H
tkvhLQuYGpQiDXb+0PyMa7fRIjiCyW2aJ7TZ6Of7Tqp9lDDV9ur624y7BzWKL2TX4sG3eYI3qdZv
+2Z2frtDf+gr/XcweOpheIsq3JNkj246fFlr7CtbfFh25lYI6t0/HG5QbYzG21PXc77RbND2uOxE
s4tvcNjHPiiPrOtJxHOx7rfnTGeUHpsTTvTck+tyDDYinvp1M/jP6VDU8DSBB0g4Q2MOtBvIFFg8
hzLa4PfFvqpYRcxXBtNpouwWVZe/tIH5zNrLWNm19xg1b90AW4IJAoeYRUfN4BtFTTTuRk4SWxFX
mYjoFc3pKjfx88hpgo2bSO9Zk0jiwpD7w2/U3jWsQxTpjCZiVi3KM19C10UvQvrrjskBB2D3jX+u
P5j4i1penEVu4AjukUqEDRlbafNil2V2jmrjVdmeR6LmnHNtMIVom3qn1qiMWX2FWI4jU3Yr5eBg
AzZ04WF4CUQYXYMpsS+JcWk6jyVcToHkD/mnDd0O3Vj5Y9e9DuYXN2fPNTpYUJRtP0SKWZ4siyWj
kxEq3aWWuuq5uI8oFHYO8TeM9Hi8xAnaK66pPXq6u2Dpuk0aHU4qRglVLRtTZ0LE8kRH4qRj3GFd
f7BHYnH7jggXUandELQh6maex/y1caU3sTwFSfjClh0hwwnVO4QRJDibSeKSgD98afjLPFFJAUnA
8SHRgheCp+nAbwff3P1Byn0XSscwkGCic2R3sjVs8OA7TgDW5FmW9R6b1YZd/1OKbqjpvYs5D/ob
65Z17crqknJjmABRd6I9gFlbKUrBqhwWioeRaZbUQkebzM3mBJTGM8MtO3zmePBxoOZRWs6BK7hb
eoJo56wByCdG9zlVa2UcHXCqxBlYc+QEJ6atXCxg9VVkOGA+IuPbKY+W8Wv5V3A2DUVDxm8QtXcv
v2uQyeb5YtOa/JJXGGFhcfLJgtPSPw5Th666wKTnPonWmG8DYGG9c5PGoWO3VFURqRkHvEAsDe/4
BnGOFzsSwhedIT7RcLDGHQ4S8otpqVVaBLvZNZz7R3CkH0WXf2oopaCWKS/dcM4sQq2b8fPUFP2y
Ml6b+H3M0g3WXJ29E4kSrVYvXd5fWYbHtH6khHZV8woMAfobWE3no0IxGTiX2mgP7cJsbm2VPjkd
yn6ufh3oV+2se/kO1PMxSq7AsBZtQL5NvqHOARxO4x8xS+Ftl5RUkllPTzpRr28cAbxPRSdXWeuy
PRjTYwmJT7mkhWIVFvrRMcongYRwYfv+jc5pHQl9kRoXewQIVr/7yNR0JgOJHayQAE2af9Dx4EoJ
qxEXUWyc2lzbTdzY1D7ltjKJFbTfZA8an3IiL/A+Uk74xpFt+p5ae/B2oupuMaZrg3uoAHTcBOcI
/Vc+XQOTDYEN9sndm9FXNLhcr9OCOTqwz8UwgDngopLJ3tMJIa2gMjDMlSbe3+8IQCATwoH3KsOt
leRnzx9X0/CT4g5poaPjMV9E/W/PLHGcaJKabD3wFHNctcI5lPrrpDmG4adsNkNw0zHQx5SduMax
yHuiPLsslp3XdttAxqyHh1nAr9AO9c8a6/WCZaZMXgKH6AMqfn/q1ghKcCzNNwzhLEwfPHLkpvh/
k3Vey3Ej3bJ+IkTAF3DbBu0dPXWDEEUKHigABfv054P+ffY+5oYhaTSjUbMbVStX5pe3OiRK1/fX
tsmuk71JCrHNhLdvHXanBPdAsUe3uODllfYOTDJWJlxIXe8jbTJh2BgXYH1UobvGSr4V9H5M8T1B
u0yJv5SmwzWVbjVy7lxdEuPQu+xIrWvksM+5S5vTTrvr0ZNn3/sBoJPQCUgf68E4+8mnCbhYT5pA
R5AvrLXupsdhpPEBaa3NKIobvt3kDMhyXTQPDx217flTw18w4DcEpFdSDNjqW269/7oxA8umYVCj
CkOXwCCxn8lrb4/HJbJoxmJftnKLs+6gY/DXWnyeNoFw79JV3TvE8Z01nixSgcA9azzkKMicXov5
ZJ2696xkQlPXGIoxmzqglsdct466eeHDmLrIjH0DNYJ6lCLdJ8XHVF4BhR6YdyrxSLpxQxJ15Ue/
3IgLwcDaLqSKkHZf96l3b1YD98Fkb26IV7Qm3G91kDB91SbCXcK7FkdcmxNb6V9tm7NBsBafbiZ5
5WnSVpYZ30rZHSTjRWYdG/jinX6J0OMaAAvavOvoWA+9fdL3BGpfRm4+FmxJLFjkA/dWl+41bRka
CCDQvt2pI8LeS1ukm6XZObeZRksiQSLZjo18Vpr9EmJOSeavsXauJhP8GPjAP6fZCMoRYxqgbraK
PCXsGNGO8PGqFOAY3X2GJDGivLI0KPRuE/VP0+Lm1PCZwTRU3GsSKj5iJtjBr/dj09GSjH0o2UtD
4m0WQYMOzvomvkVQB0uvuI9s0LDJ0Th+K4vPwcNWE8nD4hiqI/NWDOkXG2w8UpEgNyDOdVmcxgM2
3cBIb5H5XHszLkOMku15hhntgFCX+qscpwN2iMPkQBCGltnsfHs+CqGdIKqsfXpGcmb4ou8YIQk/
9mmg1S3sVEJt4VKvUASMKG96HB1st3lIDmbLq8kQ0XuXvU0oCuTLJkLkdSTXDruAF4cQqaQqekow
N09T9uFTq5bHza3LAgIU69aVS1Ha1ifvLyvzIfSz4cudDgKExBf7PGH/ombtJOxbE2sXwbPRiOyg
1AQB4Gm69Dg6orHZsjsk/UGmBGuu47yScOLNCigqRxMC1bJyC+t7BIkiOr7F7ZuZc9BE9SkONQB1
2hYCErtZ75HghPIYIQu0U837TGmZAnbsVN+j+9LOH01qHdnpcf+llPtvjms4w/XnGj7PDYgUaU9K
mL151VWPPrFPxvS37p3AjBAtmBIiZ/yDxL+lLP0gVWNwnFAiLrjIUnvujexqGuDWU3OJc44cA9x6
RrGpM75PHh2lYzBE4ISTEtwLvTKi//Cm4kZEyx946/mQDMp03Zc35H74S4Jllrux7Kek2LPxXbvL
232+agxMijtHT7Y9tI85NQVvhj09cH4HMOZpSwBsL69OIrn7/oz++5TTB6dDrLb/KpSjUt4qi4gs
pawtWZbxGOEaVrZ5zLOJlyoOGuuMnMIi/xJOu8zjupqDuCu+KKDZ5k18Ji7wCSHrGkYDy4voES8n
2dgCR3nS62ghdl9B5y9UZ2fk3mIWC1Uq8IhcIE0dnPKigwJlB0XOfuCaERX5Hs0MkCK1XZiHqGLR
A8Np9hVGXj1rIB7DxHP5FLMHFsTYe0GoRPicRPbab68acUwegPYamTYvrQ+YchhAj1kF9TyWZ52F
cco0JsMTHBr+9vEjhBEfw79uebhaN+kUp6o0n6uBWfFuzdWz1E4qPdK8veFTwUfuibw9vdwcPw2B
1u7FhlJsDdNG0cHU+n/pkohkSC5v+uorKAMUkIHAxYYGGZiuWM00n5P6lXO0Sd9D/6sTX/DNhf9S
AJKZJ1qiSuNYdAe/KHbIa9BHDe1jruP3BNWmmaE56PPGqsfFUhhMFHH0RRuAOK2N41BGewIMa//Z
c4EtrDwjcHn945Q6nrN9d5dKrmXQxCgQIY/i9qHNp5me8wy5owX95w3ubuLvSMHqXuKVoZJgXzhX
g+GOFeeeVnsmHiZSejpxOoACMI8WIEzmKwMQ9oqmnC3beZiMyVuPWJWE96IzV4+ZNqccboOULyr3
LtgfNg0VO0P0rJsnD+9VlH74ib0dZxN24BBIqz2IpLvwaVhZ0/eSkVMQDiQfTshNq5nnoLnY9EvA
G3xTcF+x2A4Gqu6cXTBjf4e3gpt8XWOc7LNHFo6ByVWl1P0/WYfpidxiReR7cihh0d+NEMsyC906
/ptn2ta0sEXCDGxOKVTgjlRtXp1KagRHd16Z40ub/Og6LlfiTOHYMK1jefPhZvfhtjChCpr3Eetr
FRNLKbEgtPZacz8F3LTYRwPgsTqhMKqctNJ0y6JmT58LfxPq7NEkpil9PM308yQlbPcFP4iJLZxY
9uACwHF0LAjJYypKrWo9ws+mdH6d8nGr4uoxYYpyCeHYjKQFHXEReYs/SoEVAdpx0so28Ck1hMEg
sCUKHkeZV6+rn4pHH8dSO5HWtgK0Ie6s7aHnt8OWWdN/IQn5RczKPgpAlyOWYhkF+ZEM2dah8wOz
XhtxiStvDqxsEopWciBncCnNEgv5bZgIDGdX2+c3+/QDYchFzauRVWy1bZB/bHapjn0hobuqsx5W
T8s78eQD1fKrZt/jegR3LmtAd1jdK+/bMxOMLyhzJURKCJhUP+zIrrDd+5uP720879O42+CjCzoU
3nQhZ/vJ3us2EmtfyKe0A1DbqI7r4ifRxFUz/ckaH4dvS3vI78igSwXfqXALsK17k4J3zmodE+HO
yrW1qt81Z2cBA0hZEkhehlFecN0hwtFFCjqnJ+ebqMuIQ2/6LZJ+XWM0XERfcqirHhsTF3k+QuBo
x4yp/UgRdeDldNVh/6zYIR9ZfM8aXhhQxiNle2yxq2jv5+R3KIInb5gAbqHNbygJTbyluEzxxCKu
nwuuGDSWSPdi5hMvHUewd9NhqsAd87hJSxXupf0GvT501N4cAdyWL9L5JcEy5fy/6ck115CYoob9
SE/g/OLON5h/W3xcEaNTl/+xk7d5mA4Cb9ikQnIofAja7tPyH9FMPBNUx0L58DJshhTjQYc1BQ3O
h0y/Ul0FxuMw0xQ7QgbukBTZnm0nCMjFZVrAnWLeTO5z7xwl8mw05pw2pxoMIsVSWDzAHSiXm3j6
pymyDVWi3zhQc/+lZYzqiidaFXa58Tuun+fma/C7xc16IGK+tZHVvN7a6+OHy/ZTqWRfJ6c6PuqR
GyQtnl4Q0Qae0VTTzhN03hZWpQlR2gEmwrNHCZQa71kN9YqDjtVvn/C+KzBv0xTFK+BcLAMIZuWe
8vnHIDZq2dN6Mn6L5mDZPIGJwXcU4zn1pjbJ2I3hq6r6gHbubW+oX9SoUTW3WjjzBernPD87PLc6
KphL8YdVL+BXD+wWMoCO8zMrLy4NYXzzV4aTPSfCOaYG23jWZi47Bu5dAPh2oSKcNwR+/LsYKkgD
CDhbt8gC05CsKea1R+ErOyCPvgF6tomPAJ5ON0X67dCESK7wpLQLWcORm4w1dZuRtKeRsDWPIQqd
LE8GCEMTV9R+urfWgKOT0gcFcG4pbxH1O4XLTO40mRjjqe3lZZKQpHy2N8Vt8qZXoWqaF7sVhrEV
FKw9AiPRVixiRyejLtyDfmp8xvHIPe05zi6ega+sSN4U7yURQq4sH9IgC/lij1+4EA6tJ9FMpk2N
6c1gO9NELNGhGKu/+FQn0sU4b+ozu89VYRIeIWrQpFs3wj3cYruYPub+nU40R+xpvO7+0KHjE8ty
nXLXR68V0LX8Y25udEChHZhYi/rXjJk60/W7lP3agMFojPNxsN9dJbBr4YnsvKdo/j2Qb1WVd6qa
9tyjYGYaXUSG2iLjTr3OK46pSxYvMH/gt0HY9abmc9RnCoZRx1zOdGdaA+fc14hBkU8D1vSJPWIT
NksZPc09prb3iHZX49fMuGinb9Nw883NhPd6AnsO8Gkb4hLy63cLFzvVwZ8Dwpwg6qlb/dmLFnRU
+5w7xolb+pFcMwqVqwemGjYU8XgihS2CqStLDso5Ayj0veit586Pl4bDBYQxjR74jbIaLkWZ8uo3
HNq0B4gSnVt7cRi9Uw3XYr8lRrRhqtzAIH612cRVEBxJOa8oOl8rLPpleU/h+shq25LlZvqj6ALu
XEK2OwSs1HgvcUlJhI6vSi9OBrK34Wd75X7YY8wFMt4PwrsMRnZ23MesmIAr5EuGP70JA5rCNoD4
XT+k7vYzr9+71H2dmvHPYsj3r6Vhry28L+AprMrcIrBiUTpKdZoLgUy95P9fRSJxS776JyXjG6H/
wKzvJsb6CaRFjXNKZ71N+Y55S4wlYWW9hnNprJw+5lPJhQ4xuP+bifYG3W0HQgsOf/8e8qc7rfsY
qDIW7MH0Th0mTPE90A5Zf7ctzj+vPTXMPjORNuWCzEnIuy0ECtbJy+P/hjNqVTsjncUUKEEP6UOc
JLi/03ht2mjZtPYgdCNuHvg+zKCvrIZhpD/aqPmR8clBuO/hfMOseIq6sz7vaJca/ZfEfo4DY4kZ
9N+cxFp8y5I30WAx9IK5fk/zh5fep6lYq3tRmSfy6/j61B5chPKD9tWwD1l/McN9pu1on2j9bF1D
6PDQP1xMSPMf+p6DEXcKmfygNam3UG276h1mIndBCaGFl8VOW9zDE/l1++gm9d4gFgrJ9D2tx1XF
3YnNHZKueABKUAgchfs8F91JGwD+ktXm+a7m9EKj9rqT01OyACXb9Ddm1BWOukCxk7ELcyMoi+k1
rLPGdTYXKkS+qeaMYgHykGzi614esiVX19RHnYVDzQkLL4vUYM735rnkjQF8wrSjY2Kz1OWAB6+5
wxFJErrdt+Q8rfBTmyHEwViZibgwOLdm/EEH7nZuxaaqWYoCmORulVFjnzQYqdHkBjD8xQhrTFBT
pP2OxLPml0+2+bDV2R68TcaKu8XHV7smau6716Ic5C35ssC1zCfR4TmfJoz2X6ax71DrFYW9bfij
4wUUMPVT8U4ECZPkL50mk7b7TVz4wrPAZplMSQMh9atKb9ClEHYAfvPGm2kpEyWmMAzTCZhVUw6/
ZPbbTexNnHfwHnjWk0CNcrUTX8qMGYKpzYk+e1ugdix+DJPvCiV+r5UB1QZ7wBZPE5utHPQHn13z
lPyinviWVFxY9HWaq2tVkGX9LKm6U0X8o9UclkV4J829ToYvRzv68Cli8y0WOtGDcIfvnO/jz+Bf
49l45/aNvaRd4/n+FvS0e329T1nSaimS5sj2G1JRa6sN+GLCWTudA5196hoI/1spXmkuK214JuGt
QA7LrOmWkkGaOCXJzm6H3F3FBUgL56miAT3Uu9XcHpoxpgynADShbXWaKGf7jyfbK7V0OxfvbeVM
R8/2qbcVe707e/3rlEZIB2gp3O0G/90tIBLxGhy9xAtSNOA2D8JyXjucrhgcwRyw0AQjBMYn4a6N
WwUYjvaCE4MnAI9Ivi2McxgzHbe7VB1DrTA2Xe7uoXEKWQE9cNN9nMcbsxsPwh6o4+n3nUYrL30G
+XDvlfbHVP62Ft1xBgqiu2qnZH6ciQYZhKZ6Fq2qaLYR4DYlAq3MX/om/QEljnCBrWAqAmf+yWGs
1Z+pWPp4+5uOO7yVP2aDvZfZwGNlpOzxpiUNV6k3x2PLTUo+D1cS00VZ1xfLD98n86EJO0iM6sS/
eCIiwUqGv8V7N78sAwMr+U/l8tpl016YPlhymg0pdGTwYar/yzVqX5jytfCtAMhv+NR1SHmhLQ+O
/23Mag3idNcoqqm9Y0utwCDb16xErcJ8kHbveabvskr7gSoE4NV/pj1jgU7T+mvf6Ha+VcMejsLB
DlPQAC3lem29U2O/1Sdo1Ol8MhztKcXO1zbVIaJ+MTK5OqIJVNLYNd1Ob4drJbrDEN+s72oug0HP
fwtWHrwsbnXViY3kpvEM++2EI+Bcd83fsQxI5KzD2d1Jzz5QnBVIZ9hF3tKNgNqDKT2Wl7g/mTzO
Ihq7pAFnbGQv6QzgksHbRdmJ+jSCLGYQVhDQRwPzIU8ax+83SUfCpWUbS1XXuuIpZTTq2RupZg/V
5pS5zWHABCnTJ+JGaz8vUfLqh+BYmywk+eErhCfjsqqg9vmN3cKTn3XJeiIMS0zFx/jRFd0TfhE8
ywBuuEpYFnRthyZRRGrNND7UPBxTDi1Dm1+Eg08W0uxKo9hq5gwIxYbb5wHwEgMyJEIKhQbSiYm8
K6M5C4EvS6dEle4zK/v0BlqlCvKjXkPOAkQtIalqLydu0264jRIG7rzaOpkLII2ElzneicCuwjuF
qauJCzMWJSKEsf/ZeOTtOdPr4dWgpGKmGwQHNBnz77jjdsKbvwKwQ7ETVCcA85gwNPtsmApTrYYB
5XWpFUpS6xCtah4BHQRftszkRtnOzdPPOH939E9zY9pArQxmOGKxSWAv68ufhVnZDOCpzPbQciXT
4hPXkqFp38rlkxdzqSNFMIu/HvalshrhjNCFifOoJFvmkkKrMAflAlphb75h8ttY1BiNC5oNkOnd
oMmrJHEG143RJKzULyox9nFqbFzFqjXdyXYg3E/Is/z0FGdTgxgdRdq+L7V1VwUjmkXBTYBFycCb
oxzwMdW7qX2AKb2Q3NoQ/1zZNntfhusWtQWrBQw7DEjFVnoAaY16TxceEgGFNYjoVXZ3jWXvPARZ
c3XsGfO0j2IcnnhBrkbIm3vawEsBj9ndonDfGn0QDuJkwhpzzGhv+Pi72n4VIdGjh6yiBMebkoFN
VqcA29JU7lGa5S0soJx+ebwhO5yBy6oIpR1bUPVRVm9EyG65Wg53ZIVkeGD+JnWorXzhwWVk95Ch
NDMZEkraVI+a/HMH8pzE30GjJ7jM5HPaTeu2KhEQPm37E3b9wDfASvSNGHhLzcm6NE8sGd4El18C
Gmhzl0yAX+v6F9I7x8YJ/5g2n+JqlHtwRU9aZn2aLVclglC7Fg2m0PVtM6mjpbId+a7rOHErovWw
z8D2JdTvcVdaDaR5WujaNlSR3mQKR7+ozUBICPNNPeBEnmihtg5ahJhDRUrGFJlSlAKcBRD0dgi/
kxAwFkMZXLhXDZd8LWbcL3Jzr/1yJ2OS9Go+pvN3hoFtBNao6B0I00PPfmuy323tRyKkjDgY/RIa
1rSLSFYP9fdk7SxgpEZ8U5yf4dRuJB0fjfmijcZ+khZ6fvKQEWAdYhKCxhb6pqoQ2zJhVtbeJj46
VVyM3iIvkx5saOQN3jg7eracXzPgRh2YxQJwLEhRtl/SfzZTbS8d0nllzGb/OutPkXwyx99DiShk
b1OfucNOYftxSzYwfFntg76gH/CyQ8nJwFVWjXxIyt9VTB9o7zzHMAtijcapNr1UCeFsS+4mb0YP
IzTgpOepb79AgnwadBEYg7GyqVCbHHevsSgxuAkKnxjIZazAWhGqaniYyVk9RtJYsctTX9gOSo9x
HiC8+kOksPL5P4OIPxukdeLiPEys7tLw8OvIsNPJ9WsOeSy0X1URcZUqswsL6sxqrjxQHedZ14pu
3Rrmeh4VHhXKLmksJrXSr4or5lDeDRERh3y6d3P9XFfxxQGS0NJVCnnutNgZPRLDSqEs/+nRa4Hj
08v2ux1nqKahrdaZXPRuUKdaYHNTq4zi3GdmARbTsd8Rd++u0yWnLNaj3dwzvLqj/jb4Nrlv/axi
aj8gkL570bitZuhIfj2tpebUex12Ns1cDdtrd9qFzYQ2WrZQlYZ19ER6U4An5OLLh5g7wqpqNPms
D2xGZby1ALJBUWfpoZxf3WDD66Ys/mLwzS7mttnkbpcjcJJe9738s/RoZavSu099SDA18O7Z+AAo
J6BMTTwUcNZSO4waZHOGR5gRJgstwYilvr1OC7k0ev5TmGBN8n1MrGnJ26+wv6pMJ+EEJh4GgEEW
JoGwZAh378B0RgFl8rGNk9AXbbUcKQkBpLDLcvke8/kl88UcOOlbejRXfmqRlmoPc5xtdWM+qvBN
Oxsx8p/97ZtXRY2FEX9E+WOsxhM3n+1ivzAzeXBhdOctSjK702K5oePh4T+IE3IpEgL7iPgR7U3R
s/jW13CLtpVp4j1LD234riD9uzGobu6z0j2UOu8YlD82+WzjrRORiOewH8JTEQ35i+1hSjEH/a2g
X+FWvIE0erOpzLnWIxxOO2VfBa2rVzzC3NEe3nPA7lsWWyskCBCgZETqML4PpmQ27A49GRaaEhRg
+nyf+craQc0rWWiOXaABW8I4zLKX1DbvtazZQEHrgASw3hktaJURrby4Jpbke8OuEpVuCFwYG5H1
XGNJro0OeyPaOIiqhQw8GvcYHPnRqMevFEFqP1TAkuaxh6NpZ9qLoeMwh8Mx0yvKHgPSk+mU1tZx
b62Bd0HG5QtVD+EUXRNWt1YUb1T/Z0ZzK8j6Led+CvLO4Pzz0dfojYIDjR95vCwXK8RCwoJHf+rX
LqjThgI0c6C4k4uQ4LlgAZ+hOh6yDCdZhCqEg4FCMqOnXalhzsXRZ79akdrTc141FJPOT+SfWct/
1fgcPL5bqfNbK3JEnnSVV/gj9I1nU7rqcSv4FharXpe7YeRAtuLfjrzVYmavMhoHtXHfJscRLgBp
pYUXETp/ejzZmoMvB9JrisOe6ktHsL7zYQ5w8Et09r3JE54oazoESJ+ACHd5OQeGxfCdSBJa6GTs
+TQEc8/+KJ3fqc3uSV05YBsJ3+XdQzTq9faw+FhnIuMh/bziUcUgIZeUEgHByucSi9sl6RkkqbCp
95bJX0dvz/R68dyWLO0KC2S8/msgT9Ub7xWirZVB6ZLYV8IXV2/Y2Hz0JGYNDkeS9NAUGJdGDnQq
iyAer1q250l5MmmgJVLI5SCZeLoPmA4MiOI3wXFhUfsCr7iEILRIzwvcCBvOBDvFIT6b0+32mJiB
1VlPTkgYTnhz0eoJQ8MQD3cjRAUmfeH86o0nmupAtdAWNgUuq23q2mLLWsrCGD8PdNlvucTDdANf
QSqHTvq1jfQcfyOLrgt1xu/AA79Zo81myXecVoh0HcYXNsm/CokLoLqF9XVZIGksOLAf1/XvqiB4
wPYClJnU861FseLC9XO4oDlJHSxhYrM7hyinROE18eEj4XbJh+SlGR1+D9+VCvNzVQfdUviIyXZx
YkKE7Lz3GVHaMa6yTU+VRVlLn2DbRkGUHynBoyKjfP6YEvRAhJLGKep/zPAu7yF7W1JQ2OMvo849
khXSNK41IhXOaSApoJjR5fykLd3pcb7RmpMIX0zMIoLnfZnhk8tfihR4HyN6LJ+nYWs3f+YaG715
r+PvOjm2mJzwGUHdn/yfsEdbjWjdg4aNWcPjhLUGh6IKyi5x2U57F/MkHKPix2+bZQd8yBduJZO5
5tD96P8FqrNOZ0ROmg0c94dGO6TzrSJz3jPCg4ZJ7XZl2K/6SK/yRF1VewxTqLinBIwtTAeHMTSD
Jib/4gQlq8rYtK9sjDU5glFguDQK5xA6eHQbxwrJLQ53s4ND2dYOI4+STn/Qti003DTGzWJkab3d
hDGt+TAi9zTkfyJus53yVmH1Ng4n3Q28CfgO3YG8dWa27CkjECTKjSt/Q3qtmsCierwujj7KZhQB
OLn3tKoWJnWLfzloSa/1QcTT0koqxhPeDSms3ZqrHeX2xcHKXmb3p+33Uf7LwfBZf1dAnCt/jf/U
LeyNFr5aEiOJUzcwunuS1jSXTgFyQZuM8g51SlD7uzdappKm7v+ABo42lWm4B2Ny8oMAerWp2NXW
omTYYhIKnDCPicZA3QcwS6Guqh4Ziz5Elh+gWp/urGFhXiCReeeEz75zGxiShJHYb+TXNnJAazfr
aCTINn3HxD3f2p5JKozqj6ZjTZlUFQuBTkeqYWteeSjIotiNo3dlte28duoXmC6xLXOz2Awj0pSn
PWq3jJ7s/I8fAnswRx5Vmk2xvOUC2s7K/m9BlZabc3piD+M7+KhynEWJ+9yGjbeLaQeHcv9psFj9
Kuq4Wi213DbrLAZLiebW8cAnIWhsY5OClwK++4Br5hYZ9W3qXnU+9jb/IxbYUxE+jIQPA/YJnz+H
dQXCrclG2iMSpX+Nmb4vy6cyO3cwD1PBgsn7S12C0O9Tlb1MhIho5Do25t9QoWkO1W4e/iqo1cNL
rZ29/NvW0kfCy4snGoxN/ZYNWF1dgk90oVgIcVhpBreHyUfVlv3UYiSJiCnRIYHf+FKOb4ARr77/
i37ff2VFLBaXw9GizK7x6OKJh3ND960dF8cM3Dz+KDGQLu6hTTPIqkT/zBvzOhfsz1XDzDzT4wvX
gp5NmpStrMX/1sLNc6nY1DzjG7l1Zztddu5ByYegOOqE2LbGlacQKeejW8QBsW3nlI8pkPlmelfa
ps3r4eZ0Fri1mW9O1AK4yzR/x005Ird0poT5CjN9IlOjcfgZAxurzH3OFVcvUTubSlsoglKOBx+o
E/5v5hWzdvAvDCnhGl3ccy09h6w55cTDmc+CsTLRGmGdTet8aMeA7N2bJ/vqYnYNHT2ZN4AWps7Z
6pAuWI0/hfaVBdZTQmEZubh2ALmFYwvkL9mvBc+nKffWFGjlRU2XR7JEUZOjQV3AZhhic73Yjttx
kpd8xn6OPXof19mXb2JQ4EJs7LjTHXzRznynNl2lvZCFjr2MIvsCXihT2TbVFBum4pcxUQxNFdXk
6CPyK73NrTPv2qxmnZ3lP0g4ix8HWyYfWxYq/A/xahDyMd6qxCEQm9z5yyXc9jx6wxVM8pDzvWkw
z7gdBr5Eq44Fa89VzcvJ0D053BiNXQiwatUCz2dbuZd+qVZJTS2d34hyPbdLm09K31nZu0hOyMlL
8ktTcplOuClG+tgGTNTtVmQxDow4fyaIsccvwT0C4+cMJnZNZleSrq0+S5UeSAYeI5uTL4r7+wQq
5wxVjRdSbrUo9fddWeCjhwmWoGyUAo/0HLGZ5uwzEuwOI+QL2YfJ6d/P7Vq3kSOyZ6jobAeXL1mu
tUzryw///eK/Lzn43mNqDoq15PLDf7+oao1VitXffPDzR4aPwVn/+yFMIGBekUGEETZVs2Zg5yZT
sdNs9RJE8fJlFOH8ny//fu1/fvrvn/4/v/bvnyo1/J//mgSNffSaI80JOucwL/9x6kPMLEabEgzW
0DWEpe6+EZFWSLjwreRoVSet1tP/+iHkOLzdPnCKg1eH626O5AnnYXX6zz8weLzqpBW8fDpqciAb
5+jddPzPF1rDVulA4D4yiek0kyuO/34k//tH//lp4siDhSNPS3uqa7L//cVaSGIm/DVmSzs7OViu
EGadExu1eYc1OiwndTI1jXjh8sVJ2fVRT/L//VpYa/lBKyjWE6ngqFXi9O9HzPHIUNmEJoGeYTPX
rCZVWmbAFaHaNWn3SS7bUKsyVgpKg5fjfQzLoDJlukcAvcedY5+8kRpHrq+Jw+51gJOfWv/Xz+Mx
mk/wrv/7N/z7t/791q7kUxIabrmd9VE7o+H+15duls3ppxMsmkI9Pf37MvgWk9D//NziNWA/2iEc
2OQXqMDSfyuzMU+OUxKr8QTgP5U7z3PvvUul8DMwl5j2QysL4xoucDotba490KnZSNuHbankyNr2
l0kuCJcYDnWMLd5uUAwgDl1zl2ggtNqZ/nFWS28JGZ0tYEaqwAz4HW5q/sag4wQtjMoVAQuEVhTM
078vBDxp9+g1rA+drE9jUnj8EASc2ZW+2sJjEA0N5nP7RWGFwh2NWQavRBtW2pZqgdcotGuWcFl/
Eiy4EKy4x5fecAmbhv5OFMZVmpDx02V/ajqMMbWmP4EigDgv5kNRDtgKwAccXMEdzcdoKt2JJDKY
fPbeIGpLa+e4M4YxvW62Y5QLVsfdLQ3t6pAML27saW8Rfu+yZ6qgrinemSYTG17z8CD8BKNvqu16
9stw0f3A0MZNRRnmwS4TZjOL2Upp5i3KSPfpug5uLtbiIzBQLnUZywVvUoGCW8wuI3kqfWSzdlY5
raA1t7GivVeXWSiNSztVdwlQ9W1i4Gn0cmSyumlvoD/+/dFOGxJ+CHUHBD1ZhCGZX8qJ2OAUsply
VP/iasRZsKb8+40TdRtbg2GTMhrcLlal3B2wTMw/PorORCjJY57Z9jVY63aoVDDaIWaXxk/XEq3p
MWDc4jZffDZ62m2NrqgDauoNiAWauy/gnN3BhlD1W8/FjvzPfPeFAksKEJQPGOgifx7o19gDXgqv
mdlOexNvWjynf6s8wlZtGNm9kvqln6X1zvfC3FaFFOt4ZjVpGzLacaXtNqarsIzl2UtWjS1WzsVr
GkZ/6Yt2TiZW4bA4IA6h/2dVe0mtiUaFaHxziiYL2ryfKPzGtSrLBtpE9gRzxHsyUIhkogl2CZ14
UqbV70yEI7qQqRMy3Yft1+5D4LxlNgRJ8T+/VqeLKm06OKmgtdy6VscIqat7D856Te692qVII/d/
X9oirrEgwPezwBmVjohv7myeQ3NJjVZMrG3Jy9TCqN4V0m/OY2JlgaHgxCa2ik6FoUUnJPJiR5Hl
yDIexUZwEKr4nEs3OnPD1q1Ln7k2i+nEX6ZUJDVzinaOL+QF54y81BG3iEpKf9vlDaoKF+2gVSMY
0AWCW6uFR2uDcnUXSa1t6uoShnTAsjDGEOMQX4kQy8GMdOOZC39ysNL8opZ3Y0Zz2G3uMX9QVIRX
UVmK8qUu+rIydLPI74wTsUmCqKPJfrbULr0y2rNGMHy0O0hdyuaL2emsCTukGe/icqScciOhqMVg
axpi9tu3WNR9AoWPLKfnSTYGudzlv1UXsM4d276rmtbWGlrvw9SUuJcO6SRN3wydrR/UJMYPwezE
JlXwcXl1Wg9TagtozOYCSKmouAvXaZ8y2q2X3lg2U6x7+DN0TyVrh2rnU1KnRIU6z0RJnaMLlDoD
WzFr3jr9XySd13KsShZEv4gIClPAazftJbW8eyFkjvCeooCvn8Wdl4k7d+YcqQ1lcmeuvJtUYl7G
/rHvCnSiMvDvYpKvF3Pw+ks+zVRHSNijs2mOd0XdjneA9h5kTJ6bj9oJyzmJ7uycunGLE2Hoi1GE
Bs6do28lWyKK8iG2g9cGHjh7H9c6a5TWS6/1uIPqao6szXjRaRnyu0dbETSl1/W2DgbrOGkNWq3N
CvxF8/OIFf+mcBE/MmXvkqVcvhq/eYZNjv81M9uLkZbZc9ARsEEy4WPPXzgrlbuIU8TJMoGvCBsn
SmuUt7SFDvdwf3ovfvaD1CKaNXVEUkv3oFrcc/8tUpGLaF42GVaGxHqUbe8cB19zBcb2p8gSkjX0
ullf2pJPW02evrhOmp/g7u9oQKT1rSNI6Mx1IjZjz5fLp7kXOZgZ2BgPzplOh1Rk6f+/Xx4pHsPS
6ozyiANTT8ntYNzAfKn5Iyk+wClqmw+9ZOYVwPdIe8CTCeXLMOGdb2XrXdtkNuBQ8oUKcuQws6a5
DfBveuR4ftJjkF/Yvvpd23jyPcVLvxqnmmPPwnXthDAOlQ9AftKiuOZJEl/lU1wL4xqzWO1FqivQ
+S3/df13PmeLo2URfQgi5GIh2T5H2/buhvU/EhcgWZIuK4qSJ3oeHWCd1nIaFCb6qb7774FbNGPM
rOSv9ceBIIgBmsngYBePAYUmDIZTbmVWfxW6FMeOL+eGQRh5IHN8jbLcunKBsa4ACjgNVKAyk1Ye
YOSkd0M0pPhL0+z//9QPLkquwgyJ7L+Lp4hpKSXsPh23+Zs99wKnmGWHviutE31FYfwf9mcwSQGO
hNSnaXyfVFzfUmxenn1UtNwGCUJ6Jl0nLPndNICBjBv/YGcW7FjWmPth9v9g3GZQsIvoAsqCLsho
PzfzvyChN1X0NlQi06PaDT5USidBCOEY0L2R7lu8yEdGYPc2Y05chCbp9qjERR1HDEA1EfsJxmPu
B/6ldRFXbKneM/pVvSr5M60Wh0+T2i9j6bOhoOjO5ODcIcqO5LWzc+FiVu5zl7AWW3/QY0iIsOce
PGfcz6W+TpYTBlV/wrzLQWd2qTSIH1u1HEEQb7WwxN6iQYGAcfC4pPFzAdNhOui1zCiNPh23DJ5c
QQOb1RXZtm53QYpPU9kdnsYyic4yUjCcyKBVTmqyqizXpev2Y27niGXwoovRfSgh3i5+xc0P75Z2
jnAFaT5I5npfMsIq7TUXMBlv5TTccv9UFLphJml9gjoGZ36po2vFO+3Zq1kE8P7kWyFcePoQfP/q
NNzJTT8dznqcCdBdZztnh2tNYIc563B3jxgM2GQghw5cQOLz2zZecVVjxTEj/wE/E18aiLtbSH2M
yspXoBeIcMWu4WYsfQipnB+zbd7FX1ZWAMyl53cDlBsenmUdDX/ddpbvMc5OpokiaRpLe6Ns/Ubp
gr1tBJ2Krf70PW5bQ09dbOTgX/cVvluzaTaU7rWn1mQ06GC5zSfCb5nrPlapDBgxaWNbet6tyVOz
E6m0zjPVK+tECbEhvwkC/8mw4jCYln9WivSO1oDZK6EKJjPqdG8Ub7OEVIJZoduaZu9c4tm+mIQP
etbIB7vWd73T9zexI+7iKuhedUEltlvy0ufmIfAXb8N6517jATlvqWpUeJxjZ8o6Q3brAW9aOdKU
BhxApta+hwqAzphAs+vUnjHH6qaVSajc4COxwLbMeQdsLGnvaNjm6I0PuhJ0SvMEYLLsHrqsMD7M
Pj1Y/vBUJNa16bqWLp3+bBD6I4ltLaEZuPy6OrtyXOuOpMuNkzL1uRIm5JMSrIR2l+ep0NWTR5bx
hlPbq7KTh/+Of/8d+iIx5GfDt76BN2I/0XTdunUF1I57TQX9UK1BA9OLgOyKOcUtgCfdTSnJdWq2
PT9jgFXWtxO2QcZUwzYz550lR7Vn3ErdRvFtDu2rTAAPRB5VelxQAdk+RFk/3vuBvUutBjB1Mc18
PgGhGm6hoynhvczzl7kyXT1z+sYiQO5fBjRON1EX6qRdxWrSaQ2AIc3vja9WcYInYuM7AHJ7GIEz
mEbVlY+84RTa0IuycQLt73o+2I4akbAlRnhweu8bjqV7MaffxXexYM3nwbaaA8HtD0F5fZjXjXtr
Kpc4+nxRmf4YKDiiDyHDYDavBWw177flEIzV3T8DFkM4ZwaI9x7TI30cLn6uFCcqeRG6swpEKzA8
4xPl58vBAAE/Z+qeoLBFF1/5nszWn3A8G8J6Y4elhbhVmhjvMyzhUYUzf2E2p3AX+6y4YTAIfOR8
/S5QQGxGzMAO33ouEbsha9uwQnn/Deb7qi9+aqs4Ko88VyX4UI3SzbalK7odVOeatDo4Oyzke9Pq
THCMjb2hk/w1gUckqSbdehSmWd5c7J3sI2CoetCKohVHtbcBTZKrQIwHQXH5743nJtcM6bLiXbnq
NaEhKJlRax3XeuoXwXy536GWmnUxvJud9U+UurgZCHsHFtsghVx8UCTcNm5THNzWVpcZcIISoEGc
aJfQ3bQbWndPO026s3GnDF71AID0I3EZotPBvcaaGFz7aPLkKFkAoW9Q4JyeaX59pCc86uo/SpOj
Q5VRrWlS3imD+J+dl+/pDIjCTwhHoeIfEwXXrwmg8sBL/XO0NW3HnBi8Y4h/tUyQmfX0JTzjpdK0
+tQV85qZk4y0khubGr0x0PRPTGSck7r+dfp3R+oJa3n7TWOOhSeDHdwQ3SdV6rA46buTqsYVhq+o
sTkRj6OJOwMRLCog4Vn+zcCIuJ6TaofFmyzyEu0nMd5VJcildlM/G5IbujKZv1T9Oxceojoz+6dn
P4LYiMIHt8q+uqIl6RsXKPws8JHU73Gyhg6V9y+uJ/sQ05AtMtJnJrdIeCDiUaQ/eSyfB08enBHq
ec5Qqe1LG2WBIaFoGaY4J8fLV8boaJyBlr4YucfYcsg4wdRfrkpw5tfY3ibfva7RIhFZe9eZzE0V
dQ+Z5SLVZe0hTSl1NH1U1mBFR/TVzARFmPuuIUiv1fp7pc7Ja4jb+AXugymx4V8ijEl3onrpp8tL
7xysY9+FPiQm0pMPzKAwu53TUz/GaXQHDeNQV/Elmqawy6NQp6wMqY2TEOBMatMTVzEAdhsbtqqT
MmeWyLneTAzPIqMvcuKNvW5hm9ZP2eRdYoyDo79ARYgGtLcxuEF1Jtg7w0M15pemJSTfJdAEM80P
9OUC72HOsKVwbymi7sdZ3ZzW1yDGklCj95nbmHo8eJlT66HTImY0/Gpri/Y0Ds8zWyfgF0llhtnu
YuUdapYtWXIvIpEPvCbdOFV5n0vvtsYSW3HpN7N7Rb/X1q/5rLOKW1vZxL9Fx0MCeJnohnlDpcsW
PEdxhjaHoT3ywGA/wqUxtyNV7kWPi8pBMGiqJ93h2ICnroRnHiEOx8n0U6I6bZwUazu3T7qTsZyz
zOFhFe1X0GM5E03xsJTzuTLNQ1ZV6XOKZ1RzCeOdbOHi62JrRyW7C7sSqJ7xdQCTd0pQl3iMGc6a
JR4O2GLJbp7BnYBPuaB92du8pdYyL16cqjtiVP00zUc9NE9NBUdV2p2z9RWASEuubwzOxG6ez2PN
+hNFztFsk5HuP+iUOusenCz58PPA3LhsUpu+ry5Fp8tdmX7NVS53tg2cxZ3pIUtJLFjRiLsZ0Brn
UYpTsuLIqQodmP27602QrBNvUus5B3MadqYJZ8kISPd5+VOVOsSWyuFgqjHn5hoUpzJwiALKx6bB
PeJn/b80mjdqTRMSGcOjSC+cyoiburaQ2OQeNI9AVHVkM/L2p8hmue8cBR0iemLKQjZsus3RxUOl
mKS0ur1FcnrIiDwcu/X9Gz0YN2LiIpoE2dkMiLMK+Zz47k0+GPgcJvXXll0USjHCTKl+8jX1Zzte
u50IEG9M23mzrAHo9FyBlW2sXzUU91jnBoRF2HZzEt/lNsJevWRXu6FGLIndPQWAb/yS8NlV9l7M
QMfJ0sD5c5ZbwH7oZb5ANeQBOCwUWHkdAVZSvxcvYA4Km0t3Ke5PKMjAD2TILXrbrCc8ID70GSnY
U6mYxVaBjZglZC+bDq9t7eHDqWsTbQRLAoUvOGM0Xs+c7CkUkbcxaKYdowO+yF3rndjUT0Vjdxcj
Z3YF92CpipuGr5NvS33MJ3UTsEithGin8t5FpC4szRcVB3+zZCAHEhGXG/So2XKeUNoAHSY2O3f+
uSyqO8TlcFd03lvu1aBbqkNWf8dGc8uz+tn+h+hBm6xI2RBoov7CbcyLH1u3RaZu5ljfVxEljQnn
PSab1JxHhHl45WSPPYYoLg4q0jIK5E8LDazPJdU+GjRQw+4KQOGTGBzyCLjdq2HLH903X+Ps027a
zHTqYKCu/6uv1eeyPNWuTwime5sZr/IByq/M4yO3FqcPJ2XSDsX5emuwY3AmKOw7DU1m0eJArfnM
JbCPt7xyBBFJNaFyxuelb17w+JRh1XP8T0RrboLFH849uzoHs0+8Z0A7YgfoAbLRxR+mZcMb8IxL
PaBe976k9LDWpNg07cu0YHiPGIYxkuC02Bjp/BYQdXZZ6Ivhqi37FRS/ZDpC7s5gMLfAy65ynnDu
KTMuZgO7FRYMxmmPc2+TmjAM0CyN+evduEvHClwo+olzjwcIjk64FE574ZD01k0M4+HB7Gqveam4
KzZZ0hzzgsZaDXjFozp+Nb7BROkvi2F9LwTGBifumTxTAD0mHP4XJ2ahXk+9j6XRsRZ4BRMTq8WM
TQ/uNpvaYiv9rNgBYklw3eXcjoAhzg7sMLBhx0UHjyIhUSANb9nq3k34YSi69dDDMGtxivYY4zpU
6xztdGtJ/nA/BsfWjgC2GFzpVEbp3eC/leJBexFnRBAkGzPI8e52b/5K8bHG6LXv1adqsRjIAfW1
qPe5PRxFYT/19rQ8qCIn7yT40/NQYo53pgMId8oZN1khrbsuzS9RNOEyHuYkZA5zbWIRbSdtYibp
ih+hbVZTaPPaL97YM/gix4HAmDnxZezkBYmypQBKXq1W3dr9q5uDqC/qMQwg94OOKPfxmH4S9eLY
L+rHCMFhF2XerVrdvnU6dXtop5R4gUkKChurZ4QqPvfmTQ9AMcIEcwhiC29aKT6zhZG87cH5H1nM
VSNOPIQsK5kFh1f+NhDG2QVioIk+i/UAjTtOQVY2KFY0NRD+k93a4WXwDrsjCQe3aziosVf7S/HI
3I4YUEA0yijqZ1VH3Ahs9MilgXZlxz8lsiBnSkgnzD+e28m61jZytUlQ2VlysV/Q0VH5moNvoRGb
2QBdvRshijfDPjCovzBwIILW7w6Gw3w6onLhtq/K2z5g8in7srlmE2crt8eE7aeNe8xQqIqYnT3p
FOECoFEiJflD9dbezivzGLXI8oqJ6uKoL+prgFU9tKTjtpxdCFnbJBhjK7uU6bTn7peHOv6qzAjT
a51sagv5tV7A2NUatEMQWWHhMZCECV8SW2b8MZUwKiKqa8r4lerKTb5O16NKPZRs0nERNiUeOHhj
DNgvZUS5WD/iQRVJ8Vz53NowpGJTItYNqNFbxksiCKBEHhxGU1b3Q278moD6yY141Lb4zcNi1DeD
Fp8KGY36lHTeZIG4/++/QQqks7mARxozUwg9RimbPtXFMWbJjGyTTg4P41Y/E3aMi5glXfJGR3pv
Scg8TcFI3Dazv6HXIGjh2vU46ts0+QM9idXN8peV/HjEbzO+KKs5c7irjjLA8JO5xNusBk9TQqvh
3pQ4Z83qXqXYmWITv9qcZfuFOObW8qACjsI/xet2ldJSulExGanK0ft6HO5EOp7xRJ5GI5/u03n6
a7mZci6wt57lsWf2ZAeiCHd2402XOScy5g46CG3otJgisQSlbEzr1wN2SwPWZuXs1Bz37GL4TNUw
7SlC4yo8ie2Qj3/Uzr+NkVPubGMH+Rx+dUdplyIO11ic67UDqJJymJsxw8wTRLeMihg/+Onq0SYB
wbI4Dv9MM34tIT7d9Ev1WTT5zLlpePAnmV9kV91EfovVDuJgmnflLVOyt9as9dZNEghCENRtpFTO
Lzh0OpsiN8m7kZXGG0fN+abyc4YaC7dQPzGYpvDI1fZ8KbTM7jlUTkDhN/MUCU5j1XRoxvLIMfpi
DBAfjMU0t4sckpC/zMbcRzrUPQ4iOdbIQT2MGJ59kExLOh2ylL/Ytalxtz1yt5UCao/Nsikph7UD
vmbJUMY7NBa+IuV5ND2kmcQNpYLT4c68FgkgoVNAByPSWKWn6eThDSEbtVa6LOZPw3NJG3jCssvr
MKvuKRpadriq5oqEwS+hq+3eLEimLETEY4xO7PIpq+ra66o7n21u2i9GrE903VyWZfqbmXhuJtX7
e8n84WIK476g5uoWny2QnOxNB/DT85QSddMhP97G0ILId7T9HOrO4YzdQgtkuIZzbEwPirhHTzIm
TB086EGS0KpH0xMZl5QaT5xHsDhyWLf86hrbZMWxysb00TXrgoFbJ29K/nxG2LCN77kSpkdHts+y
FjYzseTgTCzNavbuijK+LwsMLQ7jPjAeXFVbMFsqpiw6I/JFf1mTfZrt4MLxnMJgCXzsBdb3XLvf
TsTr6CuILjpZiYluvrMd8Tm5+WNfueQ7K/XSSRLlSwUltgFigX+IlRtFJC+wzwXBl+9HuAytO5nn
P/jvX41I7sc6+5y5W2wny7/qqIYoMpEMnauKR87EvdC3+jxbsBPFiCGrUs+FaugAGxgUYlbfz/2i
KH/swTnXEOat+BbLPoZ+VQ+7vFrA6VfYe1GeN7mI2EnADe6tCHYJ3/ttRmu2i2lee2jsaUysvqf+
wl4vVyOhhV2xxDjW1XgoGA1u7T4ruQJ3qzlp/X/4ZCzz+FGMJlsrTlBvlWz97sK4atoQHGRVz7FN
WgO0p0H8NV2Kz5XmujJNbpaWjAEAzh/iChhL4bea6oMZRIhNAdqxqcRO5/J7LqYnDD1kI9t922Np
teangjl+6BkPgXHubSRSqi6ZCxcVnuua6mGZCtB3Bay8fhxPZRS5l5hzehWlzjlhQcGZNZAawIq9
0HiXia7azjHcB7eHDclkJkirj9JENB3p92YJGs+L9jnsG67eWYdU04kctbl/bDHkm1mVUdKYfaIX
N5Ag4NgO7vhLzymAb0J9pu7LAxRwmh8gaEz0vkP7wWzfEinCTs5LQsnH/96m9Z9XRAEM72g5eDp/
bTEh67Jjo64AJ+HH2aVjgrUaqJD2A4ReGuJqIoMLlTClrBFZDKRr2ZBstPjgjUActfBhuGGJ4wOz
TD6SXObEWHMuGLgPv1LiItxB74vEQ3PqnKtZWW9jh5mzbWk+43JMMUmfxCjIy67rhSQvVdEnjPoZ
zjgrOXeJmhNkvk3RpTcycjnqNQQJRxd9KCItnCS4xijhY4Lmr7H4RPwWRf3SwhKrLCO7KAu0AEkf
PoWyxyEyXSRuxo3jTB9FRYGt5+Tv0mm7k9PHX2ZKstLgJqz6XW3CwumGZjxarnkXzd6x7rpnYSFJ
MzoEoBDfKq67hIyq36aLJ4BY/oddBl917oK2ba6mnz2rBBd0Tu0jCCUqd4AO9DboLQ2tg7ESU3mX
bZXnn0fDJEVEuJKBp96PsiM9RCkQPs4MAwNqkIkdpskNgrsAe30PJCIo5JMzkF8eKTdsBq7YAVNi
gmoj611nw02Yrous3ZX//WDkJLFynMLCcV67ofX5UL1imxTfRvSvyCVuI08QIEClBBJI+rczPRCO
I4mVBE9WPNaXYbb/Ujn+DCOGw6SZ1Narmz0TRVzRwaGHuCkN55MJ4Fds0qnYIoriUWOnwBYbE4+p
Io6iffttpOps2HVwws9zlXHXXOaBY1tljw/GSIxvMJBp43+YQC7ZBGUuiNNvIkyvi5Ua5JAM7Oze
B24ybppzeypZOdBWHay5TFk6UiHbcSogY42vwceonX9SWuxLo8/pCkGkmORXxBF+O+LvyRdQvKQr
bPyL0SE3l4QyC0ZDGts0sa9p7/Q8uE03olF5zmZIpv/WrZeyXAnsp4KHIBoJmq/Fynh69nwQ7gHz
AZE7c2YBI/HwBzUDbqGamDGW9lMWMUgqkfY9H2FduD5Z0u6TSukFoospQgGZRfISelGTfcyAuQUO
mDP3j6YgOxwisXV7RQ28JhQ1R8/K98VlUMcJ3uG5t5o9KKjk5A7TT9zJjKFa4CG8VNvAS8YnXPW4
xHR+U7Ayz0HWHVotrrkKiOA1uDM7vLlbmeuzAbpsGJ5UN/QsJxS1Om7AmGQLBXyTYSDCyXKPlnSi
FAKQXgv5W5n9mg+FWZcW+iXoyA4Ohn4tUH/gsQVXR5oPOTWlJOH9b1ZltGB7wRgzs3n1hsKwFE/0
itOw1fO1WSIoAw0yEkdHAnRXAKnzlw1XP8xUy0rQw7WvDBVtmdvTANsxH5GWk4R2UH1XDX8BtZwt
81IGmli00rTbKoNSIh3RkyKLHHR5fk5HQp45WpidthgnxvbfgEistfinDbhqFasoL4G5dc9+0s84
bqyO7/i0QJsgYiIXLmVuKndthyTfEZXUTNFXcU+0wPgmFKt6mvd+ASaTzpSNCVt9x5SO3iJWWCVv
DV7jxu4CInPxdHDLut7pcnJDi5NWOmKcr9IB/J42P0s5AesHgeFgGqtQdjR6CgA4OuyyyT90Czid
mgvGrsqMVz2zaC0SDgbxG8gPaG4+Vot6APGll/JtWQ5ZXv8btHe2Yn5a4dqHGZQVPwj5NXYY/AlG
WcbCpGyITpURXERK+KvAnE1dpDyZ8fxQTfBGBKYdKgfBvZnVG2cPk1ZGEkg4Okqs9sO4JMzmfUaK
LtP3/mVI26cOOxHwCkBOFKrTVWc/cb86KFsAgW9pR+pVdeG6gahiuzuD2w+yBkmoCdMVjJWbaFme
WWn6TT7THZCxovepNBnyrBfjnCSCJYv9TDfq1u3c08ghfOtQH78x4OBsHKt+KPTFm8Fqy/RqZoQ5
xuW9Tj4mwzo5Iy45y+SWXFWKp8+xb1NUUw5YIPwr4iwu1QuGzQhmSpm+M6ffB8x6eG5yf7d+ORqy
MkyySpwU00SBzofJDrl1mDix77fvFupOI9cyyWx+TQs1bOlDrbbaqeH0b9O1kzObfvktborUu64h
YD31N0C4X9ohhu3U7fI0GKktNkiComlTNct7FusPrwvmDZa3ufLIZSHWNhH9k7ln3nfBdUwCoEFp
/5r4cEWDpyrR3zl0/X3zvmScVpoBIK/XyDurSN45dDbb2urETjnvrKACT6S+Xwbj3gAditkF2bm9
4yG8eJN7xMKuMAJKQjYBk3ldZb+NIO2MzyJeZQSjnfaJ4Kq92FiORICOZFnQUz1AfsK0vxiZhUaS
MhFNq6O9slnz7wnN9UBVJ+csTQJuTFBMq2CVmPSRoj4buNaBSxOULEv6h9Z1wfkOIIoXyqZDuU4a
B+NVFE1AegYlKO7r5GQ0L0UxgSaH2mtxZOIQBWXEZijDFOdgdjCes4WVxPQcNEDacwXzxXkkO2Xr
uNjO7XQTxMUjXdR/5XJpyKQEfMlTlMltlwQ+MCDI6lKj0CbIO5ywyfa1sj8WZXDTi0FdiJauF3WA
i6j4F9933syFRzyv2nGXyR/DAeUXuO2dFoKERqyeExu9oBmrVwzwRJsi1hj6CClNKqPQlGgmHnIk
AwDNDMpjSqNhU8NH+3Jy5kv4D779mGOT60/PBdJRmOgxg12AIu8KVH2OWXmoPLi2fNhde89QAiOB
7/yWUtz4U+Dv0XjIWHQknnugC9QB0zHofsmYbCIRXIsAK5clhlA0ZBMEJwqVVsCRpjYH+e8XrL0L
/95gyd7oIwXr/xK7e8sS98DF5nGiOaSxIrKxzj1P9oi3CoU08YG3JS4yOPFBP1IhA50R4ypPnrCO
scuD5CGWVEDNYxqDN0UVGQfqSnzYp3Y4leO9nVvtvaHIOTpJdyqZccqyV4ciHu9EO6S7tuYirHV0
8t3mZ2JEYMyMrLLEwxSsCD0W47UmmMXlfQIfUBkh5xdeqcjFyXTQeyDTnDg9hlaA4uz11g9uOsmb
xHpAhcGuX5imA1M0wrrKfpLJeKjq4ilzxrclwjaAJvxTBxRVDxzMmsE94rv4ybogP2Fl3xVk7Sy7
G0LCRP0xkHJnTUC8muSLViAP3kx144JRJUMX+VghSa4LYo5Q8+dNOZBe6VtA0wFWfgZZt7G5GGfl
GC+Ycr4TaJW7WI/vczoxA0heTMC3W1WSzhBPy4xQ4GLyWPISBPSAJKCR25bJQ+IrCmB/2GfzJn+L
co7oHeZa2pfEh9XNKELVJ/u75/1WU/didxzVDUrsCNTeN4Y6DzkXkHqqPjMf3mIpPvwpy3kkGfDn
XWLvWjd9HO232qSGvU3zG0z5WxXtBBHobU6ga+hB5xv6i5rMj6obrk7uvPaCg+SY2mes1pBCKWcm
gsq9/YvI9JPocPv0owVG1M12NoW/lmCW4EnFRVKYFM35Y2ihuVAQ2jCld2qMFdW1Y8s1pup1Htzm
7Gn+AW3oLKS+pi3+bxXDxV/c6D5ziY/HAJWI8kHIFFP+pEyfWSrS5jS8RAHSqfTwHgdF/t7WdFdk
TctBbB+Q+0vIfzd71cHGId5CsmxemRKQgccivZEpDnYyQCyQ3QQVAg7J3r361cikfQ1lWK0FbNKh
qNlB+Jjnt9gFxWnVyQUgTMXPc9qdpe6lR8ORYojgErMOswhQjC8EN/k5Jpar1h0U8UsnJNt7axfM
8pXWFLi5KaJR+Y7lsd2PJj8JVQT3Os5Rnh9H8j/Lfvqr5vwuKIN2Y5Xz3YgFLEy7DBFXfGNoLC9W
QNClQ3bn6wmrw3b3SU7sPark1UyLV+8JTTA4gjWFgJxhXqQ6yq/1tZmG+6WQzd7nSG6z33G8XIj+
G+7JLhnrttlVd+vhZo6fRzs/DONo37lwmqRFCNtX7PFmgk/OTbuTaLM/UefHvn8t8ubTS4YEypa6
ryN+JeqKncD7aGyWmxarZlgkwyocN3zAdnCMLPEXaUZAVtuFQmdoWyUUpBivOMa6vVTuEwD610bB
YQITHVbUReMIM3Zjqj5lXiKo6OlmGIpqX6nBCpcBQ7K3ExkIDN+noTIQ9nsjjFBxVAsxGb5kJiqt
Rf1TSI8xlpdxhgCncW9h/yR241Wkq8vfjCl9mPqetXdwMOWrFU+U8y9VKBw8hulZpQvvHSICbafi
UlguveEzc0V7RYN5IMVmsxEbaPNSvKQ+PjikbTO0PdRnSt6XDdiEtTvIOA1w0LEh7AjWfcdUSaWR
9+E60BRHHy1h9F9NpPpDIxk91tCzzuSeq1o2WxwNHVyU/rWpgxJHK8iIWKWht9IdChzOpGJxJ88B
hFajfXFbqCVEOZUDA0Vl0blM2LfNjIppV7rexucwEtm4VqOUye/Qq2NmW9+xnlG2bLiDdM+XgDg8
sOfoBtNDmuqjzgYEsJXiNadOS0K8+Wwbjw+kainFyN1/sZafi09XTi0p3tRcnxNRskW4+c1tzUB+
WwxsArXt/szBRwb2wiJME4LVWgNk1jO43mw74RAKbTz84WSYuGO8NbBlQY4raTwamAhO4NFCCh0I
/SXEsfwkeVOOJ0O2yxO73hzasXFauuDRoA6Wnlcz6JwDnAljE2f5TbP2mjHbIEpf+C9o+ngch4Wv
pjBQwXVLQQlnhV4VgBABmjKw4zhJi+IEEp6+Hrp6BNE6RuLMqV6mouIIk8H974F2ogQO7sNg/7q1
+nP5IPZjKf1Q5D+Nj6BPa9G2wEmRRngduRiqbTDC7KJwyxklzZl5RfysNukotyPOtXgq6VvmsuRI
n5QbA4W+ovopxi2BD9veD/jAtkZcGfvZZnhpW+bBrHsBZcK7X8bWOogYukK92NtBTVvHLu/d+N3T
/S1olIsEqJe1L0b0h7B4b1vlExfYFOYE2rIsXPo4sxflMuPrmvQfmZJ3i9okeImKugUhXJAqABCC
cdnPCfOgNG2so2nYL1ST1bK8eDU5liZpWF+ths4Gvs75sPJO289KsWrP+LNGiXvOE8CtcKQv8Vcb
Y6HsZ0kvOu6fSvVHtS4ofnkxOvUbWzP8a970OoNHg3dn4/76jfElGtvbj2n252ZWcxgtE+OYk4PH
WLhzs3Xclp2Sd4icJ5dc4BnjKCHkyOT87yA+t5JAKxLJLYMzFukAy3gRAc9OPhzXeJ+4QezlWL9i
93zqA3MgIfYYiL7bL5b6syayoG1OK4dTYUVp+LIVK5gDPwj2H3nyPW84MUBZ+Jz44dPjhPOnFPQJ
wGtkcBXb0wkN5hdr066Kv1m+wIivGJw1Pfm1rF1/2ls35sc17ZJk89siCow8H4OjGYpCyjKbUwo5
ySnlIYkxdTXBBWME5sW4OXPO59epz4qwJbkWMKRAiZ0tHQKLyu8DFhKFj7GEKW2vCzyxzyU6dio/
jkH50XIqSKf4Mi/5h1hYkmgDrv2PzuJariMoGHbynRvsQz9tJS9N+tDS6BzfC/EW2588cWfNLljA
AILPyGQwOGOpueNgFGZN9y2BSfQ0O+o3ArMU+KnxJRinW8b0YeOvhor/MXZmy40jWbb9l36+Xo3J
HYBZ933gTIqkSGoMvcAUIQnzPOPr74I6qyozqy3rmqXBkpqCAwA/fs7ea/MU4Sa3ffZalrwLLdsB
WZMmHcHzT5YpqgMWGapTbTs0qIf1tZm5G/ee2chaSpASiX6l8HirOmvteBePVqbrW9c5bTczKRhm
VYIaGEG03p2XgDMO0wcc3IPdfvkmY9DONcdFT4JP7+p7FUW71gheZAHGgUK15Z1hR/ojR3VNGb8w
W2Mb2MOjX8eHLEbHWV5ao/sw9CeduCPuJossjNdRzOUJddRSt5Ek4ZorOBDOuc3O48gW6Dtk9D//
lzDPXzn5k6EfNP+T7fmPh//3MU/577/m3/nnF+c40H8+OoW/WCryr+Yvf2r7mZ/f08/6zz/0h7/M
v/7bs1u9N+9/eLBG8NWM1/Zzzk/lntn8PYR0/sn/32/+lqD6b9NYiTD9z9///d9+b34B//0fl7xq
Wv89+WMeK7/y+V43//0fQv1Nd9jCUusz/iDtWv0jkFWY+t+YgJqwgaRpWLZm/yOQ1TLmFFc1f0cZ
ruMY/wxkNbW/aYjlDb4jLcNVZLX+/bld/n0gq86/QSky57bOcaxSmTpPT3MMw3VNlwJa4/u/3m9h
5hPfqv+fHvHdZGmgAnwXEndbfDAvXvT5ZN3XRqPWieU+shiKNU10Sse8uHp5K/fMbrZ4Zx4zFFNU
2ZghHSzrhaLQ+d17+dvz/X1grCX//PwsGo+a5iqp2TxLfY6T/f3zK/wwC9CYLQXT2Y3fRtWm1gZv
UdIpZUKVocPdsHffdRVKBkbJ0bXydS5YAT6saIyDPTHCTMN5hjAsUcy0uHJYayBEPsYOLm/NSct7
me0nfwjupjq9L51sPCu3ei9zkxFyBLw2hR6/7nyslVoOy0LLyvbgl+G7NuoDkdOJ/1wmEV6qWcsX
xPBbTP3dVwhPXTDWl643zTNE2jVpyzcz7NN/9xb9MVGXj9ACM2nqnGK6LS19zvX9/VtUqjG3pZGj
TOfD3oy46e++D4lqsKT0kHtkTy9T1bOCzfKSF40GAKy8vtwqWnHLvAiduziKtpQAw10wUuHqceLf
DQzN3DAU12IQr7VMxru4NbyrLdr7iUS/x1zhPcBKva0HHw5EUZA+lWVsgMiRX1RuMB71sCGvKdja
aeW89DwLFgeTNNmkt18m5MjIoVA9mw4llmlqeNPM4jbOY5i/Pons+R34w0luOYaruaayXEMappwv
gt+dROU41qkfmFRf3CAHTA9xQj8EvUR/wxXinbuGgq6V0R2yUnYUjLZpZ2sAbkULVtlq++jONZtT
08lzQb95o7dgwr148E8JMCDUdfFJNXVyClLjLYkGxDXzl5oQ2TFLUACvbdCuRuvGq8QSxQYqjXYd
5gOFMJJqOjC7yUXgK60uvroUJAZj1q8xqS8y64prNWnHfjbKf5vpvw9SL357qLxiTdSldeeFsXWu
JmmeYYGEu76pdnFQ5GAFnZwOdQNu1zfdTQO2MHLy+E0CFdhYaQzpx5Q6CYTFcBzDYN858DG6+dH3
l8LAZ7TehtEhIIWdiQMw5dko3xRldsd0WnoRRPvYt86F7VVHL2de/9cfnzFHQv/h4wOQYhrsfHUD
V6mt/nSCi9gFx2EMw7J0MF4aCODOQWBfeFvGhYubaetrOfgrRnRPvdmQUuaUsIBqhqWBVq89Ofgb
tuTyIemBaDaNcysnyCtWOJ5Jf4mOhVnE5zqmtemck64rn4s5oC7OVU5EBf0s08d3XM4O8cLqo+1f
vzjH+pcXZxouC4PJ4GV+iX+6weHpjRUNtp7NZ//TcomxGrJgOHkWsYegRk4B+5pOHwAO9qAkx4z2
iR5ehfJ+BaEDoVJ4wfX7S1NnA6hUrcnQk699H1I1p7KRlLfyRm2bCDMkx4r0mS6KrZXjxdGzqHOF
eitcx1ZrMXqTw+37YHfjvhC43xlkjLc279ShNNgPfn8zqJLxZtoBzX1WgC05Looky0sKPemiKo8s
FrdXq++H3we7Iusqtx0fKvpI7DZM1qWnTPVOJvklHp3gCWdKt81MApeR7a2F64Q/nJEi0evLq6a3
+UU3CyglJfwjJYiRqFyiFA3AcalfYLbK8qckT6J17ZvGHksR46wkmTkpU3o3mewbK1arjWa3NwUk
4R51qv/s48lq6Xtc26j0n9HXren7y1tvFR9//RHL/+Uj5iatDE5fPl9bzd//3e2Hrb0KNY8hU+dI
xnOVffXR6TzmI6mPU/3qZ7b84U9oWIMIMXFukyQ3HxjbIfhBuYwb+DBYjFa7LJo2gshC+sbBVTqd
c/w+GHHqHM3Eyncpu1M0lX656hLjDVNds3Uj2zqmXZUdRru5Cytyl+iolXtVm/prMN0XrWscW4WT
g7B2HEYWOSC+3T77Cf1/fDE/01xaH3G+bypz1xR5dkKtw9yrLNZBVJN+LPYCTQQME5cG8qhN3oF2
798PdqlWf/12suv7l0vGNugk0MnWHIdrhuLo9+/nIGCNVTn6rH5YB8pqD1hW6XSCtelAxXgqYWLf
NfuAMOAok/KWzAdHfwQpr12jzvbPrVPuWv7y3T8PZd+sisFDmtsQiqYoap5Iud7mkdJfZEmLzUmJ
NsmAuoQaOaMjKtAtN89DRxcNhdfal+AjHTefbuiH7JUwPfDGw2SfdKs4fqMyCIAgAoZm/jJBr+7q
XCLCxTCCDhSrg/kBxUTtKKHIvJjd5vV8kEbXL9saLVjJeLmcvfS6Pvp7Z6quSGXLu7YlZFLTPQ3i
OySnQhRIQob02QiGO4Fr5wJ4sQEn2h7Cku3194FoOGhHIniTw9wP8mpxamNTnOrJpB+LL7JJPDD+
VniFJIybrtFOkoavU4/6zhWlcbHnAzIoBOWNySw8n5rN0GXyPg2AXkdu0V6xpGsrtxCkM1dA3Dym
JrQLqgRDSXIv52lQIWcwRWf1d5ONaaxOsvytD4fXthiq2+AX2SlwtXI5eVb2hjDqEUFef6yDMbp+
H/IJ2FdYGoe0mugOeLa860cTj3Ykfjlanv3667PO/JeL2NZt22X9MUzHsBkf/vGkswmQzkbMacug
Wg2yK27ogYpdVYCmi/jAT7I1cGe40UBuBXDDIG07isp43zGuuTOHpMZDnH1VMsVaFOCi38Wh/eJl
Lkt7FXwwERTbQFjXbLzmse+Sk0pmeU238WaNfc92HSFROLrH7wN4sH7jhQbQvkB1TwVaywpGx8tf
v2TO/j/vDmwKbyov7l5SGi6F5h9fdOk2fetYY4yKjrV+zB+/DwmARZj4xq0HUXzyB+dHnUgaD02g
lpVy0r0eUm/KjnAIiUb2KDwXFWQ3hM8O5li8vjTjvr+rPNXtE8uWy7o3g+fBA3KHyECSebIZCTh/
cqIAGUu9btED3zotaWi9acQNNTmJsvNDnKtEsgWByyKpya/BMi2Yuqx3Y+NcKpK30d/V7NezEYFJ
MywzNJh6N/RES2K76qrHMvJ9WsjlR4SRn5KwfMvj874Owg8nRjgj4pH+mfvmSVxf5bTAt/hjNN3X
mop22X42wvnKMHVPBTL0QZD4FMTj22CyoNEBXSb4TYjP6Wfr1vhe9iHuGTPf2grA/WDim5uUtXVz
31gyRibGHnMPC4Bz78Btnd7cBsb4mEFHo0fdpCShVN2PqJK72I7fHRyvbonYUmdQgLUbhTRTL+7h
JhkaXe+cKwc/j/QEHZ/yGvYTnrcsCE8ipd8RMesKBCDgIo8fdMlMo3OpoqT3HIXRayUelSofutG2
9pEFr6vKgILPuUqd6l9Ext5BtMkyKhtcb4O4jxwk9a0GWt5Kh6fImrtCc3hSvzW66QEM/CIST4EL
SjfIXBICi2tsN8V68BGY62j6qAZosTJSy5EfLUq0jJu0KhHP6t62MrIXJKkmcrSQZOPEwMIgy5GZ
+ZTsNLeOIUiZztJkymBW4bbUzY2OlA0sDhoYUcodyZMMYDCjbszC/6WB0BO281EqbR+OLQntIVEj
epN6e//muVa9sRLB2LBDjZfIVlvr+T17Hu5O6cqxI9q6AORTV2OsjjfVaTO5TyDgD6igtno1A+yk
IyFnamJnkOHTIVSVnThaWCgOmcR23eZwlIHNsp9e6gkZLABeFjiOEUUXg38URXzHK7PXBDvQQDdQ
fZfgllG0iW0yavcMAr4CgROnM/xwEwRxRRpqdqta7RFqELCiauE4xU4ZKFyg7ZdDB2GjkIfApbEZ
DeriFCNd3tqcJ9uYFiLGgXI09LMRT89T1WXrGlQe0jK+zoJobxR3vZ00mFQNWEEsNru7bpDDGiW+
CLNnt3He09wlMmoHzeOkTAYjTaM12wFG5SOpcl9J5d310gruB9oGY0WB0Vt8nIgVT8y9ANoagbjo
00Mps5+0urdRgPR74hZSI1TzfNfajVO0wYaB6EM/FYNLHwyZaE1/rAHg0U7YVBhJPgtNexdWz1rk
vySYAMZA23WqW8SPYaCjFGuwxuBfvacZfT/oDvbpF6ZsXIaF+2OqFFG9o5iVjqtiXqjMt4iwgwBv
tagJAO7HYunD4eyGT1R3+Y+UJ94PCCtF3tnX9OCjZ7pPR7wuPSaEhVFyMY8yvxmx+67iCadpD4iU
PgaiRx9BmS8cf5U4+HbsUOinTmM0lw/5AnX++CTDaAcNmwmly0IImRVBVa8ZB60iR1c3448iDiyC
HCuQPGmJEshT9rofy6ubk8+oYHCGVvSzxpBHS5j4X1TdWObIdh07dnl+Mi2YFbyRikX2SZE8T4W6
pAfv0DtcgVU/7NKSKw2fg7HW6VgsOjhzBE0Bpo0/yUxlvsaEcWqytZel2lbSeXS8atNIRBm4IMcd
0QOkoALx7A3as4QfXdOYKYhvTWDJU++NiS00PY+pck9MDcXfM6UHdJReF6fBJt+qgwbCuh+64IZq
jbxS5Pivnl05R1owZz7wryjhedWglRalIYiFI0ejEe21HxDIKFniy6y2sHi7k61G7ulGwYfgtjsI
5KCFSV4tZXVQyRZ8Y7loY/5Manuv6KGafTSWG4xczKICrVhlWq6BFWyeag83XWwU4P/I+9PM4rMN
T65+C0f1xWDI34QhPGi/AjaglwgvdS89VcU0bSxvfGmKOYLH6FHBeX1MkkEPt7XiytUFeYld2BAJ
CmhfN9NPxwmT1xTyBQ085kHhlF4y8yLr7Alf2K0yVLn18ULU7TVsNmVvPma5wZSzCB/sxjr2CM2K
KJr2nTHVWwl7samrcJMOQ78SavDvPXuY4yqtTw/4+cxjJGHaeWidftyRqu3gv02AhqFDSZDjbFtj
uENvYS/cCIluMqIfzOCzkTxuJEgCUXrdhEO5lzPtHvA2aqXu3JfWo26RwhR1Il1NbnKNRrI4iO22
RByfsDowNY/1bG1nO2gM9poGkLY1BIPo8AO3SrkPEm6I/RSme6ssj3lLQnc65NraRRy+4VIogMO6
Of+TdIm9LQbtJ8ly1X3j+euIs/yRxfa57ED1u51tnqpQnCTi+0WhedfOsPszHLV03UbxZxFgw3NR
WvRJVS9ti/FeFLIB08bhyWHLtUnN/JfZ+ni1o+zJ7MmHmxWfJFIrJqXSLJnIOPaqkPV0ag2x5qPG
/C/Ql7WM4voS/kMJRsaUWGykheE3cMGm2zlSE8piUuyL174HjpHV7k+tbHdVBA/OizPWh7z+xRDv
2NHpAIRJREOKdJesEhpYRYgqzQm8TZHxoUzYqFZ9F8NPx7u2y7HoGWTWp+OpZfe8NBKr36nGRyRk
9ShJBx0ciXebhuwx1kbGeFh2VYXssUewQ9DofT4A1RvD6Gc0qUsVCXvnkkZChhZkZJlZd25dTihe
35M5SMmPyGrLB+OuiZ3pfw762LI0sfgVqZ0cFXkYl4CBvxu16REBO13I7M6Pu/QuSyzS2hpNzhOT
LxvBwsI1iY8HcGwTmYQ419awiaAUyoQiS5oG3qrAhFhZCNFVu/XesQbiSe1o2mQdyP3W7F6jZHy1
E7PaOLB7dqE3QOnt3zwrmrsW6b7L5y1uLVCOCJktqygmkpxEaOYMiwSPS+1CWkCn8FoXsxyH2HE7
UYgzkId3xGAwcjFlM+06Bo0L18K72LWFdqjyify58qpQC6078hHZ37PwKdZ6OySBpBHrlKcMjhtd
GaDJn3T7FCJc7pnVaGMmicmWTTNSQeOYAEP8W9gNPDBIrxjv7J1V68nKsLVtqaweqyXKDiBmEJ6K
/lJEoD+76lDUaGNaqQEeRwHpj/WZ6SGd6AnpeZEC5CE7rfLfAkRfETieyCa8y6Ae6vmBsaeOGaWN
VBP6i43xpG4/Ql/tRG3RHc4f+yl+ZMRK9LRrPrkMsPH2+TimnXWvxJfRTLAzoF7YhgEOVbcxNhcd
+sZy7sAfs6nB20zM2CL0D6hLpp0+NL+8wTkG1F1LzJCvg+ZU+5FEg5bmgc+OJqlRNgfjtJdJ9zQR
eedC2ogAvxWW2WySssXF36Fy63hKjEjW04QCqhBr4UX0rzBcbXUsVpGFyKMMkRHBP7Q2ccFW3za4
JJspW6svB18xdyiMA6jSYX2hBQf4BUm+b6W9H0Eigj3ON5hKQFwVYEMpn4oIvjEdcCBeIAqCR2Oo
8GBnnVhPA2q1yhSE8GbGxtWJougmLwQgogiESMBfIDhCgcav1h7p6qMjiVnG7D5BIupH1DMD52Dn
WwOKeEy/caSvo6l8Cb3u2CcubgNSktOQDMIWj6Cs3XArXNykkNbuY2G8TOU6r9tqR67gfZ7xuTl9
vXXgcZILSqugjbqDYpVa15racmlIMN8kIFiifOsdRXo7gTOc24jCSstqmezvIwHVSY8524XHHHHU
gl+oFW5JXqCqbhRS3CJ/Z2/KDScsh5WRUtDi2gAEEGeIREW9mSK2CclYfZhBHq90nt0iJqqw64+w
yc4TlAZMLKG3MoBrnaZZY5YRLaBYGtgFIcrttJLt2yrjSVLG58DZuY4Xlk4UCbRIfRVPwxUt13Qw
p/p+cLCZ4fDAekuEJRI06kJJius4vad6T8SV355Kaa9rt55xwEGzVjUSBxvxGgrH6aA0WGFwiH6M
BJqmkDLcdI6DYkDtRY5iPjKz9Fr0ra7sILdayX7s6qciSNZiDKcNbmekuhUxeFbYrmpiB3TRJwdR
pSZm1/KtzoyQFjXa4NRA8AxZ4d4bf6A+uY9K7N6EH9lLwb5A6dN7gjVxXRkGjtvpGBpDiD2Apcgo
uN6a4Fz5oOTVNCFhcRBv+BBJ16l/AhH7EY6461LlbjSTFPRisJnPg4tk6BI+p9qOuv4+lqYPnnJ4
sripFEOWrquM33JsumjedUC0T17JLYVLGI3mrQsL7MIqsLapisfFWLEDtmO3v8lM7DuXVntcH3Xd
eDf8bq/LVLH6YcVvsminWdnK5v6yqzCHspclTrwtQwAPJeAOW3AByWslgh9U4MzmrTePoc9SmvIp
Nqxd3NVyJUrrvhteiPcmsobsVZREXBaCESOuFyb/9BNGrA6BcSQKSt/mnnpq0+KCvnT6SIiiyBRQ
eEipl6DhaWSBfypwfhxQBe5G7aQZbcCbKgBsLhzJixuAshlTWEHLVPYe5xXoEpIWEGatWeae68J6
5woLV63LbhZqy7iUGhJSxDrviZ9TmvfLyUTwhL+0LmJ7k7TeQSYepSb6LFBWxNb6OIjb4DUukl3R
8wdEy/67Eejb8p7rALcrlPTpI/KLV+QlhB717RHCBrwhj42Q0olqnKyHFHFJJbR+73jJY8zMLIiC
OysGJeIYdbwKJNBKz59extx8HB7pWeUrgwX5IBTkReZdSCD6cgOnmQ+o61ldtR96Kc9Md72l43G7
mtr006ckrZKN9L102/Tdr9wayFGvKzw+2iaMs+ZsXJwWuTkd5HrDYAP4SNtyk2RkuheCKQSuoq3I
AwNGSE7Po2Nj6ctLOWlrB0UzT3jAacU9r4oQ67TERZYdW6zch3sam4jvjZQEqK5Su6azjxQ1D17O
DGY0unWN8XDd0upBTRyFDGxkGW9QAz940xnUIu2BMSzvih5zewyDjIlodB9X/UfXAw2GIkvOnRMs
4441BWfLHbU11vL2q3b6p3IoIf46IX6H6ivAF7HNcGh1nvajzsM7kQLsxPHZ0H3SCCnQoVL4+AYW
hQQ6PKg1SN07zlc6AgLxsBGeIo+aPwnNd3PM3kWRMWiAEevaXGc4RbqJWTTDDoBOg8VdybqogZQ0
aw4PgbS05CVsGqwpq9SZDHSi/g2HY7TqquQJxDbmXUxb6xhvJsVLp6ge0n4meBGeFUI0nzgdhVaz
al2og5lhWbYkYIe5VmNkG8sgSJgf5J/r4lsl4nXT6pvegMBrHWw7xYXtyWnlkTwSOqj9wfjaa6We
vnml7UiHWsshPYfk7aiWDDj46w+ph/VQtdCCQv7OlNP+Vr1ORUr9WvXEArCvnc8TmNQwqvdcQ5gY
0R4cSYtzRWGxwY7Bi/lkOzJwW5Yd4seMYmDdM2W2BVrUcLj4WXgAKzOQQ6WtZEyLAIrDuKzC9Gug
lu7Uq1DJXQwLCDAl4uXynsCY154kR+oR/9J4MtrISv9MDPeCRpyzbWwftDooqamxGnlp8lajSXJT
QEomrTo+6/gtCO6bvuiIbkHbjrd2647WikvhObb8mdbSoTlLzOPQWAh1QopRMpsBFeguWzxw+HLy
fjK9qYhCDoJjGXjoSOUDItTwcis6LTsUbXErwvokjCy+G/zmlPyEYpN4g8vFhvcFBuAyUPAHVRVh
noZ+lPmPeaU/ApsLW2Mzi61Seho8yN5Dt9yjXt0VFlL4sI9Z/XKSaUqQ9F2a3k+xhQFat9iXsJv9
fhQPTJBrG0ppq7aGWfs7xOs2cEm3gM4HWRel9GoeHRlpTI/OD5+LyvTZuUWPvk0cJrZrg81JR0J8
ADSPADUzL2l5E72qOuNzaEJxAKpE5LpHJJxXboVEYtI56Jgoks0BsX0V73KHoKqYYEV4SsZCNYO5
GCp+KX8Pe9pCPK9ymQzkLGDGYEda4rRU72bABLggU2BhALJKS9+4+j35DxW9DWZiHcJGpoMRlc3Q
G0+Wql7wcdEAduEXA5CdnSBUcpn2Wac4bwaL+GpjMsBbdURwTlq5ov39lBH7jjxd3cem3LpdvoGk
Ou18f9PU10rTxrsqLt11E4AEFRGti0792IZ1/hpr/k+F/nthiuQCCsLmdA/GZeoZVy1oyG8iP5S0
11cPqWaUpBe9wbbt9jHq7L7zdqmvjm1df8T6V2n7KRU0NxETlLaNp8tJArDoHbeICOVFnI1rS2Mr
VJThumqb9NqEwZZgRmxmi6j1D9owOntZI13pYFLHg4H0bqreoBkGq6OmWfTwZ9+PkVZI/DPe+Zqc
ocB6ylJUq0Nrk7CgK+dsDdjQXF2xExo1bxEfSqaLTn6xGISA6t4aUjxgE6KEDJNT0bP3Qni4zltQ
2e5ER8dRQATyI7DHfOk57jMLKXepIH62+wiivlnQCNSosT1a/PZQ3ouRu1g20E2ieSDp/qK80wg4
S7EXLDSM4tyPKXH0flqqon6Pek276+fNYNTIrSLP1KfjsrAZL9htcBqmJtlMFgkjlVfLTVaBixx6
E5UA3QnTZCvfI1AhK/wsIi+HGQrlwWXusLPD8lee1LSIa2h91MS+/mDOBhNFCilqbvCZibtqkqSi
nI13OovXIjdAb2E6+NQcpIboUnY0AsgK761qH+lSLVJRdLy24R2/2D6iUb4E1YbWx79PIJO2GMmP
oRW/JJCa2y7xHzRr2PcIsvehhTww0MofvfCGffOAE6k8BauBftlSWaLbOj2CVZJdzoGuk8SAX5Yz
8bNcKZcPI9bwvrHq2rNi65MhBurqFEg21AehJR3XkVNvXZd1P8X8rlXv3Mv4hxnMTzYI09S5H/Xw
EHnhQ0hFMjicQNLjztk3XIBJhXSo0lvGLW6Ov60bFilKX70Lyex1zH05yB9EUJkI2Cd7Jyexderq
J8uBwIYuSJTSxbKunWOVt+6WYeFXI6bPgh4glIv2XdepkdMwIqauvozoZQ41yunEpVbKZmQCu1eo
D5aD/iF0Tgk40Q04hVe7mRZ+Hp2g3yCpnPZTxMYr8k/o7p5pXdPiyAG8R/To+sp+xzETrkJMyis9
yQ2sTYhOXdqXDSplFJx+vfUJSDGcIN9ALY/WZaBHmxgMag49+N5osBXpxHCQ9lwwsHjw3BZiL3sa
b0hv6EcjUlUudrivbEoh4Ae4Dys/Q0UFvqj+jGvJe5fQyuKN3HZOfcURN/OTQG4zaHlKxTcRG6+x
2ZZfTCD8hUcUli8H49I7E9mflv2VxhinHf1exg4a16rAsqoolxltovspA8DftLRmlg9rmfdCwe+h
ycfT4MnkZBfhLycerW0be/Rv5s2KqMcNr4JUzAoNXmPqj71T6o96lG8NKmZAqQPjJYc9OgyQHO2K
Nl5sEjswV/g3lo9mz7Sec8AKXFJwB7FEjeidJYXL2dEmLE3Z1C8jKNypP7qENmjNmXha9mZ+fgSD
UJ2FQ3Jg3LPDEs8EWX+R6xI+67lsjty4yX2uPJLZqNzw/rufMojugA9XxwhsXwXCGCI6Mnhghxl9
yoKynab62je7n6LP7zI1ZnsjICmkj/UKVKUulzrhFr8i/GR5CXXMzLQt8m65wRipnypJTyBEmb+q
HK0/9XjUbxAOViVV4a3It0Ci6xuDQryoBEIXaaYYS0f5bN2ueS/uFaEM+8ZX3T14nv7eaVS1axxq
1jZ6b9NGXqKoim6hOcm7SQavDjHlt+9D1BFPGVhs2mG77AMVJmePgvnG/gDZA2EK8AM9JtKhrOkB
ZfhXwoDYMb0Yr8ifzUubsJXQf3SoGg5wpMJrDIXyKihkF0Pjtbv5m32SWgchaqYxHdlxXYn/2ynw
KtHr6teyjeEKzu5w0df1xnbj+ubOh6q2uAaD/qzFsrq5+ejd8eJf04bYUz/WzEMIR//Bs3/5BXtm
huTIyFnOjiRiW6vKtMojQmuh+pbZg5edDHs4aZPRPaTJ0+gU5Y09df8QaCZAomIK4WLzUJtgkBlW
mG5G1/7IWy78pUa0oJNhk7SqRyvOv2I3045OWVePTmbY6BhTd/P9Tb8puWv70+NoRjdoi+5Lb+gN
Deky3blTZz5KsI+MMLSN51CCgjsawDwocLShlT0YPh8hexHuyn4NqthoxRIHvXVOLU6XmADh13xw
8i8jJH4HYWN6CiSgIJx8aqUifzi7AeCaoA4ukx/VDNDtd7ObReVMuJZl5eyq2HKumcWQY+jUh8eO
el50LC6a9yEJ3vxI654qM9TRBtjXyBFQBgC7oJ/C1oIzLdvO/dNjAIHuYM1avbQ0jkWUFghk8RZU
JOzaQmk3B5U9kYuiw3ZcENJuMiU+Wiadckv0hylyHgPfhP8qJNqhlst6qM52xFi5Yei65BmP275Z
0wGqnqrGLx9mloWun9pw7F5y3ctRUp7hTycsB2l/GH3CffXS8O8a6iaVoVUPUY6tEvnoRCb5gjkb
ZFgxO1hyNyDw+VkKD1l9QEpJLGLjJJJu7ye89bwpONr7tHlOpb4s7UlybvnhulOMpSwCXnSv8F4k
5dZBk7mzDOVXEVkwAKNc3OKoehx7YRxMMqxpugEFaswiONJeuWIXM1aeNhCGEg7GCbmtviKyx+Ke
p5PeVyY5EqxsW0kYdbmsym1fCnkdVZLd04DeDGWDJbudU9UK+67DmiBhlG8cmkgLdxZ5GK0PWTwt
1+nY3Krxe5BiMPZw8vJoTqk8lC23fSj9CEhBuGiWc5e6zD3gonYbMxQBKk0rQ6k8vXH/9XZ2bAN0
DgkwU6St+MJNbzquj101zzBz9YorWu1lgUS6aAaLKwEAv269RpQL57yCnulmqbOd2PNv67q8xA0C
Fb8Kvvpad87fhwzugV2mYjciEVx7zidB6iymmE6n0v6JBYFCGAq6zBxGsdCCjlB3oAS01ZlQjvVo
uP5hVKFcV67auSx44AH7dusoTtRC2DbWd3Lofb8nh3aB/EVdYnDOe9Y6rC3sEosAFczoi3RHCl13
nMDlrIQVFhCeivHOFjb0MBWyFyhnKa8H24nwmWYfpvbWL0rzV5qZqwLTdarX2kuij+OR+SAiiAjL
p8zVSjcjcK3zIQ/RSQv/perS7GqnvnXLDF8Q2fvqI2QBN51YhxDwzM7I6zctt+GmpdGHhfcO692o
rg6KykXuzo2diUZtbTfHjFTAYaqROsIRVbGhkaJGK6YsQCJix8ouSkPXZUtYX1rCgJ/NVvVuuM2H
e69PfXGLWZWtPpmh8fCwLB1LzTjaCRqWyoFVnZLS4LdI+MBypeln5me7MZ7GeyNWxZPXiw9RolUX
0Xgmeqw/OHG8L0KwzwnYSt+Q0UkT5HF2psQvm8lj6dTOGbwol+hYnKYgfDIbJnx97OvXuMH8BgMp
XgjTgQgx+Pr/Y+88liNHtmz7K209xzU4HHLQE4ZWjAhq5gSWitAaDvX1vRB57d1K3n5Z1vMeFIyR
qsgIwP34OXuvvclBP5wwtuKhSxS9aCVpgCDdRRkB7K5MpmuAFvmhc4dDXQBkMOYDSiKikCAMMzg5
KBPdVK1so7NWiQx8rHNGTg+PoCgr1Ptlwgq1wS0zXqfB3IVT6dwHQwNtrknbYwxlh2jFfh3Pvz7I
vEYHcWc2iXlJCwaJXiMnevOwSMqICHiBJ3zVjNhLBYfK56Cce+ux2R/H3HQOQ20QAlJ2DCgaU9u6
sK5fUpOMjNCIvi5aS/Qn4Y9EzQaVsRC6A8Mq1Xgo1Zjs+iLNidjhkvoxzYbcYKTaI4D1FMp/N/7m
+s9KZOTRZQ7jctZz6FjQLwkIILCwJ/NuLbxk3WWB99TYjfdUVO8GU7azObkPk2CJzyeVrruhNNE8
o2UcXfAbsQzuOc1zNqyq6NpsJ+b5QSoFCM1OOwm9Xysl5F4rfMlIv36ZmHJvQpfPXDruTA5WdJ2q
PDu6OrZD5D2LccqeSFvKDzktMmjeChGiaZIZm6iSCMS4JGIy2xrNU5gN9aFJfPSzevDatxbAsjC4
dphBPlwOolUTLPO8gUI+WdbyX3UOtNQdU/TbnkCIrfFFV2qfM1Jf2n6GSWz2z5VugMBYVxv+NUBN
tsYpDhL0s9Pr3WqCTwHHMDOhgpAPymxhuDPBiVzYh1rWt3x48gaKlNohd8PW7D3xUNaF5wrqNw7T
daQrf5OlzrgqzLFZ8xeCA0nNziJuW+fJ7vwNogby33gyXoIJFmJj72Vh/0y9cZMNYQHnFHwLJ7ly
2Q8OTOAGckeqyBauHTtjyJZ2J39Y2Z376DFsxFNrPUqPflQdRF/hDdAFDPL6WAFvPCmd1AsRbMda
f8wECUs9BdKifqudyFqXjhJPsGRYEH2NHuwUeXuGnosW1wQMJPzEpk4ve5H43ioIaB2hqiDBO83o
1flxvJhwn5BnwOgpEyjivCpmLuL6QEDTqTTO3kBk5tSGcmtmQbf1S5yTFdjGC7I3Zv11e397ZfiV
gMOsu/A78nhfRP5X0+oU8rPBpjcRqm0fTsUGcaBc0F8tHyqvLB/M7gfa0PzsUTeciFJakR1pHQOj
5MKYaTGRtIWiJOguBkKji5u47cGV1iUw1YPu1OLe89P+qY+fjFA3nm8vcvlYeppxTgPjyaI+PpXW
nEscT947mJYdhxhoeVmUbhqr8q8N4SvXPysgmfEgcPyr9cCxpGMakh6BaxlYtWZrwl+k2xWsXog/
CIhgckrUM41+hazs3TmEOq7MGMC0N5shIpFDoVYBVOERP6Afjjvby9wl+XpqzZZS3CUVDH6Wl542
GpqVUL5kcZDSlBDOYqyJLGoIcKDzUvi0F2t5oCE9CzbW6O4dwhAfnKQ9cT4pLuVAbHtWdafbRRsY
huUDcprbSz3+VkYM6jPD6Q5+4C6brmm2RefaB0Q54a6OwujgOabcjYQL7LPmi9WxXSnQyj3fPyQc
M27fMrxctzydbg7VCclgAp4oBqybLnUwN1m6lpLOpiSuAc1y/px2rXWAL4lapugQtvr2y6BqAIfF
BB9hSrYTJQckI/SrHJqJ58qp5/l3zHfpeFvNKecRnH5AwifuCjd2N8A129d8ABhJFHl+X/YTAdNd
QR40/NAHRYd4SWqRs77deTICodaS2BUMb4Y/xC+MZPBvDGlARsbrgLDm4XZxTYoxnDXGujgUYZre
F35bHYlVWraOVjyWLcb1P98//yYadmxU16bj2IZrWLZhi0+3Tx45hCPN/RHSNBd+TSx9Fcli9a1L
Ju1d2VAjO2Q4ILf4M3HcArz2WNwMgy5Vic2GDyxeO8kAI4Y54Cl0gQyyqESX0YE4JENcupC4fCDa
5rcCyDpHE4QToY8ArhRvXkOuXd6yfzVZM7t9yzWuVVrTFRNyIeQlxDew+/OP/Nmr47g67B/XMx0h
sO55n+wsQWkYYdzxwWkg1O/omvy0M+2DQC3yvrW5Gy0YhXdWQPNZAoz58//cnN/P3x5X7JAePAyE
IsKzzM/vt165gParFgyhKjpauHaxTDx8+10Bl1mQ5ZAPKCwbg7M9OQ/60cmtpd740Rlrc3yOdFR3
BRyhfYQYr/Ts5nWICm1fVHqyDChu3lUwz1u6+0yBiqpG3Mxuwd8LQvs+rL92uv9lykuQuEbNELRq
0LAWw1lStb6GptL3YCdf3UTfi4zcNwwwJFFlyEcZmcUHGhKvHMeyxz+/JTf/0G9vCR+IdHkvkHdL
IfVPt6CZe00fRfAO/NH8mmrRl8E2dx0kc0CyQCYSoe2JypgILWEI2+PlHr6aqUuCTYtT/s/fy/90
b9CgMHRbeC5PhfH708AyqMVFwMTZN/IfQ1NT2QOX7+AJAYA72CFYD8ec1LaojP/zLv+8OaD/xrts
mLzH/3/v8jPcuZ8//uOA2/dHkf3VwXz7i78czOIfjkcYEZ+ba0rbQOfzn//R/7x5m91/2NxUni5s
x5C2NFxurhw/dPhf/2nr/3BNUAQ6q4Ct09Hmb7HczL9lev+g7ezYnhQsjFi85P/GwWx8MnfSfXMw
KehSCpjS6Iw+OZj9pEN26gCRawXnxDHui2PA5FlCeDuZwxm0b3z2DcN6DroHoGraS+WWr2UELUlc
FeohNIueew5mTYEJahXRLNTeUZvS76MTPCZtYZGQx9iKFJkd0qUQAFU/cIjJ/mbx+mzFni0WNmNY
V/Amu6Zhf/pBmM1Etl2GPfPo4sMKZUc7u72aMllxSPGt1jkaj7eIyNtlIFJ5W+Inuc+Ntl+EXdjv
y7KwXrQ4+iZxm/2NUZH96vfFle+P1ZUNmWpIGFLKT49vkgA5zfF3LsISd5XNUB+ghH7fO1JextIm
e1g2/ub28nYpDHnHUUN7g0wJHCOqtQtTcw3jWGQtcY+SaV/nktYV4DmvLcvlYEzlEqbO9CXzkmuZ
WptM6+ojN2D2VI/EZIQol3dIAs60vL8z6dN3hd1wJrJ1fRdCw1zKNtPngVsSrSur36ACir4h3hUL
NyfoykzZJRkVnF3Gm52h3aNcse4yA31sa4LaDEwt3qAXwz3laRgZIUKkbSPsjTOPvAc1Z7DU0MJ3
JcnRgEC0nZtA/4MLnpzZ1vGPduJLEtvRt7h0m7u8cuDrzfEeXmC9CDOIHjM3XWrC7A6RnXtL7CHJ
SwaNfYa0Mn9qdbGW1YCq0umjY9N72dOMgFyQDQdN9NfPVsPKcqzeQ7+Qqi+yMoeLbQMFQ2Bnqnrc
lMr2rl6H2WKgLeVVkfZNM8GxV7X6yX75gb1PPbui9FdTj0WOOnZduuISOB4Sd4pUQhsl50E9SJ7G
lYfIkoBAtm1LcrTu7CLaTTbM9oB4vaLKez6E4CH02nErQiNEa2o/pW43XSuTQj0XQXo00IytEaZz
mEAmwQQl3CgsrZc204YLDZl8qVfFOZOWXHhlJJ6kVqf71CgRkcwvE5sgTKLsvbMxh5PaceXTRtd+
vcJmMR5DPds7Y7CPxxJ8zogZgaQCpW0AzjnC4pONyvCQGDj8EUXa7jQ9x81Ub0wzr9DVHzzEq/e3
oNnbJZ/oy/RadBqaoAcgy5K4L1siEDNaiidbRSRgpP34lk4AonBroJWy5lxX4TyZQ99cOWAOF4RK
iBTjag4hcE847pvz2PTwuxCe7rSg/NkKd+ruAE3RA0oYAhEYG/0QZFzg0nbf4pYRQj2bTmhvPwqy
W5LYTM7lPhplfRypK458PNNe6yVQPuimFdAQvuiRboPKTRZahyylEyrjI2Mme2h9+aRc1JdI7BAo
AhmkwxyP30lUuRJeMr1r6N7MDrpp1rT6A7D1fs+YkdYzrWFoaUORcLzXIaHiWbui77TthKGP2TpX
OyOsl2PZKai09mL4E/Hhv5JVEduSovhg0QY73D67NIh/2NHzpGf+kSG58ZzzC7GX5DsPtoRb0jcl
eeTUtOY/o3uphDWioHzECiKjXkIUuoly7OWw1UoUK5gJAX/yJNfVkz7Eh3i2vYYYQZ6HFgE4Asj4
a1FUlyDNwm9/2SYvv8qn37AUnwpN1kKWQWkxGxdsOu7ntZoDk1bKZmDTKZtN6FszVlZzj5xsa7qy
0HAnJr1Hs0zdZV0Qpqsb2tJ08WY4jR+CO+XUx6eUvIXSeretmXnv1+9YLMzXGOYrM3tEev44nO0G
ZPJIREYEysKwhi9G3nqMcpt81UHLw0VXb/rSxsINlA4nufqmBG1vlzSUHevS1TDQEWKKzgER2O9+
aZ+tzg23OViN/Z/fEjl7Af9SaOJe14XEHmlYlP8ub83v1d2g25UcqgDKUNpuC6MJ33N6xGPZ60cM
p3ITtYbOiDeIrrEAhMB5+qCPrrdU1WSvR5HHR52e1lrqFhN3w931+MoOiZXKnU4tcdV69Ie21eff
eWw2VViADc6wCEC4RLlfmNthsOoT0McOjHNjr11yEpdJLWm95zzDAHAPAd3pnROQfV1Ag7xLSk3u
8Sy6xz+/E+Jmi/ztrbBwSjsmpZEraB+ITzvlFIFN7/WxXgALyzZA0vaD1MYtYxuoXj6RwpVVTEdm
CeIi0bGse3pnKJ50eFF24d0HoWJDt7uYdqVL+zchVYZT+CWRYMrrDM0NikqxEkzm5sF7vItbCCg1
GWJwCRkS9rhRHm5fiRhECqV+qzQm6qj2n0PqtSW+ZbGmmbnQ8HN+ycnmqPHXPTaqnJh6uF9mpi0t
mfp6u+ia7R1wdHt3YZNFJxM33bXXRjrsqfFWsz/pevyOt1C8ixJytCxLbUeHPX4boq+1AkPd0oc6
d8Qfk9OQey8KRQiNoxatT5oDAWFvWrj1pF76UrAdR1l11J3026354JCesGvMYm6Cv9SOcVA4w1/T
viFQ1B3dE6wzxkmawW5nF/TlrW4ZG9Yi7IGQLws/3EcuhF0Squet220ddMQQFvBFoArolNac/ASt
cuxvEYeQJUIH5+y6yaYuDXOnRb5xbLN0XPMEZtdJ9lAUow6ZmZPZC1Nnym2B7L6D8+esci0dLcjk
K00coEsRABHVahE7TDnzghb0KAK5yqMou/TzVwRjsLOWdIAqcguXAbLIbRHHzbnqUZGFYqAYtenM
hYrcQCd3nXVQ5+W93gi+ArklK0CM2Swj1P3mLNOStPT0rGtJ/dKSUcfgRXuQDsOa3nQyHz6Yub4N
72MJt8v1g357G+OXJAisDc1CkaiKg+Y75oWjZLntkZAtmQL+jXWf4v7fFwkpTB4OwzRtW7ifFomu
8yySUEjzZF/RZHuo4ql7In0WhknlcGIHt3+v6oLQOzJG2qzhZ3Kl2tQEhA4IweB2UzHmHV2j20vX
qMZDJDWCNwKQYC7F1o64r/ZhqIOTATxrMbRCe7HhtnMU14h/nV/6Jcgs03ixR6abRASRIDVhmyd+
j5KbyNISMHQGGs+uwzX2wn/V3IEefs1anZUYuKdTmaTh2Zn5ECQMgKXVymesT3dZ3a45SpXvvhh/
KmGDSjBxmm1qerglPTBo0UF4HEfUjnrrm/eutrmVCG2t/ZDKH7e3h64as2A99B4NjM7/WZHyXa+E
XUY7bW4b3C45JAjGAwy1gLoNazfHdZuQ5flKb8LwQyZDgfkh8aKPdiN+lKV9RcO8In8ifR9MWr+F
GsVxCml1DOQ771RHjgCO1fyQ6bAzcslIMQOiTU+FcGmxp4kQP5SwqlZogh2461r8EMfzhEKrmMAJ
Ootd5YB/JTWGvqOpRXdjwNTTI0BoZjOYL+lIRZJCtLxmhATDnmE2Uk50EyNHXuIm6J5Gp+melBbe
oWZvznqntkFDjmFqC7lyWr3b1PgRlhFL2hnnLkMiPWZ0M78UAwPGUhdnnVjRTQvIXci+Onpg1h1H
C65D+0H3QV8hECdFMwsht/76HmET8RG7XQkSEKvPiJHmfQzDDIUnAVN6hq4yK/ofiekFJw6F/vHX
E2VTXjLLul3isvzuh62i5+W1OxeI8b3gSEpl67Z7kfvOal73Lp3y32QyvuhWXL/oQXhGghi8W4kG
irU7am15rpmSPEUWH0FPVMdd2TTfNcvqCYaHghKk9qPKmy/ABkjhDCFIt7eb6/a6a3CN2zqCytvP
51oDo/D5JsRg/ZCVcGxtCNNXBx9V4k/+IZovt69Y7jp4fXReG09z1q7rVDsvQQM5qh5hRlO8WgOZ
cbIOxhNShmCdIrbB7oAdJWhdfaul9MW0MoMOSG+sqpL61Qq2Uif0IZ4A09OZ98ZSP+O7TsD0cpRV
4LuG27KkuI93YyLwUqEegjPcIEmgCLrHFojbKZ3rv9HKuZ0K1Nt60CBPaFu8XUmhwaSEAGkZ5yyB
yFQwK7/8+mQwH9V30vSTQxyQx5iWtbZ32wA5P2lvZGJV5SU0NH07RdHL6FQPWkGhHyDoeQEOQCeM
u8neC453h9rPnSsQJ8KMRp9hz/zSrly8ITPJQ8OKtzCEhlSsiDXExok4NrH0VjYDnLWOEgL0UDKc
RDtQuGjP4t3vJryteU7GV7z4c83xufM5V19zm4Vyg5aKBR/u9+orCMKO/8J5PC6GB/KkFvjw3fvJ
I/kDI9u32JL6zhaFd/YjkrsNDoYrIQlBcij5Gc371P2VWTxgTLszjcz5YVFZ3Ik6u4cmUp0a/mXH
tpoHf+YvAOIp3y0oO1Gjq2vSW9tbhR9Vfr7F0oBSN7K/pBYwKdwwCGMcxrXdhPkm3dtzWREPEUb8
WKQryywcUuJG5zT62Kz+/KbI/2G3cahG4eRRlhpA9n5/U4TOKEnWFAYhQI9vY4j4aFQTHlhniB5S
vSO4OKDs8Ab0O0TxsKcoznd9OlzKqFx5oA6Qu2bFAZ2x8Yzck4AdS7q7ilyPuqqbc9eJj8GNbQjx
Uw2gs0EI0oJ+N/MyBrACINSsKMqUyS0YuBlBXujoZNY8T0zJnvHxuWx9qzQrpzU1X/eYJoPLstwP
O51G/5/fDPPf2jfcIXTGqUiZSTCS+AQwaRJSNIz5zWjKaViI1iEacr5Ek2dijLmM84IOggMzD07y
O84MmJW90NgJ2wqvaTPsKxLvH2t4VCpNo6tpd3sr1+Xz7fe5obbIcvZUGe7GTrrkOFK0O1ZzQdEc
nCIEYXeEcmp2N4eZo/NunFq7V8ukJTav8WV4QUvtn4ikgnID9BdsQ/adQdLFivXsBTlOiAhU3pMU
Xx6Q9gKrLsNp0+husvvz+2TQmPx8jnFwt4Nq5I2iQ/npfQJjEyeCzDsQJbZcF+1QHH2sKkh9BD8T
F2laKFQq7RUN+w/d9TlgS5eIN+E519olpvzOJbXABcrNUHvlKaTstecTlG5b7SmQ0YlEHn/Xw2o9
AkBt/6bGEjea3W+nD1vHhjSfTemwGv/WZhcp0jibkKRFXesTugOsjbdLBWjj11f/+jULLtSiK6Vl
bkOPArYlwyxWyrongwYEkSCHq+7GbJHFGqG5EUuFbWTFTNhu9l2cX4aZTCblD9uuaqZsvOjQPBHV
4Tfb20t7tGv0VqEOT0IUu0oG1AA0cg9A2Iet36TijJijWNZY3Ag4sgXCn+HecZvgiOEGVZnpo32y
3PfOnaLtrUjIQ/xZWJhSpqha+DAkLMkke4NhZn7+kmo9mleEe01IIEyW2s+NTJw35WAylEY0XqVW
eOu+BeJR1hX2eLLHjuYQoIs15L4bxRv2OkpmdzC2HWqmYzuc0WaNB4LqXXyX5tdb5RP4uXaNdrei
SM50aSE1oqh7t3kw++zbWMXjwe6NVVZHOC8Q1R5ul4Dak0g1Y7hWg64fs95T64L1edVIlT0JI7hn
UrgBDIBiXCXEPXUlARyWDk6bjZaxfNyOSHW01F7iwySoFNfYrT/j4qcNDXpa+qQn+iYL2fLzyaRz
R6fqOSOseBfoysOLReelGyY0yFbpLX511fSi2ZBGcWc0WDc1U9euBXfDwo+q5q2yxy+ShuTWUClv
SxxG4z4Tcc00mkvft+S8M4MnugBXPtgNDKWFz/ohFKU5gbXfZdFP2YJDFrD12FZrhhHgy9J6DggO
be4irLiVO+wya0zDpekAHsws+GWZqR+o+50TsLJwHUxpNwvykq2XEsVbYGrCGVVVaHS15oEQ3ZXf
D+qcFRCr/7wgyE+4MbZW6HVMFyxGViDePy8IE3elcsj6XiBosA4lRGrPVNrSqrzw0SpTLt4V3/jK
RMdIFgANz4ORVMU9JXuyn/BSnG+LmTkvJ7TWkMibRBl2FQaY6gb0ssRhUuLZHRD+dJX9knTe+AVg
NymLQ1Mc8YRuyjJOHwrdXxskYIypSckkTMww+C/XUTFFB9FZ4+HPP7gxb4+/LyT2jKedlxBpwV/9
xF30tTxBs5cTrRVjKIGkhISLU/S8wgU/vT7Pn7xy7LEyqwO2DIw8us8j4NO1IV/udSRSHUF38aVz
4+FS5brxoEgpAn0PUiLCo3Db+8PIc07KNj7+l9+77Qr2febutGBQx3yGonp1HwSWiSc+1ur2VBkR
yv0Gm3KCTeuqVPOjtTtwlnniPYFRYzfKtJ1k+IhApkCDoctep3+gsl0ggaUh4fuSTWmCGBzBzaTl
XwlacC6UHagQfT//m1kLQMLPN53tmrbJ/Fz3LHYi73PpoovBbjRlcnb0gi+RYzA+/3/oM9f0xl2v
k8IYo0S8SmKXIbWRvsEZmMy88Z+/VHYDtQfV7F1KdtvdIGFM50OMBjMXOZIJIXde73y/vRqFjyIu
m0Mv/XIzkTh3X5mPatoF7Sgvsn7r0RFda49Fb/QKd2+drfqMs+GUaFF8APwZH6z5cvvqdimdLlrU
ummiWXLrp4iP3smxkBraJtJUR/7jmLxoSUiCRiRIN0+GaSuHZFy6rea8cGj8EfdO/RH7hB752l0a
e2C/AcSsyaazX2Izus+7mULg1M3WsHO5Qe5ro8q61D01Symnr+gn5IV+jUSTWbESs4Hs8mpq6T7P
+XoTZXBEk+ka0FjBLcfdLBTkbcfwdpMgw61koLIMJqe6aFHnXmNiSKLEyZ7yztYO/CYHa5/EAj4l
HxtQtGOQJF+TpHrKjfgjUtElYNv/DsftkrNs/XqGgjGiyZ74D1IvAHhZ+kpLm5Ccbw5Rvl0vnDBX
5AmjkXB7l3bghFld82xvY1pNhWW1G7+VsSLaybbe6I9ay7zTFyqpgyej1oI7U5XQJBLL3NF/TVY6
yPqlVA5RNbb3bkE0u4AbOGu9SiBT1EdNBM2Z0UzGrXhIE90+TOMkkNs7P/XOvDJ2AJnsRg+JDS4n
8kwMMSxU23BWX7WllezQQDPwq/y1p6JmhY8fNb0zb9qdh9W7szj+tnF2jkMf0vIQZA+M6+JFgBVj
36XwVbW4sTAhO+rZKBvywVM3XrR2eGVZwXXUZJDEeIafsS4FRyPDHazml67/s8VmsxMGshIIIn6/
b23xz4vUlb4rMQXBIsgvTdLpjD1wDt1ejvOv+TNAasoMKFQaydFdXZ/pRYmN06UDnld6Ql3Zm0ca
1Vh4EoTSZn0feG19745R8+urnOgH2HtJt7r9rjP/kdrGeNEqunmVbp+QSaK2BnqHVRVEYjBKsSUk
mx5JawGy0TPzGmk2Gc9GmLzWGcJ7Iy6tl0l4F1cjtjG3iF3A6uqf/G4XFUnz4sTq6ElVfrOdDlRD
5Klzp2L7GPIMLVsgOd8YnRDC6TuzVL5YelY4IfJnCbFDF+9M6XPuqn/4OvwbOwmeApx3Dw06c6Pv
6wN2w2kxll50z1wThRVs6Bq0tu9Lgj0L1Nt0JI4Yo52nuvLjJ7t0wwcxWz5S3uvtUFMv316Slt08
iNgzsUw6QDZB4JTB9KDcREAa4hLX6QtTtRJEDa88poVrodnWMqqqR+VP6V4PMqRmuiB4vS37+xiq
wK/LWJHXMpWG2nul6WzDqJk2WWxWT91Q7SMqobzMgnzZy1Idf32p4K0dHMpAJyzLXVFpu1gCx2a9
edZrS99VmCJ4EPoPCqwB2TEaNJOexqHNJv0AIAE+lKtZXP3YY5gw4SQMJ39dlCi7Q6nr66LKSFVM
8JvdLv5wP8RVumWP/OplYlmBlv2QsbqADA/e/Uyj700/zo8GRG8GUIkSc/PEmQKs1TDd4wrs9Rgc
HT73rgrzJ7OyiyO+DSAkXQSxglZZ15bjI3m92ZPd24i4lVkeitSLjl7op3d1ypypRhW7icpgfEYc
3bDAKEo06sbnSU0EcJg6hoLS+agm56tZNdwoCm9b3vYEjgwBjW0eSeih5T7RwudxvFRSzIQ2DVtz
sONoFpPJsPBi5pOZn5xVD1p0SFyoKKm3KpA2qsjDoWxMxLIWHX64Moq4g/C4BxXZ33rJCMSJyqUM
EVNHfHKe6z/UyQ6f+QvbmbNslNyDv+5X+WA5rHT1tkv1xzJS33Uv3satS7CWBHgg4ZavGxdcnFZk
ChbBV3CbqwqnwTIzEaqKol950y7DfC+nqF9r6C3RbZr0Jhf0eE95Sng3QoKv1iiIVmP2uGMKjdIC
4ugGTzIEAmMixbdGaggJUKtKNABd8TONAYObZYJrzK1evdhIV6oJz2YxfAW1A3s2CQ6dytu7tBcf
KVoHvtBoSKfPMkDC73NKzPm3DhHBm7Rbuf2r4kc7DDqOFRPgUSKbFaBR/MVQDT2z8piteozDZRVt
vJOc9HTpJjJaMWRO7gpNwRUT6D/lA6IBtsjGh8pIJb3yCV0kL0eW9ylrPOZFXb+zdfMZTnqz8HTs
kZCIxNJokOb7RLMVFY3kdsZQDIfB7L7i/e2WtmO92iPid1QLV9h8P3kGv1ndVpnnXtIIk+OaVnKC
CY0jPa4CAY7OWLBdMAbk8AkROMXEYSarIWHchKSxXUoXNnA7Hcnkik/ED6R34+i8RBpHFdjMdzUb
4rKxupPKguiO42N3LCDG6xyF8Kyv2xx8cZgeypqzTlNigTd7ixTZwUJemx9g9z460eTuuon9cfxp
N8Mhqbu1b7kRwMD6QwQ9NvQKUHkS+0tgJGwgprsqgT/uJw9pSCjhNrbypW8JS9VNdeWNZ2sDVnWX
WOwqfn9A64C22uGMY2B29gTdcIdPdFkxC46GVi3MlkwS2YcBzfv4S9sEq8orJgZ2PmGKIR04Pz6M
+XNvhOMeBER7UJYRLwpz4mezDTzINcAU5B+LwPfAgH64yMwXRao/5C4BhGlsf20hGHP0CQ2CHXey
jPddtLVtrPeU5tgmFy6cw6ssfkYVCBNtYq5WRdwOzERZflwRLQhjo1nTkAnP+Own5pqnAoN5PujL
UiUfRJlOW8wsriIdsiXVEQl2seccvbP14k0GJPTG0PssCgPWC4QVhWy3qNRp3D5ALvLuzFLxx1v4
pR1eS5eUwIlnUVlq3HCI2sSYF7C81sE6oPmwblMEo2omINYocY9pI7tdkb+57sj4w2HFzMmsf0yg
14HV1bYBUYh8pKQzTDn5niXgtIysw649d37y0Xtwa7q6pYU9RDubaMNFQ+mAB5wxxYgeoEiNLRUQ
d5kieNEwcr45HPz2KE+ug4fJ1Kd9X+dMiRsHcjjqJhejN5L2BfvtipBufdU67ltoECAcG4C6s+Bs
cDAAc1F2cJD7TTYW4zqzPcK2G7+Cjl/tBksgVfD1vVmVX6YYDw2cczEHAQnjMfGMD0uZaotM/63U
50pvtuGnsX4AbU/tUpLkOYArTWxvWHmN/2wg+ffYqpaR5DSc9vtqTKt9V3bJakS6jQeBGMZsjVUI
DpmzkcBAk8ShtlbFfUAPEFkSAWMB9a6jf8DVoVNQ3uEcXZD8YW+lSpfDYNLTKsZXHHrEsXo99roy
2BqVURN98NaYNOOJXHaWfnMwcwEp2ymx85BTsJBwlrYdJHZR1/fQ1DAOS3+EcTuRdzsa+1DXHtOa
kMKp9hkFxOgbigQtRRVU3dIMkdc3ZfXhO5W3URyRFvno/hiqvjuJyt7h+F+PsXgETgOsWuYfSRAf
c45sEdFTel4PO1W6S9UDMTfdl74B4Yj3mJDOEIquP2EVbYP00fEnLGBMqVeZUX0tLDICk6ivFpBu
UKBXNOsaDvxlaoJks6BRKo+izWheIoDLryBdl0NPTENA7sEmHdK5LQJHvuphf7qbIIOQIJzo5zTA
yxpqAYY8Axaaa/3ZC8uPFslw3DT9XajQPcTJOvWgbCiXjGKfhGwyUyHVMB9Lep81JcPYOGiK8QOE
Ha/39tRuwwYd7bdoTE/M4K+hP14S17xQQzzhfGG43FvPFmugaonGtpsAWCgdX9UHM28aRz+wI0++
iSBeCS3Ydq7/iskesFbkPGtF8L2QbDxIPWZgagfR0rK/Y/Kzt7ET/sDHs4K4o3YG04GWMPqd6/mY
vYknCIgKdfHP44w1WGZZBqNsz0f6YBfykTmJfgz9+Ih+gMmMMgrm4gKcH77Lxdi0V+W0m7j/aCK8
AKYaARUurAe7pe+VAa3pDSQydmWpHRFvBLlFr7qsNmMQIx4qN1mHr8VpYnCP8NSQIIh2Q6lmYLhl
cpT1iyodkWiFtDEz8SVE3HeHpSHSdWD8M+kXh0C8yHoIK2ZVeYsI9rDSo5/Ul9aKbuEZKMK6nfi2
W/MDOg5vpcIyOXYEhY5oVOqs5mazxm8GEw6VqAH/VIhhT6vmUOhOQq4BTDXSE4Q/YaQjzvBxU03h
azX9N2HntRs5smXRLyIQ9ORrep/yKtULUZbeBl3w62eRakz31B3cbqAJMlMlSEoyzDl7rw1AR5Ou
j37FhiCQQoQjQ+1AA51iC0ZGpmtWXMw8gMBwM25qx3hrZPbhjljzh7EgBR27nJnIj9xjwWF3bUV0
C/OoZ65Dc+jOCb5qH6z7Kp2tHSN8DzMgkHYkMC5MlDEv+D9cq6dB1k1b11PUBnL9m5bpwcYL6YBX
MiSoIWZOyIOtoWSPwQMtBoDt332bPs0Ek8mY1n0NjJYx2kTfE6SsBAu1GzPi0QzNvIRWeGHruakL
WW3jePax+dl6GNh4OAxpMJSRrgVMX6ZtHGqdkh6xzGyAqI0uf5eom4Pax16eqXn/nsrwK49stJV2
Y8PVI3cddeXKSuaSrenuKSW6O+tA0m6NqIURH++hAlxK8vUv0z7L2K3Xjtec/I4laxhM5h5X1rar
gDpS0o1Og1m/UxDsVqT8Amo3IFd1k48GQFFGwS27EeWPaGoIZmQbtnL751jDv4pe7GyI/lfTdwTe
hNhfUfv1QbINawcqYW1/ASIhN64YSZHVgJ4YQCAqgu+yJhfPNqqb3tMRcAVeTtoysBcTr1mEYZqV
c2/CGAK5l7JHD4cKQp2L69tNqKvxT0zfMLbdVsAYlzGRZFbXEyOXTzhE6emEaIJQF0lJ+6I6FhJv
HYnnPwLa9KHkHtVnlLtIJthCuX6YpO2wq2XdE6Xt704DxucA6UCqq68s76WtivDOEAynz/k66xlN
BDWEUw7UptKsfW5FI+h+985qucS50z4H4AFr4GGxiAi7cYyX0Wlpew3O/b/X+9w/BXmO787GExoV
nqXT1PyjVqk1vQ84w415omflQV9569QkPLVrB4Iv5tZW1jfpU5cDgiqjbSXb5JImBeRbz+C3ozXR
xE58auaYF82dkxmAYlOk2zEGls+ZBNbWaahmoTKZO6xO8tSY/OK4nM3X5RLEx8xVhzY++JcAyO05
1saXqtT8WzShUih97C6f6gMS8nJM7K7Os7Eqq3pC3WxsMvy1zzYJFKtWVOkpskT0rLzusZwaxIKZ
SMi/bnFJM/l4sO72Ef3aFXHY8vGGRJfE9lmXqhrrA+4FNxSihGrfdJF1HNvE3ltpYxwqW/uo9W68
dV31EdU21l9r+OJWfXmlE/PXwS3UNW5N51/MH9YfWQKU0X08RTwJluXZ/PfHJzRoA+RyyfAAxuab
slq4F5jIt73YtSjMTpESGHvjyNvMINTHokAu1kZDcbDiDKl+LImkFW58oKDT7lyQ/1cl65elJM9j
Y9NWGMQpC21xWs6MwsL36mdjcFzUs6Pq1d13sidLKlbGDbXHAXRHI5nPvTBHDNjgdPMrgoOZzZd6
t8aEJqY6tVf9oOxD7Oe/DTnl92L8ohDqb6n+yrNrtvIs5jOjTYfdf7+rzflv8n8r8L6OaYfetW7Q
T/+zq99bQ+woI81mqWOYnuIogHhpifdUC+VB4ETclE0ePC5noU9gb5IDlNMztQ3cwX4zkUbcXJ4K
lOnDb08fPop2DG45krCbqlryg2GPbbI2s5+xNe8sKZ0Xx2wAh5GfstNyJZkbm50+dcnPWgLdqExw
+Ubk0Aj3u+ZBd/LmSiLMbqDI4VMONdN/0VL+P91Yf66CW8B+Cbuz/6zjD2Hlhnbfp6ixGIXK1Fgn
PdsWZOr6OikpAE+Fme7GzjavrMetq+77GVAqFqdYgn0CrZIvizoOpJl1bUta+BFYjL0dp7c/CtZL
JVtTwdt//wwX/8n/+Qxd1yfCb3ZOCIp2y2f8DwtppbGRMyvFArOAxVR1orzhODbJeLl1s/q+Y1qs
orUyEvfKfOle6bCBk13aLIVs+4P07Y/AleaR+SlRGNzD4igybYcajQZs/q8+FH3ucP/zJ6Z3YkKT
MFwLQ8p/5usgvlTYaqEejWVFqWOmTIY2VTS7zQ9p2uffHbzQq0+1KAlpwOfz00I1KCfhzQIGLMqN
EeX7zGai/BwUxdBHyAqZK8nyMN/p3KFdE09V4Hb7QvfcJ+Ade60Azze31eDa01aTLHCizGr2vsGi
pptNEFFGFaRhaj0HkwVqxrKHg9Xq7wEo+3WnD8Gl0SvxQtbhobdUt61HpkerHgBY97RxXIzXaEOP
i5prnNOhEXi3hy4e4a8lQEFN2sgxqF88mNPUXUE3MxpkKTmkFppYrypn7BpMukgUCMT4stpM0pvT
ut+zcYhvGHiamy2Tn63s7oql51OKp2XLuGWfnLqc7m0n5lrJo6dNz7mVQBGY63y0+rx9kenxZrLS
/Sjj+NmeC8lmxLZa94oXt4vre+TTRdekkz8Glg9jiuxwc2XGE6FYcRWvsHmnuziyky8VhboEx+23
TBfGDk5Nu/Y3o14Gv3pAK3nWFF89Vb8G1uvyaPg0vfQu4leee8Nx50bITywQBQ6Nf9vVqo+8gz7v
80F7OH3p8RJp998fEv0/zU8YR1FKuy4yJs+x/ozXaVqTdZTMZ/SOa736BrVNZEjG43IGdaejTTTd
2roRYJEHQf0+ns5aWsmbdAO6ktCEzxJJ/q2eD8pskQS3oDqeEmH3b8jO6T0Ige0+vSV1Tm0AIynG
65r6psjQrxnVKRRkGMziWjYm9rlroUsloCse7DGHqDS/NrV0qnTT8zaWgiAaR61aD236wo/QXGQd
GQTmztKyCpPYONClcOoblWfvcS6AENM9PcUBEbpW1L4rn6TdEl44+EdS1sIYVylaJRQzuXlcrpbX
gXcm+8xtsKIQLLgSeurBCKTzCr0VkV1NYSKm84vJIK7f6WSsh8QnLqeq4f/N+vnKtsC9JiW2IwKq
1m1W+vQ/qmTzOcXF4ZOJmnNF9Euys3AwbPw8I2VpdO4jna8TEijWgPMtkAXgYv08eViy6CTF/U07
FvFe+WP1YdyWeLxU0+0tuyIfLeBI/7vljw19hJweasfInza4BJFczQIS3LSRvnK6odkpQ4qD6Ind
SAj2/uoW2ZdOiNk3kdDlzmuqO7AP+7vt1JsUbeiTiMvoKUvUvxkY/mMJiXHYZIqhJ4kF3vb/WKAU
6JLHfBhpd2fdHbhi/YGgDkbgFAc313iD2jCeGl26jIGOfrZATBhVb1GHciDNmYb76obBm0ok6T0G
dZglj1EQ2nC2SNew5G55vKIsTJ/mq8z2kIsX1cdUNzsL6+0VknGxseyu2ZpO6kNSZjX73x8z78/1
xDyyO5g0dJ8njcftD0FcWLKgLF00zYOfvXR2+VEHQATl2KEhZ/uz9vAgMlCFOx/99m/whCdh5jAO
ah2O8ASDkbq2vJd9WJzQ1APrl6kEzRBeB3NumurVewnuBwBnqj+CEuO3jDyHRSYLld51vzljzq4v
EcVet2IUXymA3Eja7ksQlezhmtre1QgcDqUFcaTWm3Mwhur8Kb0FmkwQka9OHQ9dmuv5S8QS5Fkv
qIxRpnwbdeXsG4OSe430JYMF8zYhfTpiL2g3wyz7tsbxyv6b25h8zzNJGdHTQEzpyssAb+eiY2gf
0tfGjvEkeMm89ulUAz+jNq8MNC6Max3S69wHT8AQPHYNaiih6+RxxOkmxnj4WiaMw34z1tflseAg
T6gLOejkPrR5379kiRY9jA+k5NnnxrPYAUakmav5MiHz8V/EbMsH+s+pnKA8woMFKw8ELLg2/7in
mWodN0KgyUhGoBAzonXri7bZFgEWHHcaXsQgfwjdJb2veRi5e66miM31BEztX3RpIMn+dAi5FmI1
y0f4b+kOt9/8/j9WQn0QRKEa8d6niMlS0Yy33jlEAwDhtp1NX83Un5owvIW9kGdGausc6pmz87PI
evQy/HSCXXGGfXeTk6e4jTtfXuvCPSz3r5E78mhY+le7HYhMUG60tUtb3j9vbgstIwNQWoQCGx7y
M0D85qs7UXRbLjNNh6w6wJsIkDizvURIPs1KzqDydr3pvP+l6FFo0RzW0+Zs6qt7Yr21okwPkj3H
yktJJi89VOoii1D66UQDSBe0/vy1FKQHqnqFB8G6r7aNhoPLgjEeMt1+90F8bohAy/dT5ue70tbg
Bdkdmg2Zq21VW9GmVvRVPy2g6Oq8qyKj6Q5+yb/DIjDXWY5O264f7Vx7NIhDjNZw/UpW7vOwG0Lg
c6jfzN4JFOYJDfRt2VQKDf9iDjFStjAIR88KruxByPjqDhOCAMTo9mS2F5S6+gvgrifLgtOiVKm/
UEPL1ngU5lQ4b8O+KdhEwhM7O2ABkwcsrILBVltNEKcLuxtt92yMnPQC4szY2M8xgsM2a6x7LlYE
ajSveokin6o8hBDiDw6VaAJK7y0Tna1dPQmDuUEOsPvc3U+eGe2GTHMfIt/feE5snpvIMvc95a7C
bX9lTWIdA0P3HnC0xyflC+45qjZrYBAYL2VLN9MyB3mdYGEmbVhcpFcVF5Mkwc+z6NJq0WUyca+u
poAwO1+E4SVwqol0OXYfsRkjgCHRiscHzTT0pKfdcpyssHzyU3ye5BDKFTD84eBGY76v/ParQlV8
t3oFbTOyrRNecrBvRVQjkjePQOpsZxqv0mSvCRMBUjfaILoDMD8XTbwWVESb+IV3NElMpX5jZXtN
DS0ZA2Q7JIaHO4Kg79eGTA6UH3W+h8aczmvXIemesBpNTyxBGyQweO7iWL98PnTzmWapR1WL8rC8
pGtQHlt3eBv95MtUldau8nvMoKUor21Tl1e/RRrMZjHbZjHCGrsWxVrBNfZXGprAdRxN6GaV3T7U
82HIvdOnjToIYsQfQzpcR8LpHrPMfovrZ/j7xOQkNQ12P64M9Nemuk3KHTdOjrwqrfwzrgIdvzEH
UIsmeDuY7xpDBjp3Dp0Vr5m41cNyJbDZHwBtkPSMTXfe6aInCm7LWYgv5Aip9dmTzt0pA/8lZcTe
jHYXHSbb+TAWnXfzrCSFZFxe7laIXLuItDbPQwFZHJtCcNVMaa0Nt9S/I41UpOKRilKWZvqQ45p6
kmahUWq1pjtcuA4yOMrL4IpsRZ6xT/jgL9seX26eFfwJ8xj+aLqvZ5mj4TmY0nIYQVRRm2Zj1S1z
UJKE/W7S54CcyR4fbGj+WNR9F4Mpbaeg/+qGkzrFtqtOdKYoHS7XCPHgOauOTFEEy5BLWMuaqX1t
ShPRoEWONRIMLEMZrQRiepyttMQDilx1Wvzxvbb73N3BVXKxmGUtsdw0DJrssTCt18/3wjT+GhoD
AqJ8nDZOY6hNRs12xR1r7waLjvP875rRyh9H9UCQfHh1aVfsYsemNz5fpqqIrg1Z45smVfo2zQXs
c9rolnT1l76xs+e6+KXsnIFp1su0488miFVEkVzuOiBcP4KCborq/XtlsXxGc1zvghFvcDLLtJp4
VBezsn7pXod2gkdeCw4s32gADqp5LN2sumvk9Sj19PerGnHlxFRRBf5OH8paOQVGokTqx2KRCacy
2wRWVO0rBKEHsxxhfAXDh88n/4XyC9RqYX9lVRJhAH1O7TzeQGkYn8iUirex3na7QKhk24BfZTKb
OYayLbdGkWv7wiJaJ5vY0U3d6KHH74dg50De/XzughHXqlmNNLHnJxCiE/abkkbr50K6pbx8QuVz
yWuXhXft5ZshKCHTzuVMa1DEdHsamgs+qis+wrHc6zZ/yFF1XwukuOsFUbkc3BlW+XlJliajTI+R
PiyMa5L54R7NXrGyaRChh28bC2Z6nBoXVT0HgREeRi0hA3pIL+V8SA1Un4ZX7ZIGGJ/PTP4CzQv7
fu/RV4QOvcZj5yQI1BCa/Eb2vB57z3tQmvPbn4mPQUjeKxurbsviWpAFyOXyhgzaF0+S/5CBQsfG
GenpxcNS2JD/cG0nlFlRzhLHXnzo9BmiveaxQlfwwqcq6l5l4M3UelPeP+c/KoXi8M9fqk7BBfbQ
9xBFe/p1ZNBRq+XU6N6ozG+zKTEvIrPDt7j0f3p9aB4/qxwtVbWVh9kn7Cr9+3wiUjO7B4FdbgrC
OpvQ6V5bcuLurQ2kW1P0l6j4DHS2ppVJO32tDQ4rsyKc8KvmIaqaqvyOvrdceULQxIUQXN3L3431
MxrYoLQxmX5Jw8PTTz6NHUrFW7xB177wpxfXIrslzJMq3VkkLVzxfhhb0RoEAXU1lg8BemgZ8KMu
GTdjIunAzsFZXZC9GzDYN6myoZBanUdxRr0GRr3pILydHJ5yPDR/nyqf1mot3C9aRbAUqRidfh5y
qH4h0lhGaikJ31tGMyn8iJ64B75Os5u9Qr+7Woovi9lXaqaCjvetTnL9DeHPdFQA+LfjWYYgv20d
cx1+92QLx5cCt14axODYwpo2RRuuAOMigATqRcfaiXbSQuOhz+ujxR6Y5pRJCKSNt5mjoFkLNvWr
OrKxQFdN9Ex/IFlRbfEvTi/QJVWJr59zjAdO5QdnNqgrrwqHE7GFwTkagMT2kIM3fyMt//YCtu5H
4L2rPvXYIXo0zgVD+XKZOWBGjdTCyTJlIM9TipR7h5yNHZUfd5NkNjw/Pf21+ARIElKfjoESJPJZ
xBmqcEO/QMROnywfh+m8mJPKTJ8crqQ/3pXCP+46PdYC2QXHSqJFWi7jxh0ffX3qDxUJlQSj519q
XfyOx9jZfd4eNEBp89jZCHoxQ24HAhaz0zN6Gzc41+kcU85CXY8b+9RUdFZ7T7sGMTnsPTvKr22m
MeH6OsvbwdstVrIyI2zAzKP083KwhuYQGxYdsCmsnlXZfyfb0nvXYSHkrONOyyGdz1Tcv3dNZF5h
GSQPfgC5PjLVl5AJlLuY1E+7qoh5i3FBiNhAmcpXYfH7XhrXKCnja62n208nQV+kCTBdVE1ZwMRF
/wUsJ1XxnaD28xqq9jWa0CCYESWZ3glr0pigJdo5Gp08T99QhK8tA6t7i3vrAJJ62ldlFL8EoBMY
DJxL0+bWLdT96Bqm0WOdZdWxUc2Wqp5+rZxWv2aU9K/LZVLwWQxZ/Y2qK7xgcjrgxVSslk2aDcvl
8oYmH+vF6Ku8/qAGYshNaFk/CI6Xem58n8bxV4MfYLHaU/B589g6PUE6r28s0MwVSrsETsfcgmpN
5JNQQk0sNWVzAM5TrlrlECMXSZOfXE1bws1NFLSAJrRbCa19xyoOgVsDYqQgIU5OpXHiQf3cP7Eq
kFthKX0dzHRm9ufWPnDJ6QpkCZl5KCkhgfK9ll3V7ssQODrrqpZAaxh9qT7+mHjKriyLJ9LgjOZb
6Ud3nSfqtY8zHWmMQZ89Y2cAleQlIjN8kwMBOnw6qnMn33SF4HJenC3v2q2cDk6Ta7uOquKWAGSY
dmTTsQwK9Dctdn4StSpuetAYb2iuNlbejM9NORKymNKdnD1yZ2/e4VC1AJwi09NytbzujqlJvsX8
Jfbfpx5CYJCD879pxbfQ8cXJUa236ZHHr/zMDc/LwZ3PygTw+3o5jQk4/OP7L9+j9uUvbRjAWMz+
D2Af5a2CoL0ZS6tgFsQRU6c4csBOfZa556RiCWrwTnqb96DjDF8UoGTZ0c5tw60Xu81jMB/sfCzW
bL1WeV7WT0mUoOaQ0fegJOgk68ytwnmzE7PtL8yrvw7LJUvHYd2WBsGabmDeGiN7bHOhHaEQNHBS
SazE3hZubb3u98zO5mtaMpFYebl1YU9fWZaVt8RyYPnjG98WU53gVersLS3UcBtapvqaus6RZ0e9
2tDImyLrNiWTMLqRnAyWNHB+ei0KcFju7zbe1DAnw4U0B7Fmu2s/E7f1moraPyOSeEShFl0WgxpP
wR65F/e+rqtbk4TTDT6Zull5i/yl9h/m/4vMeXBSczyVYaC9dbp8s0hbv3v4rq5NmH8LUOGjk3R+
Wlbyu0nT6DVFfrpra0c/mWSEuu746vYP1ozxK8CH3KI+fuFPuxWU3H9Vku3CbDWbPOPu2Cnc+EoL
j65N1ClOLAm9ZPBf7C4btnmWIr2dLSem7mcHpY8CeMSIHoMdcVRXbJhCmvdplQPEmBVyg1F9sQBC
7dvZHZZJiQs+jbztUgGeMCudFfnqs7IrfzHJeV2FhYIaAOQXVqed/2gHNhBYJ19bzf5RRc17lKVs
isgvYiM5hHs7y+vnEDjNExMCjYd6EHs6WfFXcCSLCWl52ZtMDEgkQmuB3b+aafhlGAftjkbBev00
n+nUmY7opKyjV5Igi5/3Tpz90p+iiEuURiAfXEwGJ5rXAFBCrK4024MnJ/LLN/omPXOtxZ4qLqIP
HouATDy3ZDxv/ZVTIo9phjHFBlUVtOVT+S1Sw8EbavEmWkoFcLjrdViRDGFr4g7UAFHhfAaVIdxN
gRB3Ntu8Vgl24SmYHIzGjKz0U79JzQcmlLk/UfhgnvBrA7FD2h6AxV91s4zuZjIitHZ7NgIK7L3f
scCUWXdKO76Zl4cAHkmqONhz+TZpMek3jMhZaEZ7umvDobP1ZE+QTAbX2pD3Vt90vZVciIrJ9qjp
vnGvQqzTI/DmJlE+Y3saUfO/pXlKtXCc+jPDc/RmuEgmYhNOzfIumLDvQ2kXlxBhkDcv14P5EI56
hcAEkVhKPu7Oj8Z2n/KtqSrE+nYxrmjqCa1Y/AzxGWSOU+ZHWnSz1wwiNXoCs5rDY1L+yEUbbFWl
kj1Jld2B/DrjdaRap7Pl+w62iGYEuYF3IdR1xNezwzQyHctycE5hxaKt9IxdoejrGZNVXSt3tGY6
uCAMJfJWSBC+JGlU3bz5fsjm+0Gb7wcq7f0zTA8yDNut71nsBGe+lAHm/qEdL4WKW/jGGmRaFpsN
E3B++Ht1tyzxCqM69wv0SqY4RepkpEMzhKR7GIQ805IwknPc99aTEWjUpMv0xfV0zIqx3+xBpLHX
zohTxjRrl4d6bL810m9efL/LDhZj2p5d/iFCZnXvfLJFqGRVvyI+sqT7RX4awTl5EO6tSha7sSQC
y9GS7Cdway/HpBVb+TdSTUmh8P38MuE4vaUQJ9a2n+bvf03YwrviodHuRJKwua/Bwfpx6jwXkxk8
h77+kjNdX7tQ669laWkrz7sggRjftaLJL46DO5/AYfGmw5pu9e5tYZTJIB82ToFIzcz1ZxW1T520
vRc36S9Q8rO3QOqMAFJ/iuru0Z7brlk+tuvAVFtyn9uXnox6j8Crc8/+FhtWQ7edoG3gEYWRnUML
25tmQ6XVnahdx6lon6oZvSI0/1A2w35AHAQjuqDOVesvrR2rbZEU1W65NBfmTD9Ym++lU41XOrxz
qqzpYLspS3BApce9OvlbtBH1dazbbsPYyop4bkDymQx7remgbBVUwmwIf7sFdtGn6Q8XqJadAF1J
lMmTCftqRbN85U2d+kSxEd7+M/f6nuLZJC6V3vZHkh9fxu6WVBg26IXdKOJK8NKiPnERLa9O3S1M
K+eVggB07solV9y3oivsseptYvjVMsYNp+ribVqF6P6UtN91H2mCVXv9JvRG7IfJdKn7XGw6IwUJ
bqX+rkA+ayND64EBTob5TrMFfHrharvEadBY9vy2+oDvKjHin+joccmk1xAT1NNy4CkQG0bOchd0
qn/ybxghAhrZznaZEnqH0EHZCACClraJLWZyNWJFxifNdx9q+aNReKFl47QHWrMjPZT+KDFafxNE
Mmq9SV4sK0PkWqx7lgNitJSFZOdsl8uALKhRYn7uzEFtFVuw53E0woc8M3ad7XbPuv1XB1kK5JlL
R6wUSXOjxZAV5nCdGmw7wPkJsC6i8Ro7BGG0CxzPJtb6ioGWfFRW6Mfat4lrGwpiVZcfCyG0xSNe
YiL2mpisMmyZpAhgjWiqfv3Je2LHllLanJ/sXOXpRUJ5EgMy/6lclyxNB6QJXXr9PLWIGLtmOhKe
YGC4rWN0mCFo9k9hA0NtR5oEOMDjoz7nPawJAKOeYjTatg385lHYsruiRDl2M9dwOfiJrm1tfvj1
36+1uKyvWRXtGkEJleI6TYAeCszGjkco/7lqdjbz6oYBnWi1KqnP+UhqMZXy71VrRpcFItlbkmS+
MoWpOWvECp1EDVry9b4klxhNgPpiJibS25iUPNOMikvj+2wJ5hbLCGH7UlnRb/ogAauKAHLWpAcv
ltSMbp0qaJuLkGMyPIxDUVh+plW0OgxvcIrByokIrja7od9WLqz6tKmaE5JjxnXVF4/VkASnMjEU
9LCw/86uejulhvMFlYfctS4ZiEVkMxnOm9uBG/EfB2n0D7mOXHSS4kfWWsEvkfwY4vFJMkOduibd
VAzKgNZZwcB0WU10cJnJ0XDsplExP49lfBACUoUkhHeRNHn4IJ9biVQlw/kEaBh9eKoJVMLEmczF
1OUAJOlRSIKiaau9ppIf+bO86aRW/LAsMjv7i5252UNrN+19QFPI7BeevXmt7zpDgipqvv7rtALr
lAKWuoZeeZWTEreu1KF0K+mf4k7QOkBYgLImhBtDJ5PqIlKue1HLvY446SQlu75li1srgWFg0NIL
za7nqFE+D/alK7GTR9jEevx11m/aD1gsii66jATsXtIm+O4VDTvSTiriEHRrRR5dlRu/at97djUx
vbZWtS9F92v5+CTLoycP0w15yHR4uK8fffjY1KfNMcEgUGnO2fVl+10HOLiSYZK9Q/4wuFHc9DTA
29wkLq2XueuQAox8QLBx7qXB5gBDBdnkCnmW1/aYU4iaCXL2VdIrz0vtF8YljRiN3zbDwHmRBc1u
Ow2jjwmVyzqvTescgD16bn32l04oH0UVkNTTh+86v8cby3X0XghplisxrcexzN8ycPuAJaCVeNmP
yPOTn0EG/0+l2ntsJtPWQn2KZcqub7DZHEfGLwt/bKit77E7KhhrCObTskLpUUMX8fQ2uBWB128t
ZfdPRVbZsNOm/i0RVDRbwhHWRG9kRPqU9dl1282yDlzms8Z+rVt9eNWF+KHBdGfVEJuvVn9FDAID
Vf1ElDkytNfGM9ZAKvH1UOzlHDDUolqzspY+mEscFctAQB79NKDDml9c3g5127uUlD5W1tSiIAsm
4o3/91Ai9XY94N1jbWvZT7xBZA0SwWkwYbOjmI+00am5zK86Q+TtJtm9paQ+XAtL0LoemVScRqKa
ni+XN5Qw6nElnbq+ytr2T6WXbZd3//6SdKCZ25BSNwD/eFBgYo5agduoQE7/sLzmmWN35WPcV/NL
jujAIImw2rvV1F2G2bW5nOXtB92fFpynT6Og9LzuIjN0TJqq0AigNsYDgLknNBzzNQMbeZQRZfhq
1H7SX8EGElcuuCritwrbic6ab+SXvw+otRq8ke7PpeAY5mJmXIGjrIezKk3jPLiOubaV06XvRmR2
94Flw6b1wL0to4ldypR4QsyTYuyOvYzJqw+5SaIo+blIDgqZmMc4hVRnCfg+CjXHfpmHYKqkhLkb
GLa6Kx77bOuYXfRMjexYQLa8LDyhSLXjXpjk4CwwWh+1uXxvo9E79MaptQgKIUS3/hg166Eci4lf
4p0x5RS62EgV+5Xn2GegHhS19VF030JS8g4puTpHt+uPg02yacPOgdxEUCWRT4tCqDZbm7JtPrww
Az8vnM3kVOmeMKDq0euczSJPQ9qGQX8AxOaOyXWYs4oQUfMs1Hp4TZh7H2yNv3k2mMHRBLRMrDht
h4ndz8p06GD8VftlD7/tTPp8mABcKkfjhKy+lufER0jRBQOATlJqk8oc7rrCg+m7AGmWuXMpgBuD
h23bLH9oveafK8c7d5BqVlRQ7TPd5e+ZrEmcna8qUMu4jq36rsffgrgZH1Tq+2vwDycxl00bReIt
tADahh1NAXIByu8auQgUAEviCobfXdTVr4yNya62kYpQ/u+umrWtw2IVG9gaP/mRk0ORFzUAq595
HlVtRD84+lGp++g3x088oBQlqmSYHWY23Ia5krFMTQPK/s6U7kdoF92mx0Z8aTQ2H7qyRhL84tdx
HLr9Z7O7y8jPLM1TlzfOW6tiPDBgRWFnG+eI3dcRaxI9cKpjZ0Y2qus5vDJplNelbhKUTNAqp4BN
wpf9vLyW2D+YJ8e1sPPoJgXpwoPqweQQGpFiuto2fFvSLW37Za42H9GQE2U6X8YqSK82WUejKXcE
Vs7BiXT+2bJhgKHiaT0NRtTf53c9NwvPpmSNQu9dfy7d/uC3fkwkRW0ciULqNrQgjFOM/Ghj6/ZH
6rjpqz8M+d6q8+pIc9J5hJFMeHqAqIqIoINmZfo66wdvGzceidWm19+HXrO3Q2e+a7MY1J8Py1nv
mQnuOSO90MR7Q7oxPUrXSR9q2wzRbwbhh1ZExbbI7EtA4eha6AEQKqhPHz7SyvUAUPTc9n78KsDo
wvfQT4vM4VMcKlxDHZjWTJZuiXroI+2Bbo/2ZjTqY8zT4LUJCOYkn2tlOOAafIeHJ6uKvzZ6sQ8W
4+8F9VJz1Ip43GOsfpXkqZJHJbXhWDjjo4pvXiPiFe3eAYlzyIJibv4tZ71Tf+08GldLuW5y9fDm
iPPoaLcFzkZnZZVM0bRiWWBfqnQ8YhJuNt0MRI+QLkauXjy2utCP7dx7pj4MgW0qXjsH+zQyga9D
DWi8CfRpvwiTE7cFxKNPsK2IeNoZowChYSWjvganW85A2YdObyYeAsbLUKtL3DjhVF/iQpy9OsCc
YwP2OTSJz7hcNemFdINzWbXGwenz4CTZiNdY4/Ht816OZOlS1fJWBY3ZsR8KJkYEop5TRC0nT8Kp
bL0u2mcalhgmzhdPD6A0Lvyg2CNaz/3slbmIQEvSd7aa139Jov8h7MyWI0W2bftFmAEOOLxG30qh
PqUXLLuic/qer78DIu+pfWpfu2VlFhZEqjKlEOHua605xzRYEd0f2qieMa0DwxP2Efg2SBLiwfap
GfwWCK93yCOGlV2M44NeNsgR4qSIsYsF1nGBrY+4RTotDU9elpwMeKWkm5NweiRI9U91Kt2p399v
lTthEjhnRG+BcmdUxNSJifSaJi7k2mI2xJjU5BPaMjjH+Lxb/CQBHJTn+UqA3Lzdf66W/sWTE+hP
9QDk0g5BdS11Ek34Yb/wQ3snABtu6uEmnKfygr7exReV3FgD4nPf53zCQD66IJuzOXQxN/GLVy0f
s4/Eq2tEDhHBsX0htuEUaEe/jV9Vz21tE7wWNIY4L0N1N6ANE6C9PRZF8pqp6msMXOvRUKT6mIWe
3zTGhZSOpA7hcE3PTuHgjqzEk5aZ4bfaIf+1olqYFEPF2ZC6yLD8iuziomlwT4flj8KkfWpRCb4y
P3pRRpgfPc5Ue5H6qKJoju4XpNWcVnx/l5tDMQ/0i2nSH/k+NhY3x7c+6p/vfzwRcahIkd1mhdRW
YpL1UYun+4GJ4J93fJ/+PsQ5Z6Grd2rT+aXeBEqdY0AI1b40ILYGM28CaCChNXY9bTXZeO/9ALgW
XLnbmDgvjfqW6xdrFvCIfFlIJ217B4khS/Du9bjT2+G+5J3YTCBbNnGiBwcjS95VGGkPtHvstZZP
/lazMLb1HWOmPp7nB3hCOxMZlovY6YE+xruu6vRWuNrNzfrxRFMHsUhfkB4HbZBcVB5CQlG3zYIH
hegx0ha7ix7QZMET5+yzCmej0VjaxnHBOvYeEyKf2SRocJ/+ReXmxtXS9uwA+UPtmEebBuCxnWtI
Zr+VHeR7zW8tkAX6aZk+2HpXPTFeTQIUlctYo0u7AYaOO+4ThBnbqCnLTYWrGB8xiiARhds+8OF0
M1C/t2JKJETHsJIPDeKfb74cFb6IbnP/EHXBgdi+EJBFIT7CnI5sobnwbm1zfAHzuLeqCZi3woq+
jCJ0nKlRHoQ4Zmleaqn90WuENoYKJUoHaF8WzAkXMqEvDWPXcM9jH2zqM/if+lzbhb0JSk4Rdu00
l+Uh1PUvk5EIR3JoUCyuSXOMBNK7yMcTmPckgnQM8ceUmINFPqnHzogNq2LpMyhQytn4YY/Fjumb
4tOWWo+ep+PfqJyn5aPl1xY7Y9Y/1v5G2nr4LFt/rszmG/K328b9ryDDBGUbWv8Ej2jCjwtc+n6P
BYQ9rlKB15TdU6zbuSURmKk61ArrYMlyvWpwtJ0nUYhDVCERx4SFPYya7Gjrsn7SQtQry6VBEvdq
4aaHQWiQ04rdAC/Kqq565x1twJFmPF3gctwsGteaOmSrMR58on9lAu/hvSkqfqYkbfe8NXXlPUoj
ZYi+qBKV0z23pef9xyW/AO0uI+/TXNEk4qzbK9DmeefE56kq/1ru0BzpFVONntZYFoM5rYIeWK2L
Njd/KiuXmX4vGv8Yj/pWzVqdhdRFz6s9pNEzGwDJA6zDTKwFjT4Xh4RrgoMlEs+7YUv7SVNm3wfo
WqQXynNctD9Mx0e/PJ+a+oD9SynsYuQQ5JeYPPZnhqs7rRS/GhszdGyJ/ytcSxLr0kYMNLPKZNSs
htHhuwbBGJUCa0EcoT+20pT0hoqYv65Tr0VGQ5Y8Afs4OFm3S32j/eiGdMvIMXkN60y9QOjCPIT6
IaTNd5dOxUkbnO+fjHQ2ELY9AC/hQk4O5536zwE1p99QKk0cRU86iTFD6SojxOlKiBy9evXS+034
QwtmI2EnZve7250iYUPYmcx3WXE4yzyPnA4phvUiYvj7YZEzLJdZb71pM+jeCEoAOrMXhQyC4LXF
abePyo4d32qdXWiyzUrC87D5jOI2mfmqruGtL4QuWAbetnJZMaB5g1lXmfkwVtB5ejSIDR2GQ9zm
0a4js2ualyQvTO11FsXhNiTLAEMtQedrBnUS3WdB1n3UTZQG81CZteJckBq3rwuVfibla+WT4p3n
g2LYEr0YMtd+C1hZNZX2ysgshBUIrejlz00qzRexxgSS0F9lYdkloMuFZyL41MwyhBAMoFsYbBsF
oKegr71DlDXZ3lSW9tZ13lPcWAbaiSynwA89DNV1UJ4nmVl7yohHiNtoTTorJDsZLi1Q5y7fe05o
vZb+Z1F3+u/A0X4N/NIfNKTDnFzrcp1hY3lbnhH0Q9CZhuD6aJsl0V3zCKV1WIMqa3xSqdO9yIYl
wlbJjVuViOV5SBsMzreq8MzD4tEIzfQJkcN4vOvICDrb8YkPzhDg7BU5XOPXlCAx1QcNxHbZyofW
yWy6gGuzdiX7QagfQbVpmySPP0OCAYq175bfXFm5F4lbvnJGQC8O8e4x55F7vqUlJ3nodfx7TsAH
0rJpvCBgL25geNFbUzdIsEzrsDAUrhtUWgEo7KCLm+2i2dJyXl+eBUKqXc/wdB2U01fntMO1dFW0
98MEOFccMhLtqhe/QG821nir6IbIEwBxcz8q4lTDjEGF5ufGU57GxlNiQqNjsRN+Y+5raCnrmt3i
GHlE/ywLUDTI723lVFumIc5z6llXOeU/ddD6jzFUaQS/CR+XDNF3Ykn/0LTWC2nJ2lmFXQoqiL9Q
V17+DSPuz9xi3A1OdB0mMnyO8NvvGdCfTVSFBwDMJRVedDOV3RG0o35Vky0eOsf6jkHKPgyUsYgA
SSXQOBcDx0vSn0nnHjBwJ998v0VyM1Q5oTVkM9e2HTD9oTHQ2NP3Vp+DQXE2bJJhUCQRhtbKTHB7
380KLsznLK5uOEiundWZb0pL4k0tNHlkeJ7C8iSAdYBYRspEWzAKRwCymYRnH5y2Gl/oQO+SBFWV
CT/x0tuquUUFBj4dyu4WZYp40yJSmVJy7enejHlfPCy1PQs8RVT/omW/+1lNlBrztyZT+rStpKUs
tL2rBS+BqpNXpXQ+mLMX+770Oa35trTESxUDvPZRVCwtcbKI1uCf9oZetsc2atx3Jxm3KMTHLydA
Yom4TTtqrYCunrlMgHXr5gRutTEJbTlzfgpfLd4I4h9uemAmH6mK3os0Hj6nporBfcXTi+WqetuN
0c7v2pPsbGuNCP3LRplCE7oJH1gxw4fWNxoKWCffZ3oerZHxtw+an3avYYLAAT7it6FF9KWz2W10
byKsOX4uh5JWAlCcpzRwUQdL2e1bYUcvCgQVlcPVhGG7Hj1oqEGmfS6y+nufYCwKHXZFhzS4TdOd
Ow4PNBTTHQpwUoFaFztBXEP2nYZyPXiNvDnWEK7ViAO4TKF1pKj/r8QvWU+qmn4tv4v8f17vGdXB
VoiYAAREWy1AU/SI5yju8Z0Z/UU4pMQ2eFqV74oH3cSgrht1SVWGiDFzOjp83B0bTp3oWoG0Ek+6
iFamD8GsMEKj+y0mxGodp9jtcQP72yHyWB1C80MLDUY4UeWEF9Bs7jB+s6HBd13eH7qmifeFaeJp
Rnf20NIJiov0oRyiZttbRBGP82YhUlql6LLB/kamSYa8+T1UGnEhJR9PlIHZN8/YTISefxh2Y10k
wnBA3032HngTJBjaV6dgyIgBRr68SpQ5nLocT6UosvoS++lT7NfVbazL8iLbtN5oCHE3WqncbeIN
9klQeK+HyLffYV1hXpWW3BZEc16xUX8YpVtdaJbUl8Es1I7pPIlQ3u/FuSJm+0qKG3TF7eOfIaD4
0CL2hECobW4LnIuxeEcDWzzpCuS9aXo/SbP1DuS+kgH1P82QpS3Smdqu0LXLZBf0JwexV0Zp0I+k
YaR1mOvg3sxzDIVSXQbFhwcOI6bRBV9bvFG14nlzLao1wI/rNE+nw9KSD2JEtzHuyoBygBBM46Ly
yjqO/tCv3dwZdvnUsYyWkNLxjLdr081x7UTqpoUy/IRsafUJdGSt/vMkybYYHIP3WGvaxxCcBHCJ
luoP0RsRVSuDBtJTPDafnju3t+ao5cCP3cv9VI7adaYGyHwVlZaAPGr3O4cxxo4AZ/VSc0r15ujs
OSGPBKPiUk0TJ9X50gDxfZiYbm/kEV5mmeXv1hyoMvgmgkgyAdv9xJr6yhyf4Wdq5b+F9jyy2a/v
fpz7WmRFrHMxgb+XTqXppphi/VX4+atMGDUgLfmSbsihLqFLU5aIJrqkeFneGiRwWwR5R9bO+qmj
JwdgXL0zvRNvEym7jFFabjgtmnU0TbtnsULzDCjhtea3s5Wa4+6iIQMUM+XaJSLazvLwhS+WCUoS
/5BMcGUSEaEtjrMOwVFmv2iNfVR1NzwSiWG/OI6UzJ91RNI1dL4G88Itzyw0NnSHdeb5xzGNxhvH
ekyfne1hVWqAF7Lf7aV0mfQ7gKGqvh2f7qMzH8DLJsir4dooml+oHqo9Zw9nx7l73C4mC7iDfy7b
ZmrfptuSAWAolHPxxPwhnLHAcZAlM6IIr1CKDgIPG30NkvwuGIhTXJXYqoIioI7kD9bpoutF2lSu
3SjiMDp3ehFbiVVkq+4cC8hKY9yD0CJlp6Yd+NAv7ifd7Pm5faJefFOixlFzQGwg9XVixV/CDa92
N4pfbLpXQBQbS+biskA3/JK4mmpyH0RlY97ORuhbuBZHyfCeMB33WdMp3wqb1bENjum9qg5QHrl4
UPkH85PVh/GTjv8GgT0p51lqIXxi+PR+fxYjX1qWd8OsklUR5IgnVeU8Jxz4N0u5vXwfqg8IdAq2
E8ktqF6M3j4zW6uOTVC+5rm+7dGqwkF3pg2rXfSrmDpwNWXXnyRJmTQ9PRaMLv9m4kXepg2D3aVL
zQlyc39/WteCMz7vPEYcIBtiNzkNhr+rjLJ+nxCCHt1qqDmG2+Y66qHrxma5dezA/12V5nOhy9eg
GMtXy1O/IJEn37FE/eqHErqV0X9qTnpid7M+4pHoL0aNzOSHMF6HMt6A8FJPnQjtF3/0MOk0g75f
otVblyyH2Xbsk/H82KEGBNsC6Mxgz9ppbvpXP2cieWFlHbzaAwIZpzeToO3rQIV975rpQdZys0cW
+DO/+wioxpFHPt/JKW57K4SrVqEzqXfKad65LKseWwypBzOeYX1wgTUO3i+l51engKzQVTlL+JbX
gu63zMFgY2t910tl7Zj0vQdYznDkleLDM8nm000tvhgLT71MUmSgERC8CNkeZHyGQjjkx8N9bSHc
Kr52qHGeXervPRioc5C7A4IGJpx9/+m3AQe7cTI3hG5wsoahVaB9Sc2OTq2RmC+DpHufKOIlk4Ym
fARpdof1Odno2FqeqGwQLs7vJczaRxetyrkr6nCr57351cVy1bYq31MNo7SfBRrSAUQ4+KI7iGWb
wE4m8kA8j2mur4XfJccAS+7MxPGDyGaK1VkbLEhyXwUxVX00JhfL5Wc1Mtk+WVXPDMkqrpPKtI1f
9LiXDFeNp/tTn2HxlnYd2AUo2FVU/UKNBgezzPYNVAjgRcxq5zVTN8cW28iDbAv9oWSUv+9VRkzD
0qzpJaJ+GSO8zNEJ351BNgmKlSOI2J4fKtWNXz0gRF0cPDoxx38I8BNTz7Z3neMUjg+pliCb98xx
+/csqWHiAT+eSc5seUrbgQAqDqmI/RnctfVzKmIqp8JtVwo0yfn+ncGoIJMZCdLitqnDCfN3qHcb
d2leKx0EJBEPhz5UchVUg7hYlgoOCbPM+7OlEMLtUnMiLuqn0A0NsuW7V9cDM3J3tngZEq0wHOe2
ZXFiR+pefB3OaRCAY42NFLVF2dHKdcC+TqEfgFaYSGcuOvuHj5DPYzd964r+G1zmGoVOILd/rzud
b9abcpA/JhurSGe39rPIlVq7Sc5eZ4mHKNb1te4wQcoFpgUDmVCNCwMWxVQ8i1RAWDZmxpk/amSF
euIXGY7NKQ2SZhOndbRXoqrpHyb1RZEjRZ2NnTwyDX/NX6491FiDOVtT5dNcOGu5k/6en2S1jWUs
ac7sSdnyyv/+Iw3U8fI1yxfT/mLsS/pZbhBfG0+ZcwtCRUeTqfgWGWfN8gA7SeTacMHbgjSLJtQn
txS2X2i+j54by0d6YgUzDal9EqDAYexvktLyTM50pVhu3fzR1YD/x7QZH+0ZqYBSv74I8B5vqAFD
QlW68IpXyj83Wf7lUy+fl4c4MmEYoQciIYfk7rDAvFX61hEnDL3IhpN7hWThLZGwSBuHtV4De3Rd
LmFnfvMHODfbyuH4Rg5T9mnFPvos5JOjrvlHNctGcGi2qzGGEGz1vbgUJmKPuLL6vWphKnqz4r9O
u3fVpt5z1UfVJtVr9yC79iOeiuGUGG5Mu0TXn6FCEElA09wctk5F0A8dWHXihkyA/1bhi2ajv6BR
u22b2Dkv3WQpCTds8YxzP0LXhvEgwBMJbuBiDYWIYbzZWSn9aP9rFB0hC2iWxbqkubHvquIvD4fc
16j1WLYJr7rbTFvHCBj20lBDrSY3UEDLT3RXf/mK76VX/bNeAYsJe0we2DAhjmAfK6P0bZgvtI6X
ly8Ieju+P/v7S/WiHR5FnQ0b7FblB2bizQKt8BrT2apqUMAnVUX7rt8EBn1cnAI9KD+iVAzBZDVy
AMilWccK/V/XrVVsX+rUNN/a5FFrvXYjRSNulRzXUxdOP/NRZ70oNP0mk7w+aaA9d1BCQUMzGD4M
eq9WbT2nfFStscaoEfltcVV6OM2RS8E2bznkQrWPP/RSliuz7sZrVKbxRxgRryUYBblmU6KNzU+l
FyQfBfkmkHMhES5f5ZfZj9Z3s33Rg/y0PFJjjHkDWR4aP3gtuHPOQdL9eakQzTP0Lv+svIkqM7SC
J5wYyWX5+kTierh7w5qQ25HIiPaFuChohs3G9M0JcX/SPziO3SHUgY6SukwlOfckG2t+jQPhV18p
mHgVYckZ1l7m47TtEpo+jDjRHfZl1a87B9cRSM3uJa/R8Jh2zUdlqHaL9GN5aGI3vbkCx2CcJuMu
a7/fJ449adqrsWjcXyBNLTrJv8sYnRdvVf9aosFd9boZHbQBfYk3P2i9IBLIDmjH4JxKMo4MxWg8
RqmQR5OeJFwytBx928mvZKoPwgjT98ocBhq6nbFNcWOf9BKKDdK1WSMnY4nuz3HOZI/RNWp6b71c
Yt2rK7Z+Ex6nV+3yWE3nQdEURH2cM8RwakA27cSvId5wBn7K3bi/eXHGlDuiEwPLlLA5VqLKzDBl
lsHdlF9bZriNw2C4WI3ZX5Zn4XLpsDWYXfpE99x+NhztywrUvvGe61IXFDE8dKKYzk55chn2rEuR
U9ssAT84pp8S/K77Kgx6pF+58Tl2N3Ny3K/Ynpi8OE8NZMyrZLqPgQbjz6qvknC3vKiFVbgfNUS9
SVESlIfovKziaaV7KtuZQg2rvqnzU2qNWJKVR7VvXaOiMzbo95nqWGImVM5OsX5gVFSvTERgn4nm
ykNOLOI6Kpxk76vWmrYdVv7SYsls0tR5zsmb24VVKU61749Xx6xwC8ZiegdT+920NO13bfE7kjR+
QTz9NOmCjnmGtRjH/YeXA5zoU+9xaJ05a3QeZgfeh01L+thg110ZM1xpkAbp4TMKIW5spq1MUsaq
oFpmzP+gCYd9pYM2Y0qieUQf16dRQmunVTSuna5Rp6iWIKB6tU1oVLwIq872QQFwhWrthxEl+BFa
GmxNOorTVFj17d4ZKkxn1c1J9ylIRuxvPbHF8yVEPm8jVS72TUCAn2l25Rl3M+8eGQUHLKSQjGq4
cHVukNsY0av2HSu7wfSPACiCBbWSrvoeZfbR7vH7tUyw9jlpsvuxD4Yj2iznpo91tO4Mp/xFEq1d
ZSjLPOVdgIhCtxqi/Ih3z93r2WifjeZ5Nsh/r0bd30xoBs5E3BMPaE7HWiLN0hPGc1V8i9oCs4Uc
mhczCB5FJoZPdqmxctE1z0UzwsLqhJcQL70beI+lMPnB52eNtH6mHZytybnMRsB3AFrnsA1dol1N
+40WVZDjWMJJVtGT88216mHrZW2X7QLDia6JYY5HEy7HCjvsuDfaLl8to2j0UeLSI6S5E7QCasl+
CPLHYa3yKHxe8qKYk3H69ruNZkclpoMueF0edASzOC9flguJEw4Pj2HtgnKeLqaAiGXeGbsgMcfV
PVib1jcjBVSk2/9025rUay1FNSAs8elUkfioCiM/aMy12Ym5FDTh14nt6Wci1C9AySTKWqSz7I0w
gcpjoI20Zawfy6a8ZHCX+pitRqLB7wLDtpsthdiVV87siV2ssONY+ueMJUCfQVbkA7wnpWc9Dt1U
HjrZEOYYSH+9TO+1RNpnGaNIWd4y04HXZdXhxrMGIHAIGHGpl5dqfFwStfDviGs+lOflisII0v/C
9byfa6WorHM+/18jsX0Y+pJ8txjXnQ5Rbu9Yn6lmfi1TyXDWjioN8wX4f4yShbD2bdbSjZ13ZYWt
0FHpSwUCt5704jMiz2Pnp95DO1reZezi+DC6bn3MDK3clGbHqJouUlkWwUfn6DA+LXjXMtPcZ1Ka
tovjKRLBru2a4lqr6KZNgzzEmg7z1K+bjbWkc4aGwybg5H/dL2G8zAN32HUZ4c8Qw5G3tgJZZtja
+/uRJje6l6XRDXDbXYP46u6NbrKp+EGmiC47XZ1eENfIJGhPOs5TgU+GupgfkjYhbMvsEqPwumjg
Zenfzk9d+r8Xf35gsu7uharfO89nciFjnMOeFYDrJeexNnrqzix5bMyaWkNVwZk2G34sMWkb6Axr
5VracZjLjFRZJuSPVNBNoqftkt3xSMp1eRgbrd3XMidSIcluUWNlq0KO1gHj0JvjzoNprQmhQIEq
MxAiV5jRsojx7NiqwlqJBqIE6oB5Qt1O/gaSUVEx9Upr9+MuBhujUG3DcnBWQR8clxmA0aAqxLmF
gMiYcmN7D2juretcAmi5XvyMXO05cBr/u+G/U8hckfXEv2yz+Y4/OH5TMgr2DJaizX1L8ybSaLqa
Y1ZNofqTD9UtxKX5zt97aqY+X3elrN7U2MNp0Cvnt4VjUuKnm5hvbjL2QjxczVidl4eul3+eSd98
ocU47XPqBPvqhlF98XKbxrkXzQyw2QFS9N17yw1yWMpdOykscn7JCeBt+QvPgXGz8jbG++XK8+iI
j9gM7ItlghywJpNA9an/k9wEeuqvTHIEvb8tqBxo5xtEgi4PCH38PWbBfpUO/p/Xlj8YpcI0izBj
3Yb9FysP+nVZZuckG4KHpdjNJQpWw8ZkS0T2MjsazMR+ihSG41kcXqr+vQ4NCx21R1vRc8R5eaa3
9usIh6Xawv9yz0lOWDi+WuPDVOHvBhb5b6rXNY6STWZPA+5FrEmxjaIR5X5PMsBsdfYjO1kv/6Zo
QUDWCgwQ//q27RifZFkk0RYQf3Fv7bQjCMVQpV/57IqlFsBek9XmuUwH2BZhCmhkSs/4i2CdLk9Z
yZh86SeCEcS1gxVDL6a+LPKw0s1G6iJr2KYzttmTiQOLOxzn8AWJuasetgOljAVcuCceZH6ozfBc
4+U/M2AMgQU2TbbDBkR/sBUavykFQhbL45jKXa/r3YMM2+ZEoAl99bJ7GOeXwjkOJ2DV3DSTIKKv
AiSiVZcy6sZLPT90rZofbLJ4c93ZDvZYsdsxYMgs+7tlaPkq19ltgwgQuA7X85zXE5uOxodqiW2L
9OyVGILhZqZWd2YEx6x3buhESeuv9QptVkI74wVmziqaVxEMYcEFmcT3ANTbbrn6+3XNGAjPMuQK
iQ5uuMKdy61RkMhQJC56X4YOGn3znwMJcRB45c+OJ2HMKzjKbbayVOrDrTHT9FmTwdMiDKr8rt6T
Hdvs0CakAOCqbzrSI9rGPwdAJWuXLvmDnk1Abfi0i87KzRUSv2I7eAEynPm31sQQVoG4kVOcp/Yj
cSUMTeeRqIlKcl13xCEu+GUtJo4c2A85EWA7s56KshThSyjFiGLD+MjRCK0Kp8Dki/+LwJqSJBED
eUHQUnA4E92YknndufcoAz0j2wypyK9LSGRsMNjk/j/Stp2TSwzG/3NSY+6x1vlRgcqsZcGD+KI9
ZLK7Mkbw3wdq352e+gOS/Wi3aMTdsXoOFE2WRWDo9NkxI3+o8IZvwLz9DREHvwJXK0/JDNwhvYeW
3pgBr3Jdgn8MLb06mnYpGFC8lDL8XhqGe78ydAQZLtZ0mmT8YRJGwxVp1/tytTx0SOTsqbcelyuZ
GiRPZKSp2BFcLaWGp2Io/zJoXccxSWm0QWBe0mjUyUWaA9yvoYYgrOTE/8V5eF3MOWOp1vMAmA85
gmasSh8t+hpsdLsxM/qWVuIz+CVpzYJIfIqk3e5MaGfmtOdUprivbetcys9eYIbZxHMAU2P3Dn3J
mb8WM39gwWKyl2YounT7aZpc/WhZ3gfWUoU9jjgpjp79tXHTb+jW3RP+q3Q3Z4auhqEL9s4Mryax
t7pNzVDd2k43/41i/s/UP2m5JtmtlrQs3QR8/A9CXjQYJo0MbhazHLNbHhbHGk7ZtUK3eVPyLZpn
KgSmV2ezU+s4S75FBNic3dF1rlnqk2tueId+JhQui35BbswBs55YLa+1miLvqHrIfeDOgU3HdHmW
WwPzFXSwd0fWIPLy7tBCRDSB6kPe2w4yxUSFQdHqtXhvat3t3kdXfr8pLMJ8S7P40eUpk+lxYN6b
5S09fIRI8fwwzmhj6SbyBCDrP/TEvkMXx45rppU2nxzpxjF7N/KnFuYD7dqCE+LsS2sCxlh03cQt
bQBX1RJdf2zdCH9JthQS1h1flAy+syJ4KNsWaMBq6BGfplMWhFj44yvqiE3Tp2Jbh4W+byDF/P/J
ms4/2YY2mmKqBOlyw7ie90+6eexaHaPBXq0ZNqWQKiP32xCSwTMgboc7+iV6vT/05JU811kHtaPQ
V0U+NLeqi/Pn3Jr9Z2nEqdDKtg4fo4tbY760mf7P0V/JcxEZzsYZO2vre7p2GEMWq+Wo3iezXcPw
CdlJjUsrm/ykCG6JbY81uvS/0/ReDYTJPIfI8i+s5vvaFdChmHaf2ILqZ+B4rzUzeoeUH9Or5afj
6jjr6CU9pl2THRureB5MXd9HNG/Xdyx1Tah4kDA5bAiWAf1WFpt7vGEzOT+X0nd5kIqkjaEGQwet
STuwz9jnZQ1gXvlNi9t+T+IksmkR0bFSLtKuZPg3hLrxXxng/GJcwdnHdGyBAfAfyNNo9sxbToEP
lW16606u9ZaI4DiM/c+umgBAG04FwV/8lP3w1ethtFORQWid7ARxKcQ7+uGGCi1YJZhoXsa4FAdb
OvXejJp/yVu1/wmg5R6yiJw2HY8TkP1fmaW+Q1hTlhiKDAZkOP28H81DzGAyCqTmXFqul+/7lvod
RLRxsaT3y64tSvoZJbY8NOEc6JDJN2F7ZNLjtDpPSWnsHRvf4ETLZ+yw7qBDo5DuseXRZyWsjQLm
GluBJPgz4YTIlasZCNKzsSGxFnIBg1fvQQplPDFtPPZMmgFzryh3+kc7Zgtw8pwFOXSQR/RVda0G
dAyJwey3mt/GIieVTjGTOSyX1Gdvke3oV91tmqOmmf8Ckzb/SbnlfbQNsOQGdC7++yc1PyPgIeWM
DqByaUb1jXaGN0KOR5hQNTaMdjOFGZS03qNK0GknM3eYNwaK5lMYqWhb4dpdVcWknQRAt087z8+u
3uDvk224NedGTmjvWmKE/nzYicu2/OmjnqzP//+y8v/6USzXtQX2axc+9j9/FNq0hTCxvvD5mDN/
KavmSJtiw2cpvLa5mR40tDTrDgrdauiH4jmmoDigppOoLOvXvPW19eLGkl554LCq3dHnsX2GmMc6
NeGOBV1sPcc9QWJ/cg8Cad0ycIvrjLPa4V9+ov8KFZaG7rC9GcITyPoc/X9DYMNq8vzIZM03m/iT
4hOaWodCL3AIT9RtyNxeEpBBlO27rmeqmQACX4Bi924HBqVjP5zNNmJMHohqI8dcPvqFwxFBI6CP
3thFBF7G78uI/+XzaVrz9/afNF0+k5CT+W1QPbGSLKj//wDY2vnUB7LSZgeE2+7QGiQXZ466d955
/9VHRwBdO5QHrUnDfTp4BOlE1kPWZfR+sbutu1mW3cv4JUBeE9GBpjGh1K2o6dt4DK7OKJ6c3TLt
LTIroEkJn8yfw3p9ZQwbg3VsvYxtRzmeikRkVyc+iDLN1qGJyYG8A3Jkmi468j3V61q0UGHapr8N
VOV6+g6TIL10ZN/tB5wSZoV7gcOTfR1MxPVe2viAXqf6SouSmDRCmhFmOmcs/ukrTfgNurUHRJyg
OGAoQXKYpvXi2QccdOkjQzygikye2sDfdbVmvzbzg4d9HyHLuxZXP0i6qp9qR+GmqMJ87+Zw0Ejv
NHejRTiLHWLEG1wM/ArXk1Uif+cIo/Yp+n5Ox+dldjnMA0x7DmJL6Z6sp15Oh8XrsghDMtN3NyG9
YHfuFCzSGjoR2i5D47nuBca0GDZt9atDVIvGK6MFJIVESl8e/FxLrpzuzG3RZ/lr2ucT4VyR9sOd
UK72xHpNTXnRwDSc/DD784CcWDtoY3oRmZNvmtKqbkXR13tpRQQWwp2B6jwWj9MowBH7hXcMu+lg
lZZ6jOLgvfEy+o0HYRMiU0Mq+zYCVNpENmbsMFFUG3m8KYMw+9Rx78C4IQ/SBtT/SdLSc+ROj4Sp
RaAfQN8klft7mWbkY7Xqqq7YWUZVHjCu4sGa7noXO4+9l2XO7/qm896id4EsOOYP/a6ZgQVNNmKS
cXv+caDhh8VCFpYW4X9W/KSSNjyz5m+Grkzw/SMjMBxlYxdt3nUHF+/ARImRHt4Q16YP6fpJBDFX
C9S2mqWrAfjvc1R1q9AT+fH/UHdmzXEjWZb+K235jmxsDgfauuohdjKCO8VFLzBKorDvcGy/fj4w
ayqlaAU5I5uXMSsrU2oJMLA4rt97zneMaFY88rL3THeVV86lbmnN7dv/Ya3vY1x9gWvfolHoLlta
5YsoGp7I3EwPLeSdfewY90XK5kWLXaS4GDV3+eDQg5+n+MU0m3XgFZ0xNMDdWQftmS3aL4yliqsi
Q/leIOUg2qoB2TzL0lROGiQ7X0Jx8s1b20gLov7GIuix9/qbvGCfum6xhw456aqNNcb3moL11DEM
edsKKqpl+G/NreBsrBtE0dY6cqP8L4EO0ODqnLcf+bK4Y1xpYEzWB7FEwgxebE6anTwmOm4Y2Oeu
0ZOKF6Ig97zxqaC7/v7CK45TPUBvm5JNhSUd3om2Pf/5D4tX7pla7hj0boJO9Aul5f2qm5zoUPTt
a4Dlc1dgpjm8/SogUGJVV4qhv4OAXAOq+YzkeCPRn7CfT9EZTROwar8mjmROI1AivFMF/VBU82fC
kMz2iUe76Lx0+0Y3ezMEmZVbrQwzxmlljOYh66dyITSI2p4zB1ha9bMF3gDOfD2sQD85l2CK2hVi
yuDMs9UdrDXxFGahi3G1OZOei0zPWKoyGj/btZFshXP91/u+xHWxyYg62Mcd+b9vv0rnXwG0+OCk
mv+zZOOlLATJRpQZBmOIn0+q7lRpVusFJdsbafuNQqP7utj7kuho5dhfKql7h7CyyA2vtUdLjPDK
NZ9ZAbIp61zAUO50yhLdcZclv3NhK+hd49gV1ynEtZscYswiKoOPtprG/9hqGobNj2MJPtm0DHn0
k4+wkE3ueCRqoMpL3zqvYsBDrS6YbrYo2kqRU7Jb9aVmaumqD0QDcCFOoKdUgom0lpKICRQy9z5I
/DGso5cshTrFqXS4V6UQznHBnnAzeKmryAVPIrVT1F65m/RM0hiNdgxZ0OL60l04mTq3CaD4qwSL
G7AZb+jOhGL/r6v8n1+H/wpei+u/3vDNP/+b//5alGONVLU9+s9/3hcZ//vv+d/8++/8/C/+eRF9
rYum+N6++7e2r8XlS/baHP+lnz6Zo//rp1u9tC8//ccaZ2w73oCVGm9fG5W2bz8F32P+m/+nf/gf
r2+fcj+Wr//442uhQP7zaaCV8j/+9Udn3/7xx9x++M8fP/5ffzb//P/4gy9SB9HL8T94fWnaf/xh
O39KdIwuEysbDaDucJX717c/0f/Udeool1Arncs875ThnLUh/8j6U7g8S67NXg2bwXxPNgUmEv7I
+FMXFPUedgF6L9y6f/zvH+yn6/f39fyPXGXXBXab5h9/mObPVag0BbcYOS08Qfy/yS9+fm4Lk8zN
Aczu2k4yr0BkigoXOm+jTws/KRJCcrOyeFF5PgF8i3kdWwHuZhxNurboZE7CxExkpnEHlA9i0ESG
QxXYcp8aTrnDUerte/ZkmPynzDmnd8XT3BIr6RSRe1vJILoq3YBcbN2WFQJTRpj6qBjAB506G71Y
e6FR5d8Nqd7cmJXj9hjIkZ6sK0xvn3Ib2EAEx/+eDJr2um9b80LBFOO1VsLC1WBybSMUD2duHrTX
Ptu5T2gtorO4raKdpbUmfWaiv8ug1l4UOu5t3rvOWSgVocNla3o0x9waS1shP2Uiq++YzvUuIpbI
NhcqJNM9NbE/Y/qxyoUmE1/RLPCbc5yLA5BTc5LYB7OwfPXI5dnkvOW+1z2RDTA85CK2iZAkO36a
tQ4GbDSLtnKLeFRDWp0GlagXwvfGG7NIu8cMq+OWwWsS0hLXGJcrW7tFh046NzbnpzrO2zVmwRAL
NR2LIkvaJ9LnJ0ynqSrWRYOjnqVMB5KZanbMwuXJz00w1M/8SfqtgToC0gasThVAIfaMamCPH2nF
eex2xjW28iJZYAWgpx81KT2mFh7FYrSdiMk22IYFcCLtMQaAhiavDA/KUP7OhkJ0Z2TO3Kax7K/0
mSTNLLNO101ceFhn3RjVTSqfqtZK9gZFxbOBefEpI4Kx5qJKIlkrAl95zTW3VeCmr60pSCnvMf7k
kHTw6JZKYX9pm/wcwU6LaqwCL4BKcxdZ7sRUkLt5ikm5VWLOt2a7znulRLq+JOTU2WkZasLcbsSt
Tt7xQykicxM1DqfCFihwddf3L6H+5P2ybEy7ZmPZZc5ypCCgJwlPaS2M0QAgOsWXKQlGUBMMI7ii
polBYdfdt7B1SiglHQRwUvPMYZNnSvveJi4dw9qVhyDOwnjV17pxgSUqObSWLixuC1uToKtGYAda
mcth4RuVfkFFCek0JWcGtYF3nXhTMCzDaiydZVMbtOSFR6dsNF20kS2yspVnBlmLVq6c5uTgDPx6
EjB3Z1JUpmdJbiIdTZqcxFdljd6XyaijblEJp0TbW4TnBVzTjpsnNeydEZt0yQAAEMuAgEBVm3Zk
OLOANee2C63SVHTl5MP8CCOS++ZqTvDZsyl5qA5R33hkYjM34lw1yHsmzpPBlupSE0X/2KOwGTGX
6ZQ/fu2ICpdDwbqj1aG1AZwikVa5LZo7YDrM/3UyeerLHxbqf62HP61/R10x1j+bQtC2LMtxiGIR
Yn4J/1AMUlrEwHzGnAdozFaJa6RngxW6nzMClHcRLlV6T4kCHdgN3b3V0O6WYa9dCo/KgNkp5z6N
5/MoSLlKhiI9zxJrusafohB6mjlJ8y35i40M6VwZ2Ab9jNkL+Q7PREDEn+j1hwCJ2fOvLC8COeii
bKxR6Dz3g6ivewkyL2mYoJJxkRMo4U7GY64aYJZR4uODqnSQmkYLwAVBPdoaO8VVSyX4lbqhwN5V
F+QvKdmlM+qoZmYf++1dWqYmz7bXcs3KwL+opFZdDw2NWBNn7m2FjmpdRxmZyrFLc8tOgvFAh97K
6QT13c6dNP2uJVOETFaKvn1j+h2EjCmHStTV5Fg5ER24RWBH3UvJJI9k7clFHeMod1qbTV+eh5k+
LKqxLz/DyUrXbmpX35BpWqh7YR4SBNpkZ5DajHme033D0SauCQDwN32HFAj/OKFSS0cVYwnEgKbC
Kg19fy0jOR4gawbg7XTxmISKLripVPAAxNPaqL5KZlpmpyH5s8FkTWNHCC7jBLvBL2gpdCqMUDEz
g+KM73u7c88gPt1OIiGzpWMJCdoqXllutQ4svPhZVD0QNQ4hbwxHdUMmGepNW4i1hP1Ww4/5XPqD
xyrhBWwXMb1hcqq+xBWtkvla2TW0ZFF+awYVXqR1iGMmNKcHrm1+iCpjuIgtQzyNMP7OpSrld6/H
rRgErX7r03ffwff96uUDWhhTTvom7GLjiUFqneF6lq/g21MSj7sOO8SkVi26R1ikLbJLOEgIDvjX
67GIg7skRwoXkAhJ3GrRMQX1R1R+QmGfavJL3ckfAaj3TM8HeVdkSADNXBU3WonHFgunvoIIU65M
V5ZXTgCIvEybgSyFQJPLaWgUKw9dWscstS8JHnIAjTrpHS7JFYcuQlKTEo+KYblRiMOjtr9DPZSt
pgKJQtmk4x16PW9pmphcTW6d87pz5Yosxn5dZFl1rnLGCEQ3dlhER2tl6kT7WkFsr9m2BweKafRt
TuPeT21LmBgdHHdPXK51HgV6vBuQVO/hOFBO1ExYpDStFSNLg/GZQaIwuZrXmmP1N+RWGDQlQFFO
JXanBfmxjCOnaSSFqCamRoJ09rFDb5m61STPNBBSvKgpd641pnhNStFuym6KNq3VFR9EmBm6/Lm9
Ky1yrNga0IOzHZswg+M9VzK/nwJFwoNpw47ZmVHkPxm+o9JFnblo70YWnGVI8XNoegNKjfSbm6xC
3ymBFaFAMbKNXoGhKlgWF0gqnFvo5MaCc6IOsTN0Z7qdAQkTfrAywaduWvLgdlWLulMf8XqbvYeG
oMrNrRFaE3EHI7DMuI7iG1hKc4TCQIStb7cEKQFNF2VSnNGRmpZOXufnAtPA0oVvBlq3BQSEE3+r
NaN229Hq+J4RTrkwUPHwQ8cFThxbEI+XRvt29FDdahMxjqVscTGgl9bs3vtWqYIIYcvlKlVOkiEW
lToDDJoyXlaLK2/MH3VLqpXfRsMSC324ctwsihdlxtqbctetQkbpq0yz8k0ZS+MMk66xGM2wubNi
ZIP5XJ65HABZT/5lohYjsNsb10bolrsioJHA9pV1oYJx4tKE5GSFxrqQkv24hywP2Ix3bfn0D03F
CDWWsbWGu0coteNba6tDjoA9Xt+LytcXDfGaV0YH/qy0QLoVOdquCd3URpOjfgMOwlrwZudxCBDy
1TFZoVQbDEoIcQr0nBEuiLiV9F2JDh+BhAzyz5aWXLrDVBOH4PPSDUIi1tsBQQA4nS+jPeWbTLDu
AyquFjlXFkSOnW861qsdopVg1cNyW0zhfIRpKtEkWK659NA6ITAHABroNvEkFeJ8DXX8zuhya67p
bWZ4gfVcMzd6ziutXNp4Eu8DODcX9NjGQ+IlUTtTGMgHaBySxWE/otrSpHhQorDLc8snGY+W0rAv
ksnAVmq4T0J6KIACstq83rWfATRSbZgdcUAlQX6DWdng07HPzoVUHG2NvB1vtcTjN+vBfyLKjuyt
ET1NQfdKEhjipUDledg+F3VDPEISiasaUvIqdaqe5d3oMgPYU2Gf937vbSTginMLbtllUSI+XRiJ
516ABcBHoJS5D8pQv+2zKrzAAaOfVX5XXo8Vca59kQXfJ6ujiI9av75kc5Xe0yHJ783MJXwLExoh
hG5wiEcL0lqOhcnzR0LLcpckOL2Yhis2egk6EWGqHSlaxVkzGfYq1a3Z8p1m5RWFnTgTVjVeuHbb
HyrXsc4dZ/TvVBo3WxDh+Tnh09EdMW7sJ6Z6pMgUYUHrys8Js8oq5yppddwdaRoSfqB3PcFdvdW/
WolONktu53vkMdU1IAGkrcxjIlSWrXqSfpLeaE6YPvpTEWuwTSOXsBikr4URIdHAIcgOw5fRd5dt
x43WTxB75tZK7AjWiQ6VswxSUJzZbEkHc3ujT4gZWHlLlaIub8zzuYbxF30TaxclMqGvCDbiT27X
txu3a3jfdmZGqriBRTGg3LC6nOS+smQfgxnpcynD4AacRL8dpaAkQwuF8gFUwTmOBOq7YbZTZcSs
YK6Den8NytS5TpjTMfN0rBs0Q8RA5bG8QZCRveqiJQtqDFsO6wPDfoozz9u23M5PqVNgn3HIG63O
bfYq3zTbab92faTtojAxPifBwB2VWkNgLYuh7i9Tt0s0vmfRHMyktbchd89G80axilUFagR643ig
AKIMw5iRXpRzbUYRQRFnYnrhtVBdJ4npESnRmN9ifDV7fy7x6gCoDeIr6j7vrQZ0PARZi6LWcfKk
5Qt1INVi1XZgvvuCRCVyB/T10CN9Y/gQFg/1W72ZBJ1G/BdFqK1UfV0AzXkyGb3u7blYLRv0yV1E
u79BWr8KKUYfdBU8e3OJK4BaXdZz2YtretwObcSJ9+ay2C8j/TqeS+WpQVOug8Jes6mnknbmohoS
jHZpz4V2FKSU3HPxHf9Vh6t42GHJZ/MqWqhGbUsgxvxixboVbTJXazfe23t3UEm5o1woAFTPL2Zt
fkWT9x2s6/m1XYMxXKn5Vd7VIKPhl/KCNzKjX9aTn9y48+sf36CxGueSQKtcrO9zmYDDnIIBZ8I+
nosIaAk8XnNhYY29n8ORp9wYJWJ4Yy5B4qy019ZclhQRUW32XKqYGix8dtrleTwXMh3PCXFDQYpT
3RQ7fy54qrn0AaOEG2Iuh8DE9Xeyz+wdQcu8pdVcOE1d2EDTgO8oLCTwYq6wMqPVFn3VZotxLr3w
D8tlKmQfkoNGaWbNRVroiJLIHQq3oKKEM+ZirpzLOlKRJM7wWUqYVY/OXPyJuQzU42RaAxTudgEM
+rt0LhfHAtN3NZeQ8Vs1yW6cmcdcYqZzsZnTp10FcwEaUInWbzUpEz7jifubYPVAp1mCStxiq2KI
TZLl+UOIjmtltUJ+n+Z6lxrfeXIqDYEPSrGDDFPxBGHcXbVzrcwosPzG3UoB3cHcYjsg2pKVwEeu
UE6ouKILi/rrrQj3faiIQ26Za/yK6ibr0YhR3Zj1Q2bGB0yUbMd8i/mZlWnnIYjH+4r50Twis790
ztyIcEPYx/28VciIzoJTz/YhqZijLapaFluzlcGD5pKQg3w76h8SyuAzz9fnrZETuv1KBSbaYa/R
lqkWh1sU/cWFk6Cgxvo0XHq8i7CPiOqsood0gTIsWTVoP/OFbM3BX/gsVFdZEModO2pI4a6bZZ+i
EbQzAgbv00AzYdGEKnuIEC8fcjQTZzIbRzYuJKLx1ikp9h14880y4HlhD16d5VnQeQtLMiKhp6M5
d93Io76Ic6fkLi/68GGAlvyiBFumokNg45U2P88QhfUu61J9g7A8Y5JDYADS1x5zA1kB56FtiIsx
cxsCwZC6JokbaQuZ2Fm80FDJLjVd+DNmxuEJpO2wiTyWFLT1VBOR1TUEtbAbzZftUBkXFZnmmwpi
GC2RGiddBgujK+voCtCr/2mgKEzYdwoYejayzKlrnO9lOo1nNfuAxxmNukfgNkK/FeWNJvp49tk4
G8tL8N7p/QC8QzXaLaIvsWRXEGMbK5W2NaWlHlM1jjezMB7rkac5e3AuxbYMpR1v2rcmHQkJNOyS
nu3qSFBpNbfzsrmxN4YBr4ggNb91b30/JJL0AJUwmnNp1R6dwbHlxk/eGoZmVO8aG7XCohgEUS/c
4URcNYOxNqyhuo/oRe4r3BgXYwWogFwoupKmH4TkCdGpNOeepRFBqncrj+Qk1w63fpRWd/B80tuK
l88Ztz1pG1OF+0pNsbcK6ti8iBpEVuHcLU1CL1jqnlPfjeMk/BWCGs6p6Q7F9Tg3WjNQ4ReijPHH
i7kPm2jJcHDeerNmWoMWmhu2nJvoKrSi+qa2Omdpdra4ypom2nmJMB65f4tFOnd/Sc8m5GbuCKvc
LHBMekmxHitbaetaoH5gNCRJJAx4sU2YgtG2SvJxvoh8Eq/Qz6lQU9ZsiYe7ga7UGsm4VEwItzhC
PVhk/gB+FD9jDACOYSprI2aHu6n8kvvfuSsuptyk9Yn1SQQvE68KO4aWiGByzmmovipAS6KuiB5g
boVwUp8weGLP7Zu7unyI3U9dcCcZO9VsPLJwmdNcxOY5ytcmvCXdkcfbW2KFWpmMSafugujuS05I
U94VnrPjBH8NEe2x2JED3p/BzeUJAZ9W7Hr9DsI8rlK8LPRe6K2ejVX6aKmKTrPay9Y4F3F5X5Xi
k6zT7Ujrx2fBbaavlbtNcgggPZZ0Xcs/F3rzVNtgEFR7XyM52tooes80xNjPrrdin7RI4XSilL3T
o8SCQllGhJ9bkX9oTXWXJj6heVAKcMstjJgtI+rsV3Po65VPcMmnBFTha5uytLJkMTAfXmgijus+
lHBMNGqLksiollnAwa+iaYtZmNZxgMJgE7MjWWR5bA0rnA4Fu7/0PnLi9Etkq2zTR8LYtqoTiylj
iJyl/mfXV+mqjOQ3K+uvSwqppZJxS6h8uWnE8Oha6rplgLmcxtS7VczGsGe3GYTTehw3U0VeOwhg
QjNncbQezBpHHCHhhLxGFKnHbBHIyVhKe4Nt7SFAEb7sWW4XUkM0LyNiT/0ZmFG0WncbkKt43Tng
HRMS1hcSxLfTNpzvknS9Mq+qdZGDR1f2+AUITwPUp2k4HmBlX2/ACBRh9clPHQJy7ZsiHLxzD7Fj
aSPAxdUFGav3moXquye2PZ8ZKBurpAjozE2XnafhbAXb6ugkzUXTOCJdj8RKQSOlI29/wZP7qqdW
+NiW9IJrQiARBaQRM2xHX9js9Bf5IOn4s5ZNAV1JUcxWcZ7UReVBiPOHXC2wM1tLzcJN4QzWTPuZ
U0c9A8xEVj4pEoEWhWNBa3HhiVjtwO5MMoIsM/ztvH5I/BjqnfRjfYVFpliV0C62em9py8jTX5DM
WjjWSHBQLawVkTITSTTy4CqoRAuh+8m6qxhek8kjrgbUEiyMydB8dzUlbwRklD0OSwvDoS8eo8Ka
iN+ldj+M7N5uh6BOvui57iwDtNYvjZ2Ve0H7dkGVi2tfc+rsEIPy+5QAw7306hBEkcp95WwbR8cd
4WhuzCPDpoRhXbduJ+ixVqsxcVZhTgO69Z1PfWEW3FGZs3PsaD5rpvDxT/i81zx6XQxeIm8eHsa3
pck3BfOdnGXwQr6oyvEvytpp7/s0CTZuVqaPSY5eWteVedBHK4dhykJGHZ3FbF6Mhn9tjogxkQWD
+PEq9xGx/XSniYbMIFiY8syyJxsVvOndN0aq7zMWj4wdK56nJc2oYRN0RdFceqnVP9WT2Y5rL9dM
CChFHo+73g2c52rw27VQ8wplkY28Z2ilWesKzXe6JiUZLkWv5zilfaObHumkNGTbM8IDvzBl+Xpo
TSRzGPQ/u0lUfsthhW1DBlpY6xx9OnPLOVRLoh+6mwg+oz8ve3ospUGUc5uXpGRYApwvlHugVUTF
dKqiFh6xh6aAnVvUVu7EU05QkpEsMtuotpOn7I3Xj8kSxYXaWfrkrh12DwsVhP4mD8cAMTC8Oqyg
BuwES1uPo7IQEQwvFQi7ZY0LYWG50Kphtk5bkM3DUqva6VU3QxhweICyfdrU+qGG9Im3MwzKfc3e
78Ky23Dh0nVYkz7CO2TsW7kwTDe5MunmP8fO1BAfpIfffcfL2Vb33B81zm1DQSWWxjCR7INJnKVk
vOyh/3ylI18fynGardIMW1YNBNJ9ERXDVcsob1319nAX0dc/n2RI016yE51GgYXCzpG5VpMYoA26
zhVTKBBHVHwA4VGLeBjplmMcl5sezQihxcOEGa30Y7z3srmKGFd6i6qxqZiqLm1QyY/OfZfQl1gl
fcDWbxyK8jvIrZKpa9N88rPB6tbSoW+6zIlw26A9AwddEWKaVSapuTQ40H8OY2u8TADXLV5eAVTs
XJNzwmqi1mQ2zal2Xe1x18px5tIrBTQOYGa2whlG7oZILQ38RV4NN0xRZ+SLqW9lzw+4jAq8cUna
fSoz92rArbW0xUQxWhRnGFNM6l+DmYCYP8rUcEbQ8FwOjo4Q0jfrYIWGhwdC18pL/nLzoNkBJphU
teWesBeadYYLoqAPciz/OIfmbfszoyV8a7Ea+se3QdL/a2XE/0eaB1NnFHZa9HCrKOZ+0jy8/YO/
RA+a4Xh/ImhAESS5feiiIUb/S/Vg8Af09QUmAUvQdbD+Vj24xp8uamdDty2eYOPtH/2tejBcRxdI
f22GdcKz/29UD8bPogdWQTqP0kTu8POwT7l1E/PYxQe7x9Hj45moGQatFfxpelfBgDo7dkLK6wzC
XwIy3au1bomaGW35TcqzmX4JBpw0h4ac7eHrD+fvF7PIn2Vpf/9Q8ucfamBERrZfmR9SEDHP9MXN
Tyml+Psf/rPI6e8Pn0cIP4w3ndoMB7Pos0PaqLphgkQ72QqNGh5zY/ub9w9y6hvMB//hIIVGadiM
ZnYIMyI5SRNuKRcxh/rcP/++w35xhn6ed/z9Jebj/vD5mUR+MuY4KxtXZeuQNWhLvscNClIEElX1
wak6dZSjSXBXyxiESZYdAlCXt2lh3uj0QM4NkHJLLKn373+XUxfkSG2WFz11DeMprMYklqw0s7Si
nd9bjFBD0ch69f5hTn2ZI1lPTTU2VX2YHlITS90dIQfkNMJ1Y+YDhdkhK1OWjsb76f3DnXyyjsTs
jdDqPAjhnXZN4CCXcJpZF0lNpbSrOAS4ZvP2Mtwi245Wk4Vn/G0HJJhEADhcaGKy23GlO91orwo6
jUJevP9znTgNb9P/H+4co/ak3Q1wbYqsucz12lsafUnuXDCMS5c3+gdne74R/5bF//sGNY7WFYiB
TYRGxd0j4nzsjYixisOx3v8Opz78aH0A/14EtDqSgxnaRMZAD73w0t99do35zP1whshhMCvSp909
PP9xSVM+JzBEM+zP7//wJ273N/HlDx+vI33qCmZdh8aUovrKe5nB89qKjSRaxx69wvY3z9J89n44
UFt6kU5SbnwI0fyDg/LDrFzlVqlXH9zipy7D0fLAkGBIDdqKBylJuF7RT221lW4Rgf7+mTp1qx4v
DLlvE8FSyr3XsC5k876P7clTYHr+RSj7D/w0p67H0bqQmcjM8r6Xexp+2OKBDa7w2JarKGWH8v4X
me/LXz0MR0tB6TMYiSwjPXhpLRZW1d17bVc+JQHsvKIsNmYxROUHxzpxUfTZ8/bDVdfD2fwhhvRQ
YvLZegWRvHnQBefvf5MTl0Q/eqxLkyDYQOnpIYdBtmYOBV4CafkyKCDldCSSb94/zomLoh894Z0R
TIVfdHJv2pCobdGA5aEfuZapij4QFZ86UUePeesImWo67XQv7+O73tbCK9Uld+///Kc+fP5eP1yF
AV1BbKE42AeM+x7sbJIQtlxfuGfvf/6RVPvf66s+H/iHA5iibXR98PDYlyXiqCXzdaipWjh5/X0N
OI0eYGFWmnEfIk9tv+NycPVngtsZZTqY4M07WEa2ay8iDQ34c5SCDjR3aqgn49pzCJ7Kt+//oKcu
5NEaIfBzpXjMddoYzfcBcRV8WftJtvH0mwc4WiS8JOlI2HKM/ZBoxqEziX+NE8O4TVIt+M075WiF
QCgR+jImUwvPUIMWTVTs/836gy9w6lY5WhymHuyJ0eftwdLpfCNh1GBYM9r8YD2Yn8z/ufZI72g9
oAtTua0tU+gunSF8wn4y12+RaPl035mg+d2LN6bJ8A1d9IwPJsqtIpvx/av/6+UC38XPd6lXOxou
7RTAdwvmplBu8FqW3o3VyIC+fBjvfu8wR6uF1RRsqvxMHcq49qFhGdnCZVh1ViUV+9vW/+B99Osr
Jb2jFYNNSRDqetZheIpjdYZ7owTGIjAD5uI3D3G0bmhTDagmrSF6C+xK5NDVt5kv6/CDm+HUNzha
Neyip7ujEZEXDxFOvV5TDqkiwHQ/sEOeut5HT/totoivsHsDWHWD9qEy7DTchmbnuDSS+tzNX3AU
mb3xwXX/9eIijx2wvaP8gvxBRpFxU94z5wC94UcGcJnMu/u9W+vo2WeCPjiVXk3M95W+HITZLXl1
M9SNyptRMMB8/zCnvsnRIhAKavC8tqOLsso+acq+d30mQ12g/97uR7pHy8AUEXOsFwHA4Ch6dFNn
ZYkS3lbETq6vG3fz/tc4cX8dMyp8hgUMXwOoUYPTHIzaLM4lccYf1Tbz8/yLtcw9es6DkKXeqjX9
FiX/JzfP8lUf+t+UVWlYYdFbYAtdvf9FjPnE/+pQR896b1Ywb/Mivkgj/cGe0Sj1ZSQRxNqoaxZw
SB8M8OHO4DH3VrTR3z/siefHPXr8kfrniRmk4aFI8amquCUSFPD1ciQfb4jM6Tcv09EyUJXaVMVO
at7q2ZBeN1kZPkov1j94Kk/dBEeLANI4snJRDBwYy2EPM0165Vs54On+4CydOoD581slsIIKbQS4
60Lz8s9ml3OG6kAzn3/vIhw98iEBBFM1hdg2wgxRWNJZC29skcsoK1j3RfF7K4t79Mjj99YnpJXh
BUxCSNhDeSWiAOWtm7RLeGHpB3fyiZMljx782Atb3FhFAj6sgdAZW9HjSGX9wbp14oaVRy/4UAyk
ebt+cMEL0VtGOT19w9NQcAbPmZJy+VtXRB499zU+z9yLrOKAVVOS+B1m1rTF+8yBN7aVMchbTOyf
7fqDXc6pc3b08AOEbzBjE2Db9Z4JbNM1CKa25O89ffLoIcfqGzMQNvVbBbr7Rfc8FNWE/dBd/b2z
NX+rH7YGOOgy3zFKrglV0ZIJ46OZ4LLOy+wJtLLxwTU58caSR085Gl80p1OMzpSx6FZZurEOQnhY
MW6W9ftfxJw/6xeL8LEPdUgZ0E/pYO9zv4CpvGpUYpKxmPaCYNJdQzZHMRJ6hyDu8xA0eUNAUkwH
9DxvGGmjaiNiSWxdJ0krNM+eW/ezXjdzIwhQbjqCmp76Sr7oBKWPVxKzj3XuZWlCkHnc60T30MHD
9uoLgrqYlLtmHn3zy1y5HzhuTjw7ztEyxlxmQP3EOtl3PVIuo7zQg4HJs0USCuQz7/duN+doOWtU
XqsAMOBto5AtFb4cUM8ZwcP71+jEo3KM7KggWXuw/IpbBPfFwY1zkiIMhM/vf/q8jPziBhBHi5ef
D03Xaba7D7E+BPlq1GBhnEFK6pPvWS9F+DyINEB2NsWCYdsqFEXX9x8cfD7ILw4uj05cYhMjTExv
elF1xQM+vdtEB2ikqe6cuPWn1GJmp9oB0Dyk4Pe/7qln6uiV0BMF4GhjFFwUuvYpakZMBlYI9aQq
yw++04kjOEcnNHGa3El7Tzso4gWWvdLila818TauJ/XBK+HEaXujYf2w/NgM14esHNOLpjW+4xYM
UInAHu6RV2KksZbziWudflzkIN8/WIxO3YVHLwhcFw7IOV872HWb3tqoOLpFJ7H1v39dTj2p8+//
8JVmc2OEjQqkrBMUW1+T19g6aRNmhbtM52/4/mFOXZz59384TB9OqG2NEOh+WdQZkhAr6S69GOUi
oMsq8Dv9gwOdeKyc4zcE152BS5BdzHW0CowrP+jydWKom2bwHoaO5oM3/877X2u+CL94jma7949f
qwILD3FZaIeiDJOVg9plmQmuvx67TMFpOyzrcnx5/1gnbgRxVI8Qv2ZJi+SBW1c04Y1idaLJ4evD
7v2PP3GFxNF9BiHdQPFdlbeIaNAuM7fJ0XzH2WIA8vObt8ExLi7pLVGE9NL3EjyMvcw6EMZbnXAW
jNGJH1ur97/LqVN1fLf5cKK81OFUoa+lOdMF2Cdy0uR+7+OP7jETIWOSQPC+tV3pnjnYL5JlqUwE
XO9//om76tilCue/MEbQR3tkbO5qcpW7xNiPFFJhcMqU/Zzz4t++f6xTl938+Q6GUeNXAWoUkh1z
bTM/++ECx0J8Ntid/Pp7xzh622SVKAjisKLD1NHDuCcRwSWvmKxTl6Ilb7nd3j/Oqct+9I7xLelF
3Lj1baTNOTXAtKtlSahK8MFSfOJc2UdvmJHmokrNZKJmGwWDb68FqdY1S3buyQd37qlDHD3kpgh7
KidP3Y6jb+4z6fufk3a0zuuQRfqD2+vEabKPnvRIDaFA9t3cZjjyiIHE9VEmmfZBTXbi5rWPXij/
i7Rza27TB7f+J2JGgBDi1qfEcVKnTdI2vWHa9F8hxBmEgE+/l7vnnUlUY/b4vWw6g6zDo+OzfovQ
0ulG0bK7AXot+FJjCJt67TSgWxQQ8Isg3ocSvlxw0UFmWfnf5a4/JZScm4ntV5UBqfstHgXTu4JB
4PFfhQzTCbQtuGo8DS5uald1T1joAd0gmgjy9zhJe4kc9ArZhTkcIJCnlsa1Qz9D/2X6rxNEthzh
QCK4SJpiHEyJtCu4oitQxsRI1lldioyvJ57w8fM4QURwbBr4LBYI0NZBVnFSFXnGthAZZ+ITFHKu
98sEqu+3E4PCvXjVQMxXAfxN4qSGczUQSuuiwmUi/O4EdpnfvRSi5++TrkRq1sBgNv2dagrWX3Xx
DwLjx7iHX3VZt7nLPntIoc53EQ3NDW42kL52uUPm+sNaGR2INfjY5Q38LpuMQZCOF2G680EtQKZt
3Y2uaNY+8YP88XJ5M1szegqodxsMmMkmwyAn4G2dIdHDzjWQa0OmmYYhZGYRfDWiGqw8LKD6th0k
h+1KNUHpfAywoWP5da1qw6ZyA7zzJDLsqwea4Hpbh7dgxYjr2pRabQprSeTlMa4eJIIMCtkQcrhk
vEuxd+9783K5Iefi11oQJGtiJ4Ze66HOoRcTOeR6JR4P14KMfwYUWcB+fWHLMddn1rpAAZSpwH/P
cCbgMNjNqztdYqtRKmyeTkV5Y/YKG51i1cfTn8u1m5v7rCWi9Gukek3GOcQcz+xQLPbc++bXIS0W
1qCZCdy31ogCyFggIMbgvnfAAS0Vcjl2Kh6Rk1xBveYuTOEzneRby0Tbjx1yKmlyHwA6F+kVaTii
+Y53EeDQUZ8G5D/omHgyQIOFdO2llcM99cyZ/a5vLR3Y2wZCNWMLj5eiDDvkstdBAPsCQFj4VuZK
+3cJMqtcGAESYbT6NDVlqlPcMNcy+x6EXhts3AGioGhhCJ3tzxNC9mPYB/4JRhKp9M3ABuE2ccPu
SbVJt3BZdraZ8XWrmXWowNmQoXrzHUOQfR/6NF1BaQghVg+HoLUTNtUnHKQFXejXs6MHBVrtG7VA
Wqu8VG9I6EUSdTNMKz/zAGfCS/c1kwiKsNZnKMDh5DOy4JVABwIYhQjpg44a5GLRXsOhK8vdvl5o
v7nqnP7+blLmMH4JlYvqsDhtAcZhvwENAM3Dy79cEc6ozGlYvCsAKaRhMjA/fatbg10Gbp1O4kJZ
4jHjcgFzNbCmXCQg1I0BMPoVKfUxyAv6yUSivuG4176yBO9jFSikIqCZ++qtFPHvvKz0jjn+D9A6
r7pAQBtZs6wHuTYc/pR8g/lnUN6UWUCT27BSkOJcbqO5GLTmVEBS1MSQU/tGMM/dAZwOVS2U4ddc
JbqefU8m6ir0cULJ3koMzM8AUSMO87T4XuHF+qZGovz2qlrYx2uQGPCkE2Tw0KkS0Wxaod1yj6uJ
Un27rgArtj1XiAT4YjhogWe2hRS9+kKwy88WemFmpNpH66AEwohDufwaw0D0S91l2IomAzc/dD+O
S4WcXbHRGVZAM1C6oI+PyB7Jps9mZPsWxhFElY+1CR81DCh4+1AI8/m6FrOi2ymaMIcDVPIWQMNR
AB0Mq8iV5Ca4biq0z9m5E3VBj3f8Nw+Kgk+lYV/4kI7rfGrbX6nTkytHlhXhqfGpwqzqv0JgVq1w
uhvuNNj+162Af+nq76ZATHzIKWepeuOhBJy4HVqg4ITMouvm8MCKbgHxDPyGIYwBzOLNL3sYCCe5
PnEFliJvZpW1j9U55MciAwwCbJ/pJzLuvwh42cagukH6ufYjvtBQZ08krkftxbzJe3BDguQtdnn+
FABstRoF++oMZbd3h+qaEwBKsaKcYsOTl0kbvIq2dfJ1bIDzAQ+hhTX4VUFhn6/rzNF1PLjZaxO2
Yu8PpfcWxUnSXDeN2Ocojq3rmCHysM9Bb5RV0T4WOR4hAHJa2CGf2vufPSRayIpqqAdg7QuB/Bvr
+9jftKxLPjsu1r8kAnkFYq59AEQReMqSLgzhuQFmLeIkC30DIiB01Qq23DJJ9ycpmV4BxvMKe7X0
bQohyL+ue6xgd0uWwSIbi2ENz6V2HfKgSsCcWHxZO7XSudazVnO89GUshHv2G15a62OsenhI4qKg
fr3u51vRzsiYg+xSZ29ulbn9JoukOqHEVb1g+TLz8+3jUY+UeaVTrLIqgevJmDD1p4KoY6HxZ9bA
f45FcQxHTirVW5AFLlSfQCY061CAHfDF64erHjddzz4EsXBQoQch+6sPfxkBceI4lWClo6PrtNio
BJweAGamiohoIWRmWs2zBhVIG5q0mgV7gxetO5aRoQK1B1cBm8u9PtNuf3HP79aQqB4VJpNWvJGW
lLcZ7KoeS8HTPxlu8hbmlZkq/L23e1cEtH1T7ZlSvqUwGQWrKYLY/IaFnHcLdZgrwNqalG13Sins
cBQw8BNZQQBo4FUBO9X1VW3kn8p9V4EmhC34RMv8dZCwkwjqrKrXVBTVV85Blrtcxsz2yrcmKg2b
+hAUb/UKrmd0d5qAKZACoDgwqLx90AeS4afsCxjvOtfFuw2Vo1U/tC5oD/uxKb+2GcdJNorgBL9Q
oZmB5VuzFa4KggmGctg4dMEz5HgVALHp7v9wuJlZ1H1rvgJwOehAF8rfKDjvsPwIkO3VVN8y1QS4
TtVsd7ljZurhnTrsXedjMwLO70jzV6gVv2GdwtV8B4W/xCXLzeUSZtYoW6xYR5hUmgb7hggXC8W2
C8b2FiaNwb4sSgYzbQ/P8X0B1ex18ehZ+5Q8cSFEAPv3DRRQ4FuAXoVteK2LhY6fica/Bi/vGszD
+greUMtgdeKmR1HC5tIpo6UUxrmvW7FOmUG6P6A1ewnV50vbwpuii0FKubJtrFDnWT3AAcFj+1xU
X73Wh9XpiaB3uaPnhpIV49QHGjioAFzBMTZx74DtCxN46Hl+Z0CLwF772oKs0Ojhf9OP7pS8paRu
68+aZaEGeoojAQ+K6tRfGrkzFbJVd22Hy82olsUbVBs/ZVxHXyOPPfuJSb5dbrGZGLf1dg1B4q0G
tuwtSXN+Q1larGLCgHpmMCyEichSCu7MqHKtkDA4g5gm6fgrq1x2B4RpgJCjEYsXen6uHqe/v4uJ
BqbZYBPE7NUDdByCC9yLxgKJMLluwBMzTbdw0JnrECs6Wpjr0KyMgtcp9+B71qtnWPalDwXAEtvL
PTLXUlaAxCFgrrXTgMEHM+gSe+q4AoKyS6AZKBYaa64IK0xIAAtlCV/qPUPSHYyboSKBDW4H2+HL
VTh/le2CE/uxN2QFaCXPcYUhYXvzQKsu04BE4FZ9Y2CR6a8TCYrqCk64wF/6DThMqxFXpzvY+yEn
IuW5Nyw05tywsNdIrwOqfzIgg8sJRosG8qFWgwQ15dFvkHri63bef7PB342+1kcKjpsq9jrkhR5A
LNPOr6Yh6cLWe6a/bG0e2FuIfNoVb0Z75QQw7gAE9A+YS8tq6brmfBGuLYmomx4uNcCrvgKp1280
KbEsBvyq3w+7q4/DoTXgxuYDnMzaHEamjCCJR3f9UkbHTEja2kING/AJt9fFWwHJJ5x3R5DzOHo8
ZMByXx7Q51sHfpkfKwCGGsYR4CF7QEabbQt6LxwH5JJocWaQEmvu8kbIuMHcLd4YdY/Y0NU3tWlB
zudhcecFWvOby7WYa6jT39+N0j5RDu5N/OJtGMGPzZnb78F+LjdilO5SKuJcS53+/q4MgUecKQW8
+xUJr73ZuCpNwIvBHu/L5TrMfd+aulq/Auo+bfiriaE+BztPOmunHF1/YeqaOSUQa+ZiuQZrqp9w
nZHS9iU3xdD81P3AzDoYh9xArDwSb12T0hlX04RHpGOVFqFeSBicq50VKKT0HWek2JhqP1QvrIcf
xE0KWdpSTu9pvJ654CDWtkVj3pWmIMFeUFg8aCq6Z3DnvwAqhEUyKkFFjp1o6T77/LB2bQWhGaRL
psk5NWVrQNeq7iXeN7djXt4DfbuUC3G+yWDP+HHAtVKnfQHp6d6E40/gf7u1K4Z0IWLmqmDFfZan
fhpNPX/18eq7LfqMbhPM8CujTAdANZ5iL4/q8/3i2gpBHvcZfBSz8q0dpp9xnsdb4tH2ruvzELnL
cf7gd0IuXNidnwXcyJoFgPXOW4dRrFVtldxkpPZvQAcsN5m3+LA31yenv7+bBCrcqeS9KYLXMfNx
XQMEsrzDNQvYe5eba64K9iQAZxekG4Xs1UTTk6DujwLZFMCQXXdGcSMrTAYHORM0xXOPiXq4Y0fg
u+SPcR0rtb9cgfPXtK6tqkuCTsF0IWCvbpr/ZrwPb02fbmMY7bYaJt9O7K1o2i0tkDPdYavrkAyv
i8Fxy7cicvHSbirqO4+5S3r1+3J15gqwwkSRQgEpX/3vHXBZFribh+UJZVetvqAXfRxOHCQ3JLVp
9gr0IetwFyicctMYsIevLMAKCV0E4Hpyv3wj2PysAJbJfufwZb7qGghOVB9/fg7IDog7OPGWnFfr
EQKuTaTyq1Q7rsutWOg7kntg82HqyJHL0EcdsAe+6T/HQNrdtG2cf7+uj62F0Qv7VDNYOiJFTwKN
NgywdKxBXLz89ZmJllsLX93HwjVBGOw9Ut2pAiBRPunPgvGHqIaY8bpCrLAGMBDgCdhR72taxUgj
x4MnNBi/45qYtVsFPy6XMjM52cI5MNXi0h3ccN+m4wsp8IQQD/UD5HTBdaPV1s7BxihXedWHe1z/
/BmR7b9KWPH18o+fiWRbMVfKuBmKvI2/aSAqnyT4U/6q0eNS/ttc21iRjD2KTgLPxN9ARk8+Gz6Q
HYgUXQbvFT19vq4KVjDnCfXK0jF8L6qygOtTwgaxdVuqFpporg5WONNJJnGFBNK9TOm3v/2b5+J3
qqXcXq7ATCzYCjlZgTAYcryo5eJ0q5T3IosOUA7raQfrkCL45EoSqYWT61xtrLCuGZSKeKX1Hlgt
65U3sB+MTfEN0q+Xom5uSFmhTVuYGwDpBJS2O7VwoSnilRv2Cwkscx+3QhqeWwze45n4nngBfH6b
0afrzAtgqHG5L2aax06Bo7RJK1Ly4ACSEIjdtafueM0EAPbZ0mZmpgp2HhxQVLIu2xaGe6xHD3St
e9OHzrgwmOYqYC3NLT8BweLRe0AF4LBE4mJ61KYx6XoYXP5yXStZYQ08gAsU/xTukXCKORVqh5vJ
NXLV8XDaXC5irpVO9Xu3pSynLkgjaRxYnbnxsZIJua94U++u+/qp1HdfbzVXkCPGzjfsWp09aDcH
HPSDhduPuS6wVmhYVI1knFi456f1X5YQlYIy/9y4QKVe9/OtIC4bR/V5i/2XbKDJ8sBuxXPDlQcs
O8WNwQgzyRWWZgAfHQa9TzGa9dWP+q6tBIVPdV5kqXa+NdCP3WiZwjIwaJ8ut8x53hEerKzHJanx
DpDDNeIeKxsWzOihLIi+iVn4aNK83MVe/uoNBV8z+AwNIRSGBlTe5OR6jlRzsRsgLthWebOw758Z
CnYeHIEOS7d9kv+OFAw3sWYM4Lc2FLLdxYzEuSL+CXifVkMVqd+g24IZC2OSTyyEK8UaJhFL56OZ
FcpOh5NBF3LZiPy3bvIUEg4//oqViW9iOvlf3IQ9X+68uWKsmM+7ACn/dcL2o2IPeeNv4VsIvn0V
v07AqyzEzlwhVujHedgEIFxXb20YuyvFWPl1VJqYleMM8SZpumnJbmxmCrMz4mqYIw3d1NODR7AX
zJHXAGY7dkCXG8s9TSf/3u24tsdxDH9TAedBf09jcLwegK0MgAGuQ3iCYcKJTMK+ekTUMJJvxFg3
B2SZx2MCQUCI1IpNxmne/2I1hOxQWDbgLkXbWAU9WwjEucpbu4AkzALN/Tz+naYK2kqjM/0aAgOw
EFhzn7f3AWFLq1JpeshHH2xwnQyNuwLao73u0sROo4OThjMSN6MHHjq8KFaq0VP5DCtlA8TLpMbI
X+jGs+ELq4zTMH23EqGMSbqxru4TN8UgxBmlu0Hi6RCs0qFaugj+i6T8Z6ygFCuyQBYFjwT0/APy
9gCtuA05q/WTSuqKfi8jzbpyzZKJZmAm0E6zatXBFmLUq5pgk6L33jiw+GlEfkNwm48TqZubMa4q
9X1QeDEEDp80Lt9OI5wSl4b3TLvYLywJp8Mwtr57MBl13QNS7/Fo3PJR1k9pr8J+oflPzXymYeyX
lg5G0n4m4uhA66hfm6R64Wn3PKVJs/bIEuRvrhDryhJehA3uBKbuMPKeIiqNnyNEhcmn4jWF+7m/
pUb5ab2+PDOcvVxEZ1szHHgAcdTXxXSEdkvBe61TTe8X6xJ+oom6E9ThWbKpewi76bppKTx4Fgo+
rbFnGtPOuIGRS4BjXi7uu3ogQ7FLYD+qd9CKQYfn1ElB/sCSkDdyV3luqKGW9Lo8vslqzsf69nLd
Z0e6tTUqmkl1QRHpg/RxUfw9yMe2h+Vu5SECdj58OOSeplU3tfcmE97gwAUIbrKna7imeoHbIHBB
eJvsZQuCE0jXf2SrzfDbZ35eya0CP99HqgF2CUvio7MTGTrLmifN6NfwifOTL6qFpcxqbJKhhJtX
ya5JocX3rYlSOHBGqZpIPbXeFN0rMHyzbYGc2nhzucG9mQrY2TxShXEpJzc4EGrqAk7XyA6FI2Mv
6kLcjZR08T3oxcIzB/h2dWm9UhEbGrWFvy18xFciFh03sB7FQQW26GMREfcmbg0A9fAElxmSsPFY
AYMTDpFW9NLoiGlYKiZ4FspXjoliCLY8z0mDG/jBRkF327M4LHJk9LV56qyVokS+Xq7qTE2JNYkS
JOtT+Dmwz3Ik4kGOoXRvCjhpZwtz0cz3/8laSrg/QJ/E7qHuHr2NYkFMt33fmcfLv//8Kz2A1dZW
UdcDnJITmT2pCkbxPObtHYUjx4qbSH4SLqyKMlOl65IVMEnuSgeb5G6bDQCZXP4BMxOTncdksmLi
BVrwXpNAbsqx4TCZg3mVXw7jzuP1J2BHhoW56G/GzJnJyLN6Cy62RVuCBnQPQw7qB7tAw/XuMfaY
9vi+bZt+dOA2CshId7I2rID4hj8c/d11de49dMNQhb+MkQAfrLLQwY33pk9JlPA1yZGm+nVIjUFG
C4NNJkDno8BJVX0qMt//r+xgiRMstNj5lYPZN/kkDLispJPeFzr9PlQe2U4nfx8TA24VDNM1mymM
i9OAfLcHKWUe6anz0yc4Fst4o+s+aA7hgOi6Zs+NAvyPBYxh6raslfI+ECWFs2v7rRgwAiZNn0rk
+C90+Vz8WFM/EL1t5uY6AkKWqpumSit/Haatu4QqP98Z4L1/rIWIeAknjxNKNx6cdchiKLOouxdc
7X23WVq93blq2DO230yZgGPrwYNXjRlwZK0LnFNLJ4x+FLSXBduYYdCtu2vyaipeoHOUkMjXMpkA
fnFDE2UvOTgU8IYUcnBIt5rgkhKu846kZKGpz+/OIKT/2BQM5UcaG/svdR5l6xy6zg2Zcr6F0+y0
MGbOPplBLXrqhXeDkhLs5kXTdodE1Fq5m9oRLn+DD0oSBVjPkVh7q9lYjFinGS++agpjvavypby/
bhrvy0419CYqLMb71A38Haxk8EbO3dF8vWoetHPwVBJiDw6LnXtnHCO40FSwle3/a9xm2uVTDBsl
fwmxODNk7Sw8WeVe1EZFcs+aEUqmcsh1dhNk8FcqwKbsB/92cosqWTpbnx8WoU3EH5JSu9IBp6Bx
PD9Y+0PoqrUSikM4UAL4sDA0ZtaRf8j4YlBjXCQhoNkJsoxQExw9oIZtQ1C2oigtxz0HGNx87nED
nSULY34mLv/G67sByeqYghI0Jl8kbCqbb7Jpm+QLbcrhup3a33P+u+/nmsOVNcZRpIAA6QkJucML
jg3Pl4fcXM9Yc2Nex3XW1gQHQFw13zDZ7gF7Lp9g5r10rX0+XpEr/jFeoYJuuxy2XAc4q5fxgw/n
oOpn0jo18uNwvVa5d1hmoqRfJb3g9FuRRJFrFgbE+WHO7OOtrouRN2nNPpkw61Ze2nlbYeCO7TPz
ElWL12AzVh2hnbilAHoddaDqg0NiDr9Y6lXldKSN8Cdgi6vq5BMM4snwU3WMQ6qUMJfRT82YwdzR
83DKfxlh7zn+iNMgod32qq61M5jCnAi8f9HuXqdtDW63qoPvIobsaOX2Sbq5XMjM4Cd271bu5EkY
jh14UvdbGNmpN+L5SzvTv6eRM5u1f/KU4gmAG8Gb+6kI4KW7SjSX8hNs5kewxwBBGOXaCyPl3+NG
MPS9jWN8SDtwZccrDV4hz4vv7dC7xHwHFVtTunYKvHxgo14SqXE9ERUUtm2Rrta6DmCUEra+v0+1
GnL4CcIla3gocxjawWhOkuEp70MyJTsTJyB3tLRpYHLs0UrRlUrgtZWCSNcCT7OdZAeAB5zuG59P
C715vqFh2/wxjFjPnMZMqr0fo9p96jxsm2C3ooK3a/qRwQzqw6qacuSC8No090HjwgqxaD9NATDc
133c//jxotUuDZKJ30GDP32LExgBwdszha/35e+fn8SYnbPqJsjFq/xYHIZ8FMVj0MP7L98QodJw
fQIxZz8vlzPXB9ZgJ2M5xEOcluC3G8XW6PmGPU4RT5prXojA2bC2eAC3NRXMBsU9q2rhr/IQV7br
3HEl2DORGy5pgWfqYWcdUQ7TLifW8Rds1dJ2i8u+rLj1uQuD2csNdX7eha3fxw43sMztw1p2xxJv
vWRYRToOubfydMDB9sWMJ/tdwSdRLE1DM7ht1z7CqpY72AEXsJ7smv42lvQ/HYWPAigGNcF+p3Qc
XDA08O+EW+ULNPy/L1f0fEuC+/CxogxOeUkUanOMqcBEuGKnWbbcTA1MN/+7rggr8HMV5LBw0/IA
8GF7I6Bj2Q2AEd1c9/VTxd5tLmjYxbXbFBC5ZtC1ix558SBVLa39c81jBb6sGHL9B8GOhozJs+pP
d/0JVuLrfrv38beX8J9OVdfj67wmK+KHDUzJm+aqSQvahY9fFwVm+1qI7JBHFQtXngNfsUPU+URc
2fR2sOt2qigQwwcJAD1bcVJj4KpglJvLzXN+VnRtyZAiKlTMbfujHjl/Foms68OIyNw6LfQ2u8uF
nN9yI+3sYytpPI5KAJaTF9UGW1XTA3HTDHai0zFj5DhJePleLmhmKNknFs1PCeuQ2RzamDgHFUBL
DvgYWWiruWpYcQxjA8zG1ZS85Iw/AtZzgE803IkjcUxU8dqdgFmXqzHXKVY0GxUHsDGLhmOeO+nW
C8y0LgfYc+Cyfwk7PFfEqQXfhTQDBspN62A4ei0yrVn9q82KRwyFq1A3nmufR6TBvbQCZO9IPRPW
KzIOBIgE+HUH28ttNLN62KIh4kgqhPa6I1LFQcuM4q+wJB93ZsTOvViux1w7WQEuwcnsTS31UXrI
eBqn9pcHl+ZH5NH5Xy5XZK4EK8JF64weS2h6oI00wV06ZuJXUA7+9FqB3J8u3NLNrX32W1Xpj/Dd
9hoMXtM5ay8BvOckT1tx4Xw1DuDSuZqcB+OFv4EEe4jS9tfl6s2EpK23qZOUprKt5KE2VV2vpA7w
ZIxbRLddCJbzR0fXVtuALhlqomPxklMgzZXTfzd4tjLB9Kd2vf/gxZgjQ2OJ0TxXG2sKiIUjO6DI
imfAmg8cfbUNo0U6zcxIsJ8INImFTEfTHxnErrgfKFYeSb/8H8jfc7/eCvoSd/bIb6HiReu8vlOZ
8TfSgZ385Z6e+/nWOq4bUUVuW/dHEFY6YD29cjNmXXrjDHjfuVzEXAW8j7MWJdSBrCaYXloNK5GV
FCT4NAIn8XLd561gZ30Lv85i6I685NU3InAruQJ/RS8dQeZ+vhXqeKHB5WDfixfJsuEwyjJeiYIv
AfjOz4hwdLAap/X7/pQbdSRx3XpfvcEMxT223fE3z/QJ3+G/oJe83FJzZVkruojwug7d8vTCoX7Y
eCkMTT23kxuJ95FN5yfXmT+S6LQUv1umtNOF6HRqsHsjf0qVpyufsiWDz/MDlvyjowm9IGc5N8eh
TIZbp4cFixxp9y2ii5c+c0Wc/v7u95sEc8TgyOmlZgD8yo56ByxTT3Bmdxc2iHMlWDHdZlFCMhYM
z1wbbVZKee54m9MqfO2A9/EWnpJmLq9IZAW3qCOftJUeX0bqM7HWkS/GLYNWJF5BzVF5u7xpjbqp
nAFZarTJJ3JXglUlNtSpSnObKlHBxCwWLNleHoHnY4nYx3nu0sSlqdFHbMLEGpCt4sYB5mVhfJ9f
VIitQY0j3LBJ0cbPnl9CWimCOzzi0ZUB/dRUMduU3XNS47H/cl3m+tCaF9oAj8FF7qAu4xTe1t1J
7q7jjr9Ug+6W9sYzVbLP87Eeej/wUSWJ3LI1oOmPUn7+u4NtFTTOo1Ia594k3FxVJ/vxMW4q6Ewc
0hxjZyi2cjwRurXT7n2z6AExMwnZ70hx7pfMAUXzgHxTA2OB5AdpUAJmEXeVVtlVAA0P/NuPMcx8
Rw90UPro5QFZwZ09W1Wnxe1yO82MY9uMq1V6Um6RDHeYtIN1marsMQD298flr8810anUd/PPGMLp
t+bYvrZaA0DgQIwD7kG3hubE+5zE2ZKuaK4W1vQw1kPtmLzsj6pPm1VZ52TT+4s9MFcLa9mHcJ1p
lxPnjrBC7EQMOmBdJDdiRKpI4S0C1+YixFr+a3hil7zuhzvTV3RVTmZHgbzjmEzXp0k7CNpfjlry
kJiJeduYCxmwGm+RI1brtijWOC6RLc1PV0/VtKSEO39eJba2qHTgiei7iT6aKA03hMa/ozLMtjA8
8pGcodQqInJpFz7TRbbMaBy7saMZ7hEUlQbZlLlx4SThwVYCXpmNRo5EsSKe8tnj5YE9M+Bs6dGo
tQO7MQYFfMf8G13p7FsnAU6/7utWyEsB5mRXc3JEPiP8MFKkuZTVEvh6rqlOI+JdTLaAPzi+F+PK
JYLGNUbiMoj4mE9Om/2wctqFBXJmgIVW6MdTF+FlEyn++dQ7+zpnG14W9ca4w9L4mquIFfR4UYfr
6hi7R+pO8WZUBF4/p5MkR37GIRpqvr7cG3ObD9uha6yRXBN2xXgH/c4PicZaj26rd2Z6llF5Hzfk
piadd+vBLnqtHHrvdM6qS6/dhNoWTbUq8OY9euQYD9kXGITXu0YsAlxOu/N/H69IaK/9E2nSCekB
d6Iub1jG+cbAaUq2frgaI5GvjBu/4v5yt3win7kKILZMaQzrGEVyNKdwb0QUPZxIErJr9yoK7hky
39a89w9U95+RUbdkpzgzWGzhkm4F6SsSOHdj2iOfvcf1sUGC/qELgTANiGQLFx0zw97mdo+hoWOv
CDnqMgxXFF6dwEaFq2XTzrmKnP7+LnwVA97BLVFA7EHbj/KmtUojvgtF8TbFebu7POhnJm9mzRI8
wpIjxPT/pqCO3StJ6TPJsFcLneTWGfyryHMesdHdqvfAvGo0OeJy2b9nDFkKVYutzuWKeKeRfGaE
285MeJnt8O7WhM+lKt2p3MC7t682aVnCF9zNivpHrbG+3+qyEuV33XS0/hIHoL7Um2LUGcn2yLKL
GN8GBfj5TzwcCP3E2ejlZiV6iC/+9DjEFWpVpKAONuuo9UTvrZpElglZdbkPxfPCRDSz6PyD6CNR
NkR96x5L2ED/MWLw0zWwOkv5NjND187mbQNkFZZ+RI5jiuroKGc/Oxi0rCpkNi68Hc6MKjuhl+oQ
rJ5q9I48cFZlg62GdFqYTyJMwtO/KoV9+uV+n6mNndobQ6rkdFPhHccaEc5PW8KAk5tpisXt5RJm
usO2NhRJ46cZfJOPbCoGsVKdmaAiTMySpdjc9639IHIAvGEoKu+YV0Ez7qiBEuI542W5ZPk+00S2
mE0XfgJ9YjwdPTf7IgrY5Jm0/zx08Ge83EIzBdh6NlExMvlwK78TPQSpeQGZLtAIYgWZz1VqQg+Y
/4/TIW4dOC6uyXRsOy/bcg4eZoFE/qWnkJk+sL3Q6siJpXaL4Ih8iuHIBsL/IEXGWxhBM4uvLU3j
Ka0Cj6ng2KrgoEP+iNUdL+oNgo4U2ETgmO9jgumAv76yR0499X71GKIhGJRLj3kwlGtv0k+ahMlj
5DRLOfszIgYSnJryXRExd2qgiYk8It1I5zcs9aYM9+IdcTbcg4jjE6lSeVcJAu93Q6aC36bMJ84n
6OvZD9oJp3oGryhX3+vY1PorkI6F+S7xFFU/+LmZ/CtvPWyF2zgh8dN0NP7kkyJJv03NyFSHR3gt
vbdqAovtKpqgR+xEA0qLpiK4GDvSESfHBBw3f7wO5obxb51NRzyzZ0lF4rsRjJY3WQ8dEoGQt7Iw
Yc9FsDUHjWIIBInS5uj5svqCLLHHPCj1TiVjthADcxFmbUClD5FDx2RwJE4//IKVGrSmSY5L8Kum
IFsLF0+p6cvMr44jV+JAGtzeyrqS9yFEwdetNDZOnplwapBMV//vlq+GIScsvOjt/0cJp+X0XUhx
mFVWTenVR1KNLzHuoXdKjv5NxRh5vq6ZrF2l5H2FjGW3OjI4Pq3buP+sJDHbAVagC/uwmZFk4+SV
14H0wkl5xMOAt807TDgUlyrrVHj+wi3xzNbY5skjGz+nGdJ2j6KPqnU54sO5ZMGKuuwpKYl6udxW
MyPWNt9CRrWIDcgHR/CrxZ7rAct+pmS30BVztbAiGlA6xtIEeyQaNnzLQ/hQUKHJLuQF2RR46t9c
rsbMXoxaoS1712FIJcTx2Qdt0kANudF4nFWrNJ9+9l017rt+caWb630rymva56byI/R+MWV74uoT
sRc7gT4u+oUBNtMtNlBeKZ9oFWfN0VQm8TdscEK8CoVtu9Dtpx3FmXOEjZQfHYjyxyzzjgp8KjxX
6/A1HugP1gVsF9XlSVXD7pLTdvZy/8zVxwr6MYaPsHRHzFzTKO9Zp3FuDfGS9u26z1sRn48Aa4QQ
wh5LJrFHxpYDef2/Ln97ZgjbKc1SdW089jjVC5WpHVEkRepQT7/gEoVv4eSyeAU0M6z8U9u9mxjN
kEaiaOHtW/M+KzegS2Xhtm2ky1dDrAGKva4+/sdiaORk2KdJnCWIDlYMx4g6bACs6gjdBf0UXMOH
wUbhfzj7ku44da3tX8RaQggQ06oydtzEjhNXEk9YSU4OPaITQvz69yH3G/gqVnE/Rl7LA1Fqtpq9
n8aYcVbXhZzrkT6mudfDthRs1H8gqJzV+1aUCQQEFTmsuh4PPEVhoETmiH6fMtyaLw+SZS5Mzhpb
YDcEMTXvMU8UWJCTm3tn4I2j8OS0Xj5dX/6KJSpMulddenDX9aPoFqIqxc8SIjruoeJQCLjc/DrU
7wS5SfYiasSbEapPj3WDvb1zXVEftYDab6KWgp48PDJuigkI6vjy92zdMTb7ummWPsAJ+AhTefIt
Sfs5OMIwk275lNvaNzb5ICpZ3XkUZ1U21h+J6ucizuBFuIXrsUT6n6TLmwCknapJRVvvP2UEgI2/
rCYIL+urZYED776D3UQJihG+0+DCeI8QmAWGAO6nM71N/ML9HaWa3vhlUakvuybExAoqzQVd2Fh8
TZvEO3aOKI5JmG2VKSwxYgIEqaNVmAuBDE7Ohh+DQ+vfumLyKoNNwUYYWlawSWNiTod0YDI0j13j
BC3cCYQnr5LQ08nvXGqoxxySPAMLAe5Qk7dLhp8Sk9TEvWkpBMjPj6VoRVxDcWw4+A7n/16eFNuw
rav77SrrA5V2qvD+k/MsOa7YU5rfZHm9S1MJHTB2+KQZtShTN/+6uoECoI2KuHeUWeFsMSNtXTAC
XU7NmNR8QuZrhPWXKp30ho4OtCq6rth4SVli0SQxqaZaKr9ycUqhTKEU1IMikMlYmHxvXcATLk+F
ZUMxpS2gBxRkE1HLI0cFMTomHgwLD5FooGNy+QOW9WsCBamkYYMMRf71TxZSFYN3v16zWI1iKyw+
/MOopi1Ot2VSTHCgEMFYOZC7eiTU9U5w3PxPfltWbF/92wQH1uDvdo2kGC2vn/6kW7SraNyiGlZN
0Ja7PGSWOTGZXXVWQvMDGk2PPJT6AzQEl+RQiTTagm7Y2l+H7034dUmbwPzQXx5FlEUfwUuSn8du
03LI1vr6/zetC8flSS/L4quOEnVd5mHSxlWXuFsiD7b2jdDuRJZViszYmyi0GF5ky0OAWqDNmspv
+8bfiG0a5ZMIcXP4miKJdNtBGaVFJpuIX5ebt8S1SV+TTViFNIuWR8+bg6ulm38oAkUphpfUtT/v
LTOaNLahQPWo7yv3UdedDmLBgql/mJ0BcKvL/Xh3IqCwbQAEhwb6wa7Tjl8RbPwuCGj/qWD7AD9o
fX22vVlGOQjIyC37w9ehruczY3hh0ln4x2psN24h7+4W+MK6Y739Qle7EcO18zHXUGSVA39SCxxg
wzBoN0bI9oV1Bbz5AoVkd0plx29FO7RXXdd8p3XWX3l8a6XaPmBEcj6XnEPzpP+aVI57SgRsvedV
TV2IPccDxsgIZpX1cF4Dr/ErUtZVfhT5tEqcCBI9XV5Dtg4Ywawl1AImDwxmCR+PGzwk73kjqvtZ
s9+XP/DuKx8dMGJZ8aJTdBrwASQQPjBB/eyjmio/+0IVMtun2tckfOFz6TTXWU+2kgvv9gsvPyM/
Qnmau10+u3EKW7yTBvjjSNwg/1DNjr9nagioIv+9uJLMm0IFT5G7rhYsvIe+cyA/QZkh3XKGeDe+
8QEjAskytjXppRsDcf/IHI/F0wJd+Mvz8m6pBI2bwedrl9KKq2sNFYkTRGz0idHoQXP2mi+ADKQA
GZ1ylHAPgOhvLDZbh4xwhBZ2NI6cuHESagaqQpvroxvpfmOpWebcLLEjKmA6U0aYcyDKCFsxa1gG
R2fYRfzDmBnBGDh1RhYXMw4JdXWC/pN6XFg6ny/PiO3nG6EIoh+L2gpLVhXwYkhI1cHObfkRJXpX
PgS/34jFHBfawImYG2O29aELNb+b4DC9EQ/vRjpaN57GunWho5Oq5I4NUKYO/N+qWn7IQn5M0na1
WfNuR/jYb1zRbINlxHftI4PLskXfgYveuadILVmjDyyU0DbJRhk6W3fBdy8LhP5Vcg1EHdWNuy6q
9DUpayeGDWlwVaXT55luFvksY2dWXWGjST1K5uQO9iPfSAlDcST2cL06rcqk7gBwDXgSWzXYNcT/
ysmgS0bod2Oa9FBCw92wA7iTOs25G8bPyvXuIuhs4fJ1s2tBm9VYDUCvhGZ/kh6I09A7Vvj0Klo8
9QFGfP3GorNsKaZttm5YBmZxQ+McViOJFyQfMuXTjeSVrXEj3mu8KNjSpt4d0ZQ/1B2eGIe24tnG
dmjZgs2CaVotMoEAOsanC9pbWRKkKPtsOtQNvAjLYEL61T86aTRBYWITFGtbz8YeEGCXHPIpAcC/
Gx4GaCrc5n6RA3vXXDeurL7vm3pjLxBtW4RyYjQGokM3pzFcfksGSTcS0nZLYNA2O8YWoPK0x7t5
1neJ7w4vIiz1BxfeGlsGNpbmzUKnnpZhzuFcfydSH9ykIazdElK9DjhEl8fI9gHjeM+T9XCvmL6T
PtDQR4hcqO7I67D4ta99I8wD1oHMDCu2O10pICyFT2PgrcWny61b1hFb///mag07FB/KgcK7S1cM
t4Rt9omnqEPkLHBPYer+e/kzln3erHLSHiqrkEWlcToDVi2AyRMaqFdADHaRuGCsYwT5qidFVd56
d4mUP2mh9NVEmi3Un22OjTNdNrXq+sxx7+qkXj4qGCj/W1Hdfbg8OLbWjViG+gxv0qXAT6+gW5zU
/mmJNtFYtpE3Qlg3C+OaZN6dKJKHOgDBqYMC/rHwOm+DbG/7ghHAqJwItwZFL16/kK6/vJ3815nv
q/hBgWbdeN+s0TQMHRbSHPv3CoTUNa7+MBfe0hmyjL5ZvyzTeck8+MbGdQ2dRJqDb+OB/ne1a25N
K+wOVIUST356FwwwnUMWJ//m0lZuDL3ttxvRSwO4b+TgjMSyjFAGpWEdkiMy3ZsWqZazzaxYpjiS
Ja/aCAt/+lh73leIs6UAA2U3cuwfYErAD3U1+Ac32XpcWFaTWbqsO45kPLTb7zQLaHGqQZ/8AM4H
PEanItx6Ndk+YsZzkQeAxBc4snGVBb1wVOFNXrvi5E+bqXPbN8yoJvCj9noeXHcilUcBkcyrLg3k
lbdqmlxeXJYboIlMlQtr4Gfn0jjANZYhNY/nZYCDTYRQJXAFOgUNOl0d933NiHNFG9IkCy4DAVoP
Jvo16ADsT0v27EOx7eglfEsLzrLqTIwqr4KlbyaIPqaJDw3aKMuP3YD1rXn1XFb+sxzH4SfsORtI
a7ONS6LlIDTRaF00tm5fNRCNrmXwVC+jKE/AgOo4n1WXxBkZyUbQWhaGWc6GpJmWWBNunBfUWw6p
6zbBIWiW7n5eUnG+PFm27hg7g4ZU2FSj7h93UzP/CHEMfESC1+vvVCqj/EGx2t+4QVj2ILO+HYie
5/PskRhJS36f9sl0z0Ln2+Vu2Bpf//9m6+/ynmZiRqqhVEN0u3oCHZMUiviXW7fEj1nVLiV39ECw
zvJc99UxoVX+xJNsgCANzchzTZAkP0qHRt7p8gdtU2/sCRQAA6GgRRtLJb5riiIqkmfjHaqQ4uXy
F2wDZhz3lNG+L+C/HkNlpRyPtfDcz/MYheNGD2ztG5tAMrWTmEQX3XE/a8+QGS/+LST1Np6BlvEx
C9p0LqlOsG+mkJAGMTJ16l9BOHYf5n7W+zpgFrJlzcOJ8xAvTZINJwXLAZgOzrtM6FAdMy7riXBA
cpHLEndtKB8mEFC6Q+clO2PNLGJLxQYNeUwKV1mPkJOApLTzFfacYtjYmyzTaxasBQ0K6KJyfpcM
pfM1KBmyFT2vtqxR3wdBY3zW776J54BDuRHS4Fl+qKX7SJPxJ1+N45NwrWTCmTXh9LMex8/g+wMQ
Ja6XsLmOuBsdqiXVB2eZYlStnte/u8LFrG/rMCBzCu2g/LCqCAFiDifdaNpnm4XuGvHOnXSSFU7+
u0HW8EfLAJjIEPob25flmDQL2zyaICuX0/AOvsl1HMjpRijIzacF9Bhqf7ySo7ifli//g1KJ5VQx
q9wsSaNywsU+HqCM8yNg8N3juP0p6GaA3VdvEXr+DP87qS2z2B0kcDohc4ZqGK6dUIwfwBYLyaHz
+4dAgwoADcRXXflfgshNj0E+FdcTkpQZ3GmbfNOMxdJZswpew7VmqPzJiweNAOgKCA2hhil+LXPX
XkH9GuC9XYvQrIbD72WYB9Et10DmfpX+JI5Nmvc7GzcuAkjckoFWCfyq/lzdIXGqT07J043t9H39
eQKk/X9HtABcZiigoJsfEgnFh8IBcJXACoCNPjI68rOIoPijQfUDhO9Mev++YNPGzcM2QcZm0s1s
cfMCfshQS+qvicu/6wkXhCICfz7r2EaFxXImEeOt4OBCAPH0pc8PC9gbB7CpD+Xc/PK4t2XOZeuH
sUsEoIWwGecpGuelONW9hyFskgflT8knqC1vgC5sHTGuBjxsWdP263BJXSJBzPKbuSf3RZhsKYhb
Tg+zVF63pI8gSo0vrDs78I54FUy63Nju3m8dNUhjpUULijZyXKcbwLdTDdHLk7tsOX7aWjfSeJTP
c96ECVrP8wACtTNcb6jchPnbmjcuBrINIVWhK1jECGfubnALT06s3RcJf1lP02ogCYU6QhyUeCYh
iwcgLpypyrZ5Gttd/tbkL8/pTjfw04PFdazL4FXXA9xuGv+ZePJTWTlAzO6SkMN31iF8c0cQHrws
w3H9Tjs8dOV0xaD4DCWLhz+2bnu2XNfUzQkq8B5SpVhMkwSezZ1cjv3onC83/n48u2atXA4EjJFK
M2BFlh8qa36tb+SpyR+9dgtYaPuEEcs1IHNQ1FswRhMHBpeqIyoC90sbtse53IKr29ascdcPio7K
STAWY3WlpwHF/aMYko1BsjRu6t4oBc5aUUsWp/3YXomI/8OHTUlIW+NGMNde7zgw/2FxvgAHlGf1
92Jv1sU19W1UMNbScRwWd7y976HaUs7iCTXEL93U/4wWnLSXl5GtE+vcv4kDtYyyqjmWkYQ19yGt
9I82B8p3X+PGsc04tlKS+VhABD+YSPbsTvtkZ3Durj1688sB4feb3icCdwJSQlF9QcLIb3bu1KZZ
Nvi+XimW0kESKkfrkiL5hPT5Fqnh/aSAy43TWGbMqfMhQPT66lOg8TQkdfklTbMbeHccw3HzPHv/
PHa5EcO6kdBxhn5zLEVADow45Chln58KvQVrsq0gI4DTIHLkMmm4XUTVl1LU08GpxC5eEXFNGRvZ
e2mlAuwOObS1jwlrixvQVbdI5JbBMYVrULBLE7p02Huc/wdBrYMquOrHaA+DEz/fOJBVCTszMi1e
3DWti5Xkv+qlFveZmp3ryyFmWUihEb9aSS+HsYuHEAMkDtv/0KkTiHg/VjJ/5ZINJqdlkkMjkgPI
eU0wu8XZ34gzbOLIseoBb7jcB1vjRiSLwoduekexSzfAGEg8xXHl2oRW2ibZuForHySxwccpDIf7
esARVvDxRMul0h/6ycm2zBRsnTAiOs99xsjAvJi2vjp2RTgelyz65/II2fpgRHHgNHKADhmLeaaj
ewpRwU+qg2DUXPT+vouvCYLLy25wYe7lxcGqEfvHLH4gfCMOLINjwt9gflAVSFl5ceK3yZWEKEQ8
4cpyeXBsjZvnsO9lC84ZNO6UA3zwev/QuFtSXbbGjQgeQg13mGHCyAfius6huT+zfdhxQAqN4A3q
HCZ0M/YfHYGWW0oA0MB03EVGQetGzOoAvi0YDC8uByc9SQ1OlVB4kxO/Ep8SXCMgerklKW0bpvX/
bw7joC8hGeSNLE6AgfpI+DI8d223tTYty99UkYmqri392fXiRiKCyyDEw4ziNq38bEubwdYBI3wJ
auPVyLGP1iNqj8GEolNP+BZL3da6Eb/51PRdNQ9eDGDuiBcTJpo0uyR8MM/GATwQVlHak3JNvqjP
KkubwzjsvSCamDYd9F6T0MKPvRDSiq6C82KWy63iomVmTSwbtNYA/lEcsRsi95GmQt+S9Q7KimUP
rxPkKCOAaYGMEQc9Mg4m8Z0najj6UCvZ2DQtp6+JWqOsgh4UuNVxKYJnCBo9J1l7G5DgKR2LL1G7
pTxtGyUjkvMwGqYEsmCxrDBKcoZELW/qX0UF1Zhde6ipGzIUZBVQq7w4VeTHsKw6U3BO2PcM+Au7
JtOZNiL1YpGrbyqH1ND/cMG1hJapwZFGLEuTOQBeaYRwY1o2vyA3tIX3sQ28Ebd8gtR7D/k3HOp4
BBBocx+6ARVhR+2zLcD6NKKXzMPcQ+WjzFCNov6RQw/lupn0713zagLTRKJ85bVNlR4GbwakTugR
4pzYfi43vx5Uf6fQXVN9QwKUXTXVtJYap8+0ae+TtnxOkEVp+Nbu9r4AIHGZEcBESEhxj9OSHdQs
aPoFMuxh8EvKqWz/ZWkCGa7QT4pfUKuLlicNWaVpddesoN0AQqRb5NlxjLpSd8eoJTqSGwlby7Iz
IW0kLKBs7/To+dgXx9rv1MFTsIW/PK621o2AT8OeeNwH+Loj/cMfrfYZKfV9120TxJaHcHMMIsDk
gKf6AmBAdZV5eN3u++Xef18EYJMMjTlNARvnwRfq+sD3yU3RX0s4MuOQhrRApGuQi2L4bahDp0BI
rAdc90qSLfs2QlOYA46QeHBGvRtzpNW81PehlhruK9y6zIh1UWeNyCVAbLBR7A8Ba+kV2H3pBrjE
smhMBJuc4KUjfQH0ObzgD3oAq9nNqnxj1ay36XdC3USwiXTKMZEgmMgIcmiQRpk+yaJ/CFFIGodD
GDlbbomWSTbBbDyKoLU2AY2xgujFOCcn5cHXo+82td9tA2Vcu9dnfyug8BrTFHc9raC/WiybgsW2
1o3YHbymc5MVeaMksJBu1J/mqEqudoXXX8C1pc4oaWqsoEE8pR7sJwqIpH243LjlNmO6sMtxLhw/
yTHyJURvdVc+Dw24jt4QPcByuziNmO/LX7KNkRHISVA5qHV1+BKIMy+sCPI73s/74COuiVjT0p2m
AXaKMaknFf+ZgrYef+776UYM1yMeClBRxvRm7nAkPWyJF73POoe4Jigt7ehSDMPoxoHo7stADke3
TrbY3ZZRN9Fnw5w5eqqxQZAQ+GiuuvYjDH69jRPRsnpMxJlYXJb0bI5i2gNAx4IPq1SLpvQ3zMme
Kx1u7EO2ThjBW+M61lK2bg8gccgirI7tDPOJy5O7NvLOJmfCzFIwqkD2nSJkw0HFdesjLeVHMfCb
baKL7fev/3/zUuaoO5XQpMMwLWrBPX4cWXaqolY97+uCcQAHOYTEIfIFoPSAa15dTR9puFyvWeWq
CreqdLZOGPFbujqBTr3GYeCQ4ePAdbvyNlCm2JhkyxlgWqvlXjiSRq5hwOFX0OEFesgT+ntO2JYy
re0LRhjnQZqC2uKBXuhAiLsbgi+wX9VX4LJuFMItS8lEmcGYfkauq8EHGGSL0ii4F+4U0xx5QXjB
HC5PtmUeTJwZaXtAUUpkTuEIA8GUKf+nC4MttQnLiW/CzFS1GguOuAqxxr8lfnaTznj1CAGwFDRA
xsJ/bXS2kV+2TIeJOaPpOMoOJndxHvLWBaOJdqUXHUqf5k2MElXbbaQDbB9a//8m/CivBXUI9sBy
1i+5L4PbCHyIJne2DlHblJjxLWHs24WY97LNo2/cF9lXUI+2MgG21o3oBkm9iCDZjOv1nItDGbXT
cRudYBsbM6pL1SgogAIznAK1mCNpe6pdvzpWkFXe9zww0WQwolhIUpcI7IipI3ci90CB3jj9/4cD
TF5NAlBSuXC5GIoSpkcA3Adh1R+baRMw9t7wrK0bM9sXc1RPU+G8erroYg1ZnIPKI3bDXZDV9nXA
mF4CXKQrh0r9JJClOjEfpM5JBRuwy3df0msHjPmF1eIIC2rH/Sp7DD5Nm9jHQXroSw7GaPfS9Mtd
MjX+KW3IlcfYyZH6nyDgG3v6uyCu9fNmMgUcj0qSyf+ZOGHMi/YJFtdXWaQfa0UeuSyuQpnfFGAS
rMaQM5I5l8fUNm3GTi8KtuqJu+Lc9cU4HrMM7AXQcGj3rYOkSrPRu/cCE50zH18B5FMar/aDlynL
fKQk3Kafj74DcOTlXrwHw1zbN4occiFhTecuenFYcJfm2jn4OQykB4ijBctjz4LnocxuymHeF0rm
K0wUqQtACb7XcWAidSb8k5Nu5o3eO1rW3qyH5ptd2GOpV9Es5S+gkg7h76Hgevqu4OZXxC1LEhfI
XThKLVVciXHR3wBCVXuc0tZPGwcASwY/0K2T/5JudxVE9fcVxFp55HryhuvLc/Xe0b9+wtgosnKI
COyZi1/ZFJ4gE/vIyhJuFe5qgrSHcbp+w9gp8iFMmlTN7IUMwAoEbn0ePWx3lztgW8zGRpEAJjhD
7Za9tBUGhXZSn6Yl2fH2W3+5sQ30rCPtOC8KYkD+j0zk5aGm3h6557VxI9jreWjB7qeAcjXt3TSj
2JLoag+cBY2bjzNfltWQLpN6yaCzcphSIiCg223J01kG3XyddXMo8fwm6mV25XTCo+nRn5ctS1ZL
wP31OGtTyjtPqpce7P2x7c+8xQY7E3qtHfmxgQnYIfUzvW/9mFqXnu/kaR0E5bmJoEZ6zBxnGY6R
k4sfu9an+UzzWrd2INYYvaRe5h6zIEHZN59eLjduOS9Mkcup90dQ0If6NOLh9GUcIAkT4ky+Hrt/
L3/ANtFG6DpL6+pgyutTzaD9u0Rp1cNAMQl/7WveCN5xGqgLBCV+vxN+aMGkeSx6Om4cQ7Z1ZASv
HDzRt0VXn2Bbc1OD1XCEHUZ74EnkXemqOHlUeg/gkvunfZ0x4nlxIQO4OPhe67IxFg7t73jg7ww5
843G6x6qwo2qT2oqr3QkAFXeunVYJtl8mTW8ZRweN/Upd8khJd0vT/ON1W9ZoOa7zIXxEtQxluhF
taF3OwuVHSKfeMeBDVvvyndtgrDVme8xnrbF1Ld1+FNoT0FtCcCxsINVGTT1+JPPYFUHFP44kEYd
WpE0HVwYG1BC5BHXhdYr4rlevMDfuMG9P5auqS5GeD9CeZtjdeXJlLVH0L/VEZY7tdxCfb+XuwKd
wzQsVJ3HoFutYXjguf8OIrj3AwS8Dw1l1TxBvmXj8WnpiAnqxOU3aBywJM5pnn4FEqyL23xTys+2
LNb/v7lTLVCqC1qCFTd10SlESd1JY+LvMWxYF8TapTetA3MBLDDEFSD8NCXpVTSx4qnul/mpgHmQ
c9oV7SZRSrCuhFrmUp2aNCzjuSj9r3MRLBvpbdsAGRujO6hOQKSjOqUdw1JmEQPhK3mmLdt37zMf
t+3QZKnysurUBtOZOeGXKRg+9UMGoqEudw6RsSGWkEoVBDyvU+3A5QwJEoeDm9QtO+fZJEXVVeAl
1ZSj/TD3P7ZFOZ2YHv0M6F11c3mWbZuLyXkq3MZls8PTc88W7hdXaTmK1jssMorEsYd0XVffhY7T
tvmpzPpqQcQLvbhHqZnjt8eybia+b8m5psEntql5mv2RvFQR8MOUFeVBM/7lck/fX3EuN0ISwMZA
9X4TvfbQBdJp/nttup3k58vNr7FnZqsRkyali4xpJue0QAFlQE4cXlHdEspjRABxP+/7gvFOg2i5
mxWq5i8A/Y9IEtTR5yZN+K7t8C9WVw3lYphETulZDBI1ex+iGG2+pSVoG5z1/282LLW0Eej8RX9O
kq4OrwDTSR5wM/JkfHlo1iF4b/CNW5yuBjEPNCx/Ead0InBiFMgeNzojnQIfya9YddP4WgcbCVJr
0Bi716jyMWUgif1oBvlxbv0DR7akTaurvGvu0nA+hMioZNFTO4YbBR3LXc+UPqWUeBBDF92POoAC
HF4717Oq74KUf8ia6mlNN3jdHmGEdSkb21qiSQCRkaL7AbG5u6BdHlZV+dDNP+us21EexxlvMrui
cQ6Zj/V8DiFdfRgFUaex3GXjvLa+3izeLLchqwPVzX7yMqlqfq20Uzifh2mMdHYoQlboXY/nvzhY
dehVsq/S9Exc8q+uoGEd+W16dXlJW7aryNyuANwIyiJzXmAB2YonaEqW/EvftCz8t9WQ29zY/9+P
zL+oVzSALNqo2vFcwsYvO0JRZBoOFZVbec73U2V/0a54yDMvC0fnBTnU8GNIQaGtNQPlUfv/BnOW
QAoa2Sy9SgdFQxBuXFL/5C/+3hD+ImSlJEUyuBnFKdEwCknONWPJYzanf7y16zGM+kPeit7JT5r4
RV+foCss1Q+Fqmzu42qr3NG9k2O79K/AiWj3p5qaYDyECWffhpJmDiRxGm/wYUe7OFHpIVVaT/zj
TCNa1qdqKGB9eVBT39TfI54WpLtyaJOL+YZPnOWfw7LTRXVI+iJIX8OCe9gt5iUS49Ep+yzqDg6S
iFAqzzRciMot1rHlYm16qad9LxpHVfmrmIMPRP5q1HRqHXH9J93Lt6pHthk3dg82Dr1Dkih4GXIF
KZXpMx/c4CCz5phNGsg3sCyTqIiDZOt1Z+mWySvTRVH4WeoUZ45uJQKMcK4+L2H1xPsilvW89fKx
RKTJcQoW4J2HPOGvEAm5pvmnNV/Zu/s2XdfkOAXzUrQiK6PXpOUxywFJYor/g6Lf05Jtpnot0W4y
nVQFKYa0UP4ZAoUh/Y2TUfs3IdSom41jyjYXRkpinKkH/RHpn7GvPKcM6L+pqZ/QtfbgBPpLjRV3
eXu0fchYZQFK3UzA3/Bl4c19kUm8UHAeZjMo+3BBrA6ZKjfuFpYxM1lPnMJQp+wpf8GJD9N2sKtg
6ADQ7+V+WBaVyXpaKG4Svfb4SyT1R7cNP+Dm8BB4dGM+3r8Y/cV5aoM0ZyMr1VkRfb1UZXCnOhhb
a7raaIb+xldsQ7R+/c15WwfjCKOxnpwpeJJHscDMbBR7yH84zE2205QCN4efqs5Id0RxP/X6oDxP
bVxE3r9XuaY5t5hACisXjQFqguc58O7WTbFyVTzmzsfJ19dpvxUbtqk2Lqmd0A5YW3I+04UGELJK
xrLOD0GlxuRzpCEZc315Sdm6ZFxOI60y3lJPnStnOokxvOeVeCqc+bGZops1AuXQ7Zx4I9zzgHAu
OzafSbeQqwbV5P+hNmHrhxHiSR11zlw585nzafkndMT8E8AH5d1x1KOS45wgJgMvWodSJ0O371Jn
sqPySKOooFT4GsKp8hA6YXsommyrJGKJR1MZvNMsm3LQ9l8jLuMmnE+kjB54Lb/1Hfn38vRbdkZT
H5y1MgBkvZnPczd+YFVyAzPAP/VIl6z2Ov1GAsdyzJt0qYQHjRs2vfe6HvNrpg7WQ2DTOMAXN724
LqT76s1gG7fD1iPS1jHjRsw7xeD9psjrqkxI/eDUzcEXT9e3a8dSuaWGbdnMTK3wPJoIZBqIOqcL
mFoJg74IaAFbqGPbAjA2AaYVPFxEH50XxzuEnnNcXTLnRn3MM7oR/5bavmuqhSdeoqNGVtHZnefD
usiUUN/cKH2ccu+Wphi4QtyOflEcVF1DD6HbqEfY+mbsBmUW8rxs8d1h6mM4v5/AhrpNffHKpuPl
tW2bG2NLUNkwVrmqpvOUR2dRdOWhI+GWNpxlfzbJVcOswix0uDwTToJDT8tH+INFBzLPG7UCy683
+VVuP0DXVIrpPKbQPagZHW7ywd0yybb9/DVs3hzCMFLyKwJlpDOs3OuDT+ovf4QacYG8PPaW2TXp
VarF20g06Xju5jJGoebjWtUdav9Zo+66cRuyjZAR4kwMgpUsHM6EdfIuK0n1jCS62khxWbYsk1c1
9zgxIK7Dz6Dvnlq/OdY9DNHd9VWivZOfV3Httd9xAYgvj5itN0as+ykXfrnI8Ow5VXvICdQWUt39
vNy4ZTc0qVYuG4pGQD/7PLPuDPTV7zWwuT8gbzr6/8NF29YJI6hh91A1WRIMr/kcvEJ+VkPCGTSA
y52wrVkjnnlQcqqnzj+LygemHTT5/lubOulXGjnzvj3DZF25LqBWEzK/565DBR+FE36kifp8uQOW
0TE5V2SSXcSCtD+TUr8QFwhAL9lko1lGxyRb0UFxOBDV/VlNpDwSWHp8mFTzq4GAzb7xN4lTKl0I
7NxJfw57QAulmwHGqEAeYfBL2zn8RkhzlVOvqvz+7M0yjSclhk8+oeW+C+hfMEDVAEtBm/6claNf
HeRSdctqU6l+X55fy5ZhOhwPJfEA7uz7MyLtgOP0B/edQy6aE/ea67AI79e7h4Th6r7PGVf3AZY6
UJD0Rpxv+VewkR7dAZ+Z0pvaKeJaFM+O9O9aqHxe/pxlDzFBgElAQgK7lf7Plu7x9lpX01Xi8w9L
7X1xxz04WbzgTKaVGkDjmrrAO+fQljiyhSyHjPItkWJLCJpgP4FcuPCz0DuXw6Dp7VQPnXv0vRYg
+8ujZAlDE+3XFZWbOp3bnoF1eJAuPESmFnqA3qaqna0HxsndVG0ypAIfcLpJfADWD4dFkSwbGd73
fn4Is6N1ab+5F7ChgZ5BK8f7psryl7BDIo5NSZsffNm3O0669RvrE+7NN6KgdF3tAw8yMjE7/wgY
wWU/gnbs/rk8Be8t1LV9Y4Tgc1XMUOOHYwQeAPzBkWEzPAWM42A6tNHgkysROEUHw254edcbwfje
tKwfXS9Cbzo14goNvLJf3+MaqFOgmjTssO6zXKfdxulhmRqzJNk5qoAWasWfSw3w0ZA60Q3rfO/o
iLK7vjxytk+snXvTiSQIWBk4PHrukmUCcSDMbkW5IABdcAX3fcL770+ktdOk/cDC5xwzcSwjiJ3D
aceHKuOm7LllKsy8ZVDPrFxQk7yfWCCfillWyJRLBbDTvi4Yl5zccYahmHn4DNd0OGgtkNQhDJ4Y
I9kcpfeyGVhN3Ljq1Eh+px4G/S4UQ/R5hNZ5/osI3pPYGUcn/ZfNSbb8WnpfpA+iiTbxOpYFYKYv
lTf1nZwIvY16J7wFv5J+alEI+zA2ytnIoVmi08xh1rj/kHkam1s39OajbpBA62h1CpXU/8fZlzTJ
yTPd/iIiQICQtlBU9eShB7vb3ig8MgoEQky//jvlu+lHb9PcqPCmXQsBkjKVyjx5TuJnE4ipx70T
a2Mj2BxOlbsKJ8NeuyfB4Pxp6376AhbEPf61rbmyLJ7OFVoKwkHe9RCOKR9LgBv850IKVNuWdcjr
PaKNf+gwuzyFzWDnNKsykj7C0ep26GnR/BlNNbHbDN5MHJEV9NfPoTPlaBtrAE8kIPZvqDN+bUQe
tJ9CgXblFWEa7crPkNDN6PVcDtUEytUyU0FSqro1H8qe96s4cKD3O3pBrIWXthWbUO+uiq4OytvK
KWtQ13KaP2nBu+bwvhFure3591euCrAJYJGHKIAC3EjEdaWLYYizFv2ROw/YWl7LUbl08AcpB/fB
BNMyP4EHr+EnCF7MLC2rNvx62WdYMVyXm6yq4cbvISPQ3i3oOb7HCX+RLg12juWpKFtJxyBtdcfK
vJfPZikj9+SSop8uO8pt6inXA+6/6yfyIJvaBxyI1pwe50zvFYT/4Tnf2Pt2gpU5ThmimSa6HVZo
OdwPuXHpmlaaMv9A/RDQoimYUYhNOo+y28CpllGfWtcdgIpufQfgikaM0CNMWL/SH0Wz+E2WqFDA
B33tqqDn05NqI+EUMeh9XCDac1dCCHHM28D3djzexk6yMwluL0PVzd50AyTI7OdJg1I99+PMDCNC
rKEg4QXZ6LPN2VuWQwMRhPULgLYF1WnkNo1/AD2P2Tm730Sy4AF2QnrRtRllJLLHzoeaJNjGPCRD
whvTQ7ecAtOA9KCkd2hkFbFqQjeO8mmPwnbj2LAT1Wr2I6cHy+LtGJ2JpESenVw6Tzd+144pn02f
TIi4dj50Y8XsdHWwLvg3Ft4NiOHgMYfVA3lYW803MnB3mUK2HnL+/ZUHY7RzJ9k71WPXdGA/I81Y
R7EGJdoUR+FK2p1oZcNR2hnqeSH5UAaNc+PBEXuxC6ivSdHmAuT9+y7sfN69ZaLWrmvdsmZGlM5N
3fsrbMv7A2b07qbnIo9z2fKdx/zDq771HMtVUndUfbgM7m028BaNWvnSOsEVMBqRd0dIsfKryi24
i9a+tqpyLxaKMpi1aRWhB6d1yqgHqEAJNEzMnMwsUa1Hge4MddD79eNFk2En2rKxF8ZvPPVoCrCd
04qQK8nYkLisHK8UB3zp/edsbJ7Q8uxD1aB4Ai2VG06Yoscyzzh/aaagnNJgLeu9y/hGHGqLfdIQ
+JKsGOpHwhfy3I6h/gFq4eiqbbsgrdDw+KAdCC6UwKHsXEH+AbffWmYr9FXa8zLQJKqbKFcVZ3F9
xn49aNryXsZTFtLiZzugje4YtbnsytQNSkVjD/nxNosJKjvlC3F71GTXFTLK2SEjgA8fcqfymIw9
pxBrOneLWYY7iSvIPMSuW0zq86pYYeqrIMih+3QD6jHa/A07ADgOYw2Iyg/KGlTzUwjnNjk9ZgVT
8thl/pR9qQMjvS81tIdrcXKiqWvuZyjc5HUCpYiwO7Jq1CE5DUhNT7/bOSBAYXpsks09LlmQyEyp
rrziT7G6YJU4KDH08gUywPlA01npPP8JGaDcvS98pyt/+xHh5XXj6AAiDlGrOvJ5GofIaQ4KSr/t
XellXXNC7zcfVRLINnM+qrzh3bMYC3DihZxFXZWIrg3yqwaNbWEf10UbkpsVKpX848rR/bAkoCYF
n+TJ70wxhretLjr1vSKhYKduCLzgOZp90QxQR1l677rEBCCsqwOcNs/AOonhxnXLUrgH7pTQPQRC
OGAfwfvui+PQuQOkxitWtl3ag629NSjNzigza79yAISd3CLTXRLNOFsOXgaykQ+VJGVOD1KOarjH
rbdo5risgRCDLkjrUCCj3KZsyp39t+EubVKvFrD+tpaTeuga0AgnUyNxYSiywvn5vuH+oxB/Y3/b
GWahtQ7bSMoHPp6lZq4lWtMq8r2lVZYBPg8WsQlB/OR2XdvHIjOsxeNB/EhiXumuOoFHpkf0sFRs
Lv+aEbLhN4OqWPt5cnnjHTQ8sRerzCv9D7j+mvwoBQ/Ei6JOfx+I2qy30QJY1W03zj45sCIc58ci
WjKCjPSSzR9AfKDrPC5IpYAdD4KzkAyAqoBGJW04ZuT7YtzefDUBstmHqY/ocAMdnlL1J7MiI/81
OH/QI1SywvlFkDyQSZUNjNQJQyDm99eIs2h563NgIYN0aZcJUi7AYC5evLT92KyHCR59yFJNnbMN
aci9qBgIsUyeumY14HGuiTt0hw4e/VxLLlf3poDAwwgoCen6L5lu22yIZ7XO/oMEBVl2UhXovQ+M
NyQMDhlzwzbF/bZAtJdJaCTfBJHifnMtmJTVHLsoALRHKAgWnrju2eA5H0ndA1ObBsCuSJ3myC8o
59YNPAHyarboUMWallH1MCHjXv9BxNrwz9UoKfs1ddA9HzCbAJ6ahKJSpR1Q3fm0TbRC43F7Kjou
1ZcI4YW3HHLIzFdhKmrUWvUValuQHAzVQtvU5Gw0Ol6nsK3Y3TiMVYs2bDCYCSSyIy/ao21+W1sF
HD7nAOxVWAJiJarmYApvgF5rw08T+hppn1Dpz+6pEk4PQg/NTcFWeF6JFwSfoVrIFWUQeq/jMOxm
lS6F1zgvYT44wSlCiS4YH3as5+1Yw666njcjmLxz92YAX753U/JpoS/Y/bm8BpO1VzKgO9yAFsk0
LLibxw3DBbhO/Waom53K5paDsLKXnvZ9RZzKBdZZdIlmU1Rjs7XuJVXNcxBvzb+T08pFl9R6G8K4
I4iOOSWU7T2x1zC19f5W2qLwAxIUbeXcB4ZOE2qzyyAxhVo2VxetkV3lIqWThwS+86EoEQK5EeNJ
Bcn5as2jA9QgNLjAgZLweu8TL3YJkt4qvWDW7NrUXNM2036d34EDSH8kBIWwBfgSk0UwURA8syvH
IYEoDv2kAO5OCF3JTBPpcJnll6U8bA4LkKm3pC2a8k76Oh/uSlnMIi1L9GCn78/seQu8dXScl/SV
afKyAI8F3Pxt2bOF/qkHLyy+qUyL5muP3vhygTsfI3T0Ua9RzY/3H7qxX+yi1uCME8hdkXFa+5nl
sTGNAwkRV4gdHMjW+FZYr0GuO63U04+4KrADqooZTRyPArP1/vv/6/F+a9asUBlHTNiQvKD37YD2
mvCDAcLcQ3d/SJasTReEUiDIcXmgHT/JRtUykkzzEj24spskGAr9sMNPtGjlUJyMpyp/OUAJRgOz
7fiZWk7IsozRz3oMZzXGAsccdKTLpndfZhyPeZU2ABz7YOEtVyFJTLREYzXjDp9MvIJ1i+E2G2nv
OmhIWaR5MJfuTevWtfexXvQa7dE7vnVjQHnCLn566FCvcP5PqfDlY8u4PtCIBgcyBzuAibd25/kB
1j0Q6DuGDdLiAbr3UVbV3wRYeg5ekK83AzB3h0x24fX7i/rWpjk/y9o0glUSeSCOZ7GPevjE9m4f
W+Nae8XVnQ96amdKG12cnFKd/F0Wxq35t+41lQ/OUafG0F7wl0YpND5jU79cNB12VdMYLtogYlOK
IPxvN8/zb+l6607EuvHidkXTQTTQmRAbZ3bvJHnW/ItxLyvHUpurpHDHTiykmtI+L/5Ghq/xwKud
tNvGWtpMJbkB5AV1Grw3QiQ3/1x7Owfcxka3eUgMCsiE9dmcZvUVMzIJil+hvG2blwb+5P0FfSun
gv1t85DUuq6QEMa7t053CKYbb/lWRteG7HGQbK2pZatrH5VrSTC+KBkc0xS7/nzolr2U0NbUW+aJ
gmThh1N03o88kWo+MR7urOrWm1sWil4zTzISjenMflf5b0L/UG+I35/1rYW1THQBB88CpuIpHZwP
IYhY0aR1KJbPYMKIK7lekDLH0tpUJLOT5wYUvmPq6ihFbqqO+2m90J5sJhJlxkh0Nb4gUFXwmQx6
OqFIMu3FphuTb3ORzDnwMzz0xlQFa0JBMDPm7LCE/s6u35h/m3ykzmlkiDdNadfejuJp9XD96z5I
drNwdbhoiW3+EUXRXBqCZTRtFGTJTjNvYh6s8QLhDL/ZiWi2ZulsFa/CtIBG4EwP3TGNMjBQhonM
T7S8RCL4vH0sy/XGtQQjdjilhuUf0KNxqmp2PTG1Y14bjodYlltO0AmjGXYnB1HaTMYbP2pjWDKY
xfLLzm6bITJvVBZBvmJKC/em4lnsFXv1ia2Jt+w35F7VT8gopCy8Zfp7uHxne/3gGx7N5htpa2TM
ZXfeNwPgVQ/u8vv9/bjxyjbZiJLVIHuktlNTXg/mT8mTda9isvXKZyt7tQ1ZHc1g6w2mtFxBv3IU
asdKN7aITTAS9DBRkEyN6Rr94OVds/zMUZSeT5dNyHmiXr01JwAZEomTaZ3mAxihkDmPQCk277z8
1qScf381vDOjia2kEE9ZhEM/+/4QQTnNm3+9//Jvj45k6n9H77wqd8Btjg04BTg5yDM66O4vG9pa
TRzXCzpCYTXoNT0oTg/hnO1kNN7eg6ENXQp8hvuOPyG5DU4aFE787s7MO8Hj1oxYy7kEEQVN1dkk
2fhBh/LHysWOq3r7talNORLkPbS4zm527D+AFyTO+Z1on9+f7a2xLTfY+yoHxA62EzTTkZn6MBp2
YMNeb+3bs0JtuhHAlQtUBjC8F13l7KO6RBUNh8O/uu2r3Q3ifuUGDcaN6vyLV7NUjs1dG5Q7B9vG
a9sMIwSqmIKeLd+j2V3UjYde7DEjbQ1tWc4C0r154iiwgEQmRqUhzuY9fseNtbS5NpTmg9+rAmuZ
zcgv6J90Xa/5HOzQO2wNf3aTr+a8NRyQW+pNKQm+Dd4PGfwx5UU1TyyorZ4cyAwJz0E4vxd51gBs
nK+lYgQ1Mf/WLPgFbRzXhW6/NeicTzjyKDeeh754Kt1PTdd+nue2TN63iK0FOv/+6jMj6Ih3fHan
VKk+zSAViHTJTkS8NYNWSANJtHIcz2tfRvpIaHeQVXtciuiyE8W1bBlMfE0T1OOUalJ+iZaaoZAS
fWu158aXTY11JRGUhcEYICSL3N+AcyTjwHZG3poZK6DpiCN5eA5oRnAHAKGVQSAqLHfc/tvneGhD
ffmagXCawJq5z2/cqT5FnJ6KfLyrJ3FBRpTy0JbqdcMONRUPh/lCj6N6rMa/l8x4aMvzrhxU7P6I
cT1+MtVP9LDuTPjbuzy0pXlDaGs64PieUrc/9sUn0+7EvFtzbW2RYCZlwxb4oCjwnLgPcB2YNf3O
QJl0FZSkfnp/Xt7eLyG39sscNaNYFrz+QL6K6pascxx0Fx2JoU2c4EGglbsDYpt+9FGMDdOJex9Q
fbzs1W0et4KCNJZoI38FYP6Jq0D+QnfgFIcdufD9o/86MG6y2vjnlArvPlDVxCtPybBjSudTyk4x
Y5/bVFRRpyunonCOvjcfPQNqPUZE0kbaxEKOx9EU38aSlen7q7yxmWwgeDhGuoWoLXa/imQbz2HZ
zZDUad3rLKznIxfmwmg8tFksqsn1/An4iTQHc2NI+EkHA0SZ6p0v2TA3m8Zi6f3Q90JE4yDHObJZ
zjEACz/fn6Wtscl/13vpnBx03FjvlX1o9DOpvrw/7oaN2bK8IAfO5+h8fWXGuVnmJojZmCXQxPx9
2fi2DctVa7LAzkagl9q1+UpZn0Qt3cnSb0yLjfBuycCHFsC5FLXnFOFzrCHI8f6bbw1txXA9RQt0
72BoFPBjNMfGRveX+WUbyQ2mkDEcNYIsjy0xAKcH8HlcFNiEtgwvsNR1Jn2EB23feek0LuSA6J/s
XNs2bNXGbkesnyCvSTHd2XQ30eoEGdgTHb3D6GZ7odlbtU94H5uVwhlGr3MW7MiGffBJBkzErz6/
6aOvnt/Farp1946AN/Gf5ydZkdqEqn8fVHP2J8/z5sAh8KHPzOITIEZxA87dq7I6g09akoyC1CcU
PPZ6D7f2lmXNvUADdOPiG7seQsYP9WXJqNBGSAs6qDpCHTwNaJkEnrqaG3J43xw2HIWNjV5cFyBi
gY3l91cTv+unXx7buxhsTIcNi0bZpKYZN3BCUaHisVBdXKGE+v6Lb6gNhDbMt0RbZDdlOM564/wi
rZ+AMifWZvgx0PkQCpNMfYvuSZoMuGoG/VAmxuyx5W0YjI3zXSoUDRsgY9NQZFcs8j9XqE4MorqS
a3T1/vdtTd750a+uMtx0pegoFqaT0wlgIvS2LZf5KVu4d4jcda5zOG9wJ1DkJKDwfZmbsmG8w8jI
XC24Cjj6XugX0e6E6FvzbZl0VQZgz1+xk6DT+MUR7mewrAI1XzJ9Wdxl80vooNZCSEQrxXpFws9u
dNVnO+++YWE2OjVSLAoaVshfvOX0poUsU9pNfXGQI73Q79gKvVNXmdo5b0cAOk+sRLtXwy97exvL
BPh+5ecFLGjMJBhUPzK3ByXgTkS6saw2e0Qu2i4KWyyrV34Z+M00PeVLE4u9TucNE7JBSg0npXQF
AjfR3mrnexTsvPbGitq0ER13nZ7Dz6cFZOx01icil3G9lx7bmpTzU18ZvusJoCrPyUhOf3LnS+j7
MUD3iX8ZuX1oN3pkrtHZ0sP6J+9DgMpG4+61HG7Nt2WloZ6dpQowMpyh6uSa5ksfpO+7w605t47W
vNeIaQfMCnCb8agAC35e8p0c7dZ7W/feEXo0ZjmfJKq/DuQd9S58ZytIxg1MFZEDewd5vVN+Wrr7
fM+pbLyyjc+V04KerFwMqXDWMh6H/AWow70K88YOtLFxZ7AZWvlglrmfofF1rrOj8Cga9LKwik3Q
Nzvn0Maa2iDOkmhXtAC0p1wrUPapa0DQU7W4l52gNtquAZeSO0MPLW1Dc72WAGzpywRM0Nv1XxtF
yb1clhEzRJzo1stFivLyBe1RiF5tBFSVAxhKgahOxSRjhp6wsdgj5tvaNJZ9zhqIXvecHRUGatOF
C2oPp1d65+zfCshsuBPo8ZRB9wHcoucM8VoX4R3gwO3nhi8flqDxEpJPXwblhYd2omHSjoF7BsIS
IHXXy7hfoWD834Xh1SwrEuF2tyy+uoUOjPeinMDbKS1sbFibpF4G7TTpqjEpm78w91ZmH5vxsmW3
60RopTIgR5EmnZ2nxf9KvC/v+82Na9e/xXp1mswr2iJIVsHG5o+deejY5xxcDIHu0IzysZHPwuzB
abYmx5p65Fu6xde4pLjr9RI8B/1LDez6+1+xNbblScH/Vi78PDty/c7RHzar38rska1umYU1eC+a
cJ5oa9Jw7SE0PCf17tAb721D3qapd/puOGcEpvBbrZerskB2CmzX70/LxpvboDfWh2E7Rhg+Ep8C
TpNsvkwGILQhb2gah5g5KKxTrtY1beCQDlzL+TLPbIPeeFZ5SgscjMa7bsUHf7xw3PMyvNrs7hwo
ry/YkOZ9lRSFSkTEDpdN9XkJXg2tw6D2IwPTD5l49pD9ilENenl/7K1dYvllXXdwiMwxEPrNYrf4
2HhX3FxWnQl9K3DS4L7pcpIDiuYW301UvYSZPPhBHu64/XNm+o2ssi23xZ2693oHexAgjj9MLutJ
LiRI6igKU1atT2g86XYexd5+lF3ZhYJKCaVrrEHffOq8FxF+7qNv2v8bGjeJ5I6P3wh+bPGI3FG4
6Sh4A+hvnRwypz5ybZ1BH10/X7bedq3XyF5BoQ6x7NjdM/GHgTOv3KnzvjVF5w4Dy5cRYxS0l0ty
DxoyNGMZ0fazGzPqlmD+ZGQ1xQ11Kycg145GH/8tkj1FM6Xv7+O3pg4Pt72diOoGwj6TfqSRMyTT
WA7XSyQzFOJBOaKI2aMFfMvtnZ9z/vhXtkiXbgjVyPpHQCHR75QrfudwRXZyz1tfYZVgWIZunNIp
6EeaKfSK9/RJDGgnqs4UzIo0Xy+bq/PTX32DMMVcFr1LP3b+3CYihNhnhXg4dYfwGnwXzY7JvGWd
56my3NakgH9Uq+4e9VDV2WEZimUJElSV/f4lqNxFpp0uFJvjNYwGfYGvPD/U8mfQRJymbM77RwiF
8b8UeNXo0NTogdz5qK31t10a6dx8LAm7z+qIXVetEZ/WHn2j76/M1uhWHDNFiJIL3XSPaDrMried
d6eaznpnd73l689zYxnohIs3SDpY/uA6of+JFOd2+sKBKGrDWfnr/S/YeIYN3mVNPTqDLsoHatrh
+8JXYEdp6C1/BzfILjlX8CE2iJdUZIgaEBjfI3RS0aEw/Vod+7LN1KEuuLpIjh2PsawRUh2uAsF0
/kCaIPwoVLW4sY+uz6f3p8rbmivLDpmZJc9JkX0Sgzv4cTsLb3GvO9INfokOm7pUd11J9VO7KDEX
0NFrIYEaSdPUM/qLyrMIGWtWtz7VfbG2XRx6fh25ybpCCPpDHgwD+Bjef9UN126DgsHSJ8rS0dmD
aSPgAaHwReexSQM+UbQYw733bYiSenfJwX5e4LN9vPJQExSUHbBGZw9gQYMGu4BPKpqgTAVY9BKg
rGQ81nRPP3LD6GzAMDUV7molzKIIcIgcUAUHUQ6Fm9+rRWzNnu0zZJgrNEu794tf1MF8hKK8znkK
1jW6FHE+tlPEjmA+6QoC6hNB6Jkim1QXcnXYcGJjSgaRFuPdC5PX88cFNJXRwXd8P7hqatC07iA4
tnaz5V0WPkT91HTq0V0K55sEOeF6okZP81MDwfg9/7txqNgwY1JlkSZtGNxTqF6kInDc60Xpn205
kXs2jV+Av8h2bjhbfBo29NiUq6JSNtG9bGXWvriz1m3i+kFNNeo56FCAlCnwZ8s9MW0w1Eku/KoJ
TpjfoTwEYPSuXqSDquzR54XfOwkjTEc3IUGXwM7NfWPO/xFivbIT2rJc6bbxHqtIjXFXrgtAJ/2M
+zU16fum/2ZJE7Zoo5kLUKxL8Ja0j7qB0ukiwegWOMjxUx8s3uhXb25ArFpc9y168/xohuony4ud
h2993/n3V9+H+QbVkyjVY0EyfXAVfK+a0RJbemBVff/7Nqzfzquwfhwg1cXJo4G/vzeQJX8pnWaP
X2rrA/z/fgDtRDBAIGR5ZH1dpMUMtktBEZaCsYztzNHWMWKnWVqSeSsbVfUgNVJrYhpJIn0QrYkz
kxW6/s//Yc54FFGHAwNH/UHm/p9/fxjkHw6lK5IV7nXHbDZiWBu629YuaAEgff6I9A5gPpN5kaEO
4y4PIlRvdvfl1mMsd9MWdcm6jpJHVw4qzUB5c4fGc5oA1YmkdKfrnTvZ1v63b34C8EI1hZF8lGsr
0gJdnAcz+RVoGNx2uSYrvkhK9IKEpAuQw4naNfv/MYGN77TvhG3No3XKPPHYMaS4DnThDrKWOkfv
fhXlGnfFpsvD+/eNYWO72rfDYFm7NqSNeKTD9JG2VY8cP07coaF7SdIN/+1aMY/k6LvqjBGPJmiL
o6wjaA00g5tCE/ph7VCyWaNlD0S+9TXn3195j5Z5M12rTDwyZ/nRBas4cRBXJA13L4FnwTe6Vpwi
FQcjyKDFo1iQ6QVZxpgDZVzxcri6bEEs/wFxIUqhhi4eQdsHgvUQl8EFnC7J2md70cnWLFnRCeOr
Kzlp+KOQnXPUOdjIGSQnbofC28u5be1h61pjoBWc5UyH92AebV4gBMI6Hk+1KXiWDC5X7jeQ1gTN
Hu3z1hdZroECNNePoAt5agUUk0AzjHb8qOwTJ5vc9P11Ieex7NRTRP4HG0ykU49L6RdPWderp2rt
1zoutGZJHqzsS1HOy5FCvKOIq6qoDoFcf5gSYnaLy/wqRkpTxqYS1b2pa/euyF3kODumlm+L6IdP
WY7GhNUZ7yOeRYf3X/jtOfmfxhsxrsiEgO/pCdJt9W0GCTymVXcFNsKn9x/wtmGHNqewLJxl5R4p
nkAWmB3YOjr/b+bBOFMAEoONG54X4v2HvX1o/29DjqNxyvFgfghKqn53Jhie4abzYmeytoY/T+Ir
x2FAI7GIsFgeWr3M31nRqrQPdL4zU1ujn39/NTqIrVZDoGn6JKIKkqwDjhUdt+1Q7ezNjRPrf8Df
JvOHhbu8eiK9H/3q5sy7psDz3JPQG1BTjZzwRxYgv/5Pd6sewup+bhd2QUH7bBi2O1nbJavrjj+4
VRFhU/PmilOzF/D+iyLesjvLlVBPIACUxn+YqgIV6DrEZl7DGyFxVpEZUKXOK7pj5jnA0hDENlX1
NCjmHd7fd+RfHfqt51u+hYHuwAHKjz4snqdLtA5NTXMqCrB61cjaYuN8L12vqz4VIpjr64oOUZEY
IRxu0mKJfJIKcBuVJ9cJAn4Ak0W4xKwIwDpbzLlLz2rKofqQlV3ofMKVm/MMuDteTkXM1kUO114H
WisagxlJp1yuRX7EIQ36pyUijrgTEEj9Nnr9PFyxkgZfFr/S5G4Ky0Acka8CY0jX6U49dWVesVs9
le4C4UYDjty49cEpj9rZ5KpfSNE1TUprBwRimafQLsPAq+Ifl6yab3HlGH4tIpICYOq1/sb8wvdS
90wbfqRuW0RgLF5b747RXNyTnLD51CrlslvE7NEfB0Kv00+zFqp6Nj641E9u3QSITfnc0U+Tifr8
p+RDsHTxRCUOU10Opkul1/gyAW6fRTe6EjShw1whGCqi9hdUR2Z10zkEFz8W9f0dBYvGB40Zn3Fl
kVPfpUSAYf4pK+q6/AQmxtU5UIhGLd9oTdr61EKrE/28MhzEsKCfujHsWAFqoK5EvnATgwUFcppo
ucyW7y0aCMLP1O/We9q2Kz+CsqMvT5lfIFu/8DBcj3D4WNSqqsvsys0j6R0CTjSJ2bz2zk3FRC8j
cOrlS1ccVw4h6JhWOfbKgDPjw4Q7XHCUI0itVWw4YIY4KErII68HEtU1RResH8oTy/xsPFYSgHCT
yGEOO/CdaVS17+bA9HParW37I5rnkV51Z66/GFyjkAolASKTU95Upfy0sIV9qUB6Uh5mv1B/mTus
2BNY72enX33nFrj8df3Rmqgw123tT9UThAd6c1tko3CwI4bleczN+tus1RDEwpmNOIz52rB4YoHz
LYNuoPrUmqpTCVVOUUIlD67vzgxeBp3MYajduJjDVh1oB9x80s6G+6c8KubbwOWen/REB0DxRDO/
A2dYAaEUUWjQDJKlg9jerFV1g1Otc5MZmk/TL+UOekgy3WO7or5RVid/dQr9q3WL7jf3DUkcGRby
iqC5evkEQdKQQjuhj3AXg9hodT0tkyMOvWnwiVKd56znVPZofM8kT4K+HZNSUoqevsUHV/AxPLNM
J6EekbRZHKpQDALLNWBqQ/15Bd1e85Ipb3CvwqaHPA7tzgeia8bWiZu8QrCQUWfisaPdzgHJAfir
IZ3aq78eDoOvrHan/IbnxVockJ4PflfZhB+EXvOHKiqaHqBl2pNbJbzKTYIh0kXSVAsen3VgyUvO
Wu3ToWCB8mXss1Df9FORVx87yeQjcCl8xAtBLea2r4emTEdZmeoaBHeLe5yReIZAsbMWV4HxfQkb
k/V6pyqnCUhcmZb7L/2Z4QCEDyB5u1vrpXt0Vk+TFFu+yQ8+d5YyrqVbP3cym7N4lC1bTzw3Q3St
JoPchwChL5gmM0UWEBWPeHnfrF5w7Byuv9ZFD9op0RHDD5lLXQ2uIyDEX5C69oavHhg+nqfCy76i
KU5zELAXU5fkLXi5nxbvzLA88Wa5mUtNniPPq9cYO3Clt44zCXpRout/+nxEaKTK5449BGGFxg9K
HO4fAMJV5sgjcG/snDUbYYLd7yMrty8D9EE96MKT8kCg58wT2pjH94+yreGt5HYQoSEyyAcOjv5w
SiAcxD6GjjdeOEfWNU+XjGreN/kjBa0mKBfBQwsimDKeh2ivyWfrA6wgTfvGQ1NCmT+KfvJO7jkB
oBb/sjvE//T1uJHx+zVo/YeZBPWjb4xzGrg/NonJh2wntbARk9vNPTTXRLlV4z+MIVHqBJvyokp+
duS6dhduIisag4wAGNDqlT34ZJhujDMUd9DHNDth+FsAH8R6dqcPGrqKqVIze1hWNR6g4as1vBxr
oEgzjShZTm6ZNr7zbeTMu/CRdvylPQL+WMPAaj/dUyz8YvwsMRp4Lri4JYFrOQwhar75BG2t901l
Y53sjqACKSXw6XrRgwwrIAapnpohbln2f5x9SXecOtf1L2ItIToxpcpll8tO4zhx7AnLTu4VIEAI
EAJ+/bsrzzfwVUzxLTKLB6jUHDXn7AZnwdDUq4CdhQVt+z4Qj4RDXcA1o4N5YZeQKI+8G4c2FTlc
7sdSA1bITyx1057J6AEgAyg+dZ3nSNBsuvn3tu9bQe8HaRGKqYTtB5wLmx0jAOQdsogE48rkL7wx
ba5QCqWLyOdcPxpYLV/l0L19gfOA/NoBXHBdofKo9kMQ5SsvmaVpPw/ju3ca4OepTFON1gJImuts
GBBAeLhHfNVO5uPK0F90IT0JBXK8px8ZT393Q+DDqsi03bXfgz+ezeO0H01DPkNNYNzYKWtDINPY
FnWe68cpkxoePAgS3XMPBs9o9vIy+Djb8xdjyJQcLneA1j+yyi+vdN9CoEhFNylV98DpbA1KayOg
psrDYGD9I5RUdcICr7t1x+HTjHDZX+7Hwu5mU4hg1eAHUandB4oTJulc1uyImpL8jCgxpB4S5uuv
bKqvax6v1HOWmjyvk3dLTpZ1rRuV/78miTe/Tm614z121T8t+i1vk8ptkxHrfCWoFnYFm08ERmyd
tvGIMnOY0+l2EnneQRYDVYqVBhbiyPYKmGjHRlMWwyMfYA294wWEWW7nMafAOKG6tkZTXGrm/Pd3
Y1e5IucFq/tHkjH+A+SO5nmamXNbz6uElKWhsnYEF++k0IFa5tfYeDP/BCUe5eygJo0CxOUlt7Af
hFa619TNGI7xMD+SHvdvR0EXq62GvTDxD68O7+oGOlPg4zkrB8JSNsWmHhHTtXOnA/XYTaY1Dwwe
ErgMtg4j07Hicwdv2wyWsN/MAMmGV8Y8GnwWUw30UMKj2mVJ5He+s4IfW9jdbbKSrgAMylONik42
e8dq6O59PG2hH+3mp5JFX3BjXQmzpWG29g6FbIBb9BVF2h4ZW8rVHZcYWRrQf3id7lzd3rdkTWVq
YV3aLCY5Fu1Yoir3yIhIv+peRc9pDFi6Y2iwcpdfasLaNtg4UnjVa/PY6bz4BJINAAzEFdMRFyW5
ZqiwlFYMrOtDPuCqGrGJPM6R+jGzOU1CRp17WiuD57//6Mdp0o9YrnExB5/6ol2ZrYXzxKY8aYVz
XVaoHoj2rNeQDzGKbxA4dlFkz8Hg3TlC+uGXTRFouzIpyHKnc1SSb3Ksaojh0B2saFyMplMlHUXt
1DHBw0jidtshYzOiWIXEgo9E3DcCs4FEFM4udPDxPyVTaJvXu/QMKaZmSmB2b1Ya/YPs/yCLafvg
dDQduraOx0fgE0RNIMCXQeQ6yaFg4XdJ3Gu8z1PeEy/eSxjzzHdwHZX8GVkx6pxKGcts2IMiWkwR
hEs8ln9lNcNdb2UKlibcuqMw0LcqAb+OBz3wvHtkXuiU96aLs+h+7gJkGpD9qNwX5GJVVO1Nkw9z
+iqGFj/kdihS3JoFwKghKrRFDT2YyCUxhjWo5GsDuql5ypsYmtC7GtzF/FcXtrXQYLjGHBgr6Dgj
6XELMfdz5bxUgXCOOVwQNdmHkEhCti0VBIkT3sO9OUh8wge/3PttOQ3fxxnq7xi2dFaPaVaW3V4S
LcuEgvONgFTgoI+/hVP6DkBTAV4O0LkPCxp/40HAOAwF4gYO6bpmbQ7fWAhXeEe8aql6NYSlDaKu
n5o9mWeKMjNlJCLfoIKggystonSKbsIhzOhBwHXA7a5EQUK4GqVpxmqxr4qQmq80ikaaJwS8n+57
5TKOimUqgRZ7DH3Z549QYvacJ+j080LsqpqPYZ1oVdJeJwUZguYrsKkmiHcMfHrvNEaiDH/mHTyh
WFIpkYU3TtRnIryBnhkqoPt8gDcYfmnqAASO9FSMfGirVNFOezWYin9GUpdTf28Yr+heQDcjqA5u
SDx1jbOcdnznwW2xPsqiH4cugX/kGH2mady4PoAUzLThVTaMJP3n8qpbWnR2YYE0volIWH+bGPy4
CbYxUvcOkDT6W+NJvbK2F24QtnkGqcKpoG4efSMB6cGFoWVfwfi2FfFKaC90wybnqaEN8pFMSFkA
pTfflJPTfJHVVN3JbCzGm4LJNdzJh11xfVvkN59p7gZzlr+drbS+C9/QX2UTreEEPjzS8PVzq+9u
c2kaASznRMFRstTspwk6HH7ph7u4S9fMD5easC5bLDawOurc4AisYX2LAhyCVIeRuw+wmf28vKo+
PjTRD2svU8indw0/jxJBIsyldEravt6JPP091XhW4IC+M6L/6eaxuRND+eNyu0t9s1Yz17B9kQZl
pbBsfnSgZkPxvvrRDmG829aAdYUiuNO75RhiflIWwiyg/pGSqtiBCLpFaSqCO9H5jfRuBVTw8SgN
6bK3SdDijTmwT0sa4HBWbpsLI/QXhjj1IZiSzcFRh+c7IDpAFI7bosu2UJLPHbDuSz6oNaGuPQwR
1DljSM4JpI3GQa8VwT+8L+P75y3g3QD1kSLQDoO6V9jBe2Xv+CMfk4Hy+KcTZ901G0UUwft2+r5p
xm0MsGDwyPQyKj/pEg9uIsxXZKxKqG2CJ7qtBSvmp74I41TM8pPP9E9lIG0aV8AYFi7e2pdbWNiz
bKgvgTNPpqYq+0lgCgaWluZHOO9syhljQqxYj70CFjX1mP0cUglJjixtYMPkhl+pyqunbR2w4rrK
UQOdUUJ+q2iQPfRN8ytq02AlH700OlZMM/jUAVpr5CdCmwIJzqLe4zK8psu88PW/kLuBNhwY5+yn
aCW5QZ0vU9iUSrL2/l/6vv0IigiFpEOR/WThqFBtyCMOA+tUPlwe+Q8PVte3obaypwMeVln6JOvx
O15y5lGFNepKDbtuHNxJL7ey1Akrpp2cFpP0QvYUTX5+J0rcQHSQxSshvPT18174bseYSmTmQR2M
nziF4JJjBLzRaMWP2377udV3X0fBH8bF0LN/GrPwy0RAug7DYe3idP6Jf71YMPz2YS28uBwlT2HR
Cn5X3VZfSng773HlXEsuL02wFb05fKioPwzRUy6iR5N7c8IdLP4/OYgRlnbX20bJiuDQtNSjaQ3V
9pZm3m2OdI68Yk2Aoum2Bqwo1mUaenBqjZ8qmFLsA9m7b6oCbGTb52047NDAZEeXTfwkkTm8iXFt
/2Uyx1shmnyYAHV9G+1aDX0FlGtV3eY1KkrQo/1qvHuBawbT5jv8zMg+Q3LGmbOby4O1sKxswKuG
ZnnEqzz66cMY9hY+fmLPXN/8aGM8+rc1YYX0FAU9yYiMfro182+aOS4PeAnC9K2p85UmPpQ/wFXD
VsENu6zITM/KW6pC0KGCf1jRfNHsC43kLSzXvpMiOHYw+JI1g8QQT8q5et7WOyvoB6MVvFXq7A2m
5HG/z9KqgWUGQCV50DvO/nIjC/sWsYKfSNLhURuHP3kV0l/SUPMZmah27eRYWgT0vxuXSlXehsKL
nmrR/sooz/aqjt6iucw2/n4r5n1RhfA2KthTWnD9pBty3cpVGtnS4Njx3tcwZKJMvBTIzx7dUTdg
R8ksXVtcH3/fs1Vw8xmG0tGky5c/1A+uh34PnMeaYcbS161T29VBK+Z6Kl+gM+RfUTfr4MWOFMHl
hfNxgtv1bFRqnjEWaScWL6QryyTk9a4dzI1XqCzx5vG7M1TXaRsdhiy8K7DL9GqNY7vw8PNszfhe
s0rrUZUvPOAvsLS8AcL9cwa2DF4zfTJwczCe2bek+sXxx5Xunlfs36ekF1sHPHxSKWB2pXip/OEG
Tt7Ia4GbkDg0TeYwIDugu1+z4eylzMGhc7E7lKk+IDm09ib5eP/2bD3jIkzhhdRQ8XIu+/FG73QJ
PFbAyx8+nH0Dd5x353Geavbjcpc/PrU9W+hYu2OjS0/599x3fshSfgmzHiBL2n9rfbpGLl9apNYG
QXjD85xU9S0IJwTobSS8TeBs8p/GGrV2B8dNPR+PafGSxzA0hUAodFIAIH+9PEAf04PweWt/EGrG
xUY04mVq6O7PckCV6VCb4fAnJuoCULsG8VB0odmV83AT9RVghNFzCAVLI3FIBU5xuPxjPt5pvb8k
kqOYNg6SYG8cC1Dsmtpgm+pg2PBqpFxTL1xqxNpSOpRkgTRU3n3Xn1MTOde7fPbIERnVTXc4j51f
5O9uuilrgaKXMb1nTfaioAjwqazCbqXcsfTzrfuCdFMaIecVv2E+APqbGI8OmZP59CrTVMwrV4aF
JW1LJJMyGFQ0p/6RuuUDaYHY6TlybJeneenj57+/Gx9YBbp8BvXtiFMO6r/h9CpSvGQuf3xpfKzL
gIJf++hwho8zvOG7wvkBAZPuqqb12g16qQUr3A3Aa3MD0uyRek2K0lb0BcDNft/CimalD+el+ME+
bQOnFDzZS7cK/aNy2mPo31ITgjfhX8mUfy5D8hno5BW8x3lJftSSFf1ahr5upsA/EuyPXYV3fedC
eLsdvqch/UczdyV3s7AP2xgp7RVDoKOKvoZeCFkB4GSaxC24vwPG0P+eltMmLpGLa95/11bWKq+H
gIV4GVsIo2gYPCUDA5RFUVwd5on93rTK/tJT7mBDPDcTmgn4dBPm5cGEY3OfTunazWdpxKw4JyiP
RH1IyVuZ8SBO2lIDZAJ3613YggMUMr12CVpYzjZqyoCnq/g8lC8okQ03ytPRDc3B2Y+6VQ7ZQsDb
AssxLGxRKsOx38iB/yCidU6BGTbuVbaoMrx4DRxQe/KGlHB/DLF4b89Bsm2irWDPAylJ6tflS1zl
5cPYTvkxbINyt70F63zneZ9FHYSeX6oR4gkQq7iHA4E6gjHhrpxHC0FuCykPscpMoX089EdxGCdY
z8HBbRer6AiuQ5PADG3lMrEwzzYkiga9AH5fx295PrjXSjmkBuFWzc7KLrKwL9q6yr1geSo8L37r
uUMPhctVUtcOu2UeSO3OPKX7SQzzDouBHjZNv41+EsJXbIxG/5XFYfjUAA93ZCmOE1aWW6QmIxdF
y//uWOk4xW6GkHhzUFG9Hj0nvmo9EGzQizWI1dK8nEP/3YFbZVOnAKFnT4PDxWcXlFSSzPi38Q1o
aytPpenB3DHpGybbve7COnoIXV2t6NIs/XrrRIcmzSBdR/h3DCWlR6YIMCuOZ5yVI3Bh/7NBTo4w
3Dtb6LyQOfhM/Ka5yszgHGnQ+o+XF9FSB6wIh3iiycU4uSA29W/zwMyux8G+skIXgtsWWPYJGXjE
Cv+OxvnvFMrxpEN6BUIYXjJ0/CU+Y9A2dcNGKhk2pWisTZ9LV+f1oYKb0ryfPeav9GRhImzJZRlV
U9q38K8ANSC+TSNcbJXnAmcI1vQmNrPr2SCleCj8plDGeWtKKLUVES8T13O6e8qCtYTewmzbeKQQ
eqIsN136xoahBGYuYL+dbFxbredd4YMLmw1AMnkdgbw4O29q6PQBwjHHtsfDzDi4gfYjHtGX53qp
mXPn3u0YxRCWeVd0zhvw2XSXdtCB6GJR7/Puf/urWElJLA2WFdsSsIq+7NzxWRddS0CFLNLuK7yJ
ivjmckeWFpV1fpuh1bCUEs5bIAZUJMfifsycFmQqzTaGhRXdUGMKdCOND4rY3L02DFxGSNetAcCW
fr91QS/cOarGmaVveQfJt8A13Q89tnTXNZRsmwMbE8JqDa50kPrg/gapuSa6Mv9kGLRNZUPPlmzW
U5fGEzRtfrXgw/90nSK87tva/71pfm2hZjOK2UVVEvZevjrTApUjkF2aenXsQie7utzIwiq15ZrD
we9g6jrQIplwW0NO0DFNce9EWkLh+nITC1cbW7YZukVUylZEaKKZ6dMAVGMC79s7XhTpjTE1/y3r
Ir4N8nolM7+QirPFnCdfqylsoukZuaTwrgHile7ALtV3Wus2v6tqZAYPfI5r4JDgPt+G+1IUkCG7
3N2FZe1bcZ8rEDTZrKdn1WNZ1136BQxpdsqGfK2FpTmzAr/LgZlTpYc54zWo4IQZckAOa2VRL02X
FfS6T8fQ5D1iRkelP++Fi0Kj8MbyxoALC++NfNiN6VAHB4CIBmdlHS7NmbUZTDKuNaDf8zOEPw4O
aJNB+1z6DcwYxSEt5K0XPCq6xckY91JbMlPlJOgMFEd/cVbEBxIHV8TEw31Vy7uygcrNpoVgC2bG
Y5orEczp2+ACWhWj3glSSx+Jh8nU1RqHYWG12ZLBsRZdWIXj9FznbZA4PtKZ9Tn1RGm/8Qps6wZP
ZBb1DG86pC6dQSUUhOgfIUGXLg/Twmq20XQAbzJXiDh9U1DVF4c5Qxd6LwuGlZW1NELndt+d99XM
eeFS7hUJrQ29MgGgO7pCFmCYql+Xu7DUhBXyvHJICxFG560IewY0LF43foScCc/8bQfZX2A6kXaA
hPYoleeNZ6p+l0Kqr9sNXuCAP325FwshaGsKi1FAr7YJ6F0Vsi+SCiiwooyec+xb/rlyI9t62OWR
Os7VmD1dbnNp5Kyw75CL7SfJ4jdWOM7z5EaPXZnKR6WqdGU7Xrju/QWmK3hopqZlRz3WwNoGV4Dg
8sTLzGGOsm2ZFBtRx1hVuF5P0qcI+fc9r6TctaT3r2oFIZDLA7UQJTakTioZ9dJL6VEQuDrhOK33
UQR/rctfXxqk89/fxQgwYS7EJYLyF6xVhy+Djrx9YfyXig8A1sWAhKxMxsJ020g6T/ZSO8phb21t
5KEBxzvxecT3WbYmxrM0Tue/v+8JINMBXAjoHWGZ2E/U01DnXH07LH3dCnQmlIN8InTxEymIABcO
RyNjawWrpdGxznUFNYMwnmn6do4DUeO5zqvgrs9R1rs8zUsN2Ec7XjwkMzE9ck6B73HMdwrPm308
i4fLDSyNjxXOUArpSnh0OG+5QTl0n8qgaI6FnrtN1HfXs6F0GgoU/0vDiTrwnFc2lt144rgTq5WE
4kIPbOVLSQbhCVQ/ntvRM9ezKOmNU8gvl4dnIaFhI+lCgK7rsB7oXV5392JAUcVIlBpDOMp4cGtu
u2iTnDLGyQpoiut2nEkn/0nzQkMqB8KnYLek2vgrt8SlcTovsXdxJop86jq3a57FGMkXEIPnfs8g
ar5WI1hYqrY4ZZWnLnxxnehIIpFfpR5UtFgZucl6cnppMqxYFpPMIcBWsKNhkO1C9p4m0khzEAb1
bSNBVQFPc+NoWZENjQnNaxrzX8iXOfHB75wgu5sdVawp3S6BLmztyRwyHy5ei+x4vj9T0tzq1P0M
M4a7CiXsSatj5fffhrZK4Mu+kn9YeCj8+SnvloAywAH3ccd/TRmAiX3AYJll8k9nsdSHKm3rq7nI
b4YaAncrp8fCmrMBeD6OKUimVOzoQ9ItoU3eJY2otsH7PBuApxxf5+6s6PO5LpxBvXQHVeS1+Vn6
6edF+H6sFMm9aAiR6yghRIPbdH2Fdwn/enlfWQgWW1pyqvOqbuMMKjjCnV//CBn6mt3PfBXKt/T7
rXAPp84b89xxn6HRDUvHfAhvHfh9Xm37/edW340O1KQ6H4ov3pGPDEovDhjeukCWd87i39tasIJ9
GnVWBwiQZwqIq9+JMgnmsITLozsdtrVghTjS1DCQis4p3jyCzPxUXp+XP9TDN55MxDq8fdVqt5Wd
LpK0Je0/fCxzP97FEJ2dxv3lPixcA4l1fCs/Jq4ODX2W/Vk9V0pobgKp+h2CMK+F8ppNOA9q4+o4
NJph5Tnlv/yKhAmyymzf1EWV1JPgm2aDxuc9692KismZ19dW9Ln05gzeKNDIi1oQwCroMK008XFI
UBtgV8koA9yry34BTK6+gQh5Vt9NIYx7eS4+jmlqo+gMNLYqIlPveF6xHSH/+kEMhdUAm97lBj6e
bGoj5szodxXGiD632nvpNeE7PwCkv+x9uS/bVWrLUjNWbOdjnXvK8/OfKq2fq9oUN7qlT8yfyptA
l/nGybDiG+YRknUKCs8JgegXe6lEUImnFDpDK1vUx4cdVLH/u6AmVkdQ32mBWyHRowoYObIqjkGR
xiboDON3XKjjnZPn8u3y7CytLivaAZOe2pi3+a9YNGofeH67L4tCrhzdS5NiBbrxyymMqso/+ngh
7fMmZf+m8MNI3HiiN5nugpVI//iORW3U2xzkJkPxTj43YryJSvXGwWE/wCb6MKRwMVBRva0OTG3N
MAUFIVi6UPkMEUCgvOFLn3Rzu8aeWuqHdXxnMQ2LMB/yX6ppBIjEIoBtpRdku0gV8SewWp2rrufp
ylpbCH12nrV3m5eoYHSKihn2RyGCG8oZlKJn0R0aL1tDXi41cf77+yYG3c0U7/pngPnG4tBVQQky
7liEp4nSaO3Ws9SKFfsmc4tUmCI60h6MFTmU+pSSc/U2h7nlpjixlcSgFhoErqq8Z6iDQv7QCfNj
IPp8v+3rVtQz3F2pB0HT5wCoD/3qEXjN3waOjpy19NTSEFlxTjyW1VmUojjCdZ35CYE04J8kX3eT
zeWac+YCGhwceWu+mQ50K0T93Jbukw/xoEMxp/G3HjKKu4gD2WVc7+SVeJG6oHx/k2E9HdJM/N40
jDZEDo908CRMXz1Ptcz2UK+/hXrudLXt49ZRXwkzpdkYhZBtaX6olprdAE2f3eWPL0yPDYaDboEq
gqYIjwB5VQkdqhQuBvSfEozQTZldGlnBrjMUiyDOED4rMCR2qBd7t3EFQcXLv3/hGLERcF0rR7/M
6/o5JX17Eo5W3zZTGKgNfiurQdU1am3PAKZCpmMaZpPkvOJrhgpLv9461Rlj9RTMpPiVujUSwqEq
hzrponzaOLtWeBuVexWSX9GzX6Y3yNiLXeC1R5fIYqWBpQ5Y0T02uQRaPquemYZUEqA9TpglRjH/
etv0WmFdOdMIwVfsT5RBvONAgaAuriOH+PPT5QY+XP/Et+2IUlAN027kMoOCLiB8kpJ/Nbj6e6Se
2+RyEx+OEZqwJtlxy8wLBJkPNVf72YepYGpW7tBLn7bmF1Weqmm8fj5UHtCBY3ecVL+y65zD8y+w
Cn61NbOV1wML387zwZPjtTPfdR2qSnkN0/CNv92aWpkL2ppqmg5B2B0gwXgN0Pq2EbeTqHioikJC
yPlQgAKDN1IcyhXA2cfnDPHt9OlA+4wDxjYfcKmIr/wkTLxddIvDbe8EO7Nye11YlHYaFZL6jhsT
PUM7u38IjPMQeMHBc9rnywtyYWrt3GkMJ8LOgRL0gYzyGsbN10ro26yrYEZYrYzTUg/Of393/YLr
FsXbRM6HEOaBe6cCtq0ZIUpTC38NDvbhlRUzcY6Jd02oEoYjKovRhBRd4ufwKKJQ47rqPGA8Mx28
uLTkK/WvhTizKcq0b7OsQtnlMOTTVQg1dQM6z7bJsEIYVxWZEqeZD2o20dU8puV1E2VOQltcwUae
ypV4XuqCFc9qglGrO80TcPXfhTdcxVKsrNb4453CTpP6EmK9EFSsswT+OMUJbxT9nE9a7uJa8s88
nf6VAPXsw4x8zkpvDX22sMLsXKnMw4iRzEGrpEJ6O2/dz+GfnKxL/r08MwsLzM6X9tBDi8tomA6x
4EUSc3dft01Sk+jKVP4DHpFbzlDi20TlNBs4srHcPYiiaJKO8/l6gLnBlgsSvn7eBN6FSS/8knfQ
+T7U4/A89eYp7L5dHp+FbcRmJkNKryoyJ8AMAGj/UznRASqdP+PMe6yyNfzwUht2kOueDU7hT4ei
hfY5Mv2kcZLYn57qON9yxcAAWcczgwWDW6lsPoChcw0Pl699FqzE3NIatWIb9lVCUx5iBfHvJelh
x3W7KmG7EM92tpQ2UwEvugwXF1lLdR1WZoId+NqqOb8tPjj97UQprfEaGKaSXrMmv+EFdH/z4Ya2
/beizz972r8tmjXFuo+n+C8SMoxwAhq5GCQvF2miKnM0swscd3xV0uDfy0v148Hy7Gxp6NVZiy9O
B9HL/FdR4BWVTLg6bbrK/EVF5rIpApO15CD9+ZUHxXw990CSXf7tH29Df7GN47aEhtwUTYdeCHdf
OX7xMBXdcy+QAcodMaBO1JYrx/bSOJ0X8rvNwq+q1FFxRg4AczskqaQD3b2Zl/0a4v3jiPiLRBw6
ZwOkQbgHQPzcW0mLMmEtz6/cwKtWtqWlPljxjLyoV4QjIQfWT/BlGJHyhQ3n2gVw6etWSOe8A5on
nTFCQ5Ne0TkfX72wDn5cnuulr1uHtKgH+JoTUmZJaJhzz9KxxKUm2qTCBIVH68qdz3UVByACHCr4
Qe9Uk9bXHL4GyOqvrtaFCbYToqiUjs0U+QRqhSNMasJH1fXfICP6ddMA2VnQ0IfRqfI6cqCK0S8Q
oVHTrh76bg1tuDABNv1Xh9AowXsEZ1qISra67VJB0yP4N9EaRGKphfM2+C7EwgmUpA7PzEPqzeV+
6obyiELdmjH3wmZqc38N7Kcqowd8XaGogqP/8L8YUxDLdAekebZNw7lz7zphCtiaNAVQuUKQV1Vn
v+NZbSqCIz1oxa9Bkn1seyxS4QCBBM40pIhzvSYFtLQ+rfjtmDGVqaC7L8rU23FXPPIMF662YXy/
bWysGJ6Vk1Vhm7uHuXE7mBmXzhV0gdbg7Eu/3wphJapWo7KAt5vBqU8ZkF8+vGfhptNsyukQz05m
5l0FEWjJySGnMTn6xdi9Bi2Vm1xZ8XkrnSk9WPhBYoGdaDzFPwCcB+TW7bz4y6bhtxOaqWt6APzL
+NTp2H2lvgbA7//j8wvjb2cziZMrFWRFdPJdE+pbuHvr+lBoSsZD79Le2YKnwSCdm38XYDqEtWAc
mOikkS/XB4j9wKcK2Cq6kgJY6oYVwEhxUSSqCnYSU/iQDlGJYjjM1VoofKww/5ZasMKY9EOcwgMB
O7XERYXVgHKqPg+PXtVubcKKZfiCaRYFGTtxwrMbPQJVEXioJc0ou68E88J+GlnBXPXtXJvGa27O
iMWqaG5z0b4Ns38ai7Wr9nnI/75qezbD1wiWlekozKkSBf3mh1GhEoD06crrfOHzNq83FDQidZWz
Uw508x7uDQ9BydcUzxYm2Sb1wgCy4F1NvENayh9ThaIx1foTKuLRpsSLZ3N4zQjHt6r2zSmFg9Ge
wUEqoVhLV5f3ioXZtem7wsnN6I6ud9B+cxs62EuVW+39ht33AtCQy40sjdH57+9CmcgZRQTOcOKE
RZ2QtAog1trSTzAS21RGIJ7N4e2UKfs4197BJ82XP8exghnu5Z//cXbHC604Bk9G6qE0w2kqtIbd
LicnPbIDOb9yiItqpBk6dm+K4WvbrSk0LM2LFdimnBqJKwY9MAkseF5peuU3IzkY2E5dBxGonytz
sxQcVnjDapAYp2TewQj5C3xxtW/7Vb7q0seto5pJ7vd9kI0nmB6I9qH7Y3CTeMJr6KbUBUzo/ru0
8sj3MhQxYas3aC5hH9yE866c2jWm1MLT02b1dkGpRSvMfA35D5HoDhv5Oc3jh9UXIeHI1OA/l1fZ
QpDY3F44mooBXjzRSUAJ8jBR3FT9Sap97KxWCpeaOC+2d3FI467tvUh6B5JpdUNj+LOWU4RbWjVt
qXQSz+b36rj0YfxLzMlnDuYYKdCYnEoXbOV/t43SeaW968JEhrGI2YD9ykOtqkvxbABiX56gnLIG
5F0aJSvcuQ8QYTUqD8d2IZNwENVhctynDMfS1bZOWMFNs8iD9R+eKBD6QVqYzpCChKhMkIaJm6XR
JsY7JsMKbdlExUwEbjg+jPWe4XipjnB13cRkwNet2IZUDMyWsHmcYO18Z3JKv04t6GlzCfvCTcNk
M3tlhNRO1bLoBOetl25wy6tUgtM1e6tWEeeF/8HFwyb3dr4O/bbFtnr2WwPAdtjD++EQleZrNtKn
y71Y2ANtim9uihjWPWCHAoIOLuzcOadoZmbldrCwP9ncXtfpRYzXD3oQNjBOami3oySk+7rzUI9j
dbzLcIFbWbdLXTlHzLvg80NoyKqsGk85BCGKHTE9TOIC3J/HlZN2qQErulOYsLSMlOYkwHSExxqE
OU5FWgLAcnkuFkLb5u36Yoa3muD/u/NLHOL37hy8xNDD2nbV9K3IllHhRqQ6v3x9+srZ7H5OSZCu
vOuWfr0Vz6iAIgsQIW/C4HiQagf+orE3XjmsKTe2YMU0j3sHgmwROXgtHGH8fDR7pBC/pVzGh8sz
sDDDNi2XhyyF1jv3D3oKXqog85JiqNdMGxYGyGbjhmHZT+XsR6czUpPt4F8CgxI+F9okLcRLgo19
OMfiuzBQ88jgzQYB1STEFriDQ4S7b8tVot7SEJ03q3efn5QOkeGLzGliMg4SQ3uV7+OhR3vb5sAK
Y1TAqtyv2uC6G8BYvqpqR1a/4ga36jX0wcK+avtb+IPK2ARH8FMKA/a9gLnXNIdfutxhibOqjbE0
TtY5naJOEA9wn8oS1MDLXRcjTZahALq/PEpLi8kKZTE6yIqJcyJaNdMEA2rAnyousOHJfk1QdKkN
K6I5LNKRHEvN6Q/yJlVTue8ioKYdtSpetjQVVkjLfpoGlZbT9dSDLNSWD53UO6m8E9zE1xbUQjds
/q3mvA9h0zOcOiGiPe+d7krSHDqwTrfWxMJk2/Rb00hIKEUdOUEkuXz2lQ8/WSdw/E0ixsT7i3s7
wAga99TopOiYB8lUQ43mM8SB1Zrf5sJBbftZEK57HxbYeDp2ZZdIaMReaWB9b1QI+mrh0fIGNvJr
xiwf1y7hW/ffLUQWzClYa8hJhcx7YE0/7LSHXYqkUI3legwTqI3XO+8s+7ApWmwQmUxNN09Ti9eL
6DsoSrYM7agBmrx1uwZoXloDVsBD2GVyC98JTjpj5Y5LWLL3YlgTVl2aIDve3SqSfRGHJ6J8+V2x
4VtY4OP8/MD/P86upMlRndn+IiJASEJsPdXgqu62q6qnDXG/OwgxgxAgfv077repVhcmwlsvkDVk
KpV58hwb12qTDmBjvG21HLunDZvaGHHa0Z+8Ln/j6Bvk9wnUf5MUDlJo/7ZwhDjGD2Azyf1m4EcJ
tbUNOCn0HZOR2V+fxcJ+uBgzO+QjaNk94Mlz/hP9iPyxK1FqvP7xBZ/iosz8KUynUdT8OIboshck
7TY56f3DEKJgen2Ipf/v3OOjahoQxc7+kUSXUi9k4UCIEtFubQpL33cucjrNwYxbkB8V3l8QQCu9
hy6UN0ZSvxiR34UJxJvLdA6C8QgS4wmqfS0ri0+i7+t2pRK+tAOXab0fIKtAmNMZdkjAGnCUWT3c
j8DKP7OCrCGYllbIsWiO5CaaBQp+JB64/Tdt7lu1ywIhbsvA/1IUeDcFnRppLbTmjzwfsvtympBv
pMpkz0Mq+Fp2c2kSjjEbXkdws4ofa3sROWzgL6IBjf23HVLHhG3m9V6qNT9qCAP8S3qQ+6HJO76J
PQuSRk7+DEp9IbRwveGoYg30Zj0CdmdXs8sLR8jFj0Eh245QIwwPVd34m19KXcSGP2XfT4fry7M0
gmPD4L1LedZU/EhHcEFw4rE7KISYfViG4uH6EAv768LH2oqUflSaPIV+mn7WDcSrWX0bXQY24DKx
d0fUENZAlVWzI1T/xC4ZOv0GCSe7H5EyuM3P+Y4hW2YGPic5OyZ5cFdryL6wvGMrT+ql1XFMGC2r
fYn+1PGoeZ+3m9qIzGyzdihuKwP6zrWMmKgwqpyx+rpmj60H3SwWogHktr11bNePp1BUDWXHFjSK
mxL5jX0YrQqgL62NY7tABwZJMwh2JEjqPdsYpHSC0fMtf/2PDltVdOADFBILcwGn+VYXT0M03qTr
6//RXAuC83EidXU59MbW29aX8hij4L4NJtA03DYD13alTlvIQSEkrtU/aLPVdzMEJFfaEj92DH/0
1rZdnIDMsCDoRPSCjbRFfUi60EeKrLstv/pHdy0lrBriPoJdtVH+RkQ9Ztt5sP7am+eyDn9mJ8Fi
+Ltr0IrWuuhSdqybxt9RHT/XqSl+2BDyD34a7VAGKlfc6McnlbhCEzVkQuSgfHokhNFio8aZhA+R
aqja37bXjhmXEPo2SUnmY0lHRFmEjJH3GHrCq+5uG8CxZPTbhP2UdPQIRnvwoOgoYHxb6Gw+3fZ9
x5Zzqm2RSd9H7lPFr9yG5h8EEeYmxUmQXDj3cFAoxQAx8Y8zKFcgs1ue67ZPQGc2rdjDwg67sLE2
9zphmz44mjIevo8p3oBsitTai2bp844tt1VBBWHBjEirMu1ONkDN7pp0gNTyTevvNsy2Nsz7rGzY
kQKuYSMBNhK92sC+4CxczJgKOStqneDwwKQ2OkObvy6H4RTEhXebuxaOMddQfO560lMkGPTcbAAm
CuwdRI3D4DYL+wM0lvRhHnlDcBQaufkaCehNFd74HCPCsV+K9g+W2oIezTCwTTJ5xRPEyUGxsf6c
XNoE14KlYFVUBBgiTeovyTwnd76X1ocqkmuipUtDOEYMKSmeN2VODlZ53LMbeOEJ6sx5rdT3VJFK
3bgZLoAM4jKctmyYjqKgvfxUQp7I3+C2q+Lv183h47QeNFN+vxuECgRpUoV8WCJ/KtbwPRXj9LNv
oLoLye/8v+vDfJxIgoa2MwxaZkDsgAKZCJMtLSHrZDO7hQz36VehjEBZZa7Yioks7I4LLOMQDYlz
FtGjDqB9gqYa+TUfWLidC1++XZ/PgptyQWWQT6JZHQeAZPWTPZSpSvZZplZqcUv/3zFx6Y88CRvP
HqUn+z04HVC8B1PaLri1ckxcsYhyAqbYTjE9At+VbyWYU7cgeci20wj82m1L5Fi6oZD0Qvf7fJTh
WJ8sor+/WX8jBAFdDb8fKEK9ogBYcz6OVSQehGDqWA/Jjw56vrf8f0QrjmXk1lY5Pl6+0Kkro73M
o9Z7HBo0aO1vWCAM4NoEqrkyYqp+0WEU/AUBjKw7R01rhpUXz4fHCN+/mPy7FyFJ4x48/qw90cJH
6NoOzZB9iosC3dFzROiaL/zQg2CYy/Dvhil5bCZQ1aevyAoOW8GJeMizJN2mAiDCXq7yK3zoQjCO
YxWtnABBMLN8TVpQiPkD0rdQTwMPabVD1N5v8yg8TqXgh+u7cwmY/giaMZzzHjXhANC6X04vIgFS
zq91s0dnrf4fsBx/SwqK0zawzY9kgGQWKdawO0uDOjYDjp1kSFUwvtio6rZW5Acuoi8mrJ+0B84Y
v0q2jagfoZOxEs0tDeiYkQxN5MtOjy+jqapfA17U4QD0LXZjIbsNhN7B+RA/Q2V8LcJbOpbu3dmW
Q1dlkXpNFKQNSpn4jwYAin06d97D9b370DsT5haHE1VijJKML6Xos/vRsuFT2vprJBILa+ZWh8fE
FkJ3YnzxVf03FFd/7RHUlL2t3xd/tzQ7MGxaxJJsd306Cxbm8jZrBTHZdhTlq5iz7IGmyEglTScf
CgaJvSxaHWfBwlzyZr+rM6gtNv0LnwYwOINiawvRT6QziJm3Fy7KxzH176sQFnd9YhdP94GNuXTO
xHpplcy0eoVYabizHGPRiz2jchJvO44ka2zatQTTwrlza8l11saRns30OUHJfeenv9A6UPEQhdnc
Nh3HZSSkLIwYG/u5bGVa/U/6Q0jvIPmUoNd/1H5cVTsDHi2701oIelOTBA676zOyYdKZEs3rGEDI
b5RdfZrtbUlLfN1xEH4bkCYoU/M6pn3ziSSZOhSa07UOlaUT4DgDP6r6Soi0fbHBPDyOM7a8nVl1
pzWINSduXmICdaPr27PgFdzqco6na5jlfveSsD7+Ws5B3IH+JRVrp3nBTN3Ssh1SqEQOef2a8Cny
70sptJYbS8oOtX8ksGlTbdJuMvUtYSJBZ+fvFy80UBLTtpV5BT2prrdlB1JxFdL8n8ofo/Nta3aZ
67vLPVFMxVWh25cxHDIIk0ANjf0vjbtper0+wMIBcCvMhqfcGtMUr7JGIFpWBo2lJarJEm3wm7AG
dXWQroYQCy7ALS4LbQavM0V8tn7vbXGltXdSsxGU0v6aUtbSIXN8QE79cg6rsHiFIjA/lWVkhrtI
oc/l7vp6LX3fsXZfJtwLmqR9zUHWcydkHxf7SlbjuBL2LC2RY+92lmNR9lV24Vavgl3dCY1OYhDl
icNU8XiNc3hp2x27l8o2OuJMnkQ7F0+lQCIeBbwatdOOP0Lr/WtV0TVBpQW7dMvL6DOyYMMc0xPR
KSR8x1Tp5JHZOpIoOLPY26UDCdaIbhf2xy03J4rkY1zz6Avyk+yZEosnohV6xVoWdsdlMxl7pfmc
yuzVRIqjwx7p3Hri8b0q6jUdn6XVcixexCH0UChXr9aLxG6E5HN70c6iDA/oUEJT66Zz7FadjeKx
H5okfaWg6rX3Froy+XMIiY1g5SAvbcTl93eei+ZxDWzaqF5NNeg7pLL6B4a3+spdsrQRjpkb3mpS
IoB9RQqW+iD7MmxbhiNL913TxysPuKUpOLaeXySUaT95Lz5N0Nln5ixpNsXQ3tSzg6SqY+vCJ60p
hML3QTqCK5cGDyhigbgJdZox/9/1jV6wdJfSRLTBLDST3atmfRZVez3HLcS09VDxdkuhEmM/h7kn
BqisevO4pia4sHRuOdpWVW8s6KvPsq1NtZXgGtrkfC7XSPIW9t8tSI8mDcpstCl6slGo2eRpHdJt
0lcxf5yrKVu54ZdmcVnTd2eYzyMVsWjFGZD7MN2Ktkz7jfXwgL++N0vfd2wdekqdTaM5OtelCD/n
YMOkGyDlIapy/fsfUzwR5hal82FIPJ8H4ReA1bLgromTyCrQgzUtqqS2auP4iRg6Dt8D21rzjfpq
CPuN4k1v8o3KrUxes9ij8jaDcgvYBl3bTV4U4QuZtNiC88Y+Bnhz767Pdmk1HZ+QyyArq56GLzQr
7bYF5vOpYbe+ad36dVIGOYSIZPiChzrQvALA+WfS5NX3639+6UA7vkBRNlIbtOQFJDGzfgavdpJt
S1Xl807oNe2bhbvFpUKpi5nVIRvDF9TX5NZMjf8EjvDnLuqqxwA1hu31uXw8DHU5o7lErqSJB/FF
FS0EfDTN6+AbyeI+vI+gk5Y+Awog21s6lQh1+VBG1PubusS+5JmMv4taB8Vh8NXsr0zm41NFXero
HoIPYrZG/pdIQ5LPEVXsOxtq4X29vlhL33d8gAUU2dNZoc6K4r4vFfs5gmZ0xSQ+PlXU5Y2WfVem
BFS0L3ZCIsaGkAvbKp6Fet8H8VqmbmkGl9/feUkhkZodURZ+Bdx9qEBF2vU/aRc02S34NeywY9d8
SFBPNUH8YiAV+6SSJPgJjvtqz+o5f7ttE5ybvi5DkHWL2HvSXLc7hchoHwTVyg7/et78mWahsWPb
NqjnqPCy4EsehDp7NOOEKwsdiSr/AQLOKIP21ABwbYqIie0SyFJtfYmOn309zIP/MOdzx+/QyxSd
DbgRmweI1IfZZwhMN95Omg7PQmG0seXGKFAe76gaovxOJW2IXJXspuYuCEXfQs6MM/ITYHE07F5f
tYXT5XY0i6KTbaggkpaQCuTQ9aW0u+VjCK1UaLLam7A92H/nrYL6y5SnWSLPmpkJuoBp+9iwNf3B
j8MjXOe/H95WdEbnnpR4KuBxRQq+U9h4OyCo1EX1JUDPxsplvLBabuFeg2ckTnVsXmUzzeMn34Sd
vwH+nZV3fY2Gget7suB7/2B9MUghkSGRzyPQfwcblNsyQXOODioQdhLvx/VRlubiOC2U9FTQFBP7
kgjTHWmM7k0JmqjPE2/WguOlIS6/v/MqHPqCsiwi9mWUJHv256jZ8rYS2xY13sP1WSytleO4KMiP
mkY28vmX1cvBfEfNDNqdIow2abiqnbrgH92CvhiC1maMeCcrwMnzYPK2PIzpwNeUTZeOsOO8Ws7m
Mo90+0pDbR9UGn+RCTAzuZbmqJvhcHMOlwrXk2UNGdFC2r/yVEXm3vYVzRFOhiO8MWuzNRXSpRVz
LF5HFDDiohJnXaAyzsUgXqExuNYgEF4+84E/dov6+VBNIQov8cmSCIjEg1eZqb9HEteLN76khfhE
SF7aDYdUQXnM4YDZvRy8tJHbMWjYVxXTNIJd0TrZmiqs9T23lkm6rZsiKbNdWXAh9rSC1pUEV6FS
jxAVtfw1l8OEqpnwTPeIki+andNUzxvGhyJGON6zLHyWBFLazW6se4iuqSjR6Z0t45J9kqKHZsxN
B98FHWjUMRibUn1u24k910kBHJTwv9Y0e52rdO0NuGDBLuYgL2Q61Z5NTn4ZFdWj1Ln8KYHbiD91
jZ5uelJQF2ug82bWRZ9256SO8scy8thflWfWKNKWpuA4oaTPfH+CyNgZLaAJwFDQovEZ1FU7eVuX
INrDHCeUeD3qnNQMZ8lV/ImPWn9iacd213d6wTe4OANozobKtFKex9Q0PNqoYh7Cb5AYqxnyGV1I
Plvbp+LHRHnb3tTfgyk5DmnExTnGvMsxaDUXm6Qq8mpTjK3X3haTu+CDkUw+tymLTzwrJHvMU9Mj
a9mb4N/rq7ZwMbg8NiT3qjEaZXwKePqGupv3FAWB/BTQsKg2ERBfaybyccWPuow2IhFe5M1ecebo
RH1oG7BeU8ByxyKVBxKiP64fQBe62ty1MC+X4wZERklj27o8l1oFj60CRo6Yi0b1hFJzGiLmub5+
C/7bJaNJqm4A5KFRZ2QAm/xe0zQY7zzPu/FNxh2ztF4BcIWqm7NVBUiYc9PiMQMcNbutikBdFpp2
8KK5GEl19rH76bPtkSA/NWiQX2OzX1oh501TQ1WuC42NT1QUEvg13s3TplrnhlvaaccELRvntGyn
+lxrld6PcjzoFnlqTVDWy6LbujkJ5U48IIA+JXlPy7OJfXJvELQ9ed0ajGxpjZwoIOnziQ8edlmW
JSq3BlpHLUoF9zedUZdw5pLslB7YEc80SdTRRwj+UMfZ620fv9j7u+DVRqwIwA7S/ZezuvzH+GJK
74IaGgn7277vJCbHSAhInXDv1Ui8iXd5DG34Y6wqBCTXB7hY0gchErucq3cTUEraKgZR8ZuO0I4j
IuAD/UlUD5Gp9OH6EAvb61LMcNv32cCm4MRFCag01qiB7GUZfrvt85dh383A96C9yzwvfWvBbvdU
S9QajUHfwG1fd+w3h9+xRSW9V0G69E7UHfgRZ56s5rcX7Jc59ls3XQX/P7fnRFsRbC3NmnRbQ0Ze
fWXt0JlNj3xhd74+maXNdqzYpuCiAlJQnNoOgoe4WH/mLFQvs2//um0Ax5LzGS83HH9yMlHQPkCa
i23F4NMDciJrTAULN6nLMcNVmsYQrfLOo4EsIZ3zPc7T9FQLIKfbKNWbTqBjsxnRdnR9Th+jkOgf
8MSSQYnLZOFrnk9vbQFY2CbhDFKxY/g4g9l7pkBChvGc8U0X4zl2fdSlaTqGbyEWGwjWDK+CA9SS
qOY4+uIfg7rkhdPAbDLwWffBbZ09hLoQRsrmKVWFHl55AFEoyaZ+V8TpP9fnsuAAXOAigRJ7AGKg
8ITOHkhQcFvz8q4QLP962/cdD9DZaQaPgcneBrRyRs/Gq5L2uwTR11DeuBuOF9BBaCCeLIdXv2VH
ydJ7INAHPBuhziYMblqvgnDadMkl3TYjxytY2SVgByrZqQQp3tMoW/Ip4Ld1AGKzHTdAEqCeCTJr
51xMYYN8Xhx5JoYwOjPgGLhtBo4nUDrw4ZM9hFRTSA6c1eYwF/Xd9Y9/LKyLtIOTzJNzQ6cBmdxn
IFoeLW2e6Dzuall/kZ54Li8QSkvmzywuf6AWIVemtOA9XThiOXFm52ymJ1NU5YH2gMxcuJwPEQHC
/vrELtb9wW3sAhBHXQuIH0E8xW87DWZ2tA4LiFFv8gl0uaOX/MhQt3u4PtbSdJybv+YCXQFR30EX
NUg+g24g/29kTfvi+R7xVs7x4kZdBn93OUOBuky0T80rGYPPuoVy3i9EkGT2L2vK+gk1BXi3qgHu
IaaPXlJ9uT65BZfjYhD5TLUvbRacZNgAsoXaeDCARBSqYSt43qUBHI8wKlAMS5/yE+jUVQc9l3SO
974Ra2S3S993PMDodaUnK0NO/qShFS5nPsd3syfNf9cXaGn3HR/QUhqh2pLFp5ql87StPYnMjciD
vtp2LMzX+vmXpuG4gToCn0WlU3oSZiCfkARHgo8D83x9EgvBkws0bEGYV0AhLD2DBwJVkUzzfZJG
P3HE0nN14V29PszCJFy8IbV+gxpMi/xWH0HgSOY+UrpdlzTNbYUvF2CINpSLErJfn1uRjHdaxv8k
FNjMeVyThVmagWPrgC8GaWqNf7LSt/G98P2Q3vcjbdeCpIXj5KILbQGhPHSiVmfZpd5flMBL5T0I
uDdRW/rfb9uGy+Te+RKUyMfJG9L6TUUxnTdJnIL3Z2C4ea9/f8H5uppnNvfBoCtD9rcCfLErD15U
Ka/Y5HlrxGPMbJR8D7RAWPTQqjjma6XbpUPsWLqmCpSrTRWdROX3E91UbRoUf0cB9cMfUHMHKpAZ
kpKVKvrSRjl271c5B/HLVL/ZGOBspVJ5lOrSsiXArXd9HZeGcGyeB3LK/GqaTvDC5f8j83Rik7+m
JBpXAoCF8+wiDRU0t3k4wr2baST1t5KyIT7JuA5Xks0LU3DBhYT7ERphM/80ktT299D01ulXX8xh
t2/mRNgVu1/YehdlWE+Cs1GL/E0lghxp5X2tPUTewAK3B3AbraGDloZxrJ+qfjB5EZITMOZzJA5S
JoEfQ8RE9PVO8UEP4aYbGIhNrx+Apd25rOo7QyUDpWMeBcXbCKnCaGtMwepjgT3KV7Z/4UnmyqgB
zxJUJCmbN8iygPZwjLR9US0HTUwCjp3HdDTZOdOKVRrhE+28+7HXayHN0tFwLv629hmPcpWc6qx8
RYlPPqRd8HmO/eL++uot7ZbjD8hIiEYrVHASoswPCDKS3WhwFqSk6mUgZsWbLjwwXUwiFBPKNmjG
6mwBOL+30zRovck9irg5zTKOyy5XNP1k09KoTQaFFHYTixOhLlARE1JzJGX3xgcDHISVs/knGlAz
uy2wdSGJicrQZVaFAIUja/lEdV+xrR9H8X0aDuYmihaU6i7L+u6M+zxugkD14YmXMJ19W5qs3Xem
XuNlXtgeV2CtnOehqPMU76cCCHrZDNNGMG+ju1yilQukhk3Jd+i9XntxLhxrlzMn6eZMx3Mngdg3
cwTOJZk9iFzjBm8IF7c5BhelaNhc49mWzyfiByHZcx8S6vPWy9ARu4Ym+MUU9cETyoUe8p4TJgKd
4OkMLO9Z9H4Zg1NUISYpNtb0QfmIqjmJ/+30nKZbiGAP6Q6dh0I9aK+kZsfKpEm/oUQc94frFr3g
D/9QawPpKDMJDryhXneiUw16U/TU5mu1v6XvOx5Dhq0PbfIuPrW6a71dKyQwrPkk/TUNpqUBnKAB
GL44g4hI90YSwx+N5dCraOvpf9eXZ+noOfGCplBWrjKCp5SkUAyRrAdGyu9bYIyY4CDavmWYPzTb
xm40dZBKdtKzrKKnpG68f8cyCJIjm6heeyt8PJk/VNtki2oGqGswCkmnz1KhFGbjiN31bXATVvkP
4TZSzR3VVNJT24fQ65ZNUk6bCy3FynZ8fP/8od1mklBGeZB1bz4Yz+91CjUDSN+kII9mcteBU3El
xvr4UAF397sHhe4lRNbTAPPwWkUOStmBP2TTpZB8fcM/juf/0G1rO9Dj5mHUv5FRd8eY6rm+4NMZ
wTU3x/MJBB/1eNdwkEzvbhvRiQ3QXxFlCdPybLyAfqfI2m5yCMrspB9UO5U0KJr5qzyxS+tHfl8/
3KGJPwY+PY1FENldIvKw3iWRXNPLWjrJjtHjoRPHIVikzrysuy2WzN7XUyG3A+7vlZt6aQqO5XMw
23Cgivs3wB2DR2CmvOewD8OVp87HV2joIv7yOgvHlE7VE3Jq6BJsSPtQFmm9KWlD9iIC6x9qs9Om
B8XjygtyAXAUutC/ixxLGUWiQWjTeRekUWbTN2OmoIVOegM++Q20YR7RxKI+9Rp9OHOvHkjqx+3e
y2av3wA8JveiCYotFADyPemH+hVUX6rY8NGvd+XYXUgX0z5uARwHRxyEcSGomYGCVEXAM5IBbKRj
FIX3Y8TD9NNUi7x/9oeM1j8aw20rN2mW+vquGYlK7q8f+oVNdIGIYGtogTRVw9voefEJ4I8xffA6
byIrz8kFf+TyCNUVlJ6yirBTTgr/bMeebPMU8i12hrQA8gFrnntpHMcfqbCQSayr4c2naCq0XN+b
Gu3Y4Yy8JCp0X66v1oJVuaxCObA/ZY/I+0Tw2h8OKtdQAzQSQesmmMGFeH2Upbk4jsgAlcti3hZn
5Xnl57Hg4R00dautJjnu1iBfVdpZmo7jhHyVRGFhFTnVumPeZz+iOtrkYHNo7ugENYAbz5jji3SP
fFgyD9XT2BR2Cyi12fd6Dfu1dIAdLwQw9TTxwoSn2lBzpxrbd/vJr/twf30zFr7vohAJEXLWwTC8
JXPOH2ziAYPj5Wy1VLiwBy7Ij3RlL0f0pb+N9RzaA+FxNwJ8Kqb66xzKVp9um8blmn334jFDC4Ej
KeJTA8GEYxeO6ltBO71yYhcuaxfexyk4asuyyc9AtU8Q5R4PFxjhQZqh313YOMJQrXEsL63X5ff3
E5EhMbHth7d6AlHxBUY7eni9p/I2RELoIv1QP6FkQl79TGUEnmXBR76Npzldo3FemoBj3TaRFVUi
zc85K4rNpevmkADkuenTeY16Y2kIx65Jg/BeQ8PqZKO6/GRntBRCBqyOn0CJVv+8fqAWnJQL7rNN
X0VdbRCfcRDdq6B81p6qtkWI5tGgDr3b7g8X4+fHA2GTxnbTdKxRqxXEa75pcHDYu7otld0OKobk
x0rQubBwLtCPiEAUTQMSQylMUuxplDYb3xLp7yQacVfijKVBLhHPuxNsG0CLfX/Ggy8Z8IwOx0+2
6IqHZl3QdGFv3I4PmRE7qinJXmpek+cxT2K1abKgOCoU8p/nYB0AszSXyz94NxeM1HdxioSd7sGq
Uc/qvkYW5cGbV8VNl0a4/P5uBM1Uhr4xoF501qXTnkcgpYBaTeDdzWqezY17cvH+70bBw6+INCSh
Tz5jDGANzqALFk0v4Ey9SXWR/CFrx1UDNjGEKfArIIy7w9sylNM2BpuvXWu3XXDD3LF7XkQBNOBI
8JeyXheg36jkClKhQc22Q8s7yAMwH5T3mSnlbdliiBr8vnB5KFrAD/wQRKOV9xMY6bn/mgaZzFci
roXrlzvXez5NaRI3IjwmdAqKcQPu3CR8ImASjlY8zMIBcxGG48jzPG3G+eRHWU13shvJp7GWioOo
kN5WSQ1dXTtR+1MKVUn9pmef9Zs6aRP+0Kkk7ffX3fHCOrlydqJIIaLeGPkkMpA6bloB/PB2QiPp
yj4suBQXaWgGEM+oqEvAp0kLNFuMOzuJYJcjJ3Pw2Frn68elgT/07MopDArWJ+ZMuk6B5YKO25ax
fy9kWxwMp5u2jrodCLbv0anw9/WFW5qYY/ktdO7jRlXTeWxTolGX7Mtxx3WR651W0M7eQkDeW4O/
Le2Sc/eTZix7oZH9qacm++77uPvFEK09yJdOsmP+Wd0nPp2b6TR4hd6WpOr2Riv/s/LMymItjeBY
e9t1XlUpZU4ym/VWCJCh5V3RPQ0i+Xp9O5ZWyLF3P01ZS6usedMwd7PLi5l/qylIlVZu+IUT5gIQ
c+DRE3+o/RPNTPfEoW2XgYbfTN6/AgLFHLE9yoU5HkHxcOFAj6Ai/K2P6xa8djdN0AUkEmpM5wGC
fTIQYY82Iumjb7kexEpRMrgcpT8z6KFLl9h2UzVMYeKdfKgtGzQqFL7+j6ZMm3s5zjlUwCySdHsz
MwsTC5vIi76gSOGJHesykORuAtpCtSZBGp56GygrpMPKzBfgROEfMEVvrDOfDON5vDDklHHH937M
9jWI89o4/LeGLvGjyCjfNr55KaCrvb2+5Asm7iIYoZVEhdW2P5UKlIhcQL3KDwd/3woCgvJwDSi5
NIzjScoq99rWapS168a0J9LQQt1JyTt/D8nlKn6ePYR4K/v8oZ34gVuGS8o+KcG9GIBlPVNfap3F
j6hSrJUMPpyKj3Ly77d66dNeJxpyuL7PjkJ4P4QaTkOlPlc2XUmEf+hKMIQTBYtu9jADSQ4EfX0g
jB/9gwYFdAEa/N31bf+YVgNDOG9elc6jNmPKDoSQ7Rh7P1AbO/BmuK+D4UDiYIv2ujMggY99isQi
SCJWBl7Ymz+qcbb38qbuA7D3glAUTh+Ju0b9c31WSx+/rOe7SDVpqecVJQsOoPXMtmqs2C6Mb2Rs
Rv75968PhuQFm2O4PsEjehhE6R2HqkWOEgpdKy54aeedS1DFDSJtk5FDkfmvoETNNklTPXSkGlYG
WFoi5x4cM0/3cVlBiyAtym0ygrkwIEW5ks36MMjGqXLuwFqXShd0oocxMFtpAfLUA6TdOPmCPES1
nSxdeWEvTcO5CpMJJQ9Vtc0dWlv9e9yM3QZouWh3/Rx9vAu+y/4B7oQROb8WxpHPrb6rPZK++roD
Nq4wl3bX66N8PAffpf0wYopLnswQNQK78ZNFcmveVH4p18AxS993TLxOxVBrGsINzrbaW6x9rkA6
e9ufv3jHd6ZWd6UFI7ofHEhnvC26kL+MswhWPv6xi8U99/vHLW9JQtKiuTM0/JbUc/+5Rb8y1MDL
DUoKwY27fFm3d1OAokRY9j4KdCJOz0aBwZ+k5Q+P+WsV+6UNcIxZcwMK3kRTUFWxf5F//070sAZL
XFoix45Vm+lOD5IdkNlFpZQ/XRh+YWcpopjbdtixZU+ZeYIiZHBgUGbajiGsC5d2vb/t644Bc6+G
wEo6BWBzRy3xF29rodi/1z/+sRvy3fqYqjqN+60IDrmS4d/YXrz3g5lveIeIH3of5XNHVl325VL+
I6j0fbcylgCHTQIQHR5Qkz0k0Oqzk0IuDnleE0BolIEJpytuKl1iMMemy3qwWagQGZQ9ePbLCXzr
4xR/Amx/XKlcLq2dY9h8BsS4ZGNzBwmEv3OT7/GwAV6m+NvSfh+qeOWmWLANV+YCtPpcx4BQHTT6
yQ8J6BrLAHzE1/d/6eOOZYu5CuM2bemB6gK8B+VI/o4KOX297euOWZPUawrPb4KDGvFKGGneb0pL
oxXft/TfHcOGHjEBwVVKDugkmPaShnybmfnltr/u2LSU7MKLbMmhzfi/I1CEh5hB6+j6xxduTeGY
dD0IZcIJ0ZePGtA98hLZRqX5eI7TKVsZYsHruQWnGqzlF2FletCmJfHRF3WFsrFum3LuNxPEj6na
NgGj3eGmKbkFKF5VJAUMLgAwLa3v/o+0a1uOUwe2X0QVEkLAKzPD+BLbsZP4khcqyU7EXYAAAV9/
FvucB2/FDFWcN5cf0OjSrVb36rVs3D2hP6ApDnIXu5gGbNukmNCz9AZV5VChZqCG8gtUmrt4LPZZ
gll8qlNJuzrpaVR39hCinAmS1MEPNs7qyo7/JWEhSFcPLsXydDO/wVIBXkccFmUURft9O2CY8pQN
bCztiURTi5CepkCC9CNEAQump51DGPbszVneFGhRjYZgeoT+ygMv9FeQMb5dnsGKQZtUEiLtrQbE
zXgvFmr+zJGwfyjkWO27R81SE6s6YdfJSCNZg/w49hsd9n6tNzZ47bebJu0C4GHFuKVzCWGGWAPM
OC4U67tWxqwooXWprQaZEbxFyg5cHjicgGRuOdKVw2kyRTDZF5ZSDV6aZLTCBvHXkdm6O9b5Pj4s
2zZrSTlKlVaaKGj4tO13ZUPN0J7mOQR34Bbj/MoGmDQUUAGs+qyY6rPMoJqbS5SOPGcTPr+2RMv/
30XAMp7RxAKkIEIXZJNZot5EAIaeALfx5R1eCSb+IqFoXbdvIdIaNW3dP+aj60wh1QuXisdY+dvn
3L9B/9cWj/3afAxLRjJLoT0bBypuoPVOwT99StE/G5LFbVye0doQxvWsY0IhT4IZ1SxWn1zP+81G
kUf5crIuj7C25cYdnXcgXLBzBAD5BJsr88Y/uOMmudra7zcsOufVlI4qJ1Ez4UaDro6LHEb6ECyJ
gF2/36wZQeN2HNmA8KhsZnEtOClOpY+Q4/LXVyIAs1jUj3GHLl9E2+jvQYN8wOUzB4o3TJIO5LB6
U6FjZRfMmlE9d32BGgeJCu0GkfL0N4hys9PlSax9fJncO7srW9Ayt2TJ72X9T3TBDocRFfzDvo8v
O//u41Ov5QgZWrzMHVcc8gxfd9MtrsG1X778/93HxQiWsDJBahUbURxob2voH+yi5EP21DBfMQBM
nqTLL58VKH69bPzhTdq5tkQ97YuHTFKKkk2e1aV4dqDNFaw7RVOf2rzdql+suDvXMF0bTMj2lOHd
qUlwFSf1DXpRmqhtu0+5J+lhnvx/9u2xacWdAyx2mdVnkSEZfWy4Hoq7WlaztW8AsxTENC3r1sPN
0IDrGA06Ij3V9k5dL/uvOo/dAAna+vLMGvlLu1keOdxS+4zLLPLYY0tmPAecKM4dfUiXlM6Se9y1
8GaZJu1yAQnAHs6t7H8qAqGZcXB3NZHYtlmL0WgrnZtaO1FZZMUBCm5vxZhuhUMrZ9PUvtLVNEHX
E245h7YkoqE8LJHtnwJRhghcbse03gAnr7gIZlgxh8z52Fp4FPDGImdFs+EKkN0f+9bfuH5lTcbJ
oVV91h1B6cgHIZSlrWED7rD20w37zYMyLkAbjlC9HlnYK2kdKqvZSpmuXF3MMNoYQtQLGiT+k7r6
ns3lL9VUnxeO3nYfOQBanYP/umfdqM5FW1j8h1fpP5Bheu36zt13r5skETmXjk9RBf3fe6WXNrJo
oFbZd2pMfgiwTaaCIK0SoSyVhCxAMwESQ0+XT83KypuqVH5AJxZb+Onc8j9TOc4oa/tXhWx12CFt
enmQlcjqLyWqhSihpIAHN7HnoeQBGlngZfJD20B88fIQK+fT5H6I21gs3VXy7GeVF4e24+HJ4bXN
ruZgHB/DdFmcSE5sGfwp83kK8xamm48dcly+2HKgK27oL6mp2fVBHNvWSKaI78rl14okIILOnnQ6
RONon/etlGHJKB+MHAdWnnsrQ6tsoVFyHraUO9a2wTDkvMwq4pUBlEhBYxRqOv3QBGQfu365yfyg
C0VFm3nINi3l/9rPjs5YbwUoK2fU5HsoPbdyWtbi47xw3hSHlFQo3daxHipoPtcb5raSETdJH1Kg
RFqUGeuzqnRkEw02cvusHfdTb/Fo7If7EeWifatlRNKsaJ2Eutb/7bPUfowSUSGsfTUQk/xBaiHx
DuiCPxJxdOh7WYHEvrsRi65txnK83sXSYOUv2OAvVQrIX35KO4k+eTCKNQNEjC6vztoIhj0LO5Bt
VcMKIMkK1Q+CYjuIjv27wm744+UhVuyZ0v9OgtkVOktneL1ygB4GwtDqKOKyf+sJqLxATw2uxqKK
tzpZViyPGmbNhYprkSyvVwejlRzKfm0vNjZ7bbUMs7bRzOpMBfH/NGkThzlL09PkELSFWXvtz2R3
yJEfBz67RAtJP6APYAApVR+A0wmSqLvanW3bJHjQCcS3Rp3BItD/y+9Aoe1YYFkiLvlUTwod75f3
fYkoPqh6mQQPQpSgrJ2b6hxPvn9MFgUjOdRgdqKueur1cE+9Zrjpezc7lcWmUsbKFhHD3Bu0Wf9v
6YXXjn8LoVN5JSho4bMJ1b3LE1s5YqaqlHAC4IWQATtPrmVf22R0zonewjmv/X7D5BtcGgDUivqc
tlwc4iCQT9AeBkdJmsgNr7JikP9i3955FbymPDr3Md5WlXsjdf+KKEEfl9sVGKj2CGIEsXOlDNOP
XS2d2UdUNdVCHSmHGLuc6RaIa+USMVkc4r7sS1e11VkE5A84uH8Advq1B/diyxlYx8lDOw/R5S1f
2xXD8GMBZXTbhlXGA0G77gg52SEfwRe2F3aDQtF/3STkCEFFN3TVWZcQ8juiJO10p7nzwEKwaw4m
ZMwe2v8LcQVxinMzaBqRcbgf0KD1dHmElYNlIsZ8loNzHiQhkWD60XfESwl6bB7zCPJ+z0OcnfYN
Y5i4mmcYHw/kOZ+66UZodqN4Z4W6RqomsfUUJU6+pZ6wsvEmawMaV/NZTnBiAkrvJUXzfy3ks1fD
YC5PZsWZmJAxtMWBXoQONtJl5Exj65djb3LTr33buNyRZ6qgGaarc99I8SAKxb7VSVBstfusfd6w
bhkng9+7NbQHQSHBf6UC0kufhOoKbyNEX1t84y73p1ZA2gEb3Vh4h/EEWksA0R8T5Bg3bGI5Mh/c
UaZWFBAAoH7zEEovMAaeFtGE9wUDBVUFt3h5gz8agqNt3LBrbvWuHkt4qbQtnmhsn0vZn2TBnpaD
tG+IxUG+c+gMKlT5PHt2JGXWhqoDgX+MM/s6iyk+BlCn2oGaXaay2P27cdJ2Zg1rcPGJQLhXliyr
A5DPW5Cuj3Z7+bph1tzpZjk3KDkAgwbagAH3de+O41XCG3vjAf7RiV2GWIZ+N4EmdgBGByTgPKEo
EFM0cGayENHlXVj7/cug7z5Ok6YqRFpW5xxaXT8nNNlHEGqOzw5omY+Xh1g7S4ZBp6jDEBqDHY9J
eY5n+8FX/lU7sJuE7clRLEtkGDVva+rNSB6c026aINcB4lUxxPOr06nk6+VZrO2CYdZ4JyVORTGD
fKhFZMsmfsisek8GZJmAcVVLEsiYDimi21K+xSJpQkgWbxjayi83UWMluGBKPOTxbY7KQ+YA8wx2
xK2lX/u6acZt3HcBip7n0u2Vvp4a6Bkd8tJD/+SuhTehYWjcGLuBB9YfTsCCFzZVs9BbjZtckR/d
/1h6k62AuVDhBO1UdS6pd5JtDOaGJcdlLzku7sU8zJt5wxWtWIIJDpsmlQRuiTzXnHwq0uzoOxD1
dib7e5V6L/tWa9mm9/Zs0aGyEwv23KWoUlJRtQer4XKrl2ZtCoYxQweDq2yAVFlI0aaL9cqeZaKe
qZoO4HVnGzfcR0HysieGPaO/CB1HEA0/+zU47rVKCuTErVuI1bQHKvrp2OfeZ87FP5cXbW1Shm2L
Pp1dcGGUZ7dJ0UFXx+CrcPQJ6RzAEHHcNiKDtWEMI88BbPViUC2cNYsPcaK/oPHlFkjp8yzSjQ6L
lSFMIFkPvY1RkEqeoRo0nnU/HvLetY9FG/RhwzfbetaGMYxewa8qD4zaZ9EDDSc8PJchVokn7MM2
IfDaGMa9PelATZZD7Yj54nvj0AN6NoGoARWDp/Kvlzd+sQozksI5M2FkE9ItthwbeZaTeIkVIAmk
K9rTvo8b97byIA9TUoUAJ0DjHHhc5bFON/Mhaz99+f87Qy+9mba+j/sInNOvPpSsTlDY3SJWXfu4
YeUloW5X9sinchBrhtxHKkemmw0nKx7XRI6hWzmZZ2dJ97v6cWrlcFze88tTPlAxOW6DcVeCGxNE
Ng/gyB+Ako1mQV9kZ7014yBCnXfOhp9aWyfDoiHW2yesw/mhcfeTKtAStdu6CSu/3oSRxYAC+lKX
Sw64Ho60U9UrOP7SKIj3xsYmlkxnyhutggPolSeQTs4ghQm2orbP/GiXDfyFJKvBhjZPuFxF6QCJ
Y08edJRb24ZY8+UBVryECSSzY89CRtNBzQKvxYiPgJtIoPkjice7W6ifl0dZ2wrDlDl4XyHzEQDY
IvrfCuxJoa+GR7d39oi6wBGZgLKlSJhzt8M0IEQXchtiFQh0QBe5C9O3jGCYtGS0z3PRlWfegp4S
VfrizUfJP0yhjpdvbMaKOZhcBJXFYqFLPLVGMVL3ug1m9G8XQab3AIyWSRgXNYggYi/RmQOYC8Sy
U5E64ejx/HB5l9d+vmHNdjlA3JV0ApxfyZgeywqVtcrGu3TX500AmVUlXPtdSZJwEuyFADV7oBYJ
9v14E0Am22ByVEvsJPSCEpJhvJWRkzN92vfjzdtYZR0Vall5EA02iGDK4Woeys2IYuVOMLkGWFWn
Dh1mK9IjyjoIYJZezcnOohE6qWDy3uePTGUjrQdStQRYhb6DnTEthsMM2rmdO7wcrHd3spWPPRTd
veIMDOWxissod+YdOAKcfNcw3x46yDZp8WlcBiEY+s/jZpp45dib2DHQU8Zl5eOWFB35DMo5evBU
sPPxb0LH/KnwYq8ATFL18tzm9GocSjuMrfLoZpsQjhX37BqGy5qhyTUUcSBUg/4F3cJkuQA+1lHg
8rl8/leGMIFjflx1tqPVHCXe0HyFRob+JoLk2RuqLZrqlW0wwWM2txNglks7SovupxrBe/Rvi/Ll
n7/2ccN8XQZAdF6ipjEnNAehCpLOXmNvhUErl7CJHutHiiQSotwInD31YcFfxZNMQ5klDx7ari9P
YW0Q4w5mDpxbB5GQKFVLjRRpzyWi44uTHukefAXMzEST+cSq2klgE+ymBFFXHicHr4Jw0OUprO2C
YcR+KhvXATU1+t8VcNwz2t6HVj/u+zj9r/OJcyGsxEdiW4AJCNCQkYcVBEQ3fvrH/pmYUCPlxWJs
XKKe61g8oEEzDws1Hksri1iPKMLhW+iBj7eZmHCjovFkzQDoew78PqLe8AWiQU+gFnZCGjcbGdW1
MZb9eeenmZhKp4f48zP32+tiiquw4ulDl1QHGusve7aDmJijSQKP0laKPPt6yh5UAKRp5TO1cR2s
zcDY7J75PYLI2H5OY3g81usjLZu7fq5uO8/eyCV8fFqJYwRbxJnnsq8S8lzEgwtKYX8urjRX1o/L
C/RRpZ0H5F9G1nebkAqoU/KW2s+qd2/TkjzIEYYm9RB1tEI91/3uZN19BmKYjSP8sQsnJgIp9XPf
psiGPPeD6zwFUxHPV9IjcFAJXgxbUI4VQzGhSAB3g8d1HOmbyHQ05F4kG/1Iau8aBbOb3i+fLq/e
xxkyYmKRfJ2TUfRYvR6coVM6ibB0vMjx1B2Y/x/ixD57PLm6PNbawi2H8P1OgUajhygUfYMOyQ3V
/Gs282tml18vf37lLJtgpHrKLdo7DX3TE79OWPq09BcXCEP00N1fHmJtUwyDD+rOS/w4r56hofCp
lPo+l8XtzIK7VDd3suYb+d0VizH1aJop4HNXW/OzklTe2lPpn7MuDaJ9kzBsvq6XPrWqsJ9FW+Gd
ONqnrBkfl21OYiRoUrfbuEnW9tsw/LhtB1VKNj8HrMzCDo1UQBCAWNfSFf98eS5rK2VEbLLMNXeb
bn4Geej8OYbYx3VtOf0/l7++MgETjhS44GLxvGp+bl0RHGdbxac+G5qon+hWc+XKBEw4UoPGonia
Jmz1EAuARIo0Kl13Sy1nxSRMFFInLKp0Yc/PJGdPDSKSsGf2udH6H2cud8DC4H9NzFHdZhmp6n5+
jgNBTlXM9aEnHsgiQJ5yvrwPa4u07M87x+GPfQXyUUs+j5Pb3WVp82rXOt/wSmsfX/7/7uO61MNk
ATf/PLlKh5L1j6lod4CNlrUxArW8DaDTAYbet66D5iKfzoTS7zroUfeb/0DldcMtrZ1Tw6LtYPJ8
C7y/b2jIeiDB9OAhITqrzaBt7RgZhgxmqhjKEpb35g38tIiR1Cx78IHWmVENvLzFK57V5KRiXTKw
JLUFiIu7LzR9rFV1Uwzpae6tUPTzxigrEzFhRn1csVLPg3hmdgoZJMxEucMj2NkfqmGLuWFlJibS
SJSy6Vvkh5+dif1ZhoDfuBaZe03s/rR9ma5c3CbcqIfYN+TiXCiFeemDnr9SWR2XkyWxLcP8FWK1
GyHiin2YjFQN1JQyN+fOW6z5kQXV5+1zu7Ydpl27zOdVjzmwQB8r7V2hITmk48JKtSUHuTaEYd0E
HIAgrQ7oG9IzNzhXk9uGpAwOxHm9fHBXbM+UeBk9pImduIi/8TG4rhECEH+6GbJgnwexDdPOrc6P
sUr03yXC719eSwtuNUOoXoBy8PIk1vbYMPC+0FleaeG8pTl9mCTEbS13k15/JUA3YUbUduoSbbrj
G5RePgM6enBQ5Wd46C3hHzi4GyhPlu0WJevHU/mLm0rX2TiA2qR8Q0NDwm5o5XTVlyzIyFZ29+MT
9RctVWXJIQmCpH2zkGuk6SGj2Tify4a16ECfJdEyCfPejrPfl/fm4+WDXNV/7ycRx0IVzdS+6SA+
FHDArYUnYIlsRTocE/iUocf/N4/Cx37F/guIlNWta7e8fgvgSJadynHS5DSGuhqiCkFiFvgbN+/a
UIb5C9LzFFoB9ZvEbJbZ4XxXejgGY/5vupYIfry8hh/7ZDswvEDs1HqIfa9+0xyVQgomPyQcnKA4
luxnktLDvlGM217ZlkAlz67fOtVdtzjVKFtErPbvvM4+2JvtNWvLZriEoEucrGFT/TY1RbgMNSG1
nQ/xoQuQhUj7KLb2rpvhF2Q7Ar1iS/kWzBLIw2+0aK9FGh+y6lc2bT0L1w64EcPnEAnvYoBa32Iw
Z0DUEZB5FkID7djFUMvCfBbSzQzzu7xLK8tnwph0MzLitoBHKdClpU51LJcnImzIzsvw/xPU/EV9
hdQQhZpnlzxXNr0SXhp543ANIaXjmJCTsuqN073i8kxkU6EUgYiCE7w2IED+AdmmHMVXyapmY8VW
PJ6JbFKkTVSLDp+3HNc0NJ1vhFV97shwjwLRxjX38S1qm4imXnsWgDokeQMuMQ194CAVBVc7ajeX
N/1fgci/ERq2qb5i47MpsZT1Stk8syocIDlWpIcu42kvj21FkZaE4sss+RNcRV0B7lxlQXmglPRW
EHJkXJsCBPWiL5AZUbF+ZclUdtej5BCvuvwj1/bR8B9V0DsK0rP0FRKDrL5qJXHhP+aRbAl/r7hB
Ew4lg7bJSOLar32aolYTMmucdBuyccycc++2vEL2h3ZNcBg9UTYbD8S1aRlOBE9DUbdTML7mhUCT
G8s4Kb8O9jyrHW3JkFIwibUaV0DXLRnqV5rU8gcoEuh3VL/Zt127YkKh+NAW4Plz1ausUZ04zklD
FJqHMtc/Xx5gZVdMEi2NrIUXBKp7BaltOBNyIJydILNw7Zb0tuJbdY8VEzOJtGbmJLPXDu2rE1dp
/4Pq0YvRp+Db+fcOxW/xZd9sFify7jkNyRu07dC8fgWnzO1ybaRQ9nDQU7/cG7QuNwx65dIwqbXK
xB/KmfrytQHf7OLFBe7XVA33pS/C2CYHKCZEbbwzVDGFXXI0tE4cmgjPC0BnyZAuUZFq2Gki5EWI
b4xOu7Lltmc4AXRX2XGsnfQ1KFTwVeky+Sr5LJ8u786KKzchU7UQM4efSV4trNsxH+s5qgNyRXM2
H9Vcb3HcrJ01w+QbUKilILpJXquegw8WC9VaN0NpKbR7o5bkbtRf1oYxIgcgFGeGarb/knvBHXig
UFT13nTS7PPHJnBKSBspoaTxXzJFR/UWQ28jCTtQWVob2cuV3TBhU71kLO/BBfcy1epOeBZCfHE1
zizMuN7wXivRjgmc8maZ6aqu+AvhiQRbCWB44NaJQ4Z4ivbUP3Y9soIgCHT2BSMmkMoX6cx7K3Zf
hqHT9wl6XV8KPg5b7d8rW86X/79zLxJQVwbKZPriCaXbM+q4HrkNyKDmU8LHXEeX7WTlzjJxVIJa
rLSll4F9fXykCqxxwUIdd/nja9tumLiA/qwrMz87iU5Hy0bItn8dmHfTxsFGRnBtCOON0NPRCpid
dy8xeOtfCJUidqJRZpM7h1C4l7b+nAe2tbVca8MZ9i4VdTkb7OyUt4P/OY5pdYghZH3TdHkZQbPK
+bNv5QyDR98birflkJxyVXxVDep8KZU38djczeOoNq6Wlb038VU0LTIgS3VyikfEos0INO+gtyRD
1j6+2Om788sn2trZxLOTP0zf0h4vnoJC13DX8pikXCOZGmg44NQWAxRIcPnZTDwsGVQ7cN4uD7H2
+5cT8O73OynhjnTT4gUXCP+R6TR56UCMt9UGtfZ5w7zhbCH/NPX5i9cL7kdV4UOmqYIw7dbNtHJS
3WXgd7+/t0gdpCrLAeMVL82Y/MMz+7woPTqb79kVF2VCrJoMjWigpc1ecpHrO4iqsOCYVy6bwiEl
jbdzrw0LH1CM6iaoF0apTB6hJPrZY84JxdwbfxA7HZUJulLcmUTQ9mUUlI28AvK2+zPUaGOAnBYo
5fzJb77sO1WGXZfzWBHpu0VUg5MqdBtfh7Nj7yvY2ybmakxZz7IqLqJRtO5PF5Fwf9JEs6+MZUUW
7ZqCCbtSYsx4iZRSNMtOHohMx/Osx+Fx39eXt8O7Y0syr+JTXWEnnDYtIC+rklemeddtPKFW3iAm
8qoW3SR9C0sUUzwIKx2k56RixTUfRXr0qqUrZ9B7SDvxXjN5vLwGImbI96DftM2+uLgdTpIotvGa
WvEgJvLKhkwaZJ9q7EPGHpKp5oexAnX9vm1w/rsNXd+IVI45TpJu6HU/9TLiPRhBL3995U3DDJOO
KfMKJ6XiBWowVVj39N9MWCCguFND+2BGtOBUv5J+6w214guZcWuDBA6tT6oCAA50fKCDd9Fymp1i
vNEGEWxh1dYmZZj2hKiZdK0WL7ZMryDPdOTspqmrY6JEKJ3gK3Q8Jpfs23yT36vMg0TwLrO+cmEj
gVhp9D0ci3qwdyZETZIvn9G2CYrAel6encuTcym7TXN3oro7IJzecCYrV4jJ9tWACZHmyk9OrAPb
l0b0IUe0ym2HISu7YsLwSFH1dl9x6xld8rfgqzwUiAXztD+g8+tEyvIcV3dNueVdVmzyLywe2oyX
rociQpoVJiOkqKrTgM7wYOP+WFsv41avXLSruej4jxpvHg9kYGVkq9wBR4nwT5eNc8VYTByeqzg4
VSaviETSetfED5yzKjr7ygXOMPTLeue9bhKABbkvWGb5ObLec+/cEG+2/Cvm9vwgwD/2pupEsJ/7
pmTYP6kHR08NvJlCq/b3YZy7+ypAA+PBL2b6OAsr2Oq9XbleTIyelxYz6KtVBq5PnUFconxKeXGC
HlFyturMCT1vC/b5oVAYLhcTnYeSUiuDofSeKZJCGRLIBFe8sJMrd7bOiDLOPenBIaWvBn+rm2Rl
diZUry2LkjHSZhGo0q9sISLE4RD1idUDHpHnOfO2sthrAy3/fxcF1FwMdGrqbIGPfCn6bjxMnpMc
nKa54qpNo7jj2fHy2VgbajGDd0O5oCLrLAfMzX7e/0bUnwM2m93GXnxlBRUJvaT7um+gxaTfDYRO
K+KMHVoy3Vh8AWPA74xYr2qgZ2ciVei02Z/L46wkQqjhIixohcgAOf2IeXMeVs78DDKu69odrnw5
fFNqeuxSd8N9L9/8oNhg4vfiVhde23p51DlBTI+g3M7UqShAl7PhjNYGMCIFkEi5FJvDn8uBHro2
f+vzdOd+GE6h8AJSCUtmEWqMd15hQUozKO+70jlZNE9DN92jzroYqhEYpEOX2aNvoSimc2YdisbP
7iTJ9JYs78oJNsF7nt10tVbo/HFkfJ5dBfEZOpxAbnk9+3lz6FK+kYVc2QwTwjcgFOxTUIpFTuuk
b9wZ5jflu8EeGimsk4nhS2JtdYNFs6jjqoe+BpXZCKWKfkz2nVYTwGc5Fd5GMLTI0tl05CBPiRDY
7v35hn1bgg/xJDrYgkjsN6eTzo1lz5vdLstnPjC1f+t979xHn6VdnCYD6mSdde8WnTq4iY58Gm/B
PdZ21wj5rannXoK6WdT57U8XLb/fPXSdbq3OilcihiFbTm5bqsHau7g6xpzeIyf8mdrV79ISV51y
T8MktySx1gzCsGzQQGo+OUkW+Xb8aUyQyx6S+RnyUhFE0OxQ732CmVg+mnYES5ZmUZJ4/bFE81qE
lyrZBY7+iyoscLk/2wSOfO7LKr6aE2Hdl90A7Onli2K54T44USZ+b4JqK8iH4ZfQy+xFouBXrl1d
tX5eH+cu38jPruyFid7rQDXpem6WRbyckSUNugiO9Tww5OJFPb5CBmeLp2ptOsv/3xlIk+qcTm6O
XbfI7Th73102XJXVGKHmvuEA14YwTFwDrZ6zHAcradpPiOrBv2SJw8iC0zh5+yJ8kymsIVQ0yJ2m
UVqBWMEvCUHII9tPXdD0O6dhWHo3gvjV7nBsg7Y6BRzTCPJXPvU37rylsrziTEw0X1f5edkLXK4K
II1TlfndicXzy+WDu/Zxw77VSIk/QKM9mtPee5BBNl81Kdgdwn2fN+7rpC3LSkxYnhoEv6HSgzjY
mzj+D924D+Ki/57SGFwNnqNxhPIqOYhafcsAbBureqOo+uEJxeeNrDs0rbMk1X4SKcv5mTr8mdo9
LcKaEBABMb2LwpxjnMXc3xkb72an9ximwbzhLqnmh9LuMA3y2qlpwz2xf8HKfzkoDGJYtDuWaL+3
SfoNb2nmX3tpMKfnTlb0d+AS94ssLYd+g5Tf3B7lQKTVolqSpcMTCdJW37aTnUJ2Pcvy75Dvggh3
j14s/0vB3dS+6fHMjb97/ZTEx6608Kdw8xKsuFJC0z6All/EPQDaRO9N9bGddTMch4n36KPM2eiF
tHORJUxayxbnlvqIGIGo4k1zLruyeq14ZdWRH0O1/OC1nZsfhz4nEFAEqZQ+1oMnnGNXVfM/gHP4
b3TKSBkOcateZ4b65AF9puNV4Wv+mAs6FQdfzvV9YQ2kOI5Br/3gYM+F3R7dCvAhd/DnLtSTP1nX
whJz8oXmLkMuRSjo6hYNiOZDVQTqcc4bJn/SeMitiGRUskhMTveryjtcMU2NB9eJ06C2jtRDuurA
a2+ioXDaktw3SZyo12kofespGejs3raE5MOBZT7onmSR9dMtPGH1MLtWM0EOj3E23nMPVJT9wS2s
ejr4fHbiCLrrQ362BtH4V3HXtiBSoHZaiM9e3bLxN53anDyq2RFuc8CeO4fMLvpPTHDWH4PW7qOC
AGmoUzkH4PdwA+/RrRvoKtZ4A7M7p+EOu8omkQFfAh7BLnsrZysn9wBEgqVqnoA7OaDN39e3QG8k
I/DR+URAHDaAe6tAFmpEA/TsYtUSPwOevfBARHiGLlt1Y5NYDix0O1HIPzEttBWmQQrXWZJMuvc8
tVzvyq/EUJ59AK66KsycBrvsOjlBpKa9JMhPEIuuoUCV2TWv55CK2rHLyGqnhD9YA/efA0E5Iggv
U90B4gbWhAp2Ov3SpJm+QCVZXWejUJ9n4eoGHilzZEjbroPsMCg9nioEoChyJ6xNrkQQByAeAJ6t
HBbwv5P+SDJn4C9Tp+PmTzUUIvg9F40tD2NhA/LqTamjzszpsJ0eXnVQiJv0rM6iZmq4TrWlni2k
nqqnynVncpC81qw4QvBF9Z8awLZ46EtG+LFzKP3FHTDAHuzM67E8OqlEWEFQ/qcVNOknaIxP46cm
GBhErEDKWJ0gaA7hEhx0hMtNNX2vnWz6VXHHLW4bPjaQlXE0JNptQBmzczF7lf1kjxR0KKjUwPhy
LJoIg0Gk9aGtE7//5vR55Yczt+YnECCPyVHaHj0xqNJ+qaZcjVe4l/iPEqI49yBiHewrqIJ5NhTP
tf9NKNt9nqfajb9qHRRzmHt199BNXpveoA5P+lNFKzJcOU0Xk1udJz751CE8y19HD/nlIwgNmvyu
9OKkP7GkldNXFMK69t5KaiKOKOjbr21tM3WqS4hdQwFrmOzHqldTH4KHzHfOrj1C6LshFlZw8hkD
zyPjAZg7QLeZ3LIkru8yu1GfVSyDf2IQJo0H+OEWZKikbFHHzeoniPw21iFHmemb6OzOPfTKYu4J
Xdlx+5lMrm+NB28ovB5St7NG0//kjkFbh7DGyjnzoGt97H5WpmEyp8o6dLXCzxhBXuqEFkSp79Qw
yscUzGzkbJGOi9AX+fyPwmJ2YYZ2RPuYyC6AyCqUGb1zw+LpMyHUaY4KIAl15JOysgP0plwaWqUM
vo5t/z+cnVtznDjXhX8RVSBO4pbudvuYbjv2ZJIblZ1MQJwECCHBr/8WmRu/GtN85ZupKVcKGp21
99rPGl5huQfTihQluqHBgpfxfAfHgeyKBIP/G+0wyMOYwc3zKswMD/cCnlLzLvBArUGAPcpA6+qT
qip/YfHqq10kXSp30Rgg1B8GgLuCuQXSbnc9Jq4YT0AfRP5SkK3d+TB6YVSVh5AIGZ3cTHXjV1rl
8XdsBBh30LVyc29ULYEqSoRmZ13W0PioOQcXc+jqKTkkFaqjDzx2BX50LEmAHFJYsruBGJIdUXHl
NreQOEbfHFR0QfmLTUVeOZEK2ZT2gYJtnIhrbvZ5pdvnfk4QYq058Z1jgcglxQopSglee82OMs9y
OaRVyyuXpLKlozrUnghx5Wc51tqgQKJ93vUj4Ns1Not8+I0JK+XerVj03Ykj2GIRZ6ieFXaTbzgv
i+pLEsjZfdTI8YQ32hjR7muPFWTfNqg2vplqwCIecqcn6ph5mQoPCL0p5yohQzs9xSNcUe6Sbi6g
FwSc7x4WbxNDxLvy6XVWdnH7GAys874FzOgdgaQoSCsqJhf144khCPjDjBUSFOJNWCoSZ7jqq7iD
U6iphmHncN+QI8oNRHfj9P0MZRUs42SO/czHzpOiSJjymwqVbADlg5YPDwMNO6cmnXIZN3uXQsf4
NLvwsMWW2oBKjTAMRteUdPHPZiwqqNlq1nZQIbU4yxzGeca/ZFj8xXUL2K08NDIk5W4sTN7d8oK1
v/NkhsCnbPuufAmLun0C/Kb+p/cGLPLC9yP6XZlk+GawMnQ3cL/R401ViRD2bSjHicSD0bi4013S
5N3XoACj9xsSszM8uSGWmOBBAo+67AkVYiy6HeFgVx9YprA79xWf6AFV0r2+Rf/X8oHmiXPr5z7N
DqH25M9ccMRLU9n3PNkJIGdQXpQsQYKCR2F+9LNOxS32tcDhPz2A1epD4s3iWQdd0iIBWhTZbeCW
WXd1+Qi9cgy19bdGdaxtKeMvITVfPDrcxJ68WdQrYP1unHQ/vATQhFqXgKAoPRguS440tMOOhR9U
13kRbtEb1p5u3QEoPDcYqAc5jmyifIWrPKMpeiH8VH6VJrbWFue8AYQ+P79ydZAL7GWLZSoMEqtP
qdPwAusiUBoZeY6jc3jK+/mXLFLFFzhUfsqkh/iBdYOkpHVCnQX0dYicPg2XuoV4ZO7u8uj5KGYQ
4+lWrMj1Re7j+BO/1sJnRwQmgGeqJ5I/VXGYP8VSTN/gKBW9Xn7bRzey5W3WQHKHck7Ae3Ufy9wD
CyQsxZUucHMoHO1uTIc/Jhj2TWZ5hzWcapMxrx4T+kidIp/+YgBLFl6Kk0qeYz8IkZu6bWMUCH6P
0Izl1VIsxG+WgJn6wiqYUASpZDUOFztRzIbtupk3NUhkuQSzkgZhg5uB7qvQTYnquf9XB45VuKde
O+VvIGb5Duo9YoPj1JUzeZseDB/NEXyUnYOWRYTai7qZnlgHI67U5QX2sFagpv/6cs+svcAaw06Y
aFm7YfArB+bafwzcAXVosKmZhmGLlr8y1Oz8c1mOAOCB6ffUheqrrKJkh+h8f+Ak3HsJjlEN0IEb
X7MyzuxMdODMGSOejF/7EmW+S8IuAxv8JhnajbDOn1jqB6PMzj6XyeLpQufpSfreb+3ya4YSgptp
cgGTSqoCW2TwAKZD2proGYxvc48LVHHoq2CjgPajVX8ZEEs/vgsKYA2jvkOluSOj8WV5yJjbywYx
LFVkuMMzx7zOAFdsfO7a26w1SDldjSKSPngtxwqqnVYhtc+SAy/6c6eT+BPBoOWbrLUIkHIxILk1
vGRVGN4J7szXoxrnX5dH+NqYsNYerft2oI0XvEI7pA9TNR4YaclhMWK9/IK1KWQtPG6REKjAmvBV
j13GdnRGruhrLIZgi7W+0gt2Frpv5ph4oNK/Qn477GSMSr28YrBhdRBPqKjaAhyvfIidehaUtUjW
D8kjQ1nm8zRlIFs3AeMbYeqVjrDpMEpoPFaFwWvHZLgzsM+cstg/ZMqvNja1tQ9YGvDd5IDW1h9z
XvNHhlTd2zT6zoN0cvWJXAGGqY2E4ZR72Yjc7lMAW2KdMq2U2nuzV00bc3vt5y9/f/fzAwIaWi0r
+orDL4LRE1XXnRTZX5eH6doosueyysGnHip5p1UGchLBXXsPYCUcKVFMmKR+s4ml+0gPtDSUNZ87
VDoUiU+dM6txaJlc0O/hj3MgAi+bvGjYRU4mU6CHdnHQbEnD1hrPmuaJmmhSsCF+NXk/mue+pdOw
B9N1E/ewso3ZKeYC7D6jURXwmgRVl6pWfwE3u0ibkUY7KaIzDrFPl3tqpf3sZLMsqKgq47Ez8Hgy
LcsSrk7jF0ZmvaN+b1KYUaTwwXiYsXdvzJyVuWmnneHdAQ1wX+KVWei+uLg8PSLaKc7OnGxN/5UO
slPPuBfOfNJZ8Sj6vn2mArVIs5k+k1nFmLPzzi5VWoPhnD26WLD8QzfyqLwbhhBx4cudsjJ9bKuq
SuR9QU0QvEYcducF7cd91eGeKVvnIQJscKMj1lpp+fu7NSAqqxjzk9NXWprqHstBdD85oCBf/oi1
brbWgEDRoWtyM9yBtSiHWypUcxv0ME9Omadi5+ryW9a+wZr/wJdBTpKU6o4gu50hlABhmHPokiKY
NxTGa51hTXbVRrGOh7x8gvq3P3RT9INHkuxqRhD1ANrsc99hbeyyHgGaQNDnKWNyuiFJX7xBwM43
zlYrfWHjY0RgIuYhNfvI5wxBy53w3KyJ06ygFfWAHCuSrcm9nOU/OLPaSegsI+B4alY9ovflVZag
vI2epQsmx58lGdjldjcOn8HXYyba2WiZ0NoxSlWPpBAFCGDEYIP0h7BoNjp/reGWQfF+iuSTYV6k
9B2+xMfSm1xnUdtdzwg0bkyTlQFsW1UhjRSbiGTVY5QU0bEORnLuebnFDVrZSOzsM6kShQwUKR9L
AT3u0h0i049InGGmoE4dPnvnT41fmyaDwFNAqTuox8AD65/m8FiJt8nRa6PKnuWFMsKgeP9x+YJo
5NgT4bvVFfINblMmFVNzDJt+o8/XesSa8KyMWevRVr3o0QUZGUmLLLwb3D6JN85ea19jzXUaiN4f
KjY8ChQloYgdJxWKspTJV0ifIFuEHFL4hNLNduODPpSWxoTYSeou4B24+b28430fHaZgrvZKMXnN
CUH0FPfjqePskDVTdSAhikDyETi9y+Ni9d1LI7ybQbzPeRTVHX+MPHpegB8MGr1dAND+PqqLfqeC
+WRqUOt7sFT3DhKXG7vbx62M1MT/vhjuDYgGTzR/DEh0X/a5t4sq+ixchLW4J3RqJjYgmTlu3DhW
P9RaKiT4yPFIAnkqi8n9O2AV7FGPOmna8rVTczzeoViIB4c2JKAVkNqNpD4CSd+zfZZD87dVJ7b6
O5al7F2DTyPqCIhjJIYsn44G/iT7kni/maMOUxyfg8DJDpOEYI4FMOSIq2RjlH281BAbVUNUIRN3
nvJHofvkFmCvmsKihtLh361yIV5fHlIfb8gksQ4WXZwM8CwcxpdBzvkZnPfuOFU47mP7bH4ZWEcd
Lr/n47Wf2J5aDFpCt/P68bWDuOBQu8iEZzq8H5vkM0WDy7y0V5oBOpo569qThPNBtR/gcvxtiGrn
7fIHfLyQEdtTK2qLCGXTRXdXZqCAwCnPAXcghfmmV2y5p61MMptJgySWa5Sj2Fm0bQAFmNqhngwm
DhO8GxyhFrb8efTqrVqGlS6h9mIS5ZJEIenv3DAP+YPrO41/QxPAFb/1io7+xu3740sRsbk0Xda7
XjDr+jHy+xtWin4nxp84YtypQmfpn9VjYeL1y7HmcletjGmbVMMlbWo6982J1KEHe9qyn4tySkXT
OvCV7Mqax3c9hALl9MlPtFYJhuj0OOEm9sIi/xuhfvydtnB8wpjnKebRbYi0qQlDxIEb88mzDvkP
yybJIP0wrnjsVNMHR7etZH3lwZ/w78utuLIEUWtlCIKMDl6HXJ7sgWGXHiLrjmuuWYiz4eDehg2N
ri6/aWVq2QkxiB54WTe8eoSGqHpmpIgemyb59bmHW8sC78FOaSJSnEqYD+Gg1mUAf83EDFs1EmvT
yDqAyLr0fFwjq0fmsDy8y4B6L06iR7g3S/Mkc6EBuPwlKy+y02KoBIslBF/VoypiWu5Aaa7cFLVI
/V3oeOPN5ZesxMmJnRsjERk8N4DNutYtANrJzPZcQU7AXf0lk5g/OPxUqa5dfWDBUBzF8DyI/sEZ
65+Xf8HKaLAJNc7kEIiu+vgHymibdOZlfkQGmn6yEe2DRdijsHxo6pcsgNpIdrO/V10fPnhBJl4v
f8DKgmdDaaImlAg3lM45Sia0G1AxsgDcHkdqAqSs7mMPDtAQTzbZ1mlhrcmWv787pdQFzaeQxNGP
CEIHeRMFwsn25VRr/dflT1obetZaQLTvh6KEvqP2uBcgBNnOjzJROG4VctM6ca3dyP9+hZqFP0Jz
zc6ZWVR8vD1DqoDCE4njiA7n3wHJTmTIflVz8M/nPstaGxIP+kjTZuVb5w36MPuRl3aS4Cgfo/zt
8ivWPspaHVByxkNDAudcD0Drw7LnSublkPJy2ftAwlSte/SG8mlcbpGXX7k2hW1iTSCDEoKzfvpV
sy47cZQ/7moXasjMqcDYbAe+1yyL97yFM6uja7KTMutTJpPvcYvY6+VfsTImbaoNKyHU5EU9vUJl
JV4W2PgJlc3N8fLTVwakDbTJZNIWKqrztwnlMFcIuDeHoORD2hBM6M+9wlopQnhHgP2m87cc51Tu
jew4xGGcSsPajbGx9hHL399NWxiZadcUpjkvVh5HV9XTbW36MB2GsTlc/oiVI6VNsJGZH495m8Vn
AbJxxniDpUdfsXi5IS+AVxkGh0+vQ7YrmA6l7zo5yd+kx4eDW3Xtl4KU3Uafr40oa33QIccFIpD9
OWDDXKVuUUFY1NfA1W9MnLXGspaDRZeTILodn6Uf3euZPVBSVP+2E53DGxO6p//HNF3rfWtliABl
qoJOt2fXG4JDvWzhKN8MUycqmo0hvNJiNsNGjU45TsYZzgKO1TcKgTE3DRs2/b48uFa+wDYJm/LG
ccISqlvIzlD9bILxgYjw2WDMbZxBV3rERtkw1+TZ3Lj0TIzBeqni58iVb3UOlMMEscafG5FZwj2X
P2itvawpH1ceBOqlmF8HFIqWd241GmSMMjHF+cbZYK3Jlr+/m/KkRghxAFvh37MBTu77OtfTYeii
5899wvJp714gAaIus1Ak5yyHwl2UPr2ZPe0eLj997edb5wBd+xqSx7k+11FV82ONsu0qVViJm6fQ
r8DvvfyatX6wZjq2wiaO/GY6o7D5G8uJ3vnVJxNOJLRmOXU7U2SRnM5dUfxSkZ6ga9905VtGyn8j
9sT2DqOzE5W9M01nNlXdrRujsiKrq+g8wdp256vNK+5KC9kwG3hjDyosE3OWKO1IoN1M/N+lbMhG
/G3t8ct8fDeKaFmGpaPH8s0E8PguSb9vDY4Nl3t35WIZLH9/93AZqDziOOudZYL9qFuAuzyGg3gm
qLtbCPw9ikM24mgrA9Ym2qB2q9OmDYaz8ufxNpgJtDa+KW+dzN1i6629Yvn7u88pUZALQGCv8YoG
lMOSM1GnpfaU+dqOjmifL7fa2muWrnr3GjaHbVajducFEmW+h8UnlP0DarGvEJ9s3i6/Y63brenN
WsYdZ/anM9y4xb3QRr4OoDB9bv+2lYuk7cCyRRzrLObRSTsanQ3H1L7801cmni1U7ERRMJgXjWeI
mZFYJL081stumudFnRZgz24sTWvdYO3ayyUlICVV546F/+gJ0ZxgHP5GcGdLU7XyIbZwMId4tB3N
lL2ZCtMBkgi5i1v/yS0IvxP+VrHmSk/bBJvabQ2HRLU71/N47XpZgpL+8BOkXwRibdlg0PYe7NVH
PLvSBNFxpD9Kg0vv5Y5eORLYSsFyzuciVKT+ufxyWLvdFjU5wrX3/s+LZjr+3TUo3bn8srVmsuY2
017labgW4Mgpuz1ZLm1glH//3MOtGR3VgevHM+KsqGjRR3fW4dekT7ZuSGs/3ZrLZHAc1YPYdha9
N2fIthoU2fSi+pyoCmKh/12PAI3Ne6Vo+4NiLb3LelQU+QPN9pfbZuXabLvFuVgYirzR7Q8xlLr3
0qQbIq+HLt+A5XWlSBMPdxQw/eGKjVEVakTL2QwZuk9h6vu5/rGTyQGE7QOU6OSV05alGTyN9kOR
f/KsaSeTuSN8E1EenqaIg7UlQwfRlFb2qP36XBNaK5WvGexaVF/+bDNA2pkBNk5Gz7VRXwudm1PZ
dqAyu/x5MltGiCtDzpY7qqIWpVfQ8if0cH7aoaDnCvfBrTjr2tOtM0kJKlmuZBCfSD46wQ5ByRCe
uzGoN5fba+VYYqscxQQeau608YnWEI2orHr6c/JE+IkdAEn7+mmZAiHWPSPKfZSD6Wi+c9vkGrAq
jaIXU21MnbV2stasKAod3GLa6CRbn5UPyvNQlzQhGhNtDKy1Fyx/f3cSiUhXcV6o6ixkNhwYxJtv
WPDbrYmxsgHa2BzFXYBXUTf406O4fHU8Lnflsn8XASXp6Pf5544jttjRzcvKr6eRn5R0y/xBqCip
DoaNvDhcHlBrH2JdNPQcaVX1c3mGZEunfzZZ5UdL4hhJej92by6/Zq07rHkuAic3jqwq3MmiOX7I
EJ+C1WldwdfgUy+wVY0o7otEOXJ+YpmHiadUCCLY7MGQcKOhVr7A1jDWEnZ0jLrVmaP49EYGXvZX
mBfxlsp7ae8P7mT/0S8iU+X58Bs/uTDJ8r6LsarVP7w3rbzOUYsn9npWIFrNfqCdB94Wzg8jMGmu
6tgn3zI95tlV06DQDxVknef6e81BHL+dnLnD/5dRwA/TOBDEjxHrdXZkjoV6QBlG1R5ZXqPylpAJ
JeOjE1XNQ8hRt1qkLep68xNBAJheuQHq8x/qMC6ivwGMXdJGNGkS/CsENrrkBN1fj0t8Sdv2GkWo
TXnVyYLJR0wHTWH76wXlPwJNiLOJTLo6RPBizNibU9Qe3RKerAxlW6QZVAM4dCIpzwSuz89dv6hb
2/I5MFK86Hh8uTzQ1tQWtlSzp0EVFx53fg5t5R1cSdi+N8PXsEMdVY54wA5qUbkzzpTskqRBkXuy
VeqyLI4fjRFrTdPTWKIOAx8omjL890Bci35E4dFmcGmtDa0DGbwKhtKp4/wtC6Mnb6gozAkEO7iF
SK54S7cSXGuvsc5lcA5ogkajDWOnL5BigCjJA186gingXmT1Vl5j7TXW4hYZ1Y85EeauH1WxS3Jx
H5fwqwhMdgAGb2PlWdmS/4yTdztNBV84Lbyc/ZwTdp04Tgf7UH9X9cMXFKXhVpE0GyKyle63JZ0a
wvMpQLDxRDDj6EELpy1PdKHmPLZdw1H4f3mEr6x0tqATXoyZrvtR35UzNTuYX5u9ct1vn3v40orv
Wst4sh9Dh5dv8yR8eNaMRf0lFIr++tzjl5Hw7vFBawLU7hP+MuUA6t7SRBMPSFqn+Ny10RY95rCz
nkDt9V6LdnLds1to/x7uMFO4sbqstb01McIB8ilSzf6rJwU7tdGg6vvBBz1q4/y4MiNca0ZkU1Xo
ibH6tRRJsnMy+H83grcpQlC3HVbPjTmxNlSt7Z65iDf1zhCeSpPzHUeXp4CYd0dECzYORh9/iGcL
HLPYBG6WNM1r3FfRwQTL7THCDla03o+ydbayLR/3h2fTeDLYfEY9XEBOIH4kZepC1w5EgpuHG/3x
cUN5tmSRzqD3y5g3rxmLnoaBBVdjEV21Sm5hhtdeYE0IBTLlILwqOAUT7KLg4bLrhqA4eHG7xaJa
rjb/3ZW8ZHnzuymXJ8mU9VQ2r01e6KfCLX/5KFoad6DiN8cMAJmDBEZmn4nabByWPl5xPVt3WBsc
w7Se6zfaR08yc39PPm4nZUkfQKReQv1x9qlx7NnCwxrwmckUAzlpivSXziEOLmM/2vmtebm8YK19
izXhe9ARC0j16jfgbOfUBcsnNR0H9ZMiliNBg0p9Yz5XxuLZ6kNieMO1H4e30oGkDtWr8eTsZriM
8U9tHZ6tPwQlOeuVUfmblzRPJorpHubwW4UGK3PRVh4Sz/E0CDbZG0pMnNTMhX9y2uxzBfGeLTQM
qqbuXSgZIQBo5XioC9RmvxTgXYyfm+q2xDCrJ97lsXJeQdgg2JMQVfYoDgiD3hIkr8x1W1JIANmC
iIwAqOYiBrV30R2AYIkMGCLT5HBjvTxk1/rBmvCqqscmV8qcICZs6lvo8nsPs92Zy09dFj1bNBgZ
wKvNqKZTBFseUizpg7jf8n9ZayTrhCvN6I5kqMm/W1Otxms+wLM7bbwJyrvLLbT2DmtSS0TgeNtO
wQk3xmwvKva9c71vIdPFxu631gX2Nh4WiJv2pXuK6kr117j2iXoX1LnSn/wCawMHmcNxUCYQnEoN
lW80wlCoQzZqBxrqVqjsz73sg43DlgpyAKHagI4Yrk0dZydpKqP/UnHY6LOhvoGwb+rzEWlcKWn7
AKRf3XzTbR6FdBdlAuHISVIv/juRADO8uTjsm2Y/QibMv9WUzLObelROZMvNaaXJbckhNxF8hvmy
kbooVhcEBWgj77e43GtPX7aHd5to0qN2io1u/eoF6v6PdACps2GjM9cebp0BauKaChGw6eQSD9GA
epR814TuuBUMW3u+tSC4HLAiU3rBaSlbhRCcPIRIQmwkR9cevvz9Xcs4kxzENPU1zEJ5vWunFhCr
hA3uJ0e6bWKnFwQhh5L+lE0mIfcBB23xCqm5Je3bgo5Wb3TCx8kCz7az41mMcglTk1vIUFBi5IIA
FIf3JcLEaS2aO2HCe6Dl73u5dRVaWYRia42gc+JnEhC4EwNMCvR191jz3rnxlJquLi9za11jLRJC
U0CyWlefAt91ryJw9/aGbmlEVn6+rQ/sAL2mwF3i5K0FJGhQ9PqeVKlspBaI2Iuu3dDF/5E9fLAO
2SLApnCxtkzT9LM0tISa1/M5jDnTmrOiSO5ywNvKJ+2jKhAYSadMFFzHhZHBTsxd5J0Fw36o94ki
Bbme+1myZ5VLd0we4kyoyRyCNuDtMeE09h7HwneCrz32IHICMIJ1ScrndqJVmiF+eZocv5udvSpx
J9BpG+ZNNaWqpMVb0zjhazb05lRHPeFX4Ou4Lhw4o4kD4cXi+oeJQM+ad7g7ytmkjUpEcgz9cYq/
jp2byYd2bny32IUJoFePDh0AheSMd9WVzxnpftPEU8Ur9UndHBgLQ/lLdxyxZrhPzzz5noWOGegV
binwwDkmZQ2m3Y1b+h0ZNgpWV+aHLZYUoFzMbZbPPytIOnZ5nDzXKEjoB9c7xhBZp8Ao/4Iv55BG
Q7dF9Vm5utgGgDKnUeTTcEZEhbjBTUlo398E7Rj96Mwwh+M+jCM40R5o5IGrnDgRgqmfmjq2N6CW
bZ1FXRbd8qmZH7Qe/RuiQ3W4/PS1uWOtmYjY5tqt8V2iCukNTOjmL8EgfYgDHWhoL79jRcDr2TpK
+EBOMQk5uXULfg30nv5XOMzGxyAKbySk9sBZXpf++DJF3m4pcKwygLIuv/1fJdRHs5b8774gFmUi
ipycH9ydKbvNAR6Vz7FhuVMdaODo8NhJWcH0qNZRd8dolQFcFwIsydPRAGgYNnD6vE/KPox2zsgk
S1GlNwEqn9WArmnj1/AQl/E83WY9nMXOkWpifle7CT77RQOuOBXHqRdRuRcAws0vMBEtDOCxqOQH
j4Kb8meSGdLcwpC6QdMYTXDLYigpda5cFWcj6Nl5g+HGNEh4u1LBlnAHb7FQ+4eiBIX0N0xv+gKE
SdhzJdfExEnzyEoU3D5p8K70QxmNuEbAQ09Pb6WH/fDLPCDa/wITjH7+u0PIfXqglWybf+RCIgx2
2UBBbEyrPm8AFijytnFOU0+J8zWHR0PwBPZqhnKJoSj9RwFBQbDrm4F8rUew9nfzNJTZLnJr4j3n
2nD+V+6U0rtPdJUnL612ehSYghVEdgz8KnYMo2nuVQocx0BvIvy3OwKe4kf7FrVb9ND00OUfw8yB
6jvBkaffNaoC4Cx2SeDC2qlzUIsgPfBwpTOV/0QtmVsYWzOpTqRvE/9eEHekV6QSfndseBBm9yOS
FQCPlD4JvGtDRAJMa+mH8g1JS/AjU+DUfBAosbbRm6JDqdVDNsZjc9/Mi7Yr8vXAjkqKUvye23ik
/BAUeuyPlYd4e98kSXmvoLcUaSZx4nZ3AyiRCPMGEcDub003ueGjO+gZCUbgvgp65VfgoaRDTdnC
CmUmEHOqm3gsn+Mg9MPHUENsTqEkK6bxPOZhjDhZUHCKdoxmzpqf3VjjVsJEHPA0HsBv/geUTxAo
dFiE/i3M7oo3jCMFwbfKYmh+GY/m4Qqjc/Tld5GrJvhW5HUxH8GVifVuYnJAPXgrktZgMxUkQEVM
4rG9Dw1gBbpkx8rDqDhxj1RDr3fDXYSyEYFIkBhEXGLo72fUmHpA61YVPFB2jZc73W0/EXYyqgEf
keXZ2N0WUe+YK6Y8wXa9W05f/XAa6d8+SoyGPSzaqHOVQ90bXSOoiTlXC2cW37IY+do9+Ld1tgeK
VJJD44PZdK1BZJVXcHHshQA1rA0OmQTd56rzgcrdleA7Fze6EpLeJoM/wBa4SBp113Koe46RaANy
CD04/91VPW/hs5WgJqjxsvKnxGatHxE4BM4HnNluGVDDqKJbk5Wxuo0pYHImDV0XQ1iRGXKXuAbx
90EgdZVpkNg6kvM9jEvD7g4zDYhbjLqWPLHJF/oxxlrpJlgEEoU4BQd4We3yPHBfaA9FpJOienJk
BvUpoO+iSQCqvPIaJ3qt2DhWD3FIWPtShm2Y7ItOJeqLqKuh+uqQADt6HaBc4QSbMEG+4Fw/J187
8GaLY4Ggff8DXL22HNNxymv9u/JJlT/XQk/zLZKKXggBI63CY9hlmXPI0MAEvNLcB5NXTFm0J24r
kPfxgzA8YEpF/NZlBQBqMvQzesyQumPXpQcw9k04AyOyCzoo3X8nZTs4tygYjKHab7kT56Astjq/
nRlqNc9A2xbDdSOKBtRnxILz/nvkSNAgHDqiEqLqCX2Bo8f491z3MeOpFgo82HECUXfveW5u/sbT
lMKSOnAE+K6Q58QtDHjvudoKwa6cYiPrnKxjZnwCp6xTPWvk8lBwWgpUf+bl78tb1drzrVNyB6lD
Uw+u81yqqR/u6srD2CWmi9lGXmjlBbaAPvOiQmpDvROKlidkn+qmILcO0q/JxnHCW2IjH+y1toYe
8tQqxkmivgOzuk/h0ZDtMp594/CqI4m4lyq/RpF5nWJZVanQ8S/uK7A8xZ0TbrmarxxpbJF9wEq3
w0ZvToGHgASiOE4K6Hq2G5T5ZFAltK7JHeytpRPl80nxLHnBuk6Bg55Kbyv6ujzno1ZcPu3dTRab
flL1qhhPkUFgFORIGN+CEb+vXdXdmHL8enm8rRykQ+vw56LOsggyXt9RrxrSIDEvtBLnTua/lvMY
6nER4VRfGrIp817rGiuiJjKVRAUim4taix6iGGsGGVAvgLqqrTqttaazDnuczA0xMAY4zTP0pnEd
7oHTVleFD6i8CwOPyy23Eou3Rfd156ESNhfmOWjoWKaKVaCiG5ceddlnj1kV/zLAKVx+19qktVaF
gNY5mMSlOtFxEB1Q22EAv7R0oK6/xYVYGQi2/L7GV/i+7t1b1+WnpVAfhPe7oISMVuXi1m0YJg9k
r/1mUezKQLB9ZcUwJ2Aeu+MJru3FAYiWAIXlKMQuzFYN6Yr4wvuvLL8E73mIq7uoxoVDFS07TMCh
otCjg9theE9CNe27CSXtgECfKxxgN8bGWmNai0Pp185UJdH4Bce3pL7yAUfsaMqcpg2upRABUp24
7M+4Q2ZBcmMYCeDZETi9Rzd+wMqAsZ1odViBklz21R1xPV0emT+x/MbP42orvbLattbCUeP42ZSx
8W4DmDlNXH9RMT0rj+w0De//3OeUiVIDoEu8lJxdngdr7WotHogajrMj3OouwyCFGL7YiRC8FpJg
3ER1+BzM9KFI8DpA435dfuXKNLcl/rxNCjVMS0vC7e44jR7uxDV2lDCNitD74YuZz7gSgtLxya6z
ThgwtHe8LqMeUiWly3cwFxvE3ms4BEqXv2htbFiLCY+dsUKEQj0rRJEd0NbaCGEnjzife74t9y+J
yBCbnmZMbPxm1lNvjxvcllh+ZQjYMv8uCoKhZNF0WlwXYpp2BNF1MFrjKMlTlLcF5gZ8iiIB/R24
1fBv3rTVyNNCwRvvc7k5uxqAFtUE0kYMXwE5u//H2Zf1Rop7b38iJAO2gdtakqosne5Md1I9N9ZM
LywGjNkMfPr/Q//eV8o4oZC4GM0oI+Hycuzj42eBXFIF7eW67Pdu5KnD9Tla2BxtSoAhPqB34WRQ
Z84h2LuPM8BSUDxgU93/DCIoUP2+3tDC8rY1hIvQdWnnFt2TGMLwG4FXwENYAHXeJoPao0aR37tB
36/knkuNWXuGN/X9EBducd9VEOPsJvMJcrv3WhfZ3ozl516tKRMvDZ+1T8Q690tS4WwJswr4N8g8
CzPrVgFosrIGlva/d2QB6QcueOfk7o+TcQySxixexTl5Qn3hFPfJSZs6PUwyenRFuVJ9Xghdm0NA
RYHKVTzoJwGAxggQsSP9fTJO0bTSwEKN0/azBW7VSVToyvs/RDZCcSPFDI24T+GdCQ9mCX+ofNXd
XF98C92x0fVFNfWE9jq9x2sZj/dSSSiKs74Ovl///ofrzQ3s3nDA+QhxqvIS+lLA60SXrL5pkBI0
h6Hzogen06FzILCO2bQq8Gwz71pvsvYYmt8FBFLVpUk8ADSSACYgPACdO8CMHf2wuxADfUA9y4wU
vOQPAl6IK/vuh4sebc9z+qZt+GmGI4mT6hI08XSbjwG9KaXY4dq/5WRCA/Mwv2lA52xw8SalLmHi
wUdJMf8rqQo3Wfn80u+3kiY2sRqnXFxeasqrT6ov8+9KxDhFomxlvc1fenenQgfmlt90wCtZOzKU
kl4gu+8dPTd/hq3MeJQtNrxBwkPj+rL7MIjQjLXNIUbDKakSfcEjl7xTEg4lngvlddgqXbqUdsem
EPukXANyLKxym10AGDdMkYamegE+JDjwfIh34HeFewLfsdMEOkbZOc3xetc+jFh0zbNGUJvOCZgq
XgCtcW68YVQ/ptiF/9K2z1u5TwJ6gcIzubr4LPBRXBmdRxrKtaR4aYFZiY+spsKNhrC8oIre+vsx
IRH/MsF6ieyKELZA2zphkwuEQyQuU5330pk+PaQxVFp7zflKlCzMgM0soHCoySHWWb6YTMRQPTG+
cx9EflGsnNFL37eCHI8F8OmSYXGB79xP7UKLMXfXxKQX4s+1ItwbatQ/B9996VxQyUc/bLpnrN7E
vxMU8IuXKU2ilVBf6oYV6jRPG6ZFTgARkcM9AUy9BjgZyrIbJ9nKMHgO64AS9lvYrIR4knlRvkCM
a83i+U/sfrBT/XlGe7NTdUamZVkZ8lBIr33CbVI7JzdzIv8p4TKkv7uSD2y6HcDr6l47E8M/7eRB
XPJfnieuE+27thjz30IEw5TuQx1J+g3ygjj9UHtJxqPjeEZ94XkfDeWx0z0q8BijMVV/gUwHUyof
Xju0x2uzX9V33pCIYOPqtQIc1hA1HbuoetQ+iLRNBV6MS6Cjs2n7sMH1uCJlY95q9wXMMB/vMzrn
lzwrJvdy/fsf3j3c4B2mPhhlr2IVPTQu9OMMXup3JkqewhKcaQ1C0QEY+JOP98yWFCspzMI6fgev
hzVMgld1fcFrAtI+3bDHEa5Yh+sdWtgRbX1kaElLHw5s3ssY+hn9xLkw8QlQH9ff15BoXJmWpVas
sJ8c00RwHw5e8Erh3MSzdgcWZn+Os3wTTg8zY4U7AF5hlXM8uvQcMpxAHP4qDF5rmqJeu/QtnLI2
uRUvuXVDi5G/wFDA34VTRy5NKGbDOtOdBXOqO2gphSvzsjTr1u7CEjJSRZC4uoNpkxMrIR7yV9bo
ajhen/ilBqxznDASSyigVY8h+F/JThZt8tWByd6aTM9SpFhx7uIlzqigw/Yo4LEge3qfQv32SDlt
T16qsPdX99VYit3Uevnttj5Zx3uHe2vpgpX/ogGQCuPXsRz+vf7ljxcwt+kDDKTKqfCR1YNKQ7+H
DogupYdHRrzl+T+vN/HxhHCbOtDkmcybErkJCnZh9lv5Ie++6Lap146UpQasc12UVRYQEnsv2scr
7MErGpwMTpFkW/RVXG6b9wJ/BQYwjI0vyK977xC4ASv+cnxBi5W71VIHrBDnQgozqH7634k+Ao1z
Y/JpTWZ9aYrnVt8cuDzDc3tRMeSGypjkMAS4EkRQZqiPgMmuyV1+XDTAIFlxLTU8Az1ZN49jwckO
mrvQifFwEErf724hu1seqIBeOZB/6svouq8lBKlWEpaPI5LbasUTx6ti29fVxWhXfhVlVDympLrD
6fK5HGqxM4JF+xGPzTAoK6dNtUB02NoH4J0pqO4Uf1EtkDVHSVNXHuuhDldi/uOMktsUgg5+RwE3
afCiax/EVvJbRT69KUpw95iIV1bewtqwqQRCFxHs07EbG9yt9nhBjfBkFVV3FeRGVvrx8ZURtK3/
Lr+YkGaAh+T4IgmYHLrghyJO1UmmEBlJfcig+6nz4kIZcKVLC8Fk0wtSqkoStw3qFHFQsn3q565z
TLSB2+Wm/cxmF1DYd0aGRtgyw4pGOyx3WIwGQAStAH2XQim0toNxaFD+h5/WxR87uDkXDpSrI3hQ
RQ67H4Ju2kGcHzbKrviOPBAgjXCtAL20GqydwoM1eN97oryMMEN5IqoHzafqQhpAQRaUjU2JMjbP
/y4IXMDcLsr86tJJePJqoP/OGcA4K/DJpem3jv9CdUVF46Z55DGKLbsO4jl6V9bpGkpiaTlbYQ9s
WBVIoDIelcT7u8yrz7FLxKHLyu9KJfLGTAy+6N3avXKpO9bJTzyiRVtgsUWlLp/qMKl+ZLpcExVf
6IzNPKAQSMxI5zWPTWpuKE2Tk/G6S5F7rykyjbFBlRf0g5VjdGF1vSMOhIkj8D6I1RUq8gRxELIL
q4LcF36z9jy+MFq2GjHUOX3ke0RdPFa5sEkn3TlJxPR7U+AHVrLfoo4WT1mlLsRJ4UgEF8CT7257
2ne5LUSMugc0e6uxeexaPP55dfJTZ+oO4hqXCML+K3vX0hxYEQ7TcAgXJb1+7EoGKYUaSpAe1JtP
joRrybZRssJ7FDwCNwb7b1pB7LXLIZUyb1XbPm5Ft+7x8EZbr/jU+elPOk58pzuycpdbCgYrsnF9
17CSDMaHJmiHHa9xIoH//UPFcbnz8zbBy+vgnfo5mbjemaUGrdj2aIiWqhElQRM+T3BBmvXOo104
RgnUBvjXaCqAvJ7W7tsLzdlEgo4BaIG6p7pwL/05qmanwuSJ4/O4Lt3NHhX1sEa5mDPv9zUebjMJ
CsUSeFW4xac5DxMQfxCTfMZ+edcl3muGf18fwIXEz4bKuyP8dIGJVxeaufkeopNIwBTdOVH4XVcs
3xsvAjYWBCkvDslKBC1sMTZUHvqNaSnatn78s112BndyFgY31zu0NG7Wyc/9pK28vAQlRsErMB0A
Ex+b4EbEldm5bXnIUIC53tLSYrA2gthPXJiORuPDCHr6XuXmywyMIir/IaDhUWJl5JT+va0ta0fQ
UJzvU4YdIZvUA5vt0+sifKHcu1U0ezJTO2uoJCuNLQ2htUMQHwVpDZDvY1EJOMrn/FfDoEcEaJk+
tRHB4xGgPtf7tbQU7A2jqwcYOxbY6QjUwmkAReiqb5pteTO3dgch+wDeKJghTTtAVocyvZmLDXPA
KgHqNano87y2N/XFxk7ClL1yhxhpzZ+DYZa6NboT244EGzapsrYcNOoMn0bpidsmKnooPeKR5fpP
n4/fDzYbGxEZ8GRgFHycy5gG+ujyWO9b0tXYztqm2BWZcV+2NTT/gDcXaUVrJzYwg3wkDSTvOaL+
/5/SUMF6vt7GwgHNrB1AxVEo4XOAoSrHeMdl2R94BOnvyltVdF1qwgp94QpTt71TPxaq4vk+rs1c
5e/jFz3Ga86BHyNlXc6smB9r7Zp4IvWjyHuvuyEqAUO6MJML4fyhyV0NTsmU4fWYp44BCDxuYpr9
IODWti9OXgktAMXH7fBYQM/Z2WdiQB1/2xBbOwR3JBsTaopPZmyro07pr9gvqyPQ8r+uN7CwL9jw
ycDXNbDOUXlpcBHt4flXp7/Kga1J2C6td2tjUKRE1Tl3y4sD7tsu98SPLiHkaz+hoDJU2+QsXG6j
JgWRAOlnTXkhAIAMqNjuo2mQ6V5WXFQ388tZnoqw2edJNVU3m0bOBk5Oei4ISGTYMIVq7kIItECx
VQd6jY++dLW2YZMyGIPSkbggwHv1B9gqlyTj9wRSzI+dgba0nO/awciemesOpyBFOWRbx6ytQ0a5
drq2Lz6FqLbsqIsEEyDklYLBwnp7h4jkOQDVlV9eEpdEX1oqQmfH/BS1vm0/3towmK7iNvFleenz
EoBjmagT+KFr/LmFJI5aO0XtUAlWjVde4hKuWU41QRkNieh8zo2e9yupo/2fFEFRED23dcjeAWIX
LqN+XV4k6Ct7Dwoqj8D165VFvNQhKy3QrceyqYijhzCIfjY5+d0N8fhDwGjwQMspv4XmproZmyl+
TLBRbCt7UGtTSBKXDRAbkpc+FfXfKqghz6MS5p+uj9jCmWEDH+E2aqiZyuSTSfKvc7aouiZ/cGKP
rWzKC2vYxj6GeQ2oORwvLn3jNo++k7v/AmGiVqZk6efPyeKbk9sjHa6gTpd8wivqt2asqqOqsvbs
Nyy8bBsgK8ADw9tQKFVcHB+06VdNexP/OxJYwj0IMHno523NzB180xGAkctyampcrHoAUAHHAjFL
M8WAopVruMmlqbDCHeBTJ0xIJy8TFEnvTOiKM58IkOTXu7D0eSveixZ0vwBS+xciyYwQr+Al9o2H
irHDtgas6C6cBtSiIMRkM9Aw4IEkjhFu09c/vhDcNkyxKZlQeFPQd3PFDDTsRwM63Q1FpfYW5frP
rZ/X+/l/lXprjd6G+mmZmkilQXHJkgYagU4FDjgEPY4Rz9dS6IX4eIftYzAExc+XlwZ+RwfXyepf
KC2zPa9N+/v6wC1Muw3hCxTFCYXM79LXhsXfIAdNdLovchYHX663sNQJK8ibMJeg5mf5RcwXJq+r
H5G1FI+Ak65dmudg/uCmYSsBqyIjumpdeUHNujmkkwK3k+dN9m8YJM2F6ImU2/IFG84n/SFS7TAU
l7xn/t7AWDiDaHbIv28bqnmS3mwjEFMFxhJS3Bcy6DDejXHW76ogd/a1copf19tYmnArzgMed3Ve
jsUlHuJngEKnWzDJw5XjYmkmrBhPddu1CRDdFxg6PEsJG6kRb8DnEidTFfibnJ1d7lknudJDBxZ8
Vl6GrP8pqdgFQ7lxsVrndYVsMM5NlF0GPnY3ANeqMxEjcLXIC7atIRusV6aKt02QYN8AA6LHMdHw
fg+fufh8fYIX4s2G6xEJ85qJBjkQjaw5QkfN/15N0KgaIMK5cqourCFbDJjKApq8JMc6LYZvtewZ
5LXoGs3Rnafxg3C2MXvplNVZWcd4KcSGHXJ1GwJivGsnuOoOvPCO4Dv/KCk99B2k21qG9ZXAF+6w
bfTmUX0TghPEgV0XL6OX3mftIXFFkN6kTQH2MBBYxcbxs+Lcw0lela2QFxkY/ZeEkws8W2QiNumG
uPzP7f9NJxxIGzC3LtXFbZwfTeAke8DgLnNlar4fgj8koQRcbQO5chs56MFGu8wSkl8MhXzTZDrD
4X8OtWHgq6uVnXFpxVkh37jAubGcAqziozC687w2fw2qSo0bp92Ke0VoB91ENV89IHW1a1RdnVTI
3BOnwqxdcxci0wbzjYGBt01Bk0+k64ed8Ii4FQSiZQEtm5tNy9cG76mQQFC7xAbs9eC75Cx4aFs6
3rqQrjleb2FhJmwAX5ZmPAUfA0cgKhG3JS7lTdqsoQOXPj6fK28WbswdcK061FDSrvwemsA8QQAl
etn2y63QVvUkIt8vsTE62clhgTowHWyStHH5O7CeDIpM+LhosAEVCunlh6ySxyxelaNbyHBtZd8i
BJ2sp+AqhAM/U7BWzFxYUoN4Ea0+j6w7xXV5h215zT9s4Swn1lleMEBdUFHFKVuGv8xUy11VkfgA
ugkkTFm9shUulX5sxV/hSimd0iDykDJ0AyCUoQIxNwVq6UXH6mGSyB3wBgIQb/0QQOVlY6TYEY/5
chs0cmla3e9N5pKXnGSQuumpu6o89/GrB7NhfBDlaCFh5ReXBui6P+Ho531z5/qh3tUJhXvakJ2u
r+6PNxdmw/kgoumnLf751EST3DdDYA4mqvi/EOuBydX1NhYmi9lywIpH/y8+Z6h+0GbPw/xKJCYn
f3SipviHOQEwigriB4lOyIuJGrnypvjxzsBssB9zktztUV+9BNQVBO9GIa8PuETS5+tdW/q+tTmQ
1mEIYAdHcpaq88T7+Pusg/PP9a9/HLzMVgRunHhSJkYxbX4f11Wyi8fwZ1ubEbjt9EfW/BhT+TPX
KV/JAZd6YyX5pvOBh3CQrxSE5QGcEnglbjgU2YeVlbDUgLU5KEDraESw3YVtPTwUI+jf+0S3QXW4
PmBL37fOe1/1eJqkqEZURHMIMaX6FHj5SlFuKSqt0Of9oBifKjzmiMG99UTTuEeAXfwHnzZNsCuK
BgouehWDGX6YzzIbzBdVHpwqYB2E6nn+05uxnek4idseIUTG1z6L9L4isDS5PnILnbNxfdR3edk0
o/wU47nV6WClN3ry76IE8VDdeMa4rngccJEl1R5vZrNr6vV2l/YGW8/RYXk5wRqrvJRJ/FO16ocJ
IeEh8HzT9011xOviwYmHb9PgfDc+WQmsD3tLApuJRkxP6pQ07hm6YD/xmJ3d0mbKJ2yuVbOHUuss
lxjguep6H+fN4N3NBK1Zqx5ae07m9I13NtCQvoUMqnv4gzTIaJquNPHhwkcT1sIvCmiiSdO6Z8Cy
aPzM87aMbkEzCdcYiUsNWIu/8DzdhjpAA9xJ70UJjz82iXbL5ZYE9uVWQyaEJ3manLka1Z6iurSP
nDVNkg8zEnx8DrA32SEvhJsLaHPdpwxV+qaEh3QXA8dUOKC1tvWqeN/CENnXW6gfIBNw8+TcwC6N
PCo+8l9yhHTZt+vLaOn7c//e9CPM2ikriqG6M3X0CKzvbP2hN5VZMUjz2n3zcQfcz4EMEz3XDdA9
h1EPUPqAfm+wEnEf6yqigblXbxoogEggyNMSCFG6fEeAWNkXAnU3SfkZvtjf0qCEXmDG/b1y0q+U
AV0O0Zj7ftb2vz5+H26o+AXW6dZ0k5dNdTTe8SK8gd7KgyRiD925IzzBfiXRZ38VybQ0U3bAZ96Q
R0r757Bl/Zc47dkATJ5XOytZzdKKtqJ95InsSxQa7j0QkdkOxnW43kILz9EUHtbh4Hf9MTMAnG2S
WsbQWdE/AsOQkSgY79K6hIAJ9FEhliJers/LwmjZ91uuh9rgBGX3Xew+yQRvtkytepMufdwK/lEl
Xmm4Yvd+7/3qww7ONSr/a9sPn0+XN0u6A54jqseanUcHJIk0AoHIj8o1D8GFSSZWuBNB4OM5xfG5
G1ht7kYRRsfAVdUjBBwTfWYQcNjWDSv0R3jVyQhimbBAL9RpHBLIlJQtIdHttu9bke86EjQ9kQMA
w0q4ISazACSqdflp2+etsC5IHYsBwonn3JCq/gbBRHBSejzcOWu2L0tryA7nSktJYsHuteNCKtOD
BxuURhV02ld2pqUGrHgWRedmXeE7pyLL9G4EtXyH/O7ntvGxYrfpspFw0MlBtp/3W0GhMOZL8nvL
198xznTjwS8s9joopZhPUqXZBTCW/HXbx63gLQhYnhk8HyAqa1J5gNRcs3OncktxkHD7Vmp84TeF
H7Fz3DnxQUjcRXIC9vW2326FL5QLG10UnnMio8ugeArK1j9eW68Jd328ZLhtTzNBIQQqtDWGZkKp
60YGWYsbNFkT9Vv6/Pz3N1sbqRwNUFKKz9coch6HSZhblm9Mld7Ry1QEhTahlXMa8QD+KW5QueEO
gOvbht6KVzkojLyp42wHT4BHeChVuyQf1gpc87b4Ppt/xxQjI/Tha4HfDtCRohBU8keyFzLTN0mx
hjlbasOK2TQcWGNEjjtfV2XmMqUQJq3D0nmMtHrZNEj29dKLpHH0JCDYrCbcs4ZZzjlH6B6uf36h
B/Z9Ugk4IAp4rQL+kyLVE5O6RymSAHWmVh4NP77DAZ/53yUKXn4QICPm90Xh3sJ0bz8q6GOoIHyc
YkgCZ213ud6VpYasSJY+ijywQ4U1oWb3c84IuatvaV/ezxju9TRo3tQ+WFc2T6wblRQ0iPRdHPEH
4/U3HWcHo8JTyuLdMJDbJF+77C9Et+1EM/ocDgrVEJ1VOcRqh1tLEu8cp1kjuS993zqSu8nVGmq4
5j4cZ+UBiDbvsmRauUksTYcV3SobekNhoXOvIZwLV+Um4w9c8q+0Ch9hQbCJEEp4aJ3JI0tGDvnl
5lZpvLrwLhe7rSkXD634xpOOapkJm1tamCzajVBolcd2kuOP60t2YQJsJhg4+VHM4oadZA5lW+hG
Vr8ZxLNft33dOpZjF8peCmrRd6rF1xtD76GJvCaBvzC9NulL6g7P52mJ+jD1IBA/yudY5NmOKHYO
GnoHOusadGlhi7IJYDDRhI2uk5l7SqrPcOUID9JASjuRo95STyXvSGDe2Dd+0JTtrW6rhzFHgoHX
aL2ywy7N8fz3N0d0IZ3GcyY3OOsm+ux1eM2ByNqaw/zS2FgRLMIEJhxVQs6hQG4E363MpLuyaVP1
4DMKN9xtK8mKZZEVTEGyHwPE2C8pWXxI8IdtGZhdWQxTRXvRa3Giko/VwQOQdjp5fmHEt22/3opi
WYyiD/KWndLU6cM9dYIvLJzl5Td93mZ4qYpAINSj7BRDNw/PaIkHYKu7aqG4sH5sVtdYMBbXoNXe
eRPY/bGHggvzVqvXCwvIJnOJLk+LseJButPQPtgXEP5SYOFR775qybAmQTofwR+cmTZ9K201CiBe
394Shtcryui9gBG32GUhDMrcSYy/t03F3Ms3saZJpMwEGfA77gCMZuDHPcpy4zrlViAL2KASJvLh
XkKRvNiTGp6c3/y+cLxN1CYC85f//vww1I4cVQyPEA6fnF3Ymy9j1U/b4oxbQWwaKFFUbcxPUHpK
xG0pmuR2EPgZx+uDv7SUrJM4zbE0HT/lp5ghr+soNgheFy/BtE2qDD/MCuS0KPtqcjssI0j2yw74
sx4uPSvDs3Cg2VwszZMuhrE9/5M+jkEHQd4OZj/jXuf1vxFNpmDvjGTyd9dH60+++EFM2PQsE6Ha
CNsjfjIl/MXAqA1QyR2Gnvs7LzLQxiySevqSVbPtNUSmGW13JqPm6FRY4LfccaXz2ZPcfy41g30F
fiXeY9g0jN+1WxL5SaT4zxgJkQ8540kjQRo99lcKJLA6yiqDW3QGtMfFg9BK+Uwqn/+r1MTLG+ox
5zsKKOknAVv1YeemLjTBae613WfHRN53btqg309KjBmkvOF6O3uxw1AMVBgVwxeaTpA64dCiZHwX
s9KLD5q3MsXVsUpmi5bccYxCcDqBNif0hSZPYxt10t/FpekAxeKDg/93DLOhKKHA3OnoKychajnQ
QwiAXoUoc7OH3xUoZ7yuo2bfNSnqPfgDmE2pO/WfeZ3gz4Uk/vMk+zb7nOcGmVupZdZ91W7vh58o
rFoUHGI6MTyNU9hX38FRCdJDLKukP0KKDYJ+QQjFH5Wy4pcpU/2aJICq3ZmCG3lAmaDO94B6jeOu
93VS7Aun77rDFMIoDrYdgstvedACqtqFULc85iSBFndAC7rmWLWwp/7xE3uz18FdIyshrhecDI9O
4MZipXoRo+4O4mo3rAH1Zdvh/46S1GdlN0YkOAHJ4e5CJ5juSw5g6fU4WNg1bPKRylU/hBMLTiED
hqKp4UCbKoDHW6/1VjamhRubTT8iPY2gnIsmKIUbAZTqjg1IaORvUmMHURU7DwbaP4n0M/Lvpk7Z
5Eghp8wRAecnQZL0sxiSnwI6BncVq1fIRwujZptFKEj31yRsOC6dJaDvyC/5IURP2iHbRkAi3CZF
UlGa2q0NP8GJ7XOo+/ZQcbPxMLJtIpQLThhVeXcrWQ18DkdZzHB/peSwNDrWOSqo38lsYPwkO/nV
ABNNdxCPIgc/qOu1+89CWsas03RsHXgThQE/wQj8NU1lt2MOtDW2rR/rKJVUJTCoj7vb1OH5a1pQ
59ED1Po7izRZQUks/H5qVUtCaFkGHPnX/6KatuM/NFnjSi59e56XN1sT6sERtOBilu4UIf7Bo/24
SwwUZDeNDrUSMdXTkDUijuErZCDfQGH2fhlBPzhGLMg3tmEtIe1Vroph6YVUjMMlGZyDxz/3W026
FWGWpUGyFpCedJvpvg5PY4PaKsfrjvfkxL2brGwRS9+31lBMuqTLWpi3NbX6QUaghAMTrWkWLX3c
ysRGR3E2NAQX/8hVQNCmkB5jB1kPQ/vl+iQvtGBz3zrIVflpMNuPzWmwSeizA/PHlfha+rhVGSGC
z3kQtDVTh+Qp1JBc6CxlsilXHn4XNiBb0N9jNa2ZQ/DjlXBevLmoraboxd1c3bb1/OPWayLqJtg/
58pRF6OkCqhMu9te/LeV/LuORDm0Xc29V5U1BDZjvVMemtg2v/PUvNkjwi5DHuV65n6sIH8QoaqD
LGNNkWhp/K3oFVrDrK90Deyu+N8KYkp7kG2C734t4zW090L6Zcv1h2FIKrxgRGfouNVHAhgr+GLi
aYyhF5Jsk8cm3Ca+8Q6OjQHJonOB68KO66CFlSVEcbbNgRXFKKCVHqzyulvYXsNeMcbXA5g1Xf/4
whzY7LYGV34YW3IYgDrQNxWdhqdtyd1DDm/Cld+/1IQVxirOtEyq0E13aUJhg9dxPLXBjQ5a2TS7
Ace5J9tyYBsWX8AZxKlVW52biPBXGnnt774AUf9wfawW9iNbCJ90SsdJgeiC4kiKl+WhUQ8l3jK2
5dg2gw5ifAMKmqO647DiPXjN7FZEkc9l4Fgct/VgnqI34QyJiUpHEw3PY1jzIy5RgAR6a/TPpeGx
9wqw8sYucZJHMY7sUQLo/6XKpnYTroLbIEMPmDaaRDk2axgmugcvAeYMpJptK8cGFXoKFR1ciek5
jiHJqXwen2bTi22jbp3xozcVIhoiP92BbvmLSjc/5hXES7Z93doe0r6Iwlmk+NwhQ3lsVMjhEAZ5
im3jboMJw8GDoWn658d7/qsgtd6XhVnzTFjYG2w0IYmq0YgkqlB2rzE8edHtRpimHiu9zYAc2Iy5
kvRmzTfZXDbwZYXNGU3oCuQGVANfrg/+0u+38nOk517NoAp+hqjeXddn7osMQXfu+Yx/3daEFbOx
Sj04+sbVGWrXBM6nSQQPZUiDDjky3utNLJySNprQxIQx3VLsm24+7jsigOrXjvi7ZTXbt0nhPF9v
Z2GHsDGDhReM2JmL6ix19dmIst9l/mqyuzQV3n/nWSpH9bGXVWeFB7qd0rjSSAU1pTraJt+HpWQF
smlzDe+zLL6DQkK5g559umvNmgTk0uBYcaxcfwyQ4cZ3MnfKPWfqhPrpxhziHSow6oIaUGrEWQ9N
wFDCMhbYn3TjC6nNeCPSHWP4/VZn6lU9drnur7GGLNumVfMOupdmU5JKlyB4UeIgeVbu29kBetvX
rfAijZ97AQwJcQkoUTgTucNuq74vj9s+bx2KXBUMEHV/THeEur9joEOee7fgK9nbQuDafDQKF+Ew
dZz8PKM2pFK3ArMb1+Gj74Y/t3XACiu4LaPyV+r6XEClCWAN3FAT6dSH61+fc8APyus28UznKh3B
Y0kf4XuR3ui+4ccU+SIcSXm1B1agPQC/xx57kFs3zrcVZk2QOSadaH6WufrhAfl7jPpVA8iP5+Md
1Uz4U2faosJiKnTL9mGHAI7LdLwrovYvv8MN5/qwfbxXvOOZybGEedWERLejZezvGk+wYAdL92El
Hfr4leUdxSxkWRjkHkkfmz5nZwo+DvbTz4Imf3Uqdp77FA+C23piHaDx1OeKGI2jJ5uyRyUG9W1y
nW2mhITZwD7h8KpNhZ+fteeHQFVW6QMkNp6v//aPT5x3hDIj2grqw3V+VsPkn01R889pxJqvnqfW
hA6XJtq6IpPaNbQCy/8cOumThlPDTZW73s3137/0cSu04are+bx08/PYGfXQGdS++3gbaonZEvCQ
H51QzTfdyRAUDHTH/ifZev2Xf7xtACH837O+YFGWEqL7Wz76r2nWnGf1R+l2Xwqizw7s03PZr4TC
wiTbyD4B++C4z7vuNE6d96oBUgTzNqqS721eOr+ud2epjbmbb1JU2Ltgh4VcEbAJ5kZUSfu1LcPP
Qb56TizMtI3uC+OGJBOL5TmGqMkJLkbxXgtQXq7//KWvWzGMZ7x+ao3Tn3kLu+oiC9ltX67mdUtf
nwftzeAo+IJ5fRh051Sh/AHfwOroAdq36ThgNnhPRXzQNRvT81wCLHzon65jKhdENCI7BkTi9JB5
8eU/Hp3K9gb1zLh50khm+uaWRKlfa9geGwfvoVWd8ca/aQO3o/+EwLGhFhk0hIT3DCq+7aZSjBvZ
ceNVZiBO5navqgm52SFRzp/H3hd/V5Pe5O7oRnbAoOKWA6zokidZTxAnJCnPOvimuO4/G1Ybvm8F
ixnyWvcwJ32lk2o+gw444GlQ6LFZqfh/ePbh+9Z9cexhbVhrkv7deVma3Km8B/Lmjjkxa5odUEON
9+DCO4mONwBcpe42sm1kOycgU0BSC5fA16YOkdziDkaPsc/btWL6h3sMumWFEV768aOLGtNSTP9I
iGDcOIL8xuJc4/J/GKdoYP77mzhNXaegJKL6n7jo8ue2dspvYhLFSpwu/XzrIEyjKiRtNLSvnIZp
eDO6gZBHXjrkBXpNZAVhuDT11oFIUdruu1oUr9qBQVofY5C6pNxDFTm9UTXwEqnq1mgwSx2y7pKN
QOSEMgruQN6TB21SH2ALXG0GEW3igWJGrFPS4wMsfQOhntK66dmxSVSd3VWoFW2iTbiRDYwNo65t
M0aKV9JEzd2YivxT6yJHuR7o8/Hx7m6Ar1uBPkKfZ2h5kr6GRRL6J+nJVH6iZRGyRwjjyp+D1/Jw
pa2F2bBxsmDa/B9nV9Ycp85tfxFViJlXerDdzth20k5eqOS4jxAgQIhJ/Pq7SN0HH8VqvuIxrgpq
DVvD3mvgA2pM3SWdpvIhCHqQZODNkrhFHW+pNqE72inZ16QTzdzLi0jDMEHKLrvDmsp2U1/wlV4Y
1q9ukwDpQMeCgmt76TsG3U5HTAN7LkLc7o7AwXH5vW+RiidJ6RcDcH23p8kQ96EW99EwZOANUH7J
gzx9gNYqOdgi+n7748vgvLcGtLCXOJZqFZT8Am9b9wFl3adxiUo29/MuBNBnv60ZLfCZD70bzjJ+
QcVunsCnnUS487zovoN1CRSRxcY1oAW9GDP4ulOnhgYmolwVPX0ANXfeZRncE253xbSStaAH0agj
pUuqC61Sdwe4GlgcU5uh5LhqdGtoQofSgklJJtax6lLgPhEkHnCv3yI3jVkivQw5lNsdMUy9jqgF
EqwKcKVvL0w1acLG4ghkE3sQi95/zDpyd7sZU2e04x4HeARj+a66eKymR9yTw30/QFQ8lijW3m7C
ECE6rtYTKmSgo4gLoH0A+9VT9BH719o2aerA8vc35649qLHsYRWIrQv5ba8ic1J7GT0Cj2xtueCT
WMfU2g4E3pgsmksBvEuZ2BXwronr2f3KHJgGSIvyoLHJlFd2fVHTGHyw6zS+B55jZQsxjY8W28oJ
44a7DkZfDs7OYiRKZgdUPFcW5coEm5rQwjqdFBi5AWsvaQvBL2xQ47FoC3s/1cikb1tDWlgDJVr5
U982F8+KnK+FB+v32ivWbLUME6CjalO/4aybZXWxeYCHgEiRBA2Q0NjmOxnrKFqPuQGpcLW6ONYY
QDHAJb/bYsgum8ZGx/FRUjCnI159GQNIvydpN9Io6eK2WLurGbYiHccHi8Y247HKLzwFc1NZYHn1
sQjvYQr2EX5n26wgYh3KBx/vDBYKVHz2avYZntXtPiZxtS3GdChfn8k6lMVcXJzOkvdj1rV2kkEv
v1mJAdMYaTFsd/CrLapCfBZx/ThaQArKaPzV5vUXCNuuFaqWTfmd64AO53MCD/ANWfNLkeXpPZ/g
/SQ7FLHTAriyMPLPbVkUx9urytQhLaiLymdTGE35xbNRFJMUQkF9pk55xz7/eRncbsWwdej4YNbz
OssAC4abcDTulWV17r2TiQFixtHgrVUhDK3o4ODAnvLOUiMWsA+a/SigS1bjCE+2QkUJkED/PYai
ArcA4hX5hVFXkONoRXBWD0TVrxHMDHuUjg+GbSFox2QWnwuvrHY29z+0w2pC3TDZOs7S5u5MCh4U
F1WLFMh++C2zClkyRgGDmSFD+nR7uuP3F7BuRyCIBeN5xwmeOJuATIcbK9g8FuzGqIVLQROm+a7P
XXkPHtfnrF1DZhjCRodiRhPSSQV0BC9CocrCCst5HDv4N/x556jGUl8HF17Wt7tomidtI3ACaCSW
kBD81c9DCFdpDjp0XZfP276uneY8r0U91XZ+GenkwcFSNmW2qHhG/safr4V9BGgYLyJRXpRbwFWQ
ppadPsSD58rD7R6YJkM7yW2fWCQNOL9ASjK7K7CdYH8sjr0DOH04xa9lufqCNkzFX+jM2p7j3KP5
hVru9DMKlNxBMG5rTkb3JcADAyu5d9pTmtbfWQ7oGFyxnWPXDOVKQsbUgWUM39xt2QSiCUkzeUpl
8zhSCurMukWVYSJ0cKbtFJXMU4dcQLmZk4LmbfzBZkCvwvrgMEdVfModQONWumLYgnWcppphIGoV
WYk7RDZCcTodvBc+9dHjBFnF6+2lZRqu5e9vhstDMTDkKI1cajzw/X00AI4Oz3I5/bz9fVMf9NBG
ASpETnRAbFT8GIgBnhGwDgvX7YpNPdDCGyfthA4U7YlapPwRZPCVSrKu4NtyuzpQkw24PcBhZLz0
BavvlAqea3sqdv0EPA0vAJ0d6qLbOOFanNNCNhMYs/zCynSef8F1K+QPUSR99jTlsit/354Tw4jp
AM7AbctIkUCcWEA+MzKqfS5W9W4NE64bE3DHRWJyUPZFCOczjUR2VxbluWWrUsmmX68FuJytcRrH
kF5sFVVzkYyeQ9JHGyai47Z8iI6qjAh3eprGwwXCrOEPp4MCohIiOE0DsGa3p8A0Ssvf34RdoJBk
xTNzfqq79GPv5ZB5r1C/qfJtSHgSO1pgO5U7QZepVcv7rM/vPUwMBxSs6H/c7oFhK9TBlXxsZMlK
WvyqYcuTjf6HyAFNkRPyCnX8J0JWld1N863Fd50pquC/U1y8rOnlueaFM94Vednzf2/3xDQX2vHd
Q5M2nmGf9jRasG0EoXwnSTUeOySptqA5MRdaXKcOV55D8XiVKDqdUNiGc0DjhOGwspoMQ6QDLlNW
BiGUSoeLyFmJLrjFd1S0tx7aOuJy7GcFVYBOPXER/BROhesTNKHyuxh66CtZTlMPtKAWmbJVQAL1
RKO5cHaezRQ5uZwMwUpMmxpYbvFvAk70k13HMRpgdSkBWrfr/ay28ZdJrIs3pm5jQYummy6QEs8E
GORh3CZ47kf720vU9OuXv7/59dKF6QefPHrhpcIbQKY9m++ybNio2xvrMEtbWOAiBLN6An+Gf+Iz
9V5xz1nzLjFEmO40oLwyrHnfqidnxuMlsqZuzyVASK6zDaaOGdCCuLZV7TRtRi+1YzU5iD9Nf3Sm
but2qgswIhFit50Y+08pxz4NUyS2n23KVpa/YYB0rOUIlL1d+ln/SWbpx6CEuj0T4RF3TbW7vYBi
LJR3siA62pLD5n7og7D7xASMrkCVjR6q2JUiaaKJHyAH9tWXgE/XRfy561LKVpo1vJH/Ylf0qqpz
i5JLMCIh7zSq3Iu6aR/rOH/2y9ReGT5DeOhwzwCmWjniAleCpagoa4qUnuuoYOW+ZJqd5e9voi8d
4T7FhMpeqFiQ/nT8GrFB7iK5SYCTxLoJQQpx3AYJ1ADPiuVGEzVDGD7M0dTPx9vTbxog7RYOPX4f
tpNWeinCJvA+9kPX0F+xaKN6ZXs1DZF2SKsR5ArqYn3JrMmhaoCL0p970wCI70ofTE1oEb6oBVmw
91YXCkfi9nF0+9Y62LAKdnjSCqrWpN9Ma1Y7rHnpeqRqwvkyInFwJ7LmByvm+gsANt+sEmmk2zPy
/vUp0h0G+qnMifLG7CUYfF7taMDIDjKI3Q8PvIyDsKEmVOBSsilAgBL47wqOoiCMUdxJcT51xU/m
lwCZDkOxRvV/f3lFupBjP+ejVWYejj/YeUU7lcchOEjVvObI+f7UR7qJQFo1lpVBfv+FR+4FRVek
cKHu+5R33P9+ezpMLSx/fxPiRFXeCK3g/tOctpB09po+SH+PqbTinY1Hfvt6uxnTQC1/f9NMZNvE
44TTF9tuAvHEnFDkP8qx8bOVIDE1oAW6A5ezEVng7MWBVOeektzek15+u/3r34+MKNaCXLRhleNI
pRcVVHCE73/XFUqfHhhWAJ5t9HaFUMp/x4jNbcfKtrW+Sypz91CjgjvsQrL4fd7uxrLo/z4LIx3R
Blq/COY+TZ88Sf5lFtISSAl+WEr3EhwuZWf8SLw1PQfDhOjQNgVP5o7buXuJ4JcJOq93naxVjSfT
x7WwLoggYUYq9wJ2+fwKtW55Kqx0DeBi+rp2J7dTlCIFqbtPnIcR9BZrCKdUedqsEbkM86DD12pB
IGdTF9kzaDge/A78E4f5FJ1gj9PjRXOoQNUbylU9QUOI/4VmI9SPUbZ3LlJClhtTMh48Drk5OG6s
4XVMI7b8/U14y7JxCpBJs2fWBMWJy9Z6aFW9RkMwdUCL7YLXtBwKwl5YW9b3TtoHJzedbWTroEtz
OzQMER5pEU4LP6x8V1nf4WDYfqjddNxD8WG6VzA1vwsjayV3YOqJFuJFb/WloJ13YZbjQw6Lcvsl
rbugSix31ULWcMLqULaUcTI6oAE9Q2+cHewAIrT+6PjHuRseJ0HvyJCu3a4Nw6aD2orem8ZhxMz8
MbIk+ZDvWOBGd5bP8h1pVuPdMG46vM2TgAOXac1ehCP9vVJpf5gDZBTi2Hu9vQBMLWgxLxCTte3E
/ada4hEASaDx8zABlw32y/xlWxPLIL4JEl7bVmtx1784OSrAd2MGlPwOhHVo0uXlvFbgN03J0sE3
raiyTQHLItlLK3h5cLEa9orwnd/3CupPit5t64wW8YDLAbWaSfbi1i07AJ8dPVogi+AttyYnZvBn
iUIt7J0yboQ/1TgP5fDiOEigN3T8GMWoBNUTOE6it/yHipJ/CYU+YSdBVr3dN8NuFmqbQRRCdcoG
K+JTOrrOkaU8+BXG0bwi5WP6urYHiLydqW3R/EWMAPBkZTbs87xbk278Yzr5ziEf6rf4PhhZPNrV
Cew8sh/D2T54beH+mFvb/TxWJTt5Qz6XSQoj8Ye0BxcqAqfiF8S8ygP1S/dDKvPymYyQt50rkENj
ukpgM/Rcx8JBq4X0c0aCi4OHRQPzCAuWDh3eNGu7uKkB7VrAui4oRxV1nwJ3JHc0dskAN52FWLZp
YejSktzPaD2AGf3C0VCYyNmdExE20Gm4/X3DxUAHvwVlmgHD6zoXWtr2kS5OJZCDG6CEB9YdpOte
ewJBCzyRspUoNg2YtlkQRjs3GvL8peG5j/KX21fFMeJzvoYGMpxFOhqusCM8X6mH9Av0ypLU759o
XskvRT98rVRI93Oc2iuDZ+qLtl3YoSgz2DzkL3aJNR/SDFQKBjzs2n5k+r62K/RIC47RFFrfI17f
eZ4/fJotyDbcnvn3P27riXJHuHYtJzx7uRc8BwQltgo2HJtGxtaz5IVT8aBEUf40ZqxN7Cj+7rbd
tBIT7x+ctp4jr8c0H1zg7B6Lso/uaEHT+z6AjQRMtNcMgg2Do6sSCAGmgQBp5UTLItzX6Sh3VGxS
syD2X+a90qqoFZfdiWb9BEho+sNacK23p9U0OFp8RTEc8rzYkqcevm3CLdMD7fLnUBRrOiimoVn+
/ua0H7Po/0e/j9hr7SGvn7mrtTrTx7WIoj60SNMq605RPJUfxtn6IYvYu982NFo4FRBf7ss5dh5T
N39V2VjvBG1/l+O4hocwjb1+zoZV1aQKC5PO5bO0G/WQNvw7IaHcIkeGlaOdtHbjEDnC/ewEC9sB
Sj1hu2+WKb49PobB1zPjqVVZs0iL7iR7+jMIFouQia29QE0f1w7KFpYkOXT42LUCe+vAM/uzrFOx
8ZdrV2knrII57nrnsa6x+PdjB8pA4jWu93x7ZAwTqye9bWSJZw9k1kcOks6OE1xhlAIKfVLZ67YW
lpbfRJXnOSJsK+E+2rP08h3Pi1HsCp/UPOkyBVnS282YZmH5+5tmFIyJoE87Oo994VEoRqY/ICq7
7biCKOF/Px71U2FXcCaniZOCEz2EGTy7Czts1vQuDYxNW/fbbYMImgODg9tVkWVnuLUXSV6QC0vb
hxn4w2RK2X3Jy2gng0rsK7ey92JYgyqYxk6Lbr+YIpgWK0mTLJCwZJgjaP8eLTGq8np7dt6/uti2
Ft6oGrSWzEIMoE/C8qH0rdfWbb77bA52pGtfgJNfSVK/+2SzYz0ljlRPDuOlDsYD8WJUknVVmXRU
RA8LcNOGkNOWLRftaFFP7bYIetzBaVLFxWcg9spTGZFvXlep4+0xe3dW0IIW+ovqPZmcEi3gpIDZ
YeTAs1rVm+hT+Lz2gq7iqlMTuGHwBqLBnLAGJuGg/W/inuDzWtjDuhIOEJ238Nna6ZvIerXv8lVt
pXe3LXxdi/Yh5yOBhCu+HvP+Y5YV+O21+jSRbU7naEEL+Ryvh5HGqEehBgjC9EFEVtadPcfxeLXl
tocmtFObQyWzYXkZIObhnuiTnB7m0C0Pk+NYW45VNKFFdie7KCQCZMYkjbzpPp9t8YSrfXG4vURN
06CFdeXB1AtccRd1IDFAIQ1wkY+ws/CvM1m1nTaEgZ77LmH3EI08D7OkI93LVEjrYwZxmE0qY3+R
uvt6aDvLa/F1VGdf+xz8E5dW0bbx0SnddebmodNH+Dqbwb2sMlwQJC/qIqF4RKwR1kwjpEVyihyF
IBlU+xN/KqcPFhyHvrjgqG/bh/SUt0QZllthE6ETpDyTKEvhyJX53lpG2vTztViGn1QbjbXrYBHJ
IThkCvboXbutrG/HkRbIqnIzUY2DlyURvGkP9lg8244qV2bY9OO1GI6lYD4uAvjxbuX8sqKU75sh
W4NkGeJLdy8q/DyIeNvgt3sCUGG6YEUYbR+WA23LvQnDo4UwJJa8pvMkFk/TzvA0IPBv/R/o84bx
0ZPa6QSBK+EuG1A441rJ0ojsYXe9pkdkGCA9l93bbW11lKSvGQobKODbKil7q0hE1smVATI1oR3D
dS8d2Nn66Ssgwt0+JGl+DFGOufPqfpsezl8MbVd0FoOeLiLMkeWXxnX9O6GmfOWmYpqCpWNvbsaC
KcmV02IRuXb0gZd9tfdmlKRvHwHv3uxgHqtFrxu6wBuEPb6+3FdB8/lIpffYW8hajHN1x4M1vqyp
G1oc027u447+2akXMkk8TNldIPs1sTfTNGuBLFhZ2oWtcJQ5YuGC5mV9xMZdwythrYprakI7jCMQ
4EhR9TCBhecdPCC8nzaFTuAsu005VUyGFsyhlw8AeqfoRFBjoSZ0KOTeTpvmfHuyDXOgJ53pGCoC
+m36yln4POZgRZNoFSNv+rh2o64gDeCzAhTiZLBwx4IW7QT8T1mCL3j7178LX7NjPePsTXhh1RXs
oeuG3QMRnIjRvou8/ACo+XGYnxv8E5Lih9utLafvX7UDtKadyhENRxW7GboTdVLsexp/iYus++VU
rXMYheVvKYGgHS28PTlEyvYU2vkj6IFECooUGV49t7thmpXl7292DzsVUAITy+4h2wWUZQX9oQm3
4bLx67WoBqeK136XDifH9ZELAFo0++EhcZWubE+mn6+FNYznUgKqFn5+CaWNpGrG8gD1gzXyqSGk
Ay2kOexlAqdVHtJWEGGDAXDxjRdN54ITyhS72zYFWlSzFNfdYirH06g8+avw3FLuWlmpy+3PG/qg
c7CLbBZBJIfhxLoJlpWyf3HgvnO0/OL5dgOGOdBJ2AUKcrE/c+dUD2G8ozRTO0sghXj766afr53P
tiyCrETW4hTQ4SmqgftAZeSTO4Fes60BPZBj0GkqPMZPyJCMqFONM0saCvxuHmTq6XYbpiHSghiT
mcZ5Zg8nKBzTg1OAPlBP/hbigB3rDGwwi9ygrdRwomlwduAOizQP3wLCwLe1+I36DGWQfEqPsgGq
FZEW3TE7P/t5t8aLNFwwdOq1chr4GBAHLbDx6LCvKRvuBZLPjo/MRbYmqbgcMu/s1r4WyHUwzJYr
KaiEy+HQOsVnQD0+VBxeT+F8B9DasZ03VUkwZlo8+wVe4ZbD0Bap80PbRc+hFW97rOmE65AHDgDm
loL85wTcTVzCfUAU0wqNzRBrf3GtA4bEKhNzltQBq+D6ld5DM54nvtuuRLNhtnWytd13cu5qgt/f
EvWVe8M9LDiOcG4/B4N4yEGQvB1wpp5oQS39Jnc6uAFmiTURuvNzNe4K4QXQGJ+DbUenzrmuFj86
b6ytV4jeAybW9OLUWaJ62daDZSt5czAL3jggKYJUk9QcNVrYMcm7bJDWeRyCbVcLTwtuL7BcDotY
DFLb+PbBj4FXpxl3VlaTIeY87Wzmpawy25nweUH6A0zWyZ6xr9TO7uG26idW4z8CTruyixt2WE8L
8F5AoWERWUJgQM3hGx+EOgYzX3M3NK1bLaZxYjIFYJ316k2TlcR23h+JaMXdSMdvdtY6Xwhedrcn
3tCUTq72ARTzwa/GxEMe1P4mFeRkOppN+0hmzm4YRH2kYlxzbjC1pt3K3QAUQ1WmaG1WIAAq+jML
isOyx0+OC+R8sy1TqXviZHToxhHGZTSxa/taI3Z2Ayz7toXiX5RrBckO2ATj612vLNiXp81uHZ67
bBrvHB46xRpQEy/sFjY1nwI7YR33isTLgOBEWUDsF2kQtrJtGVaxqwU9hP49j4BYdaW97T5kBXYr
IDct1ARvry3T97WIZ5OMQO3xyAk6J5+FU49JV+Gcuv1xw56re+L0A6DFbU6zK3Jy6V3T8xzFLljr
xWIMt0X5XzxrmPnV0sNdbYQt92nxP/7UjKgHbuuAFuSp5VluKKbsGim40jEBjL9qiiJpff7P7RYM
W6JOqvYgNOe6UBqAVXzqX6rc3aU1sDHuAJ5N+Nz51XfC1ygqhrnWOdZz6Cxpm4BeMyXFA3Zc9lS7
VXa+3RPT15f95M3xpLKySaF0jgiG84UtaALg8dzEyZxacbAtea9TrL08CAgNBvsEbsfj2IE5PMnV
e6epA8sqftMBXM8GYCQVmLaL87FXdsgMBUhhbhuepdU3XxeDiOYa9ron1Aj6uzGM2ZNFizU/IkOk
6bTqqAytCYcBoQlK1+WHgHnwIa1DF0p5JJBi7YJjasb5byfg0QWeg1flV8mrarco5aWQzD5VE+CP
24ZJO7VBJx1pXXXVtYdKXtJXMP0cpo22Gn8xqm3ZIE2m+vwqWii0QaYNpX25qu1oWEA6Uiwitg//
Xbu6qn4u91Poqq9BblUrF33D2OtQMZnRqHbympw4dB33vK++pyW5TGO/RnAxHGo6UMwp3LHtaFRc
u8Wwt0We5rENvMcgJcOXuKxB3749xaaOaDfxIGxY44mCnKjEIoI6FDvgREMyf9xEFIDJ/dLym1jz
CPJ8nrLsU++o6gDfivmeuu7Jj1f1aE190KIZBjBd3oVlea3z9GMXp8GuVeTfGHTrw+1BMq0l7VxW
0Oj2rbior3i01L94p1xxFyo73KTThSHSIlkMTuRTGlZXng5sz2rEWQiTvDvIw/NtFzydW72glGsK
SbarB7uQeWrTw/9Q43CXgXjnCqbjx2Bt1Tpz4E2nWuCHH90a5fo8AQtzROqPFhCfPfFqGuezaPOy
zJNxmEp1cuGY1zYHRlhPnQOB1Ffh341x1HD8JwYNrnY3AKsqfg190cyffFTTUTu3cwL4ZwC6Cc3B
QU7qkvtus4dkA7d+sBmUdKcvrXNui6p4IUBBkPpk4zqY3TmFGmagbADF96MDJCGRHEi4M5Lmuczn
qY8T3nZxfuzg60dWXtSGtamzp3u4FPChq6srg1rnjmHuv4h8VElXQ2vs9uo0NaGFcA/UthRWRaDE
3AcH5fqZlVTEaz5ifFf1IwwhYC+Nv4liv4O5OFX2cJ0jP92Pbvq9UmyNYm76uBbAqqqGoPZzcur7
8VMPauuumlZZuqbh0YK3CAthV1B3/1N3EG6VJgHcIvIQUoW3x//PkfLO6tfRY25YWzYcKEqa5LEq
vv6xK8om+5iX3UdBwXzssd728CEfDoPfTIkvZvoALdV5ZwXZ54qjv/ZggaRaRAdSBnt38M8S+vMn
4sN58/aPNI2CdpSzapojLMThOlV9mjTTFN052UCTAR7YK9gvUxP6/RyaRENt9fzqAVnexkOQ5DZY
F6GLpPCWTvxFuJ6ImtqGhv21dDn9xDjC15qz4DRIGNPfbuL9c/dvljUvKbHKur72Qzk9+rR69CG0
8BiWOcCTKfAFt5sxrfj4v+GkejWV8dySE+PlOfgjaFltM3iOdZ0IVooprpUsrmA+KzyFBy9gxzwH
H2NTRvsvqngE5F1YU9yekTL4ki7P1LjZpl4PAL+2mznQE6nAFh6usGyqEuHDrqRzVvlQ76/RSMfF
eW3nDQM0b67eEDU7Dyp8Xg71fRpsornj52tbWQicuWVHaX9t3NEFXmH6VI5C7tS6IKapC9p+lnKP
yhEKPlclQOm1qtC5xDzDRFteCWjT7fX5ft7pL5p4VEg1k26qr0WK6mmQQs0kUzw4ocLdgBfZPcWT
3b/ebuv9WPiLLA5l496mRPDr5LXRYwMknr3DFWsMD9u+r+9LA/V9x+L9tVUMYjuel03/zHnjbqrB
RDpCzm5jN08jWV0n4j5mWVoeqwpqWg4O+du/3zDhuvOJ59QVAMFldS1Y+gohxzkJBjjab01FRDpO
jg2214Se5FdY+FR3vm/bDyCjl3e3f75henWKOBGZLPpU8Wvd2SE0VmG9NtF0TTx52TD/Pnujv+Bx
aQg2VoyzMrIh/MUaIOmBtuTtQ5Dn57rxH4AscNW22lGkm52obOAZnsHtlUXQwmkY+1lJ93nbOGlx
Le2wiIMB0wxR93PoFq8Q/FiJMNMKcv572rDI5XAtnvg1tOTwByYacEnuwERfs6AwtaBdL5DVQJWw
Ze2VF0G9twWq2EPL9mGrft0eHcO5rAPlaC1ahdtse7UH9jnrvbM/dp8cYJ4s31u5vxgWqg6Wi6I6
rFrmiKsbgproxNTGW8PfVgGJ/sLKEQeGh9PcXx3iOJegiNXXmSrxdHt4DOOvG5lMvtN5MfXFlQ0j
2wdZ8B1YsXEXpHQNiWIINN3HBMgpKOrgNLhamXWPM+6lLOU9Ll4fe9nfz379Ornd/4DWMk3G0tE3
7415bppApT6/FmE+fZ4bFHLhAzo22e72gL13wAVRpBcNxnYIWd5VziFSLE4osX+Nfn7ocesDQNI7
TJO9sv29NzNLQ0sH33Sk62w8QBnpznE/z4mFAIex0EgfXCAbj7f78t5YLU1oOwe35tbLYSN+zhzf
3QF6ke9KIMS2fVzbO1JbjDIfR/x+H6YfIaDISRw5l9sffy+ql1+ubRu1F0fUnjPnYPfqm43S45gP
X+OxfcjK/nC7CdPgaKc/vK/81oPqNQ4Ddq9iPP9Kmm8hn+H36wWDjs5T2pB0ODeWTXe8L9qdotna
w9KwdPQSQTpGIP0RITGvfXqoq6Hahag5H13lr5GaDaOje9szWA9P9ghJTs/60KfXsFgpLpu+q93i
odmXRxkUuM40Jv/acCE75NNqusz0cW1vmPKwmDJsRWcQ8A8g0nzMvWglWk2fXv7+JlpRm4bxbG/j
00ii9HDnge/2yvFimk0tSiWsMUGCnNpzPbNHdxi/w6sJenpRv7KjmX66FqhTK6LMB5r/HM8eKT+S
WDj92a3GZk1O3hCsjhasQlTAI3RVew6a4GxV8mVs+h1uiy8NPN9uB6tpjLRgpfBjstPCFmdYiH4a
OyhjWGXwgNxdvXKXNgySXhWQbZmXfCLiPHVcJLbTTokkxcpLwPRxrVhv95XFR1W3Z9nEQ1LK8Wfv
uWLllxtGXy8INGke13k74uNSqDvLjut75cj+1MZBvVNe3h42TYFOIo+sYHCoF4lz1Ihy2M1+Rafd
WDn2Px4TjtzfbsVw/OpFgcyFQE0NDP+5tgrwxtxHhmcsF+Jhos6j66zhykzNLDP1Jpyp9HM4Pbne
eWj9fSBq6LS1p6YODoQTuvfd8Hi7O4Z1q0uvlo7MpBzz6UxovKcddN55vc/8eGXuTZ/XQlv6JWRQ
o7w5U1lC7kT1UNeFsU6SWSVb6YFpeWnB7ed110soWJ6bUDzaAf+HV/WHMBiOWGPftg2SFtxBWbqO
l2fTube+BHaT5BWA8t1aNdQQfDrJfIx8CScPOZ2LHHRN4cOsh4TDtuNMT6n5vVuRqsK2QYiVgoYs
veGbdHO5snEY5lcvEqRwqw7gOCnOEPn8Tuvyn6ir7jIybDzldZo5BwEFyL7UORckLfcp8Ni7tFr9
+nuoCVyC9NJAVTYDK9rIPdO+fC7BIRsghun67FA00f3iyty7/Hx7Cb33CFma0uLZV2DHK+U4qO4A
0sDJHepyu7z1foKXfbco4Kas+g6u/mFbc9qRDafvugGz0j3jWXBW5XAIXfEh7OQnm6W7Pz0jPYCx
zbbLh15HACo17uYhbXBDaNC/DPZxX2dgJdeYiqZlpsV451hOMxGnOXdF+DrW8SsqZiCFRcXaGWVq
QItwT7auqFqCfWoGKi6N5rsOPqo4TNbIiu/v56FOL++InzWNnYvzQkaFDucpn/kdXleggTfyFNJ4
paRmakc7ya2wbdxBYKTqWYGRGh74IH+HpX/y/fB/aOb9PSvUOea0stLQcURzLlvs5l1vQz5NrQJg
35+NUM+ksxSZ7rwaa8TlMAGbk0JXogB3aybwIL0dIKYOLE2/OV+9wXIhmzc2Z3h3/B6qrttnwypF
/v0jKdRT6SrwXfhyVP2ZBcO9g708HsenxuMvQFWvzLPp92sBnpaqI6Nf12crnosTJbx9tDlbw86b
vq4d22npp93suv3Z6f2rLztWfO3nWhVfbg++aZFq4Zy6rI4a1ldnCHndLxfmXhTHoMQ4RZBCBQVj
5fZhmgctqoOy4ioXc3cGwx0uqSWbyc9i7vMA+ME8epZlnD3f7pFhwPRUuiR4NHpZPZ8H1foJURDc
aFW27RYV6nl05adWqsqqPgNYPaKIMdvfbI97SctY/ft2Bwwhp2fSc95KP4YByJm4kOwSUxDCpKpM
k4jTtZSDYTb0dDqYPEPr+m11bsf5c5DK3yz091CGPi4vpW290KI6U7id4aDl5xH3QQhonxbxjj70
t51DoZ5Fz8N5BGwt5Wd35mwXgpOZ+EPWHKiQa4ouplHSApsOVjN2DkapodaXTkh6xNXqA/NAyJS8
/H57nEyNaPENtIUtnaipzraTsscpps0zzu30UFB/3Dtw9lqrxpka0iI9ADgIl9uwPKd2/d2N+vsU
jsjLPaTtVpVpTbGnRblwaBNUgYNqdNGNCXEjvvd6ay17bAgMPbfulXyEHEnBzthwP+fg0Gf+fMkg
hHl7Jkyf187roJljKVuPnUnD3EvKG7aLY2X9Az2Cer+tiWUXfnPUZZGVywBKA2c/dB9HAn4bbtTJ
/xH2JcttA9uSX4SIQg0YtgBIitRATbZkbxCyZGMGagSq8PWderu+0a/vxhvLMgnUkCdPnswo+6+D
bv/LC/hPgn0bmnVblh32Q4Rd5nz96Af/4///2f+3X/0fG7qDqYMfO9o8j6l576L0hU7yvzny/S9r
8z8n0HVv12kCHH/usVjsMFYD6cq9Ho7S/zfZ/f+7wEj/0z11bci4wvyTHFzCiy08tf5OD3fdekYR
U4j5v5l9Zfx/5pz+s5uYfOem/98vWSB7cbcqWg9y8FT11Uz6jr64PV57U2EcjTdZBbhM2FTCYznX
tGiWDab5BzVNMqVozFKiYeeqFt4gYKfOEPFZNlESteHgVb000AGbfqhP0cS3NK4Wl+CtwBFNY8VO
BvE5f0LAbftFmEDmxnVuNhnZqpPGJ++JNJP6HZZuW9oiyH2sP+mQW3NRdvPNVrQMlN8FIeZZtxUZ
lEYNWvWbNp4UQoT4YBc6XDaViAkfVBHT/aCRm5UuGBybodH5tkCmpPAu1A3c4OM0rwEbszgDDddP
LV8fbddEMyuEXefsrkawoP3JMHRryyHWfblFpPvqp33ZfDmk2chSlGgI1TktieX7fIYcd0dnM9vU
vh/6vZ/Hzx2ZQUpVlKbe6wcAbkejMmD+VY8HaMIQKFREahLyMWAWyupim3BZ0DL2ULYPxZgH0X55
OPq5Qz8QjiyEJNq79H3b+baKpxUqeIxyZh7jl/owadSOumLWdvpBQl8WgSYg/Tq0ZQtnUvsW7BiS
HZUxlvNLy1gS/ZI+N2w+YKaBp75sR70Qfqj7aLDTjTOtE/9MDwVwVCzr0osF1nAYPD/F0NoQUxB0
LENyikYTr99zIqyePvtFzNtUDJAyJVGltznh7UvewkTjFgMB9U2eeUgaqVO+LgTttvTZtPuS3MQd
BEj/1jjr8w9EOeJXHQG5E4npBzWsEyu3cW7zh30V6/qbcDLjCGmXJTe38Bfp0JHIOlonYxFGMFPq
MkDvKOwxRGNjMFo+7SNKqDxOO7DR7TaI8JC3teyGY7Q7FevC1FFwP33S5AE/l1oMsLZoeShdwmGS
i8+U8G5rYLqbD8kDbBbgG3AL/bUQH1HU2Lg/Rptdxe9tGeWAoMXWyviZIyTDvqoRguBbidGd7mwS
jI+0x7DVTH1p6ZgcylbO4x4XWzThFSZZtK5XITZkJh+Q1+mTqXAIoFW2yvp43l9yxlvWYDJy5P6P
pPnYNndS1Gt7P8ktI6GKa9KZvpy1wZxHEc8aptLo/tWC+QNu8iSL7yIFSxlynDOM3t11Uo90K3xe
d0t3Q/pZZe/DuOVrdhQEDVG8/7oTN9m3KuA7+Nu17jXbGMt+RfDqXfltTWsOp88VvHmEF8vrVF7X
jM/sPG89MQ+JkdF6Ms2y2NsVcR61Ps5pJNI7FbEkfx3bWsRvpMXEGcKoDJaYGDe6BIxpDa2/jDjV
hx6QZl/jn6PpyPaeahHVWzlRM9cvuQhM/4HvpbOkcAaZ1Q9IWaeon6XHriy40PAXKMwsW/U4tFE7
NqVXCJYJ5TyzoEMRx202HeY8qPYro8CdczEraWhSODdt7qPpu6G9o4g8xLyr6hBse5FJLpvfy8xV
eG7TeLSV7nxk+iPTu86uKRSI9scGhiC7pIlA46zy7a7Nj5q2yV1MIdF6cGPPJ3et02yF8Xpuoc6F
DatOuuElzZe6fRGQ9sOhHal4sUaNIPeeFZ6HGFquHTk2ySnGsqm3z6Aaycihs6ojpFAsMtutcOiU
YDaD13L+wnsh6kfX05j9zLZhzaq55TAaZzDEbKqAuEBTui1Ww13vBnZx0MAqXgQLlepUwpTedE9t
jtDHI93neERfh8OaroAePUyfC4+5UNWwbe3cn1MR8vyKOTUNO54ZsXuo9uela01dWWrl9hkRHrU/
V4Eh1X8dcY16WpKMQ7AcIWx8ubBBqO3v3C2JeVMJ7fp/KhtD9ns1sYNgHPCKxOiG1bo5rmND41Dm
aprJmxwDoccp5y3O5Xip/fTsWB6RpYgakdSqiEWwyMYhGAN4AM/Z7k8kM2xqywiRKv5f09lOPs8C
j85Ukmtmn6dkSS05ZMywrET64djxgnoye1NA7SaR3OQGKocqnttYXrTJ67wu2n2VydecWU2xPOG1
b65dvsvhNKBpgotxWlnXP2AydLclJlt4WEsi7Zy9JMmSb7cjptei9xV5rcu7Un1oz4GNwxYXusZo
Gz/WTjH/uMV18PtZ1TlIJ5Dk3eivlKRdzaqOjhla/VMmNXxHPArNqci7eVd4EP3UJ0PRsVggGH2z
Nl+2U40ESZYdYRqW7NlPqP15J2GvhiK1vzPceE9vu9Zliy0xA7XHAbaXXH2fiPkEc7wTtEgpn4rI
bS78jZGUlj0ozeIsVGRLXHqerRKumjjiY2CY1M+LOiGKVkcx7JJ7Tb6+B1pBBfUUwdH/Y3vw4SHg
jc+G1ByntOv7JkOOcFuT+lUZql0oOBtyNhWITbPLCUNBna4wAl2vpxS7KS2lgC2QuPT5PApadqDQ
mriAQ9AI19E6Ec6/wWR2Oo1xytNDk3WL5Icd5x4vO4oB1DH2sheFJoDuMCxENJA/eTFYpDE4WDH8
zhFpjnCRIV34epH5FmGfJPu+oBMyuynMZ78S4p61lCySxTqFMe6OaA2jWVksbEBSY2E8dx7BQCzi
ark4lNLjAljjpb3zrVdiL2STbRs74vUF99i2YIX+tAhsEBkulXXkmPDOMEGUDrANag512rvpJFLM
p/3B61JcHvRM9qkgXTTEcCXvyP4rq+n6AdeWLW6LNsR+VdXE0oTSI46MvcdIeoor7plNBJ6ppzba
+uRUd5Ar3tVybNprs4phIejj+oDUXefw2O56mIZ4rAQ2NrLaIXvAaRNcs6LhGEU9ngfcEpd3Lplv
iy13mtwQARlzjM5tnhdz1sPXHpkAct7GYgUGnIBKfI1rqvT9uqbNee03z9oyYcrFDzDCp8mp74PI
kScxeax13COufoz7xfPrkANxDlXucfV+5n2tMeQ91jEMeFqebWZHUFX6tnnaJS9Yk+3+i+0U4ssy
l33qeWWbum8RI5G5sLflgICP5X6PYz5/pKnC6Gix8EhlrkibNYDkWDcZ23v4EprL2nlr+HFiREDd
PtII5wjEF8am/lA3oqczZB8paf6uOhfqdWqHnt9s406VOdM+xVY5zhYXeXu0UOtHf5o1n0JzbPgQ
akiOc4Vpn2iVav5rgqSItFGwnF3WigqCLLMy76IlQ3c3wWojxn0b6ONJb0kCSsZN4n62e2S/0nUG
tC3SdXWE3AA/Te2/aW9nMz/MCPQzvoj7Kdv93ZgiHO0gMyYNr6AdWvx2ErwRBHZ8tYHFKuz/k42I
M8Kb6PwwYn4xeqZz2yFSvPfxYIp57+IkqZDJ7ubsnOB09eqOQP7SPkWYcrxticmkLFqN9/m8Ouj1
72Cx3agVHlKQqw5nmm2WTSeCae1OXtoml/KP5hTVb9UjkWAKUObMqdMXjT+GtdQz3sxyM/aU8f1m
qRNL1wPu21Ymp7GbnZMH4BUjV8B7J/RwEg7xy+tzFhJN80POHB8gmQlwVb2gmy3bvURGRd66IxIX
PqIdOl0gUORJVSafxfqUzbbnFqFxdd6NZcB5HrkqZh0qEhA8lgcUht9wp6v6vSbGFBYC7XY47kOG
kO/j4DqUOxh53vZ6BM5ZYblcwBNMt1+70NJgEeIcyd9wGCkYkHwHQJCbacCk3Hpo127FOWq3kSOJ
RLdpvetzphvUX+cBKFzGRycMS+VxaSOr1qeeMLZz0KXjbJbvBIkVd9jMgAP7QkTCZLfzEMVri7fS
8/CYwt9BvO2xlHidJMVF3PYNHQPqsFyKYwBxmSBGa8BW/YQbTtp9tIlr2qxI+k4zbOZ4kxlCRRfX
ZZ+S6pE9YToaQA1p3W0kfsbN1o+PvWvNeJUtadi7k3KYngfjkHJ/zIctQ4WFXC2RDeW4oo+aYLyK
jBHO5QwjU7RwMZr0aWXrbhhFtQLhAr/M9Qpbu0Qg9wl+zz5azcOYYD6UQYO2JNNTAHCP2hIWO3xd
Kup71cwHDi0naqMAUBTRahwHmOHXwqTQ+SPuMd3z0s0uJO8rTob91wi46N5WMtehqaAxncmPvh3y
YT0wj73eFQPBEKl9CWtww22Tjjv/x8j/DJTu2P2LKv0Uq6Q9rCkhCNGILK0lf2QMq2grBjhSQdq+
JNQQPEy/5IMsk65Z/BemGlB83Oypp7hnF8xyQV6M7z7X6Py2yICIcUkhBPpT2drETzEiMaNQDDiT
Kwjl8U8mGBzUotjnwStd5S7N/VxMnAfRHIYl6vZPeA1tOMcTrexyG1sBP+hPmusWOX/1PM+BYE4J
Q/sKk1dDx+fCggRQ+UOLPp65wDcysgKiMMQCvpI4TIbgq6bfaRs46rrpK5oUzDDKWq9hFKUeSN5n
KMIzk7xm8chhCE560ykHwKAX+rjHqEQuDMAR5v5pvo72YeZwM3tweh82W8xw5+thxhsCqYJIUlT0
sxiFvM196hZZNHsHovuoI8b6T752eb2XvXIjRmcQaRZHvzfGF0y6hEa78WTo2A0/bUpr7NNJAqCo
Ytt6a94oR2ycK/jWZFDPjAre63j8JO6j39kEf7Lfda6ihT5A8zhEDxEHqtMoPz3m8bpi8ow1oljJ
9sN1GCN5mVLZb2sh+13uT1iFiKQu+g6SPVlkfRa75FbSGWmbxzmZpigqNr0lf+towLDqjsReG0pN
JFlFSUHdMHe0eSS+veXyNpr9SWa7Q7GE2e4oDcepHTN7O6Z2VOYwO4TuYOdrVNmibGTOV1UQCLyX
5EjiLtSfOYkH6OwXu8eTOSOgHkZUJVI4FKpDpQaKCxh7xLRviABZnKxkSFV0yueoMS+QOeyCFhLV
q4M/j92uLZbXHoqGoTtOij6r49wV+Mxb9Dr4Omw/MfocfbcKWmX0dQUJpR923qXu1zctKyeMLQLE
vU2UW5NVwIlL8kzUPpOuaE2Lwq3oYYeNaqlhiwpvGco4xNDamWAXedlCFyZQdzZz6aVK7J1tItmc
UgRMAzGa3sHgHOGSsbyOu4p8qFoCJmMs2SJUC5Rom2l4sNyqxJR1YEO4m2NL6Q86xSacxr1r9qhM
dirMC2/bvb4yi5OxrUA7aigxRkLxe4o9TqxUb0vTAneUcbDdyk6ZBo+Bm5L4dC9RB6/L84a6odYX
a1F+YbPWqR4LJ/y+XPbEbEGgYt+a1hRJPNTAoil0Kgkg1m4y1GHfKYOycJIERbDdaUreF8FQmQL6
w/kCtRdKoZpjmkuKhqGvATD3YtJpHpFHUwOv/omJzGEu0QMgI8zOR5xyUX4fKUj36RsYqhl8KFBq
S8lzHe+8aGBES39iE2qwG0ltwVIgTGcJCpPIgKro0/huaa4L4EEnSgHJZQpj67mLkMqlgCyHz4Bj
e78ssxr6awtIHH6FdVxFgRfnOKBgrXN1zBwV8WMmxrCFA+Jo5va9S4Z6ya4kr0NiDzKSqLRPOp7y
Llwigv4cPVgtrJjg3dV2iT9xx1wAa5ISA8tWhwsimc9TnE2ixI+3P4CccReVSiIDOztsfulZfEop
j0V/g32QQNs0Zc7Bi9V7F6+qbJtY2qEEZHT2dcZmJ/NPIn2W42YSoD4xaikpTJ5uItekXr/Ypkke
rZ/T5JokiARdSgZr755XiSFr+7FoW/vkmefIxYLJBxipQ5c0mavRJ0IMztnAeHQ4bAy2O6VWC6TD
EOf0SShEg/cyFaijJDqGvDfRryxB5lWWmJeNEl+XPRtG9hV1w+ZM0ekWcLFI5SrYfF5bjeoXh7pd
xsdsRJLrh5rXUV4SLKJalTVpEGdeDGZVYCFxx/T7cFzieIh/bRoQBv996HVYi4xifPBlW5t2TdDQ
t4gTBOe29uyIqw4JwTeORNtav9ai98sr5rHt8In+aaQ6tBOUtf8GO1B8kHGbRnBjgpjbVOCiyw/o
yEF9eZiWgfoHiosWuyvPLTzeC4IrbAyHmhHPmuOSsKXfy3xxcfMxbpHI8DgQztDpMz4wDtNyE02g
l54vozrASHqmL/DKhNal9DAidq8MRAw2n8rW9A/JucA5NcfRzH8AxW6dQrFmmD5iVGhN0BlU+3KS
Q4T8qAMbMVodyhH1DiolagFVJhQR6mpBEIikkKgsm2PX9Ggllng5fHwXCfH5MwFX2H3SaV3Cs4rs
FGyRogBo73kUWPJTznXefKkhOGwbOOhu64RdqUL+lDfYa29YrHMAS5+x7B5E077cedf7j2HFvV2j
tl73/BCcw1oEDutzct8AkBC4EKRh/RgRhoGGyJjEdZX3sPqvZN2qXlUwXeIaFSxVK0gxUCQjVGum
y/wb5skgfCjxbj34NB+oPyQ4mwmqtGwem7pySxL0P6e7JDmpvOuSDxhUdv4HxSGC7Lqc4LzaLjVN
e4xQp2tvswvQYPwyzbZJKxMLgxtMA/IWyBjr8GBBMkbHmDiSltGM2vEOkzBeXbBm3ZHtyL4qpiZL
mrLlIfFFY7XubhtUGOaM/kFsipjGSyjxhae17OfV9Ic8j/Z3hFYPv1vM9A3l4BSPbgfF8kRjJj4y
pBgly75Jdm3KxWAy6Rzg1H7dUCreMt4N98JKlA68dvOlmXgKCkho+zvZfPajht/kG0rx5BNeWSFU
OVnXGz1i4gGcSoSraonnUwKPmqn0OOrtyYk9JXiiLQgw3C4v0yS+/UiVpr+1COvThNC/O0kwZ4eu
uofBk649gz3Atnw7fSEnHllBEsG/cmCHrRfbX/DbPH8Zga2TZ1YD9J1XEFP9gW6LWQ9zI9HQATMs
P2xO9TlngQHq1gO4p63Zc1H08Kr9owm8nT4xi/Dd1NVgdI+gj6WsBmwWMA75ppbTDDNnfYIRXLxf
Mhu1rGrCwvgNtTHWW+7qllyw7RzQq2A9rWoLD7pRBNKcln1AytGcIDm1h+WArih4sE/tCawRkArj
i30dGeJGNqeuebzoFEBmET+XziR/5siOMXb+d6gLIs2n9IDkle5djCRbCsSRbd+G/SqbHuBplEcV
zBWHxyEgfrD0XAzsPtdSvMAYKOwF8gHH+SaEht2DPKR/+hgxeiWQUH5hBhu46NKMImZeRLtIbyZ0
GuYb7bVTB2zEJK7ysIsHh+5U8iCQR52WYhqFLynaLi9yDn1XMEsxy8sgur1Eve1z+AoDAQJ2+OWH
899+XX4cprycO9+Lc9oMNSZYJJltkVDeqDJ2rokOKW3cP74vTl9BnSuJto2hbyg7Aq90FsxYZeMe
3mL44+7VDhJOVBZweihdqlV7l8S5ZyfLgLNPuRiMBw0DV/SKd7jOeIH6t4UskuxI5SjW0Irbzsdu
KuKMxC9AubjPJJ4XgGbb7fSGf5MbhxkV+4MRILErBBjMrNzlzFzhwU3vNz5aZgFP3Q3vHooHiI0b
kcJB1gZQKLAFoOMRjUFhziucUf6xdcz7y9oTbW40OhpdMad97++b6PtRgaTQQ4U8In7DYd4xlGm6
plfGRf+McLLJHenUY9WmDUFhqPpE+vMarTEHH8tXDKXMIfIVDgH8TL7AGOqvSUP7mnEM7lUN3TQ7
KiSdDWXOuk4c+034UKoob/glU17fcYOFctMC4agnw7V4GLNv67BtT/OnyekW3Y5kAsrPO/cr7iHc
L4XaulvJ9xaE4oab/7J7xHHjEhdGHixu7LzkhLoZbvcEjYhxsGn8kM1hX0tqUSTghsZczc8tX1qC
ImLZBCi2USlQFSD7n/g0YPnrpacPrVjhpuDRragULJ7RJuFR/JvNg25vEljrxgc+KN/h4eGWQyeH
s1fExrLXRrbLere1lvtzhgamOsXa+FcIuedrlrQieWzYhq0toSTpDxZFH/5zxbPhJEc3VnOzJ/u1
Hkd8b2Am80o3D1ceLYHs39yUx3/bVCZ/fJe0NW4719L+arMOxisgOJBfhAR0E5dcTYyXs6J6u4U7
ue0uIC63+pfTaDAUu6zX4dWA1/03uhWzy3O6C3dhRHNcTTaBjSYIQtNC+tXTEVt+2wl/FbAVg4Ft
vBL7c0P6Ky5NCc3fcOllGiBZ4K2MSygObVshqAfpRjQd0LfHtyThr0RHYL8FFKHq0aDpBp9dbSJR
bqzX9gYBXtMHOggCDwuYKT4T/Awv5KBDuEs8w9zkhDsb/S58NFLmjUJEdwDaCzc5A0lWaNYi5wiN
dPEwMZznqLe/D37cjmJCwhL37tyQIciq/j68DsZk/W+5Z8OvDihPfw0yjs0NOpPkunuYeJcULl57
sauMXfelrvU9MoJTVWhOkje/tO66wHf8PbbZjNI5R+RLqVfP+CnJCPwCzZCCSUfvty/2kaFl2kB4
XaLNtF5QAUZ5YQxqijIjCBzkwnfz0baL+rIx5RJxHzSBxb7SsYClR6jX+GKnZvzC6J14ioGFeEEU
ckKPBjY+7pZCVXVuUITPn4tiGg9BCnqL0TrzHAy4ymOy7HlyM0xdTv5wt1L9zhtEfhwhIswATdTI
7gdvbXucce2gdzxYNR74EuPyI3bAfQ2oBsURVYn/TPoZRcqCgx7VEdJtp69hRtP0a5o6Zg7DNIcy
rnPxNJhpYkXUTcv8vMVoKJ/QrEr6+1rlbj1FDZPtjXe6Tm5UsuWspDsJaTlipvFK0OdSN7SFOuC4
7Hhy96Gn6XIzMbfzs64NfqVOc9ojeKij5I5Fa59ijTTRcDAuHSd4stNhv6sHgBXkaUZD1x8GAUb/
BBSSdGVDhUSYdIeMzWzYhs8YVVt2Cb42rOwWqHGA9UPr7yefgSmFJCHBAYmqOr8agO/xdZ0ypAoU
ad4irujUIaE41yWnAobCDipA9YfGaS5PIIvj/ffie5QlJuQyIIkjM3cdbh9kempd/+54Lq8ENIO+
BZ2AS2JddKwOMUN5hSpS5Zgk6rsohllq3LToPwGjwXsIp3FWz8s/29HF5ie3jU6/Z1k7GPkeHKf9
ePUIqaXbnUVEqoRl6WJ2EMBffp/nFueLGhNxGSNiwnbY0mVKPSZguWIOjesQdf6KdvocP3QizuIS
Dqu8+xodmvj3KK8HwHhkEfgiCdG+lNmA0gXZ2WSK2uu3QVCOwR5QZGU/zCjPM2DptAKOGWll/beE
H7Vu81PSWvtqG3OQdEleI2GINUi6qQyapfNtwr79Y0g7RLyiKjP6BoYm+WNH6Z6e6nU3DxRrvj0I
LwPoyYZEvHRogIBFdP3sin1pu3BYahSnJZJnMEUcj+mwPM7Q70OvwPLlJ4p8f033WH3hBuDvJLfj
/jTJBFX5aK2E2ngODP30dERHbIhjYQtlGaJxzLD4+AU0X+9uSA6y8hwgWYlKYdnIsZ8b2lTNlvaX
5Rs837a7ZU05pkK+AFzVNdxwdTq9O5tZ3JpZnbyIbKWPZolGdhgX6IbWYpXI/WmPMZMJrlrTz3e9
QmIYDq7WkKub6TC9mL1bziGDQ9V1MqnuLrmqQXJsYqq3G2hR47k0GJpYWQmtgVsPcaapKeDEi68A
GEP3SvbfW2GaQHZXQKMjUFSasP4A78VmvLddlqLlAg8fjc5Yt2wV+ox0KQyo6eEsGyRZFSPeU3/g
luVrpfkYD4dmhlbiJmErMM7e9/oFzGT2L/RjfjesSJwt4AJHyGM/pMlbogY5/MzQevrbc9nfr7JF
d1dh65L7KE4pdiGahrj3xpqa1x19hAzSo8B2mHdrnKVp7aU5Id2wdSATui17H6Xm++85rUXTlljb
zZyWGzXNfkDnv7lO8wavQWRCIITiim5m31R5KqP0TIl1418UjWt+DYRZ4IfN4mCLu4i7lwVUwAi6
Ms2j44zBkPRoQwcCzjdd/nMmUy7vmzz3v1sdrfvRREnjf8gQb8OfIZ8QPQKZURpBuTVsaRabkkw0
+6ll1GvIh2gcfyRbP18B9DZ7AjnVZo80QX5uWk17rVZZNjnv9qtfE5LcDdw5tC391m7sZvNIMjmj
erHzYecILjyagSl6rgnsYU5+NXjcEfos7UmNGXAe3UzCCrlkHSKM6fwdJrER3VQjSOofromb9NxN
nDVVktMVUfVr+oljiALL6iyyB6Px4UoSSXuGZGB6aDcB9RJK0/qAgkPm58jPdXxq5cbMAnO1DH6w
RQuWQiGRPHV7NdJUu7tM1SCLCw3A1d3NUCL0B6mjRh/ERhr7uKHv13xMqBGjawRDchCECxinF+WV
v43oJh+6fPYfmFgjkAdsG0TjK7Q+FhT0vrJLYPVuz+Po9vQeVxT+Fv1wLKQd4O+e+zBdB5nu9cFN
tX6Cqiu/ULS+YaDVk5iViLXtwyPX9fJjx1Ppyk02bSWZAWMcAdL9YcDHN/EOedRHh1W53CC8MRqR
mpHqjynb+OtWE30HbXD+L4fn3KuFguhJ5ln+Mo3THBU71+Q96QFzQXgP+xcKOfQNUMC1j9sok0eO
qvtfPfZzA9Z7kj9hg5Znf3sU2OykZpHGJRqGqLlBMDdfG6IFWpCRe3cnZ51u37T5/LCjs/wFqTDw
WQ2FS7UMBMXE2qpwzoAjYCANVcKN9IiEag7eJAthx436RV3TPjMrA+Obp+lN1vHtEKP96ku0bNSC
g2VHS4oAZKG4go/tsZ5j89NmPLw1Ofbbtyi5qey4oh0gewvH8tD2w6lZkd9e5dwPT1lQ9RPO0eh2
Ter+c4Sw88ytB6Fqt4bUEDmjXxeYX8+SAIBVIzE9u9jFaOQbuNT1N34f7EfShfXs5LL9ADfNDzZm
Cwel7Bz5Pxyd2XKcyBZFv4gIkjF5hRqlUmmWLb0QlltmnjKBBL7+rrpPHR3ttuUqyDxn73X2+TUV
HJg50+B/x9lT4pAy+qKSanOpo6kI/e1ke25rJwK9MNp5dp+Vl4yZADyPOePqx0HxPuisbrqvp0e1
TyM3C0jWA9h6Itqn37sdhQxEgyWuflGoeZ9R8ekEFLDzD8ptp/Kumcfikuu2NgdEd3uH1jd7uEZq
W3dbT9DdvoI1yrDlg80/IU91Hz1VCUK2mRo7TgFPtqOYWnXpza3wQ14EJ6slnZGwHAZyZR3YFTW4
Cvz9mIb5k47mbE74wXI7tm0wbq832X8VNZR1pIiuh0sXtI7Zrd5Suzsr2IpXXOry0ellm1+xhwd9
VOzySg/wTWXzsIT91J3IRZwO2SaI+dMDBYyMiL1WIQ+ek0brtSG0L09QzsOT09uw71mZu881jOBd
2pXiDZjFMftcW9gGdg/7WTZaNYkLRVfFrp7qS9RsEDGTzrLyhNCZ2WcvDEyT1HqQ75yMIQ77VlJ8
oj+16MRL+YevGeE6tE3wZS8T1UXfsR19bK1WxetNqiQJzywmwRGIRNIUrf8w2k4YM9S/nPhKEboM
hXtpUAtmKwtpGuj5vbjZCmXdLNDQ0M/SLRIe4VKsY0sfJ4gP7q2BFMRdtrmmenOWuv6vDVX+zDi5
t2dvuJAJwWj8fbuqLLFzLLUbVWne6RBalaTFhtlpVWX1j5JYy/MIO8gWZOWUxyVqwp/ClrI+6VXq
Pa9wym6k3NJ6lzap5++jmjU3scONSdHvpOWDaHDZdnbdZGedehysZIIV1l2VGlfeoQv6kERN9dcK
okHjQdmcMAib1hinVbE9NHk463jVQT7vUAz5dkDnoov0XfeIDbXu/bykNs5NBkrmRbq/Vuw7esfK
mH5NrqJbANd6WdLQfltNUN0VeRt9eAJJiaraW/chnZJJzKrcl6KqqA/7VmBZdGsgr1NTOd9FPYvq
r9Nbnj3Gel57yeYBwsmvehHaukvToRNfLR/ceqpDGszE1waMMWiKYkpWbt75iNpCt6Xdvi843zkM
dxxkYrpkVgMu4xdS/RG6QgakjXWToRvw8IpJBvX93EYhDmwbdl+QoO7ZxxZkUYTb8BA4He+BBhpx
dwaO4r4pfVKtiVAsLqjt/d/J78SRhdPhJ3xxQdS83efNYRU+vlUg61Tu5gll6AhPXP1WGeAQi4T7
6l0hIrAqysNojnXftN4ryrNPGFlYhIln8bbEeO78JVqgx+1QkPoxnu2MfpGmL3S3fxxxffmy+q0d
7LxUluaCo9So4yxujG7QTvkRInoqzumq9PygrTxzT5Fmhe0BStD8uNT7d+uwjF+37LVf+bAwQMQT
z+YVL5qrf20xmSC2VDG96tXpwkM+l9Bsq7ayZ1bJD/OJfk47O0IaJhc2uTYaabaeul2P+jWBhZv6
KfKDJTpIZMh9Mwot4nDivEhRh78jPqNqV6+bIc6hgYUSbGy6ylk3r6xKC3+7LPYtSGUN15pQ9NZX
h6k3fLR62aI2QVly/8kZ8RthIVj/gglPvwp7Kf86oIgDWFRLP9BnRMM3aTm3h37UYrlDvrgxQYXf
blcACjcRoT+Ep4xJ8WfPWAE4YeCgJveTbfgkxXQ/y6j9pVwNBRq7qz3Of3Nej/VABGcQnm7owz05
I3PSpfzgVsgfggWZNXoXLkGfmNJUd5ObRq/cn85z2oXOfd8J69PVlrX3PC2p7tisMnm3HxqT2R4T
j+XJcVEszoFVKNTQYEf5MYtKLk+ryI/YGyEF+pKX3r4tIRACcunNUxpt7fc4Vuh1VjR5Mz6LN365
sGvekfDNkVaoZvvFbIU+ecvbv803Aluz9aLwfJOy6h1j4NaZzhjeflKGKxK/zrmC1wdfkbB6NuLg
ALzO1uJ88Qx4j7495B/aAXZO+lwjQlLXQgRxFo+/tLDVb2e013ZHJm+3IywZ6cXVkf+0YqHu50hA
1yib0Z8kYN+1hQJYia8uL9V07VMaRnSacGOoxtkMnDR/NGpu4H6TKry+biEHLIcq3+Tqi/m3tXr1
EbF8wap01ou/Zf196fu3JqHxuj/dMuY/RJ11X2pEYCQSPcebXYtOTUk9WMKKcyzXQw5g877M/aQO
ju3062nUlvfphVEVByBdyUihuKOS29YD2nbR7pqhFAWd3+QLPjcmA5KpycZvZ/HmiotnTVUyOc32
TJuk7jXK772/3g5+Rn3Bs5k3bFLZ7bJ6RPyeh0G/VKso7iF1lEwsPdTdnsFzisIAUuBpdjA2W78f
4wIsLE+APK146NkexadcAPaqUfGEdp33z3Z7P9jR4UTI0cLvT6J12GjsACZUsfEW/7e/5MGPIZfk
TTvL9KnUVlxv0IaJG7cdDgaNbMF7dMSfWowbPdUaPXV12Cep2Di6hso/gbf7yVKztzW2Jwq/ulyJ
2C4j/cHBvLnx0IXpMUOPOOPYG4xdaCiWdapCfBgXEGWXWhClO5sNg9lOctYSKj/RTutxgMWaexvR
vPVuvgBUFjACK+66b29ml+hDCP97ZeQk5Zy3AvVDAErRfgOeaBVvQbqUScqf9rCmOt1bdWkdpoot
pIMMmocpb7roaPIAgaFgc8RbVDSomClTAMwcGC33SjQdZgzFQ5qkFb/7Aog+xv1aUTv0bj9dYJ2H
Nva3nJ0QosmKNam48/DVw2J8Q9Et/wQC2B0fCzF+jOz2buoHVATOv2sly5wEzY2jf8xWtMASk2jf
1/X4Dlff3edFmz5FMBBvFlAbD57dN4cJNvHRams8GWssT6Z3NKBxEHwP0U2fTgN2k1XtvFwK1+G4
W/NqPElZTexeaxe0SVM1/olX1rj32aTED6vteaoU5067z10HLXL0oaegMRBGRVCt52E18kwJq5t9
wGun48ry5/88awN6CIbQjqWlpk8zZIIY/YkbVNBkc//MNWu5pXdAXF9OfjdRr3d+VomEZAmS/KnE
//rhaP1EXFhuMmXkDyctCp9JmC3CmrOHipptrgYYllBM+r2svcLfWwY2KJ4CK/vBO8n+eUVtv+SM
zTRXehNeKTnMnAp5QFva1MJ8c5+K4+wO3m/ud688s8/Lfgf1K38PKXnJXT321lHXS/BdS7rZWINi
wnc28u/SqK0/sGm8/B4NW4MnnK0H0dlFfiisBWF72Yhs2mX+4p4L9vPVccSxlGyr6U5qcuzHoXMn
lYTNMpw06FnNsG+X2btaUkmzdCOb77qllvc20Mp77jPdNw1NoRgWXfIcc7u2f88apqN3jbPXppnu
XXvt3gFl6s+88uenmp1rbxyxuJsgI29Ma5QvDgB2B8hVkZajpjG6pMKV6bHDqh5ib2lscClp85nm
wJ8NTU+VtgkYsHZ430d8Gq+lad6ZwhO7vMqj3TIZ1IN07nj2DMfoKKfyAS/P+i6UIUVf5qPzwMEu
d4PvskuEQDiRmGWs/nVOnv03NrLeOwFFOV0ZYrHhpkBoCPUpgk48oNFad4hTwC0Y4pZDIEQ7fKot
QxJsMtuL9lsUaWDjNUX07pwokGfHAQ2NDSLnG8X2qKFAImiKLS2lvMsqqiX8smnaZcG4/UfaJ8lx
wQZI3tdj8GsWAT0xH5x5qO08fLTTdkPv4lmDN6J6qGJ/Clnxaw1whPdjiCcKBI896FgLpgiRjCPh
Eq4fPA9NM7i7Ou/TB3t0jXeqvUE3VA2FapfDyGRCtYdZN/7dMHfb8+a6zrOLGnLQuP75fm0HCNOV
Mm1J0KtLhFPXtS+0GZlixoC9fW/bPBTil6agTPkJQ+wWKy3ZQcw6+fGNmnW5yJW+nDk7tCuii9mW
VoSuhV7S8vl622zefcRoSBu302NSp5b49pgDAVFlvGxgc4HLp17wYE42vQdmi6izd+6p6IOVVnmW
4YZ1VpgnflXeSCPOXXd8AKBCgYRRn4r93Gsp96HOChbZFWWunzaDT76QCbWAvhSD6an+wopJpmRo
Br62cDbzk5OnzWuO+PgcNna3a5qoe4FscxJlbVl3ovufH4Qt/W+76mdx74femL8vXmC/o4yHwb7Z
2Nqxn6zId87LEokFtSSU3UINkKXE/XvFOAZnjuWZ8UPTm3m1mZoRYtniau3CF0YQavfR37h8mr0y
1bIToFQ1q6OH6TnIgGlJqSkfF7X0D8Sgc+GxGgGQe8plt0cIc9UzwEJYuUwwVGl0EYB06X5pdCfK
R8pcKqhyI6b+EKXIm0mL6BaxKiC16kQDY4ldOtXOdGwqb2PjQj+Z6ghxV5rThCnhYKSW4BR0OTpj
W+aAUr5lWzMeoMqIN2VCJ9oHTjnYvPHCPhde0D7z46Mzjxt4dpy3Nj9A6pQp34wnf/sbs2KMftb4
/TNLlCVnsp1+RZ1Fo9ks21W3lr6zxsh8l6oA6VF+upKQBHxREAnCLwEkdsLiWfYut7m99NMj6f7r
hBxCpNyxj2reCRG6DJ7DEwQ/WW5jTvhdru6DmZ0bwCPjHCV+O/GbA0XM0U65xCHEyuZJ3kflag0w
IFUq8eKclrk7Wu4+duu1AMqDpXhfq7xGj6a+7HB7+fTuA9GGf4mRqU8UqcOjsGYL4+j2FrcUu/bJ
s+yF2yJwp73umcE4VJnLZGrIVZje5bltDhAKGGuWdJ61cdzHAhfxUKwVj4oQLHyAH1P3nLDZua0w
THZ1Z48o/wocltEgqz7My7QdEY6cw4pofg0kWrM7ceTQlAbD45C7hm3kzozP/FpP/MZ3epH1G3Pt
RN5sW+nnp5yv583vQnnVg4+h1sDuXBY/6t5CU+rr1LNmJ6YD4ttwWz4Gq8YkjvE4x10Kt0X9x72G
4cBAKcsYZTAnLtX1pcAU/NUhCj1JWFigTArCs7YW3LZMoOp2Zsh/hYPgJct859MtRfYRjeA11L98
2Xnt558LT/wFYWH5mnkCxM6Z53Hhrr/JLQ5PeoZoUTjfEt71zlERyh88XaZQ5zscAkQ78aFTSRJB
5XVPPFTy3tRp8VrUfErRNmDnTA4znnsMdJzZftJrnmDY+/9yzU7DuJjL6NJnmXUk6oPZILulNJsd
+bnadFxx3qEOMFOUim+LtU8LJ/I8fumxj+5M7gaP4VQ0J1aOpI+IzdEFKMxnQ2/UULJ4BqtvtZV1
6BuveB2VbB6V1afHqlDVv7G5MSQtyt0+LJHeWY9gWgABhtgchnERgnx/+SsdxbNUtTnkixm7iF4S
C6fBqzlkKJ/Vp+c5o37R9oiAxDRQfRIBIZpFYAy2bi7daeeNjQ9mUNWZ3HfM3/z4mOvwm51i8ISp
At7zantq4G2vNd1wQsvKq925jk96SOTXP3mBPRooVZ9DabdHGRTAQrrJvgYbDu7UW0726Yz1zcBx
b8WXwbinKcjd+gQQmd2zY1v/sQrZMbMFvf7o18t0tCqGF3ZiXqvyjxeU47nKUvQRw5kfcxlB/yXs
+/Q5QRC7PuZmYaZbVoETu4XI54NiAje6Qy3YxIuQzuJy0vTUl0hK9IxOt7G6pvHqco6zumEhhbYn
EWGADW79WZauwcQOghC+JFij7jDcmPgL9Mik9mXfhGw+bl217gIGXn8R+2hbV+akKQvsaJDhjkb+
tnx5nBf5Rre6/hPzovH4uACjf+xFVcuJaGJ09IApsri0FDPDW1UU4Smy8oKpwEjm9VU3PjW/x7Bv
G2/qhntm4STns/C60j6NeNJ3FZMSTEcO/oz3rTbOZSHlf2VAVxYXmAJ+XA1llp4mumLE8TSwAXxK
G0SolWv/ALHu/WdVWVRct7BJo72YfJf7KYKtje0QzGcnB423XPi23zDQEpjv0OBY7BpdZwwEQECo
w3yrB+AsDR8vsRPoVzPVnRszkCB24dZIxp7n2fxwKc7zBQtAfISrT/NUQn1YdI9puUNOi94W2do0
o/QmTBCs3kfQRjXWlamq/ti2RH0M2jPM168VTYU39+leViXb2bdq8Rr0jcgGPHWllb42OQlGZhuY
NCvoOpOiLJ05WcNcv1EZ5ssRwtU9ZmvPENqKOvHIwVPUjA6EBDYUHYPl4G8LiloGF5/jzpQleci6
VOq+LLu8ScJsYh5JRnV5j12MpdNCO4exbWRwmrfhpnaKW8cywDEknW3cIXFZcP1jSVXJx3yN2MU1
LOH4uAIaX4N+cNbjoFE05wE4n2NxSZs9GyDsjqlbBYeeEa8L0cRv/YAqSFu4OTntLlmFDN17hUMl
O6uAR31gAFMqjNJ9nU91QY8zIKqaHu25p4b/msE/Tybyxn9Szj1HC6Tun4Fxp+DZ6frmp0mn9TOF
c++P3up2664d6n66qqxlMimvw13khPrBjIaBxzyl77bW0kP5zMra5nBxFZ4jh9yCyoSgeaY87bxv
RqWj/5goweXjgo74pCvVXyfJUotZEgsdL1w1HLVIEl6iWabt/wbJ8d1gx4bfoauROsa8ZyJyHcjJ
bMl4Hj7HLtf43IMrvCPbvGXxkRLeYlvFXcd50ooHCLJaZRcgC2RAvgS2z9yniNpNIvsNHgHkJD11
hIe+hNEQDDd4RTXovG3HSPcxTCf33+zM1fswOCh1THR39+k22FRFaTaH3Hv5aJ1F7oSScbix+iLq
D99qiqrysEnhTy0ldYUhv5ZB+mtpGy39nVNL5xA13voQqLm2P6B7A++/SiOTPLrpqC5Y602zg5vL
vrKBsePYIleK6w6S1CxvVlkZ/4f0m5mLiU5xnjjRQtZBUpIWNPfMC6NRRV4VDIeJVsG+AygsigNa
Y4ZDuNg3rIcNWP/odEPz2I6RGHZdnuo723e4b1PpuC/1SohBPEt7EBwIbnssa9RWyYD9b14N9HHH
OOsno663911I7k/NrpX/bmj0S0OoaB4X2NjAxY0HMS4WzEqRsR0CCrSdujKR2nTipLx1CXfCAstF
NZfAZ0zIZsBCI2N3ey6/uXWSwfZKfy+wJ+vn9oZ1V4lVgv/er8T5/gEIr7tdBTQtr0xgynrXMfeY
M11TTflLBOHMJAuJBVGcSw/Erq2h2fbM3bQeo/ZMPrMhV9kXrpL+gdUJTnPoCqYSY1Iw+PIiXWUf
hiCatxJW/p0n2O4vbHrB6tkIR+5PTWmJ4qWYI1m+MZovhmuFHgz1wr9cQ1ctF1YXI7a4WV51SCoU
0QnUy3xN5aSDv2aqKRHmFihkKGQT4XyXAZIDqMAdf/5GgxJJIFYyMrq7kHnMdRc2lf7x2YUsD72v
9HDMuX+xGkFP9H1X8iJiV9Fvk45gBA3lUI4VKZRMeb6NVu/Ikzv6IFHx1pC3cbtcjViyveWOuv+m
DkVkjRs4NtrioHORITvBRP9ryYCRvqAjoQWvoQzKywBqMzNu4ur5FYx2C3ZzSM+3qwE6VMLltcxP
tzWb9A/4hP3HBJTxIkRXB/tJl8VynPye/ArPSTtsXUb8n0ptfAexCcnrXspyjfa4cwVCgIAa3Q9M
euIL99p9GsZwPcNv97CuQ1HcOV0NakHywXC05SbeOapV82kPFgBlHaCDnUMP/ulM2ENTUhKFa3i/
0sj3vOBVpr4iAJ3TyBWcntopzJncHUeru3J0aIA6bTtD+bxannrOkBz/I+dcoVMOgacuoEE5+k/A
wFax68a6+26x3IPdpvVUPrdMZ2IEdcGWHWu/s7tr3tgzUiBReMHyyXs/hV5CmDGTG6Mk9eInJ93K
fNfFyMsfO+y7bX/nLfr7Ewrnah9yh7hz0GW/t6jjPCWP+F0hpooXGtbyHW0xy/pFMMa+iZ0fMBB9
biJsjueyKoT+XoyHH+Jx47d3Djks4R96pcUbUWg7KCbul2rK/CO7fFtvBZO+9SWJSZtZrUlB+eNc
Bx4D79R0xs2+CEYQ6p+HEOSn+FwcvLfepgzdk824Sv8teVf0fdk1jYdrhGXzSW6Xg3bvSE0aT1tV
YdPEtWcMsStZO9VPfcCs7Rnd0W+u48qeMLEv2R//VgDVfHY5RDSJ8v5WnUk0wE7HQ4v+1QzoBRcD
chUC7w2jcb96/LtbhzlvnkdU/DBEhyUbgvRu9sS43lvYKPnFGked/2wwBA4L6Bi+Kj8zRqfZtjdB
1TXvI8Fs5UeoXEf+KrXWbhoXKYfkh5O1QTntq8rZRuxQHfShObNb21n1qXSLSZUof5X0rf1gglqk
L0VeGmGSSNRt/8BmacY+8nZjDO6YETKch2UMKmPyPSu+yuy0DoSDyd3SM60cS3ovIG7VDd6hYtny
lvQq93puxMaXZECh7KzRh5qd/HPdsrC8j0aK/Hj2qah7VpoMPOIzkpA+l61eLMKG2yV9v/FbpGMU
bZ69eKXAfdilymvRJmzbG8M7J5wY5o4VqMD4rsCYxhOuPZp6ajrL+2WbCUwjWwW4vBqdqNkvGJjj
KwB22D73gxrde6gy9pFhxa/VIWdnWPHMZ7I9MdHmFXtCYugqSpy+F38N/SIpmorByyGQ7ktlKU3V
LGpMPPiAKDv1CL6Gba5hxdHgL9GpWawRcEUZoOfK7cfmV2j4wakXW1tEZzyPLD9qSb4LaDyy2TWo
0ayuyiXD6cHR1VqfbBil7dEUpAKpnfBZ4LUvancxpyIoUv7q8xLN/RNkXNnzmIubwz2v25bGHnor
/wK0rD2ObEv5a3VsQ4/pecILGuwjlBfMSk5tXxTHYPS1llyFAe3yXrfgS/xj7AJihAAmnH48mamP
qgc/6k0ACNUoFSazDortMrfpslkozjZOaxrclCvsa6jUcHVR4Vq1bMesktlPvzFNGoPMpeGD6htc
pLaA1eOpGqCi1khQWTO+/8oAiWLnkNXB7ePZLU+m9WBfOm1tD+EAnh7rMDQd4SGL/Whjhm77iPkT
KirlPraqctez3YRMlC+TU+B8uTO+o7Ai+49D0ArEQeG2Ml5R4sp90QzFTxoEiNCdP2bvJS8dUZyB
erFIdvsjqMY4dUobujacqmHfqplLcq25bhOlVwy4chjzo9s5ntiTJIC2R9RBUV3TiaD0g+g8mjwx
5tnBYxvdKwYQmLQfuSZgsm2uf5VrO4HHGESVOJ8UzZMebtlc3IjOX3r26aLTkBCEdRFIvWHdRx8Z
m9aWJMoXkNJtWzwygvKsfxn8CDIxWm56XNAYJLMhUI3gik3zPYE1zi9SWaGymKNnGrCcceddsfpb
UlfK+jNYJO/sjddZf+SyTcWdwG/ZCHovmORgCo3c+tmyWfVbk+Ww3lpqE7U2c/ArFokXFTcQAT8l
jUsCVN8Jj2Lql0gUMZ8yq7dPNcrU6+1cvF91zxWY2SCdpGSp7hzUGU0kdQMTa5HveyJO8f3fccqb
a7cyBLyvJtMr9PW+Pm+hcvi/CQTdwW/517Cwka/yqefoa3M/rucpOxdjt12XCuoxNkA/pPrPTZox
aLnYuvsTkANm97wZ9rg8aH9kSZozkbK0x4LL9dGU3IL10TB2H/XMrgt0rYowExWdfX+TRU+V2Rbp
s706QzEm0wrhfthoVuoFF3ZcxyOiR2UfpPK1+UyHIHPvNPbsfMijxUSUP9Nc3I1RwzhchVqNYdmw
PSofXSADZswuab6En9HWWd+UZnwmM3dIvVsHJiRx2m91c2EcSqc0XWhN1o1kOR4wbamjF8CI39Wu
JYv3fhkiXDbJXDNv/5SbM7PBPBN5t8pzbihtwd6gJWKPcfXfqI2U1t5GrXsqQkF0XM8dI3Z0K9wq
hqyK7rp1XeY0L4ArjKnN9mBnddJstpDNqcrbxbnzoQIZ264gjfLfw7pM+UMa3DzafaW7CAtKCkRo
ZkfAp/OKeBqP4Sd6524Nzcl1Gex1n9GYpu1jC6egg7Dx0zbYMQvTAKyYSVUHPxykQIueOkZqQ1MI
9TJXjGjUq0OdZjA5rj04UbWbuywsDpz/sGfDagNNQMvSz/kmw+0D76NcYpDALL8AoXwGmT0Aszjs
Sb6LmYoOpvsCsvMDmjzX125azHKIatmYV0N3fGnLbNNJSJ4Rd22gsSMqZx5IbVscZuua1JbjMQxG
S//KvIGPAM7Wc4GQXdfXd+wuZ15iHpuNIpq3GEyosvrlyywgJPfpQGzPPud5bN9kTY22L4oUd3Hz
LO83Qx18cOHW1nB1gYDya6LR7j7HpQwumnSp+dhaRhfHcUKtf+To0faSbCTkMUcL3NBAHXtRcBCU
rmDylLL/rWNKhhu/2ng7ayKJ48KD0/WYsnnnHD3i9sZPDbjxz5LotrAAazkmKUX456ZmIjKkF7bi
VAxrtb3bZbduyTxagc90TG6lEfeT130tJuvnO6ZyVvtug8b88EZV5ImO0ClONbPD8ig3S3262TT9
Rgul81CN5bdMq5Z9fdicbl6OZOD1DO7M0atqBWbfhMJWHgaBf7tjKGb4hf3q/dskoGmig3ljLnGY
b0OdDsbImgbrZ2MMeS/ogDBw+U2YCyuvlTtny7yW0dRCFn9Q+ZxnFnuG4+UmU5EGuHQK3pws5e3M
rKZ7ZMTX+mHqTpwHIl3NA9ERzH7rDoBUOxtCJBQRamdZgV2X7tR0Bw/P/k6XGQS2X2emvTKG2LXU
TTWDXlHYhlyq00LFBElNfTopjZiCwhuQdEW/fQvp4RB8QIVljBJdki8nYrzcnHm3Hf8z7aAp4jB1
gdgQoLjSSMeLfmv6IkY20B6zeBtbKtthafiP3LflTHBC118ZTO4+hOWvr60ViK/S8p2/oY8c92MF
LOc7l3TxjAEyPV6Z79TUlCPdWJXb8Ra7wpY46URwtzUr0uJVwfCcKqLJMCLBdY9LjvSHDEdu22Y1
j6SXMk+62LJyjw75YtAu7GACR/VtL0VPHrn3PDKWzhN7Mm1iIZ3gF8PYodhhOwZfgry/6JBjJDi3
WDkOwpKa/w35cj755Vb8rORePYeEDj2Qx7r+s0rqopjcQ1JS5ts8XJxnHqEEzlilJIUR+PIgN397
EcNg/bi5tWzJ0vnRcwb5+B5MRK/FuOfZXmWB8zfHe95ifuqbd+o37mXD1KYD4Rak7C3KU+/kmiSE
IdvblcvF2G+Zfo6c1H1koflG3BgRNkxG13jART86zS6YgujppuCCtTiebfPK4KJHC/ykmyHwWC1U
IaFQWf0R8H6P54JoybMeSf6BuijltQsCetxK+/JcERd5qcrWfpmYslr3Q7bdShmGeIukZfXtoys2
64H4E/PbaDZKwJSsygbFzIOFp6nO312X4DMmYgpkujq3mW9vM//d6wl/IBkzs3+7Qzc55Bt26xQT
kgzxC0Po74ZhGop4FJiLverTx4L/Y58uLYQ1v6/Dw+dHEcI01+yXp3T1kQOWYuVv/kJRoqRNuM2i
SIM8dUUZejuqwk7dp1PGjxeQ6SMPQTMZ61YqoCW2sNuvXYRlj1hbvfBpMvXSR5b7ToTQvMu8BkhD
50Hl/Nd1N8t+qxtxICCxBPMJb2OOLhkEL8Q30IPEeDyudW9EHR1sNHuyZTY+nQ+HSWVWU2R9I+Fr
/foKFMRcP+lZzvhIY1VUx3GtqhL9nS7kyuDI4nMcd/2LPRIIlWgSXS8GPYBgv5DtLyQYurbNmQwl
gIp/O/drRzX9wTODap/KkdzTu7YcswlthCvlTDdKFTbiFpNr50ccZT5KiJvk7YwEGY9REJCR5Wsr
FfPRzB42d5wFTf9/yA9LTcYe3qz4Y01UAnu/Cs14WvF0GVWZnSY4wCL7r2DZfn4wRRroA1pMNtAA
alDKD8U80DIfGzkoOqzAcf9NrJp49oMg7XbQajK/m43MxherzMpzYHx8M9xn8+3wpkXxALz7vEmn
fFDEOP/Hf27XnRI3SG2AJuA7nImWiBn/reonEMEifcP0+h9HZ7IcN65E0S9iBAiSILituUqzJVuy
NgzLVpPgPIHT17/Dt+qIjm7LqiKBzJv3niSsyx/pFC8TLI/wjOmUFbK0Jhl2w8xTFbmWAltAXPT9
OR7ADB1A2ThfU0hBv3crPX0GMe0/61X9pUqeRFqSrR5JL+B0pUfgczZEv6dhDsnsa4wSHAp44rDf
U7KqHOM34uGA4xKiR50cRu0FOT7LCsuR36dBdUWW9nGzYYQIDnaI3fCnrgImPthVfiq4vqeEuGZy
JHJNQLuOSSOcgS9i+i9irkrKpeg5JBoR06aWDGcrd5KXYuwre45yiEtbMcG3lCPbshmzxfAArMb5
QXkYh7cSr6N3VTqhDa7q3tS30oYkLNnEyk2wy41UQH1sAY91z5e2/IaFF12gsSwQ3njTyJ4PAtpU
TWSAIEddpA8dogoqaq+Ve2+YJ3Y7MWAJYeBEaA1HZsBgoA0bpCGHXP+yC5cSvTzGH/Y2oxKc9ZBU
Am8uWb5jrJLhLYQQtO+7uG1+YcjnK4zKKPiVyj77KlemcFOtC33OM6Iyu0D55WtrTfFW+/1k/ybl
4rV/sG7RPHWE6fodt8oWw4n7eTivRLTrJ41uWd+XWWHvO4ZwR4JRZXie2nAzJQyykT/g6agX1OuC
YVCZEWjHfjAGR8t/Uu/z0cbvk171tUUOY44Bf+jENMrTlzyZAsaXEsDpa+PFiT6Rw26zs1+X+KGG
ZFjNzrdL/9xjgOPw5sPhvucJOwfzRMy9apizM8mWDGNsKro/7TqR78ASxYQf0o63x0qJTGG7bPk7
r8TTry2eZ8Zc66jOiLXNs+7NVN1vAvm814ac9Z6QcKCfMm3Z4hQiXQyneGzcX8pdsnMmvdq9xwSk
0fPLkqp2FqbPTzhS2KjiBsi/f/EzUMkSSlHPtLHFFqwAgHvTjZ7QmiuHgPFzKhZ7Vp5AC6i9MjdH
lKnKuZvxgd+5iMXPS18F1b9+qqbooAT71H876UTERNs8uOaAN6tzNQ4Va4eJOJp7YGuMXqAD1Z8t
aMsr9iM8KTW8Rm/fOLXbnpbexfOjMSHm0DNJlB1XaZuHpN8Mjanp2+7Zn3JG7oT3IqJ9tU7fkgD9
nUgClrDjgunPv3Iw+//pViqMrSQ9dozWZnFC2dYGez5rHPFZzPkZqRfwxC4BKvwLt2c2niOSOlsu
NKz6SxkkTQuwz1Od+iepk8B1lp37RjzAf8P3QMFE95V4j4EzTPFe9jHh26ghhXc39rYfT5lZ8bDV
YS+ya2N8h6Gcl+H5T3jaR5Iyi+8QuUrodOZeusWjmmK1noomyxTs6K2k6tw6u5ggLf4h1iIU2b6j
uCDUx+HveJF8r9YI++JIQf405cE2Y7W++CnFQEQjHmODqSKLkwc/Qhn5sjWD2jNjbypMm2MguNVQ
Be5AwTCKClXV2UvtrRogYSAyElssFY6onFfWWwC4lGAN/CZimt1llCpQVTs2Q2EU6NPqhJeuLfbw
GMBazCId/jRE4vVTP6ZqeMIMB03WJ79wUsDIkYHbuTpOJEeJF7ZFeBep3HCRgLUk05TTkGx7YeTL
koexe5dMOUI3eMMtBUMPp8iZDWozPZeQdNSSGrzBQ0jCua+nb6DU/hv8XEIVeeKTw045oj9M4HN8
F02zVge2VXPlkZDD/4r/MBkPS0YWpUZyX3fT2BbDNTNg+/Z51iCZxDIwzDYaobuTw3iFL7qci2vi
rbjcSoV7rR/yMDwucQWZMx5ahiKxx40CNqqkMpJ1kn+GpCizXYLz/VmgVGLxJLm1J85PzKPtqZth
Dbv2DEtaPoNOFeWeW4ODmAjG5n6NsRnw8fRY0SswZS8NkQmsDRZAw07p7Xc19EXMjRcIVzu6cAcy
LbrnD2QVQZSiDYojNz2uGMnCjHc3zxiv5k2s/21XpNj5/qieYeCoeyK9JLvCCvgM1sPN64n5E1t1
dgb8imOZssf3jr0S1PJKVPgMuIiK+iTmYUyPQsRJia2qSLtTmbTJ00S7/5I08fRmwpWa0h9t8zjJ
Tj8Yl9MBy18C9sCTG9YC8TOTe4zc5lGOkGxPECnlH52MCjJi6ySvZYNzhJpY8gct2IzUQ7Ays10Y
qR4x7MbFhfMzbx6VXPXPJC+9336HPQwC4LJJX/RnlzZjerMXxRwS++gSPpBpIhADXn0cHmPXydCX
6oroh8XgfIxdpj24g6aI1LJP9ICyzSNRxin0wJdW/Da93FLPLVU0r/koHzgySI41MsMqE9R8C6Da
iVORt9oyVGkVH0nwbgOYZsO7TDAqZ0TGOX1fxjAgi9pzQOzN3GAbpuClUmLu2jNprUy2zwlEXWuv
4BwMEotvoST99a0ACEVHm3kc0TZYo1dTD+mPcp6L96g0ibczXbgN/NfQfNh1QzLIoeO/1Z2uvsQI
FYH/N/ql85AIgejUvWa48xmvfuQdNh2n29chHNxd0DJCbTH4vFKcq+ZoKpcvgw40fYltGuHuavpa
vi5N7JgL1BrcaFZtdp5EOf7FCAMpgPF78c8dxhXwCxOdT9FHGDr6UpvXmhj7Z8mCmPaicVijJaP9
9Ic8yDAh1AqJaadCi5syKRnYG1fyO5led8lehQHGY6fEvUZki7e8X2xBGsh42CuSeHvodcD1kK8L
p1wJcpwLug2C8qyWPv1RdxtCGiADRyK4JSRlHL92VowONCVSRmILhBrWwi3wF3d1Px995GrvqBKm
nYdtX91vigvOdmYQJHxrjuWXSWIBxcXI36ZNcAKV3Dn1Hm2d56TF//PpRAtdgHEmvGWESAwuvqX+
m3RdlYCy8uUFOjD6Xcw4mMUNwZA3x6Wpl79tH+H7MwAvcaILmewh+jOoHqK2uzOdpq3ThTP8hhbL
A54HDti3IN085/i0iYjRsxCBwIf4T66KXQgQeZt32yNV8fdEUzwwDmGO0Q6d+BnnfvYlCVLXu8k1
mctGpUndEtKw61nztJF1dRrvtzfn2IxE6dNJ5RBhq/PsTdgUMQhDKWGX25jepnruw53NBj89pT2m
tmPvVlG+Y1A7Fg9Y2nE+diumrYsEPDzdqraHuJ705UQqeFViufpSkNXBJ4OywS/ndzg+AS/1g/J5
WM3I7yKGmuNxiEZ0bxJR7RWEJr7AelDrXYvnQJ0WU0zxz2ZYQE/pdRPw3EB0iJL9GEzXeeJ8oE/k
70gRra86Y8Z/aGs6GPQKpwHGkWzreEI2DV1Fqin5hmXlPGjxW2IZ1Kw4uK9D6y2nsaFSWqgZszvc
Gd3C65mZ+lLTGgR4QjDW5PdyNnn1y/AtmCefAVr30qgcxREsqpb7JKFco1MJGtXeqSAKR4sKCXLz
6vsAW2+cM1X6zGswd5zu1IZ76EZd9ORnBbYE/Ju9uLCMuDHdHjifAtUTT3ybbMadgEUwq/5mL51i
GxrRN4Ps21h+ALCSNJ0uenArKw5WlMM6XHx4oSFnTbqRReI4HGkFO/Y/PNYsPVmQDKMpP2iPkbw9
lliEuvaejVh5/GNaeFifrNsDLDZphHqLtZPL/zpkTEMeE9Ds6m5CTXaOoJFob6hF8u5sXQh4NcTh
aaqSW+7zCvqIGRicwXbalrwrCUNG5jeKJdxNe6mI9pIvyhiidpdkwjL+UWK6S8iPdEJegO60Hc6T
yF3rf2IVtP2SYzL/aGXF6PjImnvN7+4lRScfg3IgQKpWPFf7MigtcH4zA8I50T5JByOibQkBWj45
8pwRJiqMOpCQeFZ9XMgUD+PI1w+7KKL9wKgxMl+z1A9ESxK3FPeylwbZv5urNGSJQDbHX7ne/nmQ
Xq4rIhkz6VKMPHlTBp/CgSHD8gYWER1GZVDvTT7yHEOPkt5D24wQe5PcOu5OZojGWBsVxMm7eM4D
fR9iNQcZXw++fysm5YfuORuKLPiEsBVtLktcbGSDvQWDGgnFprp2FV/A5s6oZcyXRNboOpqgaR76
cuvMdWPpcZdcVOD73DBV4y+osWP5PDGUzv9LkEfQQpY5X5/8Fl7wZWkkjmrmbVI/kJXnHBEVKKyX
ZID49gyOqsS7KrrKf+jBkjvXEc8AiOHKL/1X5bfu8pxIH5VMQLbJcUm3Q7PzcZ61lxiqE0owKfH5
lIyZl77VZaKqTy2axU+PeetSpEIVxOqBoSm6l2kNbmAUIKRCmoJuz8O6NNc5LJgpLk44pofJZZMi
CAe/+Wd5TfdYV6bxg7sT5FGU6qGEyzDTqe5gFJJEMsCb46utENKQvrW3/MMjLlJ7QLlpBSyqzak9
rLUqz13mIhsRg59+WA+b/t54Iv+J9k6Bwb4yUiGxktiPoSkUaMmD0gdGOk79jwhwML6hZHhIJniX
GA/lcbCwdTjgSxdfgyqV/dOPXg3DmF2mQ3mWq7sOwLKkp5+YgrmUlZKlF7/KrGryd+QRh1h9xmIX
56gwYhBIsDpR9U3OwbASdkZRQcO25LxvDWJxfppCkjcpnLTp4Gdg9j6KWQ/xZQQUSRtaanpZUGBd
22IlTaDJk8ZN6MPxgTOcQ/VNqSkWikSCURQsVV7bO01Xv8S84D1oHaqyCBoOZLGGwMu+nvANjId2
sZ48x/OI+rSw12p6X0jkAvdLTJv8JciVJTdioOSntiUfeJvrlFoE1Ds5FFgMyQNTns1bSLM8HGrg
JiU3KRufxh2RLW++QmYMnF+yMljXDX28N+x1EjORYPzGoCG1grsKy2VHMYJbAnin1F0ErCx0l5ee
wDeDPqfmcpJsuKu/RebY4Mah1j6x/YO1FmYDcnT5VsADfyUhV7qV8BkkizxPfoABaKpvUxVYERcG
kOKFbhcjpc+SpOyEV2D0bwuTd2DEcGGRLtaRNoJDUZ9BgQ15Ql+26IBTu1bXkveXRLTvuV+mFEI8
JqN1dqGJyuFjAY7AeiqCDJnHIwnQ/BvTXB/fqKmW+lHWEw6d09JhGOHBrflEf0D6ksETfUp6qoEv
jhdEA77xPQ5fpv3WTWr90vNp63DnUZQOTFw9TAn+vCYzdMHRoJK0ET3tjm0dYXjX5NFsD00h1FId
kY+H5VAS9/SuKC5z82xsuZb9PesQlH0xUzlGxZ7hNNCM3dwkTD0EAw+orytRiPTVogQ1/8o+xtIG
OULE3TN7GDYSH2ZKuKWOZmJFrodrFxIbMkVigEgC9DGM46V2+424vHKWSMCYy8VmDZFsoYLh2Qc9
KO56mv+OuLbu2oeaMP2XHUC+XBNale6rXztPv9eSlaIHDei2v1tGzJkvrnV0BS3DX9/Im3vucdLt
4t7KFE7Ah3SbeH5KLbSRU0eaQPT4kiSH6VIvQ3ex8IBciBoD4Yw4tn3+oBdqhzsWrZJsaW3fmM/J
aZz8XenFcf6bzEo1zLyRo0ACHwp2qst8PWDIZG57XAO87tvikS2gkvX5N6gl+AjZKo6yZQ3qayvX
cX2EWW1KLA+VjjysQQS+igtoKP40QEr9ZwvLmzlNkaG39iHtJv2HKPz+iLjN/pBdimr94CdLa0/T
EASvVNXw24Tkb7jXvBoSTjRKzF4m+M8PE5Qb86IqJLUPCsViA2V5TXsSCDweuM2U/gkmSrOcYTbh
baPB9jHYj/TP8y7KPExPed5F9Dyibx0EkLkmKw2Dzwt4+bPltRRZ6Tz5zljre99FGOP4ZwVBtqOc
q+xPLFk54vSGesV5gEOD/NASvpgsDqc78gjygVgWnA+gKpIICjoS51TC2jAsZEok1n/DARMO58XV
QG/9ZSUvI0bTRk/s7iFChKISTm8ZYy61vUKe2oHrjzfdPlq+/CgZ6XnrkKM5h/TaHadRAhzxmRtF
NAWIu6eOQPFKwHy7GcA1h84J2F0cMMc3XbG8Kv43UlOcHOvNkZZ8Qc+icudP4sicSe7EiPey4sFE
UyGTbw9xvRj9WyUM2E4uNJfgNMcMyQ5aRd02/okac9fDNAm/ap/VTgyqUP2WG5E+H8/dBJ3cOZIJ
dg9OEwztqenJMgPeATl+LdsY9cwHxGR3Ez659zZq679h10XmqHAtV9zdnmn+xBO7WRbMgjjreYxI
Q84+4qSZCvwzAxCoAy1WKYEZggI+I8PMzRl2Pyca68oc757nlUM4qXAjPqixYRgWE1cXtzpkxmZn
Jx5O7ejqmRhsYpxHqUvcRHaoouFMLglutN+Hbf+iDc6jO2sHN6VgiNwvuoLc/dZuXrvvEyHXXIJG
BdhZLjh3jmWZIyQJljy192aaAJvFHtXMgyozNDMu91kQzvHg4UGydvFc1ksWHlrltcMN+3D9lyVd
uMckR+SCt0xy2DRrnhIFkiIIII7BI9/N42r8xwAA3XrF+a/NA4OXvD1obAoYdtVKvIC0uDAXF2JY
cabhIH5Jhzy7zjtji6H4FCAm1XXSSO44ytFTfzaOi/c7mftufgIqELz2TTWpI8LaXL7FsH6ZGZQN
V0g/jtSNyk8iHBBF3ROfIeEB/mtNZUBuJ0yq+oqQVCw3RdE7XTlns/aZvoOGPRkw58VEtMJXUbS0
4LipwEzEaKMH1uwxitF5snh/bDCU1UVXc0YTG24w3kVQ72iaacE8UE80pn1E3urA4LuQF7jMefpA
0D3uXyxxybY6Ir5xiy5Fw6zCrkwX+S4dBvsl3lN1YchaAM13ZIl6tWiec2aANatzKjx8sPDNZKsT
NzvZHYIGdcRPI/1ztiX/5luBZgkvi9W8qLGKgAIzeaaT43Yl8+SXLN65SO2BV2jbcPX/DtbF8Z80
HUyveokGdqm1K49MyN74B8xNi3gZAJN/YlHs+2PfLVQgMi7x9ewWz07uocD2xNYHWgqsrPWaPdXu
SIe2eBN5XctwruRt0O4XhuDNb1fDpaSgLpXb7HvHi58EFAwGpDB9u7NeJm9+ZIigxMVic7EHNgs4
xYNftaI440UXT8yNkuAuzRpKXUND+W+aN68qp7VnP/K1z/QTZFdkdtQc8vACa1RFZd9z6ZTWZubL
xK29n1RNuKTL+jW8y93NQAdThRJQ6RJ2Xu7W2xqXekAPx4RiYihpW35OexNyiQkTGsX6/+21nzLn
3k+O779ZpfhP4I32PxNWWzmvbSC59ciGK0RhzGXN/ewOc3MzY5fniGIwlBzGtMV2/5gZTRySS+FB
/UKx63txFLhUOM0zHek9tW884K2c+j8erpaQRozNGoDKC/kRcfkTv2ah1DvFPaQeG49QD3XSkF8K
xRTBQBoIEdmMVRk7zjJ2Ont42IdnKh5SUNRTnjrK0Yft7FWKZrejRLIPHmR99z6psTfB84mn8VMS
dNhekbkf3ljCU4jXTJHveM+bIRzYmsjomk08scOoACExyp8IHWw46TkpHlZg6udt8526i2RE9T56
zGFeq0YFHtU76+h2vLY8OMhyKK8wKeH3YJWV8V1PxbveapWpb2IzEDdVF2T6Dq9o+h2T4UtPLCh0
Bat2Kp6SNuuEfyX46gYvSwlI7D3nrz0+FuMs69scy7V9FwTVNEuJYMLuDUDc4GAyxZywH9iwxgDc
Y3f0eUtamEMvCFSCqUJcQ9jCefXKcEbz0gXs53uUFPrBubcSP5DEGY6/C+EOM74CsVCWRaR/iXZ1
2vFY97Gqnth51bn/Rm+q1odxSAMPgFJjWbZE0zd8u+sM1M7i5PUeUUsruup88kvc1104Q2+wraXo
r4N2Xp56s2xpCsj97NiZRVs+AspHQVrCGgY952awfPqzj2yvYYoWpzYiZb1T1RiKCx2ut4H8A4Ov
avAhgYcm8f9j0qd8NjTDggRqCpSMBsiFO/uBlUWQqBBzMF+SUE1vZUV6EKijlD2FYWlOHrVIfibW
uklOyKt/GHsFw1NO58o61IHS4wB3VMpzu2wWaQ5ctG3Nfo3/A7KJMmhfdh+JgwGBZabkocWd6atx
vFZYB+1zOTpBcceKKqQc4SYtGpNRMogetmo1eeAwIUabdDCjLiYD5X+pyzEHItvEMDRhJA72MDXY
VA+gj+b6EaPjWmAeXiP/1chxKq7kRTGZovd7PRufhHAV0cwxzcK/uY8B/8ZVyOAG34H6FrqZvg3M
/OKxYROAf2QFRPaqsFymb6jgdX5KCj9OnzR7M2rqYGom/1ev2JnymjO/+bKu6/U5Y8bSdY4xHTuk
g0ok5slVHeeF6cUG+8+Eih4Ek36+LX7Y8DLhi5q/VI+QxdsRF+nwo46p2PaaJTPuSbMQpPlBI0TQ
FlePGTQuZM+F9OAhTPw3ekysUJbddX1roEHNTOiiTP9YkPQBkHuct3mPuyjp2AdtdlgAGQAxGIfY
JCM3BcsR0j39IDqY1hdSMORbhzkYm98LaqfGGEXkaz30UzaIO6F6yOrYUxAZoHhuR7m7FcQmTEd7
4FtYmCJgfw1/lI673arW88YbSVGOisnL/fTiZVBqX8XSKJCsNUxGmMyA1P6JiVKCicEKNM8nfl4c
p6Sc3NdoUQiAPpao4Mkrfc6uCY9weMqKGQ1WeC3CUhFbLYhD5gt6Zi/j4Ma0hNiDjx/BJ6LQ2eSp
U4ojGSrXEp7R3EuXSzLoy/Q4qYT6vfVDRJnBI9t8AEIkxKFU/XadaxiZ7cFd2M6yYw4OW2+XNiNx
Fy7pbH2CjevPzt66rCN4LBXWmebMn70E9xiQl/XHJkfyXJUhpH87NvC+EZw0CwtJFXD3qDyZp8vC
8LO/75ygdF9ksKgMbkASMlpStQBez8684dkCeSnu5ahzZm6k8NW52tQkcmV9Fs43flYY3XSUx+1t
II3yw4On75w9k8cnlFmYgT6fXvQtFrepDgJ1bcLTMqp7Fo4QO+nFVpHNpYNCyUre+a6YvbG92bTm
MGF+nj2gI2xoNNlaNH3w0bk6Kiwom1++xWWOgxKdom42PC/bP3Hgsd+QgUdtDHzyaXD77JkikqSr
Kccp46Yl3+WfTOPb8gDnIMU4pJpm+LQ68hv32BpbHZcxprbFegkfHDJ8UueHPC3n5L3u5OC8ZEDw
vAvRNpRcMZHkPxjMumQuc8CxDOs8rm9ps2K8TnNjsRMakAWfliB8y89naI/oua5e5J1ywFoYiDn6
iDMuEWuWjtNqZ7JiTpSLVzuFkf1kqa16tpq0/yt1pJ8+hriCZ/dSlcyDn6hrbP/Rteiml1xjKcQE
R2m0nwlPyfZQdNlGSxDTkj2sNBoLjAt6gUs6arrNyRshS/fspGIJZFaQ+fUJXSKBKBDnSQmb/gsu
aV+freCJP7MRmXuAWwU/Dp60LngwRUmMi1XLwV271NPCepekYLxqLEEwrJnRqu9inzTYeeLXNlcm
j+RlJz2hDjAQT73fvLVB/MIgyifZTniuf23rCNiwcX3m504+ewF9aqOXR7HGnnlNtsP7CGBB5w+x
D0XytlGfcU3oELg3xOYsOMsBbBrA/1X7z2yelJ+RievmrR6ga5yslWH0HM9EVHd0+enAd85A8ZSU
4AReOktQmoWxOUKtzkf3D0NkXKMElnDBTcAmiquee888YGIlypz7/qTexjme/KdC4nZ1u9FZz1E7
c4WLtrd3lTub4oBqi+w8+xklOoHMcgC67Y0srGCVGOZsdtliOGfposZ6IWvYKSys+v9mlrlDQRrH
jOV0sC+Yq+Ztj5bSUAoprP8zEU5P4tc+UP6yb2uHL41eruWT7/YJ3xSwnYGwCShfTEgS5FIASo5I
fiz/jq5T+88cF1BkBShSc2zDPmiPOCZ6eYSv13R3OlMEQanLuHjZicf+qF0PeIUlv2nLFoB+3pjN
eR0UbNqYMr4GhpNWs1apbIuTbIPY/C07VLYpBHxyUxzUTxB0eHzstnHoLQjYQApAm8nhdBVsSKCa
cBFzPhRy3vTNlhgmRV2Hi+rYCcuTQNHgJJbtkz0jMD9IjfmBOUOZX2h7NQ/WZIFPZXiq0g/RQNoA
r0hBF/a4gbf0yMI80UIQeq24dQM0HQlvmNRl0LywLZiDioug5grtiKyy0xuFBY74UeEwrc15QhjD
/LDOYVc/uNa10WPLBoz4AeQfsDNDOhZTTDh24hhCwi+hg+eZegYVswRnJtkw8kvwGcz+g1pAbcra
EDAZkvr/+x5Hkr/WtaSgg5/rCQRuZ7Jl+ctn7XPgvbe5A5668ZhKSrdERTvGOcZ2kE+h5iJcsMpJ
dmy4rX0t8cybNzCSGMQ54Lz1CXoC45XdlobHt8tQWR5GX80Qz7ChvHuWF5jiJw+f2LiQuWeGGJAI
JrehhwkI7BDncyis3uDr4GqV3Vj6D2IKJtYlBU3RuDtUB96shpB0f7TsfAV60FKVXZB7o3tB7Tm9
49Th6EbfIZwPCcV70iSD1hZzYDAiuGMphobFkQXkaii9cfniPAnFayURyxIxxGQl60LAvFiFQ/0+
EhcP3/t0G4WnrDP5pXxy4od1Sh3GWmFJ5YBGjk8gkH433Jram9ksLZ2V5zJpMZAccOB48il0AxmM
O3jNbJKkpeu6S+7DJ7hfo6IHawZW8jj7HUIY3rqQXX1wBXCzr4uogiOwAETZmbFygtFge/8vydgL
52qFa+6RaBCbTLe67b3OyuEvt1fhPnsMZlijWxiv+H/kOoBjLXN2wNHnuSSYGSNGlng+iD3GjhnY
juAoEX2WL/g9KrvrqdopsvQmhfahdON/TAYQ1yCJI3t0LKU0aToQhJ5b9QJeFabnRSifL5t3p+Cx
iUe/uIVYB9w9HRKROhrXpLuEYabQssl4JEl78dPe64bnjX4WPMR6i9vBba2rb4VlRNw5ztReasBv
6X/JUkoLXpvsRbOlPdzxc2AxOlu1cSbbK3LSANdez0ECMWR0C/UjyUB7m53WzkBtms6bqqwWpH02
96g+3vXwrzebcenzsZfdzF/sQa1dnTQnAqcoC20TcGaZVOufpFF8XR2jWaEKVpIy8QuPi5Q/PT+k
e1hHmzuoqn6HMw2AbliyFCBO2dXDAqpE/SpiZtnjngVRCNxtXPrT04jdtLzObNd1frm2wG5T25Wc
EKs+I/1CBoiBiFBj+a2a7aarFtTeoxoRnc5DDaOMyVvl5S/YjnnSGeGTZR9ZM7B+sbmT5SvLnE0f
rJOM8/uinnid/CmNw7coCoz31hcV2A5AFO4bLg0n+mjrZnjLCasy1HVKRnlR6TEpG9asviSiQTLV
s59XNza84quiX8IUjSrFfA11aXYPhn3bAydOEdAd1+1KOoE6g12Mb5jVuqreoWAyhmOKSljjXI9j
Z5+hJIX8jLz15e8gY/PYbmCPJ6oFlv36kd1BBWl0qUmdgEID98keZ0FuFWdIrFVzN5S0Acye5bZW
l1kW81dLdQId1sGaEjNWb/Z1tCZ4pZgr17d8qEcPF84C2u5YqiaKnnl6qPP7cGzlOUSzmU6KGwLk
Z9RaPABssxUsp59k/dVjC8BSpQi+v9VZydZj9oDjmWHXLRLv4ljxhJd3HV10NqY9RxVwve8qKbhv
W9fBr6poKpn7RjlunZIB6pqeBIToiNFHpqqfdZZmH2mPwkaO0gFlSTU+AOf+Ih/v5p9Lw9TuPdIT
ZNlDVbAIWAKhZNkPYXc2yU0n5G5vvtOmj5orpyP++Ns8uf1PwHhLyZ4v31nZfdDWgVfU+wRxCEMI
bu9VsK47mWABpTZ3Id5BqG8AiEd+nZDcnFN6OyBIXIIxI5/lJSFatP4ug5yAm2DcvVIVoOyQfUqD
/3MeLQzS35yRBZUHpIpVPFYITLjpqU4KOjG4aNiHWLHEq4Owk3kfPMZj8p0w9mz2+USK5x2h0l2u
sF1XtlrGVZ/iqt6iCxyU3fSHugX4CbtsZDazBrCilvuO+BXiY4MEC2DLQwHNWla6VtH4HZOgqHas
BTLTfy48m+o4BBMbknc4czYGLlXwxizpmCsA7F2Tfab88tsmFUa0DE00vFQ4pf/h9iRvn0B/eg6o
2eWzI8mhPm3jyXHnuBtkQWAIf/RMHZT4HKQxv3g9ywxoWiCxs2IsXqbkwrKDGlvSWPWswUKARnON
yauz02x27kIM17zosy9fDDcur2JHJXocO5ied3y8s/2XkJ6rb77PawDOT9I9sMUQ9WWJNymJWzD1
gLkwxxV+z7eaIoNN+zG2cnhgxNo2lxSEHbuGZYv0SwYiVreYw4Gxdw9hm2guy7ZJ9i56PbPBhfG+
sYaddh3B1P7ebmvlmaEHvr5nckNIylRswtiNwZh1P/BNYoaLTCI/hYexiH9dWcVWtk3EXPvVBc1M
CPrOGRKsc0ma8ZPcaLRMmAqfoUWgK6Ba3HGbfEHeNgQ1mQfTE2MeSqiyK4tiTwud60OSkKkBcDwM
zT/pkJa4GsdEoJFLDSUGqx/DrmtOBAw0oK1r+aW8DiXl3BIC/EZHjPRtmpLsYxUDwFLSiT4s5gRn
A1bTwMibSvwk+64ZNrtqT9YpIgrDZTXaAbp/5yYnNm0RemKXHqeBrlh08oAwG/3Xbz8yPi0xi2Ge
4x4g87Mzhqpn6xdeqZHMLv6X6R+DbSfXPxsfcfTqlWUY/fQxwaBsMj1b+cKRnXtN6VtWo/gPQ5zQ
dxiO5FCBqlmxeGFrg4P1qpoOIfcQxfSsN/areQseLzr/GZAY8/z0vzwPSpM+0cBigdj3PguReTum
OjY/ZzhTmu6cj1Ayg2+SNX5MdE0A/NU6fjEvXNbtnLRPPArbSeby/VGoZuh+W6MZNTqiJa9iMLy0
Z/YjHUnjPhTD0hTR0YzxdjyEpmPTbTuDOWNXWGPni6j6YGSrkO/Nw6VhJ5FyDgl5oxL4cta26zO1
luf8UUFXFdw7IJcKNA7M71hvmtCdAU+ypac6r3nt8RRP9APpH6YnIEp3Syon8R4PkHXgfNYWR1I+
dstrBke4vjdBS3BN6XBrUsueSX1A8xJvNWiVC+cr4A1h2Q4BWfxWQLVfVccieaZI1huONJz9mS9A
/w4Ht2z/KD3zJzLY/NbdtnBIkFQC4FRJeZoSfOpYTgUqxlL8j6Uz25ITyZboF7EWszuvMU85T0q9
sDKlFPPgOODA1/em7n3t7lKXIgj8uB2zbU5wT2Ntww2073HnUpoo2juOTQHdApr1c1CuFl3i8ayt
srVOzw6UPKIQeTedq/wXQCxMcyoecaSh3y/6gSIp0WxTvCMXILZLuaWOJqb+DvuEZGdTIlxzMR9W
3UfUQHe3K9FR7TCF0nLZZ6ySXp0iBM62G+gFb4ctzjBjw9WchMv2OPK6iJi+WHqWR86a2vJhl4A1
UA6RBi4mxuGGwRj2Isg/LzsWTHDLcyGc+GzYqKR7Fx2Q8rrOZv3QpCmdZOywE+c1ZgHIanFpFnGf
dLjCQXAbMWLms3L3jwSsPZ1iu4iak03vc3igl1DXdy0+hABj6lI8VXjcYlorV95zOneEeJrZdtat
3+TkAzyvUbE5iuRrojOdXQesH/Kp0t5c31Q5B91NjXkabgvsrOWu8tMou4RyCTIWaIv4w4lsoapZ
sV+f7bJb2U/lCiiIPVW+JoulmWf4n0+kn1bWRraDOBq13ADYoMYQBwI0dDoKUG8XLnl/wT2hDfk5
rtmkD/B4QwVCw7QLBWt1SFBFb0QeCPjHUR1+0ZmmjlBBTPvdTU5w5Vm3OgSx3tM7vZA6OHDGjmAd
yJwt1R1RBx6mtp0AJHYEKGB+5jntXbE9WXd+107pGUdUK28Yn/kuMAn3fwhu6u9G5hP3/sViveYu
kcjOMgUHf+/XyEBbSBzyyEaXv7XkqXpo6tD1t00vsfCg5rv6BKxy0D8hYwtAOldgBP414nJ9h/fK
IFiNPceRiX1gGMyq4iFos4yOMqAf/CvOZmST5DItQkm2prD9aTynr94L33U/Ibo1J6IDRfs0D07n
fSdYmHoSDpUdI1thuy6QM2mfz7u9Kt0524Um638nBefO0fZa8Ww4JJ+GOCQdssKFDUPrUn42caBz
1Nkq8J4KkOVgrdtJyE83A4jxCTtTsYqw0KFd+qFaD9d1knMBrJyYxJ4SQ/SSGR3BwU58IGNcxbH1
/nf3RCLCYat4RKu/bRwgowCQNc+Ob6fP+HkZFZQEJL5fDYPqUgbYKDGNrqv5pliZ/4SwMVCUSqTE
1P9DbmqHsdTC1pnAD2ZP0HRYHBr27vb3Cg8zdAtEtBjZPm+QqFsxSXmRMDFh41APgBKS8TFHv6S9
khrWQZ8BFaj0inVnIia5VD4zJFgYCjEKHDB9v02T3PEeMz63Ece0izNjN3dgK/4QUB+nl0Qvbebw
Wihl/qXneEJmYDNZ+SSigmISv1cPA2ctxABZnWtrSihGjEJhXYFm8Lskgk8I4tt1gV/9Yv/eWGcX
Pdljj21rOVDLl6TWU4zqfXLwPd/VbC2Dx4DUe3fsqxz8ZiKRTAPpJfYZDj6VbGSw8ABK4MFEBAoZ
ovVErJ27Dj3qpPucSwuMTLjobsXOfi7h/yMkJ4U5CKdy1QF32vDJcbzSDeeUH9ygh09Aljzk00pU
vaGoJIR4F3aN1XERqR+dnZgf4S3nPdZ8tu2ak5QYsoL7BHfGRaSZ/UwZl+/uQ690fmbqL+RTn4d8
qTYIWcB5ScbmbY49FEZBKm7VWugG3BA1S95dYkHZIYWX9yE7kdV3TBru3SQAA66HGUt9nPvWz8IU
i6s2SXgB+37FGgfP8KCy7ijaOvo7CQJvu8ZhZkHrXXouHWOov0SLvI0FnMXyLsc8cpe1MbxZE62R
AYGH4wD5iJkXIxs7i3B2FNXEZctR1RTsajZuAF8W8Mi6azJpoQSnUMN41zTr6yDx8HXjxDIP/G/1
m4zz9AR4ULcvIiWTBouftho+laYwClu4oW13UVzGN80INz+IJ9YHtqN8QiWWJR6xaOJjDUZ+rbfE
D7hURGGacN3rRK+itwy89euAObG7sEwYIyz3VoC8zzItRhqMMWwqqtdSOtb2OKZxnUq4Ij534mHh
iob3K6eYfuxp5d2mLKXqS9Un7ncHAaE7YGEb/D2nFfdHpiTQpbzqRM14kkZuL7dRMUr/Oa8iEJA6
Jk9yR9d7JPZ+6hALGQZ8WTbgC3gB4LKKc0COtseLk1n9IWjlajBmxdacoKz1UfDYa9f3HfpbA8CK
O1bDAyhknzDglvdC0p0ZruhR1MqNv1nRYCrd4COu9NXDVlKt4OVuiO+depWJ5nSixgpvrgFBD80l
iIho+bCnrnpJuceAL4AZifdsXAl+0cJ05eLPVQduQsWbg8VJXGxtZ+bkq2p+KfhMI7ZsU+eG+abT
unfOLBwxlZ0IR7YUvFSGfzhghCKzyFA37yngi7s7CDFl+WbVCYdrK0Xq7KYlMxQ+s54pb6Rp8Wpx
oJjJebaHkSAQHWKNTvjGWmSgB7KJXvQTtVjkom0YzGV0n/lBDViTemjN4Im5zUtOsc92Zh9rBrg7
hD+/e17sAeYpK/iWdw55QN5WCnyBvIaRlVOO7PVE0vFRy4Abip0UyAi7gZBcDNuO4nr1UzEJl/1R
Ar2nTZxE27JTvSe5ZVCMTeYTbM5U3fHYM2mGmYOBSlaaYx4kR6XrGxrMOD7RQ+xIh+ONf2nKKbik
pBuMEFTJwydWzr+kzHL9hzGSZS4L2sJjbygz+1tUTUyn84jL9Jr0glh7pkcuV4lwYV4iCDOE/65g
Qfj7WeIHELvEs5Px2c2I2t8prJ7zb87b9l7qUbHAlXX4YqxB3mlEuRO6DOaAgoYm+4bBJciuU8At
4hGkT5if0tasMWMv6LN9JfgP7DBPRkQZ9m2XCpsnIL4c2B6WhGoS36pnjdxQ/bQ6MEIPYwbKPVGJ
TdEBjaDtkHYP2tQb5iT2W3TK1uAqt6BQwp8psAEz036Rfdb+GOgtFlC3vy5CEFEOBKtKztqWKbNx
SDpx2rEzrQpyLMAVyfk1Q595wBho7sx8F6+hGg2C0WB7OKqoWS7INxJvpytBLmq1UlKgvRr8mLdo
w1nxSctM/UPoEf7Y+tJbo74KraXKenTxavTnz0iuDra8LNZmRpXQ/zjS12CfZs4yTX7aJeUpRcAm
xLPXSz5aivlVNzlVO3WP+QmEm8cL0ZajMz3bmCnrxwz2l/lLNgvrSwGltvskgbhWnbCMwYo6r0YL
DNXuXZa3habUZwE1TNICyqTWFUy6YWAzOuvYXJGpWTAwdlJOUaVL57DVayjfTahJuA/IVlTH9j9B
0g6ixBoO3MkT2sbnGkXZJhM+7GCuR/2XTyFnQ3A9Y38IltYMa8SgdkILQR/+a+eZR5pI7ZNgyxsf
0qAIxXGMrTk8Zosk4jLzS/1aw4DJ1VbrRBY5Vf+bJCTbjsnp/L9eZYm62NAu1Lk3jl+7viNMydXI
TEvq/GDXNW8Z/pRiywfF3V2GIeeQbQ1RfmOHon+Y9Pi8ZUgStal4oW8Tr6w0FfRW8zy7DlvCrnC6
X2GWs733ZxuMblC1r8SYjMaHlLK2CtmyQMlzuKQAloqClzwwrN4QwOQv3FClfKgyy30kPq0GjDY2
VMQMyGE/HuZUCM7qIKp/AcRpngyKNMM6XJfXxBictEgs5uBXDVbISkeefyCWU59U1eXDi7Kp+LJ7
h+z/IlPDvmK1ALEUwW9CI5mr3pFWKHIk5xxX2W0MFv0seUiJrnEMyENtIwABXvGWcUdVNreEJqNY
cMZpMcRbvMc0Z9wwQraA3m07NN92MqFFUywMOa7a9Lhn+bIB4M7koBDVj/VExg38nsFE7leWz4xI
R+W4cYJMcJ2vMCuBt81fqM5B/DROCtPMdLjhjlkNJecP3FC88yQbieFmWO3ZesPOxTtpR/o9QzeA
qUPpfEy0FNyvz/HbsBSNa+/chBMRWw+z1DYpe2Hdr6Hd/BguUQLrC3gCRn+40Py8UUrFPzZNnXWy
dWhbe1vYHN9bV7EOeKNbKO0+7Q5J/y20bLiBG34kTQnIvZRNEj8hU+FQhdNTBxyW5eQM0K4Knfyb
eQaE3KW0SnjJDS3EN/eE5pDZ8PDXEC6J2IVXO8/g62AyA/P/zB42T+sza+CyvY9xKowvCCl9R8Vw
u05yQGAn74pWo2hXYBPu52dS9QwRWIYd656SCWtYc+xO6fNHwkebdzId7fHRKECGP4E7AODmu3Zw
Nmpn5ogkoR5a8/DMa9Xu1CbsOzfD6Sh55T0GVEFoJjFMYX8c1cZqftVyJoa/GVtXhYxHTPpvVpKm
2TOUzomBGmkaGwcAkCC9kfSspksPOw4eLj6DzOCM98t43tZT4C6IhWNt3xiH2ZcCHBPdaWGDPD+z
UadbVXkwv7aGgg+AyfAUC4PL0Z1tsCUZthE7DghW4iabwsP6h0KtCyMTPDt2hjN1ANUR3GbKo9zf
ntvOH1nZO8WJiS+nMICLX9Bcl7Dr0mvfAoegOqFq6ysJJVhtjjtM5l9BYXm9gzyDDuIvCDEVrsTV
17YGL4alRMeAJ8RYbQNE6D8Sz+CuGlQXXlQUcSESQTWrOwIrecepwVSCSbADT8cOuV17/uKoe0px
bRMzKqrk0JDCxfhG6/SadOq9Mvrl0pXj1byXFoaBzknjk5xr+1cm/bKmHxn24bu/lOY2AYdyV0Eg
6H4CqEP8/Qhqs8AJbMLjQDbd5EC+DkLFRkz8mMnl5384mUUp1gSEGAnLILezN/Fd6tbxU3oyF/hc
eWHFT3U6i37vWIVfFBTPdGuLnLId8cFL1jnUU9sO93XUcD3xPAtfK0QjIt40ubNsRGZa2VN2SUYD
djWjC6lKJBrTEsujdJlGGrDElvO7StcMbVmTkwYzOqUUrtW0o4MSiqrgZroVw5N03ZrMjlGSjtAf
nOiFjxNcSTtLynp15ctu52Xs8/bDIjGIV8CtrU1FoENDFUIaOVgVNw2gwvYLLFfs/UU32fMhIQUb
HWdiHclBhYxLB8Qe+ythK0RsFe/c1UnyhiiUdEj8ytH2PzjxHJeJhAZlh2mYqA//R8qOFaunaVLd
Y4hY+7OU2nhwzVls3SUB6uF9NgJj3MUB67FNjpU3gjvlO+pUtmO+coaoZty4rqd/eEyD7Bke7KJ+
FSNX1ROsBAxMhKf4RSMOI+uTeVH+0QR5yzjReEELHBa/OogW+BCZR7Jf1tGj1p1THjExuNWDoTwz
eLcp4FAc6QWbZZAelmRpzDogUe9KZx1+xd4X6F5sSIhRFy6muiETbnlZejzQh9JhXnl2I4OdKAUC
qm56DCEGuhacjouHrVddl9R23H3qcxr8jDP1HwGsy3YJ/s6sCtInxD2f9xlqMGiUos3GA+gR0RFb
5BOHkNTMFN2S8Egv9KcwqsyBhqePwsfLYrCjmsM17XLE3JC/1aFYKtQCXngqvsdhw6HLNmnWN3xK
hCghc00ZVv+OKQw/DoX1MZgs+0z9CHBevyhxMoJEGmDDRnrgcFnSBN+P8mzxNTB3tyvkDfSIYHe+
wcqsiqsLb4gLT7du/RuIcuqSZVSs3ewghzQykNKmwb4z/Le8QtD8VcSdeVd0pfC2Sef17sHWHnWW
ELUXPKaVi7xBhnM1G0B1sZFivqlJ5pcEwD14dy03uJ+Xks+KPgsUJ3gudv/OnMsVWyXU3e+JlI39
cWUmfLI7SH94spgfJWb5L9fLzbPsGh4ONQi8SSjBlKsbRA4OYpyX1maAMltsCzVxbcVWhnkEyPl/
98gViFNlNrahBqM+f1k34JGwafjhRbWyvjcpEL0/8BdZphQQ1n6VaAAWps28QG0I0K+2ftt0v6VW
+YWNWmrtoKyFlLgCzU5QFOJZsQWE74P+OpOc2cFeQyIL7QUzI0J9Ij8SGerLQFZ1viZwe/9ghScj
ncVewfmmqBRbvXukJbRLz9kO0zx6qgEc+RQ7AC72uM/adpcULreqagJKs6FIV7xmmGnlDh8VWbzY
1dZv/oLyzY1gEWDs5djCp5Sp+kpYD6MeXlM4Ftia+DcsegtB1Qn0e2UCfHe4X4ATw5ANv2270j4h
KSRw/xyVHl8Nhq2qunQUvoJncFp4PYPAHNjQTbJehuFBb7QBXYr8g8P9wsWY8b2J6Ss9AJzG5GvH
cyLuCw88xBZ2KO1awHTLqwtVQJ8h8HPVp5ZmHKHiYnwkxhldmDY5W2PLIg5oS5/pVRnsihu2AJoS
tq6w2Tnwp1Munyt0OF5xT609MSZpt41uQA7dD2toif4JJib/0XZZoO9st02Dp3AEPwKobQWUzBlx
A4Kba5sRpOfpBqWiJHjS49UJvZlwH3NZ8RibDIgINgYfizU50T2IGP4aeiawueM+Mk+3pAcnsO5O
Z7hjq2VPuSW3IxQef08rn4GVTo9Vf5ZYmqmGH0ZYTkRymKyVbfH78fOCsTieFP1wMeav76R2rSu/
E6L2eJLDp9CZuAQ2KsOfnVEgi0JXm9p/5NhhaAyx8gqQky25DV07Qb/h+dfpuUsDK7nOkaYjpzAs
Km4pFiLoFvjIki2SvfN7JhOx00iEKMFdThROTmuAhzc8EbuZ7YL/NmRWa96KLIKWlkfYeStqC8/E
OtepgyIKxkgcTbxBKSRt4BzCPPpTYAWstsvY+G86ySP3U9SEIa7SyOAFSaA41FHOsSslKMBN4eWV
f1aRDXvAxaXLt5tE2JLjpTHPue+i4Ns6dfbzPHUTn348jvzoW1Iw+B+n6aNXK4MwbtlJYUhadHj0
qbFhuCMyT4JjMjrYoiGXfMu6XJNBwKue6gSj3EGZDhCNTxWExw+rjOnHgFtD9veQIx3ID4QgKgfA
IsAy1hbBkx0Lw+CEL6LFppz66oXAEwe5ywdVvAwzHtv/Zw/HRi3/YsIFtKUNQ0F7NKuX49AsWN7z
CE/2hdZHfSrK/7J0Ph0BuK5bDHOkf8KeNwidlGea9UgYWiwxKB8OKZK9T0DIKW6NeX8x2Am4ARSO
fCzZNfSAMkLvUzlech+LIX11tNAY2zzoE2t2cZjYxTf5t/IVhbjBZFVyQ2Sj4xU+OVFTszwuwgfZ
L0676RTa/znWVvSIdYOOmJIJ5sUkoGu2wygsSckKpwcDUxwdSZqSFKccp+ZmRFYM+0Y9Y6gVYeSY
5wWJEdZJP4CgF13vTAB+fIn99BTGJbYpUajuFuEgGx7ceeLDgfiQ7YWL4+gwoOP69+QDR+vgaieb
qHjPR0xFPmhsCrF69zchGROjRZci37bNtP5+ABbQ6kvNl8Grjfh+CDzmyjaf2dACm+FRUWE7fQWU
e1B+U2b4IaKSnDsN1GNpERH0WWz8Xw05ACzyNTF1dfkG5JPzrjtq68eqwnRCxNCzYfd6tQZZNLaU
29E48TeRgzWcmzFcE2vdxPpjagKm6QagDRNjMzIC5iRreClnUcUrx4LHMHPqXb265i6JicfqdxEC
/HKWLOZ/umnAyNv2rL4PU56xQvfIK32IeYSCAnbeaf5GbV4jrdIfKz4EWRH+RL4kVDs4fXEK3w+0
6LnKfZumvsFqooM7B2rAtZXhJtzGZNT1xUr7lmMJoFOPD5QIL6mLKg58TJieFrS6uFkHsbfgxokA
yRLOad/mGKQethQcfI9WQV7ie3LmqPzKKN1DZEWVXasVUp2qc4V93b2U0hrZjmp6L4oH3Xpr2HxK
e9VdpkT0brHDxR0is3iLVx4zKM8Uh2qC9hq3Hw8OMj4rvILbbHEhO0ngv2pNxkdJTTgVRgl9qctJ
d3nXwjGiM8g8uvYKoQnsNQE384I0R8iN5SuUOgwfUltYlPx59PktY5NILxli/0TPUId4YDOoTrdm
YC7dN3i93Ge/6LFpoVmybfd5Ob1X5FKJNOVByHY9DIbypUZpr14tigOm3yFx0o9G4TbjgWMSny2a
LLBP5oP6o2p78jgzsy5xkKJoJeZltkAl+Fcp0xv4wXOJBewctv5I2ydfTdd9DPFih3KzVhi39lYQ
iLe3EN0kc3Y3jKyMZaABzYIVSN7iftQOYo2nluLCs+A9VElt+u6OMCnPVxjwemG2UUZiMmdVnVBl
x0wC07xu8J/uKqilBxtD4zseOmqTOu2qc+4jKJVERZPSey18y69/N1FEuy74y/zWpKHFglWRHnI9
FV4G6U5OdfI9DZ2flh4Uon1SiyU5e+1kga5scq/6Ur6txIErb5R945JCcKa43Wuf66D3k7eSt5X5
LDuBLsJ2vA8Bi/bY7IK3tITWA+FvHVblYPP/Hyuus/9QwiJfM1P0LQKHWliC/htGLhHAEjT2Q9AY
nr9AVMzGQoUvQ0eojZN6hHaMZhylM6xt6fbPgyX66teQQze58hRNOtu5YUN51laWjK4XFt+rxJgE
Dh0aqowcamWiBJU/c2g8fhimQQLYGQZl3nBElNaMpZ/nx9riO8nXWA1sJjmcCmSWmaVG0ISUaC2d
5PU02jPhLbPaVt7ZKDTWG9V7XMFINHjZ34QsQ1Kw0sHIgX6awGNxiT7F2J5zcs+PQ+iHEX1F3Ama
6cwSzWQ2pjadtZ+A4hD4cRk1hf1stZXTBZtGVp31uSSdE7rbJZwTIhcU4GDx5wfT1N6B/rCg7nau
dmX9ZNE50UAacGjhIlJTWjE/1hJyOwu5WCCH7heyF2o+UGCTSOu2uJJ/apaQ3/1dGddBhcMKl/MU
bHoyEXa2S9Mg/8wre4Hdw539JcnTbMbr1Defik2F693oSZXOpWod2npqntVbkeKf3djcyhx8qIJo
KPgTuLIbraJCHbnZjU20T7OFNeXWUS5m/33r4Yh76jvM+vfI6j2lRmSPzPgH3KQ3/6lDmk9vTC5L
9M+VcF23Pe0I3bXlwmmTqOG9e8lIDYF3FYwVPDbkGG8V/tT2XtOW0h2MCgy7Pd2q58gfqcfWEMME
wZwa0uAWhONMRCjDlv7mxF33j0R36j9Nbr5g0NT2XD7EeDbarZ+EVk4MhxLHU4pkS2/5YqqbVVvV
X3qSdHmk3NaGfEuyl4JZgzD1OGKZT06T4hSpt7kLe/U+0Kh9Crm4St121/uh9UX7s0OjTcdH+EJz
OcPaFu8i/nhJ9BcwL+Zqecj4MebfLNOC8g5ZyCaYhxDORFAlOfXhCNkgPenTYnPS6Xj6odyuJElf
MjLRqJV7dJVggxxdqpf9BKFwyyKpe7OzyfAMjhwRKFSsH+8L2cFSEeQnvDOBzpmv3NDNxCClo+7f
WOXTU+GxChbslh057NniRhHNErQjxQ/kgjrxm2icAl0Xy/KLwp9Yo1snVmRecp6rgIfJtmaz6adu
DIFO83VtohGH+80XS6zuzcym7jYOlQczEpq8+MnYtXmv7cScgs80hrkR5YRbom1kCYUbMQnCh6gb
G8ETvg5lUhuHnvjML7YlAUP8HmPksVAIZDRvCb6wuemiAWPJUAJL50NzQmhDeGDvCM7Y30xYfFll
XSSAolx+blT/FNGvenGJZGBjioONROM0R6x51KzageW/giGSL8QCegR0jufW9s1XC8g33dVYXvWB
lgXPv4z4wOipwz9dbzAjCfwXHjYl3gPznScNNMEcVC7NwxVEG+I6+XDHWqf6RH62EqAMijgCCM7q
H6aA+dooOR4ybjofQ5I1j4iJGtsdzEAH6+29FZbRe9g53ie8tpSNuQ8NAYWxsq555rdfkhcazPzY
TuTJcv2G9DW9h6hiVmIL5l1YGFsLM873SCSV5D/rElwHqq+5qSgWJGym++S3Wyov3IosLZ5XX8IL
XbpcmaYGyZBalOJK1RhdFhgEuEI1fXJf1pr6X09jTOf2CLonM/gQDOUG/9xWeFf4KSVpti4BAK7n
7h8R0OnKME+5yqJpSGDWqacfyxmScJ8pRCDq6jGFv/oC/iVLMxUr/mR+EaRz6rziIfdSdJRNZ1Fw
cKKa1/zS3kh1E09c84XSOr7BQ41Wmp+KQHSHPh1eTC7NPq3d5iu3BwtTaeGaB5LO8hHc8kQkhnki
vF+6DNAF9Qyz3b5xUsoavE5In/fOyxsevUJwFSF6RKhjPwICuSfEWXFTDtd/rXEOygfufQ6xujDg
7snqzeSfZmz9z9TI9koRNO46VYyjPk1kbEh1pK5P8BtbxJmv1U3OzMiTe6jIbppf4SjSo5npxzhR
bNgnmzLEPnHmPeBVh96zW8Jw1F5Uj4Nf2dm+FFZ17aG0angcdCVufGRokqih3+W7RuL12bgZ5qJb
CgUtXX1wabYHLlHFW/754KVr/AqEZ1VPziGOvGY4I/QTMyHNhR5czwrcn+L9Zl9CgjA2oi4Nds9L
WEp9dnMn/ICX0cY7StZ5cyDW1fhguRJ9GCJMJYdRi2+T4EU5bLldx9V50KLy/yxrhxb/w0LIR9yN
/rijDF74p7DMpbW3eBJYf+dEkVeXEIUddM/44K+pkPb461eJbmLvSH3oWF0ZChwfn5FVSi4UYi74
s/7bR/hOVf5iww5lwdR8XZatsfR7lq/fTFCG0Ub2of3Xgw30ZeWOBfsj8YIvAK8DQJkFByFbzrL6
FNLBRUzcj3jiiIdUkHWRFSFOaDk0Vw+tegqCHjWqqQeWvZErL1OHpfsSF1g291HgM67kLuapPcSE
nr2tg/GMxZay/IeiNe63NmFf34jJ6OytUb316VhO21zCYKruuS2xZifZS6EQlA0f/xXXLWrempnK
l673KKSG9m+94Y7p/swuUzbNsZad3NxO8nqbLDVlTEtYT3HmWNWXrYqoYDLlogadkl2o2mcV1+09
a9XqTTqp4vdG+9BNTO2UcEdIo+a5N1ko6FYuASiHZDqf9DCkl6bgPraz+ih/w47QvQVcxC42lxtz
imhAIhSEjyGGaNja6WtUE2f+Qzyjnu7qhC0YGm1QxLvJXUrMQWnixiwh+hbTTopR3LnlkZe3b33r
VNMdmdVGvxZ54xEobtNWlhvWsqrBYggI/cjkTf1sB0nHvQ4jSxG0krKovzBAFdarIXg7PfjwfVoC
2uQptwT5KQGUUd0jp8P/rtDnptqOcgDsub3suHfx+QO1a8wts9Oq3Dtp2VgscgKbtb81WfEd8H/L
P2Z4NwFmZjO0K+ot0eNqdjHivF4nu8+cQEnkkyP1efALKMhgwmzil1sD74Fnh+9pvKNnJ3M/DVlF
PW3B8GQBXbF4LD5sB4ls11ZQhl+thSvIe0SwXB66wsTikw9G+Wg/dG+cvGhK5jd2WJE5aPZhAK8w
ebtHosU5YdqEKfmOKEotTotheNiaZgwiHu88I2QhGpHHB+33uX8cpsiSb2Su8fluUM1NTodrHHxQ
w+TQQcO5I3a5QX0kckxbJFimJCrSTYmhik5KQfyegTBygTdQFL6b7SnJbhFKUr13iTo0J4o5dfko
RCj5E0yjhPeE/jxjN3MLCAGfrSuU4lo/N9OWaaOp30o9lMMlGf2q+krjxvIPeZW7XbDDbpMTFIvt
pnsoCeS5j5Nw5uFubNKmeiA7IBZWNvnMBpDZPsIJYavo0pesij5mB6brno0AddP82pP5QHGvW79i
NXRn8Jwcx28uftd03la+T888s1PJNjbMMIL56Vj7pDqJm76VhIaCH6dPa/G4Esbm/by0fEy7Gu61
j2loxjq6C8ZUiT2rjarEqZawttxPwLRWukmnnlJ+veySeA0x9OEX/xfSitPvLZO2ZJ/tQPyeJlG9
BOxp8kMp5DDuhqzAaBeGKdpgYOC7Iu7NuDKmJlK/lioUaEu+0CShCjNQd4GcCigakHaxixhV4nuV
Rv69yrk17Ctlzd/UZHhMCvnQkzUKJ+LsO8pBC/ItrOo2hvc03lA3ct87oqGccxXTHekItHiEJIJW
W9ubs4eWSW+1r6T6w6ZCBh2XNcu1BVoxors7+q9njGOgXOc97PYs0uPJdtlXwwVIqKgWLd17EOjY
DsCxbHjV8PNhBWpPUYizao7QUI1pDSU/SVewE6MOBAmZ/VZzaiMqHfeNRiUk9gGraN9XWdTt55Ju
2jMcXybqlHVdvGV86MQ+EoHC0eixOLvS6aZwMCLE0yBerZtFJmOxZV09yo32yiw5gKUjgh/glKJz
a724YoJKfXnQgejoL245IjaQUd0PESOz7D2cNb9B05t/STxgLARyQouBloqj18390rvwnDUfY1bO
RwTqcNi35Ejz/aJL2z/x7rLxO3ExenCaGLjyMufuAhsv7t6F3+n5XWFaHClKt8z8JzM58ztUSCgy
fLJmOtEUkt7DdXHaZ25HYMDlrGbvzLGReCxnJCARtqyabNIGg7Yy91gv3eYUBhBuANtRoXKITcQs
SLzDJRvTaSu7yyxiEFsW53V0Sq1ubsiVtbQ4bmQ2yvQKFT7HrzAMTYoRwU++iez7LihYk15zA3/y
fqH+crmLzNCHD1ANlwH4JdftXWBZ4ZcALptsgi4bORgbVRanYmY9tRcACtb/JOvuc7zOF35cw+8k
IpbHEz8Wv9qkkOkDwf2oOFMy1y2HSgXiGfiOmfYUGpHn4S1pmrcF7RMbEMngglw4bxAueOGETY0a
U76IILc+Qhh67ZWYb1xfwyrLJz4RVv/YqPseLS+q4xDmlRr2C38MhRjgd3E+W+Bl3kKXLDf8JSz2
B76xbnnjjh65O0ol6pYHSc1fWKDojwyb1AETDyy/ehyHLmhvuQlNfutkwcy2EJ9s9tFSD0Ave8wO
8J+42tTV0H0tQWvGfUwb88hfLKv4sS1eTZR8XOZD2Ke+2HezFNxqqPD0Xr0AzMlfp7WxsrInzc3j
QsHIvLNG32uPqkOTOsqSU2vD+3KgKGX2pNw1bmUEGvNYU0be8EY50KzRvhSz2/8jrA3Tj6Be+BAr
PEV42AZc8SYEqn/OceiYkyWtLN2NaKXD3wrtnLEyZbkNYsR08dFDwXZ2WOKhqZeziF6TwcJ96QLQ
KC9jZfX12bPDzt6xGrbGA64qVL8gSJv2VgWkuwNq/+RmXHEveCjj+8a4hKFBd/84LRdbBQDs3mOX
fZxl1QxfQTWU+EdG+Vu2FIV2tauOga6tt9FTktsTgPTnMpvbh4D2Cn7zcOv2/CSmYx2J5qen5Hal
lzmY6so4trZlK9ynFgXgS/MePCzYxS+BPbbNIzOEc+/HlvCPnii4mHmgLn+qLo0+NVLjhWh1CMrQ
nXYdC9YXXmnuMUstp9qTqQ/3IG6rI4SE+akdbY8AWA1Yz9PhN1rc+PI/zs5jN25lbde3srHHP3GY
w4+zz6CjWi1ZDnK77QnhIDPnzKs/D9eeyGWxCXDkBS2gqllVX8Xvfd7cx2z9NIyt8XNgRj47Si+d
itodv8FGhc2a2VaxRZnE7WOFz+RdWEIxOshNrxusILKl7fLUrz5lfm/eVxXi6G2UtySTBjwif5DA
qmjQSEPzSJpTsE8VPD0BZ5sHrB3Ilkmc9p681EbGmTo3g3dgm5vglKq6xWjAFXHbSDD48jBwT341
DthVkra3QQcbXMswBMTa5Rp+o1JAvvYGDDl570al+SRUEDwtdqg843KPWndfYA37BdavPqcVyVTU
7i4rjPKj62k8GEAfhGlRuCAayHVVkscer4oi3yBWbX5h9WWBf644K8NKkKtHqUbQtzN4b0DrG0YD
7pxFOrLBqwYDMRAUkuaAuHQAEa4pT1zfOw9+hF4Z2d/41eoG7TM2qSQwaAaYCFI0HetMG/vBCeu6
MHyOeCxkWpUoSy5U+WuPClO+A3g47Y+41at5RWszpPx1BIqIgehVd7Byxu5hSDlMbsHIILqAv8rj
0UnuQ64+2DAm8bE2E+09lBEopG1cHJWuKs/w47SjDJP6yYakdYkKjDUw8igP7Pqrj16cltXRDhyo
FCVHNmZhW6/LsxqRVquBodSLjRbYEg8fGQL+HS5OA7cMXmmoO+zs4F7lim52ZCmjS7h4MXTrouiS
T9lQqY/c2uH4WcGfuXRjkeEPVtg8+9mkIyu8gphtmt3Z6Kswn8bfFzImWBK809uqYGuYdjmLt+tA
kceBly4kuYXXXrw63L2Xj+FjU3GoYBXgvqig1aBhQYD4ALe3vytzpbvyiArFb3Tl7wHGDydXH4w7
ZEnpCeVPOOwtD13ZrotHKTrpbJyTb1IBV/GgpVFH7iSunPpWzp3SPHmc/KItSXRKuPdCHsbuSHLH
hSlEqcjlfAlF1zZhUaYlytkWiSPWpkWX0ds1JzvMIsf+GJRRW5FMHYzuGZ3A6Hx2bIyRngvmW7YG
RoV55RDabvwAY77BZYV3du7qJJxdZAsfe8XOgx8hY/NsebV+Jj8aInWpGe9JyOrZnPG3PGtjUjUL
BflxXoTcODbNr04hUJ20LIY7zZwejUtIDviRIlTsd2bvjrhCk7Z8bMsR4WuO/5X7hENiWu9g/ETv
gHCFTxjJOQNJY0F539b9J0Axof5OjkNEHVxFkF6E5UgAngnG0C7U8YU61JB0IRgUY9lxRSG11T1Z
c0rFkUo3kAoHeToSqhovNQEAXF5xm8+DxJUSC4KCnjQ4htBHlI4S0NSAiEBkompP5HaPUr+TyJds
jiNKUk6HkpE7yTOJnEpQ75JKNuzqAEYQW1Nkd6SddHX23qqQmHSpVEB+xM4Qptc+qTkH17tAGSWM
Hoem0vNqJ3FUb7IHfITH+DPuw1L+Zeiqll+V16re3xtKxVvnqSwsHnJ2NhyP8jv5iy0CuwxrYd4L
OuSzPkGOWtvbGdxNT0POtGqeoiAyDlvJ0Z2PNvYX7AsgPUjDvcmaHb00da7zdmRXcqnz8ln543Sd
FTbqe1UxJPn0P2xAWc+w1EDtnrUwGOUwqvln/O8/VSOR8bH997/+z//7vz/7//VeMiTyg5el/0qb
5D0Zu3X1n3/r//5X/t+/nn79598SjgYW+CWOTvz95/ePAQfq//xb+R+2C2g+Ap78dUnRjq3VXAEw
eLt1hct/Fq7TsYPHRPSFXI6nJK+VIzeA1WFV4YbzZ+ERtAcpGcrgKrdScE5s632TI79aV7gtFO6R
BJ10mvqlqtue1JESR3oIRwulG5TyRqMb1p+lB2CGTC9zjEcPGHr223OMyFYODjdP0XDoo1Imd2Pd
d5h/1kSKcpDkjqt9RyZo3Bm+zxUO1rvciK0rf/rCV8PHNXyv5PEDr2ZWuW/gCFgC2HCgA7td/vQ7
32qpadi+Kr+x4UfCndG+ZDbS8Dte1Wo8T0irqU+1ZJGpxX2p1y9UNhMLhvZnZZzSQAu3bPiS3ET9
Icd5P945ag64+PbXKNPAf+tz1D9rgMBNdjJ60sfKVBCrcp+hgbf2B3U4qKixebQvAlaTrV0jCAwR
RWFdzyVSxHUwN9FpiCb69i+ZG4FC2Lskq2R61ypfEiTo4c5ycfPo49royFYw1fPtSuY6Twh/EhYT
Lqpc+8FGg8HVKDkReyQ5nCXh//mk1/LyvK7rdGEyAADak6zvKF/I3dCtBz3kuWg/TKDjhQabGRu6
MCGgqol9PP3g9U+3bjuXrI87zpuuvDCbzXSILkwJnpcHuFzr0VVWZOlcqWV6X5cWTpeFujTVz1Uh
zAXAo8sBQwn7mVXAfpTByHpPrQtTCI9TnqMXxvhcQwkzAm/OTakaVnR1uTE9qAriK068zsp+nmp9
NR/IyIJkrB0n3xQ007yYkS6/4a0lXVm+MAWoJNORL54xjhTd7vBDIo/p6HWsuHe3Y2KueYQZwCYl
QHdRQt7rSqc9BJmefUQZtjRdTqPxjflFF8Jabd2cR3w7vMqIDxFm6sPBwnhu77aY2XBLghxfj/Fd
VvWX258zN6aEECfFhuQ0cH2f5QaP7HOT4xfJLbUiGx+kIXCDhW6ZqUYTwhuX0sD1yVe5rzIr+ybr
uv3oQTV78HDV+L7qSzQhwEP4dHRGH2LorYM2bCy454jrk01Yhk+3q5iZDzUhxu1CMvMCkP416NPg
gPinwE4gLXak/nyJfUydb1cz11hCnA+osEpdL3jJGutiV7Lj3wV2/LXBlWVlDVPNr6Kwi6wI2lwe
XgGhSFt3jD7irmNuxy56XvcJQpjbugGMCPnIVUGT0tyTLFRnWyRSGOiYJLf3C5PuXIcI0R4VuhMr
9eQ8kwzd2cuTfm8Cgjm7SuKR7J8urINzHSLEPMs7Cl/TCa/A+NJT0oTyvh3LFvlqvbQZnvsSIfAl
6C+YVEnR1TY0aVvkkbsN2zbbya322ynJsVrXL0K4q6TT9n47xlcbaRkYca7ASe8kmZakB0yAb1cy
M0WqQrAXYxH8Y0DFHN9Kp8FsPpHi5N+vK1wIc1VXfeDnpfXgDXkJSoHTqBF8QsI9KkuT1dzvF8I8
aTUXeWrNGkXuhLaBEGbwjDgaVbTQCzOzvCoEuO20LtcJY/JO18Zo29jvgzA7kwp5hwr2K1JInqwV
nOTXNZgQ62QTekqfV8k7NQYTEFSe96QVerXQHTOhoQqB3teSond9nFydMa7vOJEHD2qjfOF15Mft
nz9XgRDik9VUR65xclVk/0uecGf+z7Yqkzv18XYNU7e+seaq6p+TocoDMAl0enINBihLuLpuuD4+
hfJzx0a09Hm+X1ePEOIkxnLHkWbJlbNB/50HHRs0SoyjOWKbL5knd/uo8suVvS4Eug1zIuOVO7ni
DsOTiEa2w0sQhdLCxDvTK4oQ4pU6WBqQtOSqS93nJOrjXS9HH2Ey1btVjaUIYY5ftNY7eql9h8qM
c4uWP3DHl21jhZQxx3sueAJb6Ja5M50ihDt5earc6Lp7wWuKFBTMcYDQxwkOfF3mOQhMZesnl9sG
fqncIGCbXLSSsiHx6OX2p85MN4owGwySgWHP6DXvBpWEvK5utScFF8LPt0uf66np76+WevKTgOnw
/nUd9SQlpwbwCs+hZMYairMw1uaqEOYAwCYo2Eq3eWc2ekd+rAwKz/LgEQKcuP0Rc00kTALJiBIC
1Gt6zbLa/5ApxrkjFfSyrnAh/vXYkRALeNE7FMQe59wEibnGG4RiQl9cV4UQ+lYQojrxbdKeSS15
IefAvEf2W727Xfo/C+sbM9g/I/tVH09PhF1sFfJ38pNQ0pL454zVlJY52gO6Iy4hr7UfgPfdkqCc
IiXKfawh9iEX9WQWIC8o/YNZ8txinQo41lH3wC2fbvxOSNPivR3T19L/ghRdMz4UuWwGH8B+ASpy
wqp76sIqHXiUk0LPOMLJw/DhyDgeUSMEMiCRCO+aESILbmmpUyBBNTRFTT+i4oL/99Mz7UL3F+aM
mVEiC5MSHnZS3/lOch1qbn8Msxr2SaN9vN3IUzS+0cayMCHhHGTgZjSml8wm8xIdB1mmA/sE3MBl
95hXzuKV2Uw4ycJ85MaJUTvkIF4GzXxmM2JtvKI98KRcLLTTzIInixOOTZpPFlbxV89LBhSziXRA
wwb8MOelY4sQpvqZZ413WtdwwgSEpY/j5XKYXYrWeBl845vbxvAza63k4W4y7L5dzVznT39/FQOZ
gcncYBbRJYFTu+9yyPs9uekLU9xc6cIEJI+WMYmA40s3MPdD/+u/TRkRn2//9rkOEWYgOZY1szG7
7IIjCHJxufrhBo7yA4s2fT9F7M7KdfXn7brmvkSYisxWHUjfG5MriKrG4s4QOsonM6iGlbdUsrDz
INctcFxFCy+6TQq+rLGRdUv0dM6wOKTejhDLEQI9CGucpLXUwWGtRF1Ytu/sAOyRZC1umudqEKJd
j221gHqRXA1raA5I7tU70qvbLakT1m5NR1iOEOaNRfab0wa46XnundpyYCVBtVwo/O0RZTlCiKN6
VLho8fILlrAuFgkGzB8J4wI3yiTEKCGOy0Aw61WxZzlCiCMPsvzIrORH05Bd+aNaQ2De25LUZvvb
bfX25Gs502B+FdxDksfQR5r8EkjKk0o2E+kMXeyS0d59iBHdr3tAsBwhzL2Ai1XJ1WwkV9X4vqts
rJAwYW0XThpzo0qI86A2VAD5UXZROdHvu9J8iMh43gWJ/u12O70d3JYjBreSDdqgltHFkyWsI7qG
NKVdWLhLd2xz5YuxXQBt7HAcv4AdD6CSx4G1DcsKk57bv3+mgWwhsF1SlaCZOunFBHx1MjunhoHL
oSVmSrxdw8wX2GJg576v1LLvPHSkuJ3ltJO+kiqgLax1c6ULMV15EZRnbdqBQDvMQR+R1rlRjb5b
iIO58oWwRlQkQx8sw4vNq7W9LXoFpe3QJ/LCBedc+VO/vIozpF5VNpKndIUs9NPk5X5jS/HCLnUm
hu2pzldlu4j7JHCW2QW0aXHnGdLJlvpsr4yAUGz/eLt75waQEMC2LkWdISfpBf1l8qnx4fFC+PA3
bWv/ul3DXBMJMYxAesgi30t55ynsvQ6L8l0L7Xvh90/D8O9dJjqDPxvJJhuYl2S0TIHhB9JG9Wr4
1fxthDcE4kCqDgouwhHY/q7svqpaHcnt9vaHzfWPENvkf9m6Bxr/6iVcONeqcyCFrN1B70JKZLvy
QjUzPWQJIW4iGE3aMcQvxVFj2FnmyQbO8KvsFu9ZZnrIEkLcNTNnKMEYX2C4tM42aqq+f9D0xI3v
brfUXAVClDcJ6fua0eoXLB9gckaRD0Evw+55ofy5JhKiHF2arwJ8ya6BxHka6gWcavJyTqMbyAtV
zHS2JQR6EHmSO8IivOD0KO/BFWKiYJBKZxXZ+xRoxmFdS00t+CrmsbZzGznT/IuHdd89JEf5HuSN
sjCXz7WTEOxDQTouFrXaow5A58nGtvVgy84Qb/Cd+Hn7A6YufSMeLSHaSaY2gqxvs2tn+P1TYaHV
lkH93GV4gH2T5OjZKMEO3K5rGp9v1SXGvoq81w5b50G1s/O0KSzy7NwME5GZ8zeynuaTBcVpZdcI
4Y43VeSiSA8uBUkJw13B3WT3PXRcJ3q4/TkzQ8wUAl2FA5zgdqhcEJj+Yr/wkVl+fBwl92KZi+N4
JhTNqS1fDTCUGjU5355+SWx8rv7ZE5JXPS70yNwnCIE+kK+VWI6cXTMrV9KNqesvCvSRo6PY6oOq
Nwsr48w4NqfqX32EWbh9Jslueq0MDQ5CTkrOXkqS/uIWKeyd290xV4kQ8fDxGsZSaFyqBCwskpZK
wb4Whoi/12JJTxYmlrkOESI+siyUohBALixgwNXwwjqGWPvtbn/ETDiaQsSrToF7eD9kF1AM6T2y
jPa9WeSkq7KNQ8teYQAdVCs7Xwh9z7S0wg1bH3mb2e3t0skfSbwCTowT+rfEbe3Pt79prsWEsPdQ
i5CZUmUXXhlTe+/JZlxtzQyQ0EKjzfW8EOlewhTpN45yUSH1b7vJ94wnf0AHxmLawsw3iKl8hdIW
OGaM2iUbIU0cdJs77Q+g5+F5rGokQ4hzsN9YEaiNcYEmIF9ZDcN24yAIVxc6e6aNxIQ+NCWgmnXD
uAydC2UxGwfUv0PtFP0+HDpsLW9/xlw1QqSrCV7SpRvmF1emK3A3Kw52q3/UmnzlLs6Yan41l0SI
QJIsIkIGLLzuTThiG7u1+k+unITbvreVhUE1MzUa00h4VU+m4USYl3H+31SIxsy+Rg2mEinSEsRj
0dfb7TVXixDv4BfJXIc+y6VrFP0Et4+yJLTC3+BdcD1q1mUrWIYQ6hTZjWmsKhdisQZ+F9VoSxQs
lpCCrxxgQpSbSjz6ueFwEe9CWoEYNIDetX7hJv37dlPNhaAQ5dDwMUzTK0hKagOqLSWr30dvvHTF
MzNyxfy8BG1r2NZZjrra9x7VABM3DHUSjKW0pZf9uSqEGId465YokMwLyeXRNwzkTJhC2JZseigM
Cwf0mQElZulhF9YMAOnTq4dC4wtSWf05K11MNruo+6ExUR5v98bct0z1vwoPt4wVTyob+QJBOMKg
2Yg+2Kn9WLskp9yuYaa/dSHQsWi1dM3gzhg/SCfeqWBFk3sp5P5hYa6aq0CIcOx7QOQ4Q3o1udGY
eBX/IA0CI4m+rPsCIbjJAhrywonNCwyDiSsmGccQAufKny/EdAJ5raxsL7ivDFbSAIjLIQ5I2Lr9
2+fGkRDOcpLZjYct6RXFJwoJW05wuzUxNghBnKV9+uF2Ncr0a984E+hCVJupBhgm0fIrcNOfgdu9
Bzxz6qLeheCcvZdRGXZxBP8mkzENg4Hl+N+skP97u/qZrxSz9gbN8KAlc/pB1j0csE58MNFX3nNJ
cYCxtO5x1xIT97q25MXVz4N78ARfXSxhMCi0F/ppZhCLGXsGCJ4gC+z8Gmr677YJEFmri48Ec4UL
QY6pjjTAh8suKL4sgP7JQPDB4dN/3W7+ufKFEK8woR1tozQuXRY5B3uUhqOlNNd1hU+VvpqhBku1
YuQr8UX3ZfcJU1ZEdrb5vK5wIbQTVRtMuFv59Z8sFwd52kbDlXShU2cmV20Kllc/3RwtteoLP71i
g8HyIOEUuHGhZgDgUp1soZK50NOEEE94VtDh+USXTilT09ibOc8aD107WS12+FNgqsWzPr5NmwoB
EYwQN8R6fa+6YRU+eCXo9Y9Am3zpU4cCeWkvPxORitBrWJjiJKfIPK6VpnF2a2BECIK1NkeVCE3j
Q4/vzarYkW1LqMssweRjCFK8QFuFQewPUHEUCJUrhgilC0PEBJY7ggHO4ENJ4R68ONBBJxvhuq8r
XxgkNnCP0aNLXjLMh1Td0zYQtZYS+KYm+Gta5scLY6OQndJV/Hq4D2IYDFEgXYrpifP2L39zeFO4
MOfnsj2GXq2mOCoBIpKR4WM3Gv/E93hpMzrz88WrGaSzWRSPevHCTje7m9J/Sx+l9+2fP1e4sI3z
FNuqsqJNX+Cdoy12nPQohUm6rltN4UoG7hduQvimviiOmf7owxQ8rtbAIVj344UpvQvNUA7RLb/g
JPC5wQftXOEbtLD5nGsZYT4fenifXPDUL5YWYIeLU9TRqUtpZctMtb6aFUGB1R4GIcXLoBgvHTCi
IkgWjmFvXrvItnjtUuCUiAeOgxWRl31t9Pzek/27Sm4/WFn+PpKChZEzV40QsnJKuq2tJcULhBWP
vBT9C04TVwAB/kaP2g8gG/brelkMX8AUfdvFarAJnOAXqCpYyXk7OdGvK1+IYOxoPUsCUX6ItBKB
q1HLBw3x6rrSxcsWNSkbxxosjAmR05/LKk4eQcQtHexnBql409IHhdwZjRG/OPKY4zJkNrBmZNTF
z6vaRrxpaSJLbnGHL1+Qz/rJYyJ3ZnX2gVMvbJnnfr8Qwe6Y2yAaXOsQoDfB2c1vjlK8dMieGaHi
7Upnjm2PN4p6NlPrOQliPMrauyAqf4CN2OadfFzXRkIoh7je43kqVS+8r8Ol79B/4tkBwWBYOYSE
xdcmPwQEaTHcD4P+Aobpl4L750LZb+fTyrgd/jkRZVYLJ97g1xvwqWuelX5EXLDszRpnJ9swxnNY
m/ERcGbLvvaghd6a5AfqFaJaiXvX8gyjeHEsST24umScmrL5fLtL3tx4UbgQ0pnhj5aTmNELaZR4
UOAltdHsQj0PnvykALQ83K5mZu0Xr1kAuOk4cQUsb0mm79VEfymMIdxVgLcWumeuBmF5xjOCW9mo
ZS63qyyEHC71984Iuhjjx7xZyCNQpjZ/Y4Mk3rOEw2ikmqdD+GlllrhjDrfC/gyULDOvTt7n0aEF
LeiPX/IiNplgIFG4asw+hzvFbOPlVmDEH3tJ6oEArGtZYV5Qew+Tq6ACcIVTGKhhBxvLptpK7dLE
NjNCxAsZpwAIggl89BLB7YWoxvVe7OIjb6vB1fO05uhGQ9otzKJzvSjMEIXU6eiNM/zsKjLgPN/5
5YXIRlCHX24318w0qoszxNCbGvkAxQsm9co2DFpvr+Tpwn5irqmEGSJJ/bphg1W9VAmIIHRhPg5D
0Ff6aAfhTwFihv3nj3UfIswKtgejHZLJcI//mbwpQp/hlXULs8JcKwmzArR5GZu1tn6RSsBNgLlN
LzkARqyk/apfL97A8NwFdlhJ6ee86jad232GzrN0jp5ZzcSLF7WJ7T4GiXXuBvM0KBi5K8BifPO5
8K33ve0tXZbNDFbxEiboTAUla8UVhhc7h0A3azyce+yZev/X7Waaq0EIbuyVMJfNDOeQZN27QkFS
XFXhc9pjq3e7gpmO1qaKX22uh0jrWgeZ57nwSGAaE6i4q0+T2lTpq8IBVTAJkmB88MBWHROlqt7h
gLR0nJz76UIk89RXwFaEOFyFfYn3EYLlOquqha3KTCiLdzGRZMJ6g3xwiPIU2zzuIti56z6mJ33S
HJRmacqYG6tCGCcZyEbfqIcztn0uEDa1q586R/e/VKZjFiiWB5JAoXEOP293+Nx3CZFtuhD03MZS
zl6jZufE9PEgzkPJ/SaTkf80tma+MHRnuucvsWQmDwOUPuWschRxTVCHac370+2vmCtcWOyBVOhO
0kAbwpEBy64mvQD4fr+u7KmnXo1ajHKBGQ+Ke8BFW71z4Z4fW2/8frvwmYAWFZKRF8iBn5j5vd6m
+MSALJLOXVpiE6PFVvJyu5K51hGDGhRq76BAwSgM2U8XhOkWHPpS2899wlTrq/YZKjicGKe4hwIz
7I2NZmlgY3eQfOPjup8vBLaryFnn4thGBnzEJguzL0hZX/rCaKpVORCyLUojwerrOaYn8hnzDHVv
G2GwR2bRYtFC8rXW6/HCLDLXE0J021bianGtYmRGmgWGxnFzMHxn6Ug71xNiLHeSYmmlyxtWqP4O
SLjYyaa+j/t46alspgJRDSnrfu1aRTjgRoYBsd4aH8l7q7ASWLkbE9WQgaTlbCQT/eyWUndEsars
vDJZmOrmfr0QyBjgSDmO9zap7ojDN0XKG2Wcduj1WzfZrRqrosZRwmmyjnOHOlQ1fk/CLHBaiPfb
26XPTNbK9GWvQg0EHRxQo/COSWe/9wCKThsZW8e8En7u7SpmRqh48Z4YFXKfpJYOdgBrfauSCZ9t
Ha1RFz5hrnwhmHXOOh7I/OahaPthl9rGR99c3IDNLJ7/PHG8bh9PwrKnl5sHz7HyRzPTsVSKp4Gk
l4+eW2EFGlvUuq6lhFiW1QBHcX8w8O/Ev2HT46cGR79ct50XpY6yUUdJreaUHvm2fdL83tv2jdcs
dMNMLIgSQrvWm2xQk4LcMl48OyB6/PbaeGeNUrVf1T6ikBAzwlCrS107T/TZTYOP/TYdlw4kc79f
iGWclpsazxf3gFFQHeHnVTQYn3VprLyTyfXrFvp4rpopEF8NKEz+DNy0sFMv/OLJtfx0A8Vrk+v5
wv2BQzlvXB/IU72vyjdd1/d036OXO1DNmwrc9gY84/cmLH90nf5xarC8QfE1+gvXA/8saW9VOQXm
qyq7LtPcLPfGs+qa9ojZClzV+giX25K2kgu9ZmuDJrW5yfCHn0k1tnDYGqwd7jPDUPQDeLNY/tQo
jqy9aK6F018b1/3wJDvKmP1inwGxDZtStshZPhGbkhG6MFTrouh3cdz58WMLmVlZt57KwmyC8yh3
L5HvcuJiBJuBapPQn4cLbTXX++qfTZXFZawBEgmODVZek2+mpQd1vyvALsVbsMKp+ntdqAhTiYuD
Xx8AJD80mfVceeapUOtPt4uemRJFlWJixIZiy553xKNN31ekhnCPa2Wkl8XpNik5JGkZmTu3K3t7
cv9Lr+hpHB/MyHUORR2bGH242bODU/uqfaDlCJv8AAo9YALcVYdssrbHnHojxf3n2z/97b7+S6Wo
T04FTWew7rX4j6pW9rULmNWLaultaa5thKkE42GyXjP6GPNgY1eEnB/xvFhIknq7l/8SJiZZWfv1
aEmHQmn23P89eJ1+n3TxV1cCLx+2qwLiL3li4Xel1itsDuQ+xqMoMB/M6XYA7u6ql8O/dInwJu26
A5V8Ztsx4NOHcZHLHc26LhbCOUK/x9zaSdgcub865BmbRNK+5Xa37rXhL1WibcoAw1srPKoVojW3
Y/cKSX1hqZgboMLmvisHL1c8JOwuhm/7qO0/eNLIa0OfLegYZgaoqEnscjlVIzR9Z3cA+qVLpA8l
TbR0dJgrXQheuzKwBIiL5IzUFHcIjAA23hA+3+7ZKYb+XtNwyv5zog4iSYo1Df1kp/Wfp6sxWbLv
GhN/jL5fOKjP/X4hfAPLUwvNs6Jjo9VYQ0em4QSfcyPq9JXNP/X763XZJrFH77rkLFc4IoBb0zel
uTQ/zP366e+vCo8sVSbJBUehofGzIz428t7vVomfwD4Li3DDI7+N9xsOfpjPhD+AcD8ACpRWvXZZ
thC1to85GDzO5IzpU/gOBwLpZLjDuk38XzpEHLpJarJsJk7SKLd6EpcPytB6a3TQtIwQsxCLw9HW
tAQ8IxNCo3AnP9TcGSry4ivkzNAXZYZ6BV7f6LX0KEfxs46YKrEwhOvU4XedB9rmdny9vU21RKVh
Z1RAP3FjZO3KLl3nenckeNgn7GKkjQvGdKP4VnWnTUmtSlkaC603s6hZQlRj0mrUVdtnnHYVUPH6
PWKYA+frTxI7JOyFPtz+uJnYsITIzmKk3mE2Zseu48EMH8lhz1S48AI0V7gQ1S64q9RSsuyoWu2n
Jle7bWn2S9cBc4ULUY0fG09xvZId+a+amzfS7NuVGUKWmLcmY0eL7GRMzkk2wPbv4TZoiv3rdpvP
LGai3FDNcFaTOoIa8ibWhiZLsGoBgMFjOt7drmJuzAp7aswVC0m17Ow4BUXQkBFdFBhekn8HMpUx
FJoPZOW18O4gE9yucm7ACuFupn4ck+OdHU0d+x+d2GibT03V3OlRB/953SUZJth/TuZNUeZIv7Px
PqnZJLk+c4nsDr9vf8M0dt5YSkWhIf6CFuYP0Xhf6ebHLA3qjeR6+cI8Mle4ENHIdbBjM7z82DXu
IwAK+H817JR1v1yI40T1Db9mc3E0fTwJZdu54NCycvtiCnFcNWXdqrUUnDonTbegN81DHGEHfvun
z0zi5tRer5ZnE2cmpbSd4ATh6qHgvN+06SXK7TvFKrqF5pkZnGJum52mfaQoXX6UHdjQsbkreJWU
B+cyqrzeB0uZQ3NdrP75KZGRKnICmPbYxeGTPL3V4zazdvwIMT2ErUvCqFOc4ZQ2hwi/2WNctAsn
5blOEKI3aXsrGLBiuu+QcntHN6jY57l+lXTpCR8yhEEnbB3qJTHsTEOJ2W0Yjo4ZzAEe0yO4iHdM
gTiepVGkKfvbg2quAmHHTYoh2+LeyrnbSbFqN1Mw7aPxvK5wIZIHNS3dYFQZTSMkpwjPSzwv9AXW
5twvFyIZnahdmEVSngFu1psB4CL+uM1CHMwVLkSyjj2aO0hycc4cW8fxXfEupdrGC+v9zCAS5YJm
p9pxLo3423TsWwaZo2Dqbhw52TrTiX9d4wsbbh0Gu9mX2OFEbOePSV+r22SCZ98ufWaiMMQItiN3
si8LTtNEEenmqTKfg7g8DZ72UspLN6tz3SCEMnakapaUZXmuBgZQo8TeE75g8sIImjrzjVXsryy2
MQuNtvRLzjttsIvq4CnhJmzL/er1diPNVCDmr+ktPOnpYe2s15LKrj5CxCeXvvfL9/v4tK4OIYD1
WmMRS1MMe0aUXRlucG6sfMGZ9+Pt8qdy3mgkMXfN1uO0Qd3KPqKtHjFQfK64Ze5k7b6Mo32bOI+1
t3RxNNPbuhjROoa7vFeVZ1cvAELptftUx2T9L8T0XG9Mf3+1fqqlhQGh05RnWUcsVrEZrnrngsvj
urQYS5++61UFgaXakOrS8oyZ9acmreDnOuF4vN0Pc40jhHPWZJXVwxY9d+1EZHXJEd6UPVa6C60z
V74Q0LyTG2WrhdUZLC7+kyYuyYd6XJbMzpUvhLKcD00Xuc14D0FkOLDJ/mhjx74QyTMTqigMTCy3
I2oJNLk3PgLuPLAqn6z4J0/0S6fbmdHzV+5Z4EbBUCu4i40AF3i/fQgMzrRat/gUNjOliglodq4o
eCYa5bkhjWFDh3ya3lXgxKhbNkzOA7cnK7d5Yg5ahPkf6W7teO9yE6zr/ecunDJipBIndJ7qVx8U
NCGkzSJWzA5PtKOZlWF9TANP/90XUIUXFrmZjhcz0SKgkFgbdOP9gBIXvGJ7xa7jSzY6FzkzFmbY
mZErJqSRki/zSqX5J7ds1S001faEJXWxWxXXmhDXEDxqsvJH/wSzFo8GHe9cDTP624XPDSkhqLso
7yOnU/1TMmhfkrFwN+yO76qkvjYNg3eMnHW3MKI80KuzmgDxw0eevS6epZ8BUxy7vv3sOuGBbIGF
aua6Qth9Z1FdQPHFuhOj+GqTmLCVF8+0M20lpp65lpaVg1FW91jvmd0mV3xb2nZ9WO/V0gy8d5kU
NGc49Uq2MK5mZhRVWLkr4GwVy2twygJMILZDV2i4NI5K9S4b5Eb9cHsIzDSZOn3uq0XJlaISE4W6
ukeFivNqn1Tvc1lO1nWImJmGFqOurLxTThm6wn/233m7yJyZ++nCgl2leVQacqmcgMBwb+wioR22
fhjUC9Ex1wFTva+aRlfscnDMhh+PE+NOrSx5Y/pytrOzRTX3m4NKQWD9ZxWRTEpAwywIktVw2tMQ
5dJBt/poa8ZDpjyQGPVBg2O3X9HX1CbMtukYuHldV8k1TZT2ao9RomF96cQL74dvTrYUL/QHVu9l
HKdS9G4Y9eErcHDcUkwSE50tmQLVO8Wqq3rhS96WzVCX0DfJ9IjuaJb3WGXct3YOWnWyLJ4GuzA2
Wdh/H8Ym3uFudlbq6KNS+r/WtaAwG3eVj9VWYcTXNsYge++NjRPfFVJaWM+3K3hzO813CTNyBKVH
lhTZe5RHo9t34/P0VapZ/OhqnIyStjgp6Tq6pyHiE2PPHEvohckVy+0KY2jVfN+iKzne/pKpJ/46
GPAlwlw8OHbXtkMaX8tyyL8WKHf1oyzLYbW7Xf6b0akY4puF3aaYVWs1XhqD+b5Orfh9glqOucAJ
F2qYG2Tii4WMs69WOkjnE5hjJCjW2zDtf4dykRyC1AkeY7s8VXG3w9m1/24lS7CBt/VAfJowKyjN
oJtGoyZXDGR/lyHuWcazq6A/8kosFtjFRNvpSV6xsvskjH7lHSn8txt1ptPEZ4wgdxnRhhdffXAd
e7e3/Pe4NGYLQ2JmghA5ijZ7PddB3nzFn9rCTseLwVIVxRFc4yX38+aw7iOmj3s1b7spxrqNAnTU
TsiPBZgZg0ohUWVd6cIU4PpuIQ2dkVxJEI82iu1Yx6xTzIXfPhP/4psGjIRIB0GWXCufy23Px7Jn
sH8l/5+zb2uuEwe2/kOHKiGEgFf2xfa2HTvOzTMv1CSZcBXiJgT8+m+R8+JRrM13eEmltqsk1FK3
pNbqtZATgMAH3jgqaNr62dalJXrfR83i+TrP6wJMYRBZSf2HtpT3hSedb8HUVMcFRcud7PQ5G8Ar
zCKXbIRuyxIzHx5QTBFBiVZHd0k26ZcQbBAPbjt83zU55sPDDHIBV0dedCfciX8sS+r9mkZ3ut3X
uumX0OOT3gB1nSEnYAWktFXNX6qEB2/lIGzGWT3nzdJtkjlpIFQJ//NQ4RBDpxB40LzNxp3GX4Pp
m/Y5MtFLP8K/AczzadwndTd+7F1v3JVucn3zEQLHybbr81y8krZxP0E/a/4yC4L5mOtmz2UeXRgO
2CdBB15qWr1Cgi/PD1VPxUvYVOpLljfMOfqMhp+vz7dli+HGZsxFQ2hQu+njnM1VBqkBpBZR1Yzy
YuiRpNlGzLW4vKlJLFLwATbQMn4F4w6NnVQ+VAwUMFC1+caj9juDMrfr7uM897mxK/MqJE3bQIEq
4RD3RhJhvHgoBT5eN5hl+ZrPEWWHID6Ngf/I69y9APamj3kltnZ8W+urAd8sXgIO+wDg/vQxd3r/
2I+Q+IAy9JbqjGUazFL70B/DcGj99LHMk5/hpKaY+/ysemR8WQM+BVQTBkm/NemWrdA3HL3XczZo
H6qFCVN+jLPscICyiHgC0hGEk1O+i0XD9c0afFU1fCmiGvqkaz9kDvSxcsuX69Nt8Q/znWKmTue2
qihfUar7wQsDfuRZNzxB97f5dr0H25Qbvk5AVZyFUV+AIj4Yn8EoXH4t2Ka0i+37Df9uXRwUonop
Xn+TrFelm8a1hFKhEN6/+77fyGoWQ6jxHjiVr65Pww9Fz4fpNnC54Kfr7dtGYLhzy/TiD0pmj0XB
PO8MQnJefByHxmnOteqXYE+SwPXNh4rek6iCH7BthF3ZxXMIKjokQHpv57HTlBvu63RMwVtYvyK9
lX1EwxUB5ltvlSdaVpH5RiFdkUSVJ5M7ysDwmY99fSrWS/b1ObC1brhyWYtSsAh6lwIZIX4sItdF
XU0NJvLz9Q4sscKslU9yVGuGOS9fAaJB8T8Z6NmlYvlQV/ojTiLVPl9j6/jehte2A5/AAF/TwmcQ
BY9AmtKgZLF83TcMw5dzpDiyti7zVz6AwTDHojpOY11B2KDSdyWqVLYe+G32Mt2aNDh2ZDp/Taa2
OCR55x9AONVelgqIe1oL9uX6gGwTbzj3XKllruciueubMbxJyyX5J0jqbMPnbKMwXJutYNSJeTnI
DN1fYnQiJ5YteymwGR1cnNj6jeOHZRTmw0XHau1BCwrLt6+z9iD9oS7PEdBsW/w+lkuG+W4BmVxZ
iBLBw13GSh/Av6ae60a3TwVEVP9ugp5+C9y6IcdgBnU0QYj5sWt+zFeMuVxENUd99iqnyvurd0j6
NejS8riv9XXe3rgLF5RnKCHA5kGn6gEa0AleSAa5VW5riezmy0WTAPqCuahe/XqSH/q5FBeaBVBO
SMZhI3DZujAcvle8aYRaorvfskei9v/OpxU+528lmCxL2Hy7cMd8nOmQ5K9BO7/i8dOh8Sr+PM6A
QLWA733dNxOGv3PhRKM3OtkrmTW0KIHnGX0578nCu775ciGrZlicoCheJXSgjzWC4rlT/GUa/WDD
AW3TYDg6AZZNc3/MXsOMVSD+mekxGXl5XFjTnK5byDIR5ttFqPvU9VSf/84qzBEJv5AupSmyF/WR
DHWX7/MJ88kiFUU9z30X3ZEl+dk3GYSzJpS7XR+EJVCZLxUsFWD3W5LstUWC5GM/gSjjOOC4nG+4
g619w6HToQfDp4fcrsuy6CiV26GgLimjT/s+f53+N/FCQWvSx1xnr7yZhqcqK8NXjdTBFpzHljQ0
tYUFTjhqmrvxEep0+QPw9D9TAjFYUMccCAeySntghiOyrh6YEAVkTfWx6Xfmxan338G59QJOrKrK
X31QBDwnpJHi0GbU+b7PdoaHU8ZFMqTIJfvl0EQ39QIk5UMDua5d/Jc4ixtbOSc+ifIKcz/3/nSb
Rp1sD8PiblKIrRmid5Lh1PDxOZ0BkqlwthLaL7/UuG88DHP9wudCfNBCVF+iaB8PLnRp/zsVSmSs
8JYM2uh4c6shUBmm+hQpuTUXtqy4WV4vuJc4QDDi2UDJr02SPk0Zf57c0j8CADrHK7syMjGogAAp
y+4VZuoOe57velXrYy8p/OrOcdvmczf6agubY4mQZsm9iPyAowQCewjposucdcWB8lFCqKjWZwK1
jI0gZgn2ZvG9kpH2GGRi8ebSXvJ0vUKhgPYpmv1qi7PMstbM4vtphCqtA37GVzprFsta3Gez8HgM
5DGiAAeFVADimZ0ZS9fwfA8AzmBMhuxVtVAFP1cOignuwk74W5kSS17GLMenoJLzWgkyHrloEadj
BcKCIICk8ac0BeybFXh2r4eWbWyVNusZkSAPNfgoI2yVgzOhllkMj6T3msewY81B0vq5wLPTRiLT
FrLN8vxlcMqohfbAa4CEONAW9J8oUh8zKj77EhR2vIEyWw8CK4SYZ1BQX3Tj/NwVUM3K/bRmQ4kK
7eyVgmrqg8xGniDhOKuN5i1GNKv22eyRllUYGAN1WYxNWwAwRqG1PC3/gOu6BFRzH1mGi0r6/8Y7
5A4AAnBb8Vos8mGqZH5EjmJrNVjOBH+I/y5ISEBlCo89rfyr71Gp1NT+Pgkr36zbb8XiS8efo0dZ
JI9JOZ5y2eaxHL37aJH3QcofqiE4X59w21oj6wjfHD/wXgl6ela3l5W+jI16imeOuhJQ1aCaDGts
5eRcguzJVdC5KcL5n/V18XrfNiMaIYIIFM9AFKF6LWlULbGsEmirFiXb0nm0XDCJcTqYRTRVRZMg
O4Xn0pw0F5p/XMkgda1eVaDSuIUwyaT2Iaex4owQEYBwP+gd73/7c6clPEIuttvYIGzbq1lrj9Ki
tJiFql6roXuosZmSGlBUVpJfjVOGB8hFPTWszM9NKC+dV2wRML2/ASJf9d/1ofIFFMUpDe+SBqee
HJSwrESilTqITAN0eA7X18L7+x8zy+97v6/FlBfdhxAZjOe+60r6VOS1s8QO75hze72X91cc0Pj/
HUzSZGMBbsToUQOA/FuypPY2C7Rsllp/f+NJbZ0MnuPI8C5vqzE8Ar+Y3qYs7E/5iNMcHUj0vG8U
xo0h6etO0DZPHlsVOo9QvNYvRZTnGxudzUZGQBBOwMZsAPqjq1LnpYMS0nQePH+T2cY204bXQxHF
JTqfwjvdZn+z0SmOdAZ7C07wW7dNWw+G3ycLhMaDsUoeAfIrxkNbhDjl5OM0PkOqbxdBOwjgDGfn
kctB0eFUSPMk7nKoAi4e2/XMs9MhjJuBbMpGjbQN76RMv+UE1f59NH4BrGBL3NpiJbMin5XKVdWc
BHcl8KkHRqNHVgfR7f/HxdziEKZKcJpMo4fMbvAIbmTEj4l/nqc2vQv95K9Czv9cdwZbJ4ZLy6Cu
k6yFiqAXTkWMFyaw5WtIZkTcO7nRZnyyeIUJkZtnPwyX3lUfxDx8F0lY3wS7I4cJkCNZ4zLt+8Ed
GeviNRdu9W2JdPupFQIEOctctltFpJZdhJn4OJLkadFMeId3nPljV7b9R9R4J09lQxYILYM8ocTb
8qdunIvHRJQ/c95tZPltBjTcngFSoibZjB9kn0QfyYCXlzgAMLM5Xl8HtvYNp0eqbOoJELePLMIT
rajBCkWHbItR2ta64e1yCXOA6pP+Oy4zAwDjwPH/BcaJfe9czMTEARVO+xQKJx9m1OzFfQtI38Qh
a7fLNCYiTvVeq0nFxw+9GzYgCqiKIvajYNyY2fcP9VBz+e++F/azWBae6g9ahdEBR7nuIBXggmst
Be5JWbw/tJsIuNzL2FyPdf+B1sVPFKan57wb03iRdb/TWGucebOLr8DeBPBB/QFAq9seFJqXRWln
FxKWmUC3FHcSUecTeZwXVI6RMHMPOSHzCaXcYKvdzK9bVqupOSOyBApwdOk+0DZKvtF6yvJj4E7R
Pl02ZlbvQ2ugZZli7mPShv13UoNNBPRG4hNqorY0Hi33EpRw/XceeMWLcpSp+9iHJB/Hp7KaveTe
zRvsW7G7RGM4xLnCO8KtZojJHkp3ciWhH0WcMcwvLCr7isdO5Htbk2fZME25mmQBfZAzd+4jDcPn
sAdwEIop0aeO635jL7PNm7nnu3NXcL9yH0ntDkcRefI581W+hwPGZSbArkpBv9N3SADmGgLMqU4S
oLDrrfuJ5dtNhJ2adNjJUcwfdDM59xUF86Uf4Gq/K4SZgjUMVcw67fLylTmrilLYenfOeuve17rh
821HpCOain+fSjEdisULbjPRso1vt+25Znm/ixR8kowC4DokRQn1X6B0Fn31Bx5Cmh7lNDVo9AWk
Us9k9pvLoqfv+4a1TtWbUNbzGbW2PMeCrTvnpSyJ9zRr99v1xi3eYKLtZNPlpJwRY/ICQpBlOX1J
k2C5V7wcN+xm68GIAJoR+P/E+Z3i4ycSle1N3ogkrnO6FcfeTxAwE2FXMUjgVkXk/JMBancuUBWQ
T+59h4JzRJiFH5BU/OkE1T0hzc4pMTycMuhQiKChjwCQz+Ep8SVP7zPwoG6dJNYl++eDAjORdvni
5pHbUfL4+1QP0vjPrF+6V+qlP5dx3kWQ6TJT3kbjqQrvBwWCc9XMn1KV6M8Eb1hD3Ak8key7AZnA
O8odHLrdgTwmOQDVdL0C5aVH7qrEHffdpE20nezrPkpDjzwyR39RI1Ia1dSkp+sesrrZe1Oxrus3
7kdQuAh4eTg8hj0HpjaMkA2KA+pEG8kMy+o1UXZjrkFY4enyNe1CGk8eJD9UAfZz2X+fMyi1gfJR
xAvx78EuL3bOiXGKbyOnHPwcy0uiqOL4e05YV7OT66FqeZ/ZDLeXiV+ns6sIaFdZ9tJy6jzKEmzZ
11u3BBVT3gblUyBHVMnwiDjFfuahHz23Gc+Cw5Q11efrfdgm3nByPmRBVw8YQRuAG0Px/lFyuavu
02Um5E7oeZIK8MfHPBL0b97rYLwH17ScN8xvCSAm5A5SSVHkZB6/o+BZj+cI2VHitM59HS3QgHI3
s2UWI/2BvetRecGHhuAZZawegP6XHwNIyWw9dtmaN7Z0sHyLxtOE3yWtrw80BWS3HvZxY2ESTNdO
q3r0oxqtj4nzOLee84i0vP9p1/oxAHfX27Csc1N5hs6O7wVBzu9w3WdxydzqpBKIcVcgHt1wJdu5
hhmeiiLEYp6SKf+uHcjqTuCf007ZfKZrjqpuUX7nOVEXNy1Sh2MC5n4vwz/Xh2dbpcZ9PBxVsQgP
2lRi8L6levryO5GIq9SvyQeL5fVObGvI8OO0r1oVBBk4SkCK8jefF/kjymj2sqt1E1/X1gQKPstC
/zfO4RnPeWQ4dWxMjmVzMMF1dJorR+mZ3YUTvyud5RdxxQ8SanJuUTc2hPKhcIf21sNf9g1nzQ68
2e3mJnLxeEz8u4QX8havy/QDsCziw/XWLcvZ5AMIJylIsZD8e1mNQPbXMoHUVlF75edlFJtQ//cm
nONmaEy4cmmBKiQ+nJpkOOlA3Uhvq6LK0rSJtCqddvEW39UnymQM5S68T29Qt77nCvhoE1u18NbL
ZOkPp7z8NC0PZJ5iYNFKf8cj3dq8Ma9OJYcaJb3DaZq0d3CifjpPKstO1+fV9vHr729WTZXrqKlT
qk9AqB+H/MXNvkVLevS3SjVtZjcCdTMA4RSUMHvmJZ+y1n9y+LfrX25ref39zZcHhaRgXEzHUxgG
0bHxBI2V4w7n662v1jXPjqvVjXNWiWUIeCy+u+/5zZpM85z0ZqimmBbL0Wv3sHit3RgRvNNA5i0Z
unGdp56ksSi2mELec9i1ZSNAFzSlLlI46hQ5CcAZLYmTejpXTf/zuoFs5jdctZyqduK/vxwPIwUI
sTYMb2nXREkFgkzNtCzqlJHx2M5DA2RqslURYJlVEyGlCwV0X6b1CRWVUxvGxfScNd1B+X2cTRv+
autj/f3NunTzdiJTIdRpBDglPHV+eh7qmyXpYsa2dn7L5JqgKIb0S9SFtQLrBERawNXKkz6OIK+8
sXnZJsHw2iqXosKZczjhrTAepuoWPLfP19eNJeCYwI10yBnq6tZP58mXamhe3CqIU18fSRP9db0L
i3VM+EaWhCMQ5uhiGLo4FS/NfDcX0YZpbN+/muzN9ALF4Pe+m6tTytSJDj+ll31iY3QGq93HfZ9v
hB6UgQaDV2ID5GR87Gf1iqznx9rL961PE5QBQlyZQ9JEnbQz3s4sA8vLTxE6t8sQnCDOerNvEEb4
AZP8KF2GXijtHgNoLw4alU+F+3K9ecsCNbEYs1emqAoEQbrvZkcWjidNt7Ie70/wH3iLpg2U75AK
RPvuxxG8GDL1TyFbDoPYYtR+f33+AbUoosYhE3JBpw5JLw1CYl1DbQ68+9dt897Jk6NOzghAagj4
knawTSWm+y4LD5nfHMasOmT9hDtIGQ/FHAfdFhPv+1PBotWObxyicHNca0JsNARcV4dwCuR50YXe
yJmvb1h/7sMsMiKRVo4QDqhLfiCkQhDCJ/pQ9oCPlMNr43t3U6DzY8O3NATej90sMpx7gapgVCsy
nPzoqXWmmM3kthrONfMOUGU4Xp8fm8EM/w5HrSOVpurUgYo3JiHLD2FQbsHNba0bJwrkpHIwfCxY
tzT/gTPvs873kDquC8vwab8qtZg5PnwYdNxqdYSe3WGfTYzTRKBcXsquQdMZOXn+fBeqZOOmavE2
E2aRi7SStA+HU9cNv1Qlv7muf2r0uONiBKOYGAsfFYxpAATfqZdfA6jgBMtNsqcmfG3b8OSwDRoy
Lpk6FSgR9gMnnqZwYxuzLBMTTpFAHD0sJ6JPXrCcJJnOTGb75tIEUzDoAzqdt+6QwvngJctj2Q0b
rFWW2GyCJwLsWw2pYOyMPtT5DR3COCHPQM1sWMW2VgzXnGY/h1ITzj1D4opjMCzq0Lq6P3RLscWy
YevC8M8xGtZCHFxxO58OccWrGBmhKIa88oaNLDHMJA8CVtBbIMmFg7/8qKMD8POx179k7KOTbCG/
bdNgeGs+tykyewiToNc9UDcCn0v2UxVVcVCq2RiGxU5/YCbKQfhFj6lu/C6ORIdS/Nus3iLcsrVu
QCYiLxRdr+BZ2SKP5Yxi1OW+3YzBttYNv9WBBxZ3gmXUduy2SqJnEvILperrrmBpcgEViQ/ODo6M
AMCohyZSR+XsAfEg4pj4iHGWoxM2OJrgHhaRLw4Sep+B8XfKjVyJJeyYT/jN0DVDgSqHfxnQdfdp
Ovt3vdtulTxYlr7JmlPNiGiRxt7XJuziEPecNy3UiJF0BR0JyrSvm99yJDGf8UFEX8qUB8MJ9bnj
vZ/kLySqJoAo5fOYM/dEUcGFZyw8xl3vz2Iz82FfqyLyiMR9YGD8Hzpm574l3/Y1bSzUjvZ0pJ0L
Rw67ez6k34fQSzY+22ImEwMTtAnOdyUmwwVlKeTibkbl/cIzyRkZ3PIIxOkp59Eu2rl14RqRm/UF
ACH+aiSZndrmR5lA6LVNUeJQxBFw0/WQHxoqT2Fd3l23nSUImviYgbpgk58xAq7/FgkKKrvqkPCb
QX653r5t2td+35yrh2nwO7WmFX08hJc19LKcrTdqyw3BxEOEvBs5Cpvqn2TIb4n6Aa6hUzQPt1LW
N9MCNqtKHqmmGwcwW2/rAN8MpCqDgPcODOV30dnznpAj9ZocESaF9OCJ11McpbfXbWZZcyYmInWa
vM4LdDWjtor90tUzT7+q9rPHPnp840ZimxdjAw/9oBpKxcVPyYAe02quTovY0lewDcA8Yvv1kBUh
G06EzReqyrgJlzhZwkOfEoR6/5ANWy/JlvVrEg7lolUT3iP0ScjkH4rT5dOkevfo+sjHLD4vNpax
pRsTD+EVY8TyUY3AAne3/uLe0YU8+RQFaWXy9/VZt3WxGvPtAhOt60XRXP8c/LqP06783ETjL+JF
545ucQn/zua/cxE1wRDVxAj3ZK9PIQXHLPtZOn6caRKP4b9j6sco7ovxcnEAwD1eGu9Fqo91+hSi
eiuDIIoH6IR2/q0Ldcxncqq7r7QLT6zNTsIfjiH1Yl18C0YW+xn5mItg4wxlM8z6+xvDRLRLKzrM
OGsm4r73/Ye5/sKVOEah/2uf6dcT0JsehFd5epwQ5KfUrc4FqIQPsxckd7pm/BDVEf+6rx8jhoSe
W85R1MCxJ3pUkI1Il9qBoavYY2Ta2LEsnu0be0jjSyWWBp1A+K08gtzte5KPW/o1ljOhqbuQaV5r
ks3jiWjyyws+s2Z5AYPf6bp9bK0bcWNoAWVtF7QuXSUAadXuJR0WGRdex4/7ujAO/SBuLEmWTuMp
ccAQ3VQ3IiluxzTZd482YRVLP9WeD4a9U5/z2J2HS0rKA1H1RtbTYiATVeHWq9Z7BQP1EHaMvbBA
wWAb/WTLkG7Yx7LNmXgKCEb0qhjdEazT5yyQB29KntTwl1/cJUF69skt97deHG1dGX4NXat2EBVD
TG2cI7iQb7q2fo688bNalrs5aX9UbfAQZf5518ybYIuGuGwqZz4iI1qenITkB0EhAuupLaINi+MZ
eIv/iboG5NwFHU+LitovYyh59DJwjdLR6wNY7fJO7DaxGAtAyP6QrdX2TCDbQeV5mFBoM+Llx/GK
u+ud2FaYcS4oASVopwgrbOwv0rsPnb9ntfFm8lsO4b0BGO5NXbesFUPbywPIk095fPd5emg+p/ft
TXYWh/TLi/eBPLmX03KqD79I/OlTd1Oes/gT/lseb5MPt9VjetSxF28lmS1XLVO4YQGdeqYGgi8K
LqqaUP14X3uQWdSx325s65ZVYeIzpj7M05Rj0NAiOHGnusy92vBVy1yZ4IzeravSF/h6gpR1O86n
KIccKttT/4bLiMlvxMB6k6gSZ56M/91Uv6r6Zer/2rXKTBwGaSZaazqMp5kEl1V7ro7wrphueLrN
5Ku93mzn3AeR2VDN+Q9IgouY5pBlGiNn49Ntja+/v208bBInp+MaIBMIzzWKZu6tkFlPNtzENquG
By68bjLclvWpPeR34WELOWJr1nA+6PAufQWw52lyziiEiN36OOYbn2w575uAF1l0E+RV++yH7qHH
p/JbnoBAE6dWCE39JYfPS72lEWsZhYl/CVWXV1mWjLh3QQo7HhzPKX+B5L71TqLRm6HK1o1xFlf5
zPu5BV3YcqQn9qPduENa1o4JgplccO1PTbGcFg2qrWoQT7ncRB3ZvtnYTiWub4FEkuDUMypigfIJ
sHFoMOGVxRaHqa2L9fc3a98NlzyCxNP65sMPHIi5uT2o8df1mGDZ3kyCIWeel7r3kfEdcN1o3dda
fiva51x83Ne8eSxO2yRjHZqnCi8QzmVmz5LPKME7XG/fNreG22ra6wzai+pU1/3NVPJDO2/l821N
G6475FPlsARmHyjyNJE8ynFjQdom1DgN+9RxgkmjZSQDY5cewrQ/LM6/uyxiYmBGJ+mLssCTasWS
WDIKQfaNpWIxiAmAKbIAJ8cBtpa0eagU/TsftvJhlkOpyQM0So+CZhhNQwWctDPeq8Bdwb6O4dnr
zlgsE9uImbYxGO5K/NCZRAvTj+EMstP0PIZ7sN3rxm0s9TZMmijMlxGvYiBMkgLJkXIf6aFr3kB6
EvjCo4jnrQCTFUSDQMGciR17awDSaSORC+ILXL1Zwe75Ur3kUDy8w/tDfvd/X45r44bBIY3JB9FH
zY9WOyAjQU2zqG8yEbr5y/UO3tsF1w6M6MiWkIGtAyXPce6k+bOUyWOfk+RpHssXCdL47CCXHNXK
zc6CMwDI/xuPFRjKlm4u3X99N6FIExX+bQWSzfj6eN5boet4jGXkuUsNeQpO/8WJFWW5UVoi17mo
pitv93VghExZgEBsFpT+UBkU92IayqCPaxdsKtfbfy+6rQMw4qZq+mYmTeP+8HGricEG6hw7x/WO
vtb7+Ohd8wKha1ITOYTuj0EQ2R2jJqD+oXEg40SdfOvW//t0Y16cMBDzDhFIf/RQvUaKeCrHLv2c
KNkkJ8x+K1FpH3EX5EGjKCC8OHt00v4pD6kkxQ2tx7G7hC0wCeR2FliRB1Z3+l8xMVkeU/ApLF+o
OzrefeoWg3u3yLHoXiiboQNyh9cnieaBlajBItgXYHXXUAhBPfMSL0vXpfcqZQWv4wz6FL688WnS
zeN51ZTiZ9032jm7ELD2NhbLe8eD1QbGYgHLbrfgQkLvQZPBL3MOQenSDbOLZMXJaTcVxW3dGGtm
CDyGA7gz/Os3bR2dls7RUTwvpTcWh6GQYfSM01Xz9foCtXiYeW4uszDPm4B49zTx3fmmRLEx3neA
FFIbqdPfLGbvrBzzvEz4rBBvlr4AqZmWZYu8XdEiCM2i9ULv6HlLxKFZl2snvy0hnDFhlx5llrI7
vMx2XN2HHAJ0+dGbqqwoD7jn5OF51+BNwDkF/DtJKsjk9Qt/AedNevAFNLH3NW7sJEHue0i8CBT6
9vN35SOuVGQnQZNrqo71VDFUYhFxaSvw+KHuiMXZsktjznWpsYsQ8MA6rAHHqV5Ao5FgBz5OE91H
ROmah+y5Il0Vcs7vQZ+BVMpAllhr9nLd6JZ4+wfanCnkJxlvL2HRPCcToedqGW+7lkc7Z9WIAY5w
WVJpl/7bp+NI8Q6Q+/Qu4gFUqje2DJv7Gxc/nWChh6Xm9wSeieIK55A36lNeut9qN9uIZBYzmXkV
HiKOtH3L72fJ9AHwz3Ov0/bGXdnZrk+ELa6so3tzT8uRQ88nH7FSVJFi//QD6+kJIj9BvTHTtg6M
Rcr9HDPLh+GHEGkgT7mo6/l2nPS0I2m2Bvu13zcDKMU4wkyc3vcLCP5yrWfISmwyItu+3jjYFIFS
Ogln+brk45dxcHnchZtEZ5bZNSsW2CKj0e9VeEehOpQK8GmFCXuBPGi+ETdtHRh3NuoJ12Gs43ct
g+aozPVrKXAK36b9sHRg3tukqKOprmh14VmfnohbflZC+oc+20riWOxvXt9SN8+GgaRIhWrHPZIO
jPMiaje2PFvjRuSnSUHFDGaiS5igdLDlZLodUIN1uu5ZNtuYnjX0TMmyoP9KUCHjUOQ/o/TX+dpp
t9j4flsP6+9vlj5X6SiXNsgu/TRkn/sA3GNxR8ZIxR3Tezsx/AtP8pEAuxykBYpxikOcqOK0meAH
rdyqkLbNg+FkvEki1QSsvOgI6pb9nBBgS/i+u5xJ2gqCx8l19SQvEmf8ExOcH3o9/bNvjo0j4Ez0
4vRiTi+KQgg5TCHQzcZuiqd6mvcF6N+lsG8mWYZD3XJWwsWA+o6lO/9qGj887vp+k3yVen7d5o7E
0TgETxMYdUBlJoLhMBZb+A7LGjX5V0E64SBNXeAANMqv1OWfKVdz7HqbNcG2DgwnntvWKVD63l7m
ApwNJJ+hWFpmfVxIrNTrVrKsT7OCR/QsKHLwel5aAVll0AKVB5WAqHRf64YX57wFJRkgxBdCm+ff
1p9YvYVJs336+vub1SPakE0j8avLKkjA2aIPbtaGG2csm+kNv1XZ0igy1+KiWA4mCPA0xElRQonQ
AV31PuPQ/35/qNve1aDbvvQdaL0E+Kn3qva6rsmeKhYhlCdHsLRGEIFMPOi0Llz8uP7lNuMYe2+f
lE5ZpTAOHmg67L3Y3VPhP3hrANrTAzF5Uvuo0EGK7CbC//iaasbO69Y4kc3Dz/tDIH8wpIJlzYck
W3YJM1y7KP9MmE6OQxIUp+sjeH91ErNwJ0VOtkm1bC7QyOyPedD4x66avlxv3Pb1xv6LB4gGsOQJ
5pkRlsMwBWKxB38toAR78DOBS8xaHZ63nZAO9FDKUN6otPaPVbrz/EDM0pwURX3aCTG9tFDfOahi
DiDe+NKtu+N1A9ms7/3Xt1IU/iwD3sMuvJYgDRHQ4ugED1+vt24zv+G5bd5nKINwsouawjNdg05J
6ptie/nbPt/Ye8NQRUuQrPNbl/CpFh6G+NNvCprZ2jccGKWzS4dLKtrX8gdoROmhmTfzAhbr/Fmj
E3W14wz1JZ3H15VRufSm4Qh2gT0P21iaZpUOrdzed4oK+27ZXtQAhsSOZMHx+txaTGOW6SiqXTCv
seLCPLqA9gdk3uM3kJM6dAvYbuvBcN5kLOteKYRmD0zzh4AH6cdpwPX6+vfbrL/+/mZXTMs0CMMi
EBfhLxVok8Pzb//CheBlXwfrsN50QCKZUhDZNBfu4lwosZAurAkfXSq35PZWQ/yZrSOh4bw6cqep
dcEVOUdTGs96wIscuCTOEcJ0pbr+Zt9ADC/u+UBQuokrhpahPq5FiGwYz54zblUHrce098ZheDHq
riUEPJAgg7D9g9K0vJB1J5sJGF2KcomK2JVii9/NtqoMl5ZFOCAFFGJa0vET6pwW3DMmct5lKrN+
R+Zq8AqHYiTrVVUN3SNfQO8FddONF1jL15usp73yBsjM8PqiHcgx/d4MIvBYXP96W+PGMbqd2soP
o6i8MCSB41Ih27fgOr+vccObVeAXuIW11SUEpPhCgjp6GMO6iK+3bvFms4QnwROEX6ukvrQeKE5X
w6fMAxWQYhtQSptt/h9n39Ykp640+4uIEEIIeIW+99zHY3vmhfAs2wKEEEKAEL/+y17nZZ+OPZ4d
fvNyeHXTQlJVZWVlXv7+P07zBG9OV3mpTxO8P3M9QcVmbMvPVLE/+vSrk6w6LtE6S+WpJMkX4ZOo
qPTy2ZjpR2tzdX7NWsa2WkR3mkq/FtpoOCIJnYvqs7X56Auuzq9xrMxklaGClDMS9B4Oh9YGF4aA
+jsxYXI95ER8tWYSOQqWPxiLf2/qBD/kz5vng9W/nm3yc11LPzUCbSKvL7OPa4E49vXvPvwKIhZ9
v85d2XYn387bf19tyD9Nnj9Y+WuBUhIlnWsg5Hii4VDnqobmlY/G51HWn/HAPogx/OrYqhmq454u
2JkwC3uiolU7KqHQny7xzWg+Fc//6BVcfuB/HK8yjrV08yVNabphWw6rfEm6T3v5YfxvvfJfYsy1
Ezh8dGakWigzyJLqN3AQTP88IW5+nVYWBls6p/KnsKLpdnRh9mBBF2nKfOVr2na5cgNpwbwIx4Vv
KfzoqxxsgH5bT1ibHIYRQGupyyTd2Lqqwy3ASqruw1Uv/UljtlYeUjHJVKF5Qj0TcFZpfaq+KT90
8H21iV+mXHZ4xJ0bypFudLRUVUEJq6sdS0Rzp2sywrEgHtd+p42it4YydUvhC3ayJhjc2SHPPjoJ
h4NCVUGzzZK4f0X5OX8nuqrWrSjX8AcxU/WYUAiymqUMNz6j0ZOv9PpI4Jv0LOaOHKZIKXwbnbLC
zRN/mLomIDkmjBqY4bbxgaaBklvYn007p+RKAPOW7EvoXXJIu9ntZh2rX1xJfiRIdua9zUhDC2Oz
9LccWu8KDlluvOBssXeTpJcVq0rwZFTZsZ9Ws/Q2WwEp5FkGdvdRx+vyxqEa8A2FEH+cwozvfAwJ
EjSy8Q44V+MXA4neKE+7YaRbAfHGnUKX+dFnlThDyKDvCxsqjMPxtRyLFuJ5UW4bCIeKqhM7SqN1
RLs2bM9ViZ5Hmdpg2Rgo0iPNAWszFxHeO4vaersaXp8xv8LanERdwjYTGaYdMcYmOWQ89aPoMb2U
kzXrd4qu/m2wrOS5m2SNBJDPOKLZiNvR9ja0QAnNckOyFVLuUwn/Pd17yNlQlGBqzCK6kYk0094u
KXthIOVBdIDL6UxYm8BCS2Lo+GAyzb7rzsPBRsxLyHZloKZvGVYhPKA4D1k+E29/kLHt4zwNqjA9
K8vti5xAbUVdKUChL3t97vgybFzkqldlx/CXCMNFnEwt127TwuA13kSaie4GPBH0zIlN16cmDjKy
gxZhfFh4IH/Cl2V6nVYl7kuocft86pdu2+o22E3EimM1remLnohuchKGyCuci9tDMM7YqpDTS9N8
TaUPT1ZEKYRfCIseyYqW1EMtZz4cRStCfzCiLH/pILz0pbKxjDawqLB6zxNcFvWSgSGTmsbdJhlw
omLQZXpnyIhnCTKk23njexJh+DIxvqASLZfCr1n1YBUL59yCJTfmMZmTf7qVYjm9qSzbRJW7qEeN
XvZHUoMF4jJ4h97ydmUSZtBipTkmOkdM3fZomW+Yd+A32VC2ybaJYdRwGzDXNzshapxtcF1Df5oq
Tl6gPVbbLZW4DopRevy5bhe0DMN0wmR8bHB4n4g1lXpsvFDla9hMXQTDYFKyAiChtgfFLe+e2IId
FDs9PaugaWSewRFeoPXFoYpOZJN27y7AsS1SVK2DLMbas/UQJn1Z3YL5Gk5IfcfBbmwZR+KJxJzY
QshBwKFxCGO5UahzVaH6ccRrK+2S5XSOXbJNsiXpMGSfuGHP6Yi1SOMB1p1lmRCxT6Hq1e6dxMUE
/zAG/bDGQFuTpzM9rKbs+l1g4mQAowYGu3s87Ghsvgqh2FyUjJf0rlaqTgoyDgJqLVEkuxff9grj
f9PUxGvO2zFm2ylaww6KKCbEGDgh9djduVjVKHNpyU9wYpj65zoCMJY75Zbx0BLXhzeLX/oY9l9z
3LgarhM+Hl7TSdBlMyka0H+EEc2C/qqfpiHnUnTZd5AnO9QgBPY6/DvEiab5RvgV85tB3fD0CO1J
OIxu42SO+ZyvNFyCN4CtiMU45ty5Gx2GcMcW9bqwc51JKE5s3cxaOecUyz/vYEU2kB8S/YP5JyyJ
YQoNfB8Sb7kLGtfa3M8wjULUmAR/JtFYY/jdk6E61KtvM0Dc0Iw+Qr3Rqy1VjZ2KKsn6cDeHoU0L
Zb3lm3iIHX/FQJe9k27N1kc5GzOcUXBJm8s+gdYDzJzNso1xwbrC0ro1G9CrxPwAeVrVFbb2JT+G
c8LWWzKXvNCCUbFjYb/uqwTb4Ifv12k+usybaYfEuyRHjHw10ZaMmRnPqlsiC2PUMUr6vMPcNXkI
1zLzX5sBckx7CK7IetlmquztQyIg8YUbETJKiK1BX5IzqEhD9ruKAxU9lKXI+G/C0yD8Uc8VXDZc
mSEsJmtWz/sGZvPuGFQK7p84R3IdfnmRJeIFaJN0MGyIhd8S2tQuT71opi/gPVdf0Nry5GXM1NyE
eTY11HaoocEnxOh8PWVxXseSyzNqCZMUsRft6AolQ+W+lKFT3aG2NFiWjWsprHlzt5hKbkfFs+qH
gFDunCeurEnBTUaTF7m4st36ecWhLz3GdvdkjgeS17gW+43XY/sFjKU0vuVGVvzQDFNXbaasWaK9
wMXibx1ENIebJIQ7b4Ed2x6h1Wf6HrhmOjWHEqe4Q4zAzVeAtAPzFpp6KwrsEkOPfc2Y2fopnN0t
n4hqdrpLAv8ERmPTH226hD8otzFf8wjOqcPL2jTOnqkd5boJ5hlPEstoHVSuF5PdtLDrc1s+pMiY
ChgllB3OWmsZIfkimssVFvWWpbmwbpQLbhDoCu3aac7Wc5z65r0aSRnv4aCLpQiXGcO3bKlms+X1
stpXPoZJdrsOc5u9swwSn26jmmTm56mZkmg3RLZsDzPrFNmlPI79D8NhzbCdxtUmrPBp1/thKzmY
rKfWRZn7rckY3cyQRYZ3BDa1OGIetHrFEi51tK/LaIyWnWGg+UU56ph4SffQ5VmTxzohrflGEwzO
PErChP9aNgHqEIhviWC6T13bwbE462mPumoMTHYvpWv0TYrMTj4ZsNmyLe3SeILngeyaZU9UWOqp
4N3Yr48CedKA5+0xRP+LUWouXpJV7+tXBmjHPPiqZQPkHfno3lLPkV3wOFOhwDOyZN77mkfyWaCc
Nnecd4Kd7UI5DXOcq968k7Ib/4kFWKYPSqgKRK2QB5HDrOSouq2p2riJch0FxB9K3k/Zxq6Xi9TU
E6PHZR4Cn5tIYGKsZegy7Mwy6uxuwtwG6PZy6Yg/ckmEOSqmE1SU7eL89zJMBgdtC9sTlafrMifv
Y7vCuSatei3gnAFj09EWBEKB6U5XZXxmaQebNda0S7rxrbbhFq4uLtzA3Qrq2ITXcGcsqy4hRU0H
s2sRYaK8mmcptilhHXsml1maOxPpxWUbMWj9Dl5jVh0jxdonW86VvlHoh/NjqiIXnye3tP7kwYpI
NRAz2LgUwAHL4WcL6p7BiJ8NhvswiKLyrbcEu9PyaoBQZSrTESYzEOte4jm+FUGlZw19B+Q+57Hy
CLpL0NDsLrAiPruoZ+owgYJCdzQDMl1tSqeaTOUeDTJcNFK2ElNGi5cMfiLZEi3RriaTZ3OuXdr5
aiP6RrFXZlwXvqxzFYDV0sigeWBC990ZdkBB/NXyeWh0Hq2woipkT5EnuY5Cigk3sSd5Av1yHL3G
ZhejlCQQ/CDqNgx+uMDY9AQ9kvq0eIPmXd4OBlGXTbVEaJroYsq0gLEcr49ZXRIGOfdhiV9QaUbl
bmxWSraQi9NvKh168QMDHsjtUmhbiI1PfQdvj7Tuli+weq7Ng1JDNf9SdTSkv13PVf0YtnOs8sAv
aXOT2Yq3BYzlxbKtSVBVO+S2Vr3ymsUYE8c5J78oAwFngxi4ilvaRhZYsy2j6g4S05bk6dINw9Fb
Cs4e7dSaPNMwSof3tIqaYYuJtJYdGev9uEtb7ZeCYdbL3NK44u6XNFjsTTKYyWzbbpnnvdFO1S82
TSKBUU9C7YaYxdpvmOIqxSEIKyRCMEcfUHyU48qGnUlrZKJ7xsblbRgQg9/h3hAJns9Vyusd0vxR
fHFTxvqnKFHjeoZPkRW7BRqQ4Q1+UsmeYyT8BJfXEiAtIb6cyr0Lk/oZAgi2uq8px5FibVTr75MY
U+h3VlxH9bbzdfpLuBB804sr31B4eNEOU04Z6qddzGDh8qU2CDaFaMY+vcmw7nCYaDCj7oDtuWof
+aq3N5FcTbet5ogUYRAjPuYm88OKOX3Yo+a0nF20d1kmVCHHDrUpiQc3FcNiqxoxFzrIG24bpFoT
khWIosbUiHOsmxUgWSUdOcagrf1UITwq84zBYnYbuMGHufPQ288HZPQYb4qz/ptaZ9rs4Q2Xnknv
kCSCdr/izOESIkeZkTi8KcmUvngoiyO/mrp2LFIoY6kzRxG+g4fsrAoURfZdNANjBxnabJA5IiDG
McJ0nO+WkbffMpL01beqiqOnZIZ3DGoQPd001UJh8xMOfN2NcCKUeyUEbginkqxg1YVUozDQPOzY
3F+gsznT6DbhUzG2A+nWwqNHBHbMQFBteDNkZEMmlzylKRdyW2IwmT0gacCJJgzWdBu22ARUqbbB
n2HBDIJWkTIYLz96HdYSF/gQbzIYm4ybbKmy7susdfxVRyMKFd0xBAIW0jnYiYTOd+kacb/BM9bP
MjH2hw+Zfphm0vN7oH6yvdOgO39D/Jzsd5dOUGxI5OXfdobpPfJjMTyqgCeo+tc+MUjza2N2VVdK
JIigf+JG7soIdRLas+vtKm3jDiQUSbiZPV+DjbE4wBd3XWB+ZR0WJbYhxKWWteu2EkYH0/ex57q7
1yUHpDGhtErvusSRLQmkH3IVOuTkUeXBZIbHF/9GB7A53nHoMls41kc3so+a2yCjS7qdJLKtLU4Z
TufagSf0bzSH2mywuF+lukSJcjTxggkcFNgYc744UGmX4TEnZpXbgII4/bxYRFvEtlmAyiSGMM2V
IP2AZ9GtVlsxx2u5TUNUUJOOpnWPhoQOYfUcCs6fLKq3tICodhvtliwDvDJf4J2IeZwqGtj2SLrL
MhAvrD+PGTHHiczNDB1iidS2jOAzuiMuG80WhPHqVXaB+oUwK82mx2TAkqM4QeHVdrh+3+Y6GeU2
SWaHgx5nMo+QXMGZETdLAfSFDVvIVY3pzgYjthNc3BGpWFvaeCfBer/ck2H1ZY19MAG+kEGLVINg
gjnX6YqNX0M7P915HEecxsXiTILBXv4yGSS3bdH1Fluugs0UZpo0kgEXKFR1A/Yq/pz0SKO7fohu
SiRB56wGPzWXzrcHiDwa7KIwUPfxALPsQvqxuedtnJSnMqCj2TAFN5oceXEoCwGlhncdk2YCVK/W
Nh/gaFnvMrWG88FFowv35iKaZLs1RI0yKxMgz22xKRl0W/AgUQWPE58BsRNqdqoYQ2IHCMwh0uzL
Ppy/uyrCPqFDv6gvehEoF0TKRLUXnEAZjhtId946D5jmi+EDvxGhG5oTpGLLPp9qKOpuvGsQruoR
8JKiHnBfBwO4giaen6Qtm41yGvjTnCq9S1FzHYOynRiqTAtgCNyGsMsve/mrRyq5oYqgsAg4s6dp
bvg+A0vp9XJKzs7M9A6KV4CXwHaJsqJNHcRKdUDXoGBgYL8T8PmWLTTn6u6syboKKI14e8fIMLuN
R/4r72UpsCeQFlJ7ZFUfmUJwnLRJT/BzVA6rsVi13iKpp+Wmk676JugsvsrGtA/IDi+RJLPyRabW
HCYYyT6sHBCsCdgcIyuoAnKWqHv7LUexdOJLnQznDmEWYauMZhjGs6BD0qwHROYbjClEtzCmnb7A
WLrr88rX7c828cMvHJWkuYEoSKNy6ytzeQtI6sSykAolqYd2EeTS3g3c6Z6lME7voBLrfpgOd2Y+
Vqm6t5C1nzE2w0SRhhg/QTuG0qFIUrU+0MwlYGFX6H6qiqlnboHEqmrIvhJgH6c5q/BGOuSeBwGU
DriJDP22I/BQ3jAWLW+tDRokP7pN1qIWpcPgKujFCHJTQ+75nFQBrKCIfeLo2dw4Xi49omNU38Gt
KKk3q7zsSj7GQGBLQ7pThBIMMErqflRLP5w9Zu1Oeg5HvcGG4b/Gvlznzb92vQ2DiOy2m6O+KCuL
uwJcNsArUPBoDj3BVZHaCJ+9VLx/peAf2yIrvVkLAovmqFg9lNsRBYKqcBkBiiXBUf7H1el8R9Dn
3ukZZzrsJlrg9ox5sSih92kYx2ecT/fS9kLWGJDhq4IaT2m/EnDAn6KK21OdzUjgu5aMGw814Ld0
XNQv7+v197C45gcBZIdEDRdVAfUxHKkS5Kybf//56pflLc3k8q5cDWTfM7fvVycghuSTw5yYyeV8
aIL3CappT5pmzcY53Eob2FECM2AeqdpG1yrtthMs0u5sGlUCgym2O0EsCiiq7TL3q++r4I3VyMMF
SuoO7D8Mn7GFsBdXhXgenO3Z5hhaHb7zajGkwOxKg8kkZZKn2MzzCYUJ/waoQJ6mICFf8SPifd0k
yz+0H9QdwRRblRPSLl88cEp6gBBv+QNunLis6nZov0jW6UdWkuF76TRuDeQ4lzCIuVAN2aM0krkR
S5LdiLZt1qUAWnYxV616OBDrECVjbnBDj3k5UDgpLSQByL7OK/BKiGCvP3E/lfshSigr0KGYznWC
kZse9s7VPVHpmN6qWWokMaRNZ3TegHF3mW6fWtrz4WwmPvyaCBeF7mNYnvLy4sFJ0Wn5DqgFmz9M
SpTxMrD2gfDAyJepW/gjrun5IUoY5CdVSJFSTgiDGiYMJrqpIdh6zhIy/QTsPn7te3hjAp2Mk327
OgIQTIdYzBmoX1HOSKwwZF+pPXyiRbqHCl1zFCAFlRvFoTmUp31FzsFQ1xymlJh8BJrMEd6SCsuR
XOYoSrmiCoWsdrP3Y5YGu1aBKJBToDF+FwFlek6COgryeUGQ2YzDgu7dmiGe4a/JU9CBzlZgGAYL
7pjM7hpQqexGtNnyjD0td4gG49HTSuVzl5bA2TqPDbNYjeopjQMPf2IiehQyZfOWoEsQYe+k4oXD
BuDYyaBUxdBJ0xd4KeUeNZm6RQTuR7DjQvg7pfiis5pHyJfh6kUGECwYsaPOPc1Ez4d6wBWFOM12
8E7DiJXhaTfmdMWt1/Jq/EI01gv+Wn3wRMCfPQBcBMCLGzX6DWx9fCXzhHRwSUPgrnYW674PXd2D
H+ZwFQ698bgDFq6i3I8ydcAGlLsFAmt2IZSS41wtF7w4oZM5LHDDrnPRsvq509CCLUD3aO4tsM9i
TFHx1nM3FJcM4cgbPscAxoL4Bw7X79RYnALap6naQoawDvepD6rtgIw42HdThiWFr3f6UpYN3rbo
LIDirIIkEf6fHp6EIgG1AwMD5NA3tnmv2wy4X1MRwHtJln7B+JxAesymfQUpmBfCCMs2mpj2Cb95
/S3LLBCY/xRAq8MJBwlds+h+GgwSAIZAg73Aqf+tY2efwProjjHcmZ7Liqa/Jy7an7xr3dMlIzng
LYB3lcAijbdV8BQkcMG+EUwhYRVB1g9PCeV6AK9s8dsVfsxPwJmRR3dgSRTxooMdMyVuHk5Ib/Ke
clBVh0Bg0TC1HT97itbIYNB1m7yGApzr+I+ujekj9jLghxYiAN8wRxQ9ZUYBPK2jDIM4TYDs1NsZ
oppwIrgYBcB2bdO3C0JxFBu8Yi0y8ZVXHD2lFC2Y+7SO6nM1KfazhBTxG1UjlNioBX6SkFSHLwtp
ovkQ2zGDRXEJDLicqH5AL7r6hSOEocgIuSUkEsPyKDRQoUf4QaM5huZcSfLYqpE+sEBPZwVgdtwE
4WWjWLM2w17FHbIt7arsp9FJg9uTUtmgcRTjivHGkvtsqIB263Cwu26I7SlpO2kBjdgxOaLWBaJB
grD/putgrrZgLyXIA2fzPM5LcmipREERwmb5Jht4mB56BWVLH2Bjkp40PCeTmrLL6JuUb8PM0iOG
2VFQSQNvwGPUcPZlmnz/ujQDxwws/IKewgHFbSFVb567FGzQzMDWY8mbBrM4m5JzcuoCzCb5SQXv
EkyVdxGzcd0sllZPK2Dkfi+dhJJdhg7f84qC/R7dj3KP6IsrAXP6xp7nQCTjCZHZ3VfWddsSeL7G
XEAalBvhfAn9GvBheN7CJBOaGyMLm0I7nvZbwkP/c3bZ8IiBZMh5Wq7ftNXVDMnCAUUjKtwncMPT
O45055bpWh9Ru0/xBlpJVqMeoyjt6zlT9zD7raJNY4L1nKwSUawfSnTKTDwiNAhgnRm8mJZioBF9
pH09bGk1Tc9QHLHQqFSXwhwnX2McLEahRoNKvs3LJey1tQVcCNCL/5Ca1XcruuPRBlFMig0Pif5H
NMhXg6VGMgo9LvkV3RdUF2JukPsuiWB5jVrQbcHYkTte6eC91RM8BzISsTXvRQwWg3ZzdLOmAE/z
WEQL34Wi4jBGatefA8F+PwTdpSg3oSq3Pd5xmAcJHPB2KYL7nYkhh7ilfkSShJgCKEJ1qjmkUJf4
TgOu/4EMjBqKdGjFrhwiQza+1Ml0npa1f5UT/hs5U333b5cUiVb1RWPwEUEUXNkAmf98B4ez/hu8
Zpp9laX20AlXe1SrvD1gq6HYu+D0GFKSHX0fshnt2yWZE7trl1rWW8ikMcz8o6zBeDRLvwdpGbHD
PEdaHlQcowIIWIwUzSTl2OZ9V9H6KSgZRV8G/SZM5vYR3ofxYYVrTZEnphQOOaiq7dO84uGiAMhj
PsYc7Yc5lOtPjS3m7ulakifShOobQa36HCeJ/doHfTrlVZJWAXinTbDmkIFA1l3TFop0Ud1uiF2m
PZo29sWRzuyHuEd3QYgKfwyQbbf94l/ZTMPqVgu0vHJbj/6oQOZ4o3jJT1Hr0fFlItLneUG039SL
DHbIKNHcB4KO12ji+a5HAmxA8vu3ESAXvUZvosGNvUnR/fyN5MmIH3qpYSnDYWa5l80KI5ug9v+4
1Yxsq2U4l01uecoO42ySFflaFnTvNqneynDqsr2Y8cC9VsETSv0VJalXACCMa2Hw2WM0HrVY/02s
qkaAzSY0pk0yq2dfx/YQ2qZ6BTxtnnGdiLeeh+iIos9W/arCS11gk6aNIJojAHGMHdlMKLTZK1r2
/oRWu4b1ZhjN6R64Zew3QQuaTpuXC5cvqSDmoEoLsI67wLmDbUKoDlSoWnI7Y+D+oD1F6IMMgdmI
xZr+YHuSzptloqQHqJ3VEPm1HOSVTJDlfm6qXt4qynjzJajg+bVHI7R9YpUw6XMFob6sUDBh/yYb
GMgDTkUvb+fGYCRnCnfreIM2Eb1t64o1xwSe89N3fEQ4HiKfiBV9GQKqBonLNv2ajN3ys0tkVwQ9
b8S21A5dpqwiZXYHJIZ2RTZO9Fu3rgRqToCO9CGDiFG9CfyK3jGOtHZ71E3AY4CQ1+IuYy3uE1Sd
aP1nlWc9ZLJW7MYHEC2m13jiLWiCAGnZ9Akt/SOy0RXbjpKO+36axP+beNIAYw5rsEabvyN8XdHt
UjloHkalPkkA5TuzXm6hKsFV+8nnf8T5umLb0bLtoZTTYxzywvqtIxMXho7PoWfkEzLlR+tzRZGd
VOxmAzAHin4g2Z09SA8EMAboRN3fvYFrfVyNSJqiANMnH2Ai7PITkqT5zMT9g8e/tgmumVkCxbBA
rKnvEdhs/j8wNS+0vf/CI7tWxEX2V2eod8AjiwnZUVN1I2LYEu5pFWmFobmlQjaXoAaBeRHjf8dQ
vHYMJhdJp3FJFXizmNFzmvdF0rrHP2/YDzZUfM29Cy3IYY0WJwQGXoCB9oo752GMUlP83RdcXtR/
kPs4SjxKMTF3wrgof1Tgwmw12Oy/gzJL/0JIFaMO1yq26A/MEVqJGOONemD1DC0kOsT/y6D2R7vq
6ljLJbu02xIcCoZC94UHc8Mew2DVn8yofkC0vLYIpkZVfTok4ZlEADoOBF1XFYLsBYf2vPMi8f8A
allBRvy7d3J1xoGTo4BNQLVH7nTvL/Ni09o8/Q+DdR/sqmtpW+KCKWY8CI7MYybfsapDDmneM6k+
E3T/6BuumLUmQYXN4xZMfjQ6dG6hoFPMYspulkb/nakyuZaYYsjJBYwP2hPNFn6C2j7S6IVPyfTJ
0fjgrV+rTAmJfh8fGRCtOMgZXm9BnABRxgAQRxT5uwmOa6kpjYTY+AXkdRP2YLNEHPTKB++AxSWb
1aIy+YzH/sEruZb0EGyEjfNo/A0jsHehDQRa/AQxgKRBavTnjfvBitGrc0ig6G1NR+3JZNAZShMF
lFOBUMWmu0T95bgvuZZl4E3QBmWT4Ft08zNF+3gDOWD/yU/4YJXY1X0oJmWIXpQ+EQQTZKDdK5Rh
cFl9Ovb4wV11LcWlxyheqlAgBSlXBKnLxJFS0a8/v4CPnv7qBaAbX4Um6HCbY1YBtX+Zk2X50Qyf
TlR+4PBMroW4DJORYWU3I8aKNxHX9yz+IuA2ALLFM9iwr8JUh875Hyvt/vKAXN2GfBZhLwIMp0Cw
ct5c5qQV2JuHGXfyJ/ftB6/kWpNLTiFotKOaMalYIlGjiQS4XwlCD39+Kx99/tVlSMqWo00bsjMl
cJkM7Lum3SfJxwcv/FqABn2oMjRDE529TelDCjGv+UzQCgOUPsbA3f78Az4419cavymtumppInqW
VUh2oIaJGP1B6oblcTS9duCDEt1/Nr340W+6/P1/pCRmAfhARUDPPsLghBS6eiyRRA9jOX8izPHR
C7n8/X9+Q1njohoHbGJaRoXHacyrdnz/82Jl/z0LvZZs5Cj+gz6ux9OUDRDlWKCem/4UQfTk4CrC
6iAHEHZqKb7zz9/30Y+h//+PAavHW8/0eHJZ26JbzPoiaD+Th/jow68KGnBNyzWzfjzZFEPaBhDk
ppWfChR8dJtEV2cbfleN40k9ndCaQzcB9zka4s+XxYIv7gzsWH0Ff/SQpN2+G/6yxLwWUmPDFIHP
RwEBpvBtUClkZUDGULs/v44PBiavtdCAvGVdUC74Sau7KycIQYkO+ZVJzC1q9yAPP52S/aDcuZYg
Vks/tQKebf9qdE2YFIfEw7RVszkSPhYLqsPEB69//lUf7INrnTSOnj8J+nA8sdq/GEzgbODi8Td6
uygQ6NWBRwu9TqK6m04wdUe2MA3vbYTpiz8/+Qe3ybVMmiC8hKS+mU4yCb6iFwk2u4VJ3FL+3dQq
2gZXkMWEOWIBA8r6SOPA7es2jffRHD/9+fH/69WLD78+3f3/cXZlTXLi2PoXESGEAPGaZOVSe5XL
LtsvhN22hRAgxA6//n70vNRoTBI3Y156KrpRajlazvmWCs6QYyvP08yK5A5QkzxPTiofkdqJu9pR
msRizqstl+6/Ll+0ZwW8DMumDUZkgYrCPcJV7J44/NSExXPdqzdAdD5d7tZf1xOasQJfSpa4QRR2
J7qowxy0N5vsGA2kE18vN7Aybjbbl6WtW3FF5FkHIfvc1CglBF4hYNfik/Psiq2jcaUjNum3C3hG
kC7D/AgUalRfmn20VO8u92Lt68ssfTioFBAzjKCKcerGDnWTRFGY2dZOOm1Mw1+DAw/JZfQ+fH+Q
ZTM4auzPJquQsEocOA/IYBxPLhDVG8+otTas6J4ksB00yKazLEt5UAY6MUBXgVDWbLk/ro3S8vcP
vQhEmHaNN/ZHlrUOmDFjDoaUHxL3KvlcDJMV4U0f0KIvc7hTqwAsEtx3tt8Da8NjBTjUX0VPOGht
OzAcnvgMlIih5iFDaW9jAtaGxwrpDugiUWdzf9Yt8i9DCw3HchTyyq9bkQwYGjc+8/H7B5F+b2qc
dctWcdX6t9m/EplH7vn+eJ4ARNtNVcnj0PTeRlpnZWBsH0PIFWc85W53CiDe+R6AUjfvHBTCv1z3
463gJclcDmxOixPMun+g1NHGaXedojPYI3bkzsBe5lEznsFq+IoSOKCAEduQbFzZO203PjhZFQ1Q
Kv0JeKt6N7lZgvwHga2cVyEJ4qOOs6XctbL4beavKcvOVxLUYhEmEiChSD5ymILvPIBMr1uftgNf
AHAECopIBcpRfwNqlR/bFlCh66bYCl4o8o6gRVXj2SzF/6BL65vMKbd099bmwQ7cSAkUeOv+3OX5
q1lK78IzKeoz5sHXQAlc1wcrgBMftlOldGZwXEMOB22waiOABC9/fOU6YRcTElCHmJ8X/QlPB7JT
tAMUnjwZPh95Ip4AKzxebmcllO26QpfKqBqbfDyzSqo9EQx73HUaBMS36woir4A4lALpX5k8INsL
cUU4Xl13xNvlAxBAheulTncqYJuxaxpOYr9vfl43LNbZC8S/Nh1h/VmUs6qPnVsm7p0vUqigXNfA
Mh8fjt7FwSUNB3848wrkoFgALezve/CvN65xa/NqnbxdyVoX3IkB0SvNThTj565i17h8hZhXK3pp
NSof1VScLgIYOlEB9wIyY7+/PDQr0WsXDYA1T0UKxMeZpNocdTPxh6RFtm9wgUxOUQq5bg/yrfil
fQiEN+mHc9DAIqmjHaBjwdZbeWWDtisFuitDr2wx/g0TqEb3nbzv2iKD/zjwX5fHaWWKbRsKlOk6
Fw7FzVll0YKRy8h+SSBe93HrDFatm3ioHeIV3rmNO1dAq8NimDz4ZHAr+udyIyuDZGcxcFaOoAn5
sP/hGo6b1ChQHB2egZYJ6NHlNlZWk12MMHMHTF3fDudBALKfcuT6hs+0KL84ZEsRcW0irM1iMJOn
IqYQDr1LTwmk1newCPE2zmGOHeF/irPEtxPrZEih0KmG9swaHxlvfhAVDoMxXGBBbzNNYgAQNsZq
rSPWpjE0QHpOZujOHGjQe6UjkCiGaatgs/Z1e9cwqS5gEDSeO1D+Y04EfO3yTU2XlbVk59eJJ5va
gdbcGYqvEWhd8mkCyTT2Zfh2eSGtNWBtF0h7wvs9apszMun5s8gVCPV1Dvjd2G45aaysVTufPjgA
+04DEQ/aQY1ANekRr5zoBDGG4dgCDX643JO1ZpaV9uHsaVqHdvCxwgYLBORZZ24A2mXH9xLCBkAU
KWhMXG7orxld1K+tTaRgXuKnPg45BYu+ENDtbH4kVQ++IXIlGTiSDWwmkEgE3k2HIKq/IP8Hhsnl
xlfmy869MygJSA2qxbkosb0LBSBSUhVfSgMBgOtasOJegL4IfN7iXiZY/gZQe/QylEV106sFOXu5
jbW5WoLpw1xRrwK6usc5MkCTfJ8k3Sc9lVDLN/whxftxoycroWmn3nGtBLEaAO4zrcfuXqoG0O65
qkFjudyLte/T/+4Fg0cSiBI4qpKgMLeFZ8TZIVtv3bUhsm77QZeETKdDcy7qcTpoMIuP/941QUQX
D/O4lVBcWU929lunU9r5MBA8gzyi72kaPU9u6z+mg9oIy7UGrLBU4DiVPKIo3cBr6HuCdPjR73ke
90FxVZ2Z+Hbmm6XItIKN38DVGfI/CYfiEfgVEAMZcVwNFEqdl+d7rSvLVH1YtSYjOhpl05y7sXVi
4G7Bc+zBI6wrFA4uN7FyLNq5b5h2ozJQde25gBBLbFroXSYMJ28wdnMcNsE5NUAWR8ufLje4sobt
fLiuQ6dkUQ4WmjcvXDn6TmW/JWe3soZtjEEH07kWMrLDWQCiDL58kYPviYkR0h1u/N6Im+s6YQVi
x9ohgbADUlqOA9cyAk6XL7JmY4jWemFFIs37yikB8AQPJAMlrwKMGIC47sbVfvTs4Tn4drkXa3Nv
HcV8HLVUUTfdDSCPdaW+025/EH3/eYGYuFq9Qpn9+XJTK7NuG0FMyqFp77c4JlvxjmzgFHs+WE7X
fdyKeFQm5qVm25wB7S53ggDy0S/CBtd93Tp9oTLh5YmekKMuRXgwU+gfQZG98vntWiFOMuKBziCx
W5ES5VPzr1IT67euDmvjvuwsH3aQQSZZIpE8PkMjpHmENZS67Ufpn64bmqXVD18vqsoF0W953UA2
511A/n5XLh4Hl7++svu51jW6CBMQs9MMAy98KOtkqAgkVVvejFP663ILa6NjhbEEDdPJxDzfQULu
ExTr5t245Hkvf3zt51tRPOm+CPt0wuBg/CEWNOX1TZFD2gNaTlsqv2sdsCI48KGF0iXu+G+1LKlg
muC4V5VcgVhdbqMfJneCTkNGTNqfVYUrEyjHwV4N4T+XB2flh9u2D3zwQBVScGUEaDWK63CcbyZF
tjbQta9bIQtBQ2iEQStAgiILJjF4d5AejdpP1/12K2Sx8TOSSTOdQRxlN3CPC8Fk2kJQrez9xApY
pCmRgdNL2Z5C0imm0gW/sWyc2KCo/g4gwpXbGlnG7sP0BpK6gsM/Qe4mKFHEnWjCkzdCOPi6QbKC
V9cacvculiT2NdODxk3fwVTeQAOshBax4raZijAE1QC/XbaIJd5Dzrfg4Go6kA6+LrP4P+YPugD4
BNxBudOQRdrTsMbOkyEHfnl81rpgRS6tigZccX86GwOknIY1hiKw9Swb+EBcbuHvr0Zm2z/oagRm
giOx20TiO4U40I+kLt1m34GoIXaQlxGnJIckUNw1I8RUnMgrfl9u+e99Y7YvBGE+ZDRFPR07VPIB
WuXAODlZv+9BZt5fbuLvEc5sZwhWtokDUopE1a9Pv0sqit04YhCv+7oV4ZyQMoM41QQAgpvsGWqi
7Y3HW7DeLn//70HObF8IDS0QrkrYNIJ188QreTIejYNeIxaT7HBdG1Z8T1z7lefA9WCXRDD3kkCS
LtIeL0z1L32Cf7jczLKl/m9ajUVWnBvqzyDvRtMRbhpQaqvIj6n3nAcNDdzbKsOzq0KEbrT19/sq
i6ywhyCaiKI5mcDZkk+KBeelngMnuqMO2c0kvN9tu2WduNaUdXh3jetODsRzjo0BW9BxnwwpkC0k
x076b2kSHoDe26AnrC1laydgEGJI6eRPxwTwo3jKgG2qs6v4G4TZPhLUNApScTOo6wJSPZDh8SA6
CaO9ej+6ohqOlxfBShdsMwnhRX0z5q1zzzhok8ahv3Eb37IYWPu4dZjzbJ5n5uLjxkf1Gmf5V5zp
dXz5l68sX25FelJC0Adyut5CCwzugSWWoLlOnTn3YjjMY/p0uZmV5cSXnfLDYUt91TdV55Gj7v2b
MfF+88K/0y2D2Gb2yufuxXGTK3tkxT2tIZ3kNA5WKsjwHTAusqsfBj3sVQVV7s0AWZsVK+4n1iAl
5Gto8HjB90DiwRJ6gF5cHq6VA8QGnWnmApqla2gGFCW8M8EXqCGFiUq0H0NgGDIrl5tZ64MV5IGP
C5DQHd7ZYf+JFsHbXG3F3dq6soM6M0E5Gq8Fc3PcM6XelrIzi37mUfEtpP3GhrjSARtk1oV1VWro
MZ4KKHNBDENnMaT8zpdHZ+X+YCPLhggqpk0YZCdVDFAwV4fFXDeANIbM8ByQ/QvEV+6cud84r9aa
s8JcJIUjRFNRoLMmQMEW+F+iaQwVym/TOD8t+y6UI+PwytIcs7FnaoTEAk90dqJuCWq/TH+FNNt6
u67NjBXwQTgNo1e52LSqyHuFQGD45HBgPy9PzdrXl79/2E66zoxQeiuKB+AwX6gb9l+jvGdfL3/8
3/f1X450G20GyHWjqjotHowCddEHERrQleBGiszsOKaDpdkbb8C7RVIKUnwQuoPe1k9IKFPIhWyW
lVf2gNA+7CnUrUJckx6UglAvlZAnSiDoEbOq9DbAIWtNWPFPIVRLEpE496po+9hAJ/9G8cCLW7Jp
wrBy07O9KaYmrCAUHeQP3QjN5hTorndIByXQqHBhmgx/KigeXJ62lZZsqBr0UiCBEabiQeruJ23m
6RsyiNO+LMR3yK9O3y63srKv2ZA10/iJEzhZgf6Ue6P6m85HiZmPIJ22PlInfSC2SI8rs2P7V0Dn
QHYpHGeguzanbzKB4AVYad4+reSvy51ZOZVtDJsCOiiDJEfxMPg0e+DEh/q9XtT7oP4SfBe90S81
6FJ3kH7qtzI2a71a/v4hdAfRIWPGuLov0h4aP9BnPxdO4e95ee2ytkFtkKyqQqhxigfkKgkQPSDu
8q6AIADdRAOs9cI6/SFxm0F4VkJTQCG1BSNtDbMHQNuQdtnylV1bz1b8L/rxAyl8FHHzlh+FCs/I
PiHXXmdQ9SiDt8tLYK0j1hbQ+RASr0iC2W9UBFnXGRKh8L7xMwBNLrewFjHWTaAbSR5FbpU/EIo8
iIwguAhAslz2AjcGLMrzbsqsgubx5eZWjgYb8DZl9eiSYMDMeHBU2gUa1hpxD/FSfrzcwMq82Ei3
oBEcvzpQD0JODt6rKJ5C05ymcZ3r6NaDj8NWFm9l5GzYGxvraIYkqHrIZih3xgCdi/ENajdQX2Re
5j2AyQGS1uVerQ3b0tsPYcl1BiGRNgEbWVKIeDbQgI1zV71e/vrKKrNZ9KZQI6RBoEu/Uz7us0bD
J5Dr8UdV0+G6K4G/dOxDB8YsD9wCcoQnFWbnvtEjroPhVt157fdb4V6MPJwEsLLgarv6maoKCts9
e63Y5mm/Nv5WtIPQl4cobw14pzL3D/AGfewVZAvmu7ZmrShXIcROc4iLnVQN2ZchhL54f1CQnYLd
wunyFK91wArzphZCOQX0g6HAnrg/oHjsBPuqDSF2dVUDNhLOjDX8u7mXn4I++A4d32qnsvTz5W+v
RJoNgZPjGDFXuflpIYjSAGjZBorZhECWj5805Rtj9He6HWE2Y17hTNcUZ+29YjALlChiS1ndJz48
SnD3H3fwA91BjPEha6cfQNNumUWuLF8bu0ahMeqJ1l+Ce9ZQz1PDi66q8DWi7PflAVyZfZtED5sE
gFUglXqa8mF5s8Diu8r1l+s+vjT6IbTVZDRqgxF+Pi7d2RmXreg0ow/Xfd2KbcA1Q2j8/Ts4ySzv
J4b6Zkm2HM7Wht6Ka9ibpN3Yc/x2SBn4cQc5H8C9IG8Fuc1hd10PrOg28MHlLaS1MD7GDaCmjFeC
i1V03detwFa5m2YNX74etAveTkGkKYLI1OWvr4yPDVWDKnA6chh7Y98DoGsH6A3cImTfxNVg/I2d
Y2X385br74f1Q1ynLkoXgJWdofnr0MFvJvPfMsAgs3wL1bMSADZEjYikHZSToh9w/pp2uBXi/Oy3
YORro2Sdzo2qaUqx56EHVQOPlhx3ALaUS1oYZ20coGttLH//MEpF7soZ9C20AU8YfQLr7RfPxgQm
K35wuDzZa4NkBbKBConMhUET0J3z75IiC84V4DDX3cxs9BkIDT301SPnyEoIc1IYvobJF638cwW4
2+UerA2SFc4NxFNqiHqjB00BtIIsRX+TNKW/z/iUbCzXtTascIa2jee3FSsxEZC5/weaZ545jkUD
ocu2gGPelfNtxTVtgroMoTAIVeIA+14TdV+5cftH2GxtMeNXemJD3XK30rWTS3JwU//k9XBGgKa/
CwXby5OxspxspnfuDZCXjDLoiAXNiTZIjjnc2xJBWPv4clX4EA4c1i3ghSgMD2cEYgsSBNYMBoYb
o7/2eSuiDaGpyyiGhmqNpH7rgLU3zGpjCa193Ypl1sIlqYSS36GD8vFYt0fYTWxkRf/2aUjhMGt1
QovS9YHLww+vo2c1hu7Oh8bMFTO6fNxak8CumbzVkh7UwiKSUjfH1NtE3v3tHMDX7bNm8qbEFzlM
klDQBNdthuJP+DzQ/rM/hVfscEsT1lEjAhgvMYVp1RginAJee5PBJmljg/tbPC1ft9akCuD/SWZN
DoMEdNDgchrjgv0aNtDa/f+H1NKCtSzpBOX2EYCag+b+q04ziEYZ+CJd93FrVXLOWFoM0P1jXfRr
8rDkXXUVH3P55ct6/RCvQaW6aoYE5gG2BXwPDH+2ryBpcN3CtI+WwsvGDBQ3eGp5eL/i4v4zge/d
lYNuHSrKYyTPTe0exOyaTzLMBcT0ofp/3ahbAQu96Sr3pYcp7Wu4O8Eb8xXQVrOxHawtSStiUbsF
VkD53kFD/Rsi+CiItS4OkDmHJehVHbBPkYkApRPAC/AAwPonOMlVN64HIsN1H7cCNvF1PrIaewI8
yb0nb1QLMFOJ67YDGyfdyJr7Wdu5h4zmIwg2MAHscVm47qdbsTq4WUN11tGDgVzSLc5ApLuw68CL
77rvW+FKgFJVAKrj6cLqIPtRwLWtCMf8/fLXVxaODYOGKw6DXCSj/4ko5gAZ03kwC4kmT185QN5/
bwkNDDoVhCgJPGWczAWyoIQ1FQ4WtpVWWTkLbbk1PggY7rqcHJQiPwoknm4AJu9uLg/Q2setuO1q
xUwN2fQD3I0hOJKArTF31zxLsVtSK2xh5gEPLNjgHCBVVd4UfCSf53SAIC9cXjciazmU7CoamrAR
z/CJrBsnKLCrZRn03+f8NYEZmWT6PmjLO9Zt1YCX5f63dqwInoUKosaX7NCk9HUei/2k4X2UkqOI
+MZCWlmr7tLFj2cLdDvAAmLegXeAKs3kqerK/eywjZle+7wVyAwm5aWzHF3wWIjuZZHLw4DC7Js/
wDr7qsXkLk1/6IEpuIFJvMcO4GfRl2lIpj++nKoNqODaVC9L+MPX5VyRFOLP3iEQzQM8oA7Qu97L
Inud5nrndWyjmZWIsPHQqgxgvuE5uL91jrvTFHDleYa93nVDZJ3CvPSQ4G0Chrtn6vwQNKrFrmfm
GjzoEg5WOOPdXkKsGz++iII3XgLlmCZ9eLr829diwArnWZGJ+QR2GaE7P7HFrymBamblnwff+3K5
iZVFaqOhTevP2isimMlVDNr1yiubDCLCoQ6B1irgCXG5mZU5tnHRgw+QYQLb+QNl8lfS4WVRFnpj
R1oZJWKFMSdwbxbp8J9lSog+EtKj5BU8e/Nw3U5BlqY/RMLiaayHmtIDg/nrI/Wk+8VweHRlqofu
/OUhWuuGFcvUDFkhC0SbCocXVf4Dx+sFhPScIpV8uYW1SVj+/qEXTAZm5t3AYAtZzMdCj9EnmH6F
11A+EArEOpdlbVSEEiA2o8zcD2X4y5/LK1epFcRBPdZJRrGVQqfpmw4RZRx2V3ARHfMrZ9iKYwb7
gjASOG6SqboPANEaFMxl+60SwdrQ25E8G6fXIG8f6jQadtrH+zrpo2zjSvf3jZrbkGjRl3D6kxQT
K9Njl1b3wF3CACIq75ddum/ramOU/r5GuY2A7tKsG+AKxA7CdT4npQ5+FGGR7EZZBTe1qNubaxYq
t1HQXULDDo73MIj1vfeiSn/BGvzluk9bkZx4Wc9oC5PagSD9wxjgPqErtwB+axNhxXDrFlLBEJsd
TCS/RaN6GuY3FfGHLsk6WBO5G6+ztWmwAjkYiSvHasSZlhfHMQ9/e0R8b5P0V1tspabXemIFswhw
oYYpLjvgPnTvRe4hoekvTlAcLYJ9duUdCfTV/96SClj+9X0o/ANoOBDoMtAb5nkg9nXupVcuJiuy
RwjVaxn0DBZi03yTdOJXEar0cHk5LRP7v7dUHllxTROdYwnV7CDLEG7z/BedskMUNW+XP//3bQPK
BP89PBBdh/mfh21DD0upSdR+/K8l1uWvr8yxDW8mfuoCjJZjjnPyzZfNslqDEiJ7gdFPERJdl5tZ
GSO+NP/h2KlwKYpC1CQPWZp/ShYDEliznXlK3q/7vhV0BehKLvESDy+qAmaxiYYUlVc/5GFuNmZ5
bRqseKPjUHIeYtMgJei3Uwvm7TbpZ+3jVqR1MnPdHBjUA8ywP0sBtg+8mn5fHpq1b1vhNSvY9BC3
8g+eT34mLv09ADKwceisTasVV0J5icxwpuHaPh15r98h/ip2fgn/l8s/fmWXs7UslakhmskQuNx0
PwqQbUCofoTT6GOfBlfdiLgNNDa0g0ekhr0gw+1lIYi/wZ5liwq18vttoDF84wftpS07tKS7h+f4
YXYTCXvBDPCMLVGAlRAOrdhKnBYni679A7BxoIQXB84rsM+pOUdO+Axjo6+X52JlIdmg4oHKum8g
u3dgkwr3QPy2+z689uNWADdzNs2DjwAuQv2Fzch6t/Om8MuSL/jLDh1asUuihqhsaNgBvCez88L8
oKAgtDDCCyiSAGzSH5xNWOzaMFmxPERNPxWZVy+AohTOf9Qbpm95Fybj/vI8rK0pK6BZ6ZSdUxn/
gHrNH4N0xeA0X1nHT9tLaq0PVlx3UYiXjYq8Q5OMnxsCBGzfbtLC19ardV7WUTCLbIRbM46170Wn
DhSGDLui6xdxrenHEG6xBFd6YcOGm7TMm0qk/qHQcq+S5j0EK+XyHLjev5WZvywqm15jlCxABkwE
jkqHopa7QNT2tBk4pFeyKX8OCHy3OCnCOk6QEoM9roYRFOqB7fjd7Qj53IaG4v/zAAoLFBKrzQ6B
O7co7EWQ7aUiLw4MhpZ7SNI4B4AF0yIe/Kr7Q8oIvuQsdNgXsGf1PTgLi9NnCsexpDLBremT6WVx
t49uNEwv741CDZXlrrdXPUw/4RfM9Vcvr/zngHtkB++qCH67pOvudaTIV0qlPkFdQp+hLMvMUUX+
8LmOKvrIDat+leixs1eAYw+7XAeZ9yIo95ID3meJt2c+oMX/NFHZid9wsUvgJAl3MRi3Dxlc1RrV
wg6ugQV6dSOCvjvWTRe+zl5ZvRWUAJTPouoWUrbjXSe5+zNQZfumSQ7H0knB0dO0ZRaTLEOZhoq+
aWMVQnZ111QgLYM8NbF0D1qrICC0okxBqgklOogVZ1+7HMwnQYvo0DE4GMaw5YZts5LzDCEVd7HT
5BQ2k/AN7R9F1sL4y9Q5fB0C2IrNT7xmGF9nGqchVr4a30Trtf+kikNxXFWJht30YvE3wYicYety
AeBIiiH4wctovgscRpPv0JGv1QNNWX6HLCl4UmLA0MaiZd4tiVzvVpKU7gvfZV+JO1FzqFLZvE1e
NPT7vJzr9rYgcw6PTKCLAkhX3mkQtTv4usuh3zVJA1NjAbiNuhEQOcxf8e9BVjQYAqhaByCsnsBQ
hXceEUR/QembkuPE8FhEznMsWOw6U+l/gR+goDsYBLQYV1iP7Q0M9qZdNEQSlzVRm0/g1o7AXMNF
vdhxF8rPzKmoj11urB701PGjdP+1qh5BWwVcyY9eigwStjuiWsxSyQTL4JXsJtOrnPTwOnX4YZMJ
5XwC6jIxD1wjvxjTUablHva7MLyFKzCQ8URO4pcOKD+rkCZPE29T2InW+F9cwaq8BGSWhCcAZmH9
jlE1e0A5Ori2tWPrnsu+of2Nmln2D5hjyPvRpgrhpuxG7g/CEvZZIDRhnNr53m0ORv14Gjml5JNq
PKCX4S+sghvSU8XOfG6ld4Pq4/AkgxxWuYnH8/fUKcMM7u8T+wp7rPHU+LX4xUMY671SpARfaYiD
Z9fAe478AxFcp9kHYwN/0Wl2+B/DPfyjESEgs5Wp7xsXq6uYmfMA4zT9e2p0931O6vw+gxLwcQg8
/P5aUO9I28WfuM5a/YKLderfRazAep0hIXHbevBCXXSDDxNsFu+mktd7t6x0EgsDy2uR1ZAmE33w
s1WBFLeu7N1jJ4oO5nimhadfr8G12iVTjoefmkf46UZNxP84s4F/HhidafGSkxqz4+E/utNyoI/Y
DGBeTxfJgxGGs2zWzQF1CG+f8DRNjkOCOzmtW2hwShcGg5B4g2YEhwTWjqVdG9xWusndZ1m3tZoB
FsM2IKHvJ2r5WLEiMHfAFXV/igx65rHyRj/dL7jBxWPVcb+zscxFLBI1zWfQdNAcnQ2Fy+YEq+9d
YgJ1K4MWo+UBB93vteJ4qM2ZbF8NZAemWPpl+0X4bfiaZFx9htt0WP6EvDnWfhgVgh9Bd4JXsJ65
zIDTdhfrcewpD96g5mNKs0lA/5CGfhJPUy5/N6zWP2kU6efOONFzgcB+5am/uBI7y/Ibsl79SeBe
eiIEtt4HcHRgkJpgLb0FE3V/wqwhO47YJk8JfOL2ANZ74guukbCC5gNkZvZFSJ3kIcG+9jZ7y5qB
OFPp7dJhyuZzDX2YEVLdMK4Etwju6XswJOCgyUogMoo4H1v67nQlGX8rOXhPwwQnkwMtoykE7xie
6Vz4wxtqLhAhTmTTPnlpEshYDjnMPbnPSxiUEiwO4rsObBWpop8CnEWA/rcU7sOl10T3kWb9OQAW
9XtHZHFARhMuS7AsauguGVj+XsrZr26GCu53MTLnjvNZRlnTPXmtC9NTjTIMiUlR1/cFDFujfdBE
LQycReM/5NgCPk+A4H3rcO4dQxkGMQvCqgE1e8yfB6npA4MUzKvj9xFSLSVJ35Rg3jEYpPkWZHXw
gqNr2NPJddpdPQNxn4yZDyGNsCD9Xjke/EhHpmf1OEC0dM52vMvI/EbzMgkMNqNkaUq4WfkPDL5w
eoZYb0FM8gSupQz45Sdkgp3Fpls7rzTIYWrcOOEAF/nEKU1+4MPoVAfYmOIk1E0P79AA2nO7IieU
3HQw6cZeCrbmA9xzkXmn/aibUxWBenBAxSh9b4AjL7sTi+pJwnuUuWKXF8BynAEEAuC3CitWw9EF
PnkwxcHSp6lvEDVhoz6XzNBHlRb5cxbN7HM3YBxuSpm648/Jh+3yUMP1MI4MzMeHXUpMW3wTWD3u
Z+Ny/Co9muA3ykz1bydBZBMW8F+cTjrfeUBm3ODqUrCdwGP+LgFRC1NG+3TPqNM/BhQ+mjtNssJ9
hJOnG90x3fl0sQHi7R6gPud1gqqtuQOzN/je+I78Cpv4zr+purn7FURT+TVKM3jtNFTBajZEVnA6
jG5A78Btcr7JrEA4FkHn13e8qvHjAwrhtdbAp70SxURjn1QZEF7IdZM4AYf8Ds5pxZPWMH2PtTPR
bIf9AH7iBseaG2PchwQS8QkMZeYRh1GgfViEQqsnAPVfd59CkEbjSQAHBNVL+EZDoa6F7B5rfvg+
4FPxkOBdkSUFzGKr2ef7oIJH8z4No+BQRSYnu8xL2hKP2EHfQ0YEp2cUpTiqBTLp51bCp5u5dTnu
mOwCR+yRGnMolHlF8HtIsIngCpk0D6CkeK8TbGn+TKAkHT04cY+HoB2D5m6e5u44SRxEu8ET8DOe
wwzOxZB3CL6TNDXVHQOMEk42HRzLYzKNSWh2Nc0DEsSODE2qdoTgBNuNncSoYwtR5QO2JBjA7fq8
JGTvSCeCZ22UYyN/aLD1tnsvhBbyzg1TNT72ESzGb1r8xHkP88yAfwL21NwOY92/qNabCXiBM22O
QRQ0X9TcswpWfy0O4FGS6QaSwa6KI9imxroncIiH28t3X83F48xkfg+AjoyHAi7xAEM4bIJkd9bI
ODCBcU4ThyzEIu0Gn9oexZo0VhhVtcsbCMjuS14m+U1NI0PPZQiz7LGFg2+YV9O79qFuuRdZB7tZ
HI4MoMlM1PkeFpfmgJFz7ooIUnV3AXZIJw5GWKj+AculeKKpxD6pcONUN13ucYytCHC4peMd7bzp
WxKV+a/K8ehzAyvs27wy5H7kqbt4q1UpTNJdULPqPH+OnMFrYAM9G2/f4+b5PCQ53HC9vMEG3vvD
NMalN+nvQgbABUf1v7SnboRNe0mhB7gjNRizuxAasMVOGkd8ayCu5xzhfAAGJi968blN4ZocZIl6
CbHbdjHIYCj5ELxhZuhOMdHvJ5dnN4MfVBWEFHjyAxL13bcgMfkPSPZUjybpcIQKQ7CxNPkw6gOE
3vN3XMbnH2YyZRhLF5y5XYeD/Bb2Cj5+CXHqGe+KZSFxwLTNEx8LZXY9UKgvVKXyORPLQ0aZBkcB
HuO8jJm3FB0heZL7p3IKk2I3BQbIkRKXzO8GEjU/WFkPn/2kMHC7cMYflPnRr0Ly4BB4Wh4MT3E3
Tmf9eeggJe6EU7sbBx59k2moXpDbEXHWRcNbI6jfYplwEbdVF5CYOTPGGl/DBX2K4D89qGL8InNY
2OuyH3/iQeN1eJ8pPCkK5iTvAr4GP2gfjNEp8HADjhOTSdxqmgpAlA5ZSHQmo9k/aYOfqiu4Q2fg
/OEiCtduXK76/lb4ejgEAWvfoY3hf+kqPAMVLEPuGN5uJ9dkxSOH8N4nAdjktIcTRB8j19Z9GijQ
WF1QYc7KXpyB6IMsK5SaHkIJ7GA8QS7/tim0PsBYuwSncJFfY0MCC+pypru0EuKuBrx2hEqG535J
kW7f4eUwPKQDnWVceygLahT536rZ7c+cYsNbQBj7gLf4zxuPwJcTSXT6CAtb3JF4aYJn1hXYZQZS
zcdkoLh8dZDIeORDN2YH5KuB/yFRWMWdB3d3ZUIEvV/NxQPhHQYdLpPkpEozfvkXNG6i2t9PsMZ+
nZ2oB0+71fcGUuu3uLWoWPb5/FLzrN11o1Hf3Rq0z6SDVnMMU09zlgmDFXxXdu9kuRslSMDsRUDC
VzCr1T/B1BZRDPcac/bdPrjVRpe3NdHTO/0/zq5kuW2e2T4Rq8AJALeSSEmeYyfOsEElTkJwAEdw
fPp7+N+Ng88Uq7RJpbwARADd6G6cPgd7ej+A4/QWUBnx2FEvDXULN4RKZnqIq6I4jFgEsDXE3XcH
UdMI6omqHXHXiTkPFwGH70BpOemhGeEyDmkLNHEJwOtNzYriHg8cOG7dBHnunYLc222JzvMoo+X4
GohF9h29T4u8WLY4aLftbDwWKfBuZik92gTMqLuigiQ0TSjZ2Yj3n+JacJACoUIAjB4/TyBOTKC7
Pkz4WlSP98LhnCKtcga07Win/wYizO43OCNBhpjE4NLNKpwxb8K1c+CEVfcC8IunmtMfThl3eA7L
waDUlaVCGj0y9xHWmUKx0UHOosDu9CmmGuTPyeTe0cnvzxrm89J7MdwzHoCle0gqHyhWLwCGsNkp
y3fbA+4HKKMekS4RtFaiabckYIsjifs5g0p3fSIyJcmpsEEu8UN7qJIeY8tqsxjB3cDYGekvsg2q
tTce+BiTbxne1M6tIPARoIpLfzmkLXClzb39DGJyMu6gvXM3kSZoUVCvcVIRZ41u1A2TxV/IpBsL
yXKNu9ArlR7UDqUMDy5iFvlXNbpj/rcb7Kw9QLES+d2SDKU7pwN+/uQ1grc3buHA2ALSjN4hlUEr
8DLDsVF1QWPvRpQ2chWnaW3xR1RO5h87piR6ldHG3pzcuUjLg1V2bnETZ7E4WfaCSJGVSqI466sl
mvQRa7ct6eRLhkgUaWkO9sHkxbK1TPodUD6B9bct+l6GCdrbcEY1Eo/dJIfEffUtuACvgMrmHuko
4HElE1gmMcmUPilHI/SC6+38Gw+uq4WLdtF/kPmW8wny64z+dEfobLR7LD9iLqdEXnQ7J4UVPyG6
CBjFBWqXX/o+gyZsRkfW3jjUYfa5LW0ENCB/6soDKD4H6x6s+Q3qVQoH/9g4pGGngduaQehsbvgX
SKwsvlLGDoCxakn3aY6rPYZGOt1D5S21IoFTgVYMyCBg7WyF1FMwNrBwqoKs+JoloqzuA94Mz1AE
QHBOirhyjoujq0+t1IMFAvQpiw/DlE0vyewi7KcQii9DdEW0OcZy8+ToIWZpAGnigXUoAhzvnVvI
/HnSCHG+O1Cn4E+q8YufDqh5yl2JuF3uE4jryUhRzQjCDLjPB0gvj/l5tIsBz3OaOvcZq/L+K8xJ
yVChhJqeYGcIg6e2AEgxgapydiygaP00Vf0sdoug9qsYErQL5kQt+UZSFiIEPznIPNAaNOiiQORZ
xSMIFvzBOXl4am8PCk3qww9QytB+79CmfHMgimP/dKU7eLeeciWqtsJ1AJywznOPFO/cDh4QXFOD
DJVyW5IzRa7r7PDKAoaADO3o6IkcDogzR/K7U5qVYaw43IboW5rvU9dBeKobVAF25ax5QdH8Bias
IWhmBEc9aR/aLq1ePd2iPsV9OGbeNUP5PCWEfxZBxfcJEuwjEQk5gX4UPFfpACI91cWoFAlBmz7M
e6CkbWHlMkzHIv7dWrUP+jB0cvLgpp776dAV4JtElgEL5JmPhLTvpmzf9iS484MKlrecG3kWIDjI
YIuZtkGvAG+Iy3FG0cERtf4cN+X8eyBQJGLeoA9W63d3LgE8WPPE/pSSoa5uumJsH9BE6D8I2jU9
9FXsMT6AskcdGaJSF5Qh6AXzCtxtYoTT2YnM19k+Z5Dvk2m8lAY4VU16C22iKj9ym8CLtiPqhshT
wHASQF0b+tNVl4Stj6C0hddOIoVX/Cfkuv4DAPr8HLPyDW4D2YDNrRLZV9M2+w6U7MjGqCUODWFU
gCHdxZdBcKO/cbzRv09IihKDXfOQjGT8QXo//SlG1FPRd07vZtAwyihl0MFqZx+ZpMpretc5pHyT
c0Pu7LGw5pOLWvUbr6CagjSB3OV5P0WBxxI7atDsCCtwfC/fEQvJ7O2idn0EkUm8p3bqovYIaXge
lPMTOttQgBK9QK0F1HDNN6K0F9a5pGiCSlAGlxpFS1RMmf/Fa+FZJ94TgFec/qa0FoYkTuruVk8o
APAaMmFWuUQgQwNBkbFp0hMu8epB12ng7+JeW7etjIEgHFmOHC2GP/hcVNjjANXNEN6o/yTgyulR
apAfqjzulpXEpWxVaCifdA+uB47q026YIQd0nJQMfjtQ6XziTZE/e4OHlJai+tg0Kv0mZmr/6KoC
CT7K+ciTcf9NN6hXAA4WTw0KHrVfIyf3RDtEdt+y73EADLrwNOIE5COvFS0gppa2As+lCDSGR9h4
/Gihf/dzwpP4cfBGIXcFcePhlw0BJ2fvIlr5ogO/vXc8Jr5yAGT2UAYmAoEnwQOCgHzwUWhwTrvK
yWcQZKC+niWlW+477cL9dq7lob0QnKEjEC+fmD9lxR4gP7/CXRYj0nZ1KRqE8VBJD2sa4EzXgY22
UDtPnR9tquXXjrMm3jsWQBu7sUXWBjILeWR+qdShmKEasOsdlL7DbEqJ2vV49K9Q9Wr9PhpRxdyr
bs6cw8zBqxH6aCGf7tSYNtYeKoJg3CGVZecRHlHGF0oy1pw5iO2zz2CbJ9a5Rr8AamUDCV4HsI6p
10Q0QfY9sQoryuyqQeEsz9QDxMrpkwUU3WHIE+T92p30YxKjp8Nq/HLZpix7GxNQ7tLOmUI5JXl5
kAFyiLZLsqjr0FMNRi6bf3H0QKEEiXIYiszQoqTI3yv5Cb6y1OE8zh0JhXbK6SQQz824xpse/tad
kUlnYeWATvmzD0HM+oxLPunOBQQaiqU6PQo4jd77oousmSIrm1BqSMG5DWVhv0IlprAZfHsReO4j
CGIgsSg8xNQQfldhw2PYRKnxT0yCIg5Vg/wblrSUj+gkIfc1N3P6t80hxLiv+IBMGIU5u/3JO93+
JEHc3U7Q7PzeojEXCq2Q+E4Rjafd1270W2Q8uvutRm98S4TIH0CE5h7GEQEjAnaS4Qsssi9nFJJG
G7wo1gQ0zKMklnbvUJZMHurSWbyQNaZHcCoUe5vgfxk0PZ6aacBJZDb9IbiNuz4dkuC3BJ47KlHb
vB/SJaRwPfXFahF3Qg2347c4t8MezIEgRUtiZ/pb5EupF7VWPMfg5il/wOEjrqn9Lv9sxbhyDsi2
rOeyKVC7a0DwBc0haDTdtRQoNgiyd6i0lAJNJnVmIdUpoe/53MVp9VwMRfrN9RrnwakSEMbmrWW/
SDiP6rOch0LvNAK37iRTzb7rWBNU9FFbSNtwyt3pE/qTUGRWHOKXHVjjXoXl2z/w+DejHzloQ3Ct
ltlBI/hwT2AsGj/LeqA5yoSFBuHtqF2izwHJ28Q/1PPEvrvdksZB6KZSSPicvkYc7XKsEDLAg5Pr
BIG93bDm1oud7lhD2YrsPKBTUBVPnHQ4TcrF1VDBI4L3HLpLu9jy5lsraJh3QGXKgsCiD5lCUGGl
f128yrxOtFg4nLMWdMIFgq/vDcGlupeeU9/FDFnsaZIqPSlPaNBECv+MhyGvONeCqccu7V0VSatJ
0hAEtbw/4kEE2VGllve5y2+tKyATk5dpIiCqhSCIFykB7IdabBbGqeuDBBBkA2eyNoeBoVA+zfOq
B0gGbw9dSAe40WQexDFY0GiXP2Pl2d5kZCq71oO6DXGjacSmKJDlLchePOrc2l33cnmOtRdvA0Ux
JbFIdQUURTKDsbQliKmoIhtEj2uDL39/h+HqIfI1oALkRQiY9b4MmuImaZADX/fTDdgECFHgKu3R
j0icnMSIm3gsUEG9PPja9hqQCSxyi2TcpZFAarcrA3TCtJb+VqE9egOOubY4BmKCoCGRtdqj0RQE
+S4b+mzvFumXyz9/7egYiAlkkc1IOH5+6diI6j1ELQB5BpO3A/u3tWFmK19gsiu1FSS7C5A1R0kr
ftYChT4/J9d1YOCp6N+zA7HLglZ4UUWn4vSl65fdHTdJIFZ21yRTUl2tPELR8bT0X4CrBBSOGYQi
fa8rwqs2wBQSnIKWQVS++f+fz4EiWZDhSVfeVbIU17kgf/m6d+Y1tMqrJgXMTaaWpiooyOynAUIl
Vo664XWfsWz9uylau2J+apX+8qD01E/joWmy3x7QqriDtviUVtA9vmHHomV2K6AjG4k2f3aK/2dq
EOhd6efP1UI5fvlT1k6rYdGZx3maoL02El5v/fGzoHhzijjfaLpZO1GGNbeyl4ATLAsVTCj/F3dL
01nh90/X/XjDnh3ETc1EasCrAvAE1WSB27Lm11WDm2RKwp2Q1ihYQwI9832GYunBXgBW141uGrKK
u5ymGJ2046e4Qg8Da6ABd3nwlWU3OZSSQEv0pLZuVOPBf4fkS+9r4DHHepMJZeV0mnRJQ5/OJM4n
P2rocDu7yJtxD5Mg2DO0IuXWlWBhz7Bll5bxwKWFxkUFRAbquvUO0ejW6GvLZJhx0lQ+YGpT8D9n
ugDOFbO/6vLqPTZMOMlZj9x25hHC629oI8lR1WVbPBArd5lnGO6E+oyEZBEGL9TdlNR3dImEKmRK
iny67hgZ1puoOJg4sGkRik75AUDYYZcJN9ijxr2FS15xPyabhdeTjqFOht7yDEXvqUlAgOpt0TKt
LJFJZoFSX4q++BQ4FZejSEfQzCZPZVI8bcNtVxCxJpkFXpTw4OIpALWq2HoSvLojVvEkXe93FRTQ
+E1R4thi7V5ZK5PaAp4Ndau2wQ0T24k8oWLfRiBZ/Hx5s9dGXxbx3Z0W66mw3ZxxgDynBd2Vi7BA
YSe6bnTDkFOdWnbtjfjtdgNGWMg5s5BJ8uPy6CveyCS2cFq8QnfFwiC2iHaypHtxx+5L1bghqhE/
cpdt3Df/60T9AKtqclwkDkhiGt/CRL2FMkc2HQetoqq2//z/ZNXd4A4HPqePLgxxVt8vf9/a3hi2
rsAal8y5z3GNtsFN1+ORzZ5AQHXd6KaZU1HNQyrR6B7gXQx1dnao4i45XDe6cUdD9KkXVgsLT4j+
NVh4QLX5tW0BJu+FSFO/kj51o7Tus53Nu3zPfe85lq6LG2+47vCaJEp+UdFy9jSL3Kz4Qmu4QQA5
tuToVvbW5L8AvbQeAstH1wEB+Z1YgAH9cGWHnmMYNZ01eFHbmEbJyD4naJzczwOQCVftrCkLWA4+
Spii8yKU+D1wohbiet9tcl+kqMMrMDkvnVrA6iaNOuq6SPBq69wwPERsBErLOnxgz6YWIOqLDAhi
4QHP7H6tl6h6qSU0ZDjI0fl63TIZxkvw5iSCTgFZAcRNiIByOLrZ5hesHR/DeFNX9bVXz9Bw6Ar9
NLrzeOc05RbB8trohvEKXXMApBaFiNp2vzpT09z2Fh5ar1oZk/6CTGSERn2J0XlX6jPeOpJD5wvy
enn4lVvBNkJsLx2sGe9zaCCZg0X7xy8Pkw+S4KIufwUeOAJtp7qOaIab9BcDno4ASfIwV5w77qGI
eRAit/18+UtWjqkpAJjniZYt3hNwe+b8DwOuZz9mLiCikNWw3I1LdCWUMfkvNIHIXUCtZZI+g6AN
qGfw/CMegBaKge7V5d5BJdXLs+suNXs5c+8CDoAIyhzzgQ6yAi5ln0wzIChtXh8ur9nK0TWZMCCs
4WS60NDVhbACCsSWbhtAjkdZfbluAsOueV8zCikArJd2kBvi2Qgw42LeKBJ+yINLA26SYYgYXGx5
s+x54nchyu97NfCotb1bJtVTgEizn+55RW/R63Fd7e1/P+XdjkDsLSgmAuAdXlvLI0rRANm7/hRe
Xq+V82WyY4i+QcLFC4weO0Dp2NYvGMzBGqtbW9YL7MM5Ar3w7fJkK7tvcmQkrOyZlWbNb6K6cedD
hC+q8WJ5um70xeO8WyivBiI77/vmdxH0HMzp5S/0srrXHVyTHwNwDanajNe/23745nEAlNJgU3Nk
JeU1pQNRGgN40LWtt0Sn5THtlHXLWCZOsnKCrSB5MYAPLlVTNTBv0E9QEx4DpD/Yfy1W+zuV5FHt
L+WZshl2ToqC9OTpcNEFCaT7NZirEd64vIoEh5vkGX2aBcMExP3f5XrZA5CEx/s026KlXLlWTGHB
cgS6G3rPyRs61A45Kio4Cg9oj/u88ENsf8TaNMbFnnUDGPwAePnbJe15sroXYvH7ZOpOixeerbja
CIHWLMW44jvcWXgTaqZfI5liPIsGiH2aTQnDj28u6Iv8ayl56c3JpDPvrZ1FZFNIYaITCKBQ+Uj9
YItD9eNPYCaTRkUmmoB6xf+VL3y/Q1O8gWxhi1P9Y7fFTP6MUnYzeF8d69dUIT73O3tv9eo58MF6
ivdAoGVkv289b+uRbu1bloV851risYaqjorJGyTHbpAu/fQZaiLXuC32H0lBVeSgLa7cN6qHh6Ea
270GqPGqbIAFywe9++GEe9xJ/HJ6I25FDnT51XTOtjTY1pbFLKXVtW05Qe++SalQA1yAq+C22PBY
a4MbN3mRjtPUT/jpMyrI7ADccxCA8A06m1e1xrPAsOWOUos5xUze+GS7Z8AQQVYHnPTGbfShTwdh
zfL3dys/VyBhqSmXEYtldxsLEuyFyOinoUVl/IqTgymMzfVjPZadLWTk5+UEGESZfUHjq/p0efS1
DzA2d0prYoNWdVEPky0MGKjYIdS5tLJdxtATE16e5sNtxkcY2yxSX+cQZ5URj7uveORoDmi1URvH
f+0bjC1OoIiQpWiuiYCryk+B6/xVrWOFqZq2SmhrMxiOWtlUFUXrygg4rhRqoBnamN3GPbvA4Wx8
xIfeGlgOw1ujjzxxstGSkWYeOQMxLoFeGJwjbdBsI8diOl7eiQ/vNsyz+Np3J5ZOOYvx7JREnZ7v
e6nRIaPs+6bMQkHV7ThvWcbKjvNl/nfzuD6UyaAhL/GEMxQHadHhTHK1xUnx4c2ArzBcdRB7tNa6
kOgPjW88QYPzVDT3hUvQZCAbFIsQeWbE3dAYWNub5Vi8+5bMSmY19zW+JafsMJH8gYixPviyOqfz
VW4Wn2TYuQTcrxqDUkYUuNwdQ1NwROeuvc6LcMPO64ZDW2WekqgshT65uVIVekGKoq+26jkrG25S
eMyyR8kIECCEGsEMqk67rqqdNQdq62VtbQJjz/NgAs7TnWUEDn0PHTwxPYws2LqgV0ycGXss4jFG
C0uVRKPVlvvA1dXPilG983zH3RI6WbE9ZmyxANdM3yZwI2MlH2cJUCEaUE7ox7hJGX+s562n37WV
MjZbuU3vo1NLRgV00FHX1OUua/lWtLFiDabyX5/ISVa4LqKuDh7lmDyPbCgXneco9YurHqfAnGb4
9GkKQM+QOzIaFpCtl6I5zKJb0nVr+2C4c/SGc8bwiIr3/aG9VUIcrVbcpyU6rbSoMjRLVhtmt+Kn
TPoOCUYKPDtO2HEvO3t5fefNYcmzH+B/OKNraw+B0LfLfn1tJsOvg+LUqrg1ANHfBucg+NEKdgtd
kX3LRmhjL6qg3XUhgyn851Cg7+Nx+SbGfEClwVPhNpkK05JvISPWPsYw9V4AOdjFI6YovWdVAzSs
6v1Y2SewXUT5dI9uzY1rd7le/5Mw84AaZs+kqEFTASC5KNBGCCjymGSPWvAI4P8HcI2ceit4zn35
cnmXVizzP9p/KbrRmxI3CcAqCP+tqh3ErrQs6p8uT7BytKlh+g76ZvM0Sa3QsuTPFBBmu/fGHZua
dJ9W7U0KfuPLE619iRHRjTVukKJRVghaLhYCy67PIram58ujr3hjapg/hONqUjk4zWPVlvnZtsZm
wPNSMDhh7oxQS748zdpHGI4APbIx2pSJCGXssR3hTnXw03gLDrjiKE00WhmXg12MCFLKtNHHviLk
MU6G9MtEtdyPHsuOV32FCUxzS+Ho1h6gu2jnxUvt6GYfp0mzQRO0skYmMq2TzBtr2Ygw6dkez8hg
oRD9VUgKDqmefyMr9E7MfY7m3chDW9oNQje0fe10P+YJ3vn8FJwbbqKyjSr72pcYto4+fwmmbFy/
Ssxe9VrzOlEP0oXM7O66jVgmfhcnztTzVIYOwxDcBfknECuhy6TN/Cs3wjDttNTEGgU2ApK4zt08
TWI/dEPx5fJv/7joja0wDDoTPaimvIa8guEijw+CdbnVRoCKA4cdSshG2ipqe8SlErDvXPTxEcwA
YE4B0tj3PX9vK07lxqeumL8J7YCgfDOLGEqiDoicT2DjkCenBy481fmVq2kiOryGz8KhmQhB04QL
U/bZDY3nbCvUW7F9U6lE+sOQajT3hbZG+4HX5ifVlqBHIH+0PW6VQ1cuL9c40BTCZzKFOOChhHhR
RbvIku5N1mSnrOwjxB6AeZTHINnSUFy5W3zDKWsmuAanFppqWqXuLF96D7OMeRijnRRt/HTcoyNs
i8h4ZQF9wzVTUF/GsiJWiObH8TD7uTg2aT3co2iaHOKSivDyuV9xCibUUKJrVfVpDcSNzMqod9Bq
0utp6zpeOcimcqPtdwnwMbBZNHha50FX7d7lsXfwbLvciGBWFsoEHLI657ZLWhGOgzr12qt389g9
d9rOwPfl/rxulQw/3fYJRBom9NDMs11EhAMLW/hethEVrX2CcY5tv6fzNGKvYYsUL0a1+DTjdW/v
KJzfZurT83VfYfhnYVmid0DTH4IkSuyt0i3QA1PEV45u+OfEr9xgzAcrzAT1P/mE8bMn+FZ5YO0k
Ge7ZrtBHnrpopy0aNPmOHtX3MxXZw9h6wXXXl6md5Sc5oV67NEoVXv4kkJSdEzTRbpzTNUMzDJqn
aaD95XJEs2Uajq5l74HQv0ZXGa1QJt4QnD3MHwL4phx35NfOT/QZvebVdRGWCXJTahi7uIA3r/vK
AekEXji4ZdONlVnxqyayDSQhhCuF0dENd65595mnKg0VnaCNZtt74ozjdTvsGocIKIOiAbuCCNEz
XOzjwbV2doUm28vmtfYdxv2AlQd9QyxF6LnZz6quQBoVt9971z0yL/lVJd5WcWDFX7jGURpKXaYD
ME8hLsDga5xDrr1C2+2ZINENbWnHVxaFTIxbmaI5cyisIBRJk+x5i15dsBq4e6kIuW7RTIBbbnGI
cfiTFZa9fHJAU4RkLfseSH2iVKCJMMYT7lXbY6LdbM9XPtr6RDjEOtE/gDeQ8Y0CW1Bxznvho1Oj
BltBwQdnKwhaMXkTAgcaiUm3arRCsDWPb0B4V5/QCmk9X/6etdGNW6MiaEx2NZ6LwKqPXkCMfnDS
tNnIb1dKECYIzqWFnIlbYnQnA5PimITVoKxd3g8nbU1vBcuLIyumjbtj5USbYDh4RLRM8jpAaCVF
NAk3j0Ca0p6G2ALFXDxtEfuvzWM4AFTL/QYcdPTgQe5AxGdhoU1TRK27AZ1ZuaUcwwU4mQh6oTB+
7Nxbwx1wDo3/dHm714Y2jD4HR10KLhx6kDFuj9CxJEi68w3bWBnchMNpULmAuhEcWiz9QsbjWL+5
yXW/24TC5Ys0qh1jaOp9JuNDB5qYrWtp7VcvjvhdvumwJq9E4AchuDp1VFAnADWUA5niYbiylGzC
3+oZhwUEIkHYqYEdaMHmPdT52HX3qol7Q7YwQi3bBl4vqJF6aT0FOzDONq+Xj8zKaTdhbloAslfU
Ez1oX4d0zI/lIPfNXERJs6U3urYFRtBXqaAPCmfEqXSLsLPBiwfNOAUW0ctfsOLjbMNeLahBl5Y7
0EOj/L2Ov/Uov1weeeWyNjFuBa8VSH3wwwVH73WJqIb0KPGUkQD1Q0/4xjRr62NYbSzBhpARfIAL
foUKkKMm3VF7Kyj+uCkAjfrBvxbgIXTKBUiCD27/Uky3bRyHoPh98eK/DGpTvgLxCxhxYnHwyq1n
qJVDZcLbMoe6rG96egjApgLQ4U3jgu2gdW4XlsLLe7Oy66YSlNOhO50kmIIpjie0TyMYDi+PvPbj
l7+/8xh1F3gVabFeZfvq93LPAlBIPiKyPVw3/nIM3o8fdPlAwUt24KgIdT67wWPzvgL7T3qVJDsi
fRPiBhrkZO5HTFFP003sCjDeOUe0UDxc/oIVuzABbJL4RaxSrFDs2jdFPu39me2Z3dw3UxHVoJO7
PM3aFjv/LlSZgaKyXbZ4FDPolL+WIKa7PPKKxRHjCnYlhLNb0WF97Ps6f5u8GLTB15UBiGHNZV0r
e/IxdgPOrQrpM1ijLv/qjw8mECL/rgeit0I7YKABH3h8hoVFAmWr0o8f/S79e3mKjxcGL+z/TsF5
0U+ixI9vsxfV/ejLB158um5o4yIuqe6TrsXQaIjZdcErC1768fvlsT8+KXii+vdnt57dzfa0/GzI
GHSgzMu7q/JOlHz/HRm62O2CBoAzqH/387cgz8+gXGTehF4nuTHH2r4uX/XOIcw8BfE4wTmfm/JG
eifu/GG0OMT28+XVWdtU4/4tO4tlhOEb7AFc99ansXyQZRteHnxt6Q0j7QPuBn3TYnCIOk3Nt3ra
OIprAxs2yu1s9sEhE4SJm8kbOeXO0ZVN/Ofyz15bE8NK09rPB7/Amvfqew6JwhHMSB7fAPiuDG7i
lFLaANJfYMH5BB4iN6Dnhk03ebl13NfGN6w0JrjTM441r9iXioMxE8Sbnj5ctTImKAn0fQVCG9iS
IMAk5d/nMsw6J7xucMNQ50qOEBglCGbz7heqEL8Tv12AF8nn68ZfVuydKbEkS3USNDAlSGnYbsgA
BwSz9oahrhxJE36kKpsD5Il1d+pbi0XO+Ofyr14b1zBQL6aOAiB1ua7bT7qynzxmbyz42tCGeboa
pfUsx9CKBPeyDvYg4b3ylBsGqkHg3QcJ1tr1XhuU6v026sBddnlJlg37L+aAm4JQAdQaPA4q98Ps
vnbg21TgVa+L6wY3paDcLuiAY6opot7buJh3znCLkvfG4CsrbkpBJT4f/HaC8Qc2mMsKAukROWzE
FiurYuLHOtcHYSHFD2fjSxAkpzG5F851AE5u6j41zALfZ4rBXZod8+k1z25mwTbO4dovX/7+zjDB
KNdA+q9EVLTkgP0JZHuHgW6cxLUlX/7+bnDZaz91OQYHgvw09knkgNfq8jlcuZuZ++/QWgcMT0UY
OnVf08LfzVMKiodnXtuHyxN8XEPjJlJsgKA59JwxAbPIfe6jSIeUqQLl4Q6VYg3KtuwXI8OXy5Ot
7YJhsnGCen9pZ0EI0SKxhx45tA8gRXAEX+HWE8YSjH5guMy4WHuQ6kGiCMKRqokYB0iz6A5+8D2T
P6eK7KQe98lVdTRu4sbGlHuZmjOc16GGSjLbxelchAOznY3Ky8dpDjcJyVqo67itn9KDzx6hr372
h6eh/VYWPwe7O121ISZODCpuLA08TNGmZ39+HdznsthKwldOlklERqEu4gUWxi4n64Zbr5VV7/Lq
V570B+gWZNlVwF+oWP1rITnXaT4oTNPLn6zku8W4U6TkausqWDFBEw8GeAPCS0khidJXYEENHuap
P8uZPtdlvWEXKw7ERITVeLPXtiXRVRHn4+Mocv3UjfNVQA1OjSuYNjPEaSQelIa4q7pDDXbKLKxB
xD8e7CDlvy+fpLVVMkwb8I/KcibJQ3RmtuBGBhGxP0HpaSEojPALyqfL86ydKsO+GVhIGStcHkIU
4Uc2B+MR3IX9vmcqBN9jAtJRMdy27pb87YoNmviwdO5L5vkjD8dSneLUf+PD/C2GLMzsDQ9BZm8V
fVY8o4kPAwN7wnhSgnJaSzT7Qmj8wIoeTNvgngwvr9zKIfsPSKwa+rEqchYGAMTfeGhROqsq39KF
XhvdiKwT8LELoOOhYsUm8uCLfOxOdY5unOs8lUlb1rhQB4JEAz1Yjd6nYBfpaueYZ+11V7i/fNa7
K5wScKgHIPMNwW7dRUSVwU01W/LPdUtv3OJJ3mSBk3I/5JDHG25INc4oebrJKK8qVXETGFaSkQJ7
P/hh6cz6EON/t6wh9Ovln79icyaoyGmlXEh8fPCQ2sdJfEvK8jZh/oHM7q2b0DuQPl95Rg3rjikv
rY62EK7roEvjxeA1ZQX5e/kzVo6oCSOyfbT0tU7ghZ5IxiDiBXi375EZ53TD0674QBNJBAZvewC9
gRe2KZQEqHpz2Hy0lf3oWvPGN6xNsfipd+e04zaI1sD4FXIH8ikn0nfN3WTn1vPsOO4jjZvK2zC4
tZmWv7+fKaXgS56xWqWdPIJ7NspKELB1c/qcLv+5vCVrkyzu8N0kU9VnkF6bQNTdtWdBOmg2s6e0
TB5BEbWlCb227YZpx44z4nXG8UI1glkv8eryzo1HvKBc/oS14Q3bLslga4TV8By5aH9lgjTf/GYI
Xi+PvrZAxuWt0NbZo3rmhbTLXBBbgaDZaRbqeeqiOVxy6Ftdl2mYyCIdzP2s4ka9ILC9b7V/I5aG
dFWUd8SzN/LHldvUpDNruRBTx0b1wjP5Q6jqBnTlLyhoPNsAQtogt97Yk5V5TKQRB36mzVUtXzq/
PznJJwJFUBRl7aOt26es0RsF8ZWtNyGwJEPI1tHSCWvlZjd1A5VTK8bNcXnrFxv4IJMx0a9A9YIr
pff18+zN4+cZcXOYWrm6RxKVX1e3NhGwqhwbCDhy/Zzhgew0WSBOgXDZVgPgh8sD2XXDmXs+GOX9
wFJ/uQxQ3cyhYcDs6xgsmFnjVGkwxhOg0G+QptU/c2pXD62kfGNnP360DCBV+69jGnuJRZci+xtw
fe85wT0FhRbK+2D2g/Zesusrce+PzX0H8M9ulP6Pug82DHFl2cwCKJ0KjwwTp7/iNoEKVAp56gTl
qA3TWBvdcOteA4GXuO+9X8CzeHtSF/0eMn4bKfHa4IY7h1TNjJJz5f0CbXa/m+fRgmhY8uOyPawN
vvz93V3h+HDdXVPGf6cMaiU7hYr8VzfX8njd8IYf1wEBWn9ugj8WRLV2/ejb0A1K3q4b3HDjePAL
CkgP0l8SkqY7YYMtSNXjvLGnH9Y8cFiN3GtOZx4sene/WtCa7grO/lB7hESXq747HSjV54aexTxD
+mcYnY3wYG03DOOuSohS/x9pX7YkN65k+Stt9c7bJEFwGevqBzIYGblvSmVKLzQpleIKgDtIfv0c
6tbMpKBEsC3G7L7crConwuEL4HA/Z3Tt6bV2aAmOi3RpztsW0FHHFfbhkTPw1BJp7UkiHNNw31Yw
vzznUdO251zK68Id4qqvL0DSc3f8Ux8mC3xKcfXGrwdadLJ/FUhK6yR3xfvYrJ2HAEiMczNuHG0/
DOf4zPr5d+brtSRdpGT9K9pogosWtFFn6eKCjNwYAZ9+/KfovqE4t0FNIMF5cgKMGg/bYeV0/GrP
G912mh1Xp2/dIcvTeqgnTJNd5CmYdsVpkOCeOnNruJ6kczBBcnlrtfu+2Dg86VasuLRdEctKfcht
aSJDUfXfJNLbRpj+8GSG/VRcepY2HgkAbg3upMMsY5R9w7b9LORpEUMdrkUpo51sq5niIa3Pp6X+
njbeRsXsV9/qHycLLF3xXeZb85g75hSD8O1KxkHY77q43c2RCLOdv6vjG7yS7z69OqEVyZ3cTXEa
taEMP291IWt0p5ZO23leAht8k3EpLlOrDgfvc+Z+wvP8aX6gVk7bzF/sIIHyWiFuq4FfGCbI93j2
fNzNdMtXXBmjVw0AntspDgZgLlZJdo48dMMJ3y2cbb38a4xXLZ+CYgRJ38QmTSZaKAswsYdt7rwd
/wU64WsAeReMGkBdY4xjwcamVth7/d615dlx0ZoYpJZLDYN3gcuHNQah2oiTVXUv5GAfJMaFNk7G
Ov0rfo1BxxKjuVAN6nE8uwE5G+i4QoefltrUgmkQlKmX1x3cY5rBn5JOb/aM9rTT1KPkaj4Mftcx
2I41uaDTAY0PvkHRVXxcvG5jFde28bA4oAqAqNR8EuOzYz8dl/urm/GDmKEWQp1iMPPZg0vJz/yT
GVuX4DSunkH2be+qa8wpbOR9zfrVOqgx8tnpKDKYV9TROPA9ejc3VKMxTLX+ObalcBfAUccTe2rN
KszE99b/fFw9umWvlvrOnxzh1iiIjVPs1M340wdDB49owWVzWrJxFIufg0YI6rEpNh0vtmsvGryh
DceOP/o5lxtRU/MjVMj0wPLrWbZI8MUcPKGpvYry4bQ378BT67dkQIvRJMUULwkg94OfFL3ESbFV
PtcsXS3fUuoCvIjC7Ll3ng7o6DAfjm+s7iKo8kyAga1fah+SC9wHvtPruynqzx7LvdgN3sbm6hZv
/248nVlYlTdBNdwvMOwmdiI4MdqoldslncFRPnOEg2nfyPNcAs6k2eob061biTVAqOsC4a3Ci/1s
fHVPPPqoddpWUj9JU8TfzDtk80NgbMT1j8enA9BvK4pOxqAWYCKOidfDttlDaU2fxo6Cfth+tcph
vwzk0QJ0dQfwmuP2o0lV6uQndwA/BQYvBIbiebSaCBzeRe6CCPD7cfmaPVCJJhbchEHbVyFeZqBD
v2yLjQLIepT5INyrzBIYdGo4hgCn2J3zN8nog5w55vbmG6dMztEwsFEx1y1//fu7uDnXLubSJ+yI
3V/l00WVb5wQtFutplm7T1BHgduCOXkFjAG8OgOmKkhXnfrcQKdd74GnffKiJtsqBOtUpriDQXgO
uk2ETy+tdsy1Qlbs88wPE/dWevfHt1uTw9TCpoVXViAvwJwmKcPK6s6p64NokG3cDDTboRY0AbNb
FwyoivE8g6wSrzyTSTacT7dy5czcyJmg5xEr9/srR9677XmdbCRfjY+pVUx3pT+uOogGPFu8AFlj
pG3U5+Uus/nGJ3SKWX/VOzvNRt+gtQVz8jky109QRR7fT53c9e/v5IKbBGw/EiE09cp9Q5JHryo3
FK4TrRwZJkyzW5TAtUCyHU3GGBG5BeanE60krNmRrj94MJO6AjX6w0Q3go5OruK0eFa3J7Apy9ik
TdzQaWeAS/c0RSvOObAEQDigN0OTQH4WjOWusmR8XLTG/NQB1MmZO7lIKJoDGA4s4qHovjkmmpFP
ZCb01PnTxsmZTYICXyBvNf1aVl9r77Sijjpw2o4Ft0SzqtxIoq5rdhPIhI/rRXd0+mO0VJbgcjQQ
EIdh3tX88wpLUKPPkVPElevKqC46v94tzaUM6t3xb2osSOVcmFLLZ8aMbaZGFRqEACdiaxhLJ3r9
+ztXTSwyidGHq3bVed7et1udiTq5ip9KZ0ED3gK5gUFCr2zWmt1pylDctBIUTUQgf4nr7lBNV+TE
pK0OkNKl9thYYcWluLGHXe4+nLZexUfLYTZ8XKNk3ICze4Sx74/L1d1d1clRCfuyixSC5wt2M5zl
12/WPY0ujDtQtm8YuyYIqBOk9uCbi+PjHOZOXyfexiVpQs+7nDy6UVbRmInKoEAKQJA7xJWxRcCi
PoNJLNt6ErJXg/jgsKcOkFZBCmIBNDTFc+SegZF1V+zFdbZPw+TTfHtFzkgUZeHjAUgEzsNl+nx8
V3Q/SEmptB1GFMmhsao79+TV5J8W0dSB0mGyWROUiGi0sc8RCi4S/8QQoHImrKXkqncSGYMICriW
cue5W3cTnf0ovtrCVTsHQ5ix33TXPvOeOZCVzBxwPfmyFZA1R7BfcfpdBCONAFUlaH9i8ExGjZ9e
B3UA0oqtoq5uQxX3Bbxcxt0SaXWmJA0rvLmj41CI3Unmok6RulWCFxQCBYngJjXScKGPpwlWLoVM
Nm0n7QWbGoDu2TswhODjkjUXAnVEdFhyf6gFJE99e9EtGLC0qqcJ9yhU6V7p0owbZ5tffvqB/6qU
CEFVk7KqoBv3vt6XF+lX72YMz4wnciH2xYX/IC4P9NPx36TZZJUgYSw9Urccn2pYXOe39lZ409im
OjHKs4D7RpuivMhIWNAkKrKX3rQ3MoBOupJjc0q8AhByKD7Rh7x8bfIHk70cV4hOtOK4i9v5plVB
9Ag+3qb55pAsGvIT160ciA3gCNU8QCwzHB6Psj0r5iHysxOve+qoaG8BJLtpkRfrwb/xCIvJ6G2s
/GM7cdVZUSbZVIM4Ct1KEwvRERC2Bdlwq1859U9zB/nL7ycxWkw5TQ1opX0Bb/vX8tAfjAhtrdFy
c8eu2BWN7r3zH+z78Q3+dUr46HPKzXUa7YKb623HvJZvyZ0tQ/fOrEO556H8/jO54df1tXFeXHu7
5NtWA9PH6cBVB0qH1GA4lCOWBogdYVGaQVjR+tYd10vAwKaNO+KqsY9+2mrU7zJCHSSynypbxpX/
lDZXzAdMXXOfWE+5PKPNVg1ME59cFR7fCITpdTORMaA1I0qX8yFIzuwF4NbDsAt8+7aGwzfBeE+y
6Yr7ySV6G6OFi4hzQBeWy+0E7J3ju6lTrBIJBBrNfCPBUuzhqUh3XXaXmnfN1kiIzuqVYJBMrMDR
oJExM1kcuHKPq/LGVukWroQCDDnkw5BKHBDyKkATP9mxkt3L+mJyNxnrPo5lrtqwNXReb7QJgntq
uFduljWhSNilWaQnVfsADPC7udEUM16VRKz0/cg0zmi6Ue3T6EZt1qKdjSssg7eM2c7ODyL9Bkqb
odk4eWu0ovZjkdzEw1HVyzhxEkxH1bdS2PuJVxviNT6owuSLXKAtslkTyBhZFmr/VxRQQm53acyh
KzcOxR8fRVxfcfRxsZm1ADU3BjPInV33n5bGOWsFuQaozkFsDpPpVLX6xft4Amh5r8aDaZyBztq7
yhdAWm+0lulEK45bzmk3TOWEoO/TKmR4Ptp7c1OBiqus9sdjg8Z7fcV7cQiczXHE6uX01SPX0xbG
sG7piuvWBa9It55tJudhDj7L5roxNjxKJ1o5c5PK6Su+psKuuzLIeZXcVadVhly1A2sQtCsTC6sG
f3tgXHWnva67artVPhV55axaRqN86CavnntS9dBVG6wqHyO1xgLBNDd2tO1xBTnxNKOOprIk4xie
gWhnjitya1Yn1dtdtaVKpnUBrA6ckuqU7S3fulh8vhFWNB6v9lQhyiaOEWQo0tj3xXJuBAfD/+LJ
JwxJbVw7NLb3x2iq8KbKkDg8cFO8APDlBhSMP4dyOnE7FW90aLJ6I36AnSRR5gJIGTOpxx1dpxvF
IVlZJpjUrXExEyxKDLAf9o0d5uNwI4sGzGvu1qC3JjGpjVZDxgvGgxIfKmwQk8xnrvtk5YDn2npz
0oQstZFKOB4mal0Yppt1n9FGyPn06biONLurtlAlpsU8o0VOtYT3o2dlGpl5yW4ma6iejn9Bo5w/
Zk9Hw0mGBF9YeteMDVYNBwOMWDs35WmcTWCEPf4djY7UJ1Kj8BOeLD5ux12+4wMAq6stLsKPG29d
9ZW0HYYqK8EOjdpBMewxwulEk+VWQL2TCd9XqW3uCCred2VdgvS0DramEjU/Se0Ns+ei402Ju4Bl
R0F5EQzxcVVpziLqLK20wLrllLBXm51VqDvladRTeSbsJiRTejcW349/R+OAao9YX9ZBnmfYevBu
3FAjuU69OkIL6B34ww85Gzc+o1OTcmZwSMDaxhqwPQ3INvKeAbDe3wL21glX4pNobN/rKOLTaIEG
ig5hv2yEbp3rKeEpmfIp9SYXNPAkJIW1C8YvbbXVK65btnJiALy+n9gTli2yKRReGcJ6j2+qRrLa
ITYOwFO3nTVg88tuOLTTRp7ROJnaEiaYXYN/IF/ldmG1XGWoLhbomx6GZlfZj5V1X01bs2KamKT2
iFltT6Sf4DdQT0Z4xAtZ+Smgl85WP84v1MQPbtwqmULVsgC4sav6P3/vIv/uYb47866vzN0cPhpo
cN/IcBoTUrutJoev/MH4jNdd2N1naWehy19O2+d1/3875FORkByyS/M8nS6yrWKEzn4Ub7UmQmi1
QG7XvgZmEY5tsqENnWTFVYPONVABZLiWswI2P4U9FaclF7XBCgRz/yx6nm8Xfr5stbjqNlBx09kx
x9z04JvJfO+JPmzEuddtAT5q9KE2WPVZUhgBr3DP97LxTvD5kfSb5zbNytUmK2+SBEhTcFdW35XG
ocweKv5wkuWpzVQwCJM0DUTXzpWgD8mwsYkfe72jQpy21oxudKvr4oDhfI/iYjgO9c7hgFhi5DQi
WUd9l3IB+ip4UQyx0aNS6AEyWNwfV4tu+YrjUGPsgROaDzEHHPngXIJUEWzBF2m/ccnUyVfcx20K
Mcmu7WLbFiHq0aE/3/Xpfd1tIR5/fOwAr8LvESWw6jzPBX6AMd+RZJ/14Pv6UTR3xL2bnLvjSvrY
LB2VvLsdqgW9nFB/vzx39QDT/wEOgN1JwtXHqTZwzWrxmg43fBA5ORd2m0Z18Haa8FVr7+ItBvvt
IqmhnYZdYvGTiU2wNmK5RivqExWTZlvY4PCNOzpeBLLam5PY8UVuONbHgcZRH6ZSdDY1eWnOsU3H
r0lNDokkG0apW/n693daqRbqNUCr72M5LMDGXcJ8dqMTue0C54/3qLnNvDGDeDpaOwB2RYCJO76d
H599HRW8FMSIxAcG7hJnJfFiEAt0l3KlGk7b7kIubrrPRXDipxTHZXIhc4C6Mfqpuqid92mJxhsR
guQ4pOT5+M/RbbHiu4PrlYVIURdpqj6cXXbweLrhsjpNKTkwbbD0kab/jms5ex6CNz9/qq0zxIVT
Fk/UVyoJ2C7ZU+zy6M+hcHH3T9ONU+vHeiHqI5UlemK1FjzLaul53d01XnGSUxGVcVumjo8rR9Jj
ggSjnb21752TfAq4kL/7VMKqoAgyxMgGyPNZXoe2DwT67LQMSFQsU8MD6Z0g+RLn6ABrAuuR+t3G
lenjFEXUFyYmc7czBALwIC6rhIdOdun7eHhkJ2pGSbGSZTZmdtfdBHQ77d988jay065kJFDcFDRd
KJlXUHvee1E3duBJ+HHcvnVqUZyTU2MwgZozxFCER94Kdj9SCvEb7y4fx2CivhfxJRFTGcB9yuaO
ejxEyoaWNoKXRrj6WBSA6YbULoIXhE+lG+FEw+GhxxWj8U71xShZpi5Ai3gf924SBh7AEoG1dFy0
Rufqc1GWDCwzzDWl+s84zMzOXTLf5Vtc4Drp69/fpT0JLvMkT7HwxXqz+EvNLqGXU+Oh+kxUs9F2
xnaNuEC48tx6t2mJH8dyokKXWrl0AV7yb61MxsUaXP699mwLpEi3pYqLirJvDLuDMfKCRgvwY089
DBD1YagjZBBkzaOyeZM1emQD70Q7VBzUHMt5cmpsp7Pco1k2bHEyPW6GOvdRkufk5SwPJCSPsHDT
eOvMKdy8EWiEq29DFeVkBjzGL980K2M9j554UCfq+5BjZ8BCY2SOwfwpnxIwzAE20ODLvQDa61Z9
RGMs6lvR0MwTWtWMGbMa8wtwZM+Ft0X4oROteOhCRnccywBbWqV7i9PHvJYbWUgnet2Od86f4VGL
zS7c04bovMowHLkVtXSi17+/E83TXtRtY0PrnXjpZXa/LFuidcaiOGbOeWqOBbwHlxfSvyFJOMgV
x61ct2wldaIUSGWeB7i1s+XcI+kT5+35cdG6ZSuuWfo+6n/odovZ3Exp6Ff2MF4BodZgUY1O5a2r
oyagq09Es2dRa+YIW/14iUyH0fiQi7dh/Hn8V2gUpD4QpVVioWCCMDDZza+ouH1s0axcfSGa8mI2
Fol9RaKrpmefPI+4im3mIp34NZO8s8guByCLwyEe6QLcV+Gci3Ax3gJUTk5Tzfrhdx/grBy468BR
12NXFixhTfnuNNGKoxqNTCQoy3E5bd542sa51W4cdD8ulRD15QSdYi7aHvwebUCH7kKIN7PoQ6Po
QjBEQTvHl69J1iocKVivA8CsQDMzbovcumv7O4/f0eLZsvbHv6AzS8Vviw4Pf1MOeKOaDBOJLHQl
Hxpuk60XXp3xKM6bkkUAlU12MRPVpVs1Mal/cn94dJuNUKzbByW92sC7FAg9v4oyUlwu/MXByRee
+/+RCtUXlb5l4+w2SLOcgrk7aG/HOo+GpN64/X78sELUh5W2ksPorzWOpvq5gBk+hAvz5K5lTlQ3
xo1N63jzdKaJpurDCgIcWv1npK6Ci3ANcjhZels1CM1uq48qDbElevogfADdCVKM4/xAGHL6DXfQ
GOsfjylNH3DGVncAP/jOcTF5n9Bs68lJJ339+/swFHgz69byHvA6IxBq/w9qEDq9KJk3A2YnqG2h
l2B49os0lLiyDgUPT65yUMWPrbI3+ditiwcr2BqhTxetuDCfq9LPf1W1yxq1mTk0Act0PPpo4pvK
W2wZnKaFh1XjTjyOP9fsguCGO1q+OYim+YT6xDLM6T+lFNy8mYWrMbs3qjfc1czTnuGI+s5i+SVY
32pUDcyaTE9uVy7fgfRMl43sqAlw6ltLbpQVeD6gI/yADD6bzf4Bd1noKci9Q5D9PL4VmrigNmdI
NDOPA+tQPrS+AMc5rPw6LJ0t6nqNb6n9GT1LGhspc3itORf3JTdA4sRJtdFUqZOueO6QpcQzCe/Q
Pp/5U9x4RjfufavZZILUfUDx38ocAnB04QOtDW68fA6X1Dsc17smNKhYHyUWmfJqmONF5M8DMW+z
ZDxz8+zQZmIjRepWrzhwkdktJjiw+gFj9iRpzhj87PjqdVajZN8pZf4yjc2MkVsSBVO5o3W7K6Wz
YfualatT9jWncqkyMaOtZ9p1PsdAB9kQrVm5OmFfm0sVoJuwiwUeXMq6xrztdG8vJypGxQxt+IRD
LRJt3NbMeWn6oh0f2di7waXl4bFkd1z9Ov2sRvUuZQ1mOSWym0WcNsgmvscBW2I4D8eFayyTrJp7
J7xhhQMixWqOS4uml3YHzpjeoResr+sn2803foImPqts0WBvTUEbxVEA6K3Qydtwns/QZAOi1TKs
T2K/DYhKGj21vVPlHd6UZUMvZ3PZDfXWE74G4IKoNNEGtnoZpnxeH6jGQw/hTm+d+ZPc95N1XrI0
EiAKv5X0s01JfHxrdPuueHQ/JHnQF2hMWu8F65sbaK83PFqTblS6aMB+56kzcYAwjsEhyZqr3u5v
UImUobXQNzSvp6HFttDPNE6oTuyPjZ1PLdAzcIlyDm3S7hhd9kPhn+bj6rh+6ZvFVPekj4MkCZv8
jplN5J5a8lAn9nsmMqciUwcmcvQLM/bT7Zctrk7NBqsT+2h+HxcicW3KjAx4LKKISg4qlePWo9O6
4thLO0gxDBBe9BTcw2bI3eqpautPx8VrPFolg3bdpRImpmjjvEQdVdzjsAK+110xR5ulSZ16lHyc
L7OYAkBWx7w0YpgQ/GBrBlsnWjlIGxkTM6mgnLWHg+bDnVGSjUKWTrTitRkQ7snYOzijt9Nj55jX
QXJaqLaVNAxkcgvXU6gcNYI0a3d4GEumMe6a5+Nbqlm5OrdvoSu7K1ooxeP02etAZ5kNxUbA0aQZ
dWA/rYqyNQ3IRukK1pJKEQY4uOEMuhEsdR9Y7fRdHnMx9TaxdfFoaqnHS9e9a8Ap0Rknrl/JwUBR
o3XfQTxwjsIAjbpoO5HGxUS3HrA1/vRHU1S6ZAxcYvAnujdqPKvg9Ib7i4GScy6TDSXpdnj9+zsl
tawEXVI2oHGmL27KxggRlzeqGzrRirO2xtKBLxyiZ5GEBVYMNtez43apiWQq43NmDS6dp7qLS3Ra
Nd6ei+eMbdi8zmwUb0XOHrNAohetDi5whQQLzB1CmH0ilgxR+6BoQbt+5mjmSkj/wIR77sjyNqvk
aXcitRPKlaj0IJZ1scRDs+8E4URejitdoxiV09nzRiAlAR0hHmQe12NoIIPQhcYY2djI2xqLV5uh
lgV4k4aFtRuZsVadbWuP57kQuEGoVm08met+heK2Y9PZtitw/s/NezqcrWEHV+ppC8xAJ17JsbLh
okab4a+gA1zaSFp7Yjq7FC0Rx3dBY/pqXxSRbWdYJoN5Wt3eZ491Ks/S/rRMpbZG1V7uGU6ZIRqg
HYea3oG0dH983ZrzpWn/HmhMEUiTAVQQ6D0/qeBn2F50Q0n7R9lKgKhtxByddhTnRT8E7Yx5+fUV
NouQZYjNW6USTUBTp/Vl0DuN7/gtMEadnbTdyMid3XHtfCzaVvuggC8188L0WjTWFgdDzvs+2OpB
+1glttoHZVKDJAgKXUyn/oKZ6S0a3aIm8b+ctvLVl98lkCZ3mVkmoAkSUPfslpfUnx+Pi/7Yl2y1
G6rl5Si6BisH9jfbpUH6de6CeMpMcaiXamOsVad5xWFHWHtF+6T71XIl7fS6rk6rv4DX6HfV0NnJ
MY/u4vXJrGTYkPKryIqNLKVbtpJc5zzpFk5Ji6Hlrg475gYRZnpOq7/YakNU587pMpLO+eKLughz
E/cQumxd/nRLV3zUoElvZfXofKmCCp20hMmQtu7n4zajE66ciDvwFldjNjhfii5r1tmpFzNjryfJ
VhuiytZI67xqnC9eEvhhR4AfbS/VFoiMZuVqR1RZt5mLhw7jq0F5G3o5bjZ13Wx12H+cWjEZ9bst
ClH3M5oXjK/2SJ7tojtfhvSAF1hwp4gmCdFGtpWgdL9j9eZ3AcFdmkwktju/ogWoObiuX3/qWNo/
nLYHirsGmWflHZfOF8N0l9BvhxfbrLauJLqlr39/t3SWlrxDi8f8fe2WCjntZMi7dCsQ66QrLpuX
Y+6hcSn7KofW9cI5sAI07gjQdhxXjSZcqk1SCfp/SxC2sVe+ttSM5YD7lHfVp12JmcjTZo5tlemE
TNUYTLSsv1L0wZz7SxIcUCBvdo7vtLvjv0OTsFTmZ79pakxpmfVXkVafGiDivFJ7mnfopM43EovG
GdTuKaAspmWNx93XsXLbKwkC1v20+BaIQPIi8tuSZaFfuPHxn6PZFrWdai5aB1QP+Ngk3OeV3UR4
9KpL6ZXXnNjYa6vdVIsBOoQhnYpvpAY16uAU+R5oyk/Hf4DGbtXZey6rgIHnMf3Wp24fzWinDueO
pBu7rZOuOLT07c4lLcKe6VSf5tyWUSZREDy+9I8PnbY6g2+6QxU4NGtfYEaPU8si4tcxqsIoZoNF
b64iZmyVZnXbrHg3ItwEGhWveXGCrgzH2boqDJSCzaaIcLDbOPwHCER/Di/af1CeuIuFmjxpXhpJ
nlv21ICLB2ALYVoasNj+hTjuuSyKw3Ht6dxESdQ8G3JjwWH0xR7dneX1B8wMf6U9iTuZHIKx3rhX
6ixASdk14N1zkzD7xe3TXVUaZQji962Wd81vUNuvsoAmKfp17BdiVBGS0Z3MaGyX1nMDTzSSLe4+
jaGprVgooFh237j1S5D5b7ldX+W9uBxEe9249ltZZAdwpG3Ek9UxPrCBP6b2WxOQMV3Hv/UAj6Jn
k2z8p24aZLlzbTbkG5am+4qSxT3mDDPmwa0vlAi5Z4SW9w0ow0PpmXzjJq7Zd3XWvTVsFiDE829t
b8looEKGZpZuYfrrNn796rtcPpKU4NE25d/MIAA7iWWGg5+ixFgP38uyODjghthQle53KJ4fACgM
CWrovwZWInbAJxqjtN5K6ppnJnQU/P47UE2Y+6Aqqm9l7z745vyUpuJstazVqtK5+OTRfJ8nOSZo
6EklJNtV/B7vurQqpM2+pdTuMXvFxjs/IcbGtussS3H3fCpr00zq+qvlMCekrPKjEoXCsCyHraP0
r7nFD3xE7dsCqjfALxcn+Dr51d51LuqW/Exc7y6z3UOGYGbXLGpy+pwn/X1L/Y14qTEEtZ2r8fLO
C9avthWrw6qo+Y7P3Nwdj8aaBKM2cKWlhY6WxF6+5LRO7Tffm7Jnx8tEE+V93lw4rjCNDeQX3acU
52/KDnszieQLSpPMi33PmgTGs+yqrK/6UfjCBHmD7DZu4BpPVbu7nNZrjHEmyXd0mlcDMLCzhwwM
tLvCFNlT21Qyizprs0Cn+5oSF1IZpNxoh/Y1M+RhPY6lxnjfdM11YX6qYSLHN0tnCkpMKJnhAQ+t
D77j7Z9GjpHlMS1x6D9NuhIT5EQb1gkH4y2yfPGpYYZmgYfo48J1ClK8X6KlvbGCwP+eOu4VsODv
Bzne5GI4dM14b/SnPZ/YagvY2AdemfiL/2w683OXWG7YBO09ycE63QBF6/hv+TXb/UEgULvAGHhM
hhoY6N8nS1igWm8br7VMYO+WxTCHzjwxbu076o/Vo5M0xgymT3RlGmEL8P6APHXezJu9NfRjKUOC
mQVBLnNilgHClU9z69PxZWqsRe0kK5qkRyov5Xdrat2zJrGSM6/O5WnerDaSkd70h5It8/fKyYFj
YEzFmddScuaPDJ2nmA/en/YrlKgRLLS0k9ydvru2a4bEDkg0O9U/nWT/+Tr9r/RN3P1707r//i/8
/1dRz22eZr3yf//7k2D433+t/83//Xd+/y/+++xN3Hxjb536L/3230DuP9/dfeu//fZ/Yt7n/Xw/
vLXzw1s3VP0v+Vjh+m/+T//hf7z9kvJprt/+/utVDLxfpaW54H/984/Of/z9l2VaJtDdcJT8z/cf
+effWH/F339dfav77Fv18X/29q3r//7LN/9lU9ukQUBcCui2tbNJvq3/xAv+5Zm4qgPI07EtfwU5
46Lts7//Ita/TNPGsZf4pkc8sqIJd2L49Y/Mf1HquY5peqAwIRTVy/+zut826f9t2n+gVfBO5Lzv
/v7L+YVL/IcHgkxGCSdjlniAc/GSs2LkP00vf61ZMZ7j9RczooM4s7yGRrLynmRN3d08z8FudNPH
cSquwVbwNA7jl9oeLpesCJPhKveNDoUT/zLP5KNw+zNH5Jcjs66XlD05s12FtnwQRnWWZmUU2OZr
YBVf3cK8mYvgrF4nanqA6eF08GoaJkpfjn0RCOM7b4vL1K5vnVkYO2I+ZBW/H1p5A3z0gzNbhxb3
XsOvon5+rurm0u6BkZXxEthAuLCI/hzNwyBTce+tsitCbxz39iBZaIB4Hhg5I4/ctn/KLYp70xAO
rD5nwHIIp8XaFT2JEqyqxG2B+d5PxxsvbUucUxF8XokBi0RGCy0iQuXeKfmXOp32M50ib8h+Lm4b
tUGPLiPzrPF4RHJ2DrrNW5YmwLp2QeU53A6NcT4Yy2FMht2U17GxWDGj9pXltju8Lh+8MjtvhINK
Y4NmmW5CZ3jSnM+OFxXDS9ktYeFgjKqoL1t7ga6TsBLBrV+X1xmQeVaysjDgy2e82Z01tL002mov
2IT4vTzmvdWEfTv0ITrJbjE9tuvt6YlYy6e8b797CbkyMnEYwNpt1/XBaPqwnA2MIbBzxudd2+d3
fER9r2gAB2LsS9+9aw3xIOwrmNNl5kznmU0vPMCoBx6oiK22isYCY7BsvsJNHFW75WwCwxyghB4H
Z9xjTGnvV/yA57lwGq3H2cOI/0DdL1lfv0p06yW+82aOXtzI6sxi5EKK/Mtkyyw00/EaCfG+DorH
eSxvWo89tENz0WUoKHjNN1lMtzLrn2zhfl7ceefmyafOwTVsduqXduBX7Ziei+xHK5YnZwleDHPY
4/iWhR3a2MG/hobeCqRUQ4YJWOeMT0M0oGFwbm+kVV4tJqC45xyq9ru9M91w04lIYV7g+e8+yxMR
+qzfN5mzW/J+l1rkLh9pgb0sf2TM2qEBkYdJfjMPzhSNifel9NI6MtwiqmZU9RPYn4trhfQuXDP/
ngKlqHTbG78GinYvvrVVFsvEOHcLd8cWkJAW6zqc9hJkZueYUT+gB/HC5uJbWjkklKW5K7PyqfXa
yMmsyODpbQuCQsO0MA9gVeDV+FLRPAaf41ngZ1FC/zd1X7ZkN44s+UUsA0hsfAV5yLPmnqnlhZZK
SVzAfQX59ddPdc/cqpS60vptxqoeapGEJAgGIjw83N0QGYCuodm1chLPTfKUZwP0zgaN/uYX5fi4
nfOg69g9+GFxkncp5OPskylnpj2TlJqY4qfpMig3ek8bLHz1YMWxKvghK3A915IfRd/cDRP56RYV
TI/aVDeOH1iRYgSCfLKVFxI5B5U1d57X3KuMjbr31qNU7Qms/VbLq4XUCJS5sM55zJpHsYgnPpKL
Gtbz4Ff3ngMGnkopXrZrYHrkLed+LeJUbbHgZR5YU96tVXKaUNRCYPaucD63CblvE3oCJPTCzfqW
dT0PSeu8zo4MMx8johnyjqic4AE/pHkWTbMt4zZrAmVXaLKn1z216WdDpvaLdVazq2BDEbfFck/q
BTaZnOtkVDLI3b4P/DoxEfWbx60QXtSzrIqv/wbzih7uFUuxIwPeg781B7Twar0VDonSjMCmOnNd
PWYZ12RKSCB4d1hmhRkn0ID6soEiJMy5RzYPOknX5bYeMXpTyQIi41fDoGpds3h0bBbAhTTHiS1e
UjPZh6I2Tx7zfzR+tQXVUE56rjovlNsodbICdIWGTrVLfedzk8zqgCruk5qT+2r0vyAwvqLh1YZL
I1woI0hMaqTDz00KGvhoIYEjUH8ZHVlp6W2QIdnMTV71Wci4LABdwYlq6YswmbMlrhXuErvkV4nf
1hwcF4kgbOlUMDcjAEIf41xt4rhB7brf/ryy/6vU5ZK/9c3Q/BzfJyZ/y2X+46/6fzB9uQJQ/zlx
2aVrO/41bbn+8n8lLJ74Q/muEoow1BNITP5vwuKyP4TPmVQQCPTAkLmWhP+bsQhJkangN3ECxQNk
mf/OWFz6B3If7ivfQzalrr2J/yJj+TvEKl3BqHR9QpmQAk3999AxL5OW9Ch5A9xAd+Np011ogvXT
GP9lN/6dKP01McIz/gXFwzLSQzYsiOtL+EBjpPXv8A4CtqpSWHMGQ7t+gxqKd6Yme86JvW/T8rn3
mf8wVMVHqvYfrYr9/Ss4RkS1ZMuGVZfUV+e87VDdz9P9IA4jIgskpth3p8o/che//qn/mwL++qzv
CgTRJWJRC1btu0rpIs28XeIMazi500fs/r9XUv9eSiqquMuuyeu1uP0L+odcZ9gI6UxgtlqmGnMo
ADEb9RHv8ndPhPlgXxEITPFf5EfRE6+SHCBJwNNKfstcb45bW1f7rZqm1//+oEjXxQP5RMFs7B1s
pvjicYx64ZXB9xpxt0iGwF4dtWFoDPnixNqzEKK8tMW6fv3npX+3mRKFgIfGkmTue7upLTeQ6PF6
A27+QrXNlDw2/ep/gAdeX8m704HzD7Yh5aClsfdqxkKmDM0aWQTb+uiYJ0d8LgP3fvWe//lhfvPK
pPIRUuCAqxBh3tUj6bgM3jxjmSS7MHrauhe3+6Ct+NES7+CZyqFeOqQKT8JzzQUsLwFvsg/Fkz9a
5h3G1ALYyCcfT4JsETe6rlSufeQt/7xf71++xNQE9ZQQnDBB6Pvx+GLtK1cYzwRbgw7N6kfdOnyw
X9fv/q9v/roEPlNBhUuU9N+PoNlypfWgVhOkQxZTWG9EtLQQlsfMpy785oNz9j6w/7kax83DqEdQ
8V5j419Cgwuc2SABxDfL0+Wc1TVUKds0+blUhp63anF3xVyyA3j4BYbupjS//+cN/d36qKipoBKV
9S8bWrWDS9YJTXlHVCHmOF6p8sdDtayvFBpn91VaDnshiyH852Xfh/zrY/NrrMInjJ7n+3M/kpaO
UOA1QduXvkBSPtFel8Jhr0gJ01SzwvJDx9ogUyiqP1j8/VG9Lo4A6XNY/kqFq/7vey7hRZXMBTVB
OZcYNAQpL+9IDHGrDzoWvztJPiIkQiTj3i8qVNTfZt9YHFZXthSzE4XXNkenGea3QdLe1Wlhso/g
rt9sLPfwHhmhVDFMM/792UbjCFPA/SJQjdvLMDWJQ0LbZ2Md9wz1T5B2WQcaLmd5G2wmnT7it78P
nNhc2GszJlxsL7KId5vL4RskS9bWSPfLYdVDluVw/xrTygbwqm0ehqnKN92QbvlIVf03sUEphYeH
7xdFpvTu0QvquFCzRwRq19S5TScMpPluOxz++eT+bhVfeS4sxNn1o333fKLImGw7twjcadIkf80+
4nP+5nQqHxHOdzlCEH9PmZ4IHF3I5CFel8KPaA6111LYXEt3/YhQ95sD6hOJdE9i2wCtvctL4Cg0
tcQ6QHTSxbmMnjOY/YLu8evm5baMisYdHv55936/IoIqID4Mq76fwN0MtIKrGnCYgWB2CCBEBmWz
iRN4YMhsq/4jgtlv3ha+PnENNvgLlgl//xyMC5e4xMETFm4b1yXGQ6sebOV/fqhfjzwjLgWdAqcO
qOb75gFNjGLbtBZBOk9BX0N4Y9Ku/5B4mR5r/sFivz4RIwBIBdBTypCAvTvl0qlBumhBgVxS/giG
xUMyf6SM/+tLwhKMw2obH5N/xVr/didtmFKxU1cXwQi9v8o1EIsx+GLrE+Yz/uv7HFcA2si4+XxO
8Y7+vlRHldPBy6UICNuaOnAL2sB5vUtZ9M+v6JewiGzBY38m4Bx5+C+0Y3SRZZMXWdBsaUH1Qt1v
JsEwSGLNYTFL6PlHtkjn7Z9Xfdcml6D4CERBzyVIKXzxyw1gYIFYr06SAoG6ncf7rIYFHzU3dGZ7
Oydnt+SxEl9Ld/vgVn/Xav73wvyKliNLRsb0Lj/PUmgS2RoLy/ZLNtyWiacz0Z6S9LlLb1LWo8l9
Xzpd4K/zB2/0nS/av5ZWLigMqCZxht6fHuFu4wxGKhRvwwK8zqB0Q/EzOeb7XN9a/YNppSfx1utj
G/gfxOZfPkRs9zU04/NgPpQw333tc0JAR/JEClhtBETl7SH3cmy7TEO7JPD9j9Qlf/kU3y3n/v3w
tlWmsn6TaTC17ilzixjlV/DBCVJ/zmj/JR/1rs0TlCIein51vRTeXThLCXyZtxlmoSgYL6JzgZR2
4OMCf4MquLy1BDsOaLMgPmZ9t43sylY4OYazlhxpK6G4aPth9PigN9r56GikIkm1FXBSe4BFzrep
Y8eunLqdK8f0e+MZAeBTQrG/ovIiEk+GM84Z9K8BfzMfVNSRgVjvqYnotPe+w2BZXAU5XmvWPk/W
PpqGhFj2i5hV3LLvyfYEkB8W8nACZfWlBLCeM8RhaNc4rXtvlrPjxL3/TQzdzqaT9ob0ZB2zY67M
r1Z3uu1jztuw40vgNhDp6P14K/ap9wx9soBXJp5hD57J5gStzH3dO88Ve6Qz4PWkPzKga5yibSch
knbgRR1QMIZqj95nfR9OzInUqLQQ5GIAeQ4g9guR7aa8iRrrsQDNKfjfZsuJdeKmUdk+kS9TvZ1X
3pyXdQjaJb8Rq/SCkldEy8nWmvMkbMBWDxBunpKx2pcQoeEtcoUi14OQAbKKON0wYT7MN/Wwd/38
yJOnUbzlThYtdfHsOFIcmsG+gdr6xnHzM5vfV8rG8JzXOXP3fEtLbH1/lpmJvVzGhSgeTT5+ooIf
3KQNmBgCd/7iAZ6t8xwz7RjPhnSBXLrIsZ2G6nIsyBz7PA9lYQJBkmMijLZsOUMYqXAwzeq3SIjr
MmJAlhfMLq+CBSQbUTjWutuek2w8du6E1jVwTLpe0JQOYOZnywNkf4dZt1BbHfMdQOzNfwZwu+UP
y6Ar2P11F18cJ2/v4RmKtdAQQ3GRiSbam0y8FjdVErjda1ZwDYuWbD1nC6ScYzRIBrg9OHtaRJPD
dgPrwr5KMdgbw7tHz4LvxvRTnX+35Z1TxBt+AgakddETLZ7WihxZ1QakJlAnMHHGZ/xAnxwzf5IV
hbhRr6cmDVWVBco/90lADPgysY85rwzy3QebHrfhqe9bXQiIJ1rY6pw39pQ65akVmZ6Hzw25t5yG
2FfKfi7JrBMfvY3hCKOIRoUlOZdTcoBn83M1JoHll825Y/5+bB+SDBZ14p5jipL3d3J6KDe0ybi2
hROVuR9kabaG+dwGi72g0Xp0hXPw3OfCouE26aLsNKXfthZOX1u40tjNxrDbmqBaXlr+aObP8xpx
sZN+vbP5cwE7T2YuzH3e2HOzHAZrn3h2a7dDkkdChtCf3tanvjU6I1f+3qVKDwuqXr//NEyNBgoO
WbHpSNP5lkq00kcxHFRa6KKoD3MVgeqpq/VQ5l+SRWqyHer5QOA3O97lU4lW3rMlp0x9k+7j4r06
VDf49cpcK2t2QqxG/Tn4nxo0pAyEhgOrbik8Qqf+LKY5zHBPcfwbOWctjya8GRXgcbThB15FxRRX
RVSwJ3T5+FPpBmX2OvOQ+5dqvLHuEeCU1xndWeRlVWj5mUGr3pl/kGXqdJfIMqB+8kb96bbj64+6
FYEk6qWgox5JI6KSLRuaIHMAqGYHkeL5bgUEteuHto4TYleN4X7QN7ptB/WXve0nNHjHePBAInGH
sNzM9xntWi7x5easRctvtXFXiXiR2X4y/GXaWMDQJ+WZwo7Y5N53mtuq7G7dEl9cQ8T95vborPk3
c+LM2s1B6b3+wCIDPWOUx6Vej97GziYTz2LK8PaS/bC6NHAtBQaTxmTEiWycqJ/7V9baBOHqiIBy
yJ0OJsRfJ5fvUJ8dhtrfF8NNk5DbcjqUajt6BZrHjW62Yz7dMhU4VgMMA0CQgk7h4JugD1JFajov
2R4Ko5olqCX6HZmj0n9u85gspySLqjLir4ZH/b21aLo1uzrb18m9WyFMG6iQvtEBh8mc2vpSmx3u
iZzfq/6lnwJn3JvXpojW6nlAPxbYKZAKjHUF0j1u7qQz3FVlFRR2j6ZiNwR1erMtJxw11eydIXTk
qW+iKau0rT09EHSr0hh2CHHqjZFSX0RefkvT8ZGDU5TOP0b8GC119ZyuGkIj93RdLm5SxYu/3noQ
xAx6yE7wxfXDwWIIupEr4IkcortDNJfkcWRruAq4JHWt5h3OJtHZ/DyZszuuaFvPewUeHukuzfLZ
My/GfEno/cAuwn5vm9iI2IduRx7P12B3N0MVG8HRmW/nBR7ROORdUDOzS3AnLurTwPdDqv3y+9XE
xM8Cx3yf/Hs2v4HcgIvmqc+O1t/l6cnkX3N6KusVXapFO/mXVH323GBzIfyVarP0OJ4/sw1CYz+F
iTe2w42muxl93ETX6SdUARqOHWSLmHfjDI+tC2ksuF7yqGk1TFnLBXITQSKasOm7Oz/91FoSZRvR
w/ay0Bvm91B2SE9A70NTqHPd0J0PWQ8NZaQneJONQctx5GdpvpV0ioalDvuca7fwAIK5bTih3ug6
74Ju747OL2meh1M+fBHpA8dPn07yIlV5sE4eq+4LK8odXZJwNPduse4l6a/ntlm6uGxuveZgimPq
U41ZoGCAyMvYPHLYv5CrHRS4VUnrQBklvVksfRD0RPxXQm89dlnhzjFavqd+Bt/i504he0XjzxHr
rb9kx6ErnsG6uStc/1T41WFd70eoI06PNF/xVp7BB7jpGxm3K31kRHa4j74uVRvm47Zbe8zE9OJg
N4lIKwLVvVbu3sPkh4WL8PpomR9I77ajQ4CJzN3cHH3YYi0o/eAkpqdVhVX5feY23BwwAzoPimiX
If1Skr10wHOI2iTqnC6sJmRF1SNzXE2WPJLd12G7oe3z4l1E/ZpUc5CLLcxdEbWLComDOFI0Nz3N
92KmeuXfJNl2CzrgHLRepEJj9TmZvvV8PiP7jcvuvKmocB6X5IuPxs0K+YHJ9mGDZvSKUaiVsNtq
AxUGfol7TLUcVtPci3U9FtRGjkR2VS1hMyAIbV68ZBeTtCGZBebZhtumtHsgVEcKTkaRLYjnfrAa
E+es2RWKP05DEjkb7FlQE4dkBP8j7ZOvvVi6EH7JIZgh4VLRw0QE5mORq2DHGqQIAzuO7mGlRzaC
JrC8eovVKs9Pa8LjrKsC3iJArHRHWXfMVvPobch2gZP1VXmobP1FbPLajp/PLucPGXtR3SOYLJpO
6G4vRUim/JzL9KFXS7wI9mPKPpc4h+1pKyHm5/jnsWIRRksuTrLEUwbTpOmtycWBJxfHLiFk5UM7
DF+LqwiF/FRmp2nrHktU39N6vQTG3dDDzJaikZ3phX/2sjLIJhN4oE3pTbT3dlA7KnPEleds3qLG
GZ7X1ItcQl7Rk98gaqTKQY8QinNfXS/KZPeQqXSXIx3lZjwBiDmW5Ia1T6UskZRlB2NTo4kPf+YK
UdTt6jDxQexg5fxVqXHT6Uwf1uV17ifM+pxJsvNw2zkro2HN8x7J1GaR06Cg2Bz8ZG7rR+2crLtx
zMTTtOBW52JLoh4N9ciwxsdrHpHe2l49ApWaI6g21BduUqIFKTq9JKV/O8uqOVKTrHE1ylNdeCfS
5O5u833YBxqOvjuvQt71CE1IK/zefSQbmBLFKEKW5WG+sh0mhasYVUMEc5aXFsM3hSrhc1e/GGyG
zMhtI+cDhBHgq+zcDWN542GmYtf4Qr0oKGnvQXgHBDho0ixozp8txQGRzi2OIT7E0T1Kqy5z68YF
xIIzx951LA16VZx7BUH/+imdvvstAybMdG6iMX9ZhmNtL4V1UeREOWnDcTtUuB5bdoEb0dmhgGFq
9KCK5sSs0qZlnxKaPSnMOaN9EPbenZ2S04Y58DF73hqONzCFeU311krUc80DLevHfnjl/EfT7pNy
Pqc23ZF6j+ENwADge9BKT6jXZ/lspzJsTRsk1RCIcQkJRg8ddaccFSY4ZW1BgBi2IKCh/PBXXeE8
rf7egxIUCscQT/05bYoYUmYgX7hP+GQ/VWUfZcWVA+X7975f35aEIXeZtZ823/ps3kEEAfHLBn0S
T0UJo2mFXUvh7tvcTgSDibh5HfEVSmzRUFxWOgezSYIVYK9jVNhPZ7V8hWwgJkeRrTh3nuxD6beX
gr8UiKLzzMAV46FIcAGjMklQH+T+Y0OOSTueKyH2LZnCqhNHWp9Xg2vv1hpw4vo7r3LQizC3KMC1
k/WB07/1S3/yh+mQ5+h+jrCmBBHNy9IDY6muchMXaYJyBg0dIR4xwlcHbdFFci6PU276V7s536hP
75xOlBqVd1CxLm7wp1teRwjmuwqUFTdpotJud4nAOxHV9gRlsp8pKQL27EP80pxcdeevOfS22pDz
c12kSH6+t8hjXaRiOBFKZLc05VpmUA1pdw1ChTF91MrLmqKGyOPrNb+mj3X50DCyx3tYDMhdUDJl
dQZXxHBB/Sp0W96K9DNzP2/LXqR3c3rvAtos8jnGvO5bUqY6R/pXpdmuTPsQcFLWXyy0s0oUw115
ZQ2HdX1It7jwwrUo92glXxhKlFp1gZ2ALzrXfOpimzyo0hvTH6yISHePWoxV+3wMRNVoKJ0o+wlD
8XGXnRXmynvw7wOkWfVw5vTglk+LDGb/QJGgel2wIsnj02FO5t1I90WyxaW0r9WW0d1WOS2qRci0
OG7sVJ9RNYBgycfjzOJBVb0m7RB09WWV3y1OlvZNmPT3oIzuXIVt+tn2W0CHHJLWLbab7dKWB326
Br6dQcA8ZhMoVbvCOcwCVRnK1hr/vSQiAr1pkifYNFwrGLWEWxok6/OW0F2Wfc9V0FE0K26S5PPm
fKfzrbtqlcVyjZbyBvaAumpe4eoKPllQ5N+dJpD5jYfS1NnAfQoG1J8Sqa09mToHEe6o+juS3IzF
pIcV+fj8ME6fHCTBaMafSFmd0Al8KCCXUoNShIq1BsIztkHdvSyCHB0Q/hLWhE7+w6keF4Axpb8e
zbjvp9cVQMwKjqATeO5TTxA/QdpL0OBJvq7C2Xc9QFTwU9D/0Rk0AGTFgQMYzdeIKJ2WWdA285W/
FuTbM4CUbfOD1qC2d9YALYpLTfvj6BzzrdRb9zSAbbotwbURmD1OCo2qV47iPa0GIELaJEVYJ0Pk
MNSeqJB8VOaM4rIN0zTiy32x3i34ThZ1smClNnY3TsiHkP2Ea4bcnR9t5QKgRz5fLLqqvBtQa071
jGwUnE5VEG0HgqQQqIBBVfq8+ASr9k8b6cKEQ2EvR3BlDiQUnlpy5Bg/GValOeRoJcOAUlqHueIA
OlhULvAqyM8WEheWxqlrdwVOdTHhNh5Q6Hh0B+CQNbe9f0y99uLSN5NcPGjaiBaJ0dzq2cA8Vszg
81q2M3Xy1jrjT2iOHZqtOjikRgjB/Gu7fbFS6d7kJzbVO3SVELlFCMDpxgGCT8gUGGs0cBoAGEKD
gwK8G0ok6jATMC7zIBlupr46zt2n0b33PYgYpemhbLqoyH+w9DL0wx3SNTziurMbDz2TPvZNsdsg
n12VKeCtso2869fCg0GVEvbGxga8hw95nihwSCnyf9/vMRkGUYFoUqI4j8TjeGi4/1T5MEldkS3T
rBqBjS0QxIROUMK/TT5yr527ihU8TBRq96VYvS+8RV8kGPJ8U7qhc/JE1Sz3ICN2wZKo7uviAkhz
8B+jZX6F1SX9huHqLQ/qzTIEiC4lD23t8EVDv20KtmHuSgTszfna12PVB4u53kt45vpuTfMFt7fN
nd2Kf0If05vJYfAyc8pVAWYfhnc6VEEd66NkkA0QuhEMQtsA7hCg3miMd5TNfgD9ERNRffGV+8V2
UkbKE3hmdoSWRdrtPVgEPzu5FfVhyFj7WFnR3AGdbRq91Hl/OyRi2s9oND8Q0NuOGHUCR3tW3NvB
4WiJnbTvdt3kri/MNSvQLBeTItXkPi2KTm9VJesfk5/Q6TFfEE6CJKWrip2tNt9UmrfHPmuzB3T7
kiRMQZl+pfWUl/stm5DXgEa9RGQCy502FY3HHO9VrxWy1XC2hsJHF28xBJEMHeXS77svAkNn8TYA
d1xW9KAxZlp/FvNMbgaOZ0rrZt4nnlKP/cyQ93BArX1jFDCAnlPAezyxQe3x8b7huathZD90iG65
+FIARD1nwgX4OOZVfcP9ofeB+HWpJiuM05AaErHouS5AkkZ7GnVd7cyhx9jyVvcriuJl8iDlWY05
kPG5XJqXfGaztyPr0jWBX/TTkagkR8ZWevfl2nU33VrZu8pzm69Xg9whVHmH+FX63o+Kez5A1HHx
p8s8gBAftdsCk5mhNsMQWhfXKOg8dtpVToPMyE2prQLobM83awN+rpbjSB86Q73LRGXraoepNnQt
Sv62X829QO50nITjaOp45pY4RuLTXzdYlS4UVpTD4kE+ErfoBn+br+lIySNxl+5VDUl2zvpCAudv
Gh94QUmWl6Hb+jjLeZMGs1Ukhh/JDJiVITTD7W96SuDavltI33+VCzhVxVIiYixG2Qf4Of55CWb9
jdMa9t3yvNN+0y0Xr4aJOQgjDUPInPaFZzXlcGMwIMjIuqwA2xLqhROm5cgNZPy7PC46huSxy8Ep
i2HpgkJ/GikbIzK2sEkdy5JmYZIXU6Xh8DYnu9LME+bW+0y2h066NFwr2YMUu/XXNWXhF0ckc1X7
paJQ5Xnks1PVR1MtBpUzEnb3sTcZyLwJr1wZNWBhtJcBmLT5WXfF3D012cqL88L7YbjYbFP2M/gI
vqe7aYIhuEBPUp3EUrLmiYrK6/eCmBpVRbMWRpztMm4ymsq1sF9yzx2WgwE7st3JJkOpPoJSZOOM
MfnQVbW7nuWUIJPothq3EMmJO0JpCtn72aT1JiLWlmrcF4CGyhtabFkXpRbOBEHi4ooIUXeIJvag
xQJMhVjLqtOGISV1689ltuzASoXiqgO6u49beuyLuyV1KJPIgJiEbAvcITJ4dXOTN3sDiXr/5Jfs
oViu2Q1LwQ/RSdUsS7dTyFPcU+cw2+/nDlK4ugDo8TnleWmgJphLqnMwpmQ4wZ4BU1vgFPS46TKU
gXkjKgFzAFN2Jw+CjOjv9dAb0AOfeHfMs2wDjjX2Xn4zgD7a3FWrTLpCmxkTbq8YSpU1rE5ASQWk
N69lWMDMnN/4fZaQA9jqvL+lbGiTA0+JaAJ8T2WJWWMBNrdjMTH2ubJkQXPF5aVJvrr4zQnTCEob
8kcLu8CodMYW9/5qUSajDGhGCwSogfK39qD7viCbrsUwv2Rj47ctgC1PukDf+dSicUR7iKehIQVK
2vgmamXFgTawrXTQSKvT4m0xOe60xjXLsiC16fN+t23Z8lzmor5sIrGHtVSyxwVO1RjQSa49kK/V
rqfeqbuM6hoadhKaSd4Kh+zUfSzqtV3R3jGDt+PX4PFYiHpqnimGAcsUWLF0zszxt88szyrUh5iJ
xJQitFMnTHW48MR+WyaM/V9k0bRJyBdfImnCxVS9Ti3MHzWYnBb9P18NIJxBMtgdt8CpsJngv3qD
mH8sxvb5voEvMlJYY7m83xpb1jH8Oj0OL4Vtk/Lcbmrir1CV9oevrWsrczd1+DkDyIf35JQ21eQf
kppP/smiIq4+Z/5ExQtkaWeLIkqWKAu9HNM9x7HLhvnidiu0DbvOn/I3udohDytfzq6NZJms3XNj
a4GJC1U6pIpI3WJOEE0wChy/ygQtow03cXYufAU0bU6SnszBNFYjf0umDugDhDHN9IWuE06dxk8F
6wYNxdwCMCWCufOpBrkPxVTaE36zwnqviJdSjPTokZrB9N6Z/fwGlGg2xeMonKQHUdiZPzUgkbQR
dKnT+uTnmBZwNNq4WYvSsW6WyVW7dLOu6NBAbF0yQrhqSnn1NqLTnzlh46LL1jmq31DvidygXasp
pCYqjkkniqEKx4td5A9eRSIqe/4vyuF/RfzHwCL+/kfW//9HM4vuVRX8P7P+n6be/Fj/Svv/8zf8
i/fP2B8KYx7qOlwIUtKfhJp/DSq6/A/w4SV4SsKHQ50U4Mn8m/fP3D+ucwCeBAeHQ3nwyiv6P5OK
/A9FQQ0DEITRxv+C8s/f03DQ9veJzxSGCzjGB97Lhbf9OE/SE6AUKX+KJwC8Emj0sQTcjl5zTuBU
BJDmFVa9aKSVfgugembX9AbjSCwhabQVZH5kQGpuXZegn/Pc5DcZ23pQ7At7VBzyYbqn6I9heIlo
Ssw31zIWVaCLH/1xwX2ASTEFVpamgOaDppoLJBFJ+0iqq8vTigi2gcYoy9He9XBOu0CiJQ9IRbPI
gy5TnI38/s//mSCPgyMX9ASb7icQoOY+d2AT16E7Tv+HsDPbjSNJtu0XBRBzeLxmDDknMzmTLwFR
ojzmef76s5J9gdun7kU30M0SpRKLzMHdbNva2xiTH5dMH3eLa4lgpHu4vxnPblLqoZJGRihV9auc
svO/vQKu/+In/t3poKvmnYH5N7BCx5Nqm8DXsK8mwPw/U1KyodP7srEwXZWMX+3ZAnbKuujS6np0
IZqnYVdrmwTKMH2xA5zrebR1JNXpq9d6j3iV/EnvNc1vpyS+1qLjlMRIcIxTUr67UsOf1mV5cVrx
N97/YsmU77mRZ2pY42XWX0Vd9EdWcZUkuybGmxnP13JtsfYt2KLnuaGSB5Hb//zdn08Lt+zAAsLO
FDPr2EoZsFf9/itMbSvkyzHPkgM8V/Oc1XTzzNqTfEh3mimTJ7POir3sXM8gkfKBAapNcT6X9RtL
BrFPyoiwE+boABDYPcFW1Z1LWB1FaTm/GguQ6iJyIzSXwX6pimCGazrFTBgGw3AuttWJS2x1o7Ep
TUStZMxQcUbdE7JN3/sUZ1tl3b9s7ybvSSMO+iD82LKTfYSGOnMBT9m2atqKCbIZLX5Dk7/W0/hm
GaAik6Enh59Pq2h+aIdpvhkQmBvTmEuURlU5s+Mk9dy4WD9HtwstwaA3L7p4F5tutl+NqtrKcvvz
w1Kg6pfUzval6I9Mj2Ke1zbfWGQ8HMrR5HWeNqPLnCAJ0D7iDzYPNDvM2DZpCTIm423YlTHRBr61
sA4l1EeV0ZQZTtbSHZOiDguA58m3ZzTV1ZouZmtFV7VB+RhM88yt+FEb83gycHQG2mrpW65fqwtV
x9UwyCUtYoyjHn6eytW0e99RKx8YWvmeluwlVZu908zzLnF652wohnOetflJF46+tSPLOv58WFVQ
gcKuFtiH+QL8ku37tqnObkzC1zSEVlObl6Lop1Pf5b5Rs2h66nNk7ahTzpHaRpC5jYkTlnwt/Hyn
MjbEPk5c59wrsbVNeuiRZU7NR9MU4Tw5zcPPZwohh/sZ3xJWva7bmlHf+OqUjpvGsjIIkLn+sIZp
8JymiM9tblyk4n6somovRpR3D/PgPI2Lkl/gjLTNmFRT6s2/jVi/j4BWr63RRrpmPqVT29AzdcXO
LdwCsXG1NyRo2DAaDB6oRv+MamscKzt/W6dCPRvDsNOjtD41Ji5WAkueKLz3Y97+YQjRbxOttb2c
S/hhkc2jENmvZradq4IrBDpqGT+lI56sTNCSVM25bqr+UcfVvl/R3Mrl21m7d6tx4ydz7VWmB459
Gkf3ZXTc9jXtnCS0WG58bBEggBPcp6kx4ie9rV+0enqMWrGJ6rE6i/sHuVIAmoS9OXpRXWqXcd6A
u3ffEQSxNwSZwG1dOVebQeF1tmwlpFiEhzHnnR4768E2K+esK/oUsC8cLa9nfFinrXZBGqvvn0C3
h7mujufWjpzroC26r811Gfx8wbTNMp+ixglbDhDIiXjB66jJ59rigWaCY+O1UIfTXM2fQpXudcyR
a9ZyRkRoNXHlonGvPbB5sNTz6v/f35Nk8+06YIXNz79ilAigMwOx4xg1ha8bpbF1p7J8Vsam2Uer
XnpZ5hTPrsaPamZZ+POH+d28WRGiC041sFZkyvLPNZ7/z6/+9XuzonrraqgXHEnhYCXd395Izjkq
y4dS9RpEbmPs/nUiu11XoeEjxM1MBD8KzKOTzZyOCdESNklqvFgZE8M0WR1foSLDbNvWj1lmVcz+
h2LbW1L3KqllfsVx6UlbvIFVroHiSHVn5SNHyGymAI+Rq1x/PgxT+SGiHs0xsY1gQHk2OuWxl+Ky
ODTervmisE7M10XzMnZHl8Z+Y9bre1eJW2om5yJyPRsnTaP1h4VZYGfoQWwuzClfG6181EZl65qg
4g6/1dnbNe7ChclrXqq7sSWZXdxRCWXbKBmI32c/rmeM6G+VWzab0hWMZEq/sNvdMOshSTQemHiw
ZO1B0XHQur/0tA37SAvvX0rXEF0hHLSJjkWVgTWiZhp0e7UdZPgKVD32l6HxdUXbK9LBc6yHem5w
Y7F+N+eEr5bDxDWgTsW+TYpbZHfBiIxfJDBSZVlvesW9tUm2j6w7orjpJ+uB4zQ0Wmc7MPqgjd6r
FsOw2nnM4YPzaDrHI9m7ZrhO0i/mJqwTh/sSGI0WTk8xOchok1Vo8rE3dqZvRE7QxniBK7m7s7+Z
6AJjLINMZt4QT6cxd4/3B/H+QKwOQ6Ss8oah2A2RPA6OHSRr5XeMl0AJ+4/B5ceb3611ZRbxqhrK
HrlqQ+XgJczqnabaxlrto0RgQI88pJBzXogwz7SwbcI1Mrxem+jl4q0xa0GfmlukwM20MjHI+TNj
PhqTYANlE7DFdF8vBtTbTGNknhExHyKlBt7qAiyFr+xR9ll1ce7Wmedhxhq+IoMydYlSeB8guGY6
RYPKvTEflSV/bStxGclIV1Dah8X2mPuGsimDlHGha1RhBw3nXHU2HMk5DuiTV33c2AYL1OdqP0R/
8iraj7xcijI5uRUoUW1v6EJ3psG+NNifhNNq0n1zLsIFHL5TxCaf1m2l66GmNUGfr9tGOjeV7O2e
mS5eDSYYrviM+a+pvLZUp+TeMPPQmcjPGG3GI3kQq4wSxd7q7yoCr0kCHAyFL04NIB3Xn1UEdtAE
AzINahEAVgbCgKUaxWPTEs4whTk/2K+Y6Wiai7MtilC4TG7c+quQFNZE1Hv3/6YLxzUYzi5b2Ooc
dTujNjH7+7zA/vZ595mIaL908amu2BEzuAGSqR3vVLjxZjJ8wVo0obf+aLUHta4Rg+9bQeIg1pmR
Kco1kUwjZXe+f5XkuV3TLUEYgVU/apKKh1dO7txPPXkbOmszuNZlaucdmXFMPE2/UpbtkCmeO46g
NHoYSeVprP80nSBCDC6gmfyoMP22S7b313PSLWd88K+dajB5Wq+5nh74zgnD8KhxA9kXB1LaNi3X
KKubCDywt/ffd1vnnInq1KT6voDsGSr1HLvtAWEutHhDIyNsTLXwDfAXMwcHnPvD/Z+dim+XEYXq
3BuVc1GKPe3wOWrnA6sRWcuVeSPaO2r4z3PcWRe1hrWykyAXy0HrTvcnOUpyMMKaCxB6dYpPRg79
ZQPAJNbPNzfppj+P8wG1dTPVxev9LCzc5VLRWHTvsab7BpUq4RSbwSluWTHsBl39WCaYn7CUFc/D
cpkc6lINGHkIF+33/TzLj9xuN3Oyg3Z196NenECSOMUGxlIKtJv1TNHGyqmJd0h21bLRJ+o3nI06
nHTjalmFV2XuO4rTwZjT41pTar63rgyaNTvfn4VesW6a5Cva1nZtqh9a1nUTP2/L95Gp1P3/1sRf
q8yrEmtQuLXym4t2O5XzRyfRM/FSdbn9EjVVUGjqTuiITeB4HBJeUehbvF28mXnjyO4wCyPUwER0
Z3ywODAJHDQcyeNvP86WYBprRJeYPNNpjM5DqjxX2ZaReFYnp9KYthW3nqpE+zw1vZZBcW3xSA0L
UML0WDvClzOKaqUjU1dc5eb6aqnjPtO0o6FPO301drK0PqzRPhd675HVhzQKVKtLoMsq3hjEXKQZ
E9+8ST7XwfSXFR6gn0QwLcsLCFaXZbcoGo8EcdPq8mBOTr9Fnk43bDvc2YZ+EYnjWf3AY2W/p21U
+qw3OyVy/uh5/dpq/V4uuwXE0qtr5eB04qmDxZlKgj3kp9HdIum+9bHlCxE/2GVzbhv7mGvV4T6U
WtzyGOkkpcSF/CiU8kVVFD+Bjdio7bi1lJq/bf6qNMbho3nOhpXBfKaavslw0DSfFR3MsRx3eZTt
WMq3WNm6sRdWUqzCeanjPCgXcxtnjGRb6Ti+LsHIHP024m1sYrUg2MX9ptY/Rfn0x7XHT2sgQpH9
ohuLsg6L5jlW1s8kZXsDj7Kh2Dz82e1bb9xTo9pfdimJIYnq33RGJ8U0wnqBPy3Wm5ngQSLu5lg2
5l4Q/pfnNz0DH82Muvcmx/6a5uipmy9snb/JRHk2h+4aQXUO0y7p7Gcp4hc3ZvRYZ2HZms1mVMd3
u1WZzzX1I6S0BhCF6L+e5FJ+16X+Wa3vy6q9qnVvIt+3n/0gT22s/koq9gma0ytWB5jTqDoz1gB6
FyFZSmGWELozTFsYoICchd1SGb8qR/4yePrKGQFcsqz+PlkqlUO6Bg4vqntW7nF0mneVF+Emcxre
jhfyS57mxP2wbWIzGqU8JH+aKj62IMNljf+QG66lza6M16zk/U6agT6lF6W6dEz4jSU/k23pO3H6
Z8zWw9BGf5H9N8C4565KScZJqF/rQ8J5WFGeda6F7DhQpGiHWX221O6WastXORcPKOiPFuff5Kx7
vWZU71A8qC/UuD6+Td/V+j8Y7JpNob26dbZslB7F37h0tf7Wwdn1FA+MwWeN57qyPqrck06519P5
LUnr90aMj7xmXgFSPzSFepyRV1Plf9a5vpiKvMufWHZ545fc8GNJN21m8wNtxA7Hp6qkRz361Bb7
c4DDb9fqz9QpDJqj9ZJpi+U1rNpom2S3TvHFxhhbmw/EahNR0ih/euqHjfmnNyCsh0xToEYVv83V
31UL4B31OTN3+C2TZyo31mfFGTZLHZ/6iMNMk+dBGlsKx1k7sEZFRzoqH5LUPTOyjqFxlN0d81cm
Fc+q8ZU4OSwAY3275cUKty77jlTWITvmugL6y/iwGqoHQoU4aWnAtjVopOGCz/WmyoAI18QgNCVY
e6wxlAQbxmh0TLsa+ksI921N3Z3KEZMU1q7uy9Ff1fmrANa4B/P01Rr0mfhYDMO3QOSapjpkmvPL
VbprZcKVkwzcUG61jth3EK3gzus4HCtO/VFbAq3ut2k6++7Yv0hTO41z82bL8aaU2yU3rlrRc/d+
OpJFhlFOLX0uGtwqsC5cXJWucOCcE+CxRgrdH7RG+Mh/u0Fxx+08EwZUcnSCIrD9Ss3ZMlowoXag
jJhtdxunWTgIUrQJzs7Qls0TN3sJrVIYOAjs3xlpR4Q1oIFnFCYTwzgFrbkkFicqapXW3uaNFo93
NgiIhW96u2bGWa+dW1tumX5dSXsA4paU7dnwOZdP5mhtXaE9VKrYGQVwTDQRa7sOv9dsPVZxtUfi
uPVOeZtp3rdlmnjOqL2MWvclyIRyI1KPU8iv1hmOrPfllnnUGXFLqVxWCzmGeSzUCOO+XWNGgaak
fzvLxYmQlZ9RxpVCt282k2fmCD+cFb3CBFNxbnrR7HglHq1SPg4JboUCobNrj7HUQzkkYLEJFYG6
L/QEhf51HCwfYuvkTs62Lpy3RpYBTTg5XRMxoy8V44k+Y56SWYGWfylcQupSn5Oc7BATatOl44km
qlLK4o1OaBFw1d40XlpZkLEW79f6Kwe0NrIkcFPuIua5RcwQloJe+0F45qe8hDbTOX5QT9+HOzrc
01ap3VHrohKOSgeErYA8mX3vhzUKepekKc72gN0DD8zS0ShW7YMm9kmQj3vqXZ7ChiiBSZHhsjiP
I4YvzeroR9KTzSQ5Whtqt247nbJ5iL0mtl7EzMxubHmzFRf3Duyqtc5V84iyxjWrQ9XJBy0qwkbY
TxJ/AuIueEi/jQv3DN22nY2GK+ivyb1fLH9ET4fRrAfeuj1MVXkh2iaY2UbplhOwXeKbi30zHQlH
3gYpBeAaKX9LiOU2q87UnWr7q1LE66ypYVdEh6bqvieNhKiR2bebe24hucfsQ9k6zM/TKEzSFq/T
vftSlVMqqq05ZPvZtJm1pM+ESzGutYjgg7BtPSM2TnWd/GaAvWdcGhRkYuRxAm2WuZskkQ8utalq
9Af2+G6jXN1ayT3TOH+tb13yNdW5P3877XiIYdB7y9hZbr3rGWvdD5oPU3a7SdWDwbL8UV3Pixnt
J8FqDr0OtMJvFcT5EQdb6tqPia4eSvySkBBIfZMjv+wCr0I/QHZ0/d9Wix6XIiEdQbwRtcLnNZBw
EhgW+CAT7c1Y1dtqVumSwFYW6susE6z8xIKiulu3EX+z+mzfb6PIEw7oW6e+ZlglSJc6qgCK6QRF
HsUPZl8HmfFYD/ZWT5ZvogEvxjoe21VFD65CM1b9VLOuqa0co1wPCaa6Wk72woYdlgbMVxhgGiTe
cGpMRBwnI05rWqH3fvydDMk+nqNwlbGn1hAIQ4qYI+Cusq+x0/3WBGtfm10rcB6Z8pDX+bnT2sB2
yPYrObW1OgmKSn8jnNszMwpotz7FuRh32lp9jfd2chT+DH3TRXkYpZNPNiWWMZvEz1TmlZ+jh4AO
EoGtaqWfRatHRM5HFM3gxgD7BDhupqF+MEaTLIgEvAcvTP57FpydtmOiebxaJhSOVIlwrPaL9adr
JZ6sBZ4Z1rYa/cqcOfvtvzyLPMgkLI5rDjVcfk3WL2f+qNXIbx3zj1D6Y9fXOCumDapwWJjL+zil
Tx3eDacBC9RzmHCIt0QqGwR1vBXRZsEHpjj9W9W5vhxok2f2Ghngxa49e4pc8TLbYWYUz4rpHJq+
C+dWQ8QyIp8XGX6JXQ/048ZJy1Yb61yXg+e2me8qVjhJ4zrxVR3EZd6pmzxH9S7oZBZrY3lFo18H
l3Ygf47sX6V+4H9N47Ca2NzJVZPeZI2vVlpsK2MOq8k9GNOuxJ9VFfEe3H+3ZgmECQYvcALf1LpD
aq03W+39NnZ3ZPgfkj469vl0XvMoQC/8bEZhAvyXfyMVmpiy90g2ISuE19d1TqHbkRq5og/5HDOh
Z8Fw5R6G8V5KzywCymls2WpAKXJHu7xOP2Xs8SHJYBPZsFuIp5Nd7zkfnvq+8yDzDnA+QVVpHEH4
N1S5S9x1ozHZlY62dcbooFr5zay0ieCpLByNlAzO1CsXK9TKKKjTu5Wk861WlKFeuZckLjfAzUub
BnDrBXeofs1QAxytu2hwhu1UcvYCSOtfcwPJ40r9Us7Pxb1sc9zlVzPMfjYYj6uIoffM52n9bmiV
zTT+mIgrWCJgmMGhye/2RYO6m6eaxyBup5OLsrG2U9NtB/20tPNWtd1niYOIWh7SPzpZsXJhOIKj
6MvcE603eQSsbAjgfGzNKAR3uKhLGqTZ9zCBWkZQ79hsckUP5ppGF7XHHMULJMmyiXBSjzH2tynU
vCrNJAMa9TvtjFMy6oL72fbIqNu0glf7anraKAJnVH6ZI70fhlHo2ILkSfczKbC35XsNMrfMlYsC
emg4DC9HE5VddRtIw4duFXtIJLm575I2xFOGHJgwKQpccvU63Ihj1XqxumxLVe7ThR/IEl6SVltb
HE11HwM6uZoexigCFoJm3Ya5trET3Zvn5EhjQayP8IypDsl82611FThDKzcin8O8d68Kby0tBXXs
4QWlzQqx4UC3uzM7EK5JwedDkVoyPLPANXGvOBXrLpQqUFi4LOqnZep8Gwh01gcfM6faBlly6tLu
txtVQTcofgz/mcXdyek/czwwU+H1jN2q9VwQyOr8zqo/9kDrobJ25EYD78Esb1018mptL8S+EHKn
lh+K9qymL2qGx1F4zp9Id6+rG/suVwEW+M0EruhqCShBsRV7u10OHMWr2iM1OsA5zKRy6mHn17Q6
TymeT7vB2chpVwOOL3G9sc11U25r+ZQCTU9zGtAE2smxi16LdMH76pxH6i0dBj+vV2a0u+LEvVh0
hFhNw0FMByVufLokcs5Wz8DRFzvvjCuJkqVCAJi38bLrvQ4O+Nkrb2azd6NjapqXdlx9p/+eCpxq
0LQ7bXEuqrN3NY35298kldDp3bsjgsw6ziLyHMvYm6qNoPVpjZG/1soFNVd37IPe9+95MQdxgm7P
bmoUpOE+qj4IZ8fCpr3NKZJjk42Vt9Y0TvRiVABF4k2q8iXq9SrWE9Lb0L6VixN0IM8QRZdsTRm4
q7jJqm1aRptk1bzMtrFsd1uhZg9ZrtziPN1DWEM/o/7dnUSVx+Lqx7Sgyct4+hdt8SYku0Wjdlk2
ah7fd3liRqjFXfIzt7ZcTgaYJ3o24lLVH3QZQrVg+hstd7d0+IyWRq1DnDG8tjPjWhksRm+0E0Zh
7WR07o5B9B0x1qNbfP/Qonvr1nCz01F4xVq7flm77amlZqAwbWXOS3FxHoph7h+VvD0MdbIbilWh
TEXOrBi4nGZYOhwHODvJEeXNNdnnjMHKfowr3MZzaz2pWpwFVUZH25nKxS1d9eQwKWEsslAGGuW+
mafoG3DxhNT55ipy2SlJZl5UM9a2itP9ZWy5HBVtgYyq5XL8+bQ11G6TwdlQ9fGnPx8a1/pMBuvN
brX2lk5WcXWUVzk2X0zxrGM5634D6vHw8yGZYsczMhH7sOXWccCe4eZSe8u1DNcEHf4D1kze3wI1
LdFO7t2XL6KMuf0iWZWZdpH6qDUJul+dQciNC9hwaz+Wy9LskoR0lJL8Abx0QBTrymvDqktQ7GiV
RBxwaViVMEOzJrC1IOPq4vYRhrUyO4I3yw9nxNSJPqc4oPgWPW6Lz4ZjirTF0xz19PJd98BiTUzk
c9J+udkf01Im9ERgzWYVNksQCnn4+VWJrAtaXlBNOcwCNtN9xq3UJ5HqxXPdu7aXLSZY4jROQaMK
/aWuj0QcWs9CQlvabdkek9UNS3VO3hU5+/8Ns/j/QBYkn2hCtUgJFNY/MjKa0omdfHSw8kbD7A1G
wp1rufmrk/ZKaJoxp0Q3/5Uk0X4hCpV1mxFBYMvTSip8ta0iiwGjnl+LcaUoyqKCbeGdhnYb688a
jfx/iYn52Zb+v5kQckNsi7OfWDCyGu9Mzr/FsWXK2htSncjkN2QR+9PqyaleL0qPm1QuMlCVpbxa
UxJdsuE+2rbb+iEzGI1jwI+O9trTrS/4Du/IRJqtt3LJMUrZZkPk8si/IPLoCJzgT6ZDmAcz5yAu
U/fh58Oa9t+F9vKfnwDt/6WIXFPViXRXHdYkOPo/wnxkqYukymPVo2sXpw4c4KHt+DarSrnMGtME
o1Ko/50KrdWuk4NiEZpMNOZLVkC1Yc2wHnliPWK556vR1+72v3x/91zAfzziJlFhBNW4xEJpP9//
vz3io3SBd/VWJREqgmHBTBOUBo+2kU6wTNmK/pFo6OYOAPEpHnFhLDh6efQuPx/usPB//o70e0rM
//qOeKhU0HBLMyxhaf/MJNJiRWA8QB+1Om0KBg2QHKoPC4k+rqey3jHYG56JzZD0eYfKVvQ9KcWZ
T1QebuV0qveleWiN/CLtbGbXD57mARHDchv11WoalIh0ch7/8/dsa+o/v2vsZCQN8fzqBsC98c99
yFVTdpT9DOSm2CreEKi9eNXWk0LMhnuPJlA0cq95TRM0OANM7HRDrPuuxsdmSV/PVX1P4knYx7LZ
JF2lhkKLGId07cFF/Yqjgd19SnG14Nb9UiVOWrQey6NTryvacidhS9KGy62TjB8za72sJqkrsTv6
QqveupLVVgTj2z5KTjcmVOnIcXkd1YfVLm/VakRPnMQeLFrl20PPRDHtzsQ1DJu+h+dZ81Li/E6Z
5OXsul1c4uyt8WO8p8WkmkmlL4bNvDR/klp+5nIlet1umVZ1+OpWSmJme9yvxHk+6ob07Byzp03o
uRb1VdBOxntbTLNnEl0aqpWy7Y1m3dSDPEKck6dC/VQsSO9uqiReOyynsW+Odm99d4W5y4i28Ixh
VQKL5dxlf09EHYGayKz9jjT3KcGafEB/fnSM+lMRc1iLpgxNR30yFUvfOYJomQT/9Dh/6xox/K1i
sshXo83W2dYMUrKo5IDr6sNSFszRaU4JpP+YxprW1nol40FuZ7Hy89mpr4jFIGF2fHekgZC1Rq+5
8litpf02Du5pBmXdiA7IrVUbT5sylz4MYSKqxvJAD+o3FdJENd7NFCVta8MPTv4AURtoBS8zUe/d
MOxlthwddzrrunkz84NbDufCwoBna8sHCeoKCe/beTStDSmAejiTUZJxcSIslYtXKvXT2ObfWj3m
Hm03XvaJakb2Hrp+G0RFZNDiRoA9BKVI+q1+ZPxLgtqJMYZ2wsn/XDRAIH0xdkGLmTTI43UTE/iQ
jfAMaBQxNgsmqfR8pGei4UTw6bWtf5qseN6wwWB3f4tGEf3qNMlPrm+8Y+7wwreJG4K3LB5unF81
hTS2oCdR4uixE5xSs1KSw4ELvMlPuZRJ0NQtIJ5hY0FNaUuyyt0WaCV0t+5essZgtyjL3RKza+so
32eV/kox87cWNd7OgYa8NBLyIpI5FGnx3M5xuq17DP6Z/GBbQ65tU8GLQpelczCHnuQu9FZoxnBQ
mSbYTveCAVaA2iwIvfqxqqLvZrBfDHxSfjlH26S5NloSbYbWzl9tfHlWMfySqXtNaoL52T7mCSX6
5dTvejvvjSI7SSPfO138kkni+DXHQXIlGbMVrDnoZLrvVEaQqZMWlxaVGbcINofWvAKWardZFOLR
aonksPps3d1K3Av0t3yYkkVcTMYGUZdc8jRSfBN63NPzGuffVDlHkWBeaHqj3pVjLJ5qK2UY1pgn
qnXhTabyiyGvEtRs5/X7Ntv1U/U4ajPjccht7GDKF5Djc6xZN0UUp8HM28tI1zvNrnqJHTxLaV9Z
m3xWr2uZfJBN3G9VLJ+2Zv02ha3tQKzeWpWSF+4pjKLK4Y5zCAixHgtpFF4S8X4T0jriMvedsvvu
aoeoCHv5O9wX7lDY6V6jmr9qw/5g+a5+dqW9WzVqKmtodC8r1zP2JetqmtVNMXN9W1cImUxiBMHz
RyDOgewCI+OAczHY8F7qMu4WV6zLDjF5q84O7omkCzFHy3PczROeUrL48X1lJ7WnwuhMdZO59opU
HfaDpZ6KIvN7jTSkatCmSwu26auMVgYVK7PR6d3ZMOL4asTttVYh8bV5gSdiTQIR/qiPOqwgywao
15WiDgj7f47cUT31KecvoYNluOD630QN4TjZqyOtlIIfW/E8O9keoQrEjUSOHKdpteg1r//uxGbR
7CBp+CxVW56a8qiuxh5Y1D1ZvHWuBluuhqxpjrPe49PIzMxTczYCF9I55qP9pIhMfyBXgoFpWGH8
CfABNV43quk2VduVReplipJP816rUENZPfo9ldXsFBfF6NTtUOg6R/z4gogUyPmlrWIuM0sbALgm
cS1T4ruUKnsy7eTJzUV3nMqpOS9lHfYpmI/ar+6p027S0DlJYucvVpUcmIpcWsQx9I2q25LPM29a
cISxEaVnzvqI6UL2RzrpELtYtotUrG95E18inoIGym8hpmBbJsNlFpPwpIHSU47MgJzcL5tIho5r
d+c0o2V3+/hZdQ1kfqU6VU16rFWxXm2679iG0LIUhMdmzh5H1gSoMaUSeeIu8EVxiVvx1RtmxfHK
ia3zjoIJuiR17VyjWEWF1efnCuSRCHI93plLZ3uGKZuLSwKawLS/zxVTQQhidUiRlY8qQFBa95Wv
oRt45AzhsFNa68y6GSijkoCllpAIq3RDPHkjfE23UPBCfswIu305HDA2mtws0rms8GohUJN2SKCt
vf8h6ryWG1euKPpFqEIj45UEMykqpxfUjDRCDt0IDeDrvSi7yi+qubbvWBKB7hP2XttZQPaMGkdU
Tu5EyKhrF0sNgqjB0HH7kobowpFc3FWCI0ewj9lgstN3qRFnB0YeH0ufuFeu32EXNw1K9AHVpL8U
7/Hc/o3HgtF9jxwB2C+yWjz/rpGbkYhtPLKd7xI8ksY4ZL0RRBAfYjcF4el/X66YEmd80ocSy8ya
NQ3b7KpD/uXRD+KYwYU93rWt6PfO4lUbcpSB5mVzeG6DOtsno/mubirymF34Ou2Q6ouS7Qt2wiOB
QzW6mowRSd4OwD244+EMntoixvvLLEEPeYCXrq+isaxPDLpZzwZJok+1dePzKJfFnL+4+yyugL7l
H13V9VgzX5YWKZBXly+5NTYY8h00XaJP131hia3dmK9t5+WnkS716BVs8GQ4xavUDsVxnBb10rfO
o08KFaNT18W6CI08s8KvfHCHM0PniAaUm9m2j31y61ZtLwV6lDRXNOsX5vkDRrCYQtJvg41ZwYtQ
ZI+yhlQ2C8V2ugvBAkxB4nPFyu7UolZlKqMKPM/to4UJ7KGL56NrleV9WCD2C7z4FXWnBZ2rJEPF
ZrGmLDJLUvYjTpV2J7hpmmVpVIQDgTb2snOnoT1oB/mZNZWAS1qVRfHM5kc7dOMOFtyozgwGJYuL
gahlX5e41che596fkH0IzulVl+f2gVAn9VDdwkXTOV6BpqkPhVWeLL90r7pguDPYct6U+Xl0GOoL
qR55F++EmQRHFv1/hvDOL5r62AcOJCnHw/RjxlgQOwxphrlJygXZlCLxxjELdXHqE2GDFFJ92+9r
vAIYFa4iJQ5E58YFt+iwEXZ2rFNE/m4BkIUpqYB9Mdzcn/GhKMrnzjWdU2ZQywy+OWzkHOJ+biS4
FAya4HxRAXgMcS+Et0vvgYVXee5aBo8+dVRkYzfatBV1miPT5I7qz8C55p77odJ7ZOTp6C3H1hoG
BoEKXV5/VxNG9zhbVEwUju+zz95Dm18DTjdAMFZkABqmKOHMpDrYGyq/WxR3RTggqvYX9LHSd0En
ZAe7DOqjruiaWH8VDeopP4kM6BfASqzmOHX9/778/mPDnmMbzuqthHl4/v2CTaHH4480cu5sSJGZ
x0g/mN88cxAPPpLHaOl9IxrtKgI7jHgE2OOc6+04+fqUzclD5qgA1WtnHr1qigxn6Y7dbNq4lmPN
c2UUd74JrHUsZXm3ZGRpUTrAejNvEJxOFXfm7cvvnxjbFHfVHGBss9N8M5hMdcrFUIcGTukTvMI/
TYNFZ+mRbXoBKFL2P1tyvuH0hdaDbS/RoAkFSrmWEgNsmB3y9jtJBWupb/d2WEWYfupdNWskXBUc
SW5Sd5uAHeaagehdiOuSGG/46ySlXYsDUorx6Na4EKWVcM4h25vt8Mvyl6eqKKBBeg9xNpy7BYu/
zK/ZhDzAKK6otfXKQw+BY9h586rhZKTTC2HbP0kDpnauH115Axi2xo8rK2ToS7PLfOy/LF/bAlEv
ZrrHsCzfCwPdtSmPqPurVcX1tinRgmVOX+1U7B5MdNgrd2QdgJq4XBf2XG8NN/tL9s8pzwHPWJPm
/WKLV7MJMW4yhcDFoZTDu0PaEzWavWCMUnQ9ukiG8Me2q5BNUbLgd5RhB/Z2SZ7dZYBjWbzJhUwq
imsLrtYPbn9zo70Zc3FSPmWN82URvbnDhkxzCdwExRiejwQKgxNGIbaosMOF4usEocDMYITmez3x
3aZ3BdjRqJ/lXVY8yRkEa+DV45YZKSojgUr79uZ0brZXzGaQWcQbl4Zw1Qcg1CDBiO1UOGmUm6yJ
45gxrpz2BuK7NQlGWwdv2QrDJGLUP3lfzgetW4TXZRm5ZfVXIqHa2Ga8ozwwTlhdOSwYDvMufQ6V
nNaUzf22SR76UaFUsJFPjayp2hzZgcVwV0AIZMLRrYNJJpFvb6yc1Z8Zs2mfV6FVNtzx+IH6no1O
Nq25loC4JQsvZ1B+2FJuPSgFGwKsEY3Ezf0Y2GFkKgylPuPQitnKvon7bdI5AAfmk8z3XmOx4pLI
D3EZQwfrxr911i0H2YHy0tNP3hT3ekianam/6PQecZ+DrKy6l6Tzrr/HUjH56Q17yDXG5srJJCKU
orgv/RA6BMmUITdmGnf1ppOi2Zo8BjtuAv4y89ykuVwZQ2scSqApuQjOWH6+F6WMU2Pg9J388hJk
3WkaEokNQNL3NvpMHXycIAasbPLhkBOnatOa6i5pLZQhQfe3gAg4UK9sQ4MYd0Tjd33BMNzWQ00R
OrwjGeU4Nmv8p5bf7dvwVd+utYqLMXKsbolSXhTltupUjdmlUdln62jAvc6IuA2/tOQ/xLeFLFA+
xyBL96aH+ow42rnjRy2tGoyKlfyxEINvatfrMex07zWT9H3Vxv3OMxBjzEEoTknYPwx51ZyazHXX
HlaCdR1bm5DtOw/NMO1NoIprZ9ZPRhs3qPgK1qs1ol0OilVaAz9sIWlZJZV+kCY4I6zkww0rEI7L
gMghHjj8BRiOjL9qssQFoy2ybD/3t4UWh95t3+cMgSu5pcua+K6iY40EK7KqvmPl1c+1Y6ytoL/6
Y4UL4ObqLuX0D4rSC/5ouWExTn7gg5M0BOaF8dkbLWhfYQoybFncrVe86zYAtFPszCITLzFMmaAJ
XoppJodRkVYY2O0/HSAK5J7h+VRn/OmI/YXxgsHiZCpQK40Po0E2gK/8gXFBI5pXp77Pp/GlUEPL
NdvDd1YMkiqpBFAtFM2OWa5NN1bbLBwx93Svs9nZUciMFVbZxOhgIDOw0aB/Rf1cFcsXs39c+JXj
PGB4Y4uzztPwG7DFkdmIsdFp/resNXi82I4SWy37YOkf6nHugCZB1phdL0VLNa9hfbZAVgbO6AkJ
Wq08mmxeK5QRtG0pJpm5FvUm9YaL8gWMH7MNdqFHS+rX4DckorjfP+D8xkuQWjuwSOjwlqSIMi97
GbzR3kP1/hNwFp9BF381nGNuNpmHyUvT9dzSFqVdz4LQ0VGeJycuK0wLpXzyST0skvYGRXbvcGyz
Bnd4dhzTKXaB/VopdW/xMIA7G34Mya+vaupDm1rExNz0yaXdMxhJh4fQo8Uop77YGZonlKXOo3yW
ji22iU3AoJDM3SWJLIVtJ7uEqyPMOudOCuM7KIoDmp9jVXl/mgq1t3KyP/yc4VE5qDJuuBDLYjlX
orzQmICIhjt7Rdm/KnaWcHsICDCPoVXdeTOeK2lUF6Q32249hMZLLuqW70p+iFs9nbPgo1q4bSaZ
IRaJBe4Vxabblf1Rl8tFgIoK0YWdanaThmAE0DakOQQYHCO3Yx9Ee/9EmxevpQaQPvNLDSaWlVW8
oQTatzUyftJqA3a4Ekx79dlaRX4P7ebLHiZazvy7FJDKsnZeufOwXKuxFStamWpbjWO9Sgleb+Lh
GhdVc2nLJMLFPBE0P7PkTdTRChFHWZX/6OT+peUx2ZWQSX2bIYPn9o8TbxfVMXk3mQj9iNENWzMP
oIlVgToYu+5s3WhvvG7ANZcnU6FRV8EDwvZg7zDxC6r5L4oymjgvjHcLg1vGFuk2c9P7JCi2LfMG
+DglsyA3/9e3CEuhifUno/e7CA/rxgOHTRIrhX+cBs8YEvm/58xyO//GL0qrw4BdqPVt4ImV+6zz
ncyT9ljdnv2M+/UVLG7ktJA2tOWrF5A9z7itVBvc+dIYOYcXzK6DvZtwE1YuoX6mXJD5La9DXuT4
MTH2auB6vsS94RioGjIsLH62fDCvLi6AZ0+1Z+hD+9uYTHv8DIBDb0p3GHfrNshqZP0WYJrQ/2Pa
bP4X+6s2yvBc8GsRiNbQYSnGDm6XHPh1WFz21XpeukuA1mCDjRqG0kyS63g7qcQ87puGcC2+P0Iw
YxNFuZtcGphWW6c+F8qsdlVjVFurTiRb3UipAlWsHA6zPzz3tvFgtie/xg4BqYbGvQyKQ8MgyPCi
ctSwwvzxAp4PRiZsNQJ43E2TAQk30KWUCfwwWeSv9qALQLp9uGI28heixbTOjOIz9ab7kADWDQTx
tTvzklkyYEHmQHqLaySkXauiuHVQ91ivWSmCXf6ThlhIIEocUFSdFq49UN6K3l1gV0qWJ9uIAGTs
MmMqmLlCa7KydxUaD8kyX0JRPpQjAMSODYoDE9Yf/c/eBvOZMsCB/TFTpczISQKaHoVeZbImVLf2
QzwyfUqwQ7fdhPcAAaTfIZ/RXt1tWk9Q3EwDZJNJIOqIx/meIyzqYglIia6Ya/Xv0Nr6YJvAdGV3
hFa3ofpXUIGe8MMzQesTkBgixHLnWdsyvTMWdAgqj+U2y+yLzRHLwtu9U733XXmy3LCQuIvzkS4e
Acq6b0qwpV3mrDDsgg+UzkpU6TWrRHVgSZNSVefWY576QI4YQuCzmdYB3XvQIx32JZGqpS8RI6t7
4elxQ0+NL5UBXA1RbDKCfwt0lSPW8Q/RPlTObS9yntzcX/dd8Vm2CEkZJGcic69ByA9Tl/rRhWtC
Ei9nlI/1b22bw80xTsWZXrpMvIMxyuIzYJlHPJon3fX+qmU0eIfQmq6RwEyJzBXvRLORY+etDMAx
UVC2LyMlxxqcMYg2d342x/zApcvjasTXHItgtAwFwAu1fOeZEo9mhiFpRv/R4RBk8IbMtycWvdBA
8ETMR1zcQmF1HSY7O5MgdDW02AZhrcjhuVqO8FDa+E+AWFYeQaHidTGaQ2ewtwIBkEfeFLaR42fu
FlFew9YHbq3iZsSKGt0A/H21rcuWq9Sx3nSbfg0+fXwwGBTkNgPqwQGtXjrpUfXTZ8/jz5I3QEya
kFi4Srlw1l7zlN+wYW6YjRsp630Tmj+BHXwkY3+2B34VMuTEpj7KDyoOh3srh2RdJjbV1VwgAkim
cGvFoLywsE5ABLJLlk7m1eq3ZEVUp2Ri6RPe9gIJR1VdQPNsRh9V2+ScqxLyP+urlywRjGFemxjd
fTcOb0HXvvg46oE6pgYyeJ2ER3O4pl0Gd2lgzwH7qXfT4UNRLKLTLJ90bV+wBSPBT3EmSyHiiMvm
FgtzFqj1mdvho0dFcWrjGHENgV0g9Qzkom6L15C9vma0heKCQYuZTzRgXYHQUNJUhBqLIxUf814j
jI956K+LaiSSpN2OmXqDCZevUPFkBOO6bF4DEPZc7gximJVO470lxVZMCsldvXGqL9ST+2xIeCnH
Zt2mxU7aTNVsqOV535uI03kwZiB6XZlsO9zbOIIX7i/U4wq8SujSVC3Ipqc4O7XwhXHFMo+VaWTO
/ofHw3xq6InY1Hv1GacJesblV36s18JLH8Kurc5YAcyooR1KW2zSLiEN0zzPu3JhAM9gL/FMd9cd
GbkTSFsoALWMp4qArG+nr++JpTklI6m+Nee7IdVG9P26ig1iuv203RedX1M9m4BzvQoDbjUjajUB
cg/1Gmtgc8wl8NTBCw5WgFOrnd322HHTYFcWmI9KyRRN9ruhINKgHlIm04hlZzvb04VUawNsVtSa
6ZuV2MAL9Wkox8Nkuc+ybV8XN/b53Asv6grmOy0kslqsy1DcZEhdRGl31zghKWap3WwSgcS3L7Hq
AvyLPLRqSU5Cejn2E6qwdVqi5vddHFupRAYLQIzpanifbCxP0Lqbpr91puK1NBkkNF6BIz6BsRN+
zT1y6DZfIvyB9go+D3XuTMxwXbCwLBWzfDadYTVelBns8LSDd417HChz8Oqlz5CaGBpo9y6tPDCU
Ls/xsEzrKeMXmIfggKas3/Cb/PE6q9p1A8whmTMdUaBF2VC09/5NT31LDW9bJMEodhgep34kahVv
u+CBGdGdSBhbgDkiL7tg85kTmOLlW9NopoiFVb/R0kezAn4xkiAxUGoQwcHaaOPP9rI2ncnbUa6H
eL7nDxeVQOG5+jJq9dy4Odtgi/S9bEneRW18NKabH3Ui7U1/1uPwLIcSS0ny0XY7hmWXeSbRoS2Y
N7rTfEyq4HmQPtHWSC64uZhswDS1n2GODcxivDcL/iWUFmXhK8Iz4hRJv/LnxdnmLA0ZuNZv7E+u
3oTdylquM0OMI95McJl+8VALy3hJK7wUORNSbTrdoSv1zu9HyF0YZcC0ATHVNH4UtWz7GgtwlpXv
dQ8idkkhVjLF3Lel92znLGxrsvF63qRoMtijjhX0viHAeOyVsb9K2yDfiMT7IWloFUgtYada9a5u
fHlfGjmM2qF7Zd0X7+O2jK+6bn1YslJ+gBsfcn9nl7F4RwA376R7cAtD7sMOSLwPwGHqVXYcLsJd
6IRGIAJV4zyAaYMCpj66Rlk7UBMuqtfsvfU7kulZ7dsfYUiekIPal+fSQC/J+xnT3qfkE2inZCiW
zWbUBoxVArKq3Ti/NoiuHWSLE/LN9U0wlMfAOzWN/IR3EvXmOez5b4IC46aRp69zCZfNcmhDn6mo
osApEw4+Ro8NfDiYpMl7mjfTNScjh5LAWvuTzHdweh6CON+g7pt/M0td6qqlv87CHY5jQjtDNgzj
gg/gjK8TojqRjsUmoKEhs8N599DEkbNOfPWYLpwwJZtvzJT+CPQA5RxqON7MBfCu6fXjM5XuxrfY
mGYG+LHcfKBCBLzPfnuji/rLn/0RY8nvApVfPt9WlNCQN0cnyNmxkxPCh2X+xIMoT2FtgQod2XVO
tlqLEk33ShS+c7IySJuBLT8MEgE4swckhQ828vGVp4lZ8nmCQr3ss54qGQdT+drHnPksNvJIKv9a
Q/5ZZ7321mYTProCPqM2qBZcv7dI9ib5BvbCIZ8Y0bD12DZoZtmrPcSO+9E5/VNTKm839HyUvv6n
XFsARgaWYlnD/YxRv2QGRSaJedfkLEXDvsYd6YoVlVm9MW5dysRytkWbvbarGHNZDDEiNIzbfhYF
5uSkQyTZ86xFD8uhL4fnonH0jhIRlA/t1WQjSfeu+HbGpY5cH/skrnRqj5JMj+vUFf6xku/d1I4o
P6AMY0w7cdalTN+zAbvYT1DwuaZ9Xh+bOX6ypvQPPcKL5VouZbk46oAgHQQgTpBu2LSY23kM/6WG
t5sbEK8+0UwREY5bs2yvNXuzbe+U5ETgjSzTegsPaNcX4/ciAViUKdMfK5i+pwTzH6IoK8MlZU0M
qFp+PEX2URfqEIRIcl0s3s0mY9eCznHXIWUIlgADdk0VA2ECAW/8U0H6tThLQJr424XcSvrDhM7L
Wu7MHu7KoOdXhnMbEZYkPIgwkvxO4a8ePDNlZ9uUOdNgj06Y8zocjb+Ivw0khsoDtpelG2Hqg8fa
g+XJRkDf5ERIP0Ioxjyfwgy2va92hjAAZzAigD8QB/1HqxgcI4NZBvNNJ+CNq7ua2zKZjnb/3lry
gOFm8fXFpjJFzbZS7qj3nfAAJsCpXvpPv7B/Zq0+wsZ8k61+D6tPvxd/WGK1js80Rah83cTh4+jk
DHW8y0IwKv6lqoqEQc0E+iN7CzPEx4a11ba7IXXcA8VP+1J/OKiNNqAAQ3ROeF49jNllYPX0ASYG
HlCNiWZyi6qFMQDJOgO0acIQ+9g4W9oldRFaIoOqLQcksi8oEsBa602cU2o1u9lZPv3SnoEFx3xf
hOhkxhdiTIlYFJinmWRbJep7XPyATde3c8aFcyTFgOFHaKQ1veQ2pOpJHQyFmdnuuaD7dTpToCci
wwrmsOYxHgzV/9SlrDZNPxCZkuVPvR3Dyz3a4bVJmN6IzDrHqVFszY7i0xX4cD21AvBA1klJ/ANE
WcZPS8lI0+R5aAVLkdibdwso1D5M8BqIE2qrbQhcnlXDI9rnsyzpXmos3JHX4iZ2ne8B9QymNmpW
Z3J2Y5H+q4L8n6WNT+iV646ogKieEUPA7eWYm5a/dTly+1mfZlM1kUnGAzK77xKmH/Q15xv1/T52
xGfX2M9+i46sa043YkK+/FtIUkmX11S7b6099xso76zMf3DSNfjQUYMu3T+6B1ovmwVdYe0Cn8+p
ykT52tjZv6GrqjusLqIlRk35oDODqn82WZOsFzlAqk09Hw1zzvYBwFLII2SRZjHmDvwPVg5zS/yf
2/vm2lHinr4Fux1kMFnQwHi6+mwsHx23hX6KbuaqbLiKkwuQJSs1GXSM2MqGVmSy03aXjBCfRS7v
b1R1O+lpsRJCZ/DcuopvJFfjd2oi3K2xwK6AjD02afIuXRxHbef+JT88ZKngo2wh4cl0GkT45fjd
1yY05Wl4TycOv6Dsvty4vSdnnL6/H1Rkgcfph/6Y8ik5M1dWopp/NxN9RH3PkgMoTMKP3zyY2ruT
9Nlew/PboXAkLQpSg6HxKPDrQ8CL+1blvB0pRmU0S6e50g+VovNQur8MreRgqvM9uGoUbDF1f0WH
iTNjxlGVXxcdX1UTDluVM5/JZ7KrqpYP2KoN3k5vX1QK6AihSawTF/TXZ/QIMzhjbhzaoKNEDctZ
MehtmqAvt8IC1AkcvqvjVeUmE2iIXC8WOzeoP2xlrc2lOHAvV+vK/IzHct4KOSSYX3gyJqutDnk+
FButVPJBTYAzCIich8mPcVGLQCaHSZevUl87TIXN6gCSHOhyFZyD4TnxeHKGHiHQgqZQ4iBja9T/
jZP2X50hVZLu+2CWGg8stxaP9WGpgwtkWyDvZrC3eI8UwhkCUi+DY+/tsPyTyzd7jjk2jdtlhp0k
kOz6EkQq1cjiPy+BBtQWGCmfElM4n1idva0CqSGDaljnbJjhUCn6KKWZ33jEAxB4eC/j9MRUcSTH
dSmfgqjWrtgHuTghmoqh1KIoCMkQLAyTxBm8Mz7sig04vZtWNNnk45bCsVnXPt9PUhrvzDxkZ9qR
WYwjb2y+KeLprUr9T9wJfWiyaeZ/yN5ebhpAWpSRbLG52FZFOv/FQv0VN/FnPnvd2auQwWbtAoxt
MytND5JlvEGh2bOGnK5izr4t0vluygfmaAnWTItaEglatwow/dxOx1z3H64I/8aTd5/D6pUF66PJ
AfIV8Fa0uv0e3DVNz1om9niATPxmzXzIsuOah8+EKvaBqfRAJJK+D7uBjU0D4ncGm+As5PUFCT9J
37sRP0m6jf3k3kd+NhTzVeeMCok4im9w5/bGre8J5TaTMYuUi5UL4MGd15nTsSoc+LE+FiE8mI82
5qOEAS+3ViOoixyPtY8LYVJYDRdvQlFAhUeOxVeYpAfTJQqwL41vWstvHcDBchJs9knJ3zbEZJDZ
N+RZ3X7FXWisOo7oVWiEf6awfx7RVQBtsFeFQ9kFQ8zbhCCccmEf9NJB/1HsGtomOMa6/Oonn4lq
/4438N3q4reEIvpFVuG/kikEZhP/KrrwPfNrvDOLw4y4GLfMNbZzG1z8WM075vj52tOkDTXxN9uJ
z1qWF9ToEZuFBZB3dvAYBpmyrZloI2LN6vcKI1jm2ISwiJR/15uOtFgP2XBsJn+nW3evGOmYtG1R
cftxKwIEWydzTn0hdhL8EhSWGVuR/4Rk6hiPJJcq9sOVOYGPOxLUCrdTMINX5N01ZYiWMipQ6R3T
n7i2CLxxJLlGGerV2n20YpcaOb8S/nOGN5Qw9zjE4L5WWd9QKwR0NoHbbDElIf4wEnjbwdcQsha/
NWfsmqobvyjsfoybkCeobzA3eEvUDe02aCRj4gDh/YBJY2/OJk5/MyExDCKmI89sT//kqXEZneRP
x20cMU9nWufJd1u56naufYZzHbX2+CNvLvnkbII6Jl/k3zAdKoPiQwlMTpbNxCcnLs4RPi+ptzxM
CXBH3c9rZQ9/JstS14zQvUzmnwUFBWWbbtaxObuEFKFLA2a+unfIGotBdfXDNxXyPiR0RWuu4vw1
Q8hycGq0XJ7TMfhIWDgsBHKkJr1YUbUEf4IqL5P5RaAw5Yp6H8MEQzOj+gjBWpSxhGPKCNy3T5/c
Pu73oSvLqHM3rWuCs4nRbdXC3kwumT9dD6zd7FKKa+NI/NdPhqnZEz3Y09y7o+YAvewkZz9jGjwz
cx+aRmF7cz6aYICqZoi1QO+1St1gq+r0zXQBUjcjc0WSC7aIdluIBjbBBU75zqezJYVm3magBaSp
X/J8+Sjl8hho/SOwTVcagWyK3+o26HVQS0SJKD9Y40K1icmQXGhPI2tZIi01Z/L0klcGjFDJsecw
L0dP7rId4ggPeYG44YgLdYdwOzjWVz1bcLYIE4QvIClWOSonuq7INPHFTkhYwjor7wpzcZ9u/+SE
YEJ5AqdjVzvqASzIU4CWbYQFhHzPLtWl7eonbcTed5rCskG9s8ZErXcJEGm22XxJjXOTa/uaMPho
/EE8a63K62D2T2PmTmKvEwKPf+1agQAuVIa4KQm53gObmz7crngdkqD5ydxvJfH7VjxSI9LJh5qT
Fhkd9BADAfbci/CSG1UwgjBBfo1Czbj8/4sHA6gtOMqtsLrDPY720HHLv2NYJ3Clw+RvFxiUf1cM
Vw0zRoz8VUoYs3Zl/mfsgqOc0vkNncNFdOjSPNkRa2uamAqbVrBMybIXGY5Xe0mbEzqU4MrAaSKr
GkoAIDoeTYGSNumLAl5uQ/btZDNALuKV1WYVAhp919cFA3HbSh7AprNYvhnoupuzjgrwfgKeeXOC
KPLwVPlADhYrvwWaoVuPfy0wD10bxi8tVveIcSIhluMtIb7RSwV7obqIlPnx7RtYDE88z14T43J9
ycNwfic/p2NIxtm2PGYFV7Ab6Ok+m4VpYv3yTkmO6S/rLaJBf31RLkx6muOxPlNT0itbL108+o9l
5v+LlZ/te2/k2huBsuX9aP4tPS9+NNJ8ABqE39ahAoOgxGdn5OU98AibNtP/N+NnXOVOZV/ionf5
Nydrt1Tc5ejKw6ubPTddjXV6KsyKac9kvAhcEdvKs2C+VExrSMKAw8hs3IGU3E5zt6vDkHF2L4zX
hQNqteSqPvt2c7GtLADrh/zS7OSMSiCZNkY7ahZMjUXUH+nTq9aAjRHcsKsS7hXXXfyMrZy9zFI9
0/BR0atiipKFlKo0NSo6qWfeKP+S3zCvwPL0qtTVUUFcjH69hb9ffPM2xED8d8ODk9VXgQ+aODZ/
bXTQJvE4eMkxbDPxnJmSawIX7tab823dBd1x1o46m/ajVQbDkwLhWE+mA4hoDRpFPdnxRtMiPP7+
AwHwS8QM+ruwBoUzP3kt0S3DM33VpZ7fPUCtXSDcU5COfMSeRShPxwV/7Hzr3+/Hw37PwgyHrWQ/
58FtMNZU53L+BOxn4S3vX21Q95WZopIK7Z09pPIR66yUVJspQi/ABTH4GS8EoJSI0y/atHZ5pFxV
HzvDBHY3UCAFYzyRDIXqem5y9zR3/LpNVp6Gl18tpfMrLUK/++8zZ09dsxG6OlVOeLaXIby3neHR
C5ufcs64IklEQH+DNv6tKsx7xjvzQ5356BaNMHipyWQZJ5yak2fc/X6qmYDRSmX7PBqDOg/DGCDr
Z0jVSYKt1Qx0vq8PlB5/2rleXpaefWtR3xLgpvC9Cf9Svo4vQz2dtItKMoWuzV4NPbkCGeaEZvU8
k6cV/T4oqaCEnAXrmbTGfNZhe2pR3KjU2uA9CXcxnec9ehEC2HzUIWk7/u21rL781H1LQmuj5ERq
du9YxI11VDe6u864vSJ36jtIyv6yH80qRLOR1zz3ianOk1O+hVM3A08FHkAr421HxsyPue5QffTP
geW0T9JaOPzSAK7WL0LZlIzh8IoEIO3DhaPHFpHNvvgWvYIAK+0vtnCsyDeGcm+V4FtsbRPTmos/
TelYZzXhJ0amCTBBTclWOshTY+DEv1/YA6b7zjXehG91p8DuGXvd/hRb811HngYuALLIECRqZs5l
CCszYJnP10gGdPpapfJcUj0FHDl7XQftfhwrSljS78rQpRaZp+cEiRscRMAzuWEKmm2OkMQxHwjc
WJVQ8i6/X3oXY/VoM3LDCRxePZb8FxJENkuCTMXWafvCIrtFwKR2kBw1Ni5xJC8EZbNXL09TkS0H
xZaEgYWPNSLtUM7Y9T8NcYyT8JExVnkKsCGvCttHb2erP3MBvqNyXcwdqX2HS6Q756V6lkGLs8Dr
jI8yTBh7+dP9OKs/+Wyrc+71zTb3kwSRhcsALHVJWOyaDG1q2jaXAkzz2l38em9YI52VX/gAGpUL
ndWQmyVGeiFVmxNqVpkPfP+v1jALpnXDLT1uVg90FzfHPxhfyIJgbS0DDqHrzPsyxAZQ9qX7RKom
gMASFJxXEPXn5ehURd7BZqRqZ6wl94EKLZIsWeUNVZxAEDfHC061+KSkpoMT7FJ02GNcaFHwGpTx
q3GRFVGYaXWazaU6FcwYyV7qCUbLE3xb1c0Z+vulGP5D1HksR25sQfSLEAGg4GrL9o6maWc2iDFP
8B5VMF//DkBFaMMQpRmKZDeqrsk8iddPKBZmRZvBWViehby2NuNMeerCHFj/lOF08a1gjNHYIfBt
Cz2BJYzuvn5IZjpjSNw89shwY9N+T5tlwMom5lg0tLeq+nBbirfIj6tT6oFKIs5hyc+kcrOdydw7
kbJwlcNbxagoXyYkCOUQJwfDm2tY5XxzGg4TOcvja1oH09W1y7NZNsNL1uIxWpDTYQlwxIpJc8l6
yXWuwg/kjIiFkw6NVhKfIpFbv5EagSNKPoTnHyNXurshzNTR0+l4ijz13PRB+ahk+8tagBKeAlJA
pooY5zMRV/8zAjs61WY9nFG9js+xBGOSzPychR98TRp9JOFsKnad7w/BWL6IvCei2kycAy3hj8FH
4OShN/zRDQANLGP6PU8eUyA0h62vxacoZmrjqh6uRQseWxvXjpxZbYIhdYFDPvrLh2go3uOE7Dv2
X/LsN1Ke138ye1Oea6vOj1Oojn2kmovJVOv7Qzm2QLOISfsnkAyJA8aeg3+0pPlTjGomKxX6eY7w
/2LTL8OX9q7rh3YavCuTq6dvm3GRz/Pxv0OFEtjfejmmNmZUZEcaxvDow6I6f18mAFILVM7HIpx7
WqawTS8k9MX0vZNB3nlGY4YHQwDac8SFFaa4rJ9GeZocWOkxGynrq7t8wEib9yhbkV7GBcxFNh83
kGfsjZeGD0FUcLUzpjQuJNtrihMM3SVxerU3Bt0+JsXmMDjN1lT+Pq/mkVOmHq+eH4zXcpK5evDB
TDcIBjG52NNOc1zvjAnNr+d2dwpaH2Xlbv2E+U5/j7Xujk1EyEPtjKea6GLA6RSfjTlj3BVsL3ic
O57sotytpXCl+eXW/T3BMvgqGT/5YZd+IgrPAdgVmpbGSz+rgOy/hjr5YOWsiET3yKi+f6yjrn9c
PzXCEKJwVzzVPd9kJliLrK8aPWV1++/D978rUeFjv2UbZh4aVrsXBRKBMMHkiZD2njX6UjbN9Ac3
Djeq12bnKO2wmnBcsSkEknzChe13lHCoFQqSlJdQBZdrmZyZ4e8KiqgM9QxUuDn0Re19+AUs5nzB
EkQ+UY7MSPEMSn5kVNlzQaYmY9PkHKiIKrgamLOmSbkniiv5y18HrRqwvFtE0dt8iZYoFsdR1lEX
GnnDRlAAaWra7ikLJm4mJ35MQdSBDonMc4UEiMXgvZnRiBmh3T5XwSKjbHLnyXL26ychJwFFkfGz
KSuWEKbiPcjO6kflZ9e5qfdpHxaP1hI4gcWCM8cOXtgmFuc0hhGuXQseTR8U9Pr+iGN3lsfaCIZ9
Z5fh3hT5+Gp67I19L41PcYT2wU2hzQ0AmfyofwLDxh0W5Fg6RMoSJvPUW+Kpg1EGNnJuljqWbuvD
98ljad514zboYxKeIxNBfdMnRxzhzha/Qrl3m5b8gcEyboY/wFjO2z99R5ciqSPe1NTInWMFOYHL
rEDKxOUcMqk3sjg6O8nwpwrPfjalL2vFWYk8PzDZgftu0z6PvHLrje0LAQtMo6cjQwh/hsePtEBs
7kyCdkGD+5ipwLApXDDrW5s54G5uQpmfTIIHj5brXhIU3mw8yPMbgX6nuW9dy8W4nuZOtC8HnDr1
8in3Hoq1WbyHbXsZlJJHmdsBIFcSOR4QisltDGLvgrOayDRp2gtbuCh2th7hyKehh7BkhkPHxrhn
1SCR40di/O11i7J80mhil4pf9LN5Cp38r12K6An1Pbfr8sKnZv+nNN0n2+mMi5nE1Nje1kfNz6A8
ZpHSgyTPEI86XsWvYJwCGKTrD+z2iADWoxVT/b9Hqx2KL22GDnhwSnw2D+5ljjqSJoIAhnWMP8yK
Homlma9rPeBjCUFfR8Ow8lQCXCc7gnUk8Vcm3KCkJUvQSJJnk8g4S3jgPruFBk8vgkjqHxaA0RHZ
OuY2KyMEMioKXr3Yqq5lN+6mSnkH4lH++a8WRDNm3PpefRC7Lo8lk8FrCGBI5Ta5b05vq32FwO2h
XbAb4eyEFxtw9U4CrwU+pJHnx3XGNxXRUtNhHTrezufRCYKt65RbP4PxQcL1PnBJVXtI2SjEjmZh
OXThg8ZmdUjgx9Bjqmcrr+HkFLwM8RxHNx/zHOGFBsnh8c+hJUfXLhJYNXiI5FipW8IFvFVj8OUX
Poyzbnx0LB6+scz7n4K0dh3kZ2ps600z0XxJa7VjFNyHsn1hsYaFLWrnUzpPO4JbvB/GZBGR3LuA
jFKPnHMzfkHLCOa84VZqWnw5PSjYHL9+kLEns2QkwL+0qNxkIg/Vwnt1Gcc+IEn80zEbcxOkLWQv
4wJPCpsnYqV+GBTcaeHyoCdUJOSmYQZm5Omd2AVegnVswSaVSbV1K7CT+HBD+pMTDEu2Zky+aYaV
UPU4woq6wWnNqGe5/ekZ4p4U3PiJ1HGI+evfYirxNWZl+dw1/Dc8v4iMN6rxymMTk7O6fttWwFo9
Uq6DzRzWBEE7t4HR5ea7vYPbkBzXB34WY7QI7E8JSbgs+Ait/H7b49beikm758yREY0FxJ4s72g+
0+K03ik9v5hdRSRB5KCxw0lXYzJ5bhMkXnaiv9Kic7mwQnkmAWl+0fZLlwfoXZkM0oqPCAqWQCT8
SHrjLY0/cBB327NJovFKw10EVOoEpRMIh4NeJu7iZ18EcNnC/BGNTvVo4UF3jk4n6/NUxuPNw5EJ
vHEpcds5+0yi9v37cY6GZDgRNYJgr3aOYWj777qGSoOV6/uOV1blbsbU1AfDNtxdCTFlp0PfIad+
aMnFaMkcr7FVuAEhpYpCd23LsT7M+QBXUb9wo7UvCd0Ixg5Wsl3dvUyF88NIZXwtnYFnpO3cW44R
CsiPYmTr8IxHSXvyh5m9jIWHj7DD7Zp5FNj6FegTawLNWymosvPA87bJ/FCQrY5ewos7+xwls/Pp
lgyN5XSqCZO82RWuTUvBBkB3eCHnryNQieHW1POXmSkwdGaMoomxuazNhVGEhKwv95IXUtITdrMb
G63uU212y449/+ic8XPShJh73hC8DDJHAsO9vH6QmphBMZEgIXP/47/yw54c9j8ziIkOwvA1Cjk9
QlSDu+/TfcaSttVlzArZ5ySKPesrjpV+9fLs+fulswf8WlSt/9Wvs4NdE0l01V7dmrGpo8yrWr74
+qElmOTBr8t058GRubZKUdWBi2BJV+PBWv5d6HTiGCf5c8a5/MTkA5Rq39abdRQhVEByC0MHbvCQ
b06a+DcdRDm4ecmVKnzqD6P2zYOTJMMeRM1TW+Lgs6sou0cIYzt65SDX5YfpUV7GRd/jitIU017n
nxgQXaB6f5KmCTwErFXwYIigP/kTCxvgtaCqymsxgZZwxii6fBfZKdK1aOIt27rGmwG88mxWTf7B
oQ+ZbPGdG43NrqSFixJG7Fi72fkRakKOIW2FJsG8RXbyMsXitelvacOCIZ9acS1q39pJVkcLCO2O
vP83OTb902Bb4aZjtf6zA7gGMKzjVc7mt4ogpdSVxq1z5M9y4ZsFil5oHTBSJJLWFDbWBeDsde3s
lQHWcHkzsVUhztjxooOFAug4M9vZ8DblvCRvlIFNROXtufqRBKny4FYGb7/lU3MJCdDp9Bi5SiNM
IWGjTTrxOHouiVxlJw9jVbFZE8K99Eb6ZCRMTpqokrcysOy7ZzavtY3HqXUp3hn/ID51zeGx09Yf
6BDTNRrKe5KY6T025K2dQdtWpgYKE3Z41JdNQdfY8NUxWhBJGvsPCRlHD0pQ5LdzzwRoWzUDpBUQ
I1QGaXeOaxLlljchlSv5AoNrcmxAZ4FYzE6DByfW/4tqw8EvFg3sL5MA/LQcsbSzAiT0iet89hQg
tHRBwi2ouYSqGs926O3W96XtSuwxXnZGYRceW1hgm6oYKVlC7+JBCTkYskWkE0AU9x3o2jYN8NWY
imDrNJKtn0NgW+VQFpXuHJ3W59mZ2gqcXkhplef5yU3bwwyc4JwOg3nFxE3wfUAdVLltdlIKm49T
xziAl6m05SO6q6wOpkE+sop34p9pLfIPOwJjjVPQZjEPt2y9JMigREkRaUQngXmVcYooLM3lmWXF
vFeC/Toln0f8hq02zKDHL5f6cVPa/m4AU7ATk3Iejaj6YzdTw1XAr8ZCsTiXbnNAddMeLPrxy2Pm
4NZkGMN5FD0L053ujhuzRW8hUGlW1LhHUsre9RAtB+KxjQGuPyPq8dnt/sSGKI/9ZCmsEVhSW224
5wrogtE30xOxHPgb1oxAyyTAC0FRdkt18ZNmvrgHhvkjy0Zj7xZ+e55b2gc/Dm9e754QnRZvIKpx
RqtXtqr3Uohmw5Mqt2IIujvpBVBEYkPf4lYPj2yD7xoi0KFf/19FaPZbNurBAcaBwEA9jschBwBV
DCGF4ZwW4OUXNdG8DHTUMt9Z/ymwU0oT23uOxgzDXZ40GOqh4yD4sCEkjzhp5oAYB9pwlg7Mp7l3
OeJ8URzh9sst0QZ62y3tVZ+Ov9YxiT0h46QgNJaCcO75kXKbPF8b7+kyl2JWMTysf9DN/fw5J3hk
Ko2fvm55ZgZGQ1GKAPX7AmtrHoihYcrhkCdKHJFXmYz8i3qTqOa9Fy4zSwebf1XbxMA08RNDVFJq
imR6xjsmsLISkuYzZ97WDgB5I3C24QJOTGPb3GnRuOi36DrsitgG+EkO4omygqgwIeqJTWlfkwl7
b2u9OUtOmuuK8GBHud42xi2mlPknD6rfYU9hQcEZHEZyjEqBpbmHfHEMsa+cpOllDy7fHr79aknt
xXA5OLI94H3koDajs2XGzaWGeXCSAobJ4PDUpBw96MuM3Ad/u6TQzfiKcJgTcSxc4b6GNnxiZFxT
4P8NEANSX2ENLnmID6Yf92c2Yoi2owa4nvRZ4C0FRkqA6lWU//5izT40/weaDytbaV005wqdjECs
BXTgZOjuwxiK+beRFu29qQRqi6UhQqplnju5r7S7rJHd9EUsshHDKeVmIojrQMnyq5kGQBTNeNKM
D/bFiLg8YDyzpRKviK9T7keeUcy3kj7Qd2pQIUzxd16I+I8Niz4ENQMHvyVHvNJpc5+S8FWPBb3A
yL4iIEAdRRislBi3lWyKI8Fi43MuvfpRhaV+HVxx8PDIHq3l1kN/rU6d755TQkCvDNDEcz0oFkE2
VT+2q62bkCVjJe+6beShHPyHqnUWEns+PRTgQ06C2471rH11Aptg5DJJnnwDZnFFtJy7DHhaH08H
F2R4CqJfHL0AppYv1SF3OvsJzm5E3ekSBQUKsPppz6DLzIz/ccmNfU5sETx3Sa3BFflfTHrz95bN
iuGm6KXigW6BoB5K1xnwMjbudRUy+ihZ4ipWRwNvqGG24AaXJS+u450RGe6lye3qcfKKv1bpTUeh
Czzzy68U/37DRtz7B4ctHiEOIV4S4OpJq4jpdcvuJnscB2yHNKaNtL7IqvthGUy+g8YcSTP1OE8F
vXE9J6ey9piXufZJlMXII5ifUYaKk1Wi5cXWNr+rCUE/3PxL6Drek+VJkJ6ApY20A8zsNSByl++p
KnsPzQQdAJ2HuPk4oLfzcruJlu3LWPlii2AZ5GpBArCbz5dARvWOoIVrgy4bUxeGX6rdz77q/gzR
4J5zQfyEAdoSUEo73ibMsAvbkNRWVcDnhJ3WY2uxYR5nRXRMHaRV8YAvad2ZRr3IDn1Eo2h3i/Cd
GLdlOrbOxPzQHY7m8Jp5+j6pGJy/ZnR6WT61uns6VwK97zii1lIKaXhbA8vRXX7yaq4Vd1AfDePs
RUAikcbm3MuWBUq7cBGG854+N10lIeeb4akxmLMsrc0AovemZ0JTjYbIBx5p4k2bnp2/BsLqkqcV
ZbZxcuwYBp/NGg+4AP8hjzhMeNyFMB9rg2zmdUtRU+zDVqi6M4j1F+qxYoMKIbyRYhvgDnadWzWD
ncZfePUq4eCm4qYbK2YUbJYuWkT2xQWJtovqIj9mPdmGlZohvUWVeuqoLj5sn4Otd7Nu46mYUBOk
voQfAmg1g/gVVjjnzB6ST/q3brBRV+6YHqh9sA8FXX7Aasvd1QXlwyw4Rq12ZkAQj2pDbmpB/IBx
1mS3P+tFplIazh+QXrSU5vwZ2EYO0CWElpiHECuCMTuOQXZH8o/8MOAPWYtRMu2LZ9Jvj0NW51+N
cg/oOSMCq4x3lN8bIwj8S4yM/8q5wSQ9/t3R8kLIGq+UD8j5QnWe0wrJNkilNDL7y2TEwzZyWudh
6sXdr8LgUBbzAREmsellTYKZ8RQyIWNglr6WVhD/9oNN6ZhgCbLZuNksSZCU/13kKQdA9dkVQ+Yr
VH/zDMDwLgvcMWb1DkageiZ4szv6ts62Y7l4viJojOBeH/AxjgxQbYCu6DEAQIcNczBqYgO2UxYj
J03ripXx8pQ11RgfvWWV0RfjuSykSZlhTru4celTXCx+Mq4MnO5HSwt9KR167p4JXDvy/IT3btnp
dJXFHWraV6BgwXZaXqY0Nf/5j6va2P3R0egYsrb5gWMQS/TgW5vZcphl2aPDq2+LQ1Mq+nVKtACD
6mlULJin0fqZB6jBGRdPX+4Uq10f+DDIlrdVXZfmI2oJpqH8qFPjv61IY6RW59lFEhQUTcheqKgv
YlmOun46nCmKWdv5jxqmAuHOA3M4fdY6iK+mrn94c1ycUZ/5wD0YjPZ94+1SVXe3tbjTud0/K0B8
ThCFr1VGtulI5bFPpsbBc86V4mTwRyI/RDdR27/4Fe0aZAKqGa1XC2v/aaCHxcZgyA2giGbXzRAp
YHGl19YbwWeH2cykFNV5YCIXpyHJN22uJ1J1+xTxKN1HZ/hHVQG07E3vOWM2cRMD8rL1F4A9z38F
gaM2QTTuQ+ZvX3AllrRh36+s49rpOUiMrjJvezan1Df28OGE0P+8IoFzPQaMfamrDXMKtgWygU1v
9N057LrP1CWm0yZtPnLZZXLIEKmUi+AWFYM6uJjAXQO+WrtWelOMU5YxFIZoJr/Mxb3v7XmetPmZ
W3Apuv838I21PNH47tZfyjAMHK1tNQ1nZccv5hwfBtM2H2c/1Lc0qS7fQ4o53WK4MQ71wsKFXd39
GGT0YU5/2jb9YY3wLNbegaM8PBe5mo8Mp5CLzJN7EMbfARzl45huzTmg+CmZ/dMc4zcQfcrGJa9f
hhzuW4DggO0K/sl+URCk4xxd4nlkgrsIA42ky96ccv6MDZKp0U+0BFkMtP2DTX+zHq7qJjGPoLQk
bTRsxKcENrK8Q82WrpF17wVfv4n282jkYfELER+iUM0w3at+gfDZMZn1H2TTPLVLPPSiDrF8UifX
16/F4O8Lm8xpwrIPznyH48PpyAVNe8gRosi+CQBCPXeYwO5MAPmymOAOlYvXBFXYfBmYlh6yeQCU
S/DVDq+Z+9DlCTzzGfEsNGgK/qX9Mi3qd0bPDDXzsGEWOr5GPYwJuRwahpNJkkBQEwgfcBNGOcEk
YBaL41Q++1HBaqgyxIPu7TPLsGo3+WF9ysH8oAlsWcEtdXUWQPdPJxIPDBGWZ2/+ExkCD/86DWya
LfZf4y2GDbixNf71xtf3AsjBU5x454oYnuwh/d2WwXDDDpY8zC2aMQY+VGnoojdRPRV7OKHYYVQA
q6ymJsPWOD43SMm0acVvtk1Fh2joFrtAuhBwAaTPTfnQNJwvgVMA2ES1CdxPjtcu0r/rDgWGwwb/
kurUuAjzpAjd27PMMnfrSbpMAY2xz59j4kqiBJiKo7bJIgPQina8iof8kCyaj4Gsk1ml4+/Aw1Y4
BW8TMEfk7e5TErJ7Mk2jPdaD5nVljrDVYxnvMdvhV16ed8QZR8SNOSGt2UIFQnfgquDgzTAE1WBO
+zAoLNSgb7bKGR9nNjArrIUJQ4DAgzlN0/2w4uEZ/+DFWpvYKCCXzbMq+VT62M8Hwdwq4t0dFZKV
xaJcj3FeXoaWURhTW6agVuTrvRu1H8Q+zEdj0ID22ecDAA4vSawOqVOdNdIh57hIGDub97ieZ/lk
jqB9VEYYUALw3Y1A+0QWiniJxeZYGdkSOwxuYXlanFo/D9YwXmDE6r2Jx/GhJVfQi9Nx3zGKLjaf
UYEZxO3z8SXy8h6pHOD4vDHPsE1/W0OUPyUuL5nBqmh5R6umSsijYsfb1uVXhYrj6FfLb60b5NK4
IpAZCQ8HhnECxDa8YfKItm2nf/qcANsyGz/KZDYOk41jN+9hdRqlB7p0eSuvF1kEV3Wv6SDWyyJj
CojlluFU3ygwwMGPeR54QQQqsY+cVfBStJgatS37BPGtYamCdL4Ke7pY9Sw/6vDTRzq2bydTbZdN
5jogY7r4uQ4bZ0mOYkFKAzGphHqxDap3DIQ4cTWxt9h3TaLS4aVmGQjfOuagXZdCZYa4KRhJrRxT
mZJlgb88jRlZ49iv9t5qnwPfaz4UeHmiavopFwafbPdr62JMS55CQ925jn3oWPwnx/fvvQ9pA/rx
JjXbRx/9ywnfZHvFL7Ydl0VHMwBlLU3xTr+IkG/tgnrelHJQ42V9uTth59uGd/er8TfNXSS7ZcpQ
2mPW4CTx3je78Gh7Bs7INKg+KX3pz2SXnnqbBLw8ke7Bd3tS9QyAB2PubUNbyYspfgrw1kzcARaB
/SvPEqRP6NgTdXcHqGxFzPtTlCEZW+YRJmElMkUZPxEjyQCuOTS5H+6bIgGpxZbCkJLm2k/kLRKE
o0wMAllp6PJCGkP7oEBQllMpv9tUN/DtZ8YZmBIjiu9xBJzFFW0gSDyy+DVurUSyzPx4NNsDivLs
uU5a2Cxw4E88lxPJZtEr11+zFBHJpXfnX4Oo4tcZHOXLNMIKFKQFnb7HHqVqPWDRQ0MASlXuSWiq
P8QSK45F6YGdb3J1cEZ/L2gyhywOoxx4sYIRsDhcgXoOmBq7ogG41zSvXWstK9YavRb9qgUP4gkJ
ESwdMgCvOpz+qYZS7cBJNHdIze9uMZufM6nomUaMDuqa8zcPf7kUdnr09K0GmXtLMgHaxUIBY7jW
Y06O7qDfFOrOr1lDMBwRaz2s4hdeiTc5ItMZWpc50iioPCzrPVCMHFi5YfiSqPvSxAXOt2zlmEA8
YglGfGgyaVtuYDZ8B5mnw9PQYevqpjF8Y3iAgn3AmE63UayTP9eKzkOi5HcxwV5R3iAKIih6HXge
tmVYf31nBKzFhm8vpbBo+zvs6wcSPOUmJaP9QXWGe7VsmW6TWbgbzbR9nznA9fLJ789VnbekfXFl
ojAEaQ5Q4NSaJhywinHF2WsT8UknpbgsshM/NBKGJKrn49CP9aMbyI/EGL4QMu9QBeQvUEKDS7j+
qaZqHC45Cpw5a17jYHiPopY4KR5l2Bf5Jl8621HlHhCDbjyNuNeF1uzLKUAQl1A9jajijmVnoX9S
Lk4I/PkJwZanaiYMnlmOeQqwnm8I8T2g4s6e6i6NbzmBNSCDdu04TvfJaq6QSKOLq1Bv1f1A8u1S
BZeY4mqkoXu+1HCeq18ko5CiQkSemRTg4lSgz9QwOQ3syUAzPS3v6h70knb2BD329y61H8nS9U6N
w+TLwwLNoodbrc89EDPRY8KK9onxE4Lp5aZoo5g9yyB2y0bjqcSbt0WOjLHN+Cf3LANG2Nw9aZ7U
pvfCs87R6wjT+V01LkFhPYppkZrRV10oRhTkLRiu/GiceD6HwGWIWwDttAonfWrMLU3l3zxA8Nkx
DX4rhfHPwJIXeoH3V/rXKn/p7Ln6rBRp73HXvbcSvnQ22+JT1QG6/bHHqUeUDYG/3Ehr2bCej4Zk
oTxXcbFz48D4yDrBJN+OybRYZpqiag4rhBpPCTztcOGuL5udRlD8yQh7PvdtdgwcJH5rq9NZNeas
IrCQ0/Pz5XbYgsnEpZVgNyNHalcqP9tOocmJv7R+ll38avkZTiUKoZLH08qyaUseSfNDopd9uDGw
qe6IyhEludWw+y4bqtyQLAwGCDlWf2pb0jOjQQNODuV+DmChlFRm+/XN1rb+i4w0OjGA3m+D1RQP
2JqfegDWiGq4h2xcsvt52Y5Xifd3/e14LePlHMnM3RnAI/YuReCqj2W0AxVumQR5C5wN2aO/Xc/r
Lm1surplUFvJhMWF24t3VOyAyAkoZORiPXaR4Z+Q42kGjPim8OQtPQsqO/IMqoQZVDDIvUlc4oNn
5wTvjCU5DV1cPiEHnnYm0stLVj+3Ruzes5gtut8Hj5bdwyT0/7RL+iGcmHhTtNh3B48kqkQucSQ4
Ye2if0lYOxzXTSyCtVPbvEhjfO6WDq9Nmg9rLK9UXPUPuyb9ENMIsu2moFMDuNu6WfiO55D1/hie
mR/ixBp8de4mmDnJVMHux7lzhGdCwpBbfIV4xkyShXqJCqfRPjYJvJS4j+vppy9IAkNATYTn+JDi
DzwMswbzlDK+rBZyjwvyXYQBW08d7+ciMjbKap3nodX49eqGVRRVVPRSv0k7BJ3SQk3SHhQd3SyO
mPpVwNT6I5a4PIQtDIOGgirML9Lz+laYVVJfPMFq3prH/GlkXPAwVsm16Trn3/f7MMfGmYkk1J8Q
QLBHs//vVY3Ss9jMvKwN2B0MfWvpwP1dIIcRaIBqVspQDXkqHJ/Ng5yYjg/peDYjhaw6qYF7uiCk
1rcIw8fqFIOj7mNdwwn3vrw5z+61dNO7kuPLMkMndqK65m0Tnvog5vdQWq/aFPozMh/6qYifw/TF
iIrkSc04+vJs9q+J0x/nuhaAD5HTQKXWrzhEOhZQONRyIAoP67v8+3hjAYyCGckMl8jbTHIw+ePj
aciclJzLdiesIX5aPyQoKnsfejkUPQc09Bjve/S4+3Huyfvy6+o0EE66lbiPEE1O17XPqJrwWFZG
c2NbRs9lwp9zi8g5OS17Q93p+N0C6kSUCt8EqR9rxebahoRg1jO5mMpqmzhhfsDvKOy2/0obgrzi
yUFAoA190AbacyKqYdH5EF3LYTGeFHFWfMZl9SxVnH0GZbdPLFTzdZKK96zOwE6QJr7pLPRFWFU/
cREU28Zhg1PI4CWRLHjWiZIjJTvbCMURyiwaA+jTIgrN08TNzFcktLrUWD4pEsGvYrOsgOWXxNo6
/twdywRJzAYxaTG9tzqy4d65z3hCzFW6jwjp0QjBVluduI9ILo6sXtPjYngnRMYi296cdzQBPXx/
I7hHeX/rwc0j8cJUCdsPVMHkMMFRIiYVvvDkR+dFOzV55rHz63dPBtbNrYRY8Cu+fx6y8cVSefLY
qvZ3b5Dd6AZxdR9txnxSAiJv2SYzofk9JSMWGn++rycbzqiYsG2ywyenB7I/MCmKEwl6PhH17d+2
zfft89QFH1IO0Sd5eCP2+IBrtYNfOi2BWFbf0WriqDoVHN60EwiIW8n6DTht2hw7xF4XK7NulYCW
3pCNHYVaH+EV/MMIzrwkuBF2Lc6dbbtsEVK6qczHy+XaAQPPORIM9vUbJ6axoFZdfTVl3W6Q0TBh
l1MCvHc88dBRWY5xrrZOYU/X72dvlREd+5yNgFR1DFsOQWZJP7hhPD9fMygajCFM8z6mYXwuVflJ
mkN8Cpv0Nz9N/IqUqH/QqWVfGs+vP3zmzbvRGNG1a2oBU/X5zrRT8qiDyX31uud8qfjqUaqzEcR7
d2iTe1DMMEe8v642Cbyouu7Fj4t2ZxTJ3wDH6p2bn+2gMPMDZBLu1bIiMjOBUFCaA3sadwKBoQvy
8qbO36ZdM1+QF8LamGPgMHPxx5HV7ygh8gywJ0ruydTjw9gV7UU1mXNNe/NiDSTLYuprfweseos4
/0dkjf8JepheKfX+50/mx7Jx2I8+4MAiqV8IFwJFd0OIpOmr+EWVKM23VstNgNMaQAb4jY217ASx
1mQ3+MfIJkAMMZTtUaaauZBvYVPYR9jsPtqwzLsg3IKf0ebBJzgxBMtOFP80lVGcpQUdSCur2GVa
LXolB/RMlVQ35ujptjBZ4PMcpPdRtm/BAlbRbWHtnNHW1xaTyN5zwrvfegXzQ6gWqjCi65D/z9QJ
LXE8MGb4fhMHPvRbNCJ4gyL9LtieX0SND2KOSzzAfXNLdKif8i6BSFYa87+lR2sgEV1XdviemJKq
uDzgZ4VcyqTplPNtHpWNHlSZdvJlDwGjqLzIboQyz5/wChhzUjnTnm/14v4YInX1+tplbY41JMvY
liHaeTV97CEVQtK3QJolFFPmXb2OHAQslf9YRjhSls90UZTXMsONQGvqflSoSLeew5YRHFRy9Gc0
QWCnfzuBT0TROm/xYue65vrZCWJO0KpmntGwlMmrmajg1Ykwusb0RGWbfRluNt7iBe5v4+kQMZvm
SDDnF0pVxyIO5l1bhgaQGR6ItX1KuzLCBFMRB1OQpDya9njTbL4AIRUoQ9YhRJj/ylY5Ye/C1Bhk
fnFUIY5V2qqLCA7mpIh5WKaPnM+CXTGIpqWwJ750aGugKN1IeavVMRHKfHId+TGzQoUBRZaShfcA
DzPYCkOptwy1EYn0zfwZZRIEA38W/A294xgZKD47xDcyKpFsdmLPNt/6kSWMY1VhXqeo/zEvOsRB
wCeLXEOcR7/TbzhYfvXIM3dAgzHju8r4GAf/HLFwv2tVb5DZY69qe/uFmx6GdpWzXS+6BFCXPoe4
sHifK5IH2srehXxR7akR1U5xytZS25KJv63aKrvbvkyfZNHieUnzr+4v87bxliPI+J7DQATF1lJU
7o3hAFTGvjJOFgu5LZREYi/RG+/l4v6LfbeCB6K5kbLW3kVxFN25GH5TjmHk70hvJkrimGf5TTHL
vLjLFC61s3/guzqcPIO1HfPpvi4q5z6Rj3le/WD1MlyNwWdZPu9gH8wnakgHFrj2/s/Yee24rmVZ
9lcS951Z9Jts1M0HeROhkMKcMC9EWHLT203z9T2ok9W3MtHoLuBAOApRCoVEbrPWnGPuyTEf9vjQ
h0U+7SgS0JQo6Z7XKlPbawkZEv9adTqdwBTgatsOaitSMSyLIomWcsiLz16W6Gii7FfQNS8lDduF
o8zkHHuavMX85i5nFpb9ERIpkjO9FfQaiS2prAqQV9r8iuvmHOkNutz5XqpD8LWG9GCPZrVmUEyZ
pAls1Ar9IRgK4wk5EOEZ9PPg2mUb+upiXxtRuKRwmT+J9JCkRNeTlIw+zrrMaQZoK+lBhvU7VMC7
UcOR0U06HxN2lhJdCn8DhkffcQoEUtQPagpZsQH1qqtSqCHKubep3awpjszgWxgMc9Jtm3ntFisc
eGb08XGEOia4OFqfrmiv1Tg0OqJL6sI9TZmpSM/tHgzSdrB+QMbVavFc+VAA6pwYo4lNNH5d5ioB
vtGD2AJQIDnKoV0dr4lz//E5/K/wuzj/zsNr/vGf3P8syrGWYdT+291/PBYZ//5zfs7/OeZfn/GP
W/nJzqv4af+fR22/i9N79t38+0H/8sr89n++u9V7+/4vd9Y5wSTjpfuux/vvpkvb67vg75iP/J8+
+Lfv66s8juX3n398Fl3ezq8WyiL/458P7b/+/EOQX/gf//3l//nY/P7//GPd4mUt5fu/P+Mbzdyf
f9ji7z5YDwGgiTxM17XJ8Ou/50cs8+8+6YymLlDumJ4zpyDmjBPRn38Y9t8xTumubxumiQ7Wdv74
W1OAY+FZf7d1eKY+fjPHdJGI2H/81zv7ly/wry/0b3mXnQtsrM2ffzim/m9ZkZYtfOw+NgmYru56
wtb/+Nt/T7+k/ql6O4Q8G3XptLG8p6qOzpBBqmVdWLgXZCk3aVhtTVVRJXTjk+3VNDVU/ZJ0lVrE
Lv24cmgpbzvilPVwrWQePjnOF/lYyafRosOMCu2nsnUWwBE4r8j+gToOQcA++AGkP/LfnvS+zeSs
3V3CXI4uYWqxUTTbbg2SqIXNOhiPk/KTvVG6Co5Hgsd5QPQEz/D5eg9TkSIRQO5DwBV+l/sfnRfX
iyCjMImecS+CJ+XgpswUi5KpHSesXc5rSz7uE5nAKxeQ2zHvvW+I+96T6jEzaXQzMANw16Iif4Pf
rlnMz7k+Gd+Te9QL6rnXI2rwMAvbpmxrkHhV/YQ99bWc6K99htv1MJgAIDAAGosKgu05kuqip/ay
97qWTXpG90Mb2DEZTNpmewdTVtyC27+VqWncU6oz7oXMn5UMfvKqCbce8/iDbpfDRmsKMl7rlAYC
I7uPDu2givYHKCgISodQiKypH1I0LWCHQ/mTaTjimH67B7fq2l085YgqNWu4K2S7q+efZ/k3+Tzh
/e+DfIY4M5fGhmibA920Hs6juXGUhahZ+Xew/H1E8sjGmGe/QSJHyyn0qV34/PrS0XDLTNY2BXl4
kql9A5r/zY9JaJcIXO7gla0TJPdY8KG7ID7BbyFifW15KPCJ6hORBX6mDOVWWdFDaTi3PfboVSMm
xsvGJD5EtWvaIvc4zeTO1BFxeKX2mcGsP/T6uI97dBiYxJU8ZVi8j1g7XuppatYxzFVqdYNLkKU9
901aTKIAgWLm6rDXP/H0YWE0ooegot6q4qMxTPLgT94dSw1M3x7L575bZHb41hXiNk0oCebfZBzZ
OKJ+2aJJj7UPU0Uzw2Y5mP6NGUXVZprsuyyotK05yVsM7TBelXkZZEcGuyvvcQxHC58NSJZq7zEg
BWAP+Vc4RvtWc6lbDZsxQUGooSOC1MZFOSQsLZMI2VvQnqlKDMsaMsa6o6mFPBUXu00gpK0bawsa
Er1mMHJAW92o7TbwwQh5mI0OnjthG3ALCCog5MEJTfSbMRoCwFwyOaxb0SGY6NFkab32w1TqVh64
lcm8i938nE8+frXmx7Ul4g63eSzc9Klx+ochhPlIK3su66+zDGaDzLovjKKwv8XZVOqhmrKV77XD
IiVIvWEluhzFQ+znN5ab/wDQzTYGba44HrcW5cclhkvQpnOfwtIeKJ35eX0YPGRvNoEdyZz7VFUl
6ZuWh5cleSw8Bw0s0VPwnazNEFRzhsEbYPzXGswUJhnTe5yfianySHLWLjBY9i+dxH0sCszcjml+
h0TPJt1AmRgPhyZ+0Sdwgk/heHjCPssW9Qx0EmODf42TgEIhRrJ87Sn/wZcrKgXUWqtp1WjoFHOP
bIMyn5uGmf7U6NVLqwGyblP9l4sdMatib5nOgEwEm92iM8lTaow3SEwJS8L8Do9yCwsDb71Rsuzt
A3y6Yp+lYPlzh73P2Jmz13ZtWvqNMWdR1NqICjuGdSp7iF7K99duiBWyiNu1poe3qhqJV8XP0gu2
zJjO7ihX3Hc9mgi/PwMhvW0HRFGxBSh72Y9szYmt2dLK/q4m+4F243FM2qORV1tv9D9CHaVwt4WE
sApTXJqGQfc77r3PrJL3OAueWrY6pqaO9EM+VZYuiHxcZRDe5nNvPZX8ZrgpREEN5z6qgfDMUqcP
N/TPatbkhQzjUrMUVqinUhtWtDZ+zGz81Teq2QYWrD83oo3WwyZ00R426E5FdExoeOhevx5tdagL
QUGHMhMANfctcn7KyXmMiWF8GIf+TRr7IqOUKHQ73OYNKpss6pZu3U6bpgqDO7OcD3vgVIMhOacT
g1WmmofbGWttvfTIdtr43vhWdqiCNbMcvmmKDL2GL4brzye2exLjW950YCULjZJ5gN5XOe06yqhq
tX6/hF0kl6lIyDFgjEUSOyFamrslLbmk/cjV3AcIyVrXyo+pXZeHsnr5SzDtoaGeoi7f5VCM4mD2
0WHFoLmaWsiJZrMI/mVowCagn8jClwSTGrX9SznVzZysunZaPB/9RLc9dmP6w2piB4kLBr6WvYKP
hCywqWheYlcO3Ool9nzW68xRSzaNz1bEJ6bAVIYlimcrkuY9dntc0APePVl9YlP37svoXsOMsNYD
Yodq4GhAcJgLbSQCiS4fBnc4dcUnGxONvt0pNQeyeASpZlxr5YGA4vKgZXhw2oTKbB+soY7rNMH6
Zh8W8PLDEsCri20IMwTiibTU1h2UQMC1fbjqDapThCMTVIx8bCmwYZ3yIj+VAToDM86qpV8Sxd30
suad4Y0wuild+zWLjtCJDIJFyo2Q2Zef9YQ7BqCjPDnuKkzOi9b0n/oEOkYBtRePNPOB25TL6h4m
w3TKO7c+Rkm6TUBf+x6168l6STxia935eGrqlELNiV8VQydMkPibab0FntwFxfQjZbCOs8miWYcY
eZRVAQ8fCLTWeu4OOjfkoG72Kwr9ZbCbDMyIvk+aCsmKZdXPaBoleuGIHY2DCCWfoPg0xfTlBSQV
pKCWn4K8ezYjqZ1wZTc3UDJpLSrxaHm2e7LtqXxi60we0Di4N9e7XgAesRQnJM3ZunflJ8gn70KW
lqCGPJU72yxA1yrrDgFkeZk6LyNlgqFtpFolIaWfuGi0c9oY2jlywm9sZ+mBMSU589u70Bd3Ge70
bYs3gMIHHYbF9YeuPpLo4Ch7O/i5d0eqhGUTrWjadXfnjMbN2NEBT2UhnIXozQ7jj7NxUvJHr/fs
gnFgSMYbf0BjXNJiqFpjk9K+c7lqRXh055vr/643JZUgjk+iI1NhvPKzuewizejYRRo3cRtRh+Ou
03hcuaNtXOpsIoD1esj86PW4v+7m2ogC4t+fd328np/z15G/X/Gv+9f/GdTdl3bblv/tJa4v9vvt
INfVWhacYad7d0k6DQgU6QpInASrKczb+7YIsHwYhvXQYodeouuMn1iH4iRUogfmgxnI7tzwRUlY
sbO65VX5sN3yuI7JrIveSmAGHzkNmiwN268haI9Fj7lgGIZNKudyoNtgcWF1AK0iuVGi9lnDUxyz
HCg6A9X5zrbJG9N1FHxBYfyELjpEUQVf0jfusMnmn6rOn0PQmO/SrH5k4LOYSpiaJRbEl15j+0wp
NXyeT5NlxJ/6xGoWcDqb48eSrv3c33Hvy1GYqFGQ4sBJgNcYaMV5oKKzISsvBgXtWhsX1eRtjlB/
a2PsQ6RNM8ytS+eoyjbbp4nrHGyK+oemdihjQMg/YjALdnZP3kEjKKVRAk5vQYcX24xOwYmzo9/E
huzuvIbslixxdYx+ZoIuQfmXYC6H62aQPfRdoi0jtx4fO4uEc1an2lMfuhrourJ7Ji8IZzQtyxda
FDQBw0m9hQRGycGRH8zYj6k/WKw27FvB6f6tO3TZkLSHC0AlK7fMiQgz2484n5np/uL3x+9qzxXJ
hAjNXI0ICYeAXCCgW6+xx+80yW/ZaXqfxZRSV2zyjzYwPnIj0N9Y9FGloA35GpcNsROFGp9N6NGL
bmjiX3VSUR0vpPWYeKRshbpF379XitCeOLqHhAbgsTPsM4ApvCOJM9wRXN5t4OU2hBvjr+5js7gd
nTTcqRb8boqOfSfGIT0Kt7X3CS6kg08z90CCCiQVn9r6wA59F0sahkys49ZRrEjIRXI2om/h7rud
3ESTl56nwW/WUZ+3F60Y7ZWVCfO+cAOy8rQieuTyB2peRd1ThTqOcONB/IoYoxYGWtAX12ZnaBGi
9eoODUY25ErvXh8xYTO6wUE6T27ofDVOdjBiV/00lbF2QuLgFt1IRkoaxaQ6Ouvfn7tM9kozhVxI
4VEv7aMI42W60TvKI+AsDzTeh68uKlnrl94Hrc9X3xH5u2PQZslqZbxyFeFRbCRAv7BAN0or/Fek
mFnJXcifrC5nJCh78eBorEltQpruK5mSRtDlBSAPS60bJwrPRmmkCBkUQ3iX+hvHjs1bzhhzS8zk
dJO1AhZi7AxE8ETtPkqN8WCQ7XPAREOfpnbKoyMDa6cDwLjpe7R9A3rd23jo4u0UgEHxQ5I3rBZw
aw/EmWE9IFZci8I13Yjsno4DCeMAjx40ixq/odAX1iV5sTVI/l+6ggJDpdt+1kMbPAiw/tdoYEE8
TTmBPnXzTsyw+qiz9CFIu/grq/GcppP7TVV5OzjuyJ4HIU0O3VwyKN+Tfk3JoHi3Joeek1mRGxBp
hOBMbOIimoc/c8UBi1X2bUb6yQFA/JkI7SnsO/E+GOIrpp78xkl9CM2MpfND5Lgbtx+yDcbm+D5X
yF0njSiQrlDEK/YZuxTly3NhrxDugIevCDhh+WvlnncxJ6zETHIslijWrK93FQK6g1c3H9i3IJh6
zbY2A400CGIuWIo1QPswGQChN10CS5P21q/5IhL7tWWLMbS5uc5GJMkGAgdQmdpNkMFa8LQ9TSPz
Di9uvvUUxvfWqYJLIfKtERD4kCbDi2MDcZ1iQs7R3KOzTG772nTumuSDhMno0mqdt4+FEaEOrOQl
GuGzj5PY2lewV0DEu/D8GUlBSzgJvtmNghHWK9JhC+eCtdknUxf0tWKnxSDZ3ogiPhL+1m77KPgO
HG2feHqODkpBEaA9rRVhcRkjcpl8SiebhsUXGbG25K17PhOyNtSsA3NE0bWdAL6udoOsg5tuqE8B
eXA3TZto5+uNqEEByt7sd63XjUfmq18VxnSUEWMLoL7nBAjtlWYkckcNjDWYYZSYYIgBt6t3iUp1
D3Zsmt26w82g5ILfTnQu4IILSEjj4hHOktm6dRpLcApJUH9qGTDeMvNv46ln8HGH20G5d6LqqhvH
F+nFGadlUXrBKeqRi6MSXIYKzEXZ4jYBTxYvJOQmvrs+XlE8QEzou6cq66tLIgZEr3vFt7CWXHUX
w06qixNAzqwcvoDrXZA05V3FclRMKl338aStrsdGhU0lgDbJjnXWDstes/U6yKAFOsULKipkj6iQ
N4Mq5WEsoA6K2biPBWtYmlVLUAfKxiVr5UvnkY/gXz+SmrXoQbeHLxSm5skmWKrukfhqkPwokun9
tirBITV0x5Z9XA2AYLvkQsZZvY9KtAUGxtuLxkabGiNUSzNMdsnI7lfthhQqRZ5om9oNSnClFV+9
+QDZ0t+0LYRhffDsy/XGbfgWwTVGmxqzgYqsc0ta9cWwiFXvYbGhnOBuCsflKAbriQ5JCaaMT8zp
3LuB9jlObtve6AFIW71PbzDNjQu3h39tGnm05Ij4EllWfMlrcORtObwhO0uQk/zX5Wu6s43VNZf4
YsU2tE119n07uO09MhtCKlT5PBoA5fcuozAeAw1JZ73jEg6wnw3PXVHfNoUbweL3SKvx8qLcZjN8
LUnVhU2AuhihIqhHwEFPMaN1bFExcKJZGgIW1fZtbXAxy66A4kfGSOWU7qnI1S5V7ruDaewlojVS
DPEsMCJ7J3IJxAovRVqBIgjxpmd0KUOrdW9SRqaFcPtbx0lzBCzotemZ0bJmWfPSUEGD9BLAny8J
0KVUSDET0uiNNjNn015Ej13SiWVKoEc0vNCRLk9th1CuyWXxq+npexEdET1ZmX/oEdbgKBfeAx9M
BkQ6n84AMxmlkeXFzYb1CuWSGcALNwOeEt/HXJ0lQrwOVhW6WPYNQEXPXtFZD0FC/k0kSnOHXFig
dFY3gac9MKXWsD1Uvx8cMzxEnf2KXPUrrsvpTtizGtrfSNPWno3MPJtWBEK5DdgjqXPVDclDVpvG
GhuDAb1XsJY0iYJPKiaDdlxVKTmYURfsYXUPC7aQzSkCNTvwGc+nB5sZsgtXZISIlZkY5AfE6dqV
8Xvea0SadtpPQuMRgQrhxykZNhIN6Dqa9PY0NiVSMD/z6PWyPi4JIlgz3tm37nxz/V+uS3ZzCTts
gCVkfHo+sBPHAKefR+9lRhh5yXh1G9Gb1s0ZN9clxq9WwBCGRjAe46GIb8GME3ROe2wx9jZJZKWP
bKSiLAqm91Jk3ldT2YLagb1OQuOJ8Nmd3c5Okj7/TkAQLlyrZTse0YMz+36F/OjB0j99YaAuC0rn
nuCNnyE1bgDPVAt94L1dfxyNU7zTyDBYqjCw77X5+NKKnu35vfoZn53fEzOmkYzDMI2yq2mXA3FX
QImzw8CC0yOnLO6IO8nb8BQeOjFAhcFIeB9K8PoIJLVnwmDYbMh0i/+g2mFFeUsm6wtXSb0xq65c
ZPwYpgwZaZNCgMsgFS5s6ROI3lvNwg/d9v5607rjnl5rvNRkTMSANdV3GsXNVR/a3SYLCuLBu7Lc
adI076nIbdG+qWVty7cImhK9tRLOVVpSMuqmYD0Szx6p4C6s6v3YYGhWTbhzbQuNRj2mq9E9wT9l
/MY7id8CqAkn4qUjmFEnboTSSQVyPyShBu8riWLSTfVtTeCix2kIc5EswDGIhsWUCJiLVPAWhpNl
rzBOfYQxqbNLxScgQ/SLEKkQsQfpcuwq6jJsWizS0gjU0sNt3U9Q3ksVE9JVgusOBho1NXWkomD1
5AFbX7qDNd6Y1Bpbd1h07HZUhdyO6liPZshpSSPzNLQ7dncH8vIDnhJBpjJ/TeKAwmqQ/1hAGpBV
RO0tW0/CkqRDU4JiIXsLPv7Auu2CaRkkmrPrCJo9FNFZTwjsGTT5FQUO7XPrVzwvg5ooOavOsW4R
9aUUVcuV5pSnIWugReawqEuvBQLKV4sTpGSfh7Xa17PgNq1IxCgzAlpGjfqaZG4NSiFxHn2wvsQe
OTrhKjbtneM5x7iJw30Qh2eZfUgAjVtgv/0KtRFLhZFaq2rzN0sRHjTNSyjo14VpxKuE5OiF7jsg
izxv3dORP8Qma32khWhxQI0zwlEzzZyC/qo39siZoVg2N/5kpHdXZh4shLcspx0mA3nhu1p5YRZ8
WiWVHw1TPlsGfGpoQPbKLD3WiHuDE3zWNyaLIZ3krppAd9YWu/O6eE4CiGkk1TTYtjSN+nCAcb0s
3kSEFsYrdL4yOkaMep95xMJDzlU28tgI0SEXpcdzRAcL/U/R0rqLxhYT/txfsGEdZPHUbnEKbizC
glgxviqtQDCgzRh8OKF5THqXDFyPgli7nVRGCCLl9GXRAYDM4Khoc2pAvelaDEuDW96g02gQNmyI
8852goQ8qDbZXYX7dqmEBsFTouIMwOggo4yQvAlnFUXxVzAC/cusclsyRCDY0Jc5arZ1BxXVJPQO
+zS6Ih1zOyXgZWb4T+OmM8jp0zPCmQk3feoUwswcd4SaCKlk50kuWDrcmkkVAEXG99X8sL3wDnXz
kyF5PuliMu4qn9jNBEWE32feTkbo0mx1Uxrs3BOUsp5ANBZWCcJ9RB4pRcUuuus1SDe2zW4jkrfo
ll58RxLjqtNHwbx6EGI0joM/KGJkfcqs/Ujy9kA7SVnFzkHPC95MigGMQhYx65uLRnUjYqcg2Zcd
vQ9NsB7rYd1QrOkOITuVg8OgjjNEHbSpETcIIFZJBCoFCBYmGkxZdCJhiCFjPvSx1t2N803WDnun
7JuN2Y53iSvLNatdHAhhmR/jJHsVVEA5cSTNpcC7sTWEK2wxz6hevD0ks+dE5PKAAQ2tMsAhGaYh
3JTOWVlF0KxdXeHplxluLltDh5n9MhuNriEzPA7jACOUglVAYrfjl+U5If8RoR2lBUrHy3IvWtu/
LV3tgsiO3ZPzaenx9CiCjOghQGaIld1N4SqAR5G+42TFf2+41rYcJ84HQx9WdNRAt5pbhlxYgMDZ
V27bnwy/3FqTZzKxp5RrPeuQmKQ5xnVAbU/6D+ZEgnkEc/FOlK+9sCtQr1QgSJ9ON25MqJMcSESI
cGQc/dDUqCR6uyEb8dmO3TlJ3W93onoTp9kO1+y9nfc/jplxWGQKCC+NWNusABcm3buF6xvGqghO
rT6Ju6RIf0rlPrMejV+pHr86XibpAmkOl7c97dtG4WDsILBPnZsfSmJsIPyBjGarYyxm1gBzFTql
2PP6e62yoGTllcsynkUHJkk25QxWTCxOEOR70/D7PYHI73ktNh57Wmo9+gIsM/2TsBe3SqAETfUM
CRq9vhWNl+LgmiVheFwzTb9NsDBspxb5XKVw0XC5x6uxwLdnjlN9puNNZscsEe+q2lmRHOfv4axG
r9YzO3y0+l087ZXjaCtSLqvXaFRftiHsc8T4+fvJ15/nbuqskE36ey/Ko9fkzSw6/1eeda9V6d9E
oh1O1xvC+IZTALnlpKchkcVCUUebH70+APKw3ZcZwcSjlEdDxNaZWr56Au93AUGoaElzj3Xfa9K0
5UmlSj3FdFyRFgmkifPdwkU4ykkSEZYh1BNlTQrOkREer4/CaCkJKW2t9UiZehFORXuqSYkhXVfT
z7imPQSmAAT4g8HvsfZ5EkSH0hdy25fUIvLejd3q3ezjp2ik51kPwWyWQZBpINVDmchsEhf7ckIL
sCgjex16rfltMbrT7t1o7tj8ENGC1FkiYVPdSdqEQJCXlrK3pvdc9I5HWxKhj++HtCMGr/qFfCLY
9GVtr/uprH/Frp2sLbRJKDJ4VEeYsvQb9h+OYda/QKGSw0NZDF0qj0p3eM7rrLzrBlDFKh97WOSj
tzUbUqw6GVaPke6+E+iafYZR9aLVk3ikTedtcdv/Dw5w2Kc+Rq72bo31//UV+vlXBJn/1wGmnYnH
v94Dg9nv9/Cvr/D/PeD6JoMxyf/6K1o7L45N7GZUcUiJ04faXZlWSCSXrqf3lvF0vXO9EQ75A0A4
3e31rqOr5LZz+t9HWKJpSMll5ZkB9Dpej9DSXNuJYI7QmV/x97O8ABhTrdic8CNDUdaRjabm76ZG
fuG7mDDC1fXVrkdISaYJLWeilOYj6gDtKvHBX9cHrzdETj/npUlXpuPUrJXXHVsXHgQaEIpAmGto
qPHdSRZYntkGJGwUKWmFYtq6811rIiAUVRz1mNANHvwmCh4wCzuCGCuyTvpjGIp2aWUAx5AZDtQw
OgN1ZtZAyuxqvCYdnbL+UWiWtjFi6o6k1D1WfvtghEybkfahq+AXjJ4WzQS2RPsbtee4Kca22ItL
qzys8j1pfyn4l5BkrcTO3jUPykE0vbahIAGuwZBccSUuJtSDS+Ww5vchXsLlHQUpQMjdnhRgffJw
YPyazX1TkPOQhYJJHyTAkaC/lVP15TrRKNlNRpDu8JCxtU6cxRhQies0gzjADpQnaSAWfuSNFyK0
aBt57hBL1zjcZQapSljqvUKyR6PGOtIuNhZdCk6SWSaRNCz5oYpSIJ4dWaNe7Ykt2JB10+kUofE8
MFv2/h4/zH6Ywxh1ynVlwcYIU8GjNrnjeugw66CQafdcySfiPL91uxvWykhgcA5bQlRjDP/kYuiM
EV7bR0uBWXdflL1xail4H9JUnK73ROZV8OJZmwgaJlZbfocakTvKkus0gEU6p/XlWFbZ+4FDfB0c
g3JSw/esfUTzyrBG3UC3hlNoyqkWoWS5acgVoB/sLtPCRBJT883qOpIs0fIFibpfEVIBAd1T71EB
H94gzRk4Q3A/JZeOCHK9+mYhjZIlRe8ufwgv+xU4xWsp15lbqWXT7/ssjJbUpMlDksMPi8NdNqgn
x4czHNu0HfT8UidAakvgs2Q3pi8mwgUAhiMQ1NG0duxpfFj7E5ZWDdlI64UkS/vw0eIRfXGcnNsE
VpeFMAPcHVx5HSd4DbnKTQG1efW4HIKpIe65JuWx704l0TyryfX3FDN9YIbiF7lg6WLg/FrJEGuV
5vDRm6tc+GRa4XZtiKxytN+Of3vfYq5iYXsTdf4PC5RgXb+mQBFpm3Qf09ybTgVui6YvjtIabaY+
tjXtJNHBVeUql613dPwJF8tEPDvY/vXgZ8YGld2tRn9s0UfDq94P1UXF4R1FXvq0RSOWZUevJQvq
ZWTpXEe+7qDaURvUBvUihdK0qGJq4loW7YywfxX4LBZBPh4yqW17gyJ1GGI1mRsZFeLwlg3jmuYJ
0BJMqqjzUHTXRkgbsduwlHmMIhzeEdSjGNJ54bl0W3BWIc6iyVRLQOmE0yDRoeyBuQ39wR0t4y0M
U8QdRvyJM2PycRx7U/2ErIWcLqJfFs6B4KD4BjPTC5Z254LdWke9JdkL9lWULF0F2Hgs+Kq7dED4
Tr3d7fRtmkZbTCAIs3uqGFWs3wsrBstXzIkBCMLKXmfjQVn+ofRPIPIAEebIolVGTFhOrqFRc8I0
Efhz1g8WUpqDNQNEyHXxFr4y1lgC7xG1Mj4GJaRSLWPC5o+SbWwuSRDW1rXnv5P08ZZbZbhkRHNh
PRkakIjixh0E8l7RxivkaB8jMYkLSOvJNndwUsR0L5pYlLtKsUWDP3bTmpxGg9mcdaNKl1VDeUbD
H+251MzgMBOHqy3SKobyOo4XNcaH1myclbJLjY0EMFlEv8RLcy5MTrqia3ZosmqkxsC6WS9CeBMQ
hxsXUYJVvSYmAWRFnG9t8oB3pMvhJDR2jiVvBengtN7Z84qCkx+mNGcueRdNlz00AVHjRtZL+hyE
umRMG9EAzNfnelNOTs595BGchHe3xsmw0HRr20U+lbwECFE5j49d+gHhBc6VPt0E4LkXMpoVPS2c
qGahxThYMzdcVpP+Q4ENsVhEwpEsOrofptgUpHxNquHPZRu6Irn6zALO3MaTelblofYGqgKIGwx5
klNUrQaiuDcAd0doV2Jp47laxA+qHLut0Ia3INw5Co4wQyw2AQsHoqrtWQzHt98rCuUaWa1L07UA
r4w3BGQcSUArN70VYC9gaKnShDTr6Jx69pfrENYBXIOZDh+OiwYzm0Y22dG9g5V2ZZpEs7QQlOHW
LLzBGU6eL87UJ+TJp8zrn6jZJEevh5uXjqizdPKHQyrSAhQlM4u3Y4hg/E3vwg4iVh6xrE616rlJ
6x8rJM3NZUqVMlxnhgn6xvLh0rdzqkL8rAWttird2FylJZNkDwBGl+ElG/pX6eLImdJpawn9g0Xm
y+TsnTzfG4Z/rOi0YYRVb8FUYjRLvoO89paQlSi25kG9DbLyI0g/x6yiwKYcb+law64m6mQxDs2X
ldbo+s+ZQfwyoxEutXFIFsqwnb1nrobC1CiZZ/09ZX+1qzshQQI2IbVfSMRANT1z7wP1uNdQbJ0Z
25bjlOC1nOXPG4McTcLV5vt6Mr2VGmWd68Em4ItbYOQ3v19qMM1iXZu1Wl8fvf66sULHAYGYtiWv
Pli9OtJ0+Oznt3L9kd/bGrrLNtz+/g2GjvxtyIzz9RBRonNGJapje57fbSNgaDgjtaXrq1vSGC+m
WjBteLdjzEnkALAGwRQeRy9ENB27X7lQX2XgP0hAwDFqGn9cdeX41XhzJqiDnyPUuDxDSxyuweJt
XrSLQrf9LZiHfpFkJu27MCSWUeT3YZ48B7l8Dd06Xw464O4JX0efvMWuuDEMvvEy0z6QjqvlRCQt
iugEImsbH+MITwXl1LvWTVZOnr7Sw3+R4XDPHmMVYLz2vBgeQ97SqyB3VpHQhzS2Feg3YCEVv0pR
Hm2IO082XIyF47oXz9robfEF/fM7Lx34Znr2UhYoT+L2vpTy0U88QHuZvrLC8HVoCNoBvwROZxlO
vrEp4xqn63jfRtgxnbp/b5vngrRkGIyrGsOnAmuyaIxZL6UhRdUTl5QTuff7nvjgHL5Q2g+LQNqw
5eNuOebww+f/iDaJN75Oj9DVaDxUjdoJmgeRkbyGyGmp6PG5WU3KuN6ShdhB4fIF/cIG2Iwz+/EK
BOWld08x/s1szGcPiQBZ9sG6GUyIll31acOP8sL6SwvZ7Tt5/TYRn/e/mTuT5UiZbUs/EcfAAQeG
FUD0jRTqNcEypRR93/P09ZF/WR07g7pm1+6kJmFSSikpIsB9+95rfcs1Cpvu8Bg893zzzqH5LDMU
k0K+ymzbgSh02yV5aBfLeLKYQHhtLzjfxxkM07je9cXwUpn2b8WkTOR/Wb4qKz9KzObWhelvRXFQ
YwCuiIuR+OIyBkZpaOdU13tsw5wq4HQEBUNXfG+fsEu46wbqxcCu9E3ZRvPWkDMNOyIULT0e0JUn
nlIvH9WkfAfjRJGrqjqLqw0ifRVylQqRd8hAWteMGNaSTvqBhnDg6iB/PhXoGOmtYR21dopen611
GJWZ2q3JVzoP3dEoRAkJ9eyjZ1umkTNsatCDam7G/kxEkYt8KPP6HNQBOTw4jtZUhJoJg9sa2nWR
1eCFswa2GIcfWtoJKa0q3GGOb1zM1oafoHrDSact6MesQXG+9nrHT5twdYJZ02e84qTNiuLZgOSM
Ep59OSPJJaE93jQFxsHgDYcQSSaK+SYF08TaxkzNNuV3kXkyL2ZX3c22Ooi8R1GUxI80K0+Lnr4U
YtdWaCar3E11LdvhHr+ohAace9H+wp5QPygjYCHdLC4Baau5lbYPwTBXdyoY0pfiB5t/JY+seRji
sCR4LDjT2t0OumLdLLPInxB5ZFz8GIFmZ3J7w/hJOE89WjSEiLe5FRCn1IXfElnwNcfyjy0NoEMj
QUPs0umzzSoPTkhtGirq+kkUyXIKFywNHDQcGZO4ARARXTqXnwb2dgirdFvYeBOc2X4aIjdSkT6H
acVcniznjKMJTu3HtIMHPM2FSePTeQVN95VUyVdSivJk2lg/WoBeG7wrKcSdcHowNCALjiyH7QAF
1U0Z625zYdcXdtRD2abv5VJgCAiVbW7Siozn4VGZJvTKZvbM2CMFOqLUzwyk2UQk2IApxlg21LWx
S9uLlmYvSTM3+3ipvby9EF/qPHbgBR8Tm+xmQKe/AMbFu7CyNE8RDDFYCdmrUDmCr0PSlEkNlyEo
Mbxu8bYLoIY4M7zsOpthX2vSqwaV7T2rUeWGhGKmoX0rMQTsSsRPHAkCMLPpr6ZPSswberKvzEA8
EBXwCwhUzOij6AFn5Z8pPekW/+q2y5KJZnwSby3o3Zwy8uaaskCUA+tMY6jKfiyy9jnOCtYy9h05
gzoPKDxdRGcLb0Ql91U6n+JWNRAuxQYRrK/MT2kMJOlH1RtogP8+4DXaaj0WYtpGbpNNpWc2jeoR
RZC7/C4vQTx2GJ2VvVxr4T6fh9iVDifRRGfeJmdOoWYxuymdafTIM2nLYE8xnAm4OAoR0nHKMcys
2djKuxMz0EKgPdG0vKpxdhIF6npOjvHA0MCe2Dog7xIgQINyYM/YCAsyM01ELifwCFMBylnM6aHr
tNSvHSKsgRQkNIK1H8pgTiAmOrpxoPcbOY+LGUOnTBifoASmLk3Sk6ynSy6a/CCbkgjQqrjXGhJn
EXK4GYVz7NfApxHYktsORbKdJRCzcpQtap254vYwGpSzJMPFSerWumO7QABPYtIlRE+8oyk5Ob0g
7JfO40oojq4qhpZcwg1rmrc4t0j3GPu3LtYvSzgecQ0yQswkrIaWOYgZTDentV5qViAIKIrzPmFX
2oRqiAikHSqP+Gtf1JHzpk7qaayxZRIIKfaTiT5swjDrc2Djuo1LsUulBOPn0MkO1beQ9vKmDozo
XDrl5zq4eJwoWuAiYbvS0upKTmN+l+Zk+wNsbjjo860dnPa5lvopqD4GtCtvZcYMgDlyw2BztLwU
mDXSTZsCo1EaL1oMhPIg4NyE/DY2//I7GLh/CsO8pYsDne9ZV5oSgQyxSUoT+kYhu206D9N7MBIj
EzfLK4dZeV58TvU6L4huvbRpke0Mh5o8HuOHWCd5GdfuitzgOM5ZsD1piEfK6WlWJmLmRar4djpf
goxlZTFxmzVNSHGdQgGRVcFJPJMrSMd8TSNb3IokYwiq5a/a2KEpsuTvkHFnN8LGGis6DkO8ejyW
8j3WHFp+U32ZIm7eyVZVJOYWktoB4Q/aQgPQqu+k4VZzhtwPa1IRGP+kvoNjZze24xctiocAAM2d
SllDdR4k+7pr/+QJ2n+zroNdZDLmEqZcV43gOIYvyZBNfqsHPKtwvYgLDaxjZkW7XA9ug67+tGMK
oUVf2p20028Z9ZMbVfNbG3IHHW1MPZwyiQnXrP7NSmd92+aWPELJHHF6MqJKCwXf9ZI8g5GNqcu0
s5onNIGMYGfHvXLU04aoisRodx3MRXYMFv4A7RMcCoIdQEg+5kqqvhapyVSxJYqozTnBdN3PKCJP
N03NBxmVez3t80tgOC/G1qDl+LZQWB6AteFbIStV1NW+UeBaUZG6k05PXKnm6BUZIi3IwPzNN1L3
I9fKJ1XZRIFh+EpnblOLyTNBhMcGzi/NNfoxRN/slH5mDsxh68Y6Ftwc6r8jgW2bzspvKr0QV5vY
tPCNYQwIAtMTo5rfVcZO0bSoxxHyP1UGBDASfpYCVDTBAy6Irt9yWh4BSLPIXeeiflywrR/sVO1d
cP332l7djYpyypWlunQmQyornl/MfoC1TKgytSq3ZZQbFlJ55YE39E8neIvLAq1XRPOm7hNETOgv
YamPu2UBjmDZrU0hWZ6X2rJIuoTWaYaPQRnvSk4hKSWZqXOh59DqBb/I05Wh2s464rJF013TapQH
red2zhYEgtn6RIYanxYH/NApz0nwiGE532tw7z14Ux5b6A8UgK++sZqXxph+ZmigF13VAy9OT3qQ
GO9OyexGwTPeNYPxkET1Cyb2O8GYEOQp7JypMvYpIHnfXhI4aXX3XAvQU1ZnQmEAO2Pn0z+nFeze
4P3Sud3KLEzeoia72rKNkLM+KLwLmxag/SWdNJ5eVmZctDGZguUH4nPzIdOiayNSXqhl6T4oYsF7
DY8Qf5aHTKfdxIBJAmQE8Nj2kTgHFPEbIhyudhW/Guigb3AElleR25tWhUoEVFQ8qVX8k/W2+Qkm
/wf1RnzM/+IfmJA2oXoNVUe+u3KGSSO7A2GTw06fHfPEuc7DMJQ/qoJxVU8XI9JspuBrXdrr3YMe
Vj+GrC5NPlOeVnZ9GBgzOQZCmMooKEij8b3VatDUSKAJAp8Omm0Kl7278hMIeEqVVIis8D3YNVgI
k1mSac3mrpBFeM8WOp946eItZqHbhCwBweB0V42MAVIs0uKh61R6QF1Tws3tkE5IsCGDPqFsHzVn
Y1bhUYcKgqVf2etNTaJ45CQ75LEcE0XyHS9V5yeK/eCsh5NBlREYxkn3xiQfoKoMvTeoODBJyzzC
ULprQzOfOpU0HV27DD3tamFax8zOkiu6tB4eFYqMvFm0TVvPjC1apSfPkO6xZlFOffS8fGCyETbg
xYqPJAu8GdaI7lq3oW720M6ceYv6bLjG+ajstFqD3LwWxmBww12usgfOIZJaS0dDzvJhe7QjEeeE
zdUItY6kHXb2tIuUHe7dp8UEm2tygd/zCg2tKV09K/MLHaLWjyFlewaulw3crnjX3Vs9z85GF1Rn
TA3V2XIgaXYKNVJR2Pnpn4dw4pSgkGkDH4l2qV/XoL/nMiv++ToSzHa7zNlbUCGVHBkAusIWy8nS
uoVYGyxIUzxYbkQxgL7OMk6cd62dROxwHGr6ggZSc0+1bYgChQEAFRMPP0WC/oDifR5gMLt5qLOU
TEOjQQFGHDfSLsgg23OAoQdKFY2w+mQoWeVbM1fVNJS93zS00bgJzOOcSOEtgCU3Y98PRxS2w/Hv
j9FTYn3nZrI2+TLVzHat3TJjHwy5R6ZmkB6CSfQtMDG4s5P23jXxHn3+RwcFBQDJjMa33ZR9fTGn
ofiYFxxt9YWCOj/VUfSRFPozG61DhaIhdkCr6LbsaG6V5ofW+CIQdt7NVfGc5NonnstdC5Jno8Xq
lx6ADiwT3ojmJCK2Za2MP6dAuRZz+pgPZuYaOnCirOEdVifpTzAVwt7we33+4WrtqLpNyHuuLfNX
ji/7vuYvtMqvUPJEtM75Ndf9Y8r7j2NznDe1UhyD0qEPh93FWGNwetCao278zKUSuCTkXRMHdlmJ
MQL6x2NhkjGhYUSkInf7PPtKrJE5fBT46JJamnIRZhs8Ll25+IhPGt6O6E6fQBKpVtK+IkCJP9ps
7ggDniv9uYpt3LURMaFObD6Oif0bQ/FjUQr6Fzn9R6focPfBG4YBt8VkuaPq+XIAVWwqh1HMIrPG
y1eXKGipzVJrTwFwFKkF2mZW1JsxF78rM8YrndM2EiPzNFunsx0+lE1znfS42yVNGfuWCkzQ0W9t
iXJ3QG6XmmsgH2ZEqSIRGhJD2+uiBYQUHrHMWpx/7GsiH0nGA+ILyIyKgBlKnXCTA5hqx+4TrwUr
kSj/AJGUm02IG5/3d50eiVX/0ZPbG077ChulryBcMtBwbeielJ7evIreLQcr3Y7otjdJK++rsshF
8Z/ukNqe7KCgg6CBT1EH262N8RXB6U5zxOtMsQfF4zZAJNmnffwC5NtFnXaL0vi5rckIo6y/NHP1
qPYM9EodEaPOH1ZYJNrSSnsKDY3TsbFAkM0N0ld5KYos0n0E0e8KtbGNoCIxkKEY2pe9iF0dKo/4
preW1YKDDF5si2jd1h5aDMXyAdlSfIzqNfc4TD0SFDyyW19SYz63idJd6Itru0n7lSzLs6IO+7K0
vkKDUivt051p1oYnc+urVJOR5MnooAeCKNecOofyED7Q+CtLKPRYhynA7GuYZuheQCSZ4Mg0rlEy
7hEJGwaLsxI/ZSblxtD7tQCxFsb053kzKOoJAZJMq8piJAePt4LVqHRWYsx0SulMYygZnmZKICoM
FkJiWkqXELrXALccHCzDnVHCNT39/sWc7rHVPUmM0LbIXhqluGSjebfNRa67XMKFkrAaRxxBTaqv
qTFuWcWNIQzU6j38fSUSr+RkH2IV6TfLxrZs7ffRJJjbyOEx6ALSMGKfJyTaR1uTb/VooLKP8B/0
JzAtMfKFYBt1yqsy06ghWW1j1upBznSQm/whkfGHQmoGqUXtC0NLF539a1aASUu6lCa1k0JpaUzA
tlXzW6OfR0D3o+pwOGWagj5S/1KSnnCfmphHmYyvoCJSprMTqVdRk56GQF6rrAVw3T8p/bVPw2nD
uZu0GMXKGRkvT8lQaXi5Kj8emQfBKnYVDT1n34+IdjpsKU1beBnhiasJnnKqIkPKbpn5KX8EMv4W
tOL6GlNyjQw/EdSNSuDjouYAbpHTosZ+4GDhCyZAFm2yjaaQhESIkEi23VRydgXOmJF1TTRWpX3k
CU4kE4U37uLu2bTPvT6eGhWA7aBch4HqOjbdIk0Ycivy2tTJUwubu7ctlrRQe5A28iNVo7Ivwc6t
I9uonn/TAxlvsKbAJdkVhEsj28ezkl+yVt85wgKM3B9A6W8cpswbteYd1l4wtX6QKUccC1AoYrz3
JKeyJAbtvlw4fKNzNQxUhIpifXWk4Lrm9FjGzJ6qsNjbSf3jBNG3UImPCBSYdSEzoHAlBjvPtard
nMaEA9I+mya4bkV57RsU6yg0PG+SyzsBN7TUqOu5VbJvdngU8jSyxFkgTdYL4urs0YTRo+C3Q3dp
kSiAMGyNcsf1zBhmxqET2PolcKpDHyuXrExewij7Te7eCQXxa+/YxzK9cMlIt1sw7TtMAlwmzuSp
xTWj2QS7WNYftXg69EQxCAO7ktTw8Ye49uISu4Q9YdJX8PKPeFhRhmiCaz0GABrJ9K6nwIV4lRGV
xQp1WdPiMBqo+9YjQE1LIw4uHJU+4d7hv1q6mzrHd3icjLWIaF3E7EYi/QSW8TtXmncYkmjK9Xdw
FDirVgxnc8G/SI+0z26qgvzNrASYc5uOJRIhIrl0z+nUlwENU1E5F6xr17YINlqYuWECS7GBtTaV
B2MdqkQD8VLKXqbagyPaz7z7xOW276LmxazDeyzkn6E2X2cnMry0ZGlmsb9bFgLcUaenH9jzm8mk
C4kanOo11chAex9+K3Pxk2rKq1lbCBjEC4DtZDcE8C0DnwSrsCyfapOztm1c0L5/2kRArhS50OyP
HUQBOvY3rf8IEOAQrcGoJVJo/BRHYcRMlITB8aJPr/qcHdCq0zuFS4svu77VEhr78gWlEOxHrb3W
ArYbbBmGeuqZIE/prh20oYmfxy59SGHEeLrBH0WQS77VqcQTh0hOI38JacATs0QwHaBTd1rDMtYr
dB4jBlKBl3XOZb2Nw0Q7k9F4SrJ5G2bs4nnyrZflYe5X1W7NzRAmpkeL2zOp0tXIeCOQCbP5tO1a
mkTsKxc90mh6CLwcarC8dSBB8Ku1WMppyVfkAg/tCV7hOYKeUpRmsYnV+C5JpV6QgQQl1ymBeXcr
9CqaKIqMftMXT3wsTj9DfMkVxsNNKtaCSPlQG2FtGmxOG7EMB8PR9j07MOQUvAiV0wJ0Kx+iWWdE
193nxXxFBPw9RP0xlgYvojI9TlxyU1vDTgckFBZ31rPRs8wIQVxofYTWuMORo7s0LQtv1pRHGU1P
8L//aE7/WYwFGpKI9nXCsG1M+0vdkParLneGzWrLbQ1sHHFuF137Pv9xBpz4Dch3SjYXWSbhIgWE
rphY11l8Zpb+q+Wp0bCtCBweN+1sBg9sJ65SDXs76HcLYnHGCgPhB9w87SABH6bUXikIBTY5DAmL
a1s1uN4Sj/8cPDpDeUAKA8pSQSezwLLZ5RSslEeGi9CGfg8+lqzn8gYbSLN8b42kPiUzCsZQ2839
4pHBnm2dpUDrj+DV+mOzC2kilccKWjHkb93YvuCoLi7KWo466XeZVgwBMxOex8NMCzYxmZuCaitz
8B5IDuMtLUNPCZEKslwIZFoNW+5WxkzmbXQ27YgmkIbbeemGTx2QwVorwdhj6KKhDGr6drPeD71p
/+j8tFW/uAaEMJZPSoQi6It8suem85CmqlsRjymXJEUi4LynN9vK7A321O9OqT5LxMRctPssAorH
2PV9XhC6yIn739TepjgFZZx9h46W+ELgIi24UWaMntCpK/qyMx1L/VceWCO+fXW/NMAGDFGjFGM+
5eYVORiTrXvh99gZNCjN8gD3jW3gwU7bn0UBDWOxEpmw3Ea8H2On0eLWMc2D5KkTwqjiHLubivkr
n4G1dDifgbqVz9PAtF3YVBBjMlPxcZ3ZfXIahP3ZZRUwDJCCkfUniLQn4UAunWcmpcUtdvKfsole
miC8YrLDWkgjvUaUtpuNJXRD2OkI3zdjDjVexfmttuECPh7hYN9igDPnYnw0hADwaZSaz+gk9ZRZ
mf0qyBiFoTAxRtWv4sqzB0ceynrMfGPIObDXpEwA6tyg0b0NAy9Az9VHX2QDX3qXt8NNgdm1GZzl
vUM6ymkIIh7yMJJA3oNyJBQvuSWq895r6XFp1QUhfmLu9OonISCEtl4DBZVnGpXbMVJfyLhBVfdq
C+se0QVlJ1se+mk+jbHhd4Xzy4Bk0ofTiVDfEiGgdTNrzEAiRvtUhi9zI9YR2TmPzrNCM5Te0Xlm
Ycja6SFaqlvVjR5Gubc+HLyqRFs8CqbiP42WvPapbvokAe8onJH4OT9s01s9ZmWo9WoBuE2EGQq4
X8zUfwMd4cJU1FPOoL0aZnJX2M+ZWl96R2F8gcww7YJ9wCC/MWxf7RrtlIEM3gQV3VuUdbT8FUlK
aIB9v7DnTTCBNbAMxZss3JClWDG1eLU8cxFwAwMa2/Fkk+0a4NSmu6THybmX8k9k0DW0NX8o73Tu
6p/SxPO8zBcyGhTMK0AnQSa5dm5dKFVRYBEP3hkwLfLiW1MF7Az8I7S95kFll4rot4TiWUliIpLm
MPMrQSwdKnHOxlHfgu0GqJO3T+MwMvUzATUYvfakOUSba4dFksfBHPG9IMcASA9wiSWO8CzXR5SU
r1l9HoAhpl0KS0plIom2E8Aq2MQKagiZ4OuxUQZ+5GBxb5LhyezVT50BoEsPxKlORTkXXorWmlD5
o939khmnu5LUNtSL1S6jAUgDMduO/DqOhR3naDhGNsIzjtBikxfRq4rv2V2yCc2WuNS1+aI3rMo2
JyQ3EblLCtl7SFr0BlYwbInUPHeaPHCSqThKG/dxbIFGdlSZWRZ8OQKkCGjqx8rlhbEP5dqSjpvz
uCw7zaBbiwHnl96LZ5nqNy3W09VN9GhNdHYl6JswB4GPBmoLwnxbDvl+QHZyCNui2xEU/1uPca9X
9peGnk93MH71aq9wq6JZbDH2r7n0ENcU/SmcHdVdmSZqODoukCbSp2M57kZLh8LEbLdhlYuWZNiF
6Ou0xIB40DgXqlTSe5tPHUuJhPJLCMFZs4BPJybF06R2fyYkyotVfDdddZAkoXV5GV2HynzgdHVR
nAHseuf4fVh7xbCcw0bzNCJvbAbvBzEqeyWwLYgdFtLQdyCjt8igfNQJm5HvS6wtu4GQn11tc4Qz
fi9yFc9FCQraipN297QS8wv6u26QL5+WyA5C1chZCOL2IzUpc3Un65BIydi32yLd8YIiw1Kbj1DR
i10u0wCzLt9rheFhnhLxTJSkPCMrXod3unyvqw2ZCOzfKjPvYFFInAnrjyw+xqMV+jyN92yojWsV
lVfo3/0nWW4M7cdeP0qd/wvoMDqZoUqiL8WMoormOE51A0fYcM6Qf5sDF+k9artt1PDEul7Ej3ZJ
lIINa6kgDSJ/KQqFRGnCmfqmc+MssNZx+QYEyXHSu7fFrkCd1OreCA1oemmFN9gBnI2+wi0mwdy3
asxTTdgmePNVKDHkT4SpONuorXSPNOJ9kzwUNtFdkYJkNLClpyJHnUnJlHEzroAhFiyksuY07pQ5
0PwsD92/WTGhGeAUDUsvwKffNvMuaDgOV6VOWB+ZWlhWwdN2trXtVXmXTnZvkug0Zt0eXUWxNRLj
N/Kn1osS0u1YIrCm90T7cQh71Fua5cZ6CZU3uwparP/4g5QpAYmlFT7OofsgBTNiVASQoEgmhiNM
5Zd+YiTN2Q+JwBmMZ9Gy8IiQ7Fe7G97T5V5EDYI1k6hiQmJb8UisC6crvGxuoDg+lfIlrlS5HwFU
yWCipJp+0yzPvWhSbzK85C3tiYHSIKNIt1QZb3XajVqblL7TD5xRdXKtukbx2iBkBr48NYScLENC
Ycjil2vs6YN1IPIXeV7y0mnFl1nLg5NwFslVh6CixYOBzMCkuJFNe7eo5E5RcA8GK9+LKtzjprnp
mXydBpQWQF7/xoS6dlvulY6fwaCa6N2Q1qI6Hs2Bu7gZDW9qFRbwpZ1XXxpTfahsnd20Hg7Klzgk
4s4EHEz2lUB0+xFMVbCF4vrpZKMEpRC6VsURTFXrY0z48Z5uTO/u85Bja85QPxyQ7EB79lvY/u4i
cnbcVD+0aY/8gCmN3xj6wVbppea5/phglsUQj/8kqkeuj1R/6UAwblKtTOE+JFdUbeKo5eo7EnTp
k4/lzG7f4YBs4hwPkczfSXtyiCDu6BwXtZcJ1lddD0BHsDIeB0XWxxz2AHdOMnosUTpJjUpBcVQx
3kgcAfxlXny1T/Sn0Wnx7SBuVcRnMjUEUy4LFNz6pR/16Eda4S9ORek7A2zDhemDp/4UJNHXXFWf
4EwKBCm4CNUuy/ZSowNRIFObiGNQBvTZEroQVlnlD6HZGTT4+o4UP2O5NDdIDbm50K68J1FJbiOc
iBcVmisWxD8qdcAjLXPoEjG0gWx+aHLnfWn6HxquGFIVi3zSsucAx6Rq9jpUTMyRHTeLRHf8+yA5
xoGyzqZ3aGP1qWT9MHLUj6u4gmFgWvlYjSy6hM3ktdy4IL+oATW9Pc5Kz0Mddse/n/77AWDsd4Nl
w//3P6nrt/39XobA+7YVKs6DgnBVbSRSc/0IRWy6jwSHFkLqwIGMIYErQ/1F23c55mrX5hTT1nwM
6245QlBajsXYvPHeJNu/n8ULIBugKZSa05qYKx6dGYeMzoxpaxOh6fWJGVz6YT4oyRDsacXSKYmN
hzggVANuCjPXePiOxGnsSAQwpXPUM0AQVv+Yme19AmGOMVTjZkzn/WD07+hyIcH8oUIM9p0ICFgw
JC84GD3SizjilPKXUr7gNtU5yFLY4r8L3hjDIHirS2cX0Tv2mgRhHCcS0zKdw0RdxAIyHFUn4rwW
N8kW5DKLQqgT9TZc1HywXoCd+gnah89YMfgIh/mh6O3+TcU7wl6D4ADRAOlJhaERSpLDFG2Ggiaa
VV1JklaeWho253lVCwd5SmY8WzJd5nF+sAsht3OCz0MxsVg5zRx9BnqQuhYyPCkhGGDt9it+2IEw
KE6XrXVwrGmvqEiE6zD7A9MP+mNavwqLnIewpbteG1i00oAOX6np70YdzQdRDN8lTHVO4gwTs7rJ
/F5MvtUTkgENHhZDqEoSu2m79vEoPoMMFV6YhP2DyV1wTccWyb4C1gM+Rr2b1kMz4PnskW7kcMln
dsm//03Ro29I0kis5opcAAn5HO2Z9s8XO1m9D1GJP8aRsL9i+JyyEtU1W3q4Ab/oHyHEzECnAoXa
WRFeB+IJqJDRfA5pRrIzOTKODkGC5aHbGlFfb4Von7LqnDqMDXDEG+BiB4DkU/QmR4OSNE0Nonsk
3kRioMbSCm5mbod4eUYvWfGacQMrrgPOsenokouQLWaa4pEmgPnHavVbzy2B3ITei3UeUJqcZAxH
xhg5c6pd/4s0Ij9qywhYoupnVA1Ip9Y2KubCgKmnlVTD6e9H/34QZf+C36PampVpbZCln1XTPEbq
msmpn2qb/nHFa0pstHJrEnICVfQYGAZJKLX0qPEJRfM7w/6TB2HjdYtkfWEssxjrMEcEMcpJVonY
AvXKYcPjHIsheIwpu3UcG/guGtXnlpkmj57ZDk5jdRuT8mmOhu9UsNBrPe3gJaLxMBnoIW0vCJhJ
hJxgWJwprTsUK6N2JqphODLHB15VgDTPVW3P8spCtaIK66F/ZuOEiQo2hZjfADlrfbTFMPOuSvXN
VPbhto6QsdkIOY+UYg05qa3DoKQajzq52IyPgV645ElfypxBVp/Hd9VRwePMHJbKb3YpL42nfq/X
jvY0tpNxnE2LlO6w2RJGaxzUPqsPofLGYGNnOuIhSmVD6Qq4L+RAjtjax9HZ+0bvfBEw8ZktjEa4
oNYQS3Avy2rlwLu2KTlJmsmnqjvfSrXY27442n10sRVhHbUZw5M6m3+aoLm1cb8jCgQ+ABWy3WuE
FCr5dpli84AhE3VYMfijEz0nhTVd5LjML0tJtyXRPSHHpzCesl3T0xDOaKcV2VzsUX+puzyePuNg
CU60W+q9kyLJmkkGz6OwJzgKiccws5K3zC6FrE5aHLujCeM67/20nv0msLZxZH6UkfoxZgjnEjR+
ZRuQLVUkKs4WHiDeGFA6etttNTadpXHnIDnQyAw9gzHHUYd1sFGVJd0OVv1ASpu5UXp8XKhuCheQ
9QC3P2UYmmPb0uN5Szopf8RSfVkVFx2tOeARl/8+SP7/xX//D7D8/4Q2//8hSN74rzjy/ysLGZz+
B0ae7/+HIq9p/3IYMxoOFmTHtB2br/xDkVfsf0GBp1Wg2lJKx8Hv/X8x8rr1L9U2CaSjhSVM0zb5
UovseyXM2/9ypKoiASTT2CRXRPvvYOSlKQSY+H8CA/4S8sX6Z5k2v4rur2FiLP5PjDwUi6pequiI
FuJbN5c9CTr33KKMUnK6iVNWZ9fO6Ta16KezViAMoALptkGildtezkRcMtyHSJbM3jJryCWygKS/
Jyny8koiTXkNK33bR2Z2ggEeeKwNdKb18qpNWUB24FxcFSQkAJEjFHBBF1/tFt8WWemeuqxhYOho
iEpJTrx+39Fcg0Y0aueisgDvo6b8JHIb4F2zXwRRTDmxNG5M3UdzMsiu1OAAmPFi7zTU5uQxxLvM
ZCDUqfl20KrxlDv5NlOz6hrO+iGjmXkk6gjTsPOWJajZsBweE2qtbdpiUUJXXV+jJsZGO+BMjPo8
vKojnQyGtUxDcVd31XhFe6YBGZMWBKNmutT9C93/7DBM2lV0htcvrBxNjp9siZbp+vfBJkHsKlnA
QPzY2jYQ4pLbg3IwamxV4OzA5I6LILUZpmGEXWVPkxNxM/6169+PQlGjeomhJNqixLu68CIlndDU
zd+XIioayZeRrw0qFqeoKhXA70p6bayXAGD1Rc+M+Pr3pSfEA5ZXzTSTbl3vZxANXLMb5EVU2f95
+PtphRMPJFGKijG1znr0kuOauzDMtulUaXPiVcR5eH//ETiFcjECGhZ1TCpjudD2nGdipXPULSQp
GUfsXQdG1UxF8HFe/n6krR9VrLPThHLDURH5NNGsXObCJgp1/ejvgxqgZraZHxpVG/ogqxnRDVUV
XNg+vhNFhntd7ZtD7adaCGeAa8sCR+xz0cFu1pzgArgHQs36gJwXHoYekh3O37usF85S6ykHdVjG
nLTxBzHjg5by93MsohlSSuQvelb86hsnw2QP8HFga3/kgGBsHdq6rOZ6jXIm+N9Mnddy4zq0bb+I
VSDB+KqcJSdZ9gtrd2ImwQzy6++QT91T54Vl9Q4tSySAtdacYxLBzvAP6pjsrr7ZOSuRgyn2ddVw
BCNcQOFb+y8FkI7nETOfblaBLHCWcfw5stuItUjN+EBEBcSUsQve+o6OrRYjFI4kKg+IVrCaxAOJ
9aH9UYdTQd1iF59dJv+6yh3+GvafNHLgEEkPayN6W3P0yl+xfgZ7h8kIz1iHW5eeHxwUZ3gVCMnW
gCvsc+lqF7Q98KIc2uDe9IrhzD4LP8MNojeyhEvsd6H+KpNXA+xBDLiP/mwFx/r5e9AmuaUFrQYT
uwkd+0Bt/JD4F5K2AzwLZoYLK4sPM4Ozp7aOlng/XRONy6FVeCkY/Z4jt8BB3gfV74DRWIAZgLSr
Zx+8e01KI33HgHfAueouQcd4KA4Neysx8jLBDnduULjnZizcNaylBGqYYywIhouW6IyrX0jM1qxv
5b+uKikDos/Y0eGL5c7zUnuC0NyQIM3WFgpONX/mm61/ErVVLjIj+wdDj9JSD94pnM2eyXvm7aZC
VbQdy7cocII32mgz85xvn+nYvzKa8J9n4XuA4QHK/oC5xzJuwhfLlvjIdT0FM8wI2nQS9XJihRPh
dYjZFYvYOmNu8yENrIB+N4VvLTs9QRzUqZ7b/LPy+H2o5/oRMcJYZVP6K5d8UaW09ZIoSTzPj9I1
9bZHe5YnLhPDAm++mSf/CDNcJhP3gu91v5NC6cMQhrcGDf2e3k+8M8rw2BsTgwf0lmvle+6p3ENm
CE9NP4hVP1nT90TbtUm7/D6kDPWL+bmAaffFDGAHRF2Mg47KuVSl/vBEcccZgDSXiviEzP+NPOLi
JrV3nRwBLct5LjdmA+58jNF0qXcQT19BSQRaGHe3oU/jF98ZzhAFll4hxq+5pvhBi1LFGTAenTuP
NP2YPajzwvlow9o5FQ4wV9N9sr2mh0ifLJr5Bpmu2fsofYjYY0Fc0ZKWjyoxxaabqm9MbdzpPDRd
od5IftjMLTMZFakUeeEw3UXAq4HvhDqIwBKdxnsBqWbd5FH/GFMWikCP7tlPyuaDCp9vs833tUK0
Cj6u3ecIHXnDvB2kqUBKBKHQk/SfkErCQZLCX6EH3Xk5gFwF9oxZBQRBRIRIsVKyiTnLm+s4Fv6D
UvcPWMonWNmiCgv88AVF8dvPL9M72FnJtryVWfhU13T6YWfTXdKtf0mM1N817cBeRpGeaWU+hKec
zUgG0XZQ0nxAdn6lsXYbHcM/VQVVkBvBz2VSDuyf8ORTk0Rndj+iTwYIO3JoxmXRhsanizFAJc9Q
tyFnu50IXmHOz6jC8qMPHze1mXU9+TJNcJxdb/oUjDz9odrWAwbDMYDqV6auWI1t02JcSUY6chVW
d+pVlBGudbXa+BW3FDW5GC9+BkNnKgO9x4AaIw3y/zpKTQ8nYohagWbY2mVDNLzLRLAzZroesfto
/HBhoeTeMDGa1zjvuocdsBkDmof8LrwBNRt+tqcUsg6E8QiKOdjOggRbd/iof761avxNzaRudYd2
qE39cR8187lKouGlTeW7i/IKyhy1ntX+sk0/f6i++EtCSH8cJn0GeWC/JsK5pixdD8sbgJCJ8l1L
CFzy+fa1pIU9NcMLT8wu7ht5Buz0MXld/5AjrBCFZH0TijpYjLkZnfvE+S9s5/FWdqN6NcPpVgfZ
vylhLcrS+Dtooj+Ctv86VnkO3br/C9mGMSW24db47ryx2BkWRU+W1/NLNgxHYqCXP++aiRmYscgj
IoFKPUpy69GE8X+NW8pbkA6bzGdgHSTNzW2j5jEbGB1NHGIL6mEC3J7KIszJ9H/qJjrXefGotO9c
Q+rGjjfLMe87nvgXTact11HQIvoHq4gboXp0pojXlZHLTfjMeHs+PXHAVEdV/jkrGKSJkl/Om5r8
pR67O41GcHv1p9XMzfNzrzd9AgHWc6J+PUuAAwp5FedM9tNCZfk+CA8Tf8NjtuLyRAmdQstIkkcN
I2AFdviumVSt6dbCgcThgHUh+JDBIkMKdR+M0F3TTylWZWm92QUirrLP7IP0jZAnZyLQ4/l/hjco
8CGkf2LTJFkuVMaHxU0L0U4/cpHR7VLz3p2JWbfd2v4sRs5AMtHHTtOFKMG+PVexUgz5ZzIYBxhW
9b7qwRzUfZw/whRqgsn7pMZ2dwlU2VMVt7SqJv8Eza18bTg0LzOb04cmdn0enf4E4ZCnlDTBFWqA
YQf2c5uQdv7u9s2bH8nhJYDZvqUZT+RQ2RG4aUI5R+SNAoH4Gp/4SgQiLfG7EbVu2HLbOxBTj0WL
7bmb9af0t50dO3cDjsvcpedWor9NRQ23zCyO2p6ZlTc+0SEC5ZsdF5t6onGM42gVeXLrcVJ9Q/zb
3sZUfqVyBndUVMgqXRaALCizjanq4tH8kBBi9kg2xQCaLEcBGxm3QZzjI3T7+WAHDCZ0B8N6UK15
cDBwrBCg1QcRptCAUo5L7I1bgpHDN21gXwU2O2xgf36nwk4f4PRh8qJMRwVrbiC1Ju8CUcnCaXkG
Y1rInx4O4cyyj8H0bNCAST4HEx6SnqXns2YXW8OBFNspeAuDeLrHrM82gehXav7yIyCtaXCCO250
eRs5NB6l409L+fy2zCRKGGagLzZRyK8YaBYHa2i9BWFx02koIBlCt39ln2ZdHsQBcxLMMJNjJeNM
58ANMi9dKxg+eeL5OCk9Amw5u//5bgwAEG6TXXEKZVZ9b633EvvmJ6vk2kq6YB8I9DU/WwijYfaE
nNNNQYf/yeQNNpaY3ks1ka1rOTWqyyy5VAvL8OvPaVpHsIhPbd3ixmXTvOQxFqNqMPNLkLMQzNWs
tqJV4TprcAsGJYKwghMkFl18jIZJcP3Q2uTucagJ0ACfGs+SBH06q3D0PzOpbE764q+BEmIJ3QcF
+wJ4t750rfG7jasMYUL9y+yZ91c2oiKGiR6nAri6pnCyNdrPdm3ORbPrJ8cnjIyBQxH1wRpGrQUK
lOgihNeMiu1VbVnZR4yeK3UGBm42siXTlTsH5eQqmftxO0k7pdcp8mWbd+GRWgCNwbfuZbNuFN57
5vjBGnPSuG3PtSfVazyVJ0fU47mj0d3X8rffduVnWdRETGJhlXPSI3WNvpljMs4ZuSmVMjOanGiF
JS4CGNHuvVLetEeqX6zwPjs2bVGPgngdVPYinaC8aY1mD/U6btBMHkulH8mcLse/UVMYbz+X2NPf
LlmfpwJBxzKVvthNXSnXQmLqUgjz3kRY+SdzNv+zCDh+q6i/0LpEvyzPSLZxixutQiS+ThPmy6ZT
HQMjYRw0MElKZQP+CspQT+7jISVgRPS4n7E1rak8wkNN8ExOSsq2pM5DzspOaI80/FsMBOqkALCS
TFAk/7F9fadIJZBAltYxz4br7DI8LlsV/8d85DAGwv4QUpHGIsQ2kXJcj6qvvx3EOEYpMOf62Tcx
r4ISPYHfm3XmUnbtIxvEvEMzNqHBq7M3nen6mkJoMFRbb6sht7dub4xMj+qPgoTlVCvIyzZTM5Ca
hh01x7pCOjDZ7iImCG5phuXCEXwFXWyeiJLQS9U5zw4jygkv2SFgd5nnk2hgn7xIzPsxQRQcg9tF
U/yaOsGtNMBGqGJ4tyhFbj+XoUC+5pg2jvgnJy4p0+A6Mp/aDGBnl7lAA+GUBmzJZ8a4qHX26tj4
xLO0HPkan41lXxYbozH9W8Oznn7w64bpZJ/8xkE5ASamdMQf7QTpxuAQgy2ItdxN4Ff2MwtPTcy0
7Q/d019c7etJdOvGW+Gza0EeyWNRa+sF4xn1kUurAHX03Fkf9PFJA2D2vHd6/3MsOnUiYa5bWTPh
6VXT5idJqLgPnBYpRRcuaYitm6iMEXokC20YF5x31U2RXd+5ZbCj6cUD+fw+CWNbi8nTd78CVq2a
Ch1sTRImxMgOUPV4RGTPlKCBaV2bOWSYctA3pIJfm24shxfrmaHpGj+aBIO0UpcNCSFomGCWjglp
XnVTTXje/16UPayoyEnCcwss/lN45bcI1gUPxQ66DwENTFGjeWi2+KKmdzm4etM4W8y8wUZIJkBg
fc5yFH/yhsFXPazRU6ojbBUTBSVgapZKRIpzlaRb6rtnchb8nEP9dH7/XNrnT1nUYDEq6PpOVdvv
O7VT3hlWCOwbKBd50lww3yKKefcoQw9W36EeKQyzOkxFqQ6CvJatrpl00aQL0QVokFgrwxhxJswM
dkkJo8DM5bFx9BpW373WXoA2XR/8Nj2FTQkac6AAQu1qVbX/hSgmtfGCTIZ6SM2qyph/ZN6m7H06
YErRc8hyDj9xNaXJm4+KhfiDkuXKFGiz7WuCJ4rumcYrlSE5SxIj23Sexbw/USbKnQHEUJb/YSiR
L3I5mW91iblOwISi19UuvVqu5sGU7xwLyP6KxO+idYAbtWp80b7519VEPLuR/pDgFdcmoeqvyLRf
eqYRYW2d43Jq7zNwxwWGd/luTI3YgEucDojePaZbBAJ1JTNxz/ou8zR+z0v3SF5T9Qgk+0SfusGR
03RyicwRxqAqB+pfEaw9JCQy7PDRxPHJ6pz6iBz803/mINJZa855aJKQDAkV4bjVPPI8O1kAFAi6
SLqXqSq/CrqtH0Y/NCvfd7a2baanBiUeg37miABMsjVfgm04H5npG9cpRnKNdxd/3m/qI6RwrX53
BwwScJoWY1aN+6ysG2iyuM2akLmYmYFZIjUov0zdfBmfZYHd4x9R+Qz6hqYkklDhrmhAQE+dTI8Y
EMiiSYBSJajpBIjEOtZjam6qIH4FwfUAARIsdZ0cMFyXW1Z4f5HjXCGfbPxUClQE6JFTPnjRFuOG
eHXqhgF1tFdw21d+F0cHyFq/4cWiQuJE6M8AvRiqeVtSJJKV1wYbXaYr+9nQGasUBR8IC8bB8lJl
bYO8piFDxXF/T21u3SonNZaBTl549pFudxy1Ytg1hsw4etBo+Miyncb0N6R0d1Rpt0s3bKvXLnSp
WWp5TqEsj5NfrPA9yHXeTuqMWnjdNdT8Zkkz0nFfIWBbryjsj15b/BpSlW+mFnGVhXv7GMf5aRit
P1GMAzj3xT1KLG/XdZ5AfQAWxczpcTJjfNPF+EmIuCIObkPx3q084dOLjZydjXllAT0Wo2KAOWMM
wOtlTkVTNshSby+QfE25UZDYkSE8z9PVEDIDdSycDRRlDjmE19FhtzFHNG+EnODLDq8cW/9yDGX2
7zjGqqy7I3JsdwUaPdjCgyBFxBidUyw9/RGXTzqDt0tQ5V/xUxNtN+u9nbtbM7GKS2k571XjAhZU
5VeuXca7qrlhoEJh6Oh01fvR3kZ9cOmQpS4s7YEBmpBaB3W5HhvWntrLXm18jUfXzfez8mCSp5ys
RGbc2Uy9C4qoNyurzo0P2rGfANqkLf1fsztbbf5pz/3MvRi/hqkV7ZLQfkzauFcgNDdlU6HM6kwC
NqP+zh4c7ufEO6SIsG4KsQonmvLY0ymnJ6eDRQF4zm7hiok8eKNNe/Z8bgd27N+eHjTWsM4AXjUU
5xAwlscco6lgt2PV7NaiiIgArSPCrrvf4O7jJX1iAxg5bR0jy/m65I0/odMuimMe3kh0a1cG3o5V
H0v0pkxERacHDBDVKvpP1z5tfvpShZ0f69qq37AKQ+UD8d2aiUESKQcSWaYg3AhvIJCubfDWZpZL
R9D+7r0Oqx+gkx5aGR1qeAcof/Vusua/LseMaCS+l4gsAgL/JllNVlbi9xgDLTImmBeuIdfJhbRZ
470+UhDgtL3VQThdjBa5kjv4B7u1ho0Xxp8QX958lM+nfWo6nD9ZSFay7K0XwsADJD07/oQDDoyR
W5wTXelPJ2X5HyKDiUAiK6VbXgRXJX91oFOvrXoyOHuJdL+eL47K47fakvLqV9VaEhgJBL2rwUgY
4zUPxXj9+clWJC6QF4wjiIjLNPSmM98hZNwWLlQVBcFhDvLwoKPchDZHbn19saLau+rAWFalbneo
qUgx0dVwtJ8G558LiB2MuFHG5heiNg2LtNo6fX0DDPdIMCI11u+Wkm9TCxshcdtEJ2ucK7afOllZ
fJDHpiIBJazndWSN/8STJ2OlzTMxY8QaP4/JkaDwe8Rnuc36ytpN0Tv/6bHgdjMDJwLNxpeNrcPx
cEC2DuZ8fzE3jCTIKi2egpSXJJlCUj8LfxnQizkgDn8rCopRWVn7okFrQr90lzNOI4TczdZwjvWh
z0p9iP3//xOdhGlbGA4uJ8O/6KEOntGI64ZgptPPH+UVx9ROTSS8Nv2GXtvLwDDexJB2dJUk7T01
L6rrmUbVQcIiWhEf93zpw4FbzjO+5dCzefm8/PyDOJ1oz5A9t/GMpZ/16qLqiCBN0qe2TZYSJDoT
hd7FIr2HRHMd0+lOn6DG5R5nd9uAJjNX5qqJwb0nrck/rkGf91AfveF9boEDzh5muSJMipvpllcw
292OvsDaIEIDaXiU3COacDvbqIjLeL5kZt8QO1gxaRjw6WkjRUFUpWpfJH+JbsiWWeZZd8nzua0M
pwYyJ/1bp9xDrvRbNzv+Moz/tnn42vfyF+KF6FNa5aPMDeA2RgQHKCYtD9DvCtV4f8x0gDvfpOfv
RFDbOJ3WdUlF0R3bFqtTRs42MPb32ZZ0L7WebkM5j5vOSepzE8JpSASnS7Q6+xTa3FGaw8ocbPc0
anvn2cojxrdTm3T6R+4HSkA9fVCOuU9J/C/Gh8m+c0e8LWyQHN2+IpE2lM8xqEF/wkGsnL8jGiqw
iOU/s0L5TA+GXN7I9YjPgXceoWnbxblYD9DgmQ+F2x5AFicaMHK+95XUySXu6D7GNurQzKt+tXfL
jtR6EpCrqzKmx60wutQoPUFl49JpC+J7pEMmUIWw1ptnTrxpdxCpjvajiUDIvlv8wlftZb8R28MT
mRacrJlndXN1JcG0unaen1+q6DOChq5TURxE734A5UDt87yY3o8n7sY2vIfQOK1MLa1rVdkku1Li
LMZtg430lhCoDZbGdQitLopLABEHNsFwzQNZnWp72D4RUuR1oNZuo2m8VAgHt9oYaO/7ZEvrod9H
Xv0mIcJf6YOZ/3OJ6Y1vLKCEHKLqlTIcikDz+a8MRT1CyiKdJ7W+0g73tgOo9MpUo9yMIQA/BJXi
WAbeK/5ej9Z5wsN1DGvWyTQPmJH41g726sEOrUvHwWfVNo1H7hB2as9HMQVE4udSxyH06YHAdVua
/pGi5yRUF29b1/WgDjbiWuXZZ1T3xv7n1c9FaUtcgZ5hExHGCWPMAisQKRNxcGU5x/Ig2nijW/zR
FX9j9wwhqIlNuKZjra/+kLrnqvRgSM7FusyojkhqbW7+82IIZVxGbBqGXWH1rGy5iYFSLq22dZaI
rs4OrrUtiI0b4v9LEqlpS18JbPNIp6LpfYfKabKOiVFtBC7gm0TEuHJ8X4E9Cp2bQs7IxBEtfunG
zcUcQZqa1rqaCIpRg/dA/Nkdm6z7v5efP8tKLKhRAj/V6lJODVP+kvlm/Jpn4S1EOP7oSXdjyqtX
TNBx/0dtiDSs8ylI3fIBeIW4Xa/sLtorxg/Pt5a2KKtHOa8KSUSn56O/8T2T9r0fgfJKzfBgctJ8
+JA1oj5FDCz6epca6leEe3JBFG76QK1orJ2gElsOHLz09KftpvaNc236RufnOX07eqJB3g1Ugjg3
aa6C3osfhl/Wy57l4Pjzcna+yeKki0Ie0bLuYbD4Pn9HL6foEbQNojo1E3yT59GjEc7vIpbOdYwo
l2pzcFGJ9tDK4/Cz17lE5fs0GzBb+ayDhkyWNvf2DrzfG8FSp8gpM+RUw8EbGlwyUDOts2+F1lnQ
h15FTY68isA+QOQtmYt0OKoWL2bG/IfB1PNH+KbAGgrgGoxX3prBxBGnongXt6P3YVjlVRVGvjEt
197LerTQj9jDzZm1dUw5LgPBj8kOfF6wIvnLQhfEyxnyyP1Z31RIbW3ywf4q0hhbRDTcE1VNW3xg
xY7MiHytHU5fZjoSu+GSvVF4GtZkZUcbv2ysi6+tT+2T2820rDvOnb3XSfwxFN38EdJgQHRnv/y8
Eu0QA5rxAM/VnDpUSXK7aeccloeQabqDbAH/2XJ2aVI0XWBwFmyhGU9udvYGkzSxPuiOHeLqlbAn
EM1KBDPDTNs+6LS0D8j800VRUbz5ub7+VMGth4i2qXhrScgqV7lLwF/pAS1ZeZNYIgHWQoBQYX1v
KoDZvhL6ypGhfpFJAby7gaRth++MPkmXG8yDyiLodE4+rqjDiDSmkbcpLbZFycTQD9z33I/1CUjC
m2pye9M9c98VIhE2EA0HqRI0edyzAZlFNcM9m7Y4ONITRwoaF5P6XRFldGLQTgjf3L41ZLtLX7F5
5O+MJRMElDEtSvNGVWqsqwRBotYFIeTzyBfE0kicz3aaRLaSVoqyL8rhcBOmSFscyBTSpkWY4XAJ
hfvREJ8KEgNh7JR1f7C74woB/HeMLfmSK+sCqCs7eUhXV66DTyJojL37FFG44Li4eeS8C32xmRjd
yFi82HHXsQo2bzB14NkyUF8PIE1P2hoJ3ElscsfzEcndBJeI9WhHGUyoCviFJQKG6Ow+L1NdNHvR
F0iCFC7vqvqF5bLeZCi8GWzYdwbtqAqZeBrC/OX5LGWWFz8TobuDmea/6soyD41lyBsu2M8okE8f
l33q/JkHFl1T5tlip4zod8HMCUb+uXIJtvaBT6/MIJupeVBnFPZ86WyjXgRIdRnkJdQTT7FOr9xk
WeSjPmWes3RCOgeNfo788/Gb4FU4giS0pCaQNh/fGpRC5TJmW/e5k/4XSmB3qcLjFHdflWPMB0t5
9+jTEwbw38ZaVYHtrDrYyoxSmS5MpdoBrzugs2JhH1Z4mAnOEHpjD3z+WOP/EKow34YHfuRsNEjv
MYbf9gRes+L5hHhcrvoxRN/elsSW0pAryB8HKA4fVIAIgneEuDSjy0iFv4iZZY2xfNe1o1djSH3X
hTCzIjF6K+YTbMyI5HBZTtmBemEdJKx3DobMpuacb5IbgZ1G02yZ+3VcZI8OIeuuNmbch9ju0Cjj
ZgvrUkCPa6hxiSREHkAgmzW6F+CoLUEObfJqeWJN+5I1KvIjmHkE+MKsvSUMQ5YDpoeFcL2LJwCR
gB/6l6291iDCMOK3or1OeyhPViTC4bVUo7+sTGZ1PJixPkelDzw7h2gEz4P8B3P6gn4vl1HBfKHm
+JcPNKqcGLGIrh6c2/w3nTyhyy8J+qbXKgKWTtwLY6GGjPao3qMbYoSUwu1FQUvv1Y2OCR8b8c6b
bHiti77fMAyi8c8WNETG2S0FjSIkwm0dkwTflCc/Nl/alsmqP7r9vlXdzUFovU7TyV3kun3WC967
l5UfaIWsowA+nCQgPF35PnnMLpvSZxxck3ReSwY6zO2MS2jlK0w2K4PWmKdIQq86/9TV+JgQctNB
J6ktZX1e1sxfA/EE2DuN2CNrOhlZSYCbVLucLdGqpfViyrm5OE7xynRsHQKmVdGtjuscS5mDGx6F
wyIqK3mQJUYzxvob/8fCBd3OcExEAHKmV4bhFNc+ELRxZybhPzWWYk83OaC7ReS5G0P+KwY8Y4Ta
bLGfH0ld28C+IUWrwRpNdFiyTdDQbMy4/aWM6ZFX/bxronRlJVnEBLoXxLrIY6ZkSC+K4nsOAOeQ
GNqtHL51+qao/aM3d5Qg900LSaO0YK1DrL+Pw7BgDpPzzKThrajBciOQgffSUEgVSbKZtMAJP6Ub
YY3lomm5aUvAlI0bI+pP440ncV64phK7vDXWdl1yIC6SC5RM+0B+zlfTB2KTj+12GqevpOqKK/jf
VZsiqBD0uVT6n2mDqWT8D3gZ0DF4aUTXU9I2B9P9m0yOfeKuXVnogrZ121LnpWiaWphORPrIjcmy
t3IMF69JYj3NFd5HNLftAWfLHbUkJQrlb5F223AKGF/RbZC0Y4ba+PL9BK3ogHGeZ2gxxPOr0zlv
Mb+xW6h3lvdzoWFvF9YVOEf12rASTOoWRaW3LLgLNlqC6rd1Viwqwe1b9eOlboB2JFlsbsohe+uj
z0RZJsNBcEym/U+ByDsUvYecEDWhmWNFrUaootVMk8Ztiy2qFsjKQqCGlz3yTmZUWxSpdamP/oxm
r6uglyeUs2ZS7ROrvbeZYGWsPeAusFPsetxSiwDYL3uSgDyDQIgo6Nat1SnMJf/l9MrraTVhFd9r
AXtnZncncjw8DtF4cXyFOYC9sGxgIbDi09wjf9B6NgA9508jxClu/c988kI6P/j6wxFEQ0CfPehY
R9NxOqWxz/vvsaNU9XczYGuVqly5UfvSJVOxLnybnvpkc+w3JXyIoNiFmrIJlOs+7SAuh/kMFN6a
cMbMlyDuYxYelW5Di5YNH6zIsnqtegI2S0mktNVP9IG66cPFyOiPekeg1j5nGwiR1bqBvtZAV5eC
OdU21Q6wuW4XmC5avsiwvytGIJUhiudRq8aWlqHfI8N1IdlheY/evcPGQWajt6x9MDJWzJSbI6uZ
JgSQy/LSoGVEx4DHMSBSsajyXVhqXDrFnzTwTs1cHoIJui9ayVUapagh21djHpJN7aZfU1K8tll9
wKFCVoPknBOVHCWxBZln4kx+u/RTMz+4Src+xREuCSffljVAWZEzy61ygAP5afLvkpC4peukf2ci
W9O/0dAP9IfMGLgUrKxcRdvUMgQgM6zaEtBtX+g1lkyIMpVzNQCbGeIU1cUzwnQ/enzAvk2h5eTp
txtaz45a8zrPEnWMhaHdNMsTDcnxSfEi0CpbC8EIeaa/GWFygBHFcF9Em8iEyeSkMtzXISJrBU9V
1A1cMiuDKE/a4wL5ASlWLLpStP1Zl9zsrQSYAViFSb2LgBjpMO2QjZPbOGf93Dh6Rc7pFRZFMdI6
dvjajSeT3db0naeY7l0R34U/FIzo/Y0pmfnqCkEatliXZqltrvugNF7a50X3ClSOwhIcJOZ3geAL
Ybbtx+h3603BSgvnKO53s4lRq2wJE92H1CEno2qIQCGECbO1xwcltXNEaz2veFtYlJ1GvTeBr/dz
gX+1L231DmRovpmMtGSDfb2rKT2F6dx+fiLUeVM5ajr/vBrLybumDsu4b+9Ka74gmHVPcYrzDRUr
Qh1XO+YmHcvkZo8enzD7FGay5FYkd91U8WEkEmVrjg3x9iL+m4Pj25oxsUdt2zUnq6++MsuZdvmE
HDSPA5vYkt7ZSW8ctxUeoJeIQBawlGLbag32aqLhSTCYYiSIhfQ5UotKKtgBBcK78q3DMBcw2ApT
HaywcXdOW5wIaNuQH7SEZyE/xKi7N+Zv2Dy5Uz26FYNnZ4SbxCSc6Iw5tZ6oAmLLuja6hmrXZsVu
KgpObSmDeW9w/HU4Ug41iigTsl+bNRLY6oDaEHmhfwUY6NwYjdlABEMiK2Hu4XQR1pPTB/SN5VG4
41FT5BzRruFiwZTYIIpddjrPr1Nn3kcn1Rvfb8DwwU2avZfCL4MtZfoTfzS216lW9LUJ6EE9HY8v
M4DRTWZFAf76efrS6TEBx1ilU/oYQ/PR1d4pdZvx1NDGG5M18uDqvTTrfJWmCUcg1g8ojkiKGGFm
B9q9q8FPUMvgDyaxvGTChWXZ1OXZG092CJqAkNvF0KNAG2mZLoBDhdf2eRnbyQDUgj4NgByz95bl
yntaHLBtlxez6/8KP4z2lXSNK6H2L0k+D+uUZN9dApN8XQ/ZeHefp8MyZnSENqgct1r1wZbc8faI
nqIFKsNlku3n2GfZpo9ChgJG9eamE3GmXnqGnhdtaEW+5JkbnAglWzQM31dIGuZdr0KYw1X1MSGF
x2DIjZNOuJZkSlcfJ6SD5I2ZeIuZiY/OPyBTlVuntSO+PYjaaYL+N/K5bcts/K4lC4rRhtYRjcrs
1P02DIavsHM/3aIN3o3BfoxWaJ7xVr02JcmqsofzH5t4qsIw/ESTEgFq6ft3q7A2udtIgJt+vKUU
i67+80IZBlxTFtkqVUifopE9yJrs8Z2c653LzXP7ecWjTFaz47K3QDBxZNRf5PPy89PPZVTpJYON
c1ANurMOw+k68wqUysx+0YhZ/QnjgpESgT1v5qwPrmY7zXtZIUqySad97yS+gRC9N/4IqgCSPT8r
2CyWw7aklSGYNkvzLKddAKrly5wiKDWxTZY5OmBIzgtr6FioZmebZt3LgExBGnbzWdEuW/itsfIm
K38xaUm/FyNSK5Jy1F4+XzZ5fkMHgOU9qG4dTtR9WA3xJTY0ajWjfYCgnUAVYvkll2U+/D+uzmO5
caRdok+ECHizpfcUSUmUeoNoC2+qULBPfw84/+puGJRGEy2RBKoqv8yT0Jz8NUAS8oV1z4sQ5O2l
DmDAmzjEsDqCO4x8/2fQl+U7/xDk4dyztyHnnkuhxKPOy2ItBjYejSv1cwdj9aqrEh/xZiwmTJgO
mb9SDeGl91N1inO4RjJx195E1wRXEGyNSCXn2EvdJcOTEqpJegQY49J2V98gQ5n9z5oaJBXRgVS2
lNuw5d82s1nDtSf9zY3UFUdwuNUFlmfb6ONrQGp/58DrXcScuB+UxVInfvHG/hQVUj/OgJalNmY+
yteoxZhw9BTQpEyPuZb875mHw2A/UAneAPc7vh7wUw1HUqE5HV00M01gBRnchzejYEPSE0+fjLS5
lU5DVUKb/kglV0jp2dE5WIJcS48ikURjmJ5yIFTQ1gV3lFi0E8VxmrOuQjCEbtuqt8iftuil2l68
yoQcWLOaMPPZAHSSetOcDW2kHE/mUI15eD17PXD+7Ob5Ey8h5+oPFtLqXAXcdoJqTW8uFgJUSzCP
Qw2DYLFuCwy/rp9qHBcAkRz9xDn1ef+bDbA4ATwcHqbKuM2QgXc5Um1IKalPFalbFEB9G3D77JvS
lrci7fzFkAb0kpfUjSxfX0caH/KMyhEosConryXbi3JwaM1ftX4MWGasq2X+LJtmIh4UTxdbISPq
itUin7/3+g9dEI2r0pgo2BysbKO1wNqaAfYJdPhbp6r+NBjdxZWGvNmWzVbKcLYZN7BbKarfup63
dGm1b1E9WAduQtbBqZx201IAu9BMad0N1wvheqLB8VaPS8c2OCt2WACZMjilfk4DNASNW85yMC2s
43Q0nB1J24fG6rGlLvg3YkB2jjkZLWiOmdb0/sG1iK6Bfk26bji6tsxvuGQBBMykID+3/FM9RuY2
zm0WqkQYewNzJ2lKAMyw9xgxel5/nz9zfY6h0xuvryUFIzrowWLYmYZ1tUDwf3Yct3dsdIwVYD3t
ihn2UnuiuhYivYSF7x7++6pvggst6J3qKSROgqFg62AFqwHvF3UDgbzpKUT1wFiKzCXpENh3ZjTW
Mut4iZq4i86ZkcTneprkhj0Ra5Yd+P+1WhsZtLXXQ4v6vXTw0a7ZGAbnXmb11u3J9pRgBpk1FGo3
NDMhVh8l6JKkuWRh01w8fGPpiBYm3YZihEa9RIZk//pd9cLRD75vJGtnTIGsuWyeqEzFEhj3l7YT
87Cm5Pw7zg8ANeGTp49AJwJIFLmGQVIygqxZ8VRWjRyu/Y07UBSBVu4ATtWafUY3qphBCZYHK1ES
sMvmjCxWimDZlDWOnYoOsGpoH8HQJTTfze591jSkSgH2WAxIcz563yTr+o/TQ11JqvyQ08wIka7/
iDra3SJXP+uaaxMdEuaGzzuUtcQBUJL6kw6MmooyZtVfTh0nO08R9bHa6lwXuXko54fXs3rckcod
boFZDncRkthFuX0L509JN7MyrVELNjAGyaNM7u9Ka41VFkqx5pMLDEsn/WbkXr+A8BbtGsurDprz
5RmBeDeIlH1M4bNv1pnrxYdCqzGFl5QcgWP4QCKXFFvV4GwLApaKdMYiTmhUB5dRwEtMvTPvunc2
TQraOm387TU5FmUtTX/AGa8rp3/4OLaTRE/vLikqsLI3MbfdhdQas1aFcDMmw9p1SpBfKLF+ux74
Fs653boosv7OVZRh+BbRxR+p4CiZ1e61qO/veq9oF+rHCxYh7Rz66cWHM7sgIVd+kCJlwlW59dYb
6p+17Y+YsfTpFnNyTkPdOuvtsM0k+S4nTmIu6lsHioEK7PicJ4J4vh7+dAdYN7wbz6HwdGhIaGn0
dtUrJfpHMpUmJmTKy7sMDHtUSu8Zjg+bJp8+qsYfVI7qy76N15M7mhcTfght8NrFyXaaVvTfugfF
Po7Kng4Ov1wM4rOBpfCA3d2dU0ZA6VAV76+tg8f5yKhrUukIO8yAiuY0D652US7PgdteERJJHg4y
uoxUwl6mEMYqO7hpK0YOFF1j1jNF3NtVnabTpueqndKoVhjwMO3wLrpbrx36dd7/Edi6t2CwKmC6
nCqxZP00uE1QgZ0yYvSzaimpjcaD6jw4KpzqYh0mcfyGYhLgE7Ul/No+v/ohezGzwKrV8O6m+OZ6
PYGPO0KOnnwmQb08YCnHFtUZW3Y99Z2dI6/FpO5wnYuf2GQo2wFuQmc4tTNI+Vdfj8OlskChyk+6
wgwAS9WHapWzbGiLZ5DQDw+R9mhKdJWuXBvuJfFd/FBekEIZCb15TojknE6nAKTTBUHc4MCX4BEO
tnJwnZ+W5IjiYn88Jsx21qaVYLvuJbRBJnM0z490GnaUN+Bx/t9GHLcLEQCzv0PARwHB7bvjMMAG
I7MolRj1b0nj86IzqIDxEh00kEs9iuvK6tzy++Fzyv03YIgAAatq20ZYdpqObGbhTbhNK+3TLwJ7
h2V4FZnoyWKy1CWX7d9W2Qg0aUiN5eG/d8LSvSOpqr99gNAETTY/+Iknb45OG/v/+x6Xa3+2O+1W
OOteDwFkuLo4k9Hr7tDRAzB32U23uvSUZLRG9qmKDxlqDFN/VO4mdeJdxIsAYfILKIJ7QF3cI6gL
th1sx9quVRvHHtCJM7PaGOFEAizmJprm5XNAPq4gDV9jSjFSepGxDNYevq+w3AHJcAF/xne7qb3n
ZBHS8x2uXRy5CS7EGi4radBFHdjBRRv64WdWlpemz9I3kD026WajO7Tkdnwu9lPpKHchPb/eJFZl
LV+bOMhFTwxKHtVUNgfkKNNYoZhvqIQdozMU8zL3DRXfPvJRLu6hZn6pcYi380SMNbKz051OZylT
r/4oijnMnZMq8rLB375OYXTzlAd98H4avVnucn/iGJ94K4YlNT/FnzMxCC9yGb0lrZHu7H4wmfqm
m6JlGm57GD0C1RLJK6wtQJ+eqgtjOPXwshpMTSxZPQZe3VvncUH9qzt3POq7SivReG2uY4nDi4Xc
cQ9tQulXtKkHb7rZNrT1yMKjwnn5ly+jYM8mOz0UNGqwfQZzURorRo8hYxfiegk6JCIWmlLyIy1J
SIYgx8yd23o71jO4FEV5kHWChoyKRz+2WludUzDmkHLtpCOtqZ6x1YIxeUtl7z7MsP5M9fioIaPh
jjkHoiquuA0wDAAGNQwIINjKIxTj1uVAEKT6mhTaWZv7QS20VKyTzJhtNWdsvWDZ46Mrw+HPEEfw
xURm3CtvgpYPYFWvmbUHI1UHjbdOfC4BAtM+cni91zsL7TP3xbr16nTDsF3wl7t/s9gctqPvyBuu
YZKChat+BFl97Agn/mMx25gQXnWtvJryzt3T4rRWY6tNNsnou2uLKf2XYelb8AP1bxmWbEgqGhbF
BN9HixLClsiFsfaPSDtUtcECn1zZGIild9ZxEJ+EH4fQiBkSp2/sJDcUWPUW5YEBDK6QyzFp2uSn
qyfuYlSF4FQSNFiZ+Ct01A32PZm24yS/ZEU4JqBR6K8j+VpiWy0miELhKuT8QyBa+xeHgb4OBdBx
wdFjn3NPI0AGy8zqoZKH+CdvAosKH9rpkRu6d6BOqQFU7tMbgil4LxhfLPJKMGHO3WGr89FctbMF
CjM/mBcLF1PsLHJ6UI15FiO9I1o3JmjTok3I1j4ixQwvixObPVlCMQOd9RvTcm2i5W74p6scfafV
bnDhQF0v575zOh2UfnLShMN6TXVkMdRkz0XzpoAQHytn+MuY7wvkKgfJJi4+XC1fGO64SgY927WN
xeLo0B1Of5U8tE17AlBEjrjNDtrYnaiSiC4kXbKDnbm3dKrugs3ykZMAfGEaCFdaOf0tCr26Zyi7
ddjNnj2xRnj+ybQVOCATE3o2PmQebpoiClZe1uvLKNeChZYYM7k4TpdDXFHZ6v3KI9ddCUpG/BxP
wyTGbFPXMuBaY2mOZbvPXdZ8JMvlUATbvtPxfFOAHIrwEZuyRzylWJoXActzf9FqwOFOSMRaxu5G
zG2ak+H+aCei7jKqTDifrrtxNa3FyAzfKTi1SdRu+zBhvNw1pJQYi49WBwKeolnpvJUdAxU50sZX
0g+xSgzm641g70YxNpW+3fSVZsx4UK7e5z7LnSGbfm0G/cPrMMzF/q8aAGiBg2OhedFFGLhWCPtc
CdgmKzW03aflRODAu74HhxtyaZTgbcnQwGbTU/cHlS9/pC34bLkoV3i6f5Ux7xqOxk0koEKRQIXo
P7cXaGD9vbjesTEi2dikaxRGxLusPwHQp+ZaxIqVt9/kTeLvKNzx9I4dR4VrEwzboQmxE+otV/E4
P8h/pZs80gaOuJnXzUn1Z6vWiJqNwDErROAf9RRtJ/1L0vTyTWmKthJ+og5d1tUfnRfij7Q3OLL6
T1wzb6YJ+bIBqXKJ9dAA3VyE2zxp01vE1pUiu3trCvPgmi8BHJM2Zm1mHVOyT2Q+MmQESma5rrFB
sxrw6Y1nMOIE/q3wYYA8wWWgv43E3S07jo4ocVBPAZI9ObyihZME25njYD+lFz+6zs0I4khF7EL3
18pxtlriOs90iHvu9j6E1akEKNQqWiHd+jINvVy7WVFfW056FuGNzdhxPgNN9LtHvbqD6FekSnhl
R8u46502B+un/DzZzN9l9WeEAXEFBMDAlnBrP8XJit48fApzw+JsCuwDJjEKdkCL6rh0fcQ39ger
nlQ0ZUlyZUetvcd6+KDwktBnTPsGGskaXAlG17zBjUH1CHvRqzbYqIJjj3lUpY/c9xlWTFAWIc94
QDGxDSi9dPZDVaUYNmaEIRuaIoWd1eET1cfgexqH94bl5dI1mnVK4BQlGbctkmV7gRXuEMTmZ9J6
YmNhtp4xCwGlehsfEya8SUGKCaMb3hbSrWkxPIfxh2NUv/qqJ8ATAbAuGo9fxqOIlun/spzqPzAl
qYq1cwOruJ3emOA4J73VF13R4zTmRTm5s+eSbqJjrdLghM+fOwKtURtjzMRlmCbOQjKhzcPWr6Wc
cu7MP1PKGvSYElhZBcmiwDABfNGvz/F0jhJ7OFlGPJ58l9L3HifJAu6HOsZTAh5iMhG4R/NAkNXH
v1ghB2eRWBhFt2bzUx5sU7qnQYsp5zNdCMSlNrHPEjvmOeNWOZxoOdscXw+skjwD8e3hvTrmKoPk
XM1zzD9GXgaXjPDo2mhJ8xW6sE5GzhmxNQt/bSlHw4xaaEe9vaW6DvC9EuWR+Fl4APhG3ft6yEd1
cAwA+bxVv1mK/ePYjf4RT5E03X6vWRs3sp2DyjvnYBaU9lA9jtA+/25WhCvHLeajHso4VanOVpFh
2rtG91mw/bwVXtC/cSeC+yBvoP21Peyyf6lrdldv4r6diWHTVeSyC2Pl9rk8JWNj//dQctZAspT1
QoLFO7al+gEXtd7EVpoilnm/Y91m3NW3HpxxWQukPY7NST/ie6izBgU9dlZYADGgo4EzBcT0YZV/
lOfxSo3Rn0EU+xzbMOpj+vQYPMZ+QOsv/SVhncMv0sC8dCmOCfZlTIBM5rfRPEihsq0eEFsrqmZ6
4KXAaKJFBFMbAzRNPBq+pW2tGx/4J7xV7qr2AAq9XJjPuDbwnrfasYOseYosD3M1p+ell/0lP0JW
YRz3dtFES/bmsPEcex9ghl6zJQAWamGAi2u8CoHpLzsfnkEjbkYHW7nKONBMLYZU6NsRAxDrPc0m
ylccCg6FdptIDCyppzoHRHZRylrzEBRpsR5HOnmz3DUxZKYHr6zjo8FR8ZL6y8F2SFM5BLpoqzHP
XpEuplhcGQpsYANwkLIdFI35kmnsNLmI323LW9eE/iWpunY7DpWxrer0nHngK7UCrHVYvQ8a7njd
oL+xhz0SVFicuVTstZdiGuJYGSMiDzh1yWq4dkfNkGuFW+R4GgUSNV7JKMbrKPbz2QaxZSIZXjgv
jHtlNDe35q4dN6BoXKdxyEe3P0cDdFOX1b+VC3DUnLFQRiOzy+uZLtIfo5i6XSJ3bh7ax8owFwSu
whMgcWuTTYS/U6oRp5x7GjRJB28f/WWO1zSrjE2EjU50UCbZJCu2T5RMcT3RxqnB4Uj9J3/nuo5S
78CH5rPXI7weA2bZhLPjoTN1iFobymBfYQZ1LMN8nzUNZpFgZKtCMluWUbIj9HbKgEthqEAWT1zc
+0UzfpmJ9nTyLN1H7dyYRGdcMyrEhN4stiqfW1kAFQ+j+u1mFHTVHEI6TgoLHB8YRB3/WkbdI4Kc
t+zxbG59g/4WIe6Zw4B5tsKlfrsHPOKsB5yDjoA+ySo4h9pRgiveHboFhltrhuUlFCsbBP7GF+MJ
5BnlIBnZebb4szq0bv0/WhnI9Rhr6SbNtW1ZEUdOtIb+WACMcg8YauSzEFLbnsnFJcBeuVcJAwVh
/gbRlS0ZwGEJt7G898zQwbwM0D9xqIOP3Vr1rGWXSi5sHe1DG8w3NUYcbRpLI6bu33I6ecFCYHXX
C3J9ObVdRjK9O6WR7K26+Y7b6G7RE9GmjQ7V2K3JDXfxKgpdArVzT9e1w56O7MxZ2q1vGCbYI7Sr
ismiVgrtlyTLXzTTzqilcYvYrkXmHgDHxlC5A+iJskHTyMZDqDc06iT3KEvdn1QvihCOVMZ8YDEf
tZnVyjd6jAeauJEw6ClnhTm27dBdR52Du6Y5aq0xs5+01rxmqOu9XJKs9MktdRarAsR10ZmYYDAF
j6PTciG10TX0UhjnGcg2lTylGdqb0vtW7PYmdTD7GMsnavWb7un5MUv821jawOGl2cOwbCi+S5nQ
EpbG6ce8FmEgTNrpYfZPI4/VtbfUuueTe/Dz4m/suNahkvNGxLaOnc5VRiU0U2WGeKvEdtlzj+Mm
T4r0oSVk6vT0O1FluOee2lHxORERFOh0iLYbWoSxRjNZOpUhBXrSZmjuhhWpwV0XZukDhwlTUU97
J64AC2eiiFzY4ncTiH6TMcRhJeTY2PZ/MnfKt60ZSFgZOsO6On4ztOaNur2trUDyMxLGNoMtOaK2
hXSsaXjoVC8ZuUxnw9IY486Z17lJuZnNksA368HHflFeyQIxjaVfc2XUxjyNm82dNop6a6u1LRu5
tCOB2pv5AzKebS7qyAouVFPAKgMJDpUg/hV2A/GECnPIyDYCM72GzYhiahgR6TqXXrf3AipJwd+P
qVW8VxgVSPGrb9EWBmNORQx6fvA1xt0ppCEsmtRF+ZhjHBeMzhBJfCEV2z2/LG+RmZn3ptBRffQv
xnsQTYNobxSUilC9V69KU7BpYMi/onWasRdYvFuZk1Ds80quxkbbV3Zcv5Mn2/AW+ydeu6Xsucap
dGpBp9BcTFy5pWz5zfQMyBuyQAgY8caORtgdDLsJjlYdPKDaMrbqxD7RWDtCbWz3qQPsBJHkokgr
L5lpMGM364OX2/K9p300yXKC/L3fcUYtfviG2ZIkJADtYJHDostYjZDjsrFb5imGznYSgOIaweJf
W2XukWR38+CXPJUZcxIjwbHoPpTlcCsC/JbOuL4QNV2FwUHXhi+MrnQwzoF3kB5OA2QsNZp2E4Rc
d2GamVdSWf8slBLm4EQkQ7KJpuJvIoI5LuzEug22q9BSDToKymgJ7CK7aoHsqBPBlWkqIFntwMcD
m+Wi0ZX+5qDNrxh1cgL0uwOWZrtqKbruuoqyB5ntGzT6JXZZmsrTPUyZ30MNCARLG4mWjnU+TrR2
1fpwEJuqGdYD6+kycrmt1MazDJ9W6HqbOpyic+NGxQJeor3O9W6n7KjaVkQLqlp3iN3XNI5qrTzF
GrALARF4ZRMwP2RutRtqJud9MQDmkyAuyrKhQ0B/nzivrya97xbYD8Ry7JWzNUmOc5fm5yEID5vU
RysOWwM4mGWgLUnzGPblWnXtMqae6SOmFI8GxH7LFiQEo4UVu6hluGPPQ8Oea5mb3mYHZ8zrMC0Y
3ZxAAN1bHGyjvKCX0t/uUPrc5cV1di1t+LuRsBomegxsfdDuhUH/csDEqojVpo7jr6GzWJGmjPQ3
98HBpxxM6vYGnxztSJIWl5xAVRHQvBfb5jt5q6VkArkJMWGedXoKyAPhYuBMv7CC1D6245F2lHHH
i3ye+vidzfqd4eG7nbOtb2kY6eCjbxxNE0sviGNO3vSc6JozrYAZ+nxqXcwOZdaEF7sh3uDhKq2c
Xw7HsFFvIeEHDyNKB3Rb7AyhoxUs5y3VlVbPabwwP1574bzg9/YHBVS6Z88/dCF6gaCuUigoVrMi
jvsu+xyI7+Wo50u3W7tEIqmt5eArQkzeDjp2W1k5xlLr+RtfMnzoIq4OpEAObS/5M3v3UPEh3gYk
HOffA5raX0+MoDw7E2R9BcutoMojgaRel/sm8kFCMVDkgAQqrPP7VThN00eXYT3BvUfU1aV0MCl8
opcGpToRnS6MSfD62/2Kw1P85vfqEZes76PQP6simLfAGe1+1vs0sp21gWlfosTLuSyi58gKMkeC
7YO0hz3hNWdHDInDKREoCxX/oWVs3aION1YfMylCL7EWNi/7u9XTCMw9/RDb3GahVCmAQhBscm6X
a6wt4x7o4NHzXAMwtNYwPsh3XKZnCAXih3BNKsTamanjj79ha7obhd2OoIx6+EYb71UwemciPeum
bOU+t7WY1XUwt4lOX9BQe94CLRYxgxdERbl/jAuv29ECgmruwznS7EMP2WhriBbvoBb9autvqbV/
68nO3u3K2Tr0nCyIHx053MU7SM7eAv7RdBR5Qo4HWf5NR2EeUQqOyk6CxcQkPM4L6wcFgoIdJuVH
MTZXPE5F7e/yXED4q7g1K+hVbC7dd52MEON//xOXaYDVllyhUx8khIIfJXG1hHpwYfbV3yTuTsFU
gZoOujdFhPPKzfaXM1mXtHCci9bClmoyU1u45OSNlvswhT8UPtnNpVP5O4RAe3Sce4uo3QwuQVnY
kavXKbHHdKFNiX92ir9OX3kfSsvJ4ZUDlB6be41s3eKc1ezBkAPap4SMiOYUH+hkjXe9/lYNnkFk
lHrhyPQr+tGTijNIBT7Iw/cUz1SBppQ4iQAgQSoQkE3wVhMgdTaaP+TvThXR9GV++KPGDsDMIvZ5
Qrsy9II0nv5GU+xuyueH2ohdCstNHzBepYL2LzOxTw9jxAeDRWPnpMyvgVyT+02jZle3g7rnSOVZ
x5KCbtvec8xam545pcH6UVY0lrj8wKGze7UOdVDSsxBwmIqsLuDrjIg0pU8UnRLKw+shahwUt9fT
Cj/ZwZd2vSk6RCxVUnoUEaTA7VwgY+LD1ZrZAyvcrj68vq4Ym+6Iw2xoZgrx1uoRFUicyF//ZuON
cDXmf30MMcE3FXg4MqmYNjCMv56RK8Id+vq6dxQdY/89fX1X1j2+K6pl16kZaZjaeHDCONwNhMoH
23QPcYO0xNq7t33lHmTcETOMBsoAsFofzMjDfdH0ks/d/PXrWS0BqTcOM2Mx9AfkruHwevZ6ANqZ
UmZKKcDK9eYGKEh0KKB7IfXwM9BUeUmwICzssXGeNkn8TRJhRbCy2Cc9iQ0fanIzt0uHZ7sIiye6
qEMw+xmXfXTWvHpethPvaXY2GWaVrCRera1XSP/pVkBMQkGFb6+ikxigwtC+gNgu9GfmM14Q0v1Z
xnRiq2IynrpjMmqxE1SS+Uth+/88lL+rSLri3TOxMpU/ByI7Twdh8kQAnpvl/CWc9mgj41ByH/HM
J5pOusC6um+GvjjSgtx8punnS5PMO9sE3kzM5qVYyikKiBNFxqKqh+m/FyBMrX9+iwIJ2Dc9WR4b
6Kb7S0t58mQ9My5TSQ4mJzckW6t7o5OGDYlCvoxFkT4d8DdrkTjVju2YS95s0Inix4jXgaXmAxuQ
GrJ2n2n//nq1E2oloacQjHl9aRFQWuMr0rdkBhK97p5I0n/MvBquXa5XH/VMzZoFU22AlwSQLFiD
P1PUSnNCoVkY7JKy2tVYFuaehEH6ZcsI2B0OtV5UyRtbx19B24XnRuMsKSmC2HY+NlNnDnnaDvwb
zy2SayWk/+4F+Pbm75uIAL0zMJRCKVjZVlh8TdZAaC4umuPrywQpU5+sz7hRYl2SsFkCcPAWXa15
XwRyIISo1Dkwn7S/cmY8fDdpTEw+XbRtPNIVvaS9t+vzPSJUfCFUSHYYa9Y3Z//DJBIIinHyrXwD
SIdOHUWkQEkMJM6XbayOZLn0R2ul46UV0KncVPlf2cTB1dAsHyCJ63+R/S8bW3+6cdEfKWEy2WNU
wRdd0JTblYl1ckAbLrERmGx9ql2W1HjcqAAMptakY5Oy1SGL1BqJI1hyHue+09bTBpz4XkywmSLP
rd8olf1pzuHYni7apS2TH35HRQV27+hHEtAL5JjJV5GYO0KSb+yaxjW+Gd71uEu+EyTxZUuXGJBv
JM5IHYHB5UufmCx0GPeK4xSAAoUgcQCTH6EBcUXBS6i6v42WNquqmiZKeEuQS7gmLojXhNp6cQi7
0voS1BcQMGdiklqO+WUI/zctgWSa+R3vqdvco7bXPqBirVqKm/kjkUZNM8dMYGUB8IJE50CNKZkx
9ZpPzKNhoHqRgcbANtRBIuGxykZYzxnNK7zW0WQ3q4n0D6lRvizClVR1fm/68speWp58pQeIuI79
HupqJZkmQmaiC1C4XLgeVmNPy4JvYhLNckyGGftK78hABaJfDgw8nfl6Enl/IbJS3okMfRBFGL/j
ictB4BDEntZhTtWU9sVqtmzoUPjME5BD3AkY/c/fF4JiKMMcmpNeRQWV0fZ/36d8Rt/OdWbK4qaQ
ZY2gSmxub+bTCPODGnZRnBytapavv8yQbNlTu45Phm15n8jamIuwcxdD/Ky1e6I34Vwh3uysSiqa
D8TClcI7+EGB3GYHD+VlJGTHPkChDd1vU6dciIag8Jzoor6Huv/5+r4yNZtdhVEeYkuWz4JEWIQX
8Fun5LCLGdFEdt2uo2nsQIMVknPO2G+6ot0nTh19tOjWRycfgmUy/08MAxgnNrV77JrsnFpdeTfD
8OzB119GwtGPZsfxp/ejbkdUcviuSILTOENkPvygTcbeacih5M/i6duqsjeukRKjkQO0pLbuydj9
mThtm2y7R7tiqhGH2cL3ObC3031sgDMxF4ho7+zrLwzLLYBJHGjcf6yl1grUCFd+NE8J8f8rx+GB
1x7hWJTcPEMuN4fcBdRmvd1Kq31UOWNkD2me0dVY3UsYo/olTqeH4eLQdyFirkpdqIPvcrsy0ovQ
IjBvVtreMsWN3o/NWya5aXdD8wfisPOdoZlZDe+d1qBID2WpsxJToe6XnA8SUpLcwTe6wEHQdOEd
oUUBywO5085vXjePjdspaChAi9wbKbHvBjTVVp/XUqvmM27ZszsHEgernv+dav8iVeVfBQv+vtXp
J3t9W4/btzIX7QPUiQ8bp4TnX/1EZE2+wzGvl9bAbDFKO+8j59cz6yn+DmJnDY2FJjJ/IBHVBShG
0c7OWxjxDHS4bXjTPm1H6vOgcn3h+CbJMb/2pok5w5hjUIJlc7A5mFeRDaSGCqEBdW8XqlFbw08J
yde3X3GK0De1LhWXdOtMhboiZDOsxtQCaw1IBDE/2C11Ru8GzzaBDq0LisCS8E/1LSIi4lPGALCw
h+pb08ZHYTjirvo+PoQubBlOMjucxmxOTD51Megoy5c7XTPK794hcqOdQNsgxwthEzyqHqKBEzdW
LlVUMXHzJpi+xza8hlYmHqqV3Vkwg18Gopu+kS+gG3Yl5kviKw8Lyurr56teXbSkj1fczFZ5jAAr
yEnPVUX0H2EDgYNAviwfM309mJQn276ufxEDF3SZn0CwGUfTs/xdVfL5DQJ/7wyHwkICSiyu5FY0
08oaesiYjvWzJDIGBHgeY3LlaDGR4bb6FP1n54EzqJiPHjDODVznjvoOWtycbLFA0vysIwfbgJ7b
c5znvekKzkepS6kKfAMkQvNbKxN22ZA/Xj85ds4jygUUav+96PRfaQm4ZcSbXiWy2wxaduQ0gBkg
Gf+MabyavLkAqWPWTe3v0ojzY2WGGP776mk5xbCJ00atEyojFi5yGNs1iJWdJb79cS7DSW1vByLh
d0IH1j3KjQdzdK7kRqVH6bA0UGfbMrJfDdAuGeu6u2HUunXEWuZMBn95SjQj4XLOhZI77GTWuoZy
hqLENtzLGZHGAcdlqpmJZWH+WSZwUWkJZVRUS4IXmu8TFWMZV6QJ244X168C/wiK1Xp3renwuqK8
jDyW74e/6i7AQ1tk24LCmb3W2BSUG2sD7zTJh8vkDAQdJ1+Cww7fHfppsRL7S5YRKhBDyzsmmfio
y0bd/Xwe1xqc0vXBML6pWL+lUclnLPAWgYNrdkZk9RyOd0bjfrotXkSG8OxYcoIHUu5tdrf4GiJ3
l/Mb9fP0wDbjbp2M3n2kBKeUPT5GlAZOfbQ69XIYFk6YHSPbYwIMB2JQBKDRqn01ZCeYv59c61R6
Dk9inU+QFVQ4upiwgnJqLiGYlYVq2fkUcoBqyLS/1C06g+daN1jC6Tzt+Qgrje4P7R9bPMhEvmCZ
9FHdeweYKOk30BWi+bDietX4kf5QdsW1qTNAaLNwmRNOBSxjye2o69k2FXqzxpjzf8ydyXLb3Jal
XyUjx4VbAA7aiMockAR7Uo0lWdIEIUs2+r47wNPXd+ib6bx/xK2ojJrUwAyToigSBE6z91rfYgbu
GyKkvYnuoK4fihloa8fKmK02VnxrSgHhZOE7G7krVjryORw5Y8qor1ZmFweVT52qY+x1Sf7W5smP
GLsA3vf8iOjnYvWYOriqj+mCEdnNUEbY3oYCJP4ugNWwAB00+OrXrXNb4A8NR1W/o2eYmM9Gr7H0
1uxjFKIrz7zBukwkcQY4sDNQvWxmxWA/u3znoSpl+J38Xk9hFYQi5XOALv8ek3Cbqbwi1r772CLA
MpnG72DE0TWXEOAi/IpcsKrJUmnZiG4TkETHaGQrh4K8ixcuAzI+qYYtJTlN2NsDkz7uu2UbeHDI
MJMzg+fiaCndKygInfFMg15sow4aKNUj580jJBj5/UM6auk9YrLyEjusyFO99N97w3iJsqwklYKd
i84wHkBKKNRgvO9FMzIEeCTcOfVra+gdM5nILybfj5YiOowXamP2wFIJAzDZIBqBVJ1P/hZe4Q+v
K37ZvcbGxCRiLk/HFr+wjsHBIua5HIhcGnXWhVSBr3zXZxpH8EbtBTPU1Wd/iPjBIz0n7r3topU4
ioHrXgnk+VUAUz5qvfMU4Vd+qDnIKzck5ctgLHKnTpy8prJOMN876OjjsQFz/O4XZKO2+pwcjSTr
DkxR5aYvOe/rmLCvQjb3xeh4wWxfKMKMe9BU7Tfl82fodqa4vpoj+X0zAKp9axUNa3nSTGGwnzBA
dFs9fSpKhK5OfKp9F16T/U4NZIbBwV+JhmsYAqYNqZXvwiUhE+ilz6eRU7PFJFtV5qVSJjOX37iQ
3ciEGGmffhhv8tKcd5x/84rFGNnOcZoEOi+ANv8brL19GBfJeRYY74hHKauWybOLwXGEdRmwCmxX
gzeMh9QaftFyneB8uA6Ago6ub7X3WcWvJzAPq3gg9qMJDcYs/ZMpYq3ZtNHyDiXxEO8XnbWtT/tg
VY8FmYFu/oFjtL9DbwjHeNSflCAtUWuJAbFev+QYx9hfLqFVvi+Dvi5d+v9E4GLRHIF6ybg71rrP
4GxSfYKNpFXUOa2WjdhAcuMZtKhDbsiR4hTHwde+UrbqW7r24CwGxJSy9NdtUwLT0LzsA0DVntY2
ZGwgwKDfyoz1wpDvmUWOBqk1YM9CiP3aI5jt8dp63UDKekxcBicXc9Kj03TGpRkjE2UZ/5usEHTW
ZsSWjKMa2s2i4cIUJWlot2metjmdGKfcj4YMNwaSJSp/Gm782CnevBglDJbSaq8l/fcuN/2ta/KG
EjrJldUdLM3onsi16TeJ1j+w6O+2E0U3PDUwYgdUuF0yfZjLpGQRRy2LBCyw+WcVbma6ym8G4esb
ijUxXQYiTvh7nLbYINgZN8bECJZWGy2nSGzQM700+BUxEyPTrEFfXcp4KnfCHssABC3yNRbqGg2X
Hf5GJMVT9nj7dD5aQTVAinKcTlomgV869GiEq/fQjRv0K7nxSP4trM06wtmshlrKd8CASV8b4vHk
jYRRTh6FhdufwAn10Aux9jStv8+W2bmfa/2zddLqTRC8QWFp5fkiPch8IoCCZWmF/5pNnsaiUm3M
TcDZq9u++88WMUMddtLTJVyzTCma+gA3JQn8lMX/UHXTxoVB9yYblW/q1fa1bRUZOEKppk4r3UAg
ORWssHVjynfSrKM3O9JOML+WbxPNU5w1YbkrE6zSt4UVxPN9oSExH2wb9YcBHSYGGhd5R67r8GLn
93OJl13K0Nik40bXihOVOjfwR+fMKh91dV9tMMQZe6svq13duuee4fMkPe7wtg7j8JmUdDkYNYdV
FFuco0LDjYRwEvb7gECkItQXZymallznQ/UDiVBgRqqBxzWXuHs2YAOtimNUzpwQBuWeKkb2GsbN
tXfTX1D66IfX1CG0yHhcxsnCZ/EzpPiwJ5doO899v+5N2NYDmRh2RlMr8lsgWyMFYualpA3XWO+T
9dCihPXD6lc2sHGkSLGaESjt4lgrdzTVcDFH07qFUugpWVZJSWDsOVSjT1xwIbhLiYtvHHEwtO0i
sGS+wCkMFk9Y26zM3pwswXREW25FiLjFqs15aAi/XgPHesNRrh1DRDxt8W1JO84/mlpUsjhkpBtS
aCYnk9UNL5SyqHNjt9u3Wt6i3KIcQqJvFWSa0W8Jex72gBRSY+YiwOUGDKRFOq+7ZIcqpLODN2oD
KJf3kKPwYZYSyKAX79wCZqEZUhH045Zss5bqUPbzruoTRoHUg7QWPsqaGOQB9M2QT/6J2eAZ3jX2
GmNmMVuSFGMnbElBLQURVao3AYasbBiszXxGwQFmeg3KZ+PZd9qUySBtonpbaxKbivOKjONRVuVG
z6Bu2OaUbeJDlDkIQWiAL1lMS8kcLovqBOlFC9/Nq2sEw/06fff6EBxKaZVqK4s01kQVlaqOGZK8
mHXGOifGZ/U+om/EAWjSb43rZ9wtkxgpnXvHybc/RpBzLF7dPU3/ZXK/WdGCwkB1wSoCmem62iu/
7vaySO8JyX3AjffCwntDxGRg99W7ZWFjrqLwMs7ZoR0uVJaChmAUz4BDaeXsbWT2iRUSwkcSQcwo
dt7Qa9vGJGE3gu4wFFy5OnhQ8jXBouQ5HtHmPmx/kFZQ7gZdUpIkhNmr+j3auSIQ0p63XUxzgohy
fQoRapKM4+uwie2m3U45drmx//RKtIelFB9owb8ks28tUnRK2CHpotyX6Qksf3WI0/67QIq/4yuE
h8l8jZ6ZtK6iOWlkoKLr8hHFkD++7pxeHhu22VwYUICNYp7PZSkPZMuTmRpO4hBLqtYpdjkInuRd
I1Aj58xkuc5nIP+8dwPbG04VnNtFGO0lLRO0/BqmBCPPt1Y+PhYG7Sbyx9Z1kgB5poy5qic/GEWs
3hZBrs2IlHCBWAWnxW58Vb9wX6WV/7AW54yxmZKc9soKchgrE47F/MFASUAqGqcNRAW5onf6aiFt
RDoVBQDnFk7mKmG6FGt3olioY8eh31MRnrXszM7ame5UIYLmZIK1xwKzk5tomqmNO6FB8wyXNOpa
8r4WlfhtFpeRLKOjgOfJcImYmfEVDTrv3qlrJKLqSyZ0FcYZx8RxUIM7y0GSB0hQ2kPEOE84+6/C
BpaPEvKI8PhFJEZIUY5WDOHP+fCGb6BdN/OPKdEAcmcdpyiZApltBl0f/eqTkkp3PLtr4Eks8bz4
iTRaxJ2oYbZOVfYrlOEz4qzloU6yp2kqtyNo6J3VUT4eBbIwCoPaWu+1hsXvDnDst9qXydaiwLqp
eqxgC8u49BKNBgU2PJvSyY9jTlzY5PVn9mJgRj2dsh7Cs03SQ3kKG5cx1EQGH+Ja9GdPpxlsw3qv
mLdsysWGNt671Ah2XdP8bF2tXWcRSBrilPpaRzLa0rdIWcUujo9ot78AENkQ1EVDwSlXpWN9EtDV
rtL2Jz1NcE4GKCRPNi9+aO+EI0hqb588vfzoXMJNLPEDpNmgnx0WBI1AD2lJe2vrOqtWuIUbvSO7
rI8PZos+PiEqFe0J4lJcqeGMxSHUDn6jP1Q+8JCIBrvFitMtxHMLRiaeu1PtzU8ZDgGbs4gzmDll
LIAIp13h0zjSUzheBehCa34B5Obl6WttszI0JgNMW4IQ3+s/iqmr2K2WNTIH66etxZBP7VVt6NrW
pIqwBsN/asRyiBZSlXlxCqiouJjY6zUkRm/5yiP7Wy7nL9yT7Sov6VihtcZmCr+e0v6nIF9qta9d
j6UpBAJ6lc51ALzplXnMQcRc0kAbWqG4n1PqolS+WAyQmMfgEWN8X+gLLj9mYb/l/vCRgbyzwuin
Nha8koH+OBF8lPHZlngl0HGIDXhjLM7Lu3AY9i3V3IQ/Qc+n2lk028++Q2a0jli217oawH4VBXr0
A7VIA2AARy3cLWtlD/E7UDcms9Tg7KZbO5gDxtal2FAN6bZi8uALvFB+WieWX6MJxnFqxD6nYdPt
dHNId4tTHGvTgaLm+o8kRawLogLXA/Ql22jtzbyEd5Gtaq6e/6gXlJ89Ou/MkpNo1j0SmuLezLCu
j44iM23JLjzGo/dJh+mu9sruQsluPuSFceKiQzJPEd6uv3gG3DkY9LG5XTpsUIRQQzBnhclI90NW
ptx34OtG0xlWCVclG1stPMdZ4EUI3mcvKjZWBo7J8ygZVJN2TnMMTwUiYrotJbmtG44QHjSNBDmM
NIXmzXvhkEyQQjHuo/Izy0S+eYg9Yhf/+zm//y8Rvv+QBfzPAoP/P8z5NRzicf/nv/8v3n/0s9p8
9B//8rPsERJfP4qf//avl4+hTfqP8h/Dfm+/9DvuV7P+5pmu4+q67wobf5bF6/0979cg1NdxbMNz
PWE7vhDOf+b9mu7fiOnTHSKXdJMsCIsQ3v/I+7X+5hq2DXDQ8Xz/9qP/eHv3v2N8u7/c/5dyKO6r
pOy7f/tX9ef/S9qvDVeW/Y4hWA/6Lpeepf9j2m9kTUXpxvpr30oWNFluP7TCeizM4tyZRE722TDe
AWkgoUwL24/YiL6i1IigdSYmDNcp7U4oUMNr4cf+OeuXtYvbiHEm/GaOjvls1+41Xpzs3sP1vHWj
Ktta7QE560vihSZdIELXsQWcpmhaLux3TDYkCPya4Qj21HirJ23eeMimKWv53lEXhY84c/4gyrNa
hfZdORYIcSeA9f/lS/z7UfqHoyJM76/HxcFebOBshmprOUJ9AfXnBymiEUfR+B+VqUWzW8RXxmUM
gO6XKWZYn5Z9sLXhGYvjvJbMfSxIWHsLoGcFeK2d7Y13g4ASIlMeDg3zZEMzwzSdi00Vta9R3WHC
JzkLpdCzMtOtCNT4rDzngJ1CKqn4mmH6y3LABJgptUwY7F4byg306q0Oy+hqhsjYQ826jwsOQZMp
TzyWQlCOy4xmCPy/U7Pr4kykrJDaTBaujFatBAsAImGirXgH9OTJ7YR+IfD1ZDA4I9oHD+Y6iN20
ct87XnNZ9HBHGyk/UfMDVFOMndpgsDUhF2u71MP7INzvYGuboJLJj3By3MAL8ei1M1FqCUv5MfuQ
cf4im9hchfdDKuGTRvVldvqXfEIEWsYl6sAw3bhlyvhfqUIvbQZXfi2O91Ik9aO5+A+jh4Qzs1ov
GAeXzl4KTFGx0x2gfmE9D2vY7EejdHmVjtwFzCFmWve7iFwVVokTfEc/XrsGvnBzAqonc1aDiyEP
5djtJq0jGacxto3IzWBw4ozCUoTYt0RbPLUudjNUUet5NH/lKAr23hy/48ZGF2yHctuhLmV0hzeW
zUxxCClKEG13cwrXt/e9YmvNoUF4SLsxq/ACp+K70ek5ES+TuR/M7rKkbbPO9CTfMkcxh4VsxVM4
lrPnU84gtqWalh/s/Pblkhwj3+t2lbHAztRndo9gzkF5DlOVrWjUgrvNtwL1RsDVgDfYcjt1Ejx2
bDoALGVOeEHJM61AcpvuQLBdQzxUNPJ587lO9zm7el2yJtF9LI3J8qOdvEfdc9gpdYQ4OKSYSoE+
3h93bZMW20WS7dZbAnf8TDxPtrUTYpB0FV5MYLKx7wzzme17tEnIDaYZIN6Hfo73mijPrCeMyqlO
yFyXLe0OeGz25B2LyMkpJoVXb4xodvkgHR3IVhRwC4olBx0TDyUKDidhDHWwuJCwLTnLXS4pwjop
1jwTBwf2D6JwcoGuxqkybUN4AnlG+JTX9WxiFaINbLCerEhMDOI003ZjGH/6U3IW2bWaTP11zmo3
GPTilyFROXQ11iB87XvftcszGEWwil3yDuAMikSst9vCDb1NI0CduE3/01fiGaNI3TsGqZ1joj6J
Sie6eB0pLlpSDKcu7bYkrGC8hY9eRv5HSxX6I9NRefiTZl3T7OoSKAICiuS5HF5hQdJPECcRFG9D
OwyTcdC1vj12vcOuo4XiiL8wJ9zIGdJ8R+oFCWzu4ELgLeZLqrRgKANPvUddoh+p3I+V9qi8WOD3
VDYftjqj8E/20D+Z9BWDEOhOjKgvKwai/xBuC7Q9m4H946pp3JcZgdWkzKi4AcpNHWIhjGwN1wHE
TQQmpMS046rKiSvL9Njc+bZDs81+7Tz6dYbaKltDMBMQHcxJigNqLMFEagTPLj1KWOTEJzJEXhqE
SqBF7HMTgxadoYjcETT7DH/kLtRxCViRfexK4pJgxK3mAvMiqkq4tmCpND07NWUGjYg06trHYNcv
KJUBJh8JUjw4hBd1ugYTzJujc9XSt5hEsi1iGQwW8YrN2LxL2Bj2HP8aJkZMNHf9CkrzWtOcu84G
lGKghOocgchpy5qAra0oeBOE/+Su06wNQi0CLBE9+4v2FQw7TphO2/qZC1sUxlAkCMpJYta3FkC1
qk1warebsJUED9ZG0MD3XzkRZdRcM/MtwyXuTrX5+UyL6Q7jQ3qIm0ubxAzyLFS3da/LXdR432O9
0fZM8A+aK3ep1n64vYQkz8NsRNjqTtlrbTWEatNe2TVud0qW0GE/GrZBH36ZGsAyUauiPV0uumH5
SBxHIt4R/qMcip1sLcOR7m8xJrR0HBw4ArZeNGp7MRafWVHezb73i24Tq1yhmv/UbGsK725qrbA2
Z9/wHs27EUoTBk2KMZkLrs3WzGvj0qqCbXWFzmXsvDC/4Jhj5Gu6Y9ksHTmCBGukTXtAEjocTXmX
xOBILXfJEOUOZHLrsGek12oY/sDpFSgHZ3NeObpyPPbodCpBcUyGCHxoGh2yBFhAWss9qDk8C7NJ
9zqb482kg+EEErwuLaoLUwmasTLqD4IekFJI3d13zIwV4xYCU51a5kwcZ7GAxNTRWi/EfDRPWFCB
BLnTL+qNGqYR9jadGkgVGUqLDXSZtn40bMmWItfzdD80Ffte4RxE8j5zSYAXLCQUtOjdB2dxAo4S
nzqdBCZNhk8mpFgWO8m2UnihaAwRxNNwWU39/OMW3XK7uSW0WPYcLFrRYRcpl8BoUvNaJb53Rs+5
Srn4Ov2Ks8qkrtNvyeNUuz5knJpvkopjgQfrRjM7mW39sxCt9zGyQKFsHL/G0XhutOEACnL6FY3N
Pm9J9IwFm7iO3udxEtpXrHxrQsJkjexLQbwh7kQ3cBuO68zgcjWrtrxWDU6ZRiOxZ5FWdrIT1G6m
jzhpzMLNEHFleSn6Tq6W8ti71GIUE5yEu3J46YY+3pqaSw3B1N03VI58KZp4ytXkAzWvG6NKbd6r
Y9Fn34sZ2sTtoUoqx1V7mqtkYJqPL40ttr6GS2bVmRKt2Feuc8hl6iEl6NkzJeov3m7Grq+ODa1H
3R8hkLZ5t6xvP5DqBx7Ou9oiRUDd0bPiKbein5PQyUChaA5gZjkKv6L5XkWeGhUipnPxvR5yPMzq
891e/fY/fUBg0YUhhYXdYj/4Hjk/PhK/lfTFK5S5XTyQ9Jm7jUc+Ui/ZnZu8Q3Xz+43UEbMKYYml
Z0OxlNWm0yeiAbS82mM1S/ftYl+G/ZSNFdkXHHFiyMr9QO9fn8wXmeF9oO7DAVc3SMOe8xSdoa0z
u1vOgg06lHRxBOgWddPV4jnKnXzrm8ZyaMqXsmzG4+0m9OfxGAofFpDn/jBLYgkRxnEIx5kLgVyV
JEhzbDgJolHihpKD22L7yHvilHJMT5bWIqsu7cvtoBhDU5IEMgPuzX1fBGCCXv98NX+O4O0xMxvx
77YV2mfXRiQlVq76Vqi1V6zjfJflQDNbq9GquB915BzW7YZKEvVwylRwe3ZUu3R4Z/wSOe+ARApb
W1Mm7vTgdrThtfJCQ+FubnfJMmW6FZUClbHguH16SDyvnlIyzFP89wNimEIGflv+jIGrb2k2/ywc
+TJH47LVDIkAbuhgxCDsWbu4zjHJq28Ai8uyqQbaipOlH3xOJdFlx8jwUVOrm7xB0337n2n1ZzaJ
z76PXxpmGFhoFNtIj+tjJN5RSto0KDwax0BVu9htjo26Saul2FcJq5vbPROptqLvsx643eY6yHSN
7qtGMSjk7OMyosNOghgKx6o918qT0FoGHZAs1NYuw9TxdhO2tb/hAmc+tx/0nVbMhMQtyP7Ih6gh
4NTzDHQbpNTQ2O3x9j/87N2xA4a5KcKZCrjMoDo53Vvas/abVZCHg9IuX1kDe4ymz/e30eD2jf++
cBgXKNIjos6cS62mDKO3nl1lOW/4cm5/vPwcq6VZaWSpm9P8bGm5eyXyoNi1Xj0x3UakVTA5b6rQ
E9c58nxzVQq7B861QmWT4uFa4n2hfni7EcMsrq4Bf9DwyAov9F3Zl+3KrSvaP5V5vd1k8fL3/9VJ
MI+4kW4PhzkUBSlm8FvqCZA98dpEFVoMdddf8FAQDnK0CjFdY6ebrgRIvmO4AktUOeyhbj/wU9Oi
P3f+86zbU40lltcUESSsUJZjf37qDaFctTBRWJRT7dcsydrVSBhx+uwrxxWPAhfR0uLlD7eHG8xJ
Oxv/8e9n6bXz4pMWRnxGVTy0pf799qw2RhRfTQ4mMR9dtEDYTOdEq8pzCw8SJJJen90eX8Wfu7fH
ZvWD2/9YMX0Jk/Sg2zNuz709/ucX/jwGIOJLGqWxde3wEHpKD9U4lFpjfVP7/UGwCNo7E1Bup7c+
fDu0zlC2Gz0m7T3Nv3ygnBQDz6mI9qnrYRC5/SHmK4zS+kJ8jqjpdBcvUO2mdd4KnXSTJtqLzLsL
WQjn/ZAe246oqDQHnBZ94M6+b9yaabVIggKCCF4BK9D8kJhVCbqZNCCR4EA32aVCmA2pWeNsSNpL
EdpBhG70YPdDhUY4M8C0R4RJJ2QNVLTaIKCFOzLdi3Np8B3/uWkW7SV1GtjYqVjXdAjhUsvACItH
FBMAweeI6kMNr0OZ1oiRRdy4SfCRJ/2X7Wj1jhC5O3DDDHdNvy2K+wbM97EbInR5zNn9SAKjjuBi
mu7h3AqkKX1G4gw2CjZ5P/ui2BaW/T7k+Erq9uhQpFx5ozUGY3zOlykDrc7+i4r/apasU+aYyhHS
Uh+CbRFMC/v+OI2+RRZQPttbmWWPqMwu6nUy+PswtT7ymbJ2SZN5VRTxFIhxDa7zi4IDFCqatiqe
MSBoQ9+LsiGfQAznVt1w6OOja8kAyRlZlj7049gN93XhE6bkkW3FkPQkNeLrCBaBoKpOz2XSijMt
mvIcad0mDqP52LC6ZKeAh6azfOhl7rRPKv8AreC1MMnP7Bs93XfjcnVjS5yzblmx1iFuLcfGXLbJ
Q+xqcr9oJIXwhoEhpXF3vt3UfZWck5oTgkeEQE2/RBaB2PIRYxnC2zRtyCQHO4RVzg6Wyo6O7UJW
x0Qou7l4O3jJkBI0oPNLARwBCRtfMv04ixwxk5lDGtZTs5DtlZYEq1W+iXTE9Q+3s1sf4GTpxWdp
aJ96TH5bi3JGT7L6YDj48qAarUjMopSS60cxpzM7AUmhiFL5JOk5JupPp7Noz41687TAKG9YsPcz
636U2jf1jyZUtHcXeZ0Gv9vbwwQr3CEZe6z9p3GS+Ce4A48O/VbZ/rTkZU5AURRd2JNA3blnxEhs
cFC8rlvZX1zCqUqNbZrL+v7s9E12Thkwg9+vgufVNFiFunFuUJ0hB5HQy5Xr8pVLovY2mv8+e0W0
VVV/5HpFimHQMoHcU9kw1I0e0uOpZHW01aiUEfxN/AuyljwBj+yOa8pK7dY3lnKdROSzhlr6izxJ
NupzEnj+2CJAmL/sCJcG+tFtnUY0dcYUQ02mk4ZhAhBKOTrJwxJSJl1KGQVeRgGPtSRFF5FFiDcJ
eBNOAB2NxuI0//Bw3i7DgHAsrL5HrWA3OIy//GwddqFzcsQUHdG/4C4an72i/1Kno5+WT3TJwdLo
LO+ruEnXIsVqKyi+DKD1/WyA88wKkF2HHtBOobfnd2epbgh8y3akMr5kjv3g5AScGJG3Ty3TAL3L
yKMn5VrgQt90ffKN4CuCiCigxUL7HqsNhUZsuhk5d6x3AqOIv7ppzhApLD/CF7PXYUOb8LCrjCUC
Sa1pOkJGAVwHKR/WokqCGLw3LcT7ZFnhOrT6Yq2V43Mta2dXeJN/Zi8FDAsd5O//AVOOoBo14fr2
A7tid02q8YdXz59G74/nPzc6YE6QOsvfHyPHIMhLoR3+PIPyBjHzSQaZmcpXlHjfrbbwUa/M3Xp6
t2TfByJFuriAMy1E/51sLvq86rqCORqMjaAOAgiBePdEeb+tXWKlL0WWsbXUUeCGilDozCkFSPGj
sEYKvzkKFa97Nce42Zv1fFoMFxlKDZ4kK8JHTSO2Ct0uanWhmtReQ5anJnYWR24c4JW1Y0Qn3WIE
sJ3kPjSz9Myq017H6HWxkw+rETTxqRxbiryRkwD2NxyxmdWBMJZpOpOdCeial5ZLzeAwat8cH4RC
4Uxw8VN5tj2CRjP4356sTljFkPsxJk0tSGlRd23AsGDr2ln6GIBkLt67ZKi32FPAypsjuXQE/WXZ
Qn0SyV+5MsIMCb016kf+8Uqzs+56kuLqKc73oo6+We731KR/eZvZC6/rjwVvx8yI+HZ0yAqdXp1i
sL1BaS0v2PkCCYP56EQlPjZgKeRcTT1lQ+IsYRdvHeQIZzHV1P9s+raFBXK9Kzmdb6MzXBFyEmXy
ReAuotuyP4e53p2LLhNbaDsUlBjZwcneWVavBZ1gp6aHiClTooOmmsBKThTAOr2zyWuDGcjfG6a/
MiLdYtlaYcFBuhPQwrQ342IgCi2oGPTSm6B/tOe20du1sFyCPzgsWf8NZxdfFrXYoNHJE/Gj996h
XC4XLLzhlO+LXoehIuQ5QXmJgA+E2/l2PytYpRg+54KdlqfCMxAZUR73595Hvs/kZbCWO6IzhjOg
v+dujth6chm2QiBAoEs+yoHmPlmhaxI4kXer76MccpwGdFf8njq51WJoSQ2wvSMZpjaJJGfTNrwg
siDWdyN1mQb92thtrY4aFTh9uGYzB134XO3I/JML5GxOs5SvhCITmptMOoGz2Na6qpxD76Fv7ZJU
WxtqUWViER0cw171GMHWTjl8jPmoAR4omk1KVY+WbC/Pt88vkZtvaoXQAZf5PtMGY3cYX+XAOqV2
EY2Yunxk57ZHbh3tO3u61tnwKxY9jGWnqkiHWebzKBjNRij/qyJynxKd0oThxrtpqtEtDe7OIrF3
7ySE3Plc2PXAVzlpzTeJQGI1m30c9IplWeNFnalp0hLrMe4tRRsg6jqxO7nPBkKx9WQkAZTNBnRO
ToMGuRrbJMVpDL97C4uXkeqp5WePCTq0fdjICjHXUx1r27LWbfAX9jmzpI9sjeqVBWhRcIAnHLZ5
Wwdd0jUbEiPitVi+hpg9EhqEcG2rCWdI9dfYHYo9lKKHeEj0VWjliNTi9JIvpA5TxyBArLWOI5Gv
u7hoPtXUaDvvJlcG1RKTkaG/ZFazQywJmbEwp+BQhOGzWUsJe2Y85bGKo5qYZbYW4Rasj3z0K5Pm
qzwzBI5Ju2797M2t2CCDQKSIDwZuQ8ln4+p2Rx4QeYk06khEaJwNtkGEz0mEcldCCugpKthUpI45
oZ9STnfzICGMd7g9DVJKanqpG8c7Qd0x8dNwGNtaZwISP8Ym/vDhIK7Cno4HDMNHfc7MvZG26aVf
2Epwdn2WTfqqRyi0GsBckztT/owxfI/uW0Nphit7OZOwuF74jlDyUg7jwJnoUHtY74Re4L8ETmeS
oevjxKlIa65dHPQqGbGjpLOJluXTEl3I5meaCaaqf93O2hlIb+APyBMRlcznfm5LVAx1dPQRwR9i
dclOSmE3qJvbXbeMim3NegaBIY+NBhMxqrdnwCfhuWZFtSW6hu9GaDDWkto/5aRtGa5/ug3xNE4N
zLosLn4P+2pO/L3+v817v/97+5GMiz3O6Olw+70yzdkj/J4b1VQx+Kp/QnaEoJTJsHCbTYHZQjhK
fUKzDSXUS7kMitndpyOIslXbS5/wD7+EufEPlbLblvwvj/3Zq9/KXX9++pcCzj993u0Hf7b9f17g
L4/9efk/b+O//9j/7V+7Pe9PAe/Pu/rLY//nd3D7tX96IKRD3h4ESUywY7ujLZTi9smGQGv1l6Gl
pljCPA+ygp5mll5Fq5GhHVXtsVU1FjLl3iQ+5xVuxhQzoo0pMVXuRJTU5TcLw6KmnItRgYexV27G
XvkaSwyORChpyu8olfNRjHggY+WG9JQvUmCQzJRTcsIymSnvpHNzUSo/paOclaPyWKbKbUkd8RAr
/+WgnJix8mTGyp3p1jCXZ9TzsfolCmd4xNrye1oZ5XFQ/k6pTIQals9Ub2p8QLhAxc0Pqh4vlEd0
UG5RYfnffOUfdZWTlBXXylLe0ghh0D5VftNGeyyxMOKNah99DKmUGtyXTHlUTeVWbW5maOVgJZW7
OHvK1Rpib9WxuebK7zoo52uHBTZRXlhTuWWhXK6RdhYvpnLMtso7e3sckdWwRvSYnkm0nl886tmW
er6n/LetcuJCoI9BT+HOxRTwDNqxRIemnLvKw+srN++MrXdR/t7ZRZ00WLJDXY7718MG3Co/sFTO
4E55hDWldFeuYaZiVFojTuJMz1mZG/ljGW5un0xXruNY+Y9vdxcsya2yJmNR9pRXucOc0iv3coeN
2cbOnClfc6sczqPyOgsT13Ot/M+o/IzAxxIdK290pkzSNm7pQfmmTQzUmbDN11l5qlvlrtaUzzrG
pEDPTHyblAcbzUJDRie+bFz43aYefw7KsV0r7zbRj+RzKj83phcaePTZgMLsiYHK1xjabeUBH5Ub
PFW+cFs5xEvlFXeUa3ww3Xt6VntX+clThNu9cpgjUW92vMV3qdznMNKLV4EhPVbOdDCdwFeUWV25
1gHfUYhGH7Celacd6Ki9Dxe8m7VyvIPdoNhR7WflhXeUKx7JvTgDakKgocx26YR73lU++ko56l33
4XasTVqhpN7hundT/PejEvzDt56vo3Lnj3yqWfn145tzX8fDPyg3P+byNyy1YoXb/ugpx79Q3n+p
KACz4gGomWndgwigQb5DKq4fpxp6QIHOBpaA1kMV0BVf4PborJgDlaIPJIpDgEFavKT+m62ABYZi
FeiKWnC7uyiSgcTwtoM6vfcU5YDM5U3dwD3wFAHBViwERz0+KT4CJ0y26xUzAddKeJFgFKTiKbSK
rGCDWGBhnb4uirogezrgSjdx8BWTwVZ0BofaVRCR//G/yTuTJbeBLMv+S+2RBjgmx6LarEhwDsY8
KTYwRUjCPM/4+j4OqVKVad39A72BgWTMAcKfv3fvuXQGYDfUqPpHRXOAszrdGQAeEkV6YEfV55Af
2BIxY6O99qYrLkSiCBHrw3R8nhU7Avd46xPw3vkw9SFLKMaErmgTjeJOkDBDwKtiUQClIHlz5VMo
UgUt/icykUiOWCkWimfRDT8txbeYFenCU8wLDfjF+s0qxcOI1XC/VYwMXfF96UFwd1YEDROzzFua
vFqKrdEpykYMbqO3lX5VETiI3m4OhaJyjIrPUSlSh6OYHbN6GOIlA+bRKKqHVHyPBtBHr4gfsQX7
w1AUkPVhqcggs2V+j6Fl7b2VGoLMoZkmWOkjRJFCsUVcICNS0UZQ0iwHXRFITFAknWKSIJ7H1Kg4
JU4CsUSHXLISTBTLxJGi3UQRfBM2N/KSKOaJrRzb6x8gERBRAsVGaRQlRQynWVFTXBd+ChLeBfgl
77TA0I61V7K9U4AZ6G/JfqnFaxlNhLG6NJUg65jnIQI1pHlx6FdWo6MCbQFwMZVFm9CkR50oxzP5
UwxDJqVPIAcmOACR3CeI4agEM5ce2O/z9fX149ez/9PDWX21f/sQyK98ib+f8vfz1o/+Hy/nIX85
B+5lUKuBuGLarGcdHTluZRyGf57hVyNCY30yrEms3mDepDeuD/ea+jUCiEXnMKz5zuxXrx4Y5z27
fIZN6pBKfsz1bH2O/EoVq8Fi5KhxZkM/54y6wvWxWWWbSM2AAk1noaeZcCRTAo49zqgNd/DmvB5o
/vw5i6f0vTEXePvqRafl9+jU1Med2MiXWIW2Y9xDiPcyyyf7Bi2DepgxowSxgPXm78O4TfPzeO9U
zrAX2C2rwhVnPZ4YAfe1dSeBU+1hRs5nGQK+Y0YcM9pY5rNZAgaSk9cfvCAA/8l/vAtbaD/qe0BS
Z+Vpw8/1O/79tn8frj8eu/GCIflp/fnhFvFzuR0JsetpU+OlYouT+0ES1WdbTb/+Htbn2iGb9t0y
3aPUyTPEhkjRpXWy24lp4PqDjGSpZdCYjn9/4X5u97KMNZwAaqimDi74pG06EeUahc2i70w14fSG
ejk0KeuEGh46at65nsEIYyxMO4ibP7100KwMwoboGg8ekhClcVgPc+4wWQQ2OLDNRfduxaHcChiF
WM+lTrA9GT4Q84lFzqf8jIEjh8jL2d+DFgf5mbX3tYg9YNvqSsMbmJ/dkApva1SV4Yfs9jc5lq2t
3vBOXUF566FTyLz1rPRc7UTkVMDKkW7Wrx71vSRxsY+4kXVENK1f2lnfm3+/S28w4jTD9Pt6Ea+H
YgF2tvn7WEqiHrQ5O5Hrx19IXdOeTTxkWQFSxZgx/bmotTH4CpbhvrJzkreWmeucnv+fgxaV5anJ
YRmFaixYFf3ZJj/n95mrWUwJneimjFx8BjYZXMjHdYftZaz9cJyBdG/GrEgDChKgIBx0Ijm1tHkZ
T8OzVgdJjfj7bH2Ovj8KwPXJf/sYqb71VNHbNViufc/MhvN6wIr752x9iIkQWtzETrxMGJAbLUPh
Ulj9n7P1OYThB92SrLppi995vc2Qk3bykl8mvDWmtrlLWIg6GDYTnbEVUP2duiFoHQrX2dJFdyY6
9bgCtoFHUDnOzVuBy3tje3F1pu7w9rOX38/OtNz8PdQeKda6tjAK9HrjkuPROEEX2Bk26dWTEOEF
a9BDaYQWSsG2utFzA1lLqRl+/j6IbiAtgENVkR7CqLF8B5Mg90WuOZcWkcxlcSb399n6EGWbDtOP
nw7+C30XLbkY6iPizHUvoTqsZ+uLZozHU+ri0OouYrouJoxyNDbaEO5yMG5T9lCaPw3stYdi0c0H
aur7mJAUovlygFcqC8dLRnKbCL1d8ghLHO6VGzvWg2Mct0zhhhBzzgzdzix/QHs0bpisyFM89CTQ
EYd+r1IaeadsLXyh/JsTArSbB3Jqw8/Q0B1/nBu8j/CoHxZb0N7HxLF3kb8ekxYVbjnE6XWsCYg3
c0vu6/kCgaU5uuh+/Cmemicrz38UuhHf0IgbkKgJ4ZNzMtzFlkZquTvJ/fpwPYDpvV26VEPthlal
6RIASCT13a0Ho9SWWySkqKhZQhd8FaWVwUHBEohSl2xVmMhEinqCjgTVDZhsw619ry9f+jkajzIo
7kxa+kfg6xqQ1momU2kmxCOqvfRGwwr7+4BxJbsBi/uFCJsGqnpeB7B/FlUE4+u/P4p2zLgNQ9ID
Ru5rN7j425v1rG1Dhajp3go1RLLa6QlJ8nggMshBdMhBWoV7MWFSso2jbzwvqbPLDcxgaBodgve6
ftpaRY1DZybV9veTASqki9B8oXqW8HfDG3q+ZN8xUsPfHe81SBubuGaimLt3oQfGtvbiLf6nb5BM
mh19lrNQTRW3FfJiAYbfVDF90H4h9GKJ4E0PaKboA8bZwNss0DI4lYYR3TRlG93EnfGj7QzsFzEq
KDW5GHSadZFBkpdjIG5KyvCjTOtvdtPD0loPWcyQg2kHiu0A8UuuuT6hRR62b/o+atW9IUnzYaI0
12XGipl60+9DT+Sy4SbELNBbM5Heb9i7YdUkU5kmaL/RBblJed9rZ8MaxaFy5Bn3Uf/7oHdxaGyz
SccaPWGptbXuGzo6/r400M9Mj6nT1JksxY0+WNFhLSysxkLqS1fKX0sMTecm/LfiWJ8bBWj5wiRi
fC02tBrM39+yY32YiLIHbmx/FaukZC05fp+6TdEcSMZBQcIy7vVWsGBOpSxhEouaKLqv1PPr+h2m
LOfr+r2erYfIEoo6thxZiRUaRZrfGptbrFfI5/XLWOprTUZ37/Y20BYwcMZu/cwcn/LG4p1Cs9YQ
EPxVnbCu6gMmb2NY8pOJxNanoYlcAsjaZplsRtEZmlcD9ugWjSXj7bQBDdtAt3GMnLzO8mMqUNKE
bvtz9sAMJuq19azoRsY38QLztmFB1dXC/fu0xQFxtBvLhxyHZ2BdvsvRyFF4q6VXC/cyDOzT3yXW
UxXkuqSvz41Ff0QtNh4yK8m55NWra93IcOYjyvoFqS9FJYIzNkSB3YcI5pJJwJHRQ18HY7MgIGAh
XutKgch/2/URjY/FgoQQEsaG1pjDun6QWzlhdV2+iwnC4now1F9kfTGtHeWqhYhb6xmwRROkqZL2
DOoQF0r+s1Y9VDDOKXaOa72jqzqoVFKd9Wx9bn1oZI1fadV4FOTnYG4eusc2AtVfNF3HkF8IgAvq
1HQN2G5TumfMgew9Uiugej4zWcXXs/W5Ojf6rUutwaXKC+uh7Vi6a3VYH2qBpEE9o9+qO6Z8O5zb
HZI+10eRtOyLEEz/vxbmBDyINE5vMkM8Fp4+baM+qu6NSr8l2WmhCyBKiKL2JgyT4dZZgCd5E2Sk
QXJzQs3TavKxZ+iOV7V1tzS7SP52Clf3A+EV8EXm50oS22WawTdD0DROuPOMjMqIwZgYlYUgi7Mq
yq7rwfBycLg1Xj9gcLs4rM37qmpo/LHliJRojkAZrhp1pnt8O8M1BXPC1roda7RbskUHgnMmYfAw
4sq13l3X5D1rxsNR1nl0RVn9NntudiQwtrxJ9IA2dW2+SdQawL12YzCStFKXgB4aeU4Rlm5Mi2SA
Ia5H5uWkXyLapo613dtwSjGzNZTOUpk0x5h0n/E4xHSf0VNH9yJBz4tyxTvDtiCEzgh2utTeczbv
R5nU+cHQjXaD/DO+A32UPpZW+pJm3GIRhIndkM1PhiQcAK6srH3kqJjatfTPQZj5h+WUu5CxG6gn
YNSRvtBr7+eHlFWmRVj91gc9N7CCsZZXiOcmt5t3SBTA1h3Y8JMFSV9viaXa9GNAWug0Dk9T632f
o6S/WR+lsOlgdDJrk2G4ddLFfRct+UqZ4VpnE9bO+5aLcXwglomkNnAfxGZx66sM/SjGe9m6yIOz
+S0LA+21gPzKVD1wb9aHmBEOIvHcRy605DnJK5CTo/ZqwdPyNByzlbTEoRZdcYj7eXroyHwMhq46
1hK+QMm9cws6WV7zwjAe0kj7JOXkI9Tz7imrSwTBqTu82DZZdRQ+7jXrHe9U6o+Um9Xdb2tXrjOo
J5dzuvJ1HhY8R2zliM8ZFq/aTpmNVmE2jkkWkME85+nNXHS3XRQ/ZqrWTkkq23qWPkHO1ac7N2NQ
O1bx/JHoxMaV8/Kapoyw7BHXbuZlNzne8wcsYvVrSFzDAmDmGXTmacDoSsz5Eu7LiHtVqXXi3rBi
cS/6LrmZZ/1aas+NYdGxdrJkZxuTcY7TFGdIZS+7OXtmSTRfSO7MqI5AzWQWnb/KKcSlXmBkeVwx
+7Qn1tApXutpzvbL0Huv/Ky2aIz7eQRmVpNYuh6CBVFuMjE3C7phO+civRttb6FGJjGpyHrcGTJD
e85d+HEIo0dU2IG/TOCa8dxYt5YDmIvm0akehtlHLjm9h4XLfLPKOz8Ay8WehShIholsggTxcjqL
9fBIqi+/zWKXt7hpRqAiFgkkfWT2R/x67lWypbnOz6DJn0Owik9LbaT7CUDRxdZqYGgpivS8Kvel
kWSfnjjHyZJ/sQVHZp3rKp5REiwEYN7vAKc8x2n0JCUiNteiKe1N4Uto2M+Dp8+36yOWUJRLVov0
Vb3Y5UXst+CvfLPLn2i4q4yZLrgRhkVjfz70iMm21jAbh2Gw8a6AfBaifPx9eS24l3Zho02+Xkv7
MnZLR3X/MJCbACpujq7TfJ/SKrxmuPZ/H7wl/EnagkdOzncMEho5VQR1BFUTPTXEEZwylwCRCMVj
Ycjo02jDt9HBlmt2+os1O08yTpon6bTaxaIPBvEwxIiBlL6ZR8L29B7uIVKsaZN5rCgtSbBsPObX
IuAHI+YI2f043ZITyag+COX76MKcWJoCj7ZGVevwXzd7HVsuScpk9nlPbhBuuqibXkTLSMTG2EGl
/FIW4fQyDKRO9/mzntxV+UA6Z6qRtzFiXOuLOb4Tzlxs8yA6xJnUHtZDsrDBoSHXz/a9PRvjiwtV
o+vb8dFp4+nFKIoj45H+YX0tT42bth/7i1bMlyGr4rtwDqI7MTlMRlzgROvD0F7+vJBrkUXzQr+u
z9MJxu/RYzgbZhO2gTo0bkjIDQY33i2NamgbuJUo5oOEobUHi+Rxal7Qc3RPljp0C+tN5C5YrEa3
fSq7yUbaMLyvj2jjid08IeGMrB5OJtm4wTkJHJz9OsKvk2T63oMUOyftjOsmna7uXI6lD2SSAGZr
XG4mZ+F/6B3dMIXoYy4TOwh1WpKJdlnPYJ8MF2MUv8wCFU8UuFlF54coRn1J3FNbWr8fMceoLuvz
kT0RYuro8zZJekQQs2znq6AsvU6N+ZolUXdkPzVfw3L60XVmCavInO4dgkr8squ51aiHSx7P9xEQ
irMVxG/rU5nhQBnB+3R0EtiNtF55uH4anN8/nyacAXd8KcJ9BpSO7UEc4Rbquiehe+Fthss1EDxa
n7KUH9JVRJ71OYO34IkrKNyur67PoRallgqGexI2uqdFUCFERUeHQX2RgTbWfSqIY1Uvkuz2SlgU
vhArQiPGFj235VW3PPepTQizaV1N20NSIWCqT5THpdUvZk3Lav2QshHyCeLXdpHD+LA+Bc9WsOAR
yeJFtXwS5EvzNiTuNYBR6CTelckDBMigQC6pJSgA02T2LSMbT9gHBwbwzJQH6Hv6EJO2mqbVfsq0
/H7CwbSPYjJLwgljWiFc98RAX7zoWrDRDLJ4TX2scfY58tZNRnnLnp8tdQmCSOTYDkO3uJSBFZ4n
14xuQThGpIqUE13RoVvAhmLwwDdhsv8qplzsKnP+4QZlzXsnpfd9jn8RRbOpTdax98ww6HUmdeYb
bfGauOaDPc3vnVFI8uGQwHdYavrsJ+GsyDWW5dHLSCNZ7OQRF6CVzRdqQQ13S3peRvvVSxQbUkNg
ODZIF2f+lmW0PDsiux0ClKtBjpbI1BBMuXqD3Ivwq0v4mCfLFxJFexsbZJYRspO6r6PigWYoAZcM
cktl/bBJd65ytO9638dPaWWBAMZHUXBxLoX7ZS9k5jQSrnAopy9rCr0jqpTWn7PyIEd7uDMXrLJj
h1E0ZhIboCFEKnaZR2AMgeGUfldNPyRFp1JZBvvKwhKqUdvAqcuIHHHTvYwti1Y/PjyN/Tp33f5i
BI4SzZaND96A9lZ1O6AaRDeaE1s6kslayR9GQU5fZpnV1huWh1TgZ24XAnVNE1SFU2yl3r+ZBc2R
vCZXhFwf24nAWAbxNh2IWw4XUkjS9msmJ7rwNPcYas7BltlTOtveIW7suyqOaGIvR7p4AaI662U0
K1Tktdhp4EeiRDwN2iB8UGCMlTx12y4YnJNDy4YPaXlsYxupEfYGb/ZgJ3j3zAuxi+zQQY80OkFE
TfEJLpNc23kufQdTds8f+9Cn2td4iULiAdlhHHIbpL03NnuHSMNjm5AcJg2lucB60c2/yjo8qcmb
MQICRc32fXItZr+G8bW4dXxjBlRAHXgqZBrmrdXZd2WAXY+uPMlPPTnkjeYOfkW88wTMp1fZqeHc
/oqHkjjlsIwOxANf0tzDOLwk3B6ZNoz0FRwHV2Ssu9WuFuLOHluCo4qlwCvzHGdedRj7+vtEsIY/
2g6RRohQ0qB0b3uoq4UDDs8NrcdJslOeouguL7rX0e3jK55H6wLzDWM/UTBLNoAIqJIHFC3oLe8G
ftVDmVWfVSgPgyRSCkHZYTWDDCHo68L02O8TgJeZh6JNr7hyALa3hM+2lXweGXVviDkIj73dPlSO
/pyUfbzvRLSTiYMKkRZ2ot+OJli0pDjxX0y2QJ4/g5rtY6IbJeFI42My1lenIbjVnonZ0UiLDAaM
wkXJ+8S1cGrXaJL4/wtipkcUoT4TTVK+w/ccdMDJnCgJesu7aNkU0RoaaFi29aG0QV6a7i6yTVhH
S8LbDgZbOwlIIhECcpm+4fptSQ8KL71eHM0pugNKqu28im1CL4HrElNORtRLQtBQ7WSU3+JOb5nV
9raDJ6ejCTQlI36nFggyZvMDnuLjaPdcNhNmqFpDwswN8rYSv4aqMh9Ci0gQQbIwkZEMTIzuVbpz
vHVwP26WBKpIT4HrNlrI3IA8B2yCfh1+iwtCbcKOpjKeVtCLOukLFrEWAJMMd5tG7yoW2FqeobdJ
m0uf4mNTzMbPKnM/wlJ+aQjb6L2QyDtiPWyxaEBOhNnb/Yon3vJ40t6LvAuPTYwjRx/mSzk4eJ3B
Lo1LZcNthillNwT/muVjZnrz05Qalxb9InGEWmFsBypXeoXdS+3dljk5LIOpl/fZEH+nSh/kwuoZ
xBeL/xRt1JEp4sAtyWJCxTe8m3NtQr1JAeVO6eYHFVq0cYdpZrECIAvLJYVBOwgSt5CAAeTwQRo/
Qu78lmN0v4EF8L1s7TvRmb8WTQCE0IqHSjZfgQpv1ul0oJirnG7aOTNIO5ksb67Dz8X2KwIn7gst
z24TbNse4PtD3UuPMAb9lCzmPVToXQ94fidKB+dU5xFMvlxd9rA2SR5aEAc/lo77l9T8QWsIIlim
fTEmV3MuSee1yL8jOEMB06UsfRvyUTW5L9JkGDM7p9ygvmxai1uTPhGUQDsyLloWROcqSuiTZOr5
cZp8uoSn6pH9JnOQZp6wPgCFPesBTt85s+4sKEfsgsIDcgvknmL5bhXAvSmw0aVApjLst4Kiah7K
mzpY7mz62EtdcfG0AvF0m91lyx6aJN4hp4eS1LvaJiXcEY9/Pvle3hmbTHNPgWDbnnGVD7quKZna
Poxz3t1hgyIkoesr4uwBrmyuG1zlcB+dgA6FpzHzg1aW9LznxWVELQ0lhAvayxkdLjTy6JijW0zc
CxRCtEriSDvizS4nbs2z9daYjAIQBv7y8ATgzUKo2sb0CfhfZAvpW1HovIrxZnSbQ5YZLCYzkzUL
d3nroI/uOoA8U6bT73B10un64FteKuxbA3rXjI7xFD+brsA9g0ScDLdnb2pSrM3kPbmGeytg1W7w
pQC2opWf9MStuqbvRjWZysRPofpdvJvX2qDgRJrLpqXMfF2QsbTos8TDDZmkrbmlt4gOfdpCZNng
t6YPtPfm8BJHIXuflKjQ0MuxuU/hF/RJkwWCi1YzH+mzjdtgDJTOJSLWYnxCdInmL6vh4TnLZ+jZ
z2HYE0VdnOIxHJ5DgLJCkg9QxTdpyVrkaZAM2TwtJcGdKdL2vqbrmI4/EvvTqoc7F54p2QVAnuYF
C0fbsKqjOupH28ZsDt4q5o+z1XTrAr6Vicxo/mLQCEu/IH9tsiru3GX1i5bsfpFjeopLtP3wC5bw
h+HNt/YCY2mx0FKkWkMc49LcTybaBM2m/d4iP/AaKiRwAHsTLQ3FiLWnNQuKpIe32tq8XcJu+Jo7
QPd6RsOcDefGxAOZm9RsUFpRVRwnrT5UvbywBV92MDQujecjdqGNG9VqQUra6TAK5wcBn8fMsJx9
q3MrIwP9ZxcbXBWBPShOyVa24P4my7iZckbTRamGoTK9EEdY7DQX20uREgKZYJbVPSByaQ6oryFs
h7Zm8RpY8YcecduSdNTIk6u3GaLXBn+YL5fqSwVRYEy805GmbWQW3VvL9JI75qulQHpFTvhj5/0y
RfSxpPzMoWyJ4iHRislEPYA0GJGggzGfguJ1trmhtVF+LfA9YJGOb0eAm37SW+fSFndh5fanAb8S
4XHuD5b7+7YOfsQhudVNib9XbwlHjEqaAqGjhuGoYzayEHJrB99FxM6uxUOzTeWw7BTAwfTIqhyW
5KE2jYPmzSYivfShTm0/FIiXa8PJKe1HHfc5qosmNV9NJ/lsnPaVDOqdZBYcg37f5EncPXQN99pp
sJQJgxXRhjWa9+a0F3wajd90F+o9iLMFoTWSQH8sodGRemwn4xdKJoM5YeJHqVfvvZiyttTqmaW8
O8guHlECdUf0hc22DzSqNw2qRY1U+JDnMZNHrSAkJPoeW/g+FianPW8xOutEQXd867Aq7kb6ggfb
KN8QE/mBXu+JnvIBFx+xgDGyytAYpMVdXw/uTU2CZl31xG1mBvZBo8OCATKumwRXjRV9Y7yx78mp
pNev38xxOt3V9uxPc/BtnDdR2TKuJnusMZJfzeTQNExQ7iTDR9k+ac7Qo5YsiGVajOlBe9Yotnb2
MOIgqimW2pL3QRGy7uQGfoTBmS5FF+ynRLxIG05ZiFqNnVF4aXjrnK2UjWg7YcXUnHYHKhn8W/qY
A2x6N0O6h4N5QBUWbJlUkkzvWPjWgIn6JSX2RhwxKeVUdVXhDwOT1B4Cmrlgz2Bv8TJBkj7H7s+6
wQThJiXaV4s3A+BCy2deIzcAIODzuTK5kmlHbKZV7AxNPtQxGHmotr8kZPzNMn4P3PEZOOibbsCF
GTrzS/OmDg5OsdyjHHAOjqXhaHTQ6fR1ToopIdj8kKQ59FHxHAcnY3CR6bWB7Wdp+La4zo036iM8
h+7DCNniJdg10gZbgazvQoe+ChmSU/QrwETwpKvrsoIgvjdU5TPBZbAXPb8lAeIb4/NkC3KYgNyR
xnPsvPIX3S5RZ5zCAgXaQpTRy5JEuBbi4Laf9OtQWD6eMtDb9mtC/yfCFLCZGHSVVcwo0iOwjLun
EcfztWrnu8Ijw2Ps2y0FXg30MCBandqRxLwXZ1LS9OCg5zpI7sB96askPbGrr2jR2DYDH+cCaPQj
QrJRqY56Svk0OGVyiZv2YwjkVkcPVWvmBbdmC2M+0M1HE0yTXy0xN/Lc2fc6TVI7S9COA80pkVFs
tLJH6hljj2f0ROYZSXUBjetKFZJ404rMOTBs4NZlu5s4DUAjC5waAub/LtKrbRbydWpbUlJl59qS
IBdBWCplYpx+Zb0nt6xO8cGL2mVnjYPl6xKZ/xAX9R6CdLRrs+eEJQqFAfG9wMMfRB7ruySEXeW1
j0br8c9H9MDQzPX8NKEmHz10ELM8mQm1FTenk8aePA+mX1aJfo8Kau+O8lOfiIOAokJAbnoXamW+
dWz9RzdmQCBdbt1A/96NgSifBr3C+nQ8fdEKWejqptpmzMbvYVtoAP0EyUeNNZ88wTumdViw5yXe
pOSc1SCh+Zd/olCq2DKmmyKW876YJuvIhvmLlHXYRN0hFR05qxH/B4pHqLDVjLdL2gfKsfKg696B
DM5vrpEqAkH2NC7OdR5VU7WR4LtMpipMpsIY3WbGoO8YWnqAJozlUMvqcOcpZLmnkQdSlMHtEgfm
XnKDA5aZYW0YgLurAVXvcWsdxgGHlu7ifwf9fpXWR6RPmR+BQErb1mPID1Zztmlb6Q5X2LUH1nI/
Eb2GThyLmF0l57KsB3y1+H5dthNoOz6x3HaPM5isip9oCKzqKSNFcxNrDEraumj2RiM/q2iaMe1y
z/KMjT2a7r4dE8vnJsdyPY6EtRActDRSu6tS+omms2yjOBFH0bdPsz03DzCCtkOIVnTKw/tBt6AV
m+bVLUDYTWPC+1hew8CQCHopAAM1bxcZHNDQK4rt7NTZMRGEMw/1t95lBhaSMUBt9jYYzjMErPEN
kfe1hbCfp870hg6vv4xJX7Elw0jric+VaaeYiZAJ/wX991VWcxOHUfebBPjPh//r/0eCo7f+mf4v
/Mb/KsIy+/4ff5iOpx//+R98+G9yo7D+QQ/RMKQnJbwT8Gf/DW40jH84Dhes5wnb/vMKOQRd9J//
oVn/oDq1wTbytv5NbvwnuFEz5D90C0DN//i8fyM1/j/Jja75L4hCqUtL53u4Urcsy7VNz/1XRCGZ
3FY/JxIywsR1NVstci8BZYhO1sYBKrRLLKlvncrUeCH7yExspwWtz4IO58UG17u1e3PZQmfLL+1S
55eq7+wTYeWb9an1AEQ+Ry6DygifGUY0LQO0WqTgBFuMIOfSbKNLHtY/p1Gj+vqtxVOaujCOK0As
qMlr59khHvz895D3gDcK4dHolQjVrKpQ6gO7AhTz+3wYURz8Pq2VbY9oVIiyhYlfH5zUeQT1tNPi
7CuxTPtsyd4+R557LWP9HqWLS5JrvRvo9NTA1qjbooSsokHNY7jPmhuHPS2SoOUQUb1hMjOXfbwL
EIht22s3JLQ90/zOKSdj70G4Mxlw0Lwy6VcjoMzJXGczAOfmfkbtDWSK5c7KrE8Rp69dmLKeFKUN
BmC6l5H+fezzu3oExZL0FH7itUkYoLVRPfqxmZ9w4ZD6apQfKYRskFxeiJ9WJb+RRqTbEziKsfxQ
wK292Z81klvog5ml5jLYpUFMSzxkcNUm+rs5UPlSwftTeNO57mNbIR/8nN2cbHEveuFO8YiokyBt
1RzSREELHJJSOrHfmIdiOVSz8wmQcsDUCNRQZxSE5ZtSjsbWRIPf1yS3wcB28W2gYdhWCOJyomw2
ooyAAtgWM0FuevhidOJUGaKWETWcUT8EjN79LmgTUu3gCyQLRfPQ7VLCX6OoeFEC6pJEiK0xo7ix
ENMZtNotwyVDVGJhCFW4S4DvZpE5c2/9OyFVzxCuXmp7eO/DEHUPJEDPnK6OBixnBtTO0FA4NEZD
2oyb0WRXNdBpyMP8LsjTn8lUfHdreeVGzRDJeiXdHtAOvyUIiZsZ2JVf9ywv1YRQvaWLIJqfmtRu
3ImZIUClc0m1Ly2v2CHyCigB7H2atVfI1hEeVoW3TsW+wTAL9ope8FbmxjaAD9Ml+sZucdXlbO6b
Pt/qLCgIGj+6oAsA/eDkL3T54ehugTkf/6vYefX4Sc/vgbrU22UlsWWL57JhzryLPnoYGLPqADUJ
dAx/rIUyRhsOSRI1KG+X94UeRzrzAUX43mO9OUSFjpagJE0iJbzZj6wTXXAfvR2jSB2NABcec6nU
x10WwPbQU78t2uW5EsRthJAb53F5CNDZ+QOOqcS1LtFISYrLI9rwO5mfSV+gEnHGW2nZESF1fXEJ
aw4NQ/lNqfcPARLrYY60MwSHbGvFUinOw0+HIdPereLwFM71k+k9o3SgL5hpr4EgQMkNMauwQFem
l5GRJ4G+4dQXqdT30LY1UAJpuoFhUp5CXYVho3iY+3Q3yw87tsTTGjwwZzaW8OComxE1kxrtjYP+
5lghQGukhZNGeyRGG3KwpmQ6t62OQDGLYAJw/aQNs9zJdMZN5FVvgCQyf7BpqudOHBzUz06hawEI
HXt8sF4tNro+XgorGbZoO69zVme3uhHgsEqyk5B4aYYnI5j5BBnSYUyb5m5sUBTlYtnrQRGjCMm+
dbXVnci1/VH1ySnRpXn2GhfHqlvT4DM7sAuTLt4p5mkaZog3euMwsxv3RZHIbzEowLQY05fFHpeL
WVjEQERdBceFCGMQe3ugRtzAec/RjIyOrhAvLh3S94i6pnWa42DCKLcJpNjAKYkuQ2n8ilMmCIY+
/fJQV/MXX2xM63N9v0jeKDUpRF1/D+ddeZQZqYDHlwoGDKd0zuQtmXHard4BTdJ+kXVX3brOBQPy
XuAWIdG8ck/dEGGtygb9ro3lO9OnZJ8H47QP3bp5nhcAi0sW1D898WzjevvKZwz5YVhpD24RDNTI
6aNhaIComoR1qwqf0dtNj4F2ycu8/e6pkVenc7kbk0c8ZSQautaC3Iq2+WgtCs5US9HPCT17jclm
MDXRnxIGi/SinPEgzRRQJRkQt0HD0Lzpa+d7lwzXFHkUfekJpMpkqjbZ9G2ZSxqXEcRQIrRPS2kW
D03aHeLUFHeuxhxDlKI5pohWniQamdtMpLeeUTd+bliBv47YIY/n17lnTUTnOe+MHohKWHfaZUQL
m46DeRWk0ls1Qcwidqnmo7FiW18aF8Dot73l1kcXAUFVQ8Raclvs0ZnRCsk6lEIsnOB2SHoehl5s
g1hFMDLZKoMlQEtusHLq8QeNzf/N2HktN65k2/aLEAEk/CsBgk6GEksqSS+IkoP3SLivvwNUx63d
HX1OnIdSUPRFgciVa805pqAMX17NLD+JeZr/AJeITd58JZJ+948i67/xldfS5AdOvdZYjupSVWm6
ZRgudZXm2iuV+h90ZcGanFqZft+FMQSKeooOai9eweuyzeuYdzoEf5fOR9yN95JXN1r2F4nbzZxP
amyrMFACsy6f3cxJT2E+cBqH3x9IsXw4hAvQYqNv3Jnt26SHaLvT58GyP1BAw9CJki+jn+UtAPko
qMnHhGRDmqM1UcCT+FCi0Ssa4AvRHKXnpEZ+M+hj7OFDrA9Dmq7UuGV+jHRlfgwNqdLj1ZxNbzbT
Tksq/nAaWQ3/+4dlqdq/w6gdjem5MDTT0vioDIPJyr9/XEoIbdhwhnc30llLFob+kftA2nZBkB0l
Xohhjp4HmxzRh0RaTcrDUiEJKvKzohR/lq7sfeimla/rpde0AipjgUCPFrkhtd4va/g4LsgBQ4sN
hLNDMMxBhC5JY3d4ryWYEkcSm4pmmD0H955il/ouNdsP1+2x6hO1YuYW7Ze2kYgAO4SzTFH79BHd
Ru036h9ONtPGbdonpJAq+aDJRT8UthHduvaoU0zNH5UOENWe5N0YxecpY5FC/f0uvSivAVo3jMFN
u2VFB5/QcrKwgbMGpIvd0hy+W6xGPxASpquiDZjFkJWjTJ+y0NWjbJqnygmx4TQkWxXAOLAkn5Q+
pO5ymgekmr9RXhVemI5fMzZXkoAyv41UVBw5SuUc4CjDQT7e+FbIHFh352SbKq1fK/mt6hLRKq1g
uunn0nYfiVMggoaduzZ9hKb5acoW62qtPU2jGyIoKh7p5ML61z9E9VK5/myOgK/c8aSTS3dXYcX0
mMLN2yEsBXE2epqgzyqLgHaAyZZ3qml5Ev51d/0xSjEebSU82PDZ/nXDz33qpfd4ihzkGc8wV7VG
6Swx1bTKjMBIFch1pwndhch0zpxzo0IZXJ8XXOJqZKrery9wfVM/b2K9MReCFNby/h/v4+eiFeXn
2e5ILVzv9vNyNdoyUisQ1l+f5ec1eo1TV9O2hKSv9/z71Nf7kN2qHgulOuAY5D96fUM/F92J8adq
RT//n+tjLUS4/uBaDjPcvL7TkQ32mqXsK9RNd0M0VXfX639+7VA8RrI5XH+7Xn+9x/XXQhjnxKV4
/Hv/v3fr3eJutqOIOR5Pe/2xRDa4Z6Epp1ngth9t8Sq0wqDxRFu/WxkfMfYRtXBvQ0A/e9xieBOG
5KvTBhcN3mpXNW+JuNypl8hE4QdyKrBCcoJ7aFnzkFmH0Co1liVGGHhEVDcfcECbsCLbxB8iYz8M
HMBUzCCDH5W+andOgp6yXWYQXY54KUaDJnAWqYE7+EqXUeSUZM3WKPNyPfnFqLDcYPkxjcjAU1aO
OyrQPX1crENoVPB807uthoH8pKj9kynFPm1wkXcK/P3UnWxUSjxBaRyqmra9lndVAD8H12iSMqP9
TRLik4lphKzk8mHpmhvRyO+itZgD/Kab3gdMDTNq6a3TRZPnwDe5rXvjGTyNWhXTWSpNvgvpt3l0
VDd53ha+o4gtISXy3C2EsrCHQeNDDFYyyXc65VAXSTDKwzPMjgf6MhSrjZl46uCMPn3cb2Rp2J8G
pL3MPUO90hnRaNNWJAURNrSJyLNcts44TX4Wk5fSwlpdU1X1OIQJAELaCwtlbSi9YlzIKC8Ww8P5
QJsPcvBZGQAHGa0nzPolIargtOAwk6Sssoy+mGV529eg9DoibNtyfFLs5FYWDKQM1XhZM1y2tmKS
5+oim1C6YYs7FutIQ84WwLIajrrWMB5mih8O+rsGHFIMUWAQ5BcsUxxuTf1djbV7UPxNC/nNMWwS
Aqz6vclqrCUCjVidlg8s9BerDbVL0jyFoiteu3R6NQwFEWAGNa0zKWVDcu/sVhI2Yk84kSPHYViF
AgvxzKPFmOLVqnpAzDNRJq2ki2pFsoJB6yCRLejp12E7+wUAlvUsGfYtwGUmh0Pba2ToaJDBQ1nf
EjL9KgjAyTCEIVkpvhfR42CV4aHV4BPpxDEyMo3wAn3CFiLnt7WqXzU7USDbUDPtJ80o5o3i9Pux
6PrXCekIGTW/bJ0xtpXTMixAXnuGNn/V3aTyhdNxci8Ex2tLIn3TpP+dTV42J+a9pZC/iIjcOmDW
fGoIIq3gHdUlsbqErbZoUZNXljo96KbocTY1M0hG92UJmXKpzHMBOtZe2WRloM0w+AZZOF7VqKg+
onSrI0ZwC/WJyAH63WjVmN8fw4mlNKnGs66Vb4PmlPdOgqO1tN9scV83aKQ6kQKoaNWKvg3hnvcl
bZWDbnfUnlm0Bd5Prj1I9ABXgCGSlMpzBGLZGQVBC+XDFDliH4EZVNhkyrx/Z5tEfldcjTs1ZMK/
MDDZZCgtg5jNiSoXEsPLT0bSaKp6tfTbQvbk2jNeRQ/KyjkNn9GoU5JVCXp2qnD0EMlxXlamV4gq
pUnrb6Plsxn3ObLzW7xhlhcpzp9wFjdiMob9VBCF3RD1xNE93Fgpc0gmQZNfd7CNVl8CyLTq59L1
184U+kEx99poD8c4UewN8Y0veWO9WjEcV9pN4Y6EJKY/WcqgAG3LkXFzfVQIEoCws+A4jmsu/tx+
vXi96XrP66Xr3X/uef39731+rrze/vfu2fWF/j7Hz8Oj8R2XmtymK6b3+gN0Ax5bIqSAl1wvZqvh
4h83XS/qqROR4rs+6ude/8u15RUE/J93+L899h+vU0R6fpAdWQurH9hZLcLqahSSvaB8uf5eM8pG
J7TePl6vvV78e/+f2//zrn+f6n+++/WW68v957P919//8erXZ/9vD/973YSIYWK0FqSrOSdefyR5
Zi9bVPP/dlHrOmzI12uXsAYlbiyWc2gbv9cA5FzRw9dLcrUrddcfZlKpNOf5/Xrl9WYtR3IJmerf
HkMhzj3/3un6mPp65fXi3ye+XvrPm//xnP94jf/6wtcr7XmgeDMmjVTkv2/3euk/r/x56mlR4HMF
06wdiNK6SHrbkGvsF3suO99cs1D0rH2c2D75qpHDba+IrZ3EjXRIRy4jR7/Nh5wodwUQGIEYCdMy
hkzmpupTkobxqncfeU0zxq6yFHIuErdWfe9hh1UWXT5tYTuU2ngpIvkGyuLJFpSWY4vbuG8YnRbw
wpoC1rkddt7CJDpe1RR5dM4qoAC0Al5HB4tzL3TB/hldWQqHISbFUk86L++RqCHQa+F19d9aJ7qj
hJESK8xM+5m9gasFqk1xkTcjuHYcVcY6s3PN+qSHyGtkxGlzWBuSWli9hUDzgKIs2PsY6pqwfgJQ
jh0vhTCgnajQV1w+WdIz6odcxeXa+32Ps42B+GMlm3CbOh+GCv0/s5tdPLRQ/Bv7exj0l6rCQc6m
EInMH91inj9H1ryrQ3sNqHARn5UCwVAOF46oANJi/JReLtF9+e9FK088bakPPmoJf4weQIF8IrZ/
y1m+/W5EhDfpzwSca3RIWzwUNY4H0pcaH8fsfSHyOXBdegakDK/hsQB+be2rwvmUkZUQW+pH1bku
wXzul+7Kjz4Oz8DWNoJgNh2pwEaJLXOrMvL1iNre9AYkScXsV3+1uslDYKCppiAQTfDDEdH5Zrmx
woAdt5OzsIThYTloKqE3Tg8ySmqkQpqV5tMm91yisQ5qpZ57yiY8sSaZlnmHvCV1klUbsB8r0Z/a
qFV3GRsNAannhM3bPCFMIp3F2lFR3nFffQctln0KWARjJM90wtl7jGxMBO0cIfKA4bylsbt4SzZa
Xluvyd16lO800EAoUxei5Yp6l/MxirYS+06nXVwM5NS7cvTrm0QWN0WJIibr0MXB0mm25LitcsyZ
otRCFW0VImXJzD7VuQFonMCPXmxaOZSTG7iYTAJ+S1mFdMZVEqN0lTFI3v7Kkv4Jjbt+7Fa9dN5J
D9xvTRsHf1COI60g0k2Bn0k+SvyWGuP7EmPgSJWzXdjTDXxk34GE5zXdYgVwfR4WUbHOs2nf1AI7
z6hy49LLYVdx1Kf4tB8MmeH/Vm/zz0wBbKXj5yWKJEyhA35WlflVt4AU4y5Cp2A+TlmExJ3VnKAL
I9mEgOhXGsxdbiF10Mp4b5pzA7Kz36lglr3UbmmiZj3g4c5z3XthG/XWFvUWMiyUxpmsDH1gBSpK
P5EK+s/cRqiGfItkzbOY+3sZMmbViFbJQ3Vc5SqUwLdOsiCKsjJ1r6iduh4Qr4Mwdpq0ThWpNh7f
ztZHyMvBRsm9Ueu4owNKrm7qrmmFVHtIVwBJm71kz7s6xszM9YeGLg0liPCN3Hm3UN3RA16gGJsH
IyILhR4TgSl69RLn8SnRXyW7E7TUbuWFiDmKgS3FYgMjzqIxWIykP2jNfYg4hoCh2VstYIjSJ+h5
0ul3yCBnPmTOqu6amRr2dPNnqni+ooOb7i0daHi/qtr0JTzMuJgHkNuIclGhKSqVVEblq7+7spUo
gHiWIlxUYg05crtpTYDR1+EeQi21M+jhuds2Vi1mDcZvQjmY5hkPRZiG5FzRKM5KZIuqMg5orsVw
gy8AmDURz4U7b0sTJZNlx+22TeEk1HV/M46RHghd82FPKGBdkiKYxzCH0DIyN1qgHwDS8rHOEDqZ
i9lnUd0BVJ/3sxXT/7JS9ZDF48MyAK7CUgi0x5CGL5kKbsA0cSJeDKS2R1Ud1D07WRbQ8RRaYbqr
Ub6Q+Zj8VnQ6IC5ayI32KJMp3VFjD1jR2ddh4Uq8iaQnGtO9fUzARofoXdAnh6ZXKHuWsTeIoPLs
5MkrdPPCr3uUvcgycctwoSiV/KJmjF0qo2/26dwwIgqzYoevCaNAJUJfLdkJ6WY90KhK33u8w8De
YkhUcXVPQTgczaw+h9nCH9KJ3IsqzNdOPcsk74LMHEl86vXjYiDENeAcYHmmivRH1QBYXTfFi13B
tiIfxRzzX70IHxuL/CQzQsNYZhjZNCtO9kOfpbdusTWjsQ6qTLsdVNAlxkZaKL3RBobbqFdZNJb2
EOI/16X5rtsZkpsefR2kLea44mmJCj0Ipy4CgLvUuyHjXTQcA6FCZIo1uXxciEds0WRBxLAGSGaX
ngrL+QwTbd47TmduJHgmq1G6w2LD31wQ5wfSKHeAcWNGnWO0j57IazOOOUFKq3t5N60nfDx3v8rO
sAiux8kV5ZAlVZfhl1kZqc8CvhcpJ6xaEc+JScdyqhQ876xhQmGoRgwxiWSa8UhQ1ilLcYjEJfol
5Olwb40am1A/Ur4aVDWx/rigpjyUzBc0SPG+JCZrmwj1Xmm1y9JNN9BSCCB0iZLPEQYv9qZQtOko
CE7zi2KcX4bfKKYxFQMjv9BYuWUMW+8QyL2rQhwGI49OQ0JkV2RE2yaaOD2DWvI6who9U8keJN6G
zPyKJ5tM7GzEx4LQGXEj7rUytA5x3WzRUvEVK8KPTIpAh2hD5A9DzcogAQjKOedZp9RvSksTm+JA
F65BJjeQc4OFum5zkKnZUJyMPB8OEw3VxInNoEj0Fwiou1CaN7q00qOiwn4qCA+p8Nvu+cjDIBPt
Da/mnHLXuRQjr4hemb2x5CRGk6gLmcXG7M1g6ywnq3E/Lb76+J2qc6tr8XZAces1hMFbs4nvdXae
ooT1jYYh+/8JEVFrNmwpUOUHA6xvBPJEAIRjwKB32DF8I+uUxFMvawHjSOt1ZJx9g/Tw1wJaxVfM
7INm5isBbl9t2SA1bsKzWqOc0Stb95y80I52WbGkd2FBDIN7ZFDc7YiOgYA2PQBNROkNudpzKWBZ
z6HIp81nlufKTmFsayQDNW+/NL5s6RL0QIgLk3EykZO5OzxHbdz5ehJOl6gSj/ZCkrtsBGahKcW4
T45t2MbKpq/z+2QQ0sfDhAzKRgC82M92yLfH7EfrwNH8hDGBqYuCfXTU8jspWkLhhvyUGVXvk5Zb
IJgbE96S+stFF+wTwdzsOzhxy0h9pdmfDjFhXjgMpWdqkzwB7xx93cIGrAnnhfBQqnFJ6oTMYFpT
lbqbdFT2bTOfsf3m9MBpX8WIMTwauBW5j3Q7yH3e62saZpQZ+zTOL60KOdZS34CGId1cSMNN7EBG
ab1lrTb8NYUM4NTWssxoy+pHBAXEGrA0/oRpUVUIOnCVfWwoH7kNxhk/soremhN46WCCVUcs4GPJ
Hxv+Sb3Dd44eMPE6En0gMGsm6t0INHhb+lgOLyoi5oMNxdFGA+GRbt1vy2AagyJHfKpnI5nzYqI0
bv3smBRUEzENvE3ZYbgfo4hIHFe/bWIYDUNN9QNvX6B9sIxTZFTKRsjh2NJaIgBhPnM6bk5y1RGU
OtjOAe0tlv9Z9Yo3Dj/JXwt5Ln4rUpGnaQkWRJsbQok/x4w6J5sJCrQ0y950zN62ag5hK3pLquGi
58BT1MU5JkQlAIdes/Y6QAn6E+AFFBFEsLH/DCwxsGwYcAud2S8rlO0pnURm/5oSJMTGsehUu3ih
ECgBcrlsJjZ53ZyMsSEyrxleHL6DcEtoCq4n0LGv781UPGQZgzhDtS+Al2/KGRelkWJdnEZ0kYCx
owajHEuEL4Zy7YTaT1GUfIdq5cN+IfPdSkhDK5TZw6tFx5qlU+3NjTmZ7OSs6k8iqz+5U9ibWXNV
DCogNsgDfGyN5H4W7WM31TjH3Apt5bjF5RFu2mLJgzxCZKJj8aFA/K4747mymTeJZ8scjK3sgaS3
GDMQ2v0Givc+WzZwgvrSuou5Ver8T+TYZ2nTv0b6SkNyHTO/RpMb+UJPvqpluNM78trtZE6DIZc7
K0K8CSk1Itu6EYy7TVt5wSTyHJrdb8rxUlA3Tja8TtVp4P4wQfON0UsnCUkafpXX69Ezyd0NR7l9
WVwjGDBUk3iGIh/JUqv9Zihh09Ab8Bh16m2y+n9mOUVow/XM1wjBGOFIa8hcptnEyZjf4s+MHpLR
9IZSQgiyK+FH4RBYNKeP49w/AAJ4kQt2UcdsIH7nn8R4PcqWJl6rkdCeuu5vlxEBGYbmN6omcFRg
1eHub8reeNONETlrv23IjNm05x7r+9ZIEA422nKrKYKAPxhQaoRBe2z0+ujUbFMgIm2sB5JmTOo0
hINyDU2qEI87doEs4Pro/dg6dgAH8EDYIVumshj2xGBqHh6JLrCQEmxJ9xxCYLVQs/daTbB1vHVD
dzyG5NjAvUCRboz51qrGh7IX8kZ51/C9EzMZmG22HEeXcJOmkx9sVj/GRIeclxF1GEbuOSU4R6uW
6F5PVQCE6JtigzFGkx+qXH51U9sErVI0GLMg0ZYLS0+cEslmp4FZuGogSeiEm2hSTljdUy9plhax
fZicNBhD9aWL8Ri5ii6ZDRJr0iqor8KekN01yEaYD3NB9LhioD5WS471kXxXJqb1XgwF8Y70hPex
ZsqNIzWbsvQUhaRN2Q6rZKqHEF8Sxp4lpCYmDuRpUQ+TSUcCCLbjpDHITVFUDfYw3YPRQlhv9vtS
ZSCSw0v0zVj71Ru2uouG6rUkz9K3zb0yKLdGlHwiD3o3bdTKg1I+opLmFAdwyrECDR9BoE31gvqF
6kmqroBU4uYeZTV+4hmWzvIZxw2Kc7fwEwUldMhAEpE8dO5pZYJrPaqdRQ+3Vm0zOy2qbeNg3jZc
+Zv2NUc2tkB5KwjkCDo7jgHpmspWxtoUzL3xUqW0mGkdfBeLTmQ8ISmoTgwsGIOH8oSddR+yg2Zl
kcuQgkDTj6vcnGopl/BAYLsv8SGdJba0tD9lwm08tv00hDBfZsw0xpExU1IRRBCHqIf6VeenVw7R
FHLYglZhvF+p2RZukYX8RjmVzvIaqam+n0zNYyTD+VsMTzhWzmW1vAmLuqYhRb2JvmkEtzdzRq/K
MNcRteZC6OGIFXOW7jryXURCEVqpWMmaTD+YjPN9Uy3sXW4y0+rGEZxm/suo8pNc6KDrdus+RupL
VD22qYKUgyYOdZv+iccWgHRGK5G8rs1SDB9JwSZmFvED58xui0H9jkLAYWc3vYEAI5NlUn9nUf1n
yh7Rp90lc/WxIDDeZAM28HxWnzVryAKlsC9tYwkGXwNiKby6dxHaJAf1yHbIiiXg1aoQ1/DzVGcv
XTg4GDzoeS7DLkvQQVtGgtG8Yajd/oFMJ3y9xWmrsX9BMdE/FMzBqHg5jvTwD/OejE2fuNjdYZjs
h2KsD1OBe2hR70K2jgg/o0dUH4FjooogFwH1S5Hdt7h88Qc0UDxnWpJzk7GC2Pjzhpelt/jMlh43
f0kobrQW7ynfwNLCADTo9ifdjC0jCnaFwjxiMt1P1XIuxv4jVbEB2M1h1lDnAME6xkjmGbjshvUs
bko3wVHTBroW3jsWHh24Px/M8Wtvrr5ny1qCAYNhOPNtJqk6C9K8ue3WeBtL29RG/dx2CdoO+xb3
3NYZwpek0VaXNYO5vt9gqnbgDbUBe6MmrR7scPktIjbZ7ZoJNiryuNQgXIbtUopdCwplJCwdlxS0
P1uQr8gerkzB36mIkLAbLDg86oDqGplRIwoe+W0sM1A6zsrFouDMnLoPmcy/9VZTN0VPRUdkCZ7c
Eu9HSReq6pGozj1W0Uh7qhbYuNcfU0d1fL1E+049xtKFeqRXgY4Xj+YDOJB9qlF4TArY7i5Gpdln
7Z4mwP6Hm3YNQpxKNrkVYyLOerDV+GzotlqjzWyiECRxVeRzmEy29lU6EhFltijiCmfZJtcm+5Ve
my8TqovGvjRQ6DBWu3dMCHGGKoScyqRkKNdYZNIyi9FX/mSrmhyBeLCZ6Cmoa1N3HeBcb7KYzJFw
WTqnNiSaozIVEl2vTLJwHeUUygKxvORxlan5oZVxYo8z/q7VtLfWKbsVh3XQdTM+K6fclw0z6LSN
bog/xwrBeyR1D1WfzSipjvfoe80hx3fdQ1tgkJkRlyLWBDaYDTnFLlWC5SlJk+wVmn+oTUp6QiWx
iSqmMvJi5qfIkssZb0A096Q71Ni1EgKtZ4AS6iTWJhxN0ar2sIcRGVgqg9eu/DNw1AybFaPbxmv6
MOgtxnQjNFoc0MOxyV2JXRAsFNSRZkNYzA2lLUO/CV9v09L7UVJWUDhnr5GY+FpojkQjYGLw0UgD
RSCGbKFqak/PmJtvrgC8vIcp16spSuUc2Q4kYXaiv3JneElSlpkoTX2nVVN/DQbdDLMKe4dCQXO0
J1jNRKiTsi01yPWNr6xwSv4EO3OCf75y9a4/HE7Y/3qt6+9XsrAyjrto7MydXOck1x9R2LS07erj
tIYSWD8TDAf7Tl8Zn+zI7q7XX+/arQ8SbpLsrJpJrbCnU8yRh3hXc7flflhnaigDyuP0/y9drys0
QO6TsHeOUdPZSPISpxHAwiuD8Idf2AAnvF5n1r3uJfVqJCJpS1MTgyOcPLx00g8Vul8fEMefLlEf
cZfilXMXErXIXPCXpHE91RhrqArvTRVXvhPZNJt7jcju3gxBZYxkUYfm3UBcyu3kuJwac6TBaade
bJfOL1g/VkL4Y7QqTqwpnPWnIsO03ARyLN7VVnyZEzzNtj7Ro0VOOzS1j0MQQ2b8xgf41MXzJYrb
dQwR0Qexv8wIWY1Rmc+RXV3AhSgXY7krWv08yoUeS/wsluoelMSlby3ytMpPFHw8GLY/hTA6W/Ye
JXh6zRGMCGsYOljpQ2W6ZKI8xe2I3pWjzq2mV3ex3O2gdpIKTrtvGnmTJ0vGF5ahs9LJje225zpK
7nB+snNFf7ZI81FGyS+8MP5kK/5CY3rb003YAZ8C89NtgcBjRm70xw5QXWoy7u2G0xg2Ast03myj
MYy9+A5QwJqdVhs7u2y+NanfgdM9qlpZY9+Ob0k6oIQYFpjJM+xXabL+lOV20dqXhFETQY1HtVYI
JGuY9rtoSxaLyr0JqMVeOxkiWYk69Xj9EQ+pdtAN7bHL1XuCPttVXRpaH5U6RDezGL+y2gFkVIlf
MBs+Rt28lOg/iIvrtSC2z6SQfC6M1wDG6HulYJ8alXi71p2UYouNhgLNaxbnNk6bmOXE8RSip8m+
8XqlufRGcb/AZfPNHNW22WHCIhAuaK2INvVE3IZT3JtiuCijuF3/LXr21BrieTa+C+bO+7qMd/il
mB7lOjEJDdtuMZMXZBPUxwCd05IcHzrIyTRucWRPaL9ypybRtB+ws3UlzSvzlg+LIgwdASdxdY2U
geTP7szIjACc2wkbPVyY2X6lu0WcIoLktlTOHeSPHZUxc/cSPl6B7TbbYd9FYgqlT52mAwAbEqox
mm/azNhWBkdLgd9d1+Ybdygfezv2chAsQ02fLcPNRs4E68lUH2y+OlSDecsLtmss8BXSqQ/gOq+8
7euvP9ehsPsXhDvJ6WMSNfQVAd/FKXdRw9zFqUAdaTfDN5xkGD9JdiyRFu2IkrpJ4QrigSMS0E6T
GxVyVhUdFJQNOD1SrFwRRu/6XLV1D82NYpoMgT9Lm3DBaZ4hXs28aXApTq4djTa5tFrzWCAVNq3O
6zAO4DmJP+KY3AojamkdTX5s0j/JcvWc2PFtDSBknCmi4nL4rNHxozNVNwx3Frb06W1ku9+m22b+
YCQXmwV0SJVPdPm8OdP47ZB6NlpD5SH7szawYX13QUOyLFGydzRgxzlEj4xQFX9xDO3kphNlUEX5
j5rKvpFGg8DVsXFvqpgOkopvhihDryDbHAfB4vrlQEpJbg9PSoRekkb6lpTbOZhxxx//LltOXyS7
vhHUzfmq09X52CR7MK8EmoaO2JfENz0MNtSFwjWfaBxKRijwODACvqNfKoMwLt1jGt8j92ReglY0
qKuGEMQy2elZfmeRH3yYxUw7gSC4QaV9xwBW4+TAWRNSHij82cSImoYajoSwP8dGqhxGkv9MZMe3
wl4OJYJLvo8pRiMGsjfSZmy2ONYxnZOTSYcfAHJ50LIjmx71IGDlePSeFiCbUHgavbGCUBuAWmnu
btG0r9kJ5dFOyaxC2McqsFKASgmYXVMYx5KazJLNnkyFH5uvJMalppLo5wpehOl81bXD5FPm2zFj
QFhgxMbqq79a9hBUFr6ceCycBwJbwCVHFsCnhgjT0Xzv3fpJcYw9gyGqNt30nPFArXYTwzYkOSEn
xr5+0hLqhSRWPyezpFwlD+LSZuKM/gaCNXvChS+9ozKM6Gb5Qkafq4xHFCEepT7fDEgkMjtYdo3s
mqbCspDXtXyV5nhpLU7YTaivECKy8EgLCr8s+JPxGmFcEkcxlMVnSN6YW+julny0t2I7L+pDHrnP
RcMo1GUyYpR/BEAYvxrp2Ti4nbLky9Ltowq3onexz4bhik9Vdk4bb5q49MLVc4TXdQ8F6KYxaJCU
TKg2baVDX64OpYVboOH5EAUIRh9Fp2bsyNP3UinvgfRX6XJRUvuWYQlpBuvWx343EMCpkbLDO30K
XQmf3CADtqCl00Z0HTrfQoOPbyb+NCL9vSoIwanK3oP9Z5DM0QWNtJBHJjYJNXFQEyDP7nT+3Vl8
Y8LxkrrjS9VadJmGgP4PW3j3gXlM5ctkvFRmfw+ChtHrsPjk9D27BtA40r1YUbduFT6okFnYQLX0
V2gu5YzhbXLdbdFzUCsk0xTRY8tchUSUyBU3rfMWNtMDJ65c8LbxlQBMrXDuCWrY1iSdLXoYmaJt
7QKU19Czr20j7PCFcexDItZls9OX5rgwDcdRUL6nVv5kNe6NIeILoyE+1lvq0/slN0/DmFL/D2tk
36awSgoZG9GFUSwXvcTErjk5Kj98tZMMIGL9KTJqFykJ0xwclwcy1FZQDfCGqJUbttxFjQpudWE1
E0PLnlkzw41EDTISGV3NCrIVauDKefRsUmRI9GTGaQxMCPBFWykK4MxMicVcJg5Ys3wZzUu3DG9N
wrNVVbIxi5iBWNq+w2ckI7eKtoWqfA26xsAv54jCbHQuney92oXrM0qDnYBr434H5mSWYBFTZ2Q2
UN3P+XLmK0ffZaS/C7Fq/V+9JWPKegrO3BDypc/ImZuwLOvN7Gybnu/S1JKG6LZ0tXI7Ps6zvsvT
nhyirqaUwszMWvhYRirrmobyYnY+6owB8YivAYngW1KjvIxD9pIZbay5shCu1jcRssAgM0jiY97o
1XQvtnqK6CayvzOXjbUqA7df4fEzfTddO8YMx2YyZKjdQNIqxvRmIKM9YvTbV5MB5oYNMZandK9H
aI3DaYIBV96H40GE9mW2y08pcoYZffHSTwyD+HZvWiFxQALn3sDj54Mfzq6Elx1lPhbxxdcUcDYp
9BuNKjZeah6dsparSuxn2M4wQT25gibpPFj7iH7bJpnQarKeLHzrXhO1hZ+lfFXtCP9FMH5wjW0x
m9V2ccQNsqBQezXhVaMPMQ+K9mwb2sfIiHZMMPWxIZs22D5K8AAnvVAQNkwg+7UVBbyeVlqYxR6B
sr/pAkrs3s17VJpfi/hIleibtfuPZd6kLh1kbU7vOapv4DHFQZ4Nj05+tgTq1jnrFMakeHCs6GhF
4ls1If2hB4CnY3vh2V3sRxi6GZoY5UGtiIMnySsIs2aviPRcAFwwIC9udPjwI90dEBuoDiL6XqhY
yNEeIrJFtaBXil9OrezyTvljO1O4qV2Gs9J6nEiccoWzgdvJqZ9jqc6ml2rJ3mY3/mSmTovAvelq
XEfv+HNJVnoe1g0HlD8LVCtCHDYSFPop1UtO8Wm4zYpHZgir7EMN9/6kzkagjuFdCop/VxhMtTAc
4YalFx0MPWeiErI68MwaCKC+3DjRWtWpe7VInxW9Nk5ZqO5w9vHnaTjx2FV4yeLivk/QkjF9QMDv
8Pown8GGasbiO0PEtKJONV9o5q2VgJ+B7HiT6f+PsjPbbVuJsugXEeA8vEqiZk/yFPuFSByHZHEq
Foci+fW9pNtAui+6G+gXQY6H2BJZVeecvdf2aEg+9Bm7NOWNP2FFky8Gjrj10nEG1P28m5iU+BDQ
V4YkWyFX2YuwTfJv1L3Xj09YM3Zq8KkdrOPEPZIqvDpRSNr7qKuXRbM9B2P1hz7CmybWmSPPt8xs
LhN3+jkbQawrXkPCVx596Ilru2AIdOXYOgsrQzXza0YhJzpVkIQ4f87C/8z99oeu1OeoyQIHsUJR
lmAnyRwiElXy1NLly0TwXWaZ2PZMzOlXfTooS1Zz37xOUMhXY7QDPFFu6frsM5+fjojhMun7LGjf
A1VCcmGCJWifRiFk84bvcMyBM97vfJySbVCpk1Ti0qvy6JI0HTSMqOANs/5KeSFFpKDFZ1Eq1OAo
RhUnSf3LrfsdR7wuFq392A6cnnDbvRCzum4B3MV5Urxqo95b5fzJLTrucVLBVn4i8qzlXBd9RTnj
smDA6bLcl1D9V2TrJnsj7bdXNXeQIfYTW9+VD3Wo4gYmhUsmhd+72Gi2GJX2VkcMWmPRQfGS5Mti
8evM8EstCZY1XHiwRrESE30jxPQnH8RrWfB6dfaVz5b/Yu7wWJXDMa3nH9gaY7qMtI6C/HVkoWOy
re9NGjbX1yrNnDOKkO868hH3nzIMpxvObe6qKnbRHOqVnXKUmNpXu8C13Q4QihEEbryl/G0znEYn
IPcggFduF/1wkuwzTKtfnmU9aAI0qwyX80RTaEGX3vvZ7vpSWmp+ntOui8MkOkwSfI97HUTM6asb
sXlyCG2iZKda/hoa3ScHERcdtzem7cQzO8ix0+Z10ZCdBtR4vHPbjk5ng2IPpv7KSjmu4D53xuBJ
AgDqgSlz2ljL1t6aaAOSqT8L+s9rN2yfb3fhuHC124Kuv2m/9wgui6E7adIYes/60Ual8aAQTbaG
ZqXzn5Yse+1Aspol8z810jnykubkMpJDN9sXuLhplBGuHMOoodvqQaVU9WkmUJIxbUq530/IsjCa
T/WAc7z9VJ3nMP/Vxtr07pcJmUk3GR++OyHN8sR5SgsT01hAyEVzjYVKCYjqRNihhbT+wBYmT5Hg
2fUiHXm6PeT1QFcEKh5SISOjRQClKLMZRPRTiAq/CSGezkRZiZbIE1fZ90hAYRvqLj/5o5Wf5Aj4
r60afK2EArrXjEzOXFw8t6e3DhTuqxUHadxgvgu3rRNHhyYjfNu+PpR2a+4TL0/PXu8ZJ7K20/MI
VLKwUnngEGnsvHk6OLXJOkVkegQbpfK4u+maLKzJEIJTrE4BWpZbl+yWg3F7uH1opyEzH52QlDWI
EOmiHxwx3LBHa1Fv5muclLgmrIoxmVDbwdHR13+zVcn0//b09jWucIKN8DjQcQZZmxMYv8kZKlim
6KFvDxIUDEroq9L79nHurX0T3kMpnOkUXpUuWU8R1QVTPI9RAR9OsH3cnvZVeWF7xg3ooeJH+4N4
/9aFS5P9WFbVo4AFGIV2eMd5Uk3uZrYB1c3eKC+R3ayMKTPioE9/VkGV3N8eZD8lkAs8GOqzfpMp
scWTyUuFoAxDtHtxFOOMYTjUfdmcuEk53KqwBt/Ch5wnz1lX2oeu18YJitHGSUNxHykwDIs3izgS
kXeewIPFdqvOwaIfZd//mhnN2+FAJgYoq+dMltvWzvAmdJASUTPnaC3U72ow30wX0WD0ExVnh1SR
8RFggJ3Zm9ExuL67pWm8zCSek0yILcz9PdTD9SqfwcfY9Ydwqh3Sm+AzyqRN0HP45YQTmUBRQFPK
rfDxN9t2hMgkMWhJpm2bKQOdKLLgzbIWE5UgVXyQJrQps96L8xoaW9AF92HrrNu0CGMyhd3tIHl/
7ek6M7sGcegl4ix0e+p74RWYUcaDmVT7v19yC+wI0PesNAdy7s7ly4z6dBtMn2lS4SPrQgvhit73
g7TuiLLsKQiVE9/e5mSRzHsaFk2nAdAXcPG7OWTamXjBo/ARh8kEJYuDZGXlyccqXRSdEzrH9MJ8
hIqx0fIaBFh7trprUe7n6np+Iv/FybNnGx4ELukf3jjovcyKrzSl1zarceOFaD+wxlxLD9L65q6M
Ga3pe2t+cECAviRqRM0QiOiYcrzMdULhLPILHs84K6N55+fFvA4g8JQZ/rmJJjFAQsopsxZ/ljDf
O3lb74sgvOMtN/c1N04mJTocu+y39uRpuL/DcsQFGkQuL4riBQiQI+J/OtEr00h3KPS0mXePpUw4
OvrJWacLt34wqPvGNrmmwsrdjDY9NYsVXCZLCkXW6U9BA9mxJf+kIydaUTQfjNRezRVTlGXxA5yk
6XtA6uG7npsfps0gK+1nGPpkkuwZjZN9IvFPpkL5OxJm0rJxnoseCVvFAWCFkHIf8Go/eRVqAbNt
H41k+pDiXVdtc9StFz1hSfsddbI4GpxkGsKtjwh65Tg1T8DL6lVrqnSHdtM8enQbTJ/GbDXJKPYM
Gn2MYtUWDiHGPad7oF18FyI3YB2f9kpbiJxd6OktnoydY+ck1tZPhMJ/Xk3a+cQQ0IHYH6McBeKK
XBGEgrc1p37caelPKwtBOVlNVlX8GqjNN5NvYlvsr6576cm73JhZGOkC7peUKWGiKOXaJf90qumy
JJ57NxC4c7BcvmmuquDkBla1GYB4Z277PuTmcuhaFZcF2iWsa/0rtYp9skOkJvTg+leQVWSelC+g
Qj/VFXyBeLG/VARHFS5k2+r6gC7vYPtNQrNwakC4mOINvdm5aTBdpk5754RwvRk1ky9XK42lLsof
aPk8Qm9JLpH/6KIfP00GrnRgpvnWg+CBJBaR89z7xo7RDEuNM/8qFvSosgJE1xGzsNVy+hH6CU5z
rhp0+HI/4R9Oub6uybim/OqWCVTMTlWZ9cftuh9p3vAdxjXqgibAmS5CPNkdoMIFPaYvkdxoLtyX
ynHvgZCEB4pW0u/IljYd96sXztfMqAefwfQomqU7F8P83JZFdBqo2FHT+oeysN+oQ9J1V9t650Zi
fsIf8t4WI1CRufFYewm6cOa0iD2NEcMyQ3GJOCLdCAXslT+iCm9q4VMlBp3zkizGU9MyKU4BDrM8
MvRJevdsZkgBItJBX5gn/raR+nKd4KXMo+2Yp/rDzMn7K9LubspJHC1I2yoNdWpRe5PhkjwlhrWc
OpCLRAq+9CGE9qWL7rSsxImVYjUtYU2sMfyFyWy7R8unZvCU68bw6JjdmoRsN6YdL9IMcbYvnE4t
pGTUH3RpFpR+HBvze8QAq9B2nHPZXCVE5MwParyg4voeOqHODanxdwQwEP90wtwuNiOoxDisQ/g5
blfjBp6N57xeHpKAe2u2sgu1tQU/x8VlauI8Zy+FAz2RguJebRJhqwIY/dwSDZTVddtwnWsi773Z
L+5GHJbORDZxieWYWJmRsqnHla6ST0PaxeOSIqYsbGYmDuQ1cCboQVqamcZ89c1XyDzRGjBfb0aC
aZ0HNYF+qG2z3UUy2jOlL95sP/gUikJ5yv07zeyS33lg5Da6xb7Of4sUDsjYfVFtpLGHHHGbpeR6
K8hHfc7wpqyKl3YRJ9zmdCiCYLxveXv21IfmjkkHqSLMAe4LD+pgk7zVvs8emyL8dXvpvzcDQ/LW
gXiJRhbTw1BMFzdPVUwBLDYGYrAVUW3v80CHCj0z0zEnoA1b5liUkeln/DkbObjI0uRwnhBz1dWQ
bEE7YZqlpHqIGp8AGuybhk00xcBU8RwqvPx9iHUlzPDL915KUpxCeW+EDHS8gNF93/GnYzKAilP+
zr3APNme62yVHn6DAMvvVT/l9x4NkUwrzqjpfI/C0d8GlJZb2iLHitsceTmIcBZgRiAAKtCC9zG4
b/YU865ojPSYemm0klZT7QvPgHgB6GI0+vDsI1lcjbWuYmlW5w5/DO1rJ9/3UkRxcO3cKfRD60Jw
NHa0iK3cG+Ju1NajrneGVavN7UHNIMXNJtuaKK51A06HxTf8GuRgvftpTaEUghXxhq9OzMdyYVTY
d31GjMAd7ojmsFiD/xsQ5F2ixAZ7RHW+vb/kVsDgAyXLOcClX6vpcwUQu2Y65kSmkAxkeG+Iel5V
+uEFIVl9eDrWlTDeqzoxdkmX7/LGQXWeSgIFEhNefw0YljOIEwdl8qvtXlIgNXtEx/xR8Hw2reX+
MenjHB2bZAZEuM78KSdni9Hvrhu97Gy3cxdXcC03KCb3wwK+TA0oPztY5JGQ0ab1GLyiBTZQ8NV7
t7ChakkGKIpmgHbs4Bn7y3NWW1CBPB3t6kAIFl68G4M9vtekd7wGNMvxh7gaGtHmto0ADGffcw1j
TW8el/HkyAsCKNSFqiCwG+o7QQisM7o1ra2XSWfX5H22zj06TEap/e2Szyhxa/1SQAxeKUd7PyJR
PlWB8LZC107ctE27zxWTUSI9C+H5P5lhDrHKw40PiUI6RC84FP8zNtxN0JDxDQF3qKP6mdQGVhfh
+y8Ddy49fJSlcMHB2zKDigYEdJOz7AxOBIxwrYcIctrRKPRuvr59tujgEAwzs0Aq28GHCWwFP5kW
PdewvFJI4Exa4jYSPYHgsLF8mV2KpAcJyaRhg5vbObog3NbcgR1U7SF69FgMBtDhp8wcP3WRP419
2MFzUNV56bGaGTRncbQY6EI7lzxDhqxbJ3nvxTDhTKPCFHP0aM7Jgel1u0qQEuzdBJppoS21DxHI
Yi5HywroBNsLhqQAnn3ZFtcfpdHjT2FwZCLY7Tpo4f0QSuSm1WXRk8Dbg8wj0S6Kb6UolLGTiz5J
L9MiEauJZI0flUYH3Yl9hJk/Z7NBdQE4P0lsxoH2yo7mGb4Wjfegp6UdkB8WdUIeMvpqnK7NvUWz
dWMD9OCqKRA4AYbauAmJeF7eTwdm1sZT4ULqMUBRdNavRpryj23LjyJp3xF8G8+6dV8gwaffjq62
ZB32m4p2/p2ri68oEf5bYWLc96p5uC9FDhKKF22Ff9zaWfR0Llm4cFjvmvy3Xz6lbTF8jwvOfX3d
kztw90bHeYVwtvBkCklyNS2qNd/9h5tWnSNHAISoA+zlE17xpRHZoajFI26xrTMEwaPThx8+TSbs
lZ4DdyQtHj3mwqKcYVVzeiLHR3h3IKX0pkINwOlYu4+O/yjYlD40PGgmzXQoOb0ykIhclLacHkfQ
1ExkEdWKolyPvPjbUfMucAp0Hz2GvsyROji8tf3tM/zb9CPCCypnZ91LVDy2tRwbI3tfRtBhjeqj
fddXv2FwWvAljGXTOsTX5S35GGgpJg5RA1wKoN0/TIv9Jo1cWspBM59UKP8AYvbihjTSTcj0j1mU
/ZiF/dbE27XtZmXHt11XTkVsgJP3Rc/qEx5pUnyg5Clwi+eoWHrjyAEeYoBdv1cp2hyJtWxVtxXJ
xbN+VHMdHC0nC7YMJy3OYdNFYEna3BZkvzEfwo7o00VDoxhhIW6QUXJSqlnaZPNNOjvBltCxchbc
sZ/G42LiyJHtQDACi49M2SyyRbxREI1nFWG7IqUC5jGv27T0L7aE+Idajm5OgUiHtgGKVw/prz2B
p6dbgKF13NI2w/xa5yjvXGRZZhIAqjadMyVV+JZEn8VAUcHZNjug1KdNxrXSdb1gKso2kUdlTliY
X99ll1AzqsOmA2A1eu3IqD/QRdAbc2msS5J5+Wm+Svsty27u+p+VBoCRiGjteWQ+Y5cAGOTpl450
lbVlNOq1kdkpNJsAGSyaYSOcXLpVVv2YrisMo8jn2ZXcaOcXOnhMmuXBmBmhNahJhBrK53weQ6af
2SWPVH8Huui1nkZgl/ZwYXal8UYglUkLg2yusnsPC6N+5JVZp8EVFTn34yoISj60GU8wTjgMnefH
U3hAA97g0yNl0OqRFiW4866v6NpIfe/eSknYYdcW59BiDtX78tqr8N1nX3dXS1e+ExZ+BulFE0jq
xD8WDflraeMbB5s+5Wqc4KvpLv2YjTnBcj2dbjlUNT+hwPSJ0CiDKN0Yh8WdiXyUdvfRepcEFtFT
XjPe6Cb1O9B1eupqijOaAxm08HdpEx2ShkrurVpv7dLkIDkUX6oQySnJMzo4goNzXSE77JD9reG+
Qa8ZKo0n1PzTCtO8FITkooR+CFwjPFfNzHuC7xeGRIX5t7ksQ/steq4IPBzVdy0Jwypkhqp1drjY
aY5UxYL83LQQruN13CL/PZqO3exsUzHqae6l4c4XFz5TbItpL2hOQt58bhrmammg8nNdICLwLHkJ
7avGvK8w+zOpx57MVKsr7gn0+ENQgR8nzjhuGHzgMKm5j+SEnmvMJvPgCfMbu+BwN0X6SaM8SzqZ
bJ1q3osghfkZsQ3LYAr2JmLgla8s9dSH6JEbC4b4ki5y3doUkNrEXI+qiWSlqeO4SY7rxoDPRaV7
NEWSXyCAPUvTDWOXaApoHuBgisnYworcdb0LeazmTJswdtR4JKACSdzjCN4280C8EpVdwjfRr6+C
vGaJWNV4fx4YM+A5RZyO5jk/NeypB18+Fa20dtweqCualjtl6b5LmnIb17H6OCnOY5q724ZAxbi1
3btGeICK0gpHCTOzFi0hutR1Zmpc6iy0Td/snYLXysHngjMLxMpgf0XTJFFKLm8OCT7bLqJLOBgo
AnA1tIxAXY+AEArGIrMh/9WfZdNxyyXGwW+qR7PqPPpWwU5ahx7ukqMDGacG0uNmOQ/V4j6NndrO
RUbtH8wb2HzZOfWSZ7j4JJoP5f1UQDHVC8b/pg+zA/0WHA84zFfD3CYPi0w9lL4Av9WAzIuD2boJ
QbUnQ4rGl8HNve+71kYaRATUZM/RObDjPrT8lZtPRzkOcuvVTMBmP7S3luOE61IWONAM+iBuaNEX
m6ptpj6pZlpw2XD957OW+FCJcQBQgLCfAqDimHCcrnUc27buEqIw29GMexSQ1nDNhQ+cz3YymhNx
QAtNFDc8uFb90/Wa8Q5v9nBXSHKgGXPhaTPd8ZwjwTlPRX7vTGre3z6Kml2N8O2UkOdC9h0db3BI
QcfEekADPPXdQV9j0HE2Ya/rknnbF626fmsSB35irVLQgZtZunRYowxeKejWM0z/RxsA1dYNIYt7
4FDvnZxgkSyd1R7s20Nmh+95FJZ3gx3dY1eSZx+cGj0ly41tn8yNuS3v7Oyn5mZ56rX7jF7nYZrm
V4Br4r4BX5b04toxeSPFrHipCyN7NIiy8+2yOMuse17Kcnoar7tpkZ2K+WYpFCDRfOrbaY7iro7c
izvqU6jQcs+CgOkatEDCSHkPGJdCJMtjp2PLLHBhGb3Cl6Lbz8aIgpOvgh4GbeD+k3NeiAC/emsd
RCHH7WJloIXNkgjnsNgXDhqfoTdicuWd2Lb8L2XS+8bDJbYOG/SaxPJqWzpoPCN/dk7+bN0V5hSe
QJnXmQUHDClNlmM4tzITEZpPUV5m+AHHjiq0mJGZSfXN/BNkcNMFsTXmHW5Lh6ln4m0j8gnwvYKd
Y1Ipe0lXi/p/bEFTSInhO9eh9ZQZDJh5N++iUW7x9oMEVZey1Lsi6RwMbTEReXLnzxRTdYBaqLeg
+A3lfK4MJnVS+6TwefLSt8Td236UxANLMTpQ85BHtN5yyJ9zL5aNCMtL0CxxNmL980TyK1vM7t5R
A5SDcrwTI/WYyNO73Gl+pHQr+H9zFY+OuIbC2/hSwVnlnq23BVHFqx6rBmLuIH803ca8MwLGIosJ
V5ZRjweEj5xVwgFRYw6Jnk9U6S2FjYu+aWSqWzLOjMs6ODN3NndGgV06INqPVrrunkoTx+eUaKZJ
oMUgJjJMBlQGXvln1lo7p+rbEyR4igfPNzYuEWubJnRAYuGWi3tmoqvG6eWJlvs9XABzZxlYcQlR
S1dkSrcbEt8RYVOgnJoZHOvYekelUe75ZBehzhMIkHyc82o4KKBY5zYf5/PC6Y/Z1nUAb6tjYlf+
elZhtWVzc3+IS64GAmFcCq2qj1wAqJwria68bgPsjAS5g/XmVT/OdEKKRhdXbT51NFpSzlZ4ATsL
o2YHYXJtsS1tqIhfZWGUawha0TYXr1PYdw+dpVbSS0EEjwODc+jdNEdpeKjitW5REfo9vnO00xs1
OUjI67KLFy/QOIVrc7fM5duQuF/g8ZjF4tAJLcYrlcfY2qyqM/x95kzKcg4DAmSUQ4Q2DaZ6W6z+
o3QoepiOhKI6TsI/dKFOPiLthQwcVH4fyWoVydR6sFGCIbrz3E+fwDckB3wCfErFGGh2roDph4xB
xIOLqj/MA/VkhwlEz4qoitqdezYbq19OwfWhyFtx8OwQ03f3UbCJ78OlMO9hWC73AQMqe0yTXY5K
6po9yGYwLQsLeW5kZ7+qXkf8eyBFG2L4Iqc8jd4TU0UwvdcH5iHuP8+YiaboF66sCm0Gw8bnxIgK
KoF7EA77MGDPy0gqoxGOVjlrg2Gfl+0TiUz8ZT3pRilZGw0tVoAWgGAzz8Az2UFCSbxiusPYvGFq
27yYkhFKU/6pomWGrKtC3DAVlxnnR26gFuAWHFb0UKRX5Ipz6qSmQ1R01qMdQMS7/qik2tL2LU/s
+59+3n6pOU+2rbI4kiZJGHtrzzaMu3EIctihTrujWt+MidEdqwU0S9GF5H9ZyzuIlPRcLfV9Rbtx
v3SYMazrQ4D0ecPkqVl3mSdOt4fAjH7rNjWZbST6yICeJEpeoTQcpyO/xqGel03qcqjLKlQDhXwn
qRHcIxFpQJ3crSSCEKwJczDtUnpWKRJYdSnmh3CKmPEk9JiSDoQFGVXouArvVBIPw2XZ7fyh+SVM
8YkqhN4Hzbwx96bN1CR6FRJyt/h0PnNmWFlNtqQ/eUzFiXnpHbU1FgAvsKMJ76b1mhrYdlE+rK6H
ON91f2YgN3VZvkntRuSMoNZ0Ncb0FqWT6ePZnXqP/h3LDyR9BwNkr3W79dxYL8OX6BT2pWbXpvhF
vaF6o/mOaqRBBlDBK1+pCAWVuSDUMc5JGYDBAB+4lulOTmBSqC32tkVcVpj6xy7jkC8LXp3G/CoT
qjOhVyYjIerJ4RxkiEAlPpiF8WdmopBMpuBTEdmG/cbAZ/phFGa1G4gZbp1QsYYgasudqOH6t+9l
Pt51iQMpuHxzHcV9besPkq/py7v4u5GpcIgV3YoV+dccInMvSvoI/E86dT9atOMrNG9ElEXWs0Ij
A8U1OPaz9cFV5MX8ejuvCL/zTjEA9dvPZES8yzoAV1qekPjIuHS/vDR/LUVIlMih8WmaVyNvSOa/
uJo8scoFzpR4PoePZN80wWcSubiUZfZiBOYLfScs0h30jBQlytAGFwM+J7t4grdnAmT9sCAyolwB
e3LVf3pE5gbA78v7+mou6gN1DelJV7PSnDBZ4vISYJA7hBQxNQNdIzvmOYYygFFEZma7MPHQK8HI
SELmjlWqT332WIBXHaJ3orPRGmMjXg0+p87JuJBIkl5c6tr14mJjSZcCbFDwFi0GYIj8Dbn6snJn
9xGQ2SMWkh2wmx/RXJ+6AmmsWRJ9KINPkPTrtjcI4AsYVDshddmA/pZAPaPDvStyjM4gSBjT4ThG
Wf3TMgaWgUVvdNEuiGDwz+fWU2qSSeoCr5pCE8VhlMXC/o1hDDVgDgmIScSZ9emBqDEuCVOva6tQ
a9/td65rv6qKU2Z9WuzcxZ7nsMNfAe6p2rWzfPI8hBVNJQ/GgJIKHsGK+DqW6qWHGUbn2e5Q2HPO
ean9PcSNn5M14dfp6VSHxKc0FqoiRPDOoJOY5OGrxqV86Y3k3S/lu53kH6oWl8TEpo8tj6lkCgqg
Z6IqiNkpgVFQlwA6MH7o0v5zVaNY5VdQ9uZW62AtRXo3A5zc90jSnckFONulcdP5d7ZfNHvRmMdJ
p19l4fzsKsxBRSrORi/ua+0/Y4hFkVLpd0QzewbGb2M6PxfwaUM8/2HBeSqQASVVC9cjzF7DCZiI
Vhj97Ovs1IcqJD6mPhSbrsOfPFF2qjoxV9PVWUex/d71QQqAwTq2RfhaIYMQJn4Ra+nWnHaCdYbg
nZTX9oPp+UU1064oIsyEIaK8NPAIC+Ag617l6RGmi2smMQNsNKbtHyWbn3Okd35LRTBb5ntAhwVt
mbn0e6hSyT5lWSwztCMZoaz9AhupgszjRn+CXtDAs0DxDxM6qIkxQS66s9NmW88DVZO64SM2N2JE
SXK1ergpSaZSNC3Fa6G6cK0ypidL2Z1njyoncmwTie9DLey7LGdwX+T2PhTgz5oUcR0SDTeOrgk8
OUYjxITys/enfdvZE7lh6qECCBc1OXMXGmRxckn9ft5XMn+pYTtR+aMkjNqZNwKWEnY8j456UIBs
CJRWO8ND71DRd457r/kZZB6dtDXpAzIImFsIOFeLR/EXPIUVotJywPpcATKhoqQ680RcS5R/qc0q
aszfeiImxB+2kPDGTRV11S5sq82YI7sbQ4bWNAk4l0bx1IjgCUtuPPU2MRBjUZ7d5IqlW5qXrmSX
mLLvbjamo9ux8ZsZ3kB8tVjpeTHSqOcPLR/SRGFbGVmbiSHYIoSNZVU9207YPnVmTi9E9XGYMTQ3
6p+992g2hn63uHhKj34jdsPvAfac0HQqSB/lHPA9ttwJLRhY4oFZgdGxdAyFgX62rLi7zmrbldn6
qCad4eSk9ktpkYMqNW8IrUHQad45MbtwS3BsueGFmWAMk+h9uM0rLct6I2ALEx0zbAYGtgVy1O8t
0jYS6xuoO1PoZr6OhFe0XpeQcrx40Sbaaa3CV+k9htL9oF2XxNXCa5nanP4XggqsuXiYSP9i1cUf
v1gwpwWNRMrWbuGKL2qEPCZLrOXeI2Fuh2lasVN8FS3vE/2y+6IuWgr9WoAzJs6MAxf9iFcz4oAv
quStIdsDYaV6ChP7gnMGcbcPj8XTD4wjPwpVznDiQYO16e8xpeEYknBs9ngS2uF7iVaqhchkdOYS
e0xBCZaQazNDYS3H6hdSJG6KyXoShLg0ozykCw4n2mXusbs+3J4tKH6OZW98CDfw4sAw1VHYgurg
amts2gIh2+0pIECe/v3U7Vl4/aLbpxNOYZO86joEHFCCY6vj7Vmtiav8+2//+vB/+pK//3b7YjQW
9fHvt/3r30j/gaGzENDrLQmehqt47e9Dntr/9cPbJ27/Vvz3T/z9uiJXV8fw9cdUt6d/P/V//9h/
/ff/+rb/54+9/Xr/5Xv+/uIi8LL//P3+/o///OO//su/3/P3j/1fv+Sfn3D7wv/1a/719//9qbdP
hLnXxWXW/cae9j1FUxLPXh5rJKF7VRF9OJCcuyEFZC0c9R6WqtkO80yMuO3bm9mM/7mGrleTp4AT
LNeG/1z9pic27fuq22un0ce+/Mnt1WDPBLViF9F0TAa8x63Vxu3kvJVUqMe6y5ytHowLRI5vGS7Z
tms4JA0LXaOJefg675AhRqpm8Yvg+OWyOf59yMtRr5cww3BgFjuJZmvf0Z7htNsgvIV8MkTlrnTK
bUg+9RV/mHDECu6VXTwbkzNvPa3Ya6qaTEGl3F35g5Q+d+9l5iYb7XKHdv9uzIf2qHXxFOFGB8GB
ys692tjNuqr3eQUoYLJ+sAVU25p0T8QpKQDL21rnX5upIEBUxUADI+bRxXp0oA9E4Yqb3bg+eFky
MKT0Kzq0SX9MlqfUyBxAbuj4zM/bzbN43n/eoHCa6LmYBr4lBVyKo0Itj0uAwQllByFZt6eOBcXA
wwUdDv0v8uixCAcmqsEsYhsS9kiWETbHmbQixvlvjINpdhbILsCxRJISK5Roykwo9boC5jJ95E6P
xKkQW8Lh1SqneyWtOGuNtwVjCJF0+eMwwN7qJe6IUezg2vDuDdWVysRRFjgLW+J4rix9zFh1qQ8I
XzEW8bNFWXOtQs45tRyhnAVEdNI9h2E3ln2FsedQmMk+Idpo1eeLe9YnX+ZYQqKU+qg6aYCrx+J6
9AtArmxQATM2sajP2IPrCqkqoDDGp9n00lcN2kHDJmPZS++sj2RMf3r4kJHnh19BWq5LV3bQP7mC
ZeKFG2lnJLPX4wMX47hxweUWSntn1xre0ulq8qRPfQid6c+Em4oX50+ISJkxojgmnqB4MLJf5ei+
WpP4pOX7iY+FoptJQ6F7mvHQRFez2bLiwp1hwJCv0x7FUGdZjw7ZJZaf76U5Xnxrfl/86XdmNu8C
rKcY2VyvxxIQoW8tlG67XPaVGyLqrMf3ohJnUdT3zdK+0Hd3zkAM7tKBNOHWF5vKZrpvihqVEppi
ADJARmhciUN3Kus0i33cquuajB7hRQw4a+/L1sC5xpDSmAruFNRbVF0zeICJ2ZSnw6MuCmqsdG5i
J4zuE0CZq7ah9BL2u28k5aZAErI2nAkN9/hEYYFVxZYHs7BfNem5o9HVjx6+yDYLvhOaj4Us55XE
HxXnWu8XAR0WuSX4lsp7VuQ57KTNqqKNuPSrJ6U5u44DXidG8Hvcbrg5E8IUlfPTAK5Hx+3iC/Vg
6TF7Ft8E6bzbhsANOHbPoQvqlMjVmDbbquAIMIav3pz3vPnRd+NAuWpfEfP8B3vnsSQ5kmXZX2nJ
dSMaUAAKQGRqFsaZmzkzZxuIUyg4p18/B9FZM5UjMtNdIr3sZWZEODEzAE/fvffcQ6wbz7lg/iV1
8g6OlQaEsnuNdC5vieET3AOmdI8wIDUwmPEhfzkgktgynSPGllkfkmsJtmKpu8HT2Ah9XetqW9s4
Y0ESSaZHtRF1jYiW8AMHvnVgkXOKm/zLZNpQbHhtayWYRcjMHBrdZkvZcnMm+Lq1C95xYqoTtPnl
XBaXdyEAt+BWxg2gmfEYFJ8pNyDa5+ifRlw7pAMu9yAczjJkJe8yU63ZY6ysalAsyYeQhYlJ8wKY
sHG6iQomagdUUTHwkwRmvkxIgUBFiV9H3pJlgt3CNfSzUXinoko3OV0no8cJhYsi2AqtxvMZX2o5
yiVnnLNnZxoQhc6iRtnk00eHbT91HzptzHujc57jUd0p9S5leGEBQ+U3ES0oyD0NP4bKgOsM+7y1
9n4o7iJfmQwO7iWh31aqyloOdXFh2jp45Lc5amfXchzeqM+k3M+1DjEmfMhaVBYa4XOg+UurYQGs
1/WZCu91rjeflUI5afiAMPUBkq6NBNqM25zMcXiuy1QeGg+cCRpvAjCRzSv4IiKbqXifJj/bpbgD
F2JOf1uJ8a1nULOZt6e7PPVep3nc7TjKr6ghOnkKB0cChFV3T5X48i3vuQBldxF6cRNjHlnoyth6
tMXxlicU3o87WKj07I7qqQkBZg3Fq2uTuurp5eLJkW4mO37D16gB+hlvuGOnLQMroaRj65mv4TRN
S1C3dfdaBBQR8hjHghR8tgLEHKer5zaUGEK2NMtiJ4GivXCzCVXnPMZYiMH08VC0bh3VvNfzPr0a
00+klA83N390WRDfnfeXKnYOBCB3KpPPZTc+ebV9krOzuqgJDuR0zU4TBTgVuQEyCjsjz9pNN5aQ
OBJjkcj5dplTuJCxOaBZl3IL6aSHkDw+BggOeWV2N1CogM/8mNrms/Qx6hlWiZJfPht5Q8eEXoK0
8f2j7T61kfVojpYCOtje24ixwLPll2fNsGACvF4fc3oxonfwoukORQ/NX7+hz2g1lDiyjckyyT8y
HBTBATsIrbBcTDw278LKO+7qrsjulMsZqxnmcuMJ9SZLaDKZogsJ3IAwg3OgMP7cuPE2aMNVU6Dq
Vx5YVDleUnrYl11phdh4fmKlyHnxkRsyH4LCXFTEmqxMfQBIdkbtbWrcB3YjgMdxLBGVOpT4hIlW
J9uq9sGytlAdCdfDjOydhRU437miEEIQVRnDatzW5WcdcjjiYXnOXSchA6w2Kh2uBPDBrSYgOiL/
px0se4c8uSur8Gh17g9UWXfXGt2+8tVmRA9CL/q9jTbTxe+6qv/umX0ci++//fGZt1lTjfffeKmz
fyyONf6/RbMoUnX/nv2lanb+F392zXq/TKRPw5OO45iW6dj/u2vW++V5Dl1G0jEdXbIO/eNf/t41
azi/HMcVwnVsz5G2FPxZnbe/e2iF/AVRXTdJLmFCNj3X+uOf6JoFrvPXwjbDth2H3KQpLMfUDWkb
f20gqwn7thHkdNwoqYqXWsvyOlwQNqtedZOGNFYjI9ZvF53Fddzbrukswr6uSdRFiapPVvgM9fiM
TD5gDWoNBY0KfIN7tKTqJSxMvw+4KeZGfHVRsq1jAaGu2zllVAnSyyr9GZOuUs/GQCw2UU7zqGNM
a+D0xbAbWsRR/LtF3T16RWs7N2ntwhWmgg50e8eBPdxlPpaDZe/a6XAUlC7b5M0cp0LB7iyc9hjI
ODj0KZ4Aj5hWzWYtzO9GXnOieG3uQJixAMbyYPVpmG1Dr4sRo+N02Og5cWfCO2X31YmW22jpai+V
DvV6YcR9CME311X0Yrpjm1/8HDVzTSuLhURrM3Ruw6yKv7QeH/dNNKXk6pXJKYyIfaxsiolgrS5Q
47xpTtMwiHcRwynOzTh6ECHrHDLpug0FSSu5IxMbqvhDHIxPfVIP/XOuww61xRxUzrBAeAtZe2bH
IFbgSSzHOHv1upny60YaCm5f8DIeo34MizeXrqvkPeSMl5x6G5fJe+/WSY1NcnSzb9yykoS86UI2
BmdE/wH1Pl5P5+XSmyKyFJlrxUT8VULulwiE6e9TBHkoAGZLa+SGcwfVWwXZTuM1tZQjXnsDOPWi
zALWiMAxDXA8zD7Dbs7DORco4BWc/njKmuYp6ev8k0J5Oik8dujBIgE+7RAyLNVTaKhm5w8l481E
ORsOcrqdwCmw72s5n86xCyPXdUR47HfBtrUNlJhOBg89tj7i5MoJngMorF+aM6XfU1Aa0Y43IsRo
Lfs8ufgdItRCaiJEA7IFha4W9oBln/a5wW4dB9zSFWBDibiX5GwLyykeLZsi0xs5GIJfkEBcusYS
1LgkMJAQVg7bc1T+0fIeUf1G72UAUWc9CFy6/H6elo/PJFC0Ll4OGlwUiEJGby1lZmIx6aNhrDa0
4bnd1velSg+tiS79FFYdW2m9zBJw2oGtXjK9CZ1PE+VXHeCaZ2Rske2GfcqaKjtSbj5+03lpcKRj
sZpN0DMCLfZ3FNJUxU+EDzs615aJf0x4WlLvzbhIMZzYo32daELLoJZZ5bs25vWrYaL6r6d2Zg0s
MbU0+hc9SkWyHcehZm1ed1W1FdQbtbsxaYf6SLcPu9IoaWnYKKo2d9ExiqZvt7Fn+CbWZfKCa49j
dXfJ2jHrH4BDtMmunCwZHuuODAByKoM+V1s9mpQZ+X5hrlVqu9O+9XzVvVkJN669bhbAcHs3mZAx
IBp/YYdQyWc6W8HmpJdeoDhXWRrddU1QVuS9uy46ZHy16RVguEaLINtjONjk1aJoTVADe5bIQtN9
1YMELwdbQ0UZB49sDRt5aqQqQpEPwzuLTVm7m5B634oeVvwhCjKKhxsWqIJ6xK7OV1z3KWfgOMwI
OjWBi/WtFynoVZKR2LPGfDDFnOee8TARc9Pac7PeP+hoJuaihUkzcO/qi2Id+5wkH0pdx6mjQEA+
UH6Wa7ddPMvlDvZPlgZxiEYsfYpN1qF0rWdZg/DfjHCuMNrWItdOVQtOgteKC3Y92FhYaO+Yewys
ZkzVLnFHP72xHEISnPBzGe9aGeYtqFZySe91MxbouraTd6WPxsJ166wqU2Chcne4pjV3fMB0PVrG
2vDGqaGtJqz9lmwh/I/q3ohzq71mlABXpwqhtNmEnPv4DYyqevE19Nkl+D4zXRtYlsHTY0oHT+qV
OcJPEcT8knrSBusK08dIOtzV7pPeGR4SzUKwyNQoOYiPYQyBajQF7jBDFumNqgngrsrJGV47/FfV
ErBq2Jx8AizPem1Yj5jAizsNWGEBuSoovQO18WQehJVhEhjDme+SujMEyqcPG/k30YS/BCNTWLuR
QJ+2cXQ6iWfsJHf3LZSfyVm3vcONG8MVkYyejbC66ack50SJBzr+9wrR/+qZbPudn9/T7/p/zF/4
My9GqsFV8z//+p901P/5fVfvzftf/mOdNWEz3rXf83xUtwn/lC8UfOfz3/zP/uG/fP/+Kv/BtGVS
kfpv//jl//xn88//tz8WLZaYr/Afx7P5H/z7sGXqv2jEcxibBJ4Xtge0qfbfdfO3P4TLsCVMy5PC
kqbpuExBfx+2xC8TpQI5jRpV5hhHZwL6+7Bl/bIwsevzlCYcT3jS+2eGLYNb9f81bRm64EuZFl+K
Cc+x5V+nLX6AKiL+/pS5724cfegmJUOZad3YVXVHfw9nEDt4AYTwIEZu0x36QFDfg7sZr0mJNOrL
eypdTaJRq9ExafDp85MJCbotYvKbGtwUUowfXg5sZI6m8gFdVWH1kbvpPmXeKTu8UlUaQ08utpmA
HW6nc/FpPlHrorqtnOS4qEfnaSjyS9AUANez/jKl1QGeimCTPFA8X2dHz/Mxo4SYnMH2W0vHtbJ1
bY6PEBYvusvjjUBWfAx2ek1PvPA7FrvkZqFTHhvSCsRRg00cT9ua2l32jgZojM4wl5rXbjnrlIcs
NJ5YaoA6dx5tHwadyW7BT0JvGWXTbSYhEOitgfomkd+nu04HBNXXR0vhuxn6YZc4zRKzRc19kS6B
2Hwy+nbXYJCFPQQCpAYKzii46jNu/TxHOHKlFO2wSeUW6kK7Ef0JA1l/YJjkf9NEj2Hz2TSsGydP
2KnzMLipyUVu2j6zL51VrWO9uDfHjnUpDnGRZN69dGzBskVPOS2P+IdSGxCu8xNFerHlI/Ka+y4G
RtjaMkmuI1LOFFHTEhP/WHg2JkDlddHSUMNX8VWx1NwOgiiMdO8Vv/Su1T1QPLN5S6Wxu7ELQC1t
TRVoVI2bVA/2HB2KfSEoLlFSX1nBALwnJGSCpOc3qKUJT2UgYwtVjGdi2gOMOG1vkIJUTOvLkGAt
+D9s1ZaNly7LtllaPzq0HGBIue1rLVwn5viDawn8Xza80BfK38AjQkRt6qGJJdrB20X+1PJMq08h
NCotVB8qiM6UTBTA4U0KCpDMkimgn7xN4DAV9WEK8uQcTcMhbpsToek7NUQtQUUaeHCgbD2LzDep
fdBiDYaE/GJ6GOrybchbyfZopf+kcXENVfxKlnuVzTk6n6oKTHWcDtwWWyynlW0Po5z2HhcJYnwZ
xeRtgu6e55Pcxz1oDFyJPTW/G7sOHiYvOmajxTpFa25C1Ja9M517DaMDDOJ2oTnemfP3a+Rn90rX
blyB/OhQYT1En15MtwYz8NNQAWTMpmxtDk4Kw8fMmGGjDzZq2C5ooY5ls9U0hXWXHSCp8gG/965O
/ZtYJXdVhGEBGg3d64XHtitqzjNNwNe1+suvpxsV6/eczCC4+NlP0uAujosJKiyYV1rSwX5U9RvZ
gG6RuoAak7kEO2e4x7xBNANr0tIZaKT0OmzUeOFpPK0rSDIxab2UjyFdn5ALEu4qsbN2yrBfajKI
N4OfPmOGFyB8AzBG1bluYRWIrnorIvJMP0Qx6lWctM3CtIWJN1CKS2oy7rUWEQe7gY1ivk50erl2
e/UCdVSz7SnOJdfkuB+nOryJNCqqop9Bs7k8Sa/nQ/Bch6wVc+3BH6pmJYiUQKuytpB26gv4Qaeg
E8GLSGm6ojo2BV5xoz+HKZGWoq1Yl+pUCpD9Kc2XpkZY9qnNsqXXbooQ8d7NyjWhbAIlTnUd5I0T
kjh29VvJuRd0DVkBf8jXmKq5f7j0p/EUNw7Sjn/nCrFSiZw7QFFcqdTosZZlhyICnGK17C4lUB4I
AA14qxTkY9CtQyhN4NVVtgHHcACzuPXVcCxBKjMxwq92AmOVRnQpWUl8M4rgRoc/szEs94cswMIL
snVpDxlLVJo1TOPsTWG/bfMOlgoUisAHRTdoB83Ub+Mp2LL6/JZR/u1nULoyP3luLbBkY32SVX2r
jIzrEX+uYxHDzeiP4LxH/nxwc8UlUbxaY6Qjuah2F1TUBVaWuqGZ9aV2tT2eaM43rBe1bSXhmRqT
fCwCPBJ6+QNyq3jAj8oy8oDTz93m854OIswdPMVmo/rpNbPeozTACSgwIWB/PVtNSKLy6Kt8KTJH
XxBm3jpmecrM6BTU+WPbSZaVNTLT4P3EcOBgMrPe56DNDR9ZxLcPiaafo/ks2aXhSzo7MwaF4c40
QR8Zd9xp9tgyokXC+rXnLS1tSzu3qZLLLk0uvxl9veG/m+1BlkRE8bAqnHvcwKoDFePvcKHZMBZ2
jPnFjKnzwoZkWqew694GFfYr6DnIHbm1VFUrdp74ERXxEkMHVDfIYgtagIB4uogmx15OjYsrO713
lHYZSxGvx4a8b1g9CczQ3OVDd1+2PqIzy15pOY+CyZSaNlJrRXH4XexLr5ke6dcg5qodhWQPa6U7
EgQFdHyMDhdOzcRwyqnf2ZM4lh0Ao962txNGb03n2pmLchwDOHbXUpcyZVTnikvm46BMMDoLZACu
G8AXpm6t9ajsOHdkYucIpmFroodw8mOW8zOS31mZMktuU9WtjT6Td2hhmy4eAkwcDv3zRvY84Vk7
CTvWdqOG9zierIcuJ0JZNnUGZgE8OSUka2IxyYtM3nsVrzOnllR6Yo/CR33WyIPAOUYFJhMJybK9
y/VsZM4Z115Mv5MHXbKhS5pAlz8v3omsIXWNcfDocTJbafq1GSxovEDxYslaf27v0N1LDu6I+CJs
zFp76l2A6DndDqE7vdhl+JLZ4Zc98vSwtPFHC/EFZqyZ5y29okMgVhD0gdTs9En9dMLsFjTAtoSy
aekTLkj5IXjRgCrTUvetM20I7rY3FE28jGim27EXu7hivJgCd5P0g9zy6hy9Ft82kHt9nU8UO3mZ
mZxIiAJRLf07htYbLymIzgG09MLnZjCybZAFWwBij4IyhFFrfaoLiQElNtAZu8+3sZT+ahx4O43e
3cBixtZFfCmjLurWI+Y8r6KvRoHDktrVyYgeBj6mY1af0nB4skWQ3ALyZZ23Gio3fjCodiQPw1yJ
KX6bJnMGXI5UX/PQnFS9EUA8ifrgYq0S/ag+ghzX1sRUuweqCeuF5jZfcUyPBqyNVhTuY0/xzIVa
Hw761acdeGmGALNo1TtWpDe7ihpJK07fWa7dkoyLF9GAPbtXsFnZb6SrmuwV7m7CVmjdaxOUx8Yz
1VurqiM1OahGE/KOobxXKo3SgSwHKCeuRSPfkgt2RsJ4gRfSQRW7FSQ6Xpe5B5N2ZbUVExWeEzDJ
cCiPTR0+JNjK6UYaDIK7Jlv92W5mBWyFOkVnlK1/63FI5wmGIpz2zG0x6axJ0ahtxsymPGwbHgOr
CIv6yq587UYkWMZdt17I3Lyzo3pfVxzK84KUni6aBy33Phqz4IIS2la3qnuUC9RRFwdfwsOn4DkS
NwH5iAgMBnZCfilUg9yoPzvKQYKAmgNDXKVbfweCNmcjah8LE99WXD1A/3+I6vzKPohgOn0l6Pfy
IYU2vzGYa4xBErwFV1NE2CR55pvLIt02LXBW2InzA4ockvAPtr/0iz55FQABlzYx6aVWdcfcrDca
9zPKdTw0MU7TW022X9yGtE1XNp+qC2GzdGsyqfU5sGLYEAkFlzoVKospSHbYS9aBHrx6ngX3sBUn
MW9aVZCSWWrNCn99deuTmt8waEfMUhhNQAOsNY+mpyp/ZrVPXYme5PvYMk6F5T5YkXvDWqZfGZw1
YodNRA50D6g3wGGt/eAWcaZoAqteNJPBPAtMg7Yy+uEFtjHeOGdEJLZJn2jEYC1ufTMCllXhG0a1
s2+YDfImVEHpq4uffKDvbgR9SEtDjLSwQBlaAn+7EEI6Mmm8ajPEiI7Je8rOWGsA64Z3R+0ax6SQ
cQqmpQJy0bXUkRNdAW8wbsnaowUND5lbvrutUaykOKu8ewwcbkVUA+CBy25xbJOWaGuHAYvNV0PH
BL2NcjOI7ruNhnct780jQYVj3glxO3NP9U7hE27yuTTPWUt2dEubajwh/YpfHqSSnjUtDyr3MdbR
nXSJPjX9GCZkjWBqjuBJUmi22i7XUqLDhFlXPD9o76ASrzZLzJT37BYFrOrvXKPpAToyHVxVeBU5
V2XmQGrFixu3vDUdRh9ttJceF0wtDIjUY7jGKLzTtS4g/9scKAIFppbfh0C1FgyQAEKJIhiDCYBT
mFRYNmsnGwd4ltRJSQy8GSsg8DvRucqraTkWQ7Ny06UxIHBPE4L70BFprbQ7vNqHxOApDal8mct7
monrNUD0x5KwCIlBBoS45CrVYmyiXeawvHes7yokF+B5aAWhwnff0iMVXfuW/mLSK+AzS3opZoKI
50AjLsi4aNzE7Da562ec5NDkkMZFReOazX2vrZdpbDUrKyr3xZQ4lBJY+z7CYTO2uKa01gDl1pG3
Kt8srA9DP5GDIetI3/w6HmdDSJKvDBujqt75e3paABxE1d6FwkCNRgGfwAhf3PpILoEzqfR7DKou
GXYNqlqk3+qOe4DEJZYVHXcrbzzI1m6WPm/MunJyc4VZ61aFZ6fs6xUoD1Z5PB0nQe2PxGcEbrk1
m5dAgozFo1kWLgoECE8OAiH7X516434PYOU27ju0aBZvrrimYi4FFj8pxJA2f5Bc2Kwd9xqdjTQ7
0ZCR8Qmhu3Y/lAF7cz6KtENdbDztyxHfjOQ8N74lIVWifHfISpiTwmsRhV9agCcnouyGIDJN1REZ
EtO5m2M+udbtsX7caHqxou7R3iUd1XedTiPoBCBzcMRnLKIFg+6BvCWTogx4dSCHlnb66CczDqns
roGHq1da5Q1W2PfQV2Ij0xfdBm4aXUuT7GoXhRcjaTeRzTpH0PHH9WkGt+WArlRWM7UgSjlIZXu3
lJ/MPTvDyF5p7QMTbgMgmnQX6QgNl1mMbpiZ/raa/LDm0zTAPCHKlsotivdCtOFGp3IgkveGY5wM
i8d3FzsbaVTHpMejCpBoW/VmtnbxmFAbVWUbIy5fGie6i1Jnw49xY07VuRT1vlTROWriuzpiMLTq
r6qjhZE16s7LjUtdRXcWhqSlESZvZVN92czZ+rvUsS4XgbwPyFNTT/2Y0ncZjF9m5H0hIYJHB1xa
D+WHr4yTJuRW76afpB8vQU/VUJcUR8vtLyifUNXjxzQxTn1TbzyrvhZN8tLL8thV8V1S6T9VU3+F
Jgdqn1ZZPRFwYPkK6q2OxYtrTj9mCLECxw8xtvopwh5EBHozAQDJAlrnMOudw3pW6KbPJnUBLdrq
nOk25XOQJ3UPXnt07rLkjSZa+IdZSTPLQ61Fb45nb8bIYP0wLOuYVVWRh+taRreBLJepn3OmMdIX
O+UbN/QdOrQqasNjSFk2z1yyroTG8IGcC1u9dbQPLnPy6oRVWBoZ9RW+JPzt5C6afUSmDJqV2cJ7
o+ep7m7TiYRhPD5q3HxV9WN50dnFht0ViHEdm5Sie7NZPff2FCyVZ9+LsnucfwvNB0A8D3d1AWSq
IszTpHcpCSm3HhA52K9I96mcPi2O281QX73GxS+ZcKlCNruIOL5QOL2HopzORaJvVkBcxPR30lV3
LdFLYQTvfiwxTvCyarV9P/++FUqZ5Ydwj+I30DrmgvsCw1PhvSdhuJEBUZoB6K9PHV+lx7j2mc4d
ZgqSoBFROvbo87ZeafqFgO1zaT8hLyIX1/Nuh8dZH3BTK+1338b/3GbBGVZmzLiWXwauLKXohVc1
YW2Lqu3aeAoEdNQRqB5YdUKTg3ln9bOlvS+ekoQ3yiGjUNfySAjqQ9CLlg7h2XdQlWXQ4efKT7oY
Tvh5PuqBZme3b6j9HslLcEtmET6ucseOV40Pglg7Wml6Brh613n1Fxy5FqEUg+hoY1MnbgZNkFuP
y2SqCkTvYlgP/QzOhvG8JbC4smOuCHyHHM828dA9WhkwEzs8TO+j5Mks2umSh8ap0/WfIc8+Y8CW
YP5BrVNrFC+CPjxnFi90aUYP5HLPZTTriLwS6F0cDrkXl0QKdZ9FccnTIle9sSSWeaBUc8Nz7d2T
2ff89jle9tGbvNpFHGCF9bCnMAk4Q/nWsIP0wwDQTdDgy6kKko36sxlxXGU7gO564aM4MOOK+174
u6mbToBXjJ1M4jfSussGiA5u+RfuTQPsngSbnUReOox6eizbmaK58oP41HqGuHCpRaxS+DlxjKZ6
xWct5RuWJjSbFHDN0P8UCZlvfdA57WcPrj2+lFZ0XxpQgelgLLaixs+macVKYwVDEMaSbIYYgIpC
PpUgYBaaHJ5Hm4LU//bB/GeUGQsx4/+tzCzV+9c/yjLz3/7TA2P90nWBPO1aJsM7bpi/yzKG+QvX
iYWygsZi2rr9f2QZwR/Zuild1zWEsG0XpeRPVcb5ZVkGc6fUUVGkSe7ynxFlJKuEv4gy2F4k5Tm6
DfRBd22MKrNo8/l+H2ZB/bc/jH/NJ0kMxJBof7C5BxbHCNGHVGiPfe8+ddZ4m7v2t26NR7/L11Vd
3vhMT1tVrUTTVmct97deFIvLqEGo8ml4eYl9lz+nuxfzl0972bNs9fYAxaB1Jrkc5owmHVw3jkZx
dJ4V+xgS3M6sko6s6szn91EaSM5hESmXIU1jfNnuRUPWLYDJAcq50Ntir2BxsUmkjUNUKVM4iJSF
pSRfOT+FdSOp2/JvraYLdwmD8+/oiQUQto5J0/Ypj0zy0Y6q03UF42/N1UMomgxsMG1ky1FZMgdQ
3c0RIZy4c4eU9snMua9rtBSMAwcdzlTTmc6WH75DZJ4ORgm1N1CwtDTnJVUjJYfp3Jml4fdtKYmf
5gdqbABnTHmgxVPE3ZC+hX2oJT/ZvsfHQmqSrJ6tvhz67JamUZDv6o99MX0NElMSWJMvv/joLB4D
qFgwT6jLSscJuzZ6RXLnJtFnbUQsaExe5kkzLyIf0N2n+D6huXsyYgD586OJpaxPwc1cdrt37eSN
x9eDymPASJm4zaYR7HT4rYSzd73wCD/pyGg7LbEfrcPAjuHUA5N0ebkhZR1YbmMvmV8jJ2q2lEjA
/M3ooNa094wAKP1I2DpB3bsSwjV1KPdhnfzAZtp5o7bB6/8DOj0kldwA8i+Nu2qcykXuds7GGZJ1
KfENOs0ls4ir03X/kTdatLYEcE9M6UMjKRrNaNMJDdYq7YiCg8Wbgyp5A478GLcAQI+jxHvINsR1
sxXL3xcCmE9NPz5NfYAIzhGcXt1ns8d9VKfZtzWGVxxSElt7f1QkesMM1BuTH4HSyD5bMUJdCVS9
52m2Br21jxiPF4LL7oxfDXd2fA2lj2G/D84ImYA5UM+7ZNg7FtXdvUtqWRvcagfA68KD+smtWQR1
msdOWZUb2hr3RjIdafrul07NC52HG9LlcDJl8dRU/SrG+rQO0NtxaSaIA/1b7tHDVoro1CpsFMXE
T2vKa2VGP2misfPR8bFghnrjbfhILID6InJexiHYwZt8KTuc8kmoPdV2LonMs6yqFb2gmP68lTXI
Lypbz0Up640x2feGcC8u/dILwEmnrH6zIQ4u9db5VsXEiObRdF2QprSBYoHxM5fKT69KBh9yIH2s
Ry3p2TMI2WtLSVgQEKW0fABMjvxIlHGTFc4DKMmcK666WA5dAXX6HSS4thXncxVdMDDfamp4CHrN
p1gqPxKGhYcSnkNTrNR4bEgMbI20fSssa1g0TXrbNt47DV7Hiu64CpdrXlflwXSyq92QsRs9Hphc
j8ifnPgHhbuZB6kd1xe8XHtvQF1LOhrfnU059PFuSKnvIXiP4VzuIxjgcBLYR7LPwT9PTWcwVwLm
xOcmEd07BYc5IZKb3/+RuTekC5ehEcr1/K2bHLky6it7kYzyE8oIOrDH2WIejPNUbbCfvYBiu/D+
B56gnFntRwQrOLv7WmvupAO+hpHpo7EdtBH+hmDOTmPORhRsAy3PD5Ov2IGN/o6FP4fSldaKdVKK
b1fnQ4/gzTZTsdHG6N+F6U7HfIP42ZVbVc/fmILOxv7uDR3OL7QuHEMPqV5eiqi7toKJKx653kzF
/Syy2rMelIcRwGVMAnKReOpaVTOy1c8hDzsneLvDyijrjyCkKQb84nLy4G126jvttcdUKDjM1rSk
YuO+M7O98oGhfEyASnhpobObAdeRi0enMj7z0TxpfmvSZOCKhRsnP6jubD3yDHsAo2ciWLBbzitq
mDLacUO14d5vyvtcN8/tuiOhLLOh3vag/hYTccmVU12aKfj0jB4XgDudygyd2Rby1in0ZKOMFMdM
dyboeCO9YzmwRSmyG8MJ36K8fSszZGgO521IQLTftzHA/NazqJZQ6T2MhJeSlFVkDyfVhD8ejnj8
4ICRiv7IRoU8LtKQAX27ji/8bD5fFhFVmqchotiw1yAL2APIvCoOr/2I/yeakMQTbZOK+m6ys2vE
OZ0MgfnQO320gEA8nmxl0qOAJ5K+1n0W5uKMGRwEHzhsp33yuFrsyN3B91mP7AmsrjllEZVqQylL
er3VS+fRw+AL8YRocYtN+5rr4T0JLJBK9XSK/JG6BFruB/GUddRbiPAY+g8Rj4StlVNrmHILdSx3
V7nfsIQWmdSsVdmAdbY0zjtgKh1nAPXiuWTHE5swEnC4CRpO3cfXmuz4KgmyepUpAd2hLa5RniMB
RK+czjc+sn/VOxfWmYz5nXkdbOpBvDb7AIJ7cvssWZI3ubFF+KxUcB7wwhU6+ymaJtaN+531LrT8
AAdFMLAXE0W5hxy9E5FJcRqKv+PBzbRoNEkJrWyc0SKLTvyMVG6qkc9pr3iafFiMJcu0nuhIDrSc
rpGkfOkIAPBmkkszLmag71R4z1YWBFarQ/uYAbggZKByGGO1hg1tHKbUJnUfRAL7RHPvtBW+dj35
KFlWwC/GIEu+wqLwzF5w8YxHRBIkClo61s7U2Rt3sp4NjYONNL1PM0Pgk9XYH31BUqJCKfcBjSx9
SzzamkE8qGge0izrAIM1HoUSTuEuW3h8tBLQz34pMB8uW4s0pJFYoLD1E14QflFGmbzchOR9A2ED
StDe4B3Ql6El3KaGuDsCP3/kRhxuJ8LLSHn6Lk9DWlS08ZawIJH2pN8Qe4K3W4KMzYeH8SpsEB8F
2/lFYdbEk43goOshjI/xVZZK2zUajs44QCNmniBLWCCwkCYZp/7HzOvv2ksxqNnVjt9Sbv0kuMI4
uHdrLvikZM1a63Su5f+LpfNqapzZougvUpVyeHXOBmOTXlQzAyirJbXUCr/+LvHdFwoPA9hY6u5z
zt5rg5CyokGu/D492EV8w+/BsFvG02JSxJ5W1TTBuzHCZYyze9NUxNqSo4cofGVY+UvY32L8Czu9
e6hq0oGmCar4SqI8ke9OSoeUkyKGd12Dls236r21LgBUbQl+YQBRzho9gh6Ze9U9PVETADpGQvjX
xA9zw1E26rcm47JN7WBchklxAtwoaB4QtjQHbcVsya3LXHRq1nP7vmovZhPmm0hU/yo/m4VLJ7Ja
lzQ99/M7Jwaky/4bHv0n3mTqPuhwCTzgZR7AEPaYxesl5rWJXIH6AOBlB5/2UnvcCKFxrcycflqE
uhPFwovsYfDnyWcVWd86bkRjeLKtfi3hRizIhVymHczZJA83NuMEEuCWmmEdzTR/I394G1FPj5Nz
7GMD2GT1TwcYMTu6kjp/dkdYsKPf4WZ0b2A8PpFCOqc2uY0mxP7C5lXFPZ412pp10/2d1KJvvXuY
pfMhUByLQH9uAZXvMAV9/KY2paF3ykN3rTsVFikEDtDLd79vAPBNpA/jn7GKt4kDykjPvrWAKGuQ
fosy4DbKAc0vzV4wpIZnU9jstjqlzKKZ5lLF0UOkENrDaRhNGQnM06CEU9qIUyH7H03Gxi6qFHFe
TER7d2l4xVsQGh7IVNoonlHecECSWPI1BHvllj9hj8ah6dMzEt8vFdOy7QaapGxkhAdVHCnDChZQ
hgmeOWz6pInkXTOikx5NF07T5S6OoN/Y6V/LJi6UHK4OTauzhY1QLDXmlGATIc1y7Mic2DtVljC5
KKe7cownKI0z8UodbK8hEkd9Y1dP91brNCvfjHd+RsPK5XoJnGDauXp+TdoMAR4I0nAOrEvXtU10
4iCNg9KDt3Kg+2P49EZD+VLb7kVzGaNqBZtB3HeEAQXqDlxZZ4lLn6fSX2ee80aIwS9cnuxvOz5k
jb7x2/qSkDyXkas7zew9tVOxu05SsbXyZG81aFaNWGHKlXeydr76yDz4rv00lMhz2HV4UvOdNteA
cwcmmx5DRAc4HBfa2O6bPvo2/FdXaUwf0DgzZ0M6M9U73t8J6GWGgGwVpulXZMCBaJjhLMssP7RV
cFON9QVt6z5EObHVE1SgTVRlr6Ga/o4zwyWkmKEE/auSiteITZqUzPSYcvdoCpJI2XJQCVLzD00Y
8rmyd7MOV3bmH7KJHbyQ9qw6HD/KePZ56gY0tgyMDmZueqN7KA+kL+KI3RiNfhihEI9GdYH3fQdO
+w0yQoCgCDZ6Yy6aoe/WqCf29M3MQiSrOoOoGagnERrMOFS0dFRzGrviZHlI9lp56FwNG6qyDhH9
BdBkWbwy/faegr5hssiWFHCyifxwHbeIvGyZrMO4Wjia+8FYeq8NLBWkY6han3fr7ocI0wuiA4+k
p+bqtkR9jvJItvRbL+gwJVqyYSHmyDtNsArj70wX5witWdFnQORqt2PA0G86yGl72+tfvtq4BHzt
NdU2yG8ZjYlF4rIDMlcVK9u8qkavVwEb/WKKx0MSjDerRRkmUBVq/kPvLhP+OMTtnxi+vtOB7u0o
XUUBhxghj9r3TA4UJJ11dEavXjqE4KEeXNpy3DVB8FolIBsjYND0QQ+ytd6cjDMOpgq0BqSM04bQ
s5vVWX/QeMU8iJf+EBvM0bDKZv28mpkAdzP/PJQN+qGi+WKocX/uCVQdSqLhEFE6aS+OnGBIsbSi
NZR8rOf4AJfFLH3KChiccUnOUzmgEUssgv36u+KktQPNehJmQ/aypAOi5fqtb7x8W1fpSzxgzUOA
QREy1qsRSS+J6c5HNREwMHl3AxoaK1tN/lr24gu4ogOstqXvPtt++W+SBaggjiJLEQ7XMi4gv/nO
GSUDfl9PP2lN/UGXkvp6WBPUsqj8HKEZM5BlzOAB/RSjfd3u6U8ON7AGx8Ex0M32uCFhFm0UKn6A
UcMF9PT7OIYnyfAEH2X54uAlWgRD/ze3zF1vdg5LbvjZ1mmy5cjEIXQa4AeoJbaNEaoUPCbD6F34
G5BILZA+hhhhhYWbwCyf7IlKrk7ecGYwZ8XbCgTuhz7Ll5YDA2yqu0bimYin157wXhFUm7qbjI3e
+9VSAt4t0V/hwE3XYVmPKJaIAGNd3RPiY9Tfs+xqacxRrhwMgXq505M7zV1acOGWx8g4R0CJtQhN
H96aJ8aRKNcsk5xns8pXfZ9s6hb8rw6QFzXwQqj2S8dCs+oMC0TfZIHkD0kTiidjZXswV8zUeJlE
Maw6z/2x3H0Ex+EQh7uGcwbGHebuboPJFK9wUeR3PAFyTQKFcMR3YxoBmixdB5zJ7lyznTQdBRs4
qiifvF3TkEDSEgpGuyEFmrhOXfVhgy3NPVpGIpRrvUTX6vc09lB+hls3LSlNG0iGjRZTvUgkO3UW
BfeEjT8JP8zKGnaqrFcpZuicZNYV6Ih1rFfvxZhqGNWs+cgR/0HEsGpNLNAcNuegzg1Z2MiKfDEs
TEd+iFin+vHg8SDZHLXsZ/QitdNRm9nlKzUPBWWEABAh8GVqukNetKyG+SMeQAMlIVsyDZEIVh1z
a7Bppl7OarJ3ldrhQU7iERQQFIj9egfg+JlpAXGR5aPQxK2vpzfRvJZZ+QaFcwkGEoO1iQqmsLRv
h6k6OhtmoIQoYaqyOijsOKm3cqx/kNPBlkgA71gpMtLBjo8J8b1GyeU1DYxCM5DhEUQn6UAuj4Eu
ExWwdBPGDaXxkvbhPSAoZaFZ4lO+VkxqF1k7NAz0zWJFZ5GD+EjbAgKqJVv214nAB7u0/2akrY/k
xi4cB9Vf6MA+az0rWbLBetC+QuR1hcklh3wlzfubryasuL0CFpJ0b6B29/O40wlYDoHz/0BbeugI
CxcD4p9VVHEY1vWzbhUncx7K29lXoN88+iVVqC3DPrjWGG62Lku3m/cXE/AD8nASDgPwDHDDV31A
c5Sz1mEcko9+1C5UTKDlzemUW84byRAhzbDh2ljBN/2pDx3NDcwHAMWAM4plZMuzhpOYIbVWkTzV
UyGGxH5xfIL7+e2n714yddhG2DytuqeMya4ELx7ITBJL6EX7jCHJKo7NdzOqbhzjH3KOu+AWKUbm
fLWHKnhiplS/VKb/Ofm7cTQ+KSB+AovQbsKYdqXuXrEBXXHxXPWf0JY5xm3MkU4G6EiPfoIY+x0a
+7nvSUihmf2F8fkpK2b5XLtuj7zXdfNta2ojjLDx3Wa1XjhyfB4bzu+1Q7MtTH6EgaKuR6myF159
k3mzCwLCK5Ih/GcyF9NCaImRLdYkLz4j8donXRCfAKos49ggUm6KkaHqryRaXgSn6ihgiD4EIPzG
6ZZogjAF2b1T6thbA4INSBeW9uJZJ1wcH9sl8TjZJlj2I/NjDFMaD24ZrLQ2mjVTNWcvQkIQTCyl
H2B9cv1j6wc2YsWm3jm1+WUo5GKDlOU1zXnhQPWnrOb9aaa/gebT9TIuMiQfsWsgTHnsEPQpmf0l
cqf10/PYfaZRAS5dNRv65J/FPJ8dPzvkMtSa4R/4BojebO+1aBSh4q66AWdt0WInb+jntEUs1cmz
g5auADhZsCUD5vk+FH+5fFFLtRx02RcQGrbE3IiofgrsJyDQRaQepSX/DlbyjAroJ1EGU+5w2EZm
9Af14r1PkSRhdF1Jz1hXdXX1ouif7eXVsqFkclX+yDVumWhio4di8a27pL74PrIMS3yVFq3Nviqv
Bs+3rZsDy0OyRPUtl8DSvyflmyujqQAlct1S4x11n2XW4iiQIwCxsOXSQT7rztwqdKIPuwr36BbY
GDrOrsL/o9KRl9XGxzw4uF6FmCQl/FZiewm/u7BjDpnY20Gx40VKrdsOF77LESJPjn4eAL2Qiu6r
90+vUK6iBQRnPrDbF5LWbufTaQ+jperUTeL8NWsYFalREn3bMlStw3NeqSflp5t8aAJyxqAgpNDP
mAR3V+V+d/onF4T+Iqz0MHRxuR5r4zPy4U76avhkNM2xqvcv2DyWwitY2SfD3EUEc8Sh86pM3v0Q
UgJiS/ZRuwAWTcMpDqat5VgMRuNh7Qv/Fb6kpFQIz74hLpmrYzWgE9VhZ9p0Aa1Y/mZWVHwFab1y
BdEqPlqNzo7OQrMQG8Zv8xc7fHHM4EFPetMfN32zEutJq1sD5eF0bMpxDvz6M3fRnShDPWTEFk+4
utfuux6F/6wMAr85GT8mQ3paqQm9uOKkUzpCzPgaAcYsU1sGtIr8pUQCbCAGQoJqXdwZD1cPCqdC
v8snyqIhL5CSpc4Zcl64xH6a093AWVdN1sEc0EgDS97L0Nv4UZkh4krzZeZp4yqcCDxwnGfF2WIZ
5ePWRJM38jbX3gf+hHTlFW2xq0R0TRYCEswL9lDEyumfSiCpLdLkIlB9bq10+Iv/fGWrGedaQmTE
oW/RLl6NOCYWanDB1Ij2q54cRsc+x7PK/ltNPiJZh2wrO9B2EGMutRGeJ+QqW1C7X+FtfpecEfSb
CGc+jh780x19IeBJLvQi/Fe5EMcdy2ETqn+csRBLUsR/kLZ7AAJjQgLnSN3wJbfcN6B2KS9vj3wv
RLKQsxsL8UjJ3gJpA2weSfRTMv89mrjrVrr5qbvWB/GA73FOKZiVE9yoZCIQTZtu7Ch6PhibFOUD
BZ1a05yetd0pZZX3CpFY4zKhPGnzAuKznW8CDO4rOHgcRnamFV8IgjuGkqlmn+NT7av7oPMmwQod
XT1bWjOrw/IT0leLGiVbT9oKwkHliB8Nt30yVSs/6Op1bsstrUbGfDrpxJG1x8c0l+ANp4LSX5oh
wSMuGVlFipbbrOWFsn/YFBb5dyZRPbOF2SkCsSPiq4xvmoXybsIqRUO731BX7k2vNohHi2zy2M5e
3yT7poFIJmj1RxX4vwZ583aaH/biYE3iB9QGkt4R5WCp/Ykay921hrxJ31+hWF52LrTQhgigJELo
ZvhPQAWyA2HZK9+p/bVbBc8EmxFZi8+KdjJNGdfLYGHTT4/e8IkTjybyfzGl+kJ11ASdkdl7ozJR
6VImgGRJV9akf5gQ/KD6Nk9NGyKx0c9iig5YoDnThCxxhkSq3XIUglhCM79ippbFaB1imT3ZyMcZ
Mnz6HPy2mIrSJbxJlKicWzvLocCSc1Uu0O+CvkE6nD9Z6KhXODDMohILp4L5PkYG07Dgp1cy3Fo9
05VscvetBVwUWbe1tO0EGHkRIC2MtaVsEMuTtnZpg2DVw6KpteYcpfop9SdcNcG0EEN4G3RS0yOq
aMjWvNl1fBmgppoSFGs9ONsAKbadj/E+qeh697KTG6u215axkRECj9IF103Ikj8/7XTjhFT/LMB7
LlqMR8q5WaHubyIrOrkjkuaQozaNdy44OnsLYsPTy5TDjakz2MZhCxjOy4P3MPBXZsHA0ar1epFV
DUV0UiWbwY7+xU3eLdzSyFcW5xVUhkVJTk3KUTZOkw1UtQujnnViC+MyyWez64NnkFX+c4zCfGuF
pK43FU+7ED+NDKabTpfx0OM07MXwHFTOVg3AHaqqjc7oac+l0N7oUb6ncU/WReb9aeIB69/8oQw6
e1boYvhxvjsD1hy0nhWZW6yfuf8Eh3cdRnYAdVM76zWMJsgHqNSEieB2EB2/kM/63PPhL7d/ODxE
RWceRDPkOzvuqJtGul1YiCTC4UPaJTjKcruMNobVP2kVaBjpHVTMzuPnw1XPRk6jlvk5ZiJ+6voO
jXPm5yw8Rb3RaXGnInuERfbkZUCt7PDVDR3yjgLMZZgdsCcN5lvTNmoDVbA9WFiGOCmysIZMUjvA
OmctJ/WLe7dcw797gTe9xlobrxXCq8RPSULS4EjXY/Guso9hLBCL2owussQ7U081x5ictarVnjSv
2fmx0WzLVJV7FXkvvduzvVFwrT0D5ZAdsoIKVq51HRTOpexKcjUKBcl7fuinZC74Iw6fgg3v6jBp
3Mc6goH5kWd17fX3s7wsx71RFx807dFTOUpRflJKCY4F3PfyFqRYS5FigQfNF4VrTheVEPyjQWcb
LGKnCAeAScofsejQKPiI15Yw75Mtws2OYp8wW4TxGIFemG9r3Cx5t3MzmooFm97KtFZMof/Vrqn2
NtiSjWVWPWJHPFCqLyQYu+rc5i0ZL7qDbzPyb5VkPGYBwN5OevmHRBh7QwZEsjfccB3EPtbB0cbL
B7p31ZkjZroZLRA0NAEpRtva3jCZsbeCnjRdGaFm5TYrf5XzsjsfDKMN7Cafkf0+UqqGAM1U9zTw
AdMcBMLm3o7UCmqD7LqiSvZfuJoxowZMCUKDGsWQHSK6+XIyTfmlqr4m1V6SFmyzXzOethMLzAZ/
1oaaHpk/oGHLetabyruWjiW2MA9wK3F0mREV+6zjPNmSzpwrWteaGwaQPNp+zynYe5ZsKMMUXRAW
HRIRJs8Vz/vqBtgS564288Kr41uMhj12ww5cnZ4SZBK0at8p883y3ZInsfbMxrjAozqFLgUgFWO7
S5IuvgfRR6Ym+agdMqZdMVxrLGVJFrxLOZ5hlBR3IcUfCB49XY2GbKvBy966qJmh7DgLidf6DMO0
OxYx4BPZlm9anL9pVcARsLPRGflwVJOJPbZwPdxOuPUicL5MCZvoyXC6vUaW3On3kZaaaIlNnbmS
odWbLnYgyc4fcl9Gq1zB14h7QFV5rdAhIvDmSGhnG0a96bqzMx21NeSOHCnf1i69YB1T7RfMuy3f
Uhz8NevESniUYrq0VTKteA0CrV+P4KWocVkrpl4+DZlT0IMkRlBQtfIHfAr4dE4dIaZaxmrqjOPn
VeK0WOt1fzDyMN2OVU2+i/PTJzUJKq74Ur1/buhlvALG+suwWjtA4N6hDg9ONW2ZOJLy6NPyD6ss
XgcTsRYm3lgYWJgkhEDqkjkPmvz9cpMZ+IhJbZuDQS34Gs4nuRXnqDcfgKh3no2ho/otK2VxylCs
b/NCLoexDSDPxXKXoQtdBho1qJ/uEKGwHDpFslQN56Yp0SNcsDS78y7Gg9Le/CQxt0Hizd0d+1H6
7l8iCJ+J3GO2lo8IAkwwilHzr37VKv0jar1PU/rIvJz6iT8e7QWIq7AmFsqkAiUgi7++nqSbEsUR
ehxnzfGbYUHQdjstEeS8V+UlD+uLmZXWxgzr/kRDG+Kxzntd5Ad7ipv3gHzzyCe6k5e+IDwgu0IA
dZH294INPG2WOGTXetAnO3iuaykTwhrbAhdmHgxbGcDyizOEHNzENGzbcFFWWnRMB85u4dtYmqsq
808yjms0yPfend0KBjtwPqCKZrndcI9zW5IAAaUDWF05XO24vUXpcCUQ010YR9ZpwrLbhKG1/Ujk
7Afwh8PY5EfNq+mAM1EmXiY8RyRlI+ORS6dWGaY98YhNAcyOeExYNld61S9TYd0grgFcnKwXXA5I
46u1jIeHQGmHCn4Zucrcxw5Kdke+JbH5EWXmmV48mBwmJW6RFHskbOAR8q7ZAPF4EworKq++lZax
B6P4bLTyPkH0Xw6p9lE04H2a3n8fWuNPiU+hb/t3hr6PKNrTS9C28N9v1oDhIbTAeaYGcFlH77Ze
m5FEG73rusSyVci3DgYHSwBzK8t6YwzSJwAwe6sKQdP2hDETKaDb1rAh9sY7MWpgMjWk6tRNQ7PD
n5OuxwHWDxqUgSQUc3jq9OBvFrIpabrTnCKFNgTj2ngssCisfec4FrW3DyyNIaigiV1AuVlUvMGp
o3kH18h+0Gv8Ex4HQ5PByIwtkE5Y3xXQ+JUc4hu/qEQdmDmrUor3eZZddmo4KqCGcJEEzSUjftea
8d0z0aQsvH+dmP42Km+OosHGro80nI0STa9R+u9St+ptKshi0Tznoy4UPXRDeDtMsC/62HSnxp2t
BExhMeCbwdbV2mTd5bOfq8y+nCkjR9DQKRYMUA42JhwxW7HKWUoP/3BFBCZ2EHuwgQ+wPI2kP934
/ZzHEXiD6NqabqyWFqdesoBGXE5uuLA4sLmOqLd95+NGBMvS1eSeKnkkD3Scz3TwG0DKkwlHs1A4
SAXc7KmjtBZ0vpsXz5h9HaK52dP0NkSOPKuU5RggEbolYkvtUrOOYHcsTHU0imuSwQaQs4wlNn1W
BkvoS2rle/Fehd3N0sgj6Yv6NDVxdCKLD1uKM1/YerfP2YfSNJdPWhLg77D/Kds9lgOVddFx33eO
OLPAc7jyMdAWBGRBjiIqt2bvRSFDP3ZYJJ7C4Jc4r7hb5z5K5izdcDq5GAR2ypCbmBFmk7mAOvyU
pms8OOffDxoHpzNnLg7fLDy7MXyKIZ09F1qf3GJ0BscqG98zx5KXqivfTOo/r4lfAytgcNKXl6xO
7R14RSye2FXPdRvdEx25lKHqCM9rqT2h7fj2iqw8CryziHYc0LSe9ulwxJaWw3Gt6Y4+LdQ+j7Q9
omGYv6609wBN4Nd9ELbnb+achLHHpl98wIsFpEBtAYggo6qoyLdoo3ij3EgeyPQ95FF2aR2sSK58
R+MUrkm+WnYdHmBUO+Xa0yWN74zWU1kxhy2w+dCbZuw8crbprPo5DZg0QbMFBAf7oWHypUR5LLDM
rtsGZKxfvfqD9zNLjbZlAHE0ddsNZvXzGM4BpoOQ2xjodFQku7GdqH3wXTT+KxZEB3Ufp0hfzHGa
x74R3lVmbxrOK3xsLHHahx+y4Kjx2ic0EINJbGSOObbX5dHQ0lsXTUgGCh8vPfbuovNeMwcSr1NV
L0GuXU23I5bGoW7yAhd5A+2bZPTIiSoKBAGMFTWiD+gjECyFeD7Z9tMcle7pX21tHTpF6KdlNNnW
MgGvyq67FwMFu59S1aNeYcsJfFwJ3OmMJ9Nzhg5lS9ee8hz16komaYMpUGDOkc5bHmEstihuLSf3
uZqdf2lPXQoaujNL/0QC8t609HCbYrzpuTlc8vLAbu4tpLh+JB1iwXx0ioChSoO2NTfIkklHiFJa
VEti0D4DhwDJyaM1kzas6mGcxNshUcPKxvlg8N56+4SVL68wLvYc8plOlh9MFjiml3TuAxsNEaL1
3QDGeU2eJoeO8UgEwkrm+rjSoXPTpS1KBiQFBr3ZQIixd6VM74vaBcrAHPzjt8R5liXS3YZ1M24h
d6aV6g+goY5Z0WOOZe3C+i+gZy28iqTDabCR5ZrTnRHnqqtAUEBftJgp47bwtfw9karAn+Y8MqNG
hDcMFMj4upTsAeAlXn1Neuth1xGhTOgWT2nxp9cGxgMomPKaVIBQy54KB8lxrHkaay+3JL7YYyaC
ZtPE5LDFYiieYD3DlPDMPVdDhM/PDV890zhZPSqIvEcDFOn+S5mWziEUjnEdp9S4ejg7HJXLlY6O
cmEpA1pbLxM4yom3K0e1kYTc7PLAeo6E7M6JOV7bXBNkxLl3KQhwwFkLV8d0/IPH1kPUWbVpW/WK
fJx3TwTtemKQfGEr6bAs2qwUOW4rY4ie9aQJya5Uu5xGwZlcCDJQKNR1A+dvrcl2VXsVTAc6AKOu
GZsqrB+/jagkK+7G0LI4cG7vDjg4663iOucsOSvjjUEc8g7Ye5Mgg5m88SCydjr8fuY02f8/i/kG
v3f8vESN49CudfRmq/ep/URsqboTm8fCXzXEvZL2vkxbrXslkYI9y9OTM00D9QqXlbrTG588bUhf
qRsIeCD+Q+vvXuirKwqbA93ylUwZKslkXh6l4Z7p//8rp6J/BH1xI9fc3gb9dLSD5kPksXiFqznt
opTeG83N8hXjAVH0EAvWaWBFOzAC+kq2g8L5NnI0t/R22Q4zTrBD2d3Z5rSxvKl/RS+fksPe6yQ5
s0jM/yRJVKMNv+6KgeP3GCZnpBhvHnQ3Pbb+NhI0Q6ZU/ZpBcE7q5FQVfnqWjVG9BpeB8JaBDQcW
ee/tMFClaK6Y3sCibJZMCVqgPK9JUfuU9iNBHg03q0bSHLpZ98lumnMDkOOV/MOREQ6krESnLZoe
R3/4khNqAea3/XbqCnGGckgKodPu/FbDsQYecafz8qzmbTQwGSRxW7wGtl3s7WGMVmY1QyVz4Z+V
cOFPwaBc//7iKctpXFb0PX9/c2612orp5jFwa8blEAFfXc8KOVA4rNeIeF6TwGHVd1bYVNolPcgR
gOKYPAXgzwu37plXNMk5Gl31Upfe2gySrSdz/9mmL/gYM7Urqb22oLFtMmBpoOg8UbYVJL8Ju40/
RsUej3B5c7hCWkzMLTdRjV77gl+ietTRYRJ2+lwjh5n06U6SWXgKGgTtwunfJ9enOjcPzLq6DZIJ
mhCK+WWIZ22VqPRHC3ufusZlWaPT+lpqNbbEYd6M2py4u7KzlvWY/gi3QvsAsGAlDJp8LWvR3qDF
H5G52FNtb6TlMbywiv4VUAoRON3gbSbse/VkMk4nxnCfU7WttMZgKOLRO6EXvAbOF3343Xh20RRP
+bRNybnednUVPkLuo+VUBu2+q2zQLyaSu5RDIKcELr6Ry2xCMbsI/IFe7+T844JyLryh9quqWeH8
Lrhi6kXe1Rr7QGIJMaCa9zhggfnrG+HMeUOVf1dgoph/pyt1TNUYXlRYznxYele1bw/7pjUX7NLO
wwuhx6YGv39u8U4alCPbtoOj703pImAKeyRVdKjJ4inLFKYIVQ56pm4RkMOHJHCm/Fj5nxAL76s+
S/NyL42p0/n/oiqLo0uIEudfbCPgTDBIZP23Mbv39bzPL8WYZwfT1uulFevmw1Bc0qluVihwUEV7
6ruyLe/oNEMAjrGsSYTKUeWr8bsxBnvdaUa17vQcwHtCB2luYpjtSG5dH2OfmB+GU1/sex+Z+ByZ
JEjpuWbMzFuwjfs4DqCQzndjHNHWcN0YydP80PAVf5oJd2ES59w3/tTdGzN406MYK6EZc37qaDPU
rvGYXSrbwFfVekCocDAamSxhU4rt0Hr5mmKs3SeJC1pEWCEmKpicGGPWY+7ugFKI51LY0Ua32maj
d/lKRqV2E5NDwhK8z001ljZIbN1b06HuN1UFvqep1F2kcsKIfe86NHjjWBaPwRPRThpc9jUQUsrQ
ND103sDerv2ZeK037qi14aTlwaZhuDRAmD5AW+ZH0MAEtc4POxmhUuVPtkj0QS41plCHtqn941hG
BoQQK3plXj8d5ABG4fdhbHnmpvB9uFoabQVyJh9aNpsuMHWTfKg1h5RpNNra0dlzfCBSe94ayAfM
tn5MMIc731DQ60OElizgGEjaq17JV4c5+9JqK7FnbtkCbkm6uaWX7LQyah9aN8/SU0/bBPNDT4D2
h5kDZm9+u0vLLbYcfRi+zl8VuVbtNIAf/10MdVX2e9fA8fz7k60idQ5OA2jt9ydHqs1PjI8IIJ1/
FPkw+tmura/fR87g5TM36OX3UQJN/ikhFOi/p6Tn460zJfGB/E67qORdppeoIKsOm9dBD8L+/vsl
fD+rptDN2++jIjT3YdWFT78/0jPqW2541fX3ke+b/xoAAeffR5GHzDMwDHH6/cZ24HiZEkv236+H
39kvMUBNHIl43hMHNJB5nmRL5OmouojXPSoLAj/5qj1ydcluFIwk+ePmlQg2TRCCXZn/s+Y72haW
VI/yka82uQDf6jCM+v1e/BbtwQOet/z9yX092EdV+IxF5p+cBHpxTpC70hjme4uMjn+owsfvD7a1
oXlqQUn8/ldfNcktDS0UQyhAms7ALJsk6qXCVVWV0fCYOvzh1jC7dK6astwrClrzRKgAU0FkDX0i
gueuYl9ndk5dGo/PEwkFFbX3UUdNu5PjYBDeE9Gw9FjzRezrd977o9H5CMg5WO6wKdqPYX6liDUK
KAVRuDIoNFiVIsgX0zDQ1BuNVYhS95FPOHtly3BbdkaC+UV1ax0PDsJ5omAg4y4cN3/OILXe86FL
b15JHnpdRY9g/uD4H5aM9JckGfZpLfSnsvQxenfJtvahzmHEC+h0xgrVYPwyiuQ7Z5c/6/N9TWMT
xE3fQq+kyl/9/pszIxwZBexbd7YYmfMW107v3qB6AMEERKqinR5TNW1DAs23hKnL//6JYzCDMcz8
q6IFFPz7BNOEE4Jvax8ZXPdt7EhgQaIyngPcQm2Maef3Q2JfojjTXn5foU/sQhshlx+ke3Vlqt29
eaWsOMOsir78q0WMj8Aq3wMbs0rCwPxUl4naenqsk1g9U65tf9wFReHcLXSjG7x07Xqcv6PFxbRX
rYO6U3LOnZcy2nP2CfooqUCemz880vnQqhRPv1+0PFnsuMWRMYzZyuni/IHa/9DWBa4yl6ltKViN
RfVjwtNg67CG+5QYL2Uv5EUjSsINI/XkQiZelsKC88ItTPrvRMsCjJZpO9tOBsbKJSYYSpC669iv
mAKrZ6yWjOPnXcEXWrTPayB4Q1t2dxkW0bVuyEBj7tJP48MGa//EpX2gn++dpdN/6G7fXUjEOfWQ
ZdpcFXfq2wthg6jtDQaAUVTuWBnRJOoJxXydPP+PsvPobSbIsuxfadQ+aiJNpBlM1YLei5Iou0nI
fem9z18/J1WF6qkGZtCzIWQoiSKZES/eu/fcKem+WzfTZ66WsaP9DQVNTmKRewEHypZWUORbZFLj
wwHVs9HJVeOkD7LM9RlQVJ6W3PyoczcRHYGVSTzoLRzGjyHiymFkSUJFcBeJ+tw4uryQkl3fO2Wz
4RgLNkyGXx5F2eMgw2TlZCCwB7Avy3rYSkkSjO7rG9E9GzYSocnO1a6J89XoaHIZxaa1C+c5msJL
tQHx76+b2h1vevaREkWN26P9IwxanN5QJDdZUfD57jPeDZxDxP3oOceLoMzrh1Z8I82xH6vWQmao
ghEZRUw9xYk96/Vj7o792VDuY5LXE/gj9OxJi2NSmx+TIQgOSzuO3Fbh+Kv51XxEcGF7cX+RZfmI
HVXefm8IPzca8oG9EFb6/LBlEbEKRTR65s98xZPhzE8i2T0bt4yslSxuTCZu4F8bqKnGyWJen9iT
gS+D5aRN9XmrfaLjbGHfsHeGSyPR9/1mj9Vt78jOgXJQU6wLMC1j5ua0vdzy5mEiZ3cjY7EURXXL
/NTnAIRLyhr7Fy3U8rNT2u4uiZGrG7RnlPlUOp1xCVqHwa9W425h0O/Xr10h5Eo5WJmCMbEPaUv7
yCa69GgGaYnnoRSPjczkLsZoukyTDeDp8Yleu7soMbusnLF7cwosMAScp8ffu6tsFhFJ+VyDO2sr
d+vmfv84iHQjKKC3viByxhvRhghtGDeREbNBF+6dpgSe4sm8Ta4wb3PZhBb2xmUs7xgMH+QYvbaa
tR5io0fs41k3HWgsOaN9vEVXZt+4KEGF++peS6K3XMWn2ppyiI7EsmsVQvQ5CDWhJYzsd8EI490t
3Qimh90+wtWiCVHfKPPjh6zjiDfLCBxTR4+Agady9IsLjHI32ZI/XYprLV9yBlozEoK+qzV2lw7e
5OX3oyxDQ+/k1UsBfSOgcYNymlWjZQoV45XDEwVXmEiZy+9NxGW0Hrv2mhbVS2Tb6SUeh/QS/Ouj
nDNvwfF0Xw9gyPMWgc3vPdL5bm2HvRr43QMxXOuKEpoqmS9nhjKZlYb0xSNdijlgeueq0jxkbXIc
MZQth5b+0UBH8FImAU2k3D0SWzRsisSnWgeUQkDEuQmxSkcTlpLGM1g44U4a4cFBJ3amTcVQlVbL
NgiJkAzTvubkDCrk9xsuetB/3KWf7ydo+3nDFDMs4+tNw66dtehXq+41ETGHssTRDqw5//zo92tI
jdOtPvrnYCJz7/cGhGYCdMx7D8BBBwZZBg4x5xhaYpoY+u+tPQHI+v2q200oX34/75CCWfEH9R6R
uA1VizUme9ur7ptWe4JCl753BYnOjLhC+ipZ/tQFcj8WXXxv5Fgnu3TcCFcftwDQeiSeOhHXI5Ct
tukBvlZuu0Lh6K3VQAqDhSXnswcw2tbNtCMXEJ6s6Wn7rqSnC1E0f+PFWjl5SohdkCmU+dh0c+qz
TUOjAVUh9ZnOwQjLQ1UT0VPsIOIg2gudI1jXChQsatEkIeEPN9dIO6+0Ru2xcOwjjRJsrpXmkpcF
JMrqp+AqosQ/RU1h0LBz+s/4TogufC/p9mWJhUAkEtqREUN3HSb5ZwTIy6BqpyXNFRyt9QxbKVlk
Uz48uDTXW9t3VmjsOS8OBii6EeJedcGOZuyLHvEmBxJ0UHUQ70l1/9Srbd44zG0Y097KjjFW41QR
6Ot22LjMYXdToTY62+VHmb6GqZgHd7b5rFUWXZfXqSnbryqpm2USO/ldiuR6bUcmloGqiHfxWJin
SKfFwQiwXWoSzqnd+w8Bevt9MOcSmWmnfxreM/Rp/cUhiamsdCZOCf1vTCfFhmyRN1nMrx5IG1Zo
64Y86kOjdccZeBBXxzCsk9UwcOhaQoRFqd+RpbQdfZ55g3ytnc+zcqdjf6oZtGCm0No3puMvdF+9
H4FIZyRCBAlczmhLN7tX3p6i9yJ6Pi58TlF2r2S0cLz1OusSY5O6Kbh543zPxCKguS0InsGQiEOE
4JajIfANGlGJt8gJ8/NQ6uazJT7GRBWvVQw/sGJmt3SCdjFl+CXbjBZwElcub/5mQDhjikeb1Rwx
Zf7mO5Ha1HTct2ABkmMAyWjlo+JyYihKDq+lmSnkzzqbnMMIr/ZeAjfrtlE5tqfJi5A5NeTVAaA7
W2TC0n8YPicPbRWjYyBoKZqcfnRQtSHvzh3zoa58itW4MpztlAGh85jRhQmMWruBz+4jRUlIpt/a
8XQBtvzJ6p7gx9RhVenOOUrscVcjLGtoJ9Mqnzgj0vOt7g3fjYBzwp6tGtQzFMUBC9QMlzSzZQLl
7QDeBmWp7jKAsAYHNRQTuEofbISaf8LYUKc5vef0+9EQ+H/6qvW3mO+R8wdpsOyUmiVaVozttceq
qql8OU+dzWA6xa1cR47CwJdqxqbW6OmhK4rO9N8AqmRHzm3LxLeLY9AN2ZI8URv5PPWiPUan3xuL
88m6Mkc4Zk5YrFVPUiVwaqLtfEc+KaNEsCK1o6ZZT04+tls4sNYpQ6JwamlWoTtB7UZgdYn6+XNs
HExzFbpAnuiT8G8OerVlhxBy2ZtRcET6HBx/P5JFUm4Kx/tGQWpuLbt9A2rKkL0w8BFj4jqGugZ1
WvOCo+pB43WE7aBVMdKjnG8Y2aXHUUvdg+BEZ/iEqMxf+c/vleH4IQfkY6PBnQzkJodJdv/8SM1Y
OxczyiB6/PLcjBoCvmisdxivDXMnQ+rALtFIRJ1/N+o3e2fPmY7zZ56rCE/U25XZ6l9pT45vQc+n
tA13b9d9vgh09Bh2eK5CuttZxkGCgxxroXBj6NWiyY9lgz+1jhicJgUDGmuo9rYPQoVk+f4I67M7
Sg/MbVQnMCBn2iok7sI1Wnup99lZFSXnoyFIaHKx/4yZ8fH7GclvyfH3o/+8+f1aYiWX3iUaUepL
wB7yWOadOCrFajqCn1oEVcxwtjFgMQUjXiFLpTdM4OQutjsXievx90ZD+rouTKgoZj4dJiHo9FHs
Y9hoFllV6/Cw9X6v+npdY2UF2GKs3KmpVqmqMZNG0fH3yft9haLQbw4xjQCzEP21E4G/9umvPoio
QKTUD9S8uYdoVWFkT8a8eDG1hgliK+23zna/nESMn7xsd7TXtCuaW4wChMy6wEiAApXPmQtXBjLh
Y1vnxnFs2gM55Oony8xd6Fj1H0OiesFacggz48qomwY4Ilta4Zp4ndrJWMCyjjYllvVNG+bdshRt
douK6BTYs1bMyMuH3gijNZ299hp1oE+6Cs+yhUtlaxh9eC4MMDG8zd/1rOqPKb22falsHy9KEx+Z
D2m7QoPAOhnIRiWD3oMs8pOOORdKxpRdmWIma83zwDNMerYqEtSJEbwW6kSGgknzlfRESSbIeobA
MZ+KhUNYNhNSngc/Mlnng3A6dAaOs7K6F+yePba5e3KgP3UTSLLi/NVHcDWSKY5WGQ1++AyVePQL
YhPwKPGcSNyI4D44O+TqHMk034HKiFlCiuGgK4EjUKOIb2epeNnoiMY7r9lV0nA2+LWwFkAXXjhi
oMjSGFEW8PQnnvOwoatXVd2+M71NnjAgJqnB3GfRQP8AIsm60/nv6S+qdWZixxplEu802/30JnBL
geV692QtEC/M9C9NtbMJQnqfW8ZdXDjVCq2B8wCvo/7HR/XUEZJReMeiGa1Tgnscc2Cz0uQoL7k+
nJWNgyLwStge3h1n35ohGhPkwHFf5maJOeYRZTsCP0P1GfbvWF71Av/eAP0nVMNZt6ABp8Wdi3Nu
A16PCM9cHRvgf9YusnGMWREociqLmzKZ7ybYMxI92sa5s+fqLzjaxC5y51LQve7NSzd5r52f3Ifp
e2OUahO0ZrutKWVZHvRFGIXBXA6X19gJJBgBEmpK2q93CvD40OTyIXHmgAFASW4eJhs7tqIPd1xk
bf9ukb/BeVksBs3VlsRcPhajQOLAFq38koZUiuGqhhIaYd4aRdNtGwYOvJtc+4NqgzVCRj3NkmE7
9cWqr4sd40xjbRrpT6Jr75W2jzJJUrXe2YeCsm/0dRKObWb3ZbVNbPQvrtcOmJBM1vlgki80azdN
UCPf0R3tphm3Pg2OKe2EHZPrehvyNpa47dHYprYZXGfMaBZFYk3FHxvwuArLHfYkqYhd3Jn2uqss
e1no4p3dCVnFgzDt4AF9x6oGzMV2xnHJ8Iy9JAAiDfUvXOT6UZ/Z0+TQ8DJMzZtXa7wdwuTOLrX8
FuCHYnZtfxWR+ur7eqvNT17eE/XoyZQ1SyPiFa2Vb0sidWGPGsRPLPy0JHlFx9GkmvEbqZJYmrNz
Dd3OIo5CAxFyMp0LlsnOhpBd5/kfxQS5UdvR7dZdklCrcdApSwBYHU25KvO++3bppehUNb98mNC5
bpnu7Gh14okfdMGczS52GSEQB2vktDuORbKsxGxBJwJUcyH7O6mWHIQ3buwpXAWzlIMYjnFHl+un
dr6tyH1wesPcNDWQraLymo3pKAKps8wAr3Lqprw9A+CqlhlG9PkHuTwBvHA1SzCPbJLpZ1pgxewT
AzyFWbV3M/oddNgiDHEta/6QLUJ4nbAtkKCMiA0X5Vi5Gy8NwtUYehDVxjk3quQYj4kc9ZCFX52Q
q9M4NdrJksMGriQOSBPEKb52IFE4mNCmhZ/oh7lwAH1KH+dC3aUveWG/9p0s18CTTJq8zZZdItw0
+CIQcJZPBHC1iKv3ielX+Ekoygu7dDjblg589FtY+s7FTi4uup0LJjH7DPNrDMd454TohWVDU8+k
ArFq3rxN64GTbDPSMByVrboOIsFjaYM5bxorWgadxsSicsjAsZAkGsYuwgJ4+b2Ri6YztsE4mcfK
782l74UdQbwwPPMiTrZSJAjj7VjfdpbtLmszOqa4x5jwafbl9yamFIGU3BzIaHZLzjkYJll2P1vn
PeGtx54d50sIMPey6dTRJzoEH51rAXFIq4fCd7I13Z5Pncr/uYBtSkRxDhgdNcVxSBUvQe9Ue3yF
nxF2w3VfkdQVheOLbJWx1kLqTkBcVxXay6AYX3jcrM2SBwKmCUhVZZ/AsjH7sCD9qsFZFLX1bNch
3W/3tciFfZ64JHu3uAwzXrSOsVXQf43Q80Ifc+XgAlfANdRn0SoIkbrbEjY2mlu4iMULks1howNw
SZKQuBcHbE5lrr06dRBO6C9jMNLqJ81McGR1sjA8W250xz/tRVBLZi8Zu16Ogh9/EgEl8kuFWvOZ
C/7g6BGH4DnJIihDFFDS6aER1ea6sM07Q8TZSsDfpCVEGonYRQfm34RacFS762GEAjtiDDT5yLmh
MU3sdOaPCDwYYwGxNwNBm2XM69mbxZuVJBUHZPmpCfFINu23bAKDBQ/XPVj9F7vN93qanvGxilMr
G5QeiH+SiPhdV25iX0fhnDlwJ5Dj6ahLNlNoXaa0/UNrAQR4Gv34hXK3LE4cboJv/jVo3Q0z5pTG
J7xi/btAjLBUSj7kiUejipd3gV8HPxrmh0ZCN5FW/TaAqeCNvJJdKPahzLmox7R96h3PhUjj32Ux
emTuIuUUPZt0FUanZ8ke62k7+c0nivFd7ZZsz66oFrQDsk1qJUg4w+B50KR/DCZzXHR1+DlK+Sno
bMC7oVIwANbAGHcZzayaIo3WDUx+N43xTsF6ZUCOUdMIT11uL33l3UektPQsF5WJ0aaCFrDAVYGW
EbFLEJXOIrAJFHVGMQ8MsZNDaoelAOLcuMIRQHGmH1lCVoLs7b3CujlGWruxvU5Dr8jmmAec1kKa
JUVjPvXCv9qJ8WmY0bjQi86mfSlidFb5Yyv8p3gCJz2mEwM4BbIIkD6DRv3Js8qXACJ2Nep/goLj
Gib9JeToD4PJC6rl+N0ESRBrcXVrYfSRG/gAgecGkE0jU9j8wJtJ1ItDa6oQ7CG0xI3yOxDM1oh/
guqRDSsOCfetC+NnTDeeXZEJUel7/LE87BEKNh3DPgydtRflgHaFiW4YNFfPkcNP4Is5ACwNMNlL
i3RNc9oznoYZX8PlMqzmQ+hsF2CDJrYidZf4FlWFywhcZnvNmdNHuG5iNOhkVhRnpijBPvbSR0Dk
+PSmfZntWz2yN48xeCrKVIjko/vutxj+4EYnS/J0b7Y10v5yeIHp3n/95omygNGGqo4mCS6ANsKF
FXC6IApzZRnxIfBJk21Su11mbn+q1UesBweA6BGKB/8lyavXwaIsVW6Fyr6vr1w6JNEwEmPC/gm6
PuctIruVq75rHxc97PRdEeT0YXnVq3PeRrRyvOxuCggoS2jnbv0IRwhaGMw/QB5rnNdx7x+doYUB
ZlMaJoS/Rag2dmlIMA5tR3ZZvcd2PHyw5pgbgqcwgDebup4oOJPOI5sNH1ROoyhW2kmHxGAMrIdo
bLPsEdGVBSfQfWYCmC9CysBdaeXvGiG9zWwXs4L2TIANDzyyWMs4ZbGWUHQQuDBqvLlrq3kj0YrV
O6vv6Ojd3Ni71AbzLTQEKz2sfVxpI66qrDPh7GvPQDRma3d/ZyYIWQpx54C0pi5UDCoP3NNYRGWd
4XD2V67fbNXkfGuq4cGbxXvV1qds1DR6/dldaxd0UAQ9dsSnCPaatNyRIbAhgC0XXyK0s1Ogn4kP
rRe14nyAt+w6yGoZBYzLaGQeRV5DjCn++CUMMMIYOIFNT7331iCwRpDCvqQcqZgNdJgmxJVYT5zj
VkUZlb7UdIIKU7S8zW36hsg3eUHBouUw76clDhTEdTXSZCm8Ryfpn2QHbRIXZL2cKrfiDWLXS0cR
8eaV+1ZaAzJYDSGUOwAZ6/UtJmNKFBIPrOkbpeFTPF//XpLeF1JLl3ZgnUXNhd109Vq0+plXxGbZ
Sad1hU6o15MPUAOvhrMPcFBKRjp1LTlTOIRm+T7bZeQFtB4RGNQ0PsyEIJ8Qtr1RYxKm8VPnyZr4
0pTsenhpU2AuQ9lPGykCgjZaa1P6ZH84yZ3yxSv5vUvTjd45swSYAB7CYtpzbvjD1cOTXOJEzlgp
HIttss3Md9+CmTc68CarYwXkG87sH8sqH4guHbc446LMJS/Iee3dfj+1aEaT1lghRL35WfNnyLat
S1xUhT8MzkDNOeQw6eHnQH1YexgA8Q7TAG+ufnNpFZGGlMg0UbV3o03ee2BLMNDlvFKtixCHE01n
c1NyUpCkvtPuqNSqqpFgBlIDCzTQXhcImqZnnunXMebv6iNRB1Z61d0UuRiAE0Qe6qXEmloiq6oV
E7syEeW6G9UDgs4v90cJ4i/IWEXfhOe9rxWGhniDslTfF659AFxx8h3jHeuru4WUVa7d1IZxqLeA
ya12OZQuugLzoXfbewG4YjnE4KBMjive8OhZEhTtb+CU539G+MIdFAMBK29fNbSc/frTDWKGJgV1
Q+h3NcRy7xHtEwg4HMKYp5Z1HfMCeWAKM1ZvJj+EYFgb3ilkZOKsMi8x578MUCI2J2zYqPHEcPPl
Dxz9ZSo+ApzvjJYgYxTNn9jOHvyA4Io4JUYlpVnRCOA0cl+J5iHU1Un5+ZMZdA8sSpDWNwY+Gyq1
GFjPjcIYw85D0Q7PbjQe9LRpKRHHK6vsKSN4WxUsoD15MnpgX410JDqMbUKvSnRhNde8sZ8qde9X
GQCFYOXbGaOU+1YKzL8JbOR6M/mcNeQ40VNiju850SUwdb6Lx6kYUpiH2YvjsgDUWntgMaFatL4Q
4VzkVN816Ch65n26n/5pUM+u4RvdTBfhP0KOT7OtvqzeuG98LsmoWPkW6RvaxPvOamCMwiDEm/qQ
sd/jfPhU1vQqPS4I3xBYQatV3g8UnXqxaMaJQDMuwBK+jAdbeGMguh0H851GAQBp1rgGf2zGyhSj
VfacQ+ExUbfkQQUlIqpmTlrZZFq3Dbo7Q4V7gCw717Qfk/cioDXqqV5bZ0F/bSKBkcwFB1No6W7S
srdW9/IFXDRvPRn8ekO3HLjNVK96SmyFEpTfJDTTfdG1hAL8mpDTgogZc42T7Wk1lUBcYGW4IKIS
pFgE8jyGXvYaVeTKaWV+7GRDjEXBc8MLI80CpluaiU3LeKgM3Ge/rdSW0oWLCcpQXVj5vnU3g9u+
lvVAyrCKyOWCEDdnslc2GBGlvXYtIfE9pNQCw/M61rODhfZzleUNJ77GnFascMNSr/rnMRTlP/oB
YSx3vtcwQIyR4ddTv3aN+DoThsFq4AyJBObDMG6OdqDWeWjhDOlRnHjpPiGl9BySj6aaN7vqtike
kV3cpw3I7YmsAVsvd2PmI0a05ZddNcGapW6TxDCoIIzmbKf7cSAmxQMytPC94pg5kEKnIft2wrnQ
QA+4bFjgl2OcPvc6mpNAGtXS7vbF7FKqPZgcxL8ubWZy6RDETAM4KffIKitQgPSCaTJZt35ooYLH
PeZxyB3IBab1IDjOEGQZrkUYERFvmpfSE6+eEw8UqOidBLMp6hAEAIG/02rJISzYWRZ4EMVMaYuP
6BTbCNwQmNyblxGuz8kW+aF3SayPDQ8Rf+NiEekrVI+i0TaVlckVUvJNM5bbsjZRnRqJsRxS1rFC
IYeJSHHt22CH4P3oFQbsqYZ9JpDx1UC/W+WAjhByM+mfsa1kqQirVCuchuFZ9jbvIDxWpHF17/pQ
ARGkIELNtA5d4TGQ8gWzEYb8ef7q0UiGwu1Sopv3sgf6lDaoc219eDFM2I0oRQSgnCZd27bLxCaM
zm2OpXumdKvJpdMvmoZWSrPWBHWqX7srO4HyWTni2aCOHmTXPqJFL8xiZbK7QLTwTsDUwlXdEcni
yUQjjhZiDXAbELJKZ8Spy3STGDBPPX+8hIRbJjEwkHS8RkCo9z56SN4eQIji/CVFWY4UWfkczysL
MCF6XI1W1T3RfzRbOhLZ7TLZmEOHXVYFb5Oi1HKBWbQZTUS8XVwF2O7Zq97QTmzdqThrKiTZllnL
KtcNe+Zf9NQmXGhOFG86pZHGkY8aHuiMBKHB8Xc456ibxFfvWfXOlA2iR21dMUsec1O+EPK7Kmrw
hQ56N8Z5b85UQrybjZcS5LgYIA+E8FqjEYRtmCKgoPfwXjP/nUc3dKkqgGKTeU0nTa2M2H7nenbj
iF0Ff5PRSzJdFo5OanaE74PtyINAZ5svssdPleq8yg7vebDrpZNx7qsRTScxOU5EDY4UYf2T51Ob
Ao+KHc0n+jvzSOXxM0aBHJqsxpbbju0UR1e3bAfibuEd7ceAIZbEJ8dztyavfASRl2KIC6tzY/rj
WvkTuMIcwVHlYYK1QW2gvjhauvuTmWOwzYr4e4rEyQ6rll1FOoue5hm4LBL0cvndl/zHuYNVBHYr
vSlkcIpYP7xUSbc3EswtmTOw9gARhNIEnq2/T8JMXxdRZS4snkWzRJoFvRQevPKeFe6RU0vEqk4m
wUUT6sgBYlXRjzrZQdZzptWNTUg6q8CktiFE8DHsfXvRQ3JcgjC6/VIBxqYguCQcyXbWN2oA1d4w
DFpLBO/LNA+yVcTzuIRWiNbCau8tnkHVPkGfuVRDY4BI0kCSFU6E1CA+qJKwHs6NDZE6lL4/mo/l
1Cg10lkYfC9RjforJkjtXLTgpzVpX61TIUo2otSgEYKvbMwZ5FVu8YJvGeqEqNZRgTnQoYFE1Md0
7zGd2MMVuK9c8gDoMdQIYak77aiHQevBGggjeUy16IIlpHr2BtFuCZniumB4vErH7FgICs/c/xSh
9wXT7GjU+fAcjy8+6hmMjMwp3JE6PEkBnPgxCU3KDZhkogtkHuPEe1+PzmMa3TMsVo9NywjBmFx7
Y3pbqZruEI7TJuzTiJyb5LuBhlVXeUumCvRiyyIjYa6nu9h4DHWJDry7mhNKRpRNnGMmkAkF7qlS
iW+KguPkYhbMqH5gPkf+thXlg6NDjCPQ5qtB8t1F5D9NmecdiD1fFAGhwsY0rsuwbNe5mvML8Bqn
BqmLHmj7ZgzpIfvlG/vM2QAau6r75iLadOMEqQD6yV6dz+lhVqMPWBIGsvsCZjqcEr1VK+x307DM
le8OzTprWAQmG8JpafQ7qr13MrdgQ2GWhT+k7pB/Nas8d4l7jImzq0wbyTMaMlVl3+Zxop235DjW
bRHhnmQCoihCzZEmcjqGLhgyypN9SIN7JafS3CGgAAtIgwisJg7KSe/S5eAFD0mSrro2KO9bAoUh
4S3KWlUwJ25J7kKd9mS9L/MYT2RPiyevtmGZW9uYa7q1FLqGfpeF/h4FgrWlxeotHY76WvYa+ie9
bOq92aZ/UBN8Mq15tPghsuFxfap5Ojtazx3z0lljMC6LsrlFZE0QRFjeeUp2u3Sek/TYNQy3vLcz
X6wrGT11XO28jOljP5wmZyjmA9wuG2b5XIUwPTT6cyhoaozIUhzTIlrZY4+kw1du7NZ8ZTsgxNDz
3vo8eILta2xUDG1HH6HrTWF6sAPkEIWQW58nBGInvjsw0Q7I80Rs614EwEKRT+IPxpwncL5AkW7v
KhIHalwXFk7Z+2GqdRoLNZcYrCq84Q0ElhySdpuupFuGB40rZGviMIBg89iFHkreBiOXVDbnx3gp
pI9opAsQOaB4b4P8u5DVutSMF9sNWxaxjn44dXreYU+JxXqqEN/Mrc61W0LBMumZh0aBXaJnK8yG
14QAZUHBT8zAqhP5zjQKMpU8tkIqV3tmBxd3A8QrojWTPTP7tfKSu7onvIlONXFvtN+FZC8kk/3c
T9ZjhDBxMUyQH9Iclo1f0/wsWmZcFpswRx25xhw8dwVsTh8gi7sGzX42uQ4twPou1AWhTEUNPfQ6
FeW7btY0tjGhL7LyaERxvw5ZXBYiQiqRaeigjF2OXG92SkCrp/ul1dl1cPTPwoemo2nM6CaYH0Rz
I58yin2UckkB58ngWkJ+6MChC53Wv90CaJAZEkCp+F86dPyu95PScUdSYeFkcOlIJKZtb7XUu7gC
6b6TTumaeMJXemM08qJpY1dozUL/T96CvhVRd+xtlW6Uml6TPvwkKR7Ee0nAC6HBTHxH9syUVagk
fV1ScReIbVgEnXgLmz2/DCnVUG8mV9w5DI3lwtRhJgUF/U9PY4pTzCyAvq4+Sj3FadO1e0S7wSa2
aeyW052KS+9i6ZKbwFCHsGjvtY51zKitXZyH8U7XtD1AXTC3khZ2nuaUxzL/6CONKWFf8bshW/F/
GzQ20wTVfhihFqjC7mmc3OMo2FCJt1mWpa1zcmiS4zRaNn0IEyw5YOqDx1Z8rwqE4b6Pgh74WT4x
gGRIgplNfNZ1pdYBKOxlXurXRGQ/CdyRS10R4m3O7cywfJd63lBd0783n9rM0O4jFer3bdikZwjL
J4QU2T6ehEXaXGw/+aO/8zRah4WxRNYz7UpnIB65h+jhIHi1yEIPmVmzmQ3Mn6MBQwFNbgePi14Y
LRCZ3FrHKLruZG7bh7ZpDqRrEzzJzJzLfj318lpk3YfHqhq7bKscgp+A6mTLbJbKhMVrE8cNrC72
dtN9twYUJ/zDP9LdBHKMt52E+qliT9voMZ58fbQxc3W7SsXXwaqCI854Pf4whwz9clHQxmjiDWvc
ATM5fEKXkefkf9dtuanM+oC4+VN1IQKBrjsivGEChFtj22cwvQPFHCNHZkXS+LtoGXZmfvkxhsar
o+N4hQAVEI0ZdI+asq+tgz0QzhI5GUZ+CGtAHLM44BhUDU2T6T6q8Ct0SKE4U/Nbh5tWMgUuU3OV
BPoHEyXJXIGYFd2aoi2nk7sKP3QXaAOCHhuMM421KZFwtVSl9kkwPbotph5PfrCivIdfrh1DNTDZ
vj2z2RBVN3FC0QkdRXumtXa4q9nq1Ezus1yAKn+Zg7H+x9fwP/2f/IqgwM+z+u//i8+/8mKE8xA0
/+XTv99ok+bp78/86z7//hN/P4dfnIbyP83/817bn/zykf7U//VO86P512/mr//z0a0+mo9/+4TN
PGzG+/anGh9+6jZpfh8F/8d8z//uN//j578TIGYR7/V/DxBbl+1Hk1fhR/If2zbMfj7+zzSx+Uf/
kSamaX81DGXrUlpwuxmD8p3+p27+9hf1V0tzdM11lG6atpIuOV9Zzln8b38x/mrzVeW6LDyO5kpX
/1eamNDIIJPotOYAMn6xVP9fcWKaQzAZ0635Jd9//+0vpInxe1wKBWXoTM84G/x7mlhp+61roxgA
Hgg5X0PxbYMWYT9+qDtlnrqsWJqQnnPIgR2DoihGt6oVb6oZDrRRHttU2rvOD6ItRR0OaSSOXRBl
6+pKTxpqoOScMA62SwcFqG0RY04s2zLc1g16hMnZ5yg0Tp4Wkyoz9+UrM2dmkvwJusQ8xEaXLyp9
1NZDO7CzO+lGQyb5oM/DZNe5ClCuSaJDZuxphdhpRlC9Kam1yv5oFtpWhTABEg94FUPkOwf1w8OQ
AoFH5TTQmAK/VaViLmTYVYkEoCkSiAw9Oi2y3JLrQKtpLyLa2YaUsT4lLnJsCtJRc8utjoJem5Uu
RdXAxk7dp8lQSyF8lJiKjje76oR2a6EbZbgnIBIJ249AUYDPwH4A6niXlegXwvlPdEH7IiSbMw8L
pXFKZ44QSDh9sY44Y/aypWM7bf83e2eyHDeSdelX+a3XjTQ44AAci97EzIjgTJGSNjCSojDPgwN4
+v4QyuqUsqqyqnrVbfZvJM4RgQAc1+895zuZKO/n2Xuu5BDtq4od+pTFGvDBVGyNlhmhpGA8jxI/
ne5fLBeUtMfvkPtAgIZKooODhPwgia3RYLU6JC2nDHEOE5Cny1/Dceb2YCwDZ84BzjqIeGLEfRwx
DKdpnR4TRb5hEobPXV9VLyPLLdYu55TkbbyvHngf29tG4Pqz0++Dtm+kX9Nv1CaDiKUDeTlOILHe
TEPqHfJWhmrhfACYhvtKkrRhRZ9lcz+ntMD9njGGzEiOUDZpVv6dO1Y2aBekOmRN5Iy3Q4xi81Ph
tJ8sIh53Q/SYj4ViF7ZtoIodmt75mkLJRQAArYeBVgjyuJIHpeg8k36s9jGaKeQ52kG+3ZY0ouUZ
+bwJapICJ3eHeZcUGr+IV39NEDuCO9AfXe7Pd8ZUHSo3I8xBOS0RUfQBvCrf+cFYXvnq2Woa6+6n
deX35fe/ij6/K8kmWyL8lkC/Xy5R3jlYnJ67/C8sU/56ic4uZ11vq9Xl6cZeE+07Uz1jjlb3bcvD
GuQXDHVlbop67D7ZNQoczELx/q+fhuPZf/c8POFJ9He2YwnPXRa5n4MHmfdlpSBcmub6OXXKN4UL
dy3H7gEJNfZbGEpdD6FAsAtbtn9bPSKBGQf0AhFQB8iXEPS8ZgVC4p1q5S1xykMO02edStWuGw9m
SxIcs5IpQGkdoeXelm27dYkwtUAeGLRhj/7yT2eGeLrH/FbmKliPkfwI3b7auUuqKFBaePjesyJq
uKJbQ30yWutMVrCmQgK/GqGbY7f8k0FgoNeRfqQedEndNMEqU+7AjR/J0DGr8/Z4+ahNM71XLQ24
EiWtGB4jzyFtziG0y85UcYyXj/74FAwD4N3by1eLzg6p/v7Pjw7zYHKpVl/R5vONy6/bSFEDABMJ
G5w1daZ7NL14V0InIGERKny/POvLR398auEQi4LY3wMYnolGMJ17E4bdmuEKsTTt+I4S3V5lAkfF
lBVHv8P3gDedwVoWSGc7mOm+NPtnGwP3TqQ9e90Ik3mgJsCrBVtUrZ7SeuTdDJvqkBLC6Cd09OUg
q6Pwhur4x6fZSMKeKQ+eV2CTzYvqCJC4Ol4+8qmvtIE9JgsX4l2hF+ydy1msFEKVyW6PIB+74+Wj
P/5JJfC1ioginSYfxVDrrVKAKC//lL5/z+Ah21eNd0IBDC6rJ8aVEKjPAUC0nV8VPZZpFM1rTN7e
Vg/DK5ti7Epllq4YfxAqk+KmOE41MDDZRgsPbhZHDBxiQ3CmhbH+cxma8opcu/nYVUFA7g8ZQXTr
7CPk3cuXL4yNxqegZek9SwtpgxHTyIrwIG38Mp1OoQHf2Yr0Faz0CNCKFcuj47fYKVgs3CT9ji70
fHlF1XIYnAZUHXGHvMwd5nHyt2NaVEHBCgyE4TR5mYvY3Bb7QOS8m+VQHBXggXS10kP/HZVodeVN
zX50YrVvG0pXmyasjdn0prO+VGFw7pfzHRkIJ/flw3E5p/ymZmQ4GaCGoWMfu8irGVnwkXDoCDr3
Mgp7fJy8a5NhmVeG9TW5SGCS5XS+/KPb7vePSIPANyqJJZPLJfHHN8KsG5ExGcUGGmhAZ08+o9Xg
UM3OUQodbHBblEC8+0qsdZ8ccjnOS2OpOA7L++SHdLhWl8+lM+79Xns7f+Q+FUrnSHWSHaAg7rGw
tyePwHVdwv5vg/jT5Tfw3QRLxGgK3ZxE7gTZQ2gJ43myP/wikFvhcwfzFw3WYvRlWD03LxpYvoQJ
o6LnXD+6mf/JKjrjlHUPaW+9zmkMo94L13ni4hrlknFIMtFJEe0E1zY5C2zRhyk79LVpb6bCIxLV
ZEEZK03b+dWBbb5BeIx0sHsj7bTekmdNn2iGr8+mtzvki4S8TdstaCSEDZpqQAB3JCSQ8FIRYhnW
OH9X4URzSHK3U90mVwzigNXdhLHxGFhMgUupgPdiIswZ7eQSUbTj8kh1AoazmD8FxNj53vxe0A1L
23jpKeo7PwYm7C1mn0hZa68vcPbkASPHGYKQUW6rxwF/DzPzrH+YEoWQlGY2MzYogU5qfOlHP4Wf
sJrtSm2ckW3QFI5URi7WnhHFI5UBN0oqnUz43r17Uimr0JSz3Y4EhiPRyhuvAwfsTcTg+CgCLvVI
2yfV3sAWsWa0wU7UJWGiyBuxSYVA7kbvhPR4cKFrC9TlGXfxHlqDc4pMsoQyJsVMbc5UfjTRr615
ktskNKyNHeXyroF46FP4eBb5Mo2JEtwzqi+6AReaQKHLZX0vCNjZc5951xakMpIYGc5Mcjz58xVT
v3g/zsYno2UbOTc0lpZijJcmTm1NV6aIvqg48Xkm7kYsceVZFH4qKBC2GGZb4FiETAy+h7aVCeoJ
oz2hJt1ByEoRRIFuo+vhPIFvYwGTyE4Q4JF+RRth8CvnhJic5abJGU4kXwIEbddhnn6tjQCqLHL3
zVAixLTzwf0MaAMfhx0X0U3bs1EOIkXDURJT42Y5L6ccYCua47HOs/RcAFZG55Vs0AnZpF7ntGOh
6B+5WNCkiG1XtunG6sByK2HEL+7nanL3eROUJxlQaHZRM68HNvhr19V44sEzbJIGffFyrC5fMjOA
sO3QfZfRq2tbnEch3bo4OWctreUqpX4d1Rp4nX1KGNpvtFH3xyaL7p0ITruvy72jgUgX6D8PPtkC
24F7v+D8bPLxRdCwG4kF8iDrhP1LPcIPBof1HpAbk6phA6fMOWmQX9v2FPqxfR/0ZKGTB3kcly8q
mVvHqo+2JD7SbHIazjvVPF3qvtiAVVCblnVVG7xlbqNeYPjr66j5KsJDEY3OwfFpoqRh/e7IR55Z
BCPh2CPy4LA3d6gR61sV1p8qB/52nLg1eGiNWNV9FJWIN8344kWMDaNwYlPUf4qcBP23YigkS/uL
jDCnkf3H3Gtwr005Xo2zvCYTmPEu+0e0RkyW87LszmAYt17LkC4IsXhpKFq7Qx3mTJN8037yEoh3
4ADCzE23oLs3qnGYz2tESkzl3/rEDHc9N5UrVMu0v7viLjbzfVSPyd4gxGuNPed76UiAglG8i5Dn
bVouobUqbVi133yW5VQvfuxObblYm6Obeh9Z257bujvWYfMj0fyXfsTPBbH1ayFKY8XylRSmaTms
7crz2B7/XIim9ijnqv7WOljeHfHdGQ24lPF11JrOaRju4gotTSbjG6TV7rb0yu9micO+jwjgGzdo
ggNUgD1dptj8jCTd2aR2eagjagTEFHR5y0KjdM3O/91G+XfaKI750z5j6dL83n1Z2kD/63+s6ZjS
Nvq5ebL8wo/miZS/OZJ+n8cI3HP+1jiR9m8WvQrXZ4fie9I12Yf83jgxlnaL6wgLHYmpLAdSxE+d
E+s3aZmua5pC+TRWaLj8rXn0SxPsj6bYLyeh9H7ZDilhE2/gSOmQwq5sn2nTr2fhkJtz6RouXA+K
cWi8OPDy5KXLiBvR3DNn/0ZYZF0CPSDi20IXUc3pCVPsFz8a7ibWdhKxyS6c3fTNQX6UmXiXhsx/
mhUxFrMTEmxXcR+f3mmdkHNVcceOwMsyFElvQzM9RDPRtB7jpqC121UY8U82Pcc21Ig4mAe0/9N9
PcuTNNWbKyNQpz38xCJECOgB6wXIn76lZr/Eu/DTzIdfQtc6R/ig1/CnkxXxFI94/Jg1p9z83Hah
UiOzJ2d8+c0h3qU+mzxX8riXb1MolT4OFkb6dDH4k+OyRnQ1up0xRbGeIKDwDJfGCIFrPdYZ6nz2
Eh5ZURaBHNQVb13R3LTQAscA0mVcF7txnG6swL1yM+9m+QGI+t0q4osK/BQRW7yW0W3VRs7pdTsi
RLy8IIsUxnU7fWGyxfeVM6wR7OGaUN635Y9c/npO0qJF2VMkiIHdQNRrKA4TozueeCKr6zJv7xhN
v7lezdSzdolppj0Q5KBSsHJ2MViOjATztZlEb8gZvvlu8sgd+K3FgI2MrVOILHqGKSJ6SwaDBJLU
u2qVvqVxtpVj+Oa6HEzXatSmqRkCgWc+NFZDnq5RPdgKlKOPxIzBNDObgL61Xl5l7+Az7RHYY6S0
qavHz5XGWNY2/lOfDOg7UTLN8A5gYPCmGCjDR8Nhz5NgVq6FmtCD8XughtAJ5fqI2I/w8V3f2XpH
a9kYIdVzx4GQ02ZMGvnRWoe3ujGfkuU0kV1/ViaCcCQmy0MafUwfh0RqxanMXp/3MXU/lO/tc7dD
Ip8lbxMHp243SZXvS98+5knwRIeMCdCER1jQYMd0yNEyMbBwZtzUlfOSM6CKAw5srpybyMDispx1
y3eX0RIqYrGpQn7px2+iBCJenEKH8vRywEhNvw4Raa+4yNSmgDlGQFj6NKAcrNjvd4M0ECBwN8jT
4c3tAozgvb6WSh1lhFPIGZbTMSGTIunwfM+cYz537JHc6MKctkXf7S5/+HK4ZWN/zygF6vnsVxyt
NOciuTyvNOBcb6fi1pS3l2drcAOCAQpEzccLu7zogJmNbOJ22wXtkzNQ+f+0jP6DrtGvfd1ldXIk
jjppWp7LHfPP90jPrepgDhnfDw6LTJC7FK7mklStni6P/9ePtrR+/mhR/f5ors3KSjOKVvaf1kKa
VqxBxBuuxMSVq7luQtREloeKTO9M+ETG4D0tJ81fPyyr+V8+7PL991diUsKlj/Y/x3RqWysBozoo
74pj/obMbyHws8799QOJP5UcPw6nZyM1pFHumn9+gXQ0GGF2Bdw6m5VoCJ5Shw4W/0+lxyA0gsWb
0dOCTsMxRtVGwNXaxvSIMPXqXzwV5gJ/96JdIRkmWBxupgC/vmhd4Slnt+BwmSzZtd2VTOqjP7Bs
L89HRLzdSV2cwWF9z1KCq9qrJJQvy7Oj/3AgmMitOMkR2z/nJvPLf/HsuFn/5bP705kwpkQ4jCbn
XZ4ynCoMTKmkAV5uZRBTr3pucGDUkdRX0x7Fa/mvHt/+R08A+pTDiegrC3v1r4fHnz14xRGgedW6
V23T2tAKO+5b7cSdcrlMk2V14c38BtJmhXX/3BKZ1BqaJQueBZDjiK1sYX+38RhB3+EU9r9AamOJ
Sh4d13oCCvJEZQmUeKoC1n80UDZ37FRwIxmNL8g+622fzmezlSebO2Wx3CaWu3xCrLruq1sdzTcG
cOwVgVRU9tBrCT3uD4VbnlKcTAUeG6QJbBfMYctclTc61HeXW4rwCZPDYYSBkFuNSBSDBf2lrPjZ
KWYRnQsCKFqaUWEvb2XRFhtkcTB14ze9HIPlgz597WTzFegxjoLlZuc77o2IJqQq4rWSN5dbR1N9
ZMJ9QG27H+KQtLjlZpWOw9PsZLeZdJ/q8QO5OfLanhtD7wds50v2AN2VKWG55sYNI+g3M8yIUhHP
k8PKern1zAAldtPMpyDg+IvOiZHUe1S6NwG68R8Ps5zEl4rKYKq0Dkt8G3VAq4oj6S0nbrQcesi2
Ty7INclt2G+HQ8fS8qO8cVCTF9aLbkg8JeaWFYGjf1nbY5hPq6JdfjtcGZSO6x+/xT3ErREI83N/
fS1Ywvr7i4GLlIVYeQzzhPun9UkF9TyPNPapcCi4+oGw9dYO72fFZxWEkHVi1+sq5ClVprpyVfLm
ae8+CsrP9XLnWg4FvMaPoDX23sQJsxyEou3vZBE/TjaGmyGmuGxc3vrLtX8btuZnOPnrwU+3OkAE
FXi+sXU9sCFT/NYZy9rQcaQ7M4eJNKyN5bAvv7oUnjqfTiaKjTKOobGLGyRlw7qMeYchBrh5AqCU
d3XIs7duxjti5VCUBy6orubccpzxK85F8uZI3OJHsuVoL38ZUwx9wba6M6mARm4/l4qxqblXxsFy
6rechOGg7vMi+wwfBliNpg7CF/8AD+zEEojQYjm5p9HdVlH0WY9Ia8WCio7f1LLsGWH91ShJiIdT
UTfN0+Vcd6oPLQl7dghw1qZ6uNQkNKooatyHzOI6wdXKy/P9p8l0nszlLVmqjMbm7ETLhXgLiP/N
5eF9bl5QgXmlA6R1rz/LcLnL2X2xv1yMJAy8LauFLinb3O5e80xWdk7NMfHWGvq9shmiXS75quGw
9Fp9xTGyvnxSJSwt+TA+kalwvHyFFKCEc3OvanGCAdagr7fellUHNBrbWCrK1A+/wRwE82m8guWJ
lf9I2NMb++8nY9LF3gGj707tVQEGlnGbvyp9i5JpcStiCchXoOPZmAxEas1+dMugi8atQWjosjz6
+NXWzvi5c1gRL5dpacG2JbVjVQkDJ0so0fokpIqweKXL2sb8hn+ARuaaKcrlQoJoLldRd9s1WHGN
HhrjZY+y7CLakuJQNcM2NMWHaxu8M9yucciiAOVoxQsyspw/ukifc6uhfd5x4va8VX6WgFy2Hxsv
estwqa2YBam6zCmJ+QQOqVejyxFsiC7HYYTtNaUEBSybs4QlNWiwT7oJkAzhEZ6HEeWyIlyu+f8W
SzxNFdv197IvukV6EcZl8fOmHUECUD/Kwn+umHiM4rTsXov/umqz1+LbP/zt30UT0v2NHbpQwvIk
MHuT4vaHaELwHUQUdAU8T0joBX+IJmgLKEa6CCYEihzLcvmltuwXPQXf8kyLsnSRKjJJZSv/H+z8
bflr2Yk/lW0/rQTfkmQkuqa9dAZ+KjtdK8jKsIjnT1NV3/rWB6OjYxMVqIDEe2KYL0RavieOzdoV
Lm7Xk8uxA+Y+vZCJwA9Pj1YS7ctSILVzrgV993XSwhkwrsGoP7B134UdYQGF3tM+fU7LheJCDb0R
i0eVhqCD1Gk7lD2++DJEWDE9kidx7+vi2UxgzKbZhs4gIa4KeUKhKFFjpIY50j+YqDZYPsJeyEPw
y/JjoP25ShK6w07nP9mEXOe4xWLc3UPIraKsG8Ga94XYyReh1S07xfOy/1cCpp9nsGj6t0HeL8Ck
Q90z91DGoRnzL3mevBU4etZV9l60DWpUi4swT8uPSUeQIYD1dDe13+Srym2e0jEgjYQCAzt9TQSZ
ddTAXVjJHzpPPJbEhbHjT7/k0M+rZLwf4+hqCiIW41yvsJnchWJ8RHFImIFgp+8Qh83gj9VBG59y
CE6osate3Uq+3joEC6RW92C0+NcJFtG591zG8xsBj4dWVvd9iLZ/rOu9gdNDLmy+ir97KSK11I91
2+ytpH/GLXckpfW7pcuHTHAIqzF4JDfh2s2mAP15shkJ+N3mVo9UvMSyDgJnwWObDfe7NF2Y6QE+
mL6s6eon+T0OwUXgiJB4qp+HDBcLfvoDOkEepbR3mkTlzuqunI7voK2+SWzCT60WLEZMlaDIy2Bf
B5w8Erd17a59grWiKF2MZFf9/OaS5U7SDLcCWKuEVJTnMSRQJWt4h0mOfU7C+UXblHCmcetm5ilL
cF9FhkCuCFVZAwhY4p3VKGFOUuxQQjUPonefTL+/MZynrKNZMrcbpLZtpe7iMP5SiFTQRCg+wppX
6BOC4jsTA+b8Y16CGzI5vzZLYrUX0/UvT61fkr+Wge1wdLfXnZxIX5he/MQ+k9l1TJnbOH14x8Fd
9W2yeKd8aOXG9z5q9/i7HpkGYmmmB7DJWiPe1uq1QNwhjSJYVXXGSIpdPmw9ZiPFrhbGQQzmy5CR
BSCcKxIunjOzuw/m/hrT3QOGCIr0Mn/OEGmK8d7ys3BjGPNjNOT7TmV3IZknc9xl62xKKIyrx3Ko
4ABEw7CJZHKkZN4Mink7uNqDia7YieTZt4jxDtqC4oEsQVsMN2h8mcDC8IjS+4HyWU1YfezoEHBm
9XXzMSg82Eps6bZP1lnEvHmkLtzHSHlJJifgbOn2kw9D0tkqabr94NX7T12hz8TN0fPvg1s78dsl
uvaLgYOI54tafPpuIbYcLONgJtnBrODetwyRKvMru5Kt0ta519m9mOAVaVgmq7LP6Xw151rL92qw
j20c7jrfuarItV2eKBozJLDeFeXv9zSSRy8jGi7rz3kVfpZanKUfwTZwQNuIE15rWoYEJEc4ecHu
ZTQwfbt6aNPx0ayNAzNO+AmcYgbzCEOrY43XyMTzCojj+8A2EhLbkTHMSdrXfTc/YeW/Sp3pK/rl
fQPZeaws8BDGZhLR3uvyf1HJi2XX+kd/4/cV33EsyKJL01n8acW3pRk7oR7nTz3W6ZUDawm7/+dE
kEetgHTwit/1WJwTz93NQXEOdHRE2bJJ8gFDpbv76bZ59+Nhf249Xx7tz88GdaCDbs9zhPhzbyf3
a11T6JqfzGQq8bJx/gGfs8PAYFfhHOrB2IZWdm7LXdTi1azyr7kIT9UUkMFp3+dBf6dNsYb0t/3P
i59/Twb6T3/q/0EdqFg0m/+8rLlmfvH+Xv5czlx+40cpg16TeQPnh2kL17KVXNo1P2oZQ3i/EQrG
2yjZHgoaOTzO3xSgDgUQbWrFKb1MOJY65/dixjJ/W2of9pO2jevZdO3/pJixLqqtP04mx1UIypa/
YkrL9RShOb8WMzy5mm1d946HvrPkPoSlOWWYnqCiZc5t0Fse3uyBRZcAGXb5DoU9za2hkRsbmTXg
XE+olkTaurL9V9PsvOnKnXzu4r0xGN0x7cOx/dSHdjg+Z7r3SByZwD8hgrAGUd9rO8kggplhZ+0S
ZVgZ7uGo6GnYewUODT8DYHBDUx+U8OQnmGxdmWT4/XFJ7dqmkuNmzHQ37hTVH8GttFjU3jTjAGuQ
VaoWu2YG+WqL2dh/q8uOAMcZiQ4NXvSnLRtzX4920mzR7Sg/3xUxWh0yV6pcmLfZVLexJDPFNvXa
KJOECQrbmOfKsHO9U27aF7iiVcqGNHTcQ25UrblFf0mW8GjN5SPqOCc6eKFl32sIcQi46Q8PK5qI
bPy13eh5GwyecZc4C9g5TYsO1JRTPFlenrymusreao5EvnJyIZa6w2kg64DWCejuVME5AofyiTEI
PoFRJu01hBpWeRZvF2+WNy1Lfu4N1ug/VkQLFQd7FEV2UzrNTIo50tHwoHQiDbJ/rTFIdklox/Gh
rB1+H4ElCsBH3AYdyhk7SA2x9aFXYi7rnFbMN8UsRtgEs8b8zwkCZMwb0T4cZeCX0QkE/Dhs2xn5
9hsWTgJQICxBWNwjd6q5aZohgM11buZ6ZrmXk9wwaAncU2V6QU1h46fzLcQBA9DNrET10WYdZKGi
qgr3FEERMFZwAVx/ZbmTDLcjhSTK4chh7hx5SAaoNMKikQ+eNrlNohLpjbtS2qH31Kiu87YJitHw
epBuTrYYFhYCy8LGyaAMuhYTYUI/MMW5XesFKHqMFNWtaW1qkorrMDqUtt+HR78tICgo0pWsg9/Z
6XQHrXe2DnWRch7bdpbKM6flhHoJ+bXpXgc6dLHjBmykDbKAX5wcaOhRmQUN0EaH9YuRROGCcY+3
U5tuE04P/2WG5U3zL2qBjtDjC+Wt1894feemqewrZ6q4ipyiMQuCB8HH4yTObMQ3IdAQiAooybiK
QyBnkLRqRwr+OlXie5pEaCsRaiDAeULtBrxzCNDUMCvMphNrEXculDh0FCEl48YUGqN87idlv3Nx
S8Os4a6XnqQeGFJhEU1TSGkNzOfKKAwTe8uEmcESYxZgGOG9XAdu0zdrshIsb9P5cY3O0ZhzhWO2
sBpzXI1BOfgdcd+AiLG4zgbTfbTmDW10pE051GKIEEkeUUku5pNNhu4cuUk5SwOvSooNY6DbYmSI
UZAoj82+wwH0yTHG4cWw4hTiKKh+gS82RHTz2gIzV2qrcG9qMnxl7oDsU9l051YW80MWmpBmcZG3
KVDkocZriSPTI5GoNJum1DDgprRzybLsq/QqBZtGYtWI8XDnkD5M/ILhRsmhAVYw30IfNMt9xMRu
hg4dCGV8C4uiHva+H2UepBqgbupgTNLpeAGjIb/3jOZ6DGh21D3ZskHWMthdkfJdGbrFCfmyGd8W
sreTB9utKjoYddW49OcK/uQ1Wrp6rskKRFAnthacTyvE1dqO5nVE+PkizTWmIvXXvVOMrtirPmnH
p6yqCOEyleuV2ySKpNym2B6mp1CGAd0gA+1HvO5CXTBBjV1Eo+Pa0EOUQWgomkpcpVT9Yt45Zm+W
xUYIbQ03RLzP0aHrRSg35RjZhD9NgmY1BmqfG8K/6vlfRh4/3cPQgzAQsRW1GRRH1AJ/Ks/05Ejd
WuFrYqDSlHkziVPeZDo8OwLt/OvM/qR+DVx2u8RbcMct0x1mUlIK7wLCaht1NU7MZ2HHBTHEkV4n
0KzLIiysby35qQ0609miUYp+m+s1TMOgZ5xmjIL8qNEcFUe2ZmmDFqkDI5EuS2NljrgQ4jFWVKOr
aEj6BrQ1wqzQ3OeVzv3h2UkREESAoKYC73e6bpTT653XuhIblpWCU9w4ICNz9vFd+gqBrnzLEmrl
jcSDqLtVaRRmc0aFZyBkTMJ2bDNm2DEuaXSszUT57I4kW2A0HaLjZIaS8zJJZ3mAJD/j9uT2V59a
K65ozzWhLwSmW+TEb1YMQZIvlXPioRgFjt9/EzxzxMWeGznhcYCpOjy4epi+ZNAbaPDpzKk/GIL5
w4PKVVHcxwYSfmx6I2dIsGYwUJUfuD1b4zua2AnAghVqTWiZTSPAxL7dvOBLDhBApJZMPrUudpWV
0D2SRxUZznKeF7QmWx9GMAYTGafWoya00ltlkZFWVwp6g3mNRsoMn7yqFNVrlnoQCGOkRNUWT3Ll
X/u6gxfA/gWNE0Ts2TKftO6xviXlFEZ3s9Xb5RnALMtvhQ7PeNbeRAg5PvM53g+Fz24dxzsKaX8T
s11LohWDmyZ8mxhCqc9+55ffDG3I/v+ipv433Ff/H/mqGEj/VT39uPTs/uux//b6S4Px8ls/amqb
4piGDhOaPwRAP0pqS/5G78+TPvaERR3mY6X4vaIWFqohG0IgAgThMHNhVvN7RW3/RieRPp4pAK16
LCP/kTBILvqjnzeLNg/rUJ9TnXNzp7Zevv9TezCMiti2pv55xFZqP872nAW3BB3FNPJHr7OZPIS+
n10xuTa5rwDYmu2XOUawuIp1PGTPcdeoL8kQEe9AHPvkvrcOkXyA35uhPVR2m5Q7EaVNdI2rkmaf
GaDhW0M9DYthPajMMWjCG07dfW+R8hlfqIXisIbfBLkKkLeRe0m17QCXd87X2dCh3Gr4xrik6FKU
dXttBR7aUQD2AxHDPssZz1tNVXGCh6rrXQAiv9rnaSPPxAr61hPWHYWNf1B+cfD6eja5MCJtrXsC
LOx12UpT35cMEHHO1hNQSsBolnbMvWFRKaBS6YJm05mR5+6d0oqNNzZRhbPvxiXumnnn3qUXTcgK
4epIof3KiF7HQeQ4ossMyFy62B5nSnavBIgVGKqKH8iodruDFXJb2FSJqKwtwIgC5lgd986OQGc/
vMlaC9llk3UFyiwff1xOQH01wAXh/mB8AzxfGnvhDj7UnqQLrGcDtHBPGgmgnnNfKqpAyyHrdav6
yq4fegUd6WxTPNBuHHTm3sbCtLLrdJQ+ODAyYdZtocPoQbgVIb11gCX0LW3niZw4RQAwFgoy1Q8F
IagRLeUiK6+j2PV5arahWfIm7yl1CZ2G+ZTqZW8zfZqsHsiROQ84TlJMd/AHWOe6dRpk6adSDZjg
26hhlBSx1apXVKmAYMzaLTvYn9Hc7TL2N/kGAL6nd7FVeJAiVGc/DkNYYdpSrGVkp0EpvctQlo+3
neWZ1Rlru6fBsCRNuaXhdEEC51W8DWPHfUItHTd0mIOln4myHHzH4GU++6a89Umbptq+CVsPnXCH
iHlpJRLGfd2HSg6PZSyqdsl2wajz4CeFmO5UQLTJm5EuQJAGTEVxZdbFYN6pxnXI6oJ/DXhqDnyf
MqfXAX7eQC3pEV1BFwwZc0l27lVYRqkTAepqC3H2c1BppI3rSMTDZhC4ju4hjLduhhi/8JJd3qRk
EuztMMkfQt7x/K0qDLADRN3XU3eYeDIy3rkxRBpSfG2P+a1kC4aeKOwt4ztq5NiagQbM3CkI0BsC
WoHKSATsNOFOEc2jXhva+lQaHaThfR3ZmnR06XYAzMqBV42qjnbhuQ0jK+6Io5SExUA9y3mNIu6A
2O0La9YRRhJRm/FeZb3MRjSrlbiB/4S0vICfMWxlwZb3qnJmz1h0BgT3nLse4QeM0zJL3MNkm/T8
2rGaRkKa+CngLR04P+sUjXOcdJvENcDHkFwYjAUzhdDlXEuoEeOvjaXj/F7QnRjeQf7WJYjdIipf
iWSK5JWRp2616QOjn1bCrWW3N21jZEMFEZ4w+JmsKGabgbUIGjFsszs6OiWX8qa1NZkOZNnGLXp4
Kn7AJ3KRfKO9ePDbHjGBU0ZGuQFAqZ1VX/rtdIMNxp0Anceqopk5ja9QE4dwMczn7yJ37Qenl052
UGDeWGOzNLE+W6LX4jYC0OicejXmxr4jn6j70rp1QPU4TsD49502hGRVapV9wDeQVSe8Ya1J9wHv
5nPRjg1PwfPKlCvKMaqvgUsW12sDodrdklHuO8AZxi7f9XbjiTuzH6V9Yzkuzv8hqRvWoABfbIP9
0N/VRIBPR592/IdiiyD2qJGD+RN9GBKqwqmh7OiBiucHdlNEmI6tzp29F3aN+Db1VuuTaxsH400w
he3XoDTx+qtETN4haesCfBJ81CUBrwRdzRk+mrs8mPxyawZw567mQpKZ28a1sr6GEwB1ovt4iTv2
1SD90El6lJkm68TOhEfQrin+dbNq5j6BK4UHaVpTO9nDsZa4VVa4fSRbwoa+wmKcnAykjf6sz1Ua
MoTJ3QrTBRV2097WCSCGlWc3VkL6eee6t0ZYBaCXZ7eocOaMk173xgSNi+TMcjiEONgg0g69bK6A
vciayNRlNOD1Jj1yJkIMaRDVNSvpNZ//N3Vnshu5kmbpJ2KDxpmbBpqDD3J3uWtyKbQhIkISZxrn
6en74y0UOruABLqWvcjIvBcJheQizf7hnO/YkzF+1JHODj7VpkIB1dqTq5ZOmPoQacWRBMSb8z0C
UW+aw2xxN4cxcFjFM0dN7XZRMedfRWT24sr6hxcvI0+8DwZBEDJMZ2XI8d2sqhny12uoCC2eBaE0
f/px6oYvmxPACFa70hH7oRDKLzmm1fQ156fN96wHlyyU1Nwdc+vGMHaTmolnN4U1cdHMpHzPZ7Md
PIEOVBwXqhUbNWeSV/C3JYzxQquo79s6FstRHTNC8Kwy10nOsXE6IUmwLWYFiFybsMq1Uu4XJ7MR
D6cc+wEfk0IpK5eqv7SKtWgnFd1s9NnOiq3+NkRkx2TCSqtHMzhH9LhEczPDRsaq7RZGB3VotZD0
r2bbYV5qu2l1gQ3ZRDNIVu8F44GiNB/ZR5brNS0MIoBqvE0tO4FybQ+ZM3LGqYratGD/FPzO1eqU
88OE47bZ97Etp8NCeAxY40T0SaDSOfUQKrtOocOG3O0BcsiAXJDzF303pC8BIloXdQWbyaTkRMhL
Nx/oOJsvs1rsGWzaWBUhydGJvVu4/o39knDD7EgAqsz/qNL/rSXhvyh9aDkxDWtcgKyYmejqW3X5
rzXfFta0OJX9x4143+r3DFJuwxlNb0+WQWTK4sVUbLM/jiX5zN4Iwo7iSv+n0lIabY2ifTmjzYz2
jKKM6uG/P5f/f+gh/u1Q/l/ZDP/z/6NOw2Rx/+8H9z4UiBZ8w//6adO/yBKev+vhT5H+/ddJ/vYV
/qPp0Oz/YVi6gXWA5tOmU6Cq/09NwuYrULmWTdZDKA753f9n07FN/23TcnXBfJ0//48mYWtHVLgL
qsoaBymB/d/SJPCgsUf4v7oOIZiMouEVKB9VYf1XUcI0W6OlN8W+srRDRmRYL8f0lrsrIzLNnihv
SJrISVsv0+neYr1/GpLyVGZivGsidy42U2cPCP8A3VEnbFzR7hwpPrae6JhOsJD7eH4v5virJQL8
KFcKL3P5sBaF9FUECX6jF/GdYl4/WoqBaH1a/0i3mR/L2SbeZBVs/davbuQLOXot78mgleEA1mv/
zz9OS+P6+KGG4z//iMqc1p4EHF9acJfEYD9xwKzXdWnftPY+T5P5GE91/v5JqiVp32Z+RdG2HNm6
Q+BTsy9+Phftm3Wca7e45SnfGrR6v3OHweuVmlgt+Cu5O0dvvVVuwce2GZIsgcIAMdNmm4R6mD3o
NhL1DqwfsZObFUoGOBhJCVXtvS0wC4hox7h8fdABMZ/++UOx1m7XOXCj6pzMEpyf11Ku8QOjbXXv
9o0bYoQGMCcieaTaumps1Fknls9lNq/3CmZMkoW5uebPeruPxQhBTDDAjMTKKDABH7gaxnOkrotX
rJlzbjMdxnlrD2ST5ugvHRzutAYe0AyIrhFheek4hQkwAJ/lqF/YOknYhIsiTc4sX0lnncwsbvEC
31rQMfHzJAFEXk2ssd8XEzAvIrZNGupjXqPWcBY5hCzBpwBjlgmakHloUUojmPTCQAsowrIp4uMo
jc9+hPBgpO50VPv+V6Pnv02EnBFH+B+wQSEpI+2jmucmINdx9oef1rTbYNTyl7atSQg3axFw+cHJ
1a3RU+f+uWyd4UT3FSqSG5mHlbQexQyUZON74kwFlqSqHrSOxC8rCFDllokjo+mC2ZCLSKlRQJIU
nMNQDlLcAt0IAw++KzGj2y9jAE2BzMTy9DbRw7qLH6NswghdSz/q3OtlIBE5W4G38zVQpZjEvuAG
yEwY8W5NUPUofNERnlTxxfwJQDU6zrZrTzmvAKLH5kY80Lcz8ZjI6ShpJ4kFpU1for/O2H1Ezcyr
pOGsAHuVznH6nE0QsQps+655X5rkecWOkM7ZeVz6I4kbWNXzzW4+rsUexyVYS9dQjrV2TzLlmI0Q
LRIblq5FfAUJuHGmHGYHh7QFjTNgoBsjzB6v1MM3uUwP0AasEBji1WDJ5dnGiN/GUu5Egy3HfHaP
0pUoFFyCSaJYf21BF7BPuGUFikkrM77QaTBlJqS30mqvpcT2jLXRdhZlAv5RbNeU0jgn9ehvgzYa
CH5DBzBOgV601tNQEl7dKeWnNppXMlxewcZ82tFUn7qOfVRXDuDOXQd2+9rIsJFCBNISV75oMwCm
Vp1kM5KT5VYUP+uWn1PawL1Mp/ESVDck+S3zrjQHjziB6OzYyetQHm2gB6fRuRsVoMEaaoIPAH0L
EJT7IvaBGyqXZD9nDtELE/gp+nW2NrX15qykxjcOx+joFju60uzEINwEibrOAVkfwByNwEq2aSyS
fD9vgfNTeSFjWCuAlu6fnHfWs1Ic2+YEC935miZjv5GYFYGGROvsTxjnxaFL1yoo3OHFxTDsrZNA
0TMR6ijwek9Du59gn3sVpLqxyW8Z5z3RfTFS3rjaQTI4swc8Lfyn0tcS1lr6i8NxFuGqOGvQA7cI
x3QEx28/juxQkwhIMt+zPOkT3Y8itwEI68wgc/du2QuPQb96LKyqDeyIRRDlMU0AmaNNgn+tIpBV
0X44M2Diuog144xGul131TK5gWWwElQBh/Vds18bor6rBWWtuHVr/jbn4h7PpX0w1B6qVpq+q3F7
mMij9dBAL7tqHHBrg8IldyQOQeccVzS6ftSvbCR7YmGFU+8bGbTT0J2cxXmNOvIdhQZ/VNh8E8rI
u1xHn5S7wnf6pdj1qhF5Uzc+u4ppo8trH9ehf58NwiXbjA4+L4mAji1sX1YrzkP+0OvDFFi5A/of
7k4yGs8S6YU3FNNLbzjfxcSjrk0Q6LMivRHOARVa2D4HNnq9KX6L01Xsayf96UkvWOXQeQyPE6+H
elb19bCLSOuuivUDhseXXaQRvcGDWkVuUBEMxhuTDLAcFlIeSiAEDOIS7GBAoBmm1DedzewlucSm
i1LYmd+NEbR41CRYXstrI5tXNWdqZ2b3euAgdSQYZuLni4E4tQwS20IPQSWjeo023JtUO4DwZbrf
UQIUhn6akiX1xpatzmyPobMitWlTjNEIEYuxUR8S8i+WerknRv/CgOumGNGrqhJdswjiBIj18Ll2
u+uU1l7Gdi9MHILt3TZjd9gBPImJdUkzg9zoojlGUmMTNa5vle2qkPxiwmMH3pDZvlSgE327M6DR
TtVwckV6RosRFAPDv3UykpBVJi9jYj1lNYildNW1oDB9YccjRsoFqM+p0qINW8V5V/fqAVprclDy
EXStrTZ0v/l1cPPXXpUkj4/aDTZcBQ+UNtUqV4JNrHU8j/gyCXPy3LSEoI1WNXCXpgo6mGBe0avR
0V2/ZgKstwU5RkK1I7JoaJF9eaAzZiviYE3xFeMdR6uO7ikiNYCkNKMjT7DTrI7HFVUnUwo/STmh
u0hpDhhAr0mHym1mqxQ2ETqr3lbAYcrirKQrdZqscCyP4rBqBAakgnnOANgB9cU9bftfk9m5+6pd
n2B1OF6XjJhLxg+RLs7RjRSYD6Xi+IDFx5Nrvk0rKU0cneDrlcHkBdCyDQJ/R/1KUt9b3jozUc1I
6RY2OHEfuuTchi1rPs4iWODu+tRwFQQEnFznqume680zow8I0vpp5bvIGGxNUoPmPJxTNPCoIBHB
af0gvbV4HdZRvEUNaTA2qUaY/wCPIHCo48qXdkteBnKBsqt9jQiWo4pWJlSa6cj4Dpcmakmf2/cW
w8+xoJ6SBcq8VIV+EtNHeqY2oYIr+qDv+BWUdgvU2P4itXEOCsyPG/ugT1JUaku8qSueKrue9q6F
w73Nl0fXVV9LhU2vNGW8q8fuuvJ0DabFTtr4cig0rvFK0ocwvjG2al6UdeNxzH4P+YJItk2+S2tX
OIt1oYY82I1T+kZGyL2hMeOsJwZx2MyBF8fDR8d49oE5YM98TV6rxG4OUf3IPti5KtToHijtJx0k
zIUCvh7xiRQ3BpdaOABy9cG3gXa170qighZleanzrAVWZ2Fajbvf8e+kz6aDzYjIZwoKXIJ0iYrJ
xoNeEF5Fqq2zE2Y3PCbQCHYjBb+O7j+YpqhlSEJ3339QoIHujQdEhsneNAbjpHbLHQN+IEbwjpxY
SPMZl4X2TMKsxrhup9bqi9IZ7W7kIw0taQBlXmV/yL7QL2CzIgcpSEroIXlLgAVJtNqecfwRuvSb
nYTk3+ah1ZE2qDEcNg2NFWGcBzkYI2RBM3d9vxMTs3A0BMQKxdlbCy+No3QkGOnsJM0YQA8mZlHZ
4GGxcZuUxya9pBGRiEk+qYe0w5FSW4B4lynya0SQJF8Vqm88RXWWctZRT6jqRTozjE5z5LkBA4xx
AjtVraJCZKixyxakEa7bvPZKzxJyeSmrKvKXxi4vsUNGZ43VjWnJGfFAspvNZ4Z0nBAMNxaSKcOm
/O4X9qNtpkLJNMTTimIeN/Le7pIvPJ1MYGp+wOTYpFl+TEzxp06JdYYeaYY5wiyCwOeAE3gObZYl
Xp0+MvIgAsWaYTx1oFt1RnkJU/C9ujqOl4PHq9YE+QVySw9Z7xzUSycYCxnDGSB2sjfyFMsRexR9
HJrDIHTnIAjvdSujB0QjVn9Y8dFYIlM8g0H8oUUIqs973SleyNazglEBLlTP7eOw4hOZjDJ/LpP2
dYYqqrjzgfMbQkOyYByugLwQ1J1F2Y/o4hlBO6FZjZrzcXZIPosRu1lJe7Lv8GzQCFxNtNiM51wX
rS/V/xJxA1oMRQHjBayFIUW56RfpX94y6eWuAZnkFZlh4HYnvj6ytcEbTstcJUcrth4Uo1pAiYkT
nmeyW/jtELwwvvZilgdGNyyMtQzaePTUqfDwEiw//OKeCVVoA1Npr/CSPtK6gqdjDcveLEGegdh7
7ibmlWa2mId6Fg+RtPw8VQl5UeY/Mhv/xiKpsKHnzP1yGkOw5+wXXPj2NXm3wPge0e38cWmbCueh
SiXHDLuzegZYmj6r3LchnuGkiQn4zQ2sbg0WFiRk3/D793aaqizIijhc9Oozq/lcmGWrgSLg8rOg
HDG0EykS4+I69NbwY1eWu6UsrnuCXACNYPbh9wssxFKta5cTbCFAvfvQE944FXB2zZhnyiFhBI2X
KmuIF5vNTRNW1wweEacpq6WExtgeJKiGI3IicFdyCFYu2sHVZt4uJsXLvAIHEgTHmjd0QcQDOtNd
T1HEl6d1k7BPtlNddUC4ywGiEf2kxUMRx83Kp5W9iax5mZhQ2kY5Hxgxx0+M/m1ckU2QilSeLX5f
GHB3VW7qaFtqFozAw7Mc2Z7pkFbcNRRWY/6TZ0in42kkdlorzwkOWa8pXfPciwWfmEPD6nBa+nmj
+JUSnQYFXtNqJ99tSuAAsdv7Uu2pTLipPD2NoayAeZAZdJwV4Bp2U9x7rjI9pPqmAJzNg+bS/MyS
Us6OZ5IXRmVDpmB+aIAaWU5+i1fjJgyDIg3woMoNTGY95iyj4UnRoj9ZRa8x63CcWfTy4Awp9KAq
SXAXJF+tohOS2hIciEtuV0XxhZjJBA02sYNOXvvqxPdqmum+F/oNQq1G+MU+Wpvn5tTK9pQxvt11
JTwuTGs+1wo0Xh4BbCbkYZDz60O9aADSWWdAs7yWscE9I5ozUiaQMZIhs+yWoMvX5z7renKz3x0i
rtDLfWnTOVZLIr7gB+0X0TxkEMqXnObAIuB5A8ijR5O4C8gJD7scuj+Zf59rWWiMwon3gtivwDr2
FKuWwbZkAaJLzOaRvXZMgoN4ccrhNq9NHDLNaDDW8q/17tPMbVKBDRJZWMVw7PHKpVtNi+LlEDV0
FQRO/ZnmHJ6ZDUmBEfkZhfw+iuPkzDbmt9M9puJtVYvrVMk/oLUZK2nr9Z+FLhFjBfePSn8EvWyc
YHWhAC9jgX1BqKxWpZ4fYruf8e7yUKkm1VzbaHtgPZZX9uxrRvKf43jwR935njaoD86f3dgMrreC
PnpQ5Hosx9+8vlhDtlC3kbhlnCF/mrV+F61uQwmZ/4zxQccNQOJcvSfW5MMBQjVWCAJTiyiNplI+
JwYhPAu9ix5IO1ZwFYKkN+zAZVjl6sbgSzN9XOGFCzLBOQLGfV2O64Hl3z42C7yhJEXv1ULiYkRm
tLbU0IgJ98XmG5JTTjoQfLCSnRgKIUZQMFAH80OmrgfMKfYlPtWLNlkfeCii3eh031YUtQ+ZNb2t
YrwtVvoluWiDcXWdsHDKOHTJFCsZ0ARq1n0MbINZtTThnI4ScCOWSSTCzFWojnnXhp3j/HKAV2w2
Gp18E+IOh3INVm0dw2yZaxJeZ69JoX5GoW7J8o2JEzd+zPIcmUXkFtPO6mzGWe2vUREXZd5+jS1H
02CWdPlI5EM8jY23jt2fapzMfZ67p6J0FK5Iwm9YiLPyrT8TXV9PheKeRNemBz2zHpOaO6lWqRHI
RUl2nZxGroWo5LelnzQ+6NmePxZNUUNgi+GEOmBnucudLSjEMTvZwO2IsvqEJdumhvydqXTicFHd
AI5YE6g4OP36bI9zF9b91lu0M3E1ki+vvsHw3znLaF96orYFqg7A7E+mfeiKsQ8di/HWulhREE04
eLkijt3EneMUBxhbkx/PT1lZEG8448AE7nbH6/vXFtFPtaTA5oeEfpE/iYVrIhycWEMgY455FBoZ
kXIQIpMJGSxo1Ar1Jnu+rLTCNdemnSREoypxuMrnPp0c7gRgu1N+Kg3OGVt08C5zGCTEjnksb+Se
8eg3ElDkL2wI6XSBu807Oi4tiPXiNdWV76EriUFxkDzaWy7U1C37xaQvQqT2x1QQjvHdkIGrkeqi
fhAr9hto/mmou5cxW6nha/4mPhhblLjlDcQJZWQznQUhiW/t7kzzT8du0VM7/u5+IYNshuDX51EX
ypUs9io2h2AZYiBn08jgVJ8vLLCGXZ5wIi4xjX/XcAC0u8mkoHUQvkAJpoe20SoFQ3koaeV9pXQV
fkWg1ZD8PKa6LCFjjP2BwcnG1SVgPK/eWjiZBDMI7maLATSaB79IbBBmghdSWM+CwER/zYgdHtfy
jThEXyO3z055EUYDahW43WELZ5iEAn8nInC9P+VK+UHjRYFHZlqb5oGMTdCXKx+fXo/wXxQvF8uX
vqndusyZjuJv3mRY6aySTIJqeSkW3Hl9q4Fi13+PqtkSPSsSrOHtD3JoNazNmIcIRmEJisOuNeL5
xPjR838mEu6FtRxzqFk8Lh21e4saVbC9xnndPeBymjgVilRS9EmWj6k8ZPW5U3s91FvTfWYEE7il
6ELkd5BcjCGgFkH7j8o1RS9NUARsosR6JR/5p7az904TmV+ZeuQZQ4rQVRmnY5J+mTHzjJLkVJ4g
c9+8x7HWhgx0QSJwOCvRwNo6HbQDG9DBk9oTjI08gP/mBODhhK3YhL/1eSgdgrIzKqjUhH0QrZED
Vg0Am6JLj174QyV3Fljd/EX6ecYPXSOLPGlDxvGF5lAodH1WTrLfWCUuzxqH3XhRo/xXYnXGTo/S
77TuaH5ZVPtb0uaCs25cLQkwXpLEyckolATYTWyUO9lZz9Cb211K/q5vONmRqYQd8EoEtmFsF/LI
GFrnibBvJW0oYZT5D/cBOQ8Jt0JNjnicLb9UMEUZVPtSkvDgODNlf9yd7cwm/rEiroTM+/U4zu/Z
jCqa6s6EX0tZxdUAtjrXH9pNbZpIeSVEtQXBS3yjNjyiA+252MiuKWxjDiPOSTC6PwjKCASqR2UP
e3VlD7RFSXOPKCrUWVyFDBONEdOomclQN57nfkU8Imp3a5qV51EDLFS0XUicJU+8me/zZH0H8aDe
hPOmT5L+tSHojTfGbm2YvS1uyXwBxAOANA94A59jW1Aj5LzQ6HJJW1FJhdZWnv54pZPSrQfHkvF5
sBh4mMNLLbRzK6zswHjHtxdisYbkbMzY0mXa+YbaMtBLy+EgemzoiH5EZkQ0HL8QGBVHExPAbuym
gKHhlLGfAREIKJGgB6+NChFY45wEStQ/jINC5peSXmbyXqei+G2uxQsQULIiO4NzUrUZXklqmxbV
PUt9eKL69AKmegpmVvLIusw94SLuo9VTDZDlRouET3gRrxBkfL1gcJsXefKASVT3jDx+Z5/OyinC
cpnmLnkqdj+FSLILLWPauKZ4LrNlt3TkI0fEco05znujbZ5dg7m14fJoJp0WyoLO16hZ5OsKnlOR
7nAvAhJziAGOrAO7cPFriS8qUjAfBSNp1BnjLL7EOe7QgfPWvHbzs2Ex8nUN996oWD6H+CJ1ZMst
wzmfiNtbjcyIJYL0lcJcfWL6wKI1ylNk8gA1jXFbh+YUsUM61AofkgrfsG8HfjaOk11npFf3BfPQ
fYPhCp7nyFDu+EN4U1eImHG7F0OdHmxidweTMF/L7riACuIw2YWQ61mTsFFkDd0jug+/zXDMzhkJ
jaLdxfbQnyLK6hbTp6Ax9mTn/q7jeDNYkxS6EnS6kKiC1m7fOnhg5uJm6og6XGVUQcWalJHgHaRD
WhLzJLUd8S/n36R8O4E1JG9JrOdvzDEq4nP4sCbrcybWzSfZjwqDVx3ckPQrAt5OnATEy/EK8k3q
B9AtzA9Ng0mTXgR9Ee3rmhMcbPc+yTXVzwgQWktNu6mNzRg/K2hmem7iGhponnm1E9Pdo78ZieOw
Wkt5cs/6nBmXVOYPOikqqwC8nVsz5Z78q+VPC9lXLJnZgTWaII5Efy4S8t1714FAPd3Sobmtjd0e
yLTABJIJb0bgFtaDG4hiOuO6eFRg5KKi8hL+QBW6cXJb9o8uI8+9Opt3sZD6U3AK9NXnOGt/NV0z
2UiMiAsLbBSlcj2lnPMc2XiEjdXwnMJ47brTtAI2Wl2KjUyhaerQTHnSXjboCsQ4N+lelxJAmkXe
eYxlPhbyjYYBWOoGE9HP6z/KxaYDvG18N+ZJLZmaabrD/q9hxJYqrAQ0f+oMZRvGsxBM0h+3GD7m
Qm0CwL445DhCTwuq0OZz2Tzh2It9UPHNvu7Nu5HrZ3Mkow8LAbC1UQvojDQ/6cs38KGbaumh1Rm1
96xfphy1pUPSn4czJybgmr96KojBEqn9yMRUZ31KeLb1obOX9Sh4d4pJDIhdF7afK/EPXdQn/RV7
D+7qLmIxL9eDy028twoZHdYpf+Tk9EsdURPu19jDKHSuGuXFipkl4l3Ba2/f1db6ZsCp+9VUqAih
jibuatJWMLs7/fSQpMmvBWr1vlWZfq9Q6nqNikAt6uMUrxeplb6brWdk9j9pyTid3jcnSIb8MTG+
tk17WdqZIXufPBdKz9ZLe4nrhXZR/ajHl8lYv+eJ+NF0+oxj+WUkg3KWlO22TgexLvjhrEHXdmVq
/5DG9kIzJ49dlf/mp4VvrlQ6QbHQYpAlnTQCNWt6fILHBrK70QfYC29g1zokpiG88Xg537DNs3pS
2axT5YyeUKdTPw9E5kGdjczxxib9uVL7RwrdyMsbrdsZPbtRgYeoslqKfSImHJtdyTqyT1Hk+LQb
kvQyNra7M0oGka7WXzKi3aD/sHaPSVQoUjwGMbvZdRbnpNGAwsfqSzMLNhFuwfPXHR3YetSOV7zQ
f3sZncU6fCPlO/cAsfnopg+Wklfkw8dUUW+s1AKBQYOypbk2JnXOCDYIQp7ysnIDqa3XKcqrptBi
uRQnWQFvR7Unv5vNv+W45VfqBw7eKyFaDCWW1IV3+xo7S8Ao3nnYSmv+m1Tfiln2XL71vUlZPwra
FBPed0sRTSXn1ayUmf/8UZOS4br22FMxhYbsPkocRZGRi8uMa6Mm4XiHCeczG8pbPoqH0Urqvdlp
H/aW75M293p039AgvOTCfobkguaAloJI508FtWcoanXHHOIXhreVQVKJukrTw4Y4gZ4U7H2uvgG/
2zUEABEyN3hlQaxfQ/R63xAngmqYQWJxkIvL+eG+mqoZeZoDdlkqucoSnUVxrsKn0BYIHzgF9Tfm
dy3yRuc+WtDWzOJPEtMUOgys0PDvcftTpve0VOlON6pXtgLYLWMeDUN/iaX22IkuDeJJ2SvVa8Ib
hwZhfSkE86F4jQBR+MV2YpWyrsKsyV81ruaoL3aOq7+1ZURvsK2kTUH5NOGV1fPnrJgZz9IEiAy2
c2TMtwGSiEbWIfSAyJAt6MmvlBzfWCVNIV1I1lD4QWZr+qJYRuLuqL7y8k8JbxJfJjr74soS3W2+
+ttzX0BZkHP9jipcHKueCkufuBVX/KW0ir2/VSJlEQHVt97hDRXMPvsd+QK7WbVuhhWguSuOCXol
NJLbdRiWbP3SktkMDO821hiQhCkV/x7pxiPCnxPqfNtbEGyLbVvJLJQZZT8SAcYJmPmtUx8Ux7qs
ZfpnkTR8WscD1t+SBKER1t5Xo3tzi+Wl46Z7qFm9ifUlKygCWmf9eUFdR7J6k/5MK+ncWcUYe3yK
NCojdSDO3La+0YDcS1bdsNv1kOEOP2WLZ7XW+F/DdCZCi7KuYH+xmneVUhTK0XSyoLP5sZI/26by
1DBoaG1et6YxBXUV62dCeHaNKd+Wlp1r7OxYiOnHObKJM1hv8YAlAjr/qa/iR3dIV1IxstrPi/ca
mZU/OQzTekOlIXHVH3hNX+AlWLBVpxTvrB+ZBKay/5lIb1fysECsi02JI5iEza+JVZytxY/p9FVq
1rdhyTei3KygyV5F1j6sFkWbVmQvuAU+8oK9U+PeKftemrzI/LqKPre5DWPQL3vknEhu0p4HvtXm
KtbllpBdjCFZgfJVf5ioWtX4o6y2R4t3lBy05lBIMobRwB+6xr0gTjtgWtyXoEz8Wu5qtbqzoWCw
MAggLOrLulC691NzSTnJaJMor9n6UwXAsbsguOc30ZCFMQwv4wBCxSRiEAoECbzLLZLTfZrKev/P
r0mU2Z3V8jYKuME2x5vI1sfrJafxlvzgQ2oIMAmSX1N3v4gNOjgYwkB+uq1OYPN6js0O8cRPY+YL
iCiXYIGkeY/U/C2K3Cc58GwsiBDsttxPuXsXc3doSd/2S0jXaO2mdz2tA2dqHmxzPMMn5NxtYC9y
Y4Zqpvzui4UuginXVDMLsvih9P2Ek8/LdPOD0fD3IiLi4GlECWzF//431XmJFLZ1ipCf1shqePsN
cX2oavk6Vtkd/f9oN1Q4FlmzLL9P21tkwXlvXPdBIQOPeKXLEBVvQAUPZgl6tbbqq867GuRyPK0l
jwzYxr95ySmeVny/FSGZjt+Z5dHt+6Nd/cJlcnLa7qG24y9jqela5JH0Q06ipWPvyHhAT8DARxwX
SvWxWMapikqGU8vHPOaTP87inVk1KVMRk7087XYytr9rh29i+moLpp6MfzHxtJ8xel5iKBNv6bWP
2aLksdaKvUt2NQx1W0I3nCVcsGTwXTEtvjVDtFNEs0eHaHvqIg92ywnV8kI0Ypda2c2K1LPe17W/
tCfd6hMfJR4HD9ZhfyGHXTO6z20e7tZsSBvLvThLFSgjPP8s+iuTAfoM+whtbgL5urTLp/xg5vKg
tSQywgTlkU/eMJfhEsxEiGMTFpKuKJ7bo9SLGacAz3/QlJp9QFT66tCw0+RYK5fx1IwtE5JDiWIE
K9tFH09tFz/LHUEhf12z34Q1S4KghLMWWnOA0un3CkUuTEb3sYsIDJHl9LH2FUNbjTzgilWEBS1J
y32pt+eV+7Qy8+cuUc+C1TBybPK7ku45SpVv+x8xtc3ojsRz2LAy9TJTY1NBzoB9besFkZKT/6lT
3MybzM8gdleVB0Ti55GrJemdow7bhZ0QH5PCQWdJESJP384tv0AhpEcZXjaKF5ShN8bdF+qLYkuL
t+ipN9QxEjyxhrKi/FFiqnS1GA4kCtO1Kk8zanCjmrHqMAyMlJIgXoO6W9y6QqGmtNXQHIpvBLj3
kf0Dmp8J/C0aKyYyqrm+oPVcvGVrOJebXhdfiAyB8ubF7Kk6qqoq/kq15Lk3UWnp6XBqFFrrSJMH
dXIumT18LLX715rDmHprB4zwKuf4ram5HNSIHge9odkzYaNBRWXalNxyFp71yXyWrfqOwONXp8nZ
q46J3lZIsmZsrCwKm0ssl1+gE+52Z16MgTnvICW55MMhmsBDmMSu9N1JRu2e88gCKjpcSSoL+yb6
Jq1D5aMmM6Lx0/lv1+SdTy7LR6QUVATolkamy7YlfyOfPevKIVEStPkVHzELKS1RnmdTXifVRl+i
otsYPgQL5KAfCX82hheyWigfB2M/Cvk6l3irFHk00NahZCSQOzZ+Ne2yIZHbh3FO33ApPk/5zL+Y
T4Wu46GQywtLfXhHLOw9htwndfETgxJmctYXt6weXTmxSkmRmdUuARNZ/CfdNMUmxRmSKz6JcfSy
YmE2LtECNNzoyjBfEgxaAa6Lz8Xcfh/ih+eH5RH6Y7IusrAZl4MeK4fVJLCgajXXW1TtLZ4X84Lu
ED1igiwKkoHsBO4qfW/rxXiayvUy4iPaElTRwaqZcYT3EUTUjCQwp7FXEj/ONPCHPr87ayyX/Tq7
6aNK5eLE17Xmt7lMwkW8ghWsh5jh80xum59iDTM7s1hILEjV9qmcyiubQKWLhgdFLf+23UA4PBaG
qFf/FiSR8E7/b47OaztaI42iT8RaUKTitnNSS2pl3bB+JXKmgOLpvfGFZ8YzY1vqhqovnLMPM99l
7JkrXTLznN9rYn8BXnQ3ZS0URb30y2lcrSysckcjwWZt2wPs8IJUDh98ozSpd9t2usc8XuNgfF+u
hRKVDSgs8cQL89G5BIkarnhjYbImnJOxt5VIxgAju4vZ3+Tkn0aj+Wimo9zT+czrvIsWmHv2Heem
sRon8YYIItqlQzvsunT6SJUVvvr+HVpC+45tz6r2SbLLIJOmpBzfe6o7WH4V36JyVPSKxi4y3/PC
53MMWoK5RnNfV7R+bLWo7QiLCllrwnsI7kaf1h8F+RYfJbDI/BmUqNq51KJj5sWLuPIp7Zg0mF4+
nTw2goybgn3Tz9U2USALIs0QAxz8Pwh4zMn3rBWTY+rKOzLEEHLXbrxv/BzGVgHeYCY21kThlMXC
3elqb+lcXrtra4FmH5cHsOLsL2xzWkpq4GVxv7MZzmyi0Iu3wMYyVgT+BhxuuRvo3MlxvY9t/IaQ
QQQ33ORC6Kg4dNy53t+3cfgRsjdHUPiVR2yvDHt8yFkmbbPghcQ5HHnp9N6R77RlS4DuQ3hr1gbd
kghMd9UaaA2AaDD//+6j4h/ERJeJuPczCwQKzYjuwUdvZyItQf+df7KJvI1EXuxbyrO1hc1+lXJB
dukFnJi5DslFX8WxutSePewp81baGxj1ZRUTdR9eeWRe5gSyYIO0pgqfmDZJ1Gu0G6r0DlYK/gAQ
6A//vq/igoBh5kseVqGkK8p1xvYE02V8N3pXw6YqiQTCKzucwlUnZbmN2eERqMpwEstggf0flbGz
T6Bx1oGlcJCSoAxQgBAixo1tfATK85m1bORYQp5SQ/F0dGQEq/lQ1RlnCqGRJKYBmWacvNJajpvW
d79Fl0MxStxtgU5nZYRWu0l6bHay0Q/V4KPha9lruwzqK7QeqEd/kqw7NZRouGpLyHvtS1k5C0FP
rq2GzBOEbVjjQg5fy1n3s3mslPFoTf0+hup7aPurz+m6FZqX7CbUh0SZzdEqiYlmqxXmwVe8pNa5
xI/0UT6xg68YSS9ZsazYOWq7D+HZ43Zqi/OIsLzgGM1R96EX5fHSI4n1gI06BqoQG99AQ+doHOnS
MW5x1/JOa/RwkTY/bOb+FHZLUrAFwacu3ItRSs4J1HOxq9meuAIxp4MgzhLuL4OccgXc4ogl1gf2
0Bu73u0vGlAFNEr/d56pexqoMRwJD17ssRxj20VqDp9M2BJgn5ZffZ4okC7DPxes6gbV8DOKmWCt
TbRImpWL3Qw/CAAS3Ssokz7/ZcA/tEfa2QCpwdYxIvUfgjvaxi/tbhy+B1y2ay+LywtbunU4nvmF
JRBsmr4kZ/PWIEGkRxjA6TXze+YuA0OUiGFycjEj7zB1Uga3GlXo2MxsqZCZi/KsNV1vFTD5IMSZ
syM3wrWj7/0YyUcbziYxesrd25r+OSoJiA+aa8E+9b5uaKoUYgoMPs5KB869WNDIDARWqK7/RtsA
r+6n7KWWjU1mPW5tEV9t2ImkNlXDqswFGg0iJ10XWUgc2zDXhr3FsRRlOOIGUXabogHuqLWxDR/m
IEQ5lDJxMJb2j/0Ws5x+nSQoRRz3BYJndcjcqdo19lOAPJ5QCPkzz7X5MM6ogwxvMtcoUtXRs2pJ
czPvWHmiXDQ3c1FidJT1lYUtn29iI1UskudJciWl3YeHCol5AlkTbZg8eu0sGRp3FWPV7AVTmlo5
A0A7Y7qEHkbLQW90D3aupp5w2ppqp917BRstXJUQhyO8ubW8VcEq3rnQDLwAeWpOJVXI+NZo/iGa
3zG3SL5DluxwiPA8vXSoKFqGtl4qPnQevcyhgfR9poG3slGDOze9NQiFPz0FVKtob8u85q6xLroe
3iGQIfWy5EeQU+fNFVuGLPioWv+zTet7XRm/eb5gsypxPzQQq0KGc9BttlWkvPNiUY64f7apGWKd
ZHJWWzFHV/hLfMJPWzIwSEp026L3mNHY6hwBEenJ6vaRaxm0TQno6XwQwW6cXRoiVP92Q9Br2+cv
GAO8jQNPuR0oVHVmnd2GbD+hBneXxDax9Qzvage264xZmSRqxS1kvAkUGspgNe3PS8f1AlTAgEjF
gqxR3tWpgnczmM6DjiSpdQrRHs5UnngJBamuONeq7mJq572lR/O5pLSmstILSD7GFgQLfTcM+KXD
rGQ1wo1UGaZ/7J0RYV3PxKzDd4yfN9jMvKCrAK3E2ZrZGxasjPLSdDdzpd1dJ0ygy172IHqqv0G6
v5WmwY46FoXU4Q9+N4+7eYgQE6fDloDAY+IYu7Dhl8CIgEQLAIHjY2yJPBfLQF1zjfKmd3FNTAjZ
eixsp+lsT4l78T2USHX56/ZUPIMO+q3btIhHM8/flj6aIggIIB7G6AnfyIEZ8eOghmeuHOblsYXR
pCVEC+9CXdKLE/r0hTuMfL6iRDg0597J7eQ25itdUaL9jtVTYHbvaRcBgMq7n9iqBF09woNwmWt2
GVtzg6hi/NbbzrPQM6VIC2QrVnXPJWo0zS3lr1vFzTasULSzuvsMx3dvkRsP7NEiv3yREueSXb05
But6maMj8PTZC91fJ6pcYGSR3org3e+ZZ1SKMHtzZQdMK5nKkWReRDSy5tYfBOaESjnrqLtnVXB2
5BkbCUqhPAApVNQw+2icWWkwmf4FXUGqaMq0xZnIN/TgOLgIlwceP6fBtVKn8qOU8sGxBpb8DtdK
y1agw0kM+Qwc37BQm4Aoncze2UVIL9cqYqZQjAWw/fEu8zp3Sx+PB/w3SpKfTLSftXcchvgPUlu8
gc71KVOEyYYCaudstBgRs4OpBVjw4BBDTO1S4/RAHjnTYa1k0r7mM4qxkHNBOekmSJB4iNyc99KI
f1wLETPZBH6MqsyojV9HS3ebCLgaAgccO/SwLL5UxRg3c3gi1PhIH4wo+jUcEPsyuYRDBY0kmREd
ZY8pjeyqsMqXaaK+MTniq4bONqDPcKHwyWKs6ZSxc8uEwURSze8uvGBNGC0LVazIDDtXxQxe2fbG
/eyI+ziTzm3CteWejIGpx+TknwHCucTt8Bd0PLCUdi25RnSRNeM6wys21JusJm2SpYvhvWKRszXC
8tOT7/YU58ybbURZCboHIOmcJDkf0hIUHYXd3rGYFiBYwq5orEhGTjihV4A/b0mbb32rhI1fbaRM
f0K3LXeSeEcGHS5D3rcO0O1qdtROK9ZaS49f1B7GE00SZMgZBBCCnZJIbw5e6yQqf8Jm3OSLB6Wb
pidUr3z6VffJi5TtZQIkTzv3Uxf9gTn+amfzUhXR+6zhQVbTq5/45DvDU3R0CFmaB1W7ZnKKmkuP
M/7J9v3DbFBJIpXfBj3dee74d0UUMIht1BXV/LbIxG3Axb+JJoF+rMu3aJXFyrR4LXmrNpbjvsp0
eUfDEjk2iYm1jqetnTP/8FgSSo4yyIZgzLoeOEeEMGu0S5/+pXsrFcZ4FxNhg2Gwmw9jg+syK1m7
Tfgu2s4s1rTNULRpEFNYcj02VWxT8ByChsWC15HxzVh1Wp4E+InhBIHPjub3NEbDRA7gui6Kctfq
AftI6NzJuNjk7XiPtwnlkkeWbJGcBsH9x6X14ditXKvOPPqOUa3JVb0xhv3ygvgg+D7guPEqOOFH
3bIQa/MfhDA3ssI38XTNQYJw3vKaqw7cUGqE+SHPOKWsekn6LL8rStULFTLfAESaSuMrYlBZJ/nV
hiHOmKdXex71J6tj7hRKUj5ntqMMt2Wg7a2sX5IYiHKi2IslgvzrStvxptUs5CNsnFXNfK1z6r2z
EC2pK911sYAS2/R+Xr5Sr0JNynWCZh5OSbbWzpyvC6Jbz3bTBWusG8emTuvHvLT+2RUcCpkS+2o7
e5HRelfY564F4q1ARsnehYLC2ig4oItYVRMAEWOZ1KFSfE4H1zjZtX/X0S7EYzHu+1g/+oY82W7p
IVVTlNhtgp2QhyUz7PCSg2O8yEF/mfhkCoxIG1mz5naB7xycsX9Dx07FiJ0V8iij4jpYGX1zIkUC
L1Van3E4+ChzO+e+ROAHpHA8OTVblcy8IPbgf885depgcRwU7E1ZoPBbe9x4GiT06EdMAcjlRA6S
bDPR0y2z9t+YEcPTprfX8Wj9Tl5FtBfzE4bX3WGAv4AvhR2pEXgdKjTnt0xqY2ckMkMs4yV4gsST
gQZAZgXzjzi7crjv2SY8BhlHvq4Le+unLCVJYqUZ4abBy0QbUEFZo/JMiKe1znlof8dTDO6NNwAk
xmNchktG5hLOaRxjs093jhH/egVim8jnarKN8A4P2o+o0WHHZvuURNHVaoP0yZT6z05scuXRJ2/S
Acv0RBay0QfjVnOGreBir0zTYYnZCTDiBQ4j7Gqz41416qSpccermzLbpM03Duyyzx22gLXdVoTK
hrxg1XQsXS5qJr6PZUYYqpd5lNaJZEw621sg0tPG43tf07slu76qIL/Ot2YY7R1AwhAZMKvssrV3
SY+Jtbauflc59250Tv3E3CGUeUvn1uQg95DT1PpQi7k99TPr1+NYB0A/mFeXT3aHqmgMshfFzDPK
mhPz47qiXrbSUrCEiaytm8+PJXXGkUG73LOj2s2aKaKtx+Pg6qNAElpkCDPCiLgV2LVshrhw1pgn
n51Col0g78QhBmYLBeioSA0jErdYN51+ybslWU700T1GHLX6LBP5rx612ieC+9sC8OIynrUtTlTX
tekCYl5fu5u2qecxksQb71mbrp6PRNUS4eLz/8uXj5Qv886QVbIpEjTXXWDeAhW85cJHuxfGLJ6E
XEaL2Xo2278qm4xrTshPldjpbvbNJ9ju7PeMJYw4g8DrNw9BcezAte7zUO412SPrvDbjjQWTzG7A
+3fza2QvXr0EJwUfidmyvdeRVWyNfspJWkvYdnqPWuOrRhTZpsZnES+nkJ94WydOvny7R0Cd4CgR
kF82DeQWgZPSR1O1r7gSbRneDSFOiS7TLoryBA5KN37542zuiWf8Rry6k6yvTkkRXFrzX1jq/oyy
HQBTa4Q7u884YmKPOfKAuVDggQ1kiaSMY3VdBpGJJIWOzyr4xNCC7A1odXh8yj2/R0/aUoMNtkG+
2fRiU9sA2XVqWhhzldjR2Dg7c7DOqZ3Me82OITG8m91S3IXod8KBhIJRnIDyfrHSDNBbZQLzBfzc
sQhWdSqe+LAzViA2CvfaegyKKiQ/HMJWYu3aaLjE4/AgoirdK2V/8Ha+Aqirj6qdl+ELtapHz9nN
vI9ZHOSbdpLHRtYmVDf90DiFsyaI2d3H9rHsbKBQdiFeEQ5eyZ5nlR476Z31h14PfCL0FdU06FyH
hpCp7jiK9A0eEjOCCA/u5OcvwWgBIMPoNIvyfgocFNE1RdCy2GB7VWHy9pnWsPQdB5PCSc4I+JWo
dnnFvLrwWQ2Y+Nm2fFeUtO6EJsc8NgxUiBKGB5XL15ZJHqwb7u2U7VePLqF12DJIYABWNeoNtkws
2sSGbEZyAdYOKq6gDHZzMXoH6Jq3DkMG32KFM0PE5ta09pVVoHCqeLdQNyG7StrwPp7TT5+sjI1n
hTeG67gVTQ6dLqfAw88Mrt8/9KYmt7kwX6NU7jpYtVhm13o23mthfvQ2Ep223f3/l7ke2YXZdLMJ
Cui7rR4qJsYZeoxeNA8Q9bns2g8FwP9UMWdwemDJLuBQV6gaDGt3l+Pw7hSJcIXSL13WLs+xJddS
UMwMZfHHxJKHg8l5gGEdBRRFVm4+ccgcBxLgszx8sOdfs0rOftsbp9GC0+ZkZrGp+TnagsbZhPbR
ZtO0E9D/5/IrR+axrhU/qwVlFsnIxmxluEPeoDatxagGoQLXTelyCwGwMgtkGzphXTrIVR9q7xa1
+qV+pht1X1ie8jYsKOOEo1uOwUUhwL78/5+SYaJBzc3j/39mysIeVrbpBRd3+RdueG5w6rRIx2gP
UdV84BDu+8R5pQqCNeDmMBNGhXUuFx9cxo/45etb2pyyZiivCYLHpZNVj2ncvvGyK6S/SXESWOfe
B3R6rczejcnPzroP0ez5jQM6Sku8MO4N+dEuG+YngZPy0AbSv4lyfFQ0Zh8ASL1t6YbTATGYOCjh
c5jmxh0K+QfCR5rnOKisE7r/EOUV++M4UhPu8e6rqfXPMDjP9SSsxwRx00NiVf9aj1Y9SfS09iVr
9aA31n7MxNwFX3Xo0pCyGLFEh8D6gqQ/9TJ9TWOXWA9Z7m22vvdp0fK+pITKhww+VUyn3QuSnNsu
3cCn3/bUzCcVklErMPxVDnuoKq83YB1SihRtXRrdXbAMveMhBb5t1Oa9F4eE6lW3TEf1ZYhG1Jb6
p0Yjjt+MlzaTJ4V28yKx6nI1NyPEgF7upmxmQhoTCyNxZDDPtKeJdoSKM+qH6JiKtKMhnY1bD1tF
uuwIEPldZDFbGydo2g0rqh2zhuhsqeZFBA39S++8K2PioqW7JPUigJJsWOGp1sD6dNCqy0BhRWPD
eiNqk69g0VX6NtrgyaPywIqG4t8PnljyA23qZL7xmKrpLp/vGHqeep87PEcRSrOM3UcFDoL8QG5I
An+nhsn3bca6HE6aRKhRptdGNMR9VMyIGs3AXNOxxXZ0cUJT8rC4N7vzum3chEdG596iFUt3JbM8
FvjsSPuINsCxdgDEgL2pjl/OjGCrNfExNA0IKxNXJ3fNhrniANb5ajXeZrRa0sF0dBp7eUMJS0Mo
9A6XxCUpm7sJ6ZsKgiUI5dq3hcdfykBpbgl9d8kAo8sS6xoWPXtH90gE9oRSswNOGCDXA4mSt36/
LeICnabaOcnEJqRNH2QhQK04VNA29mfBDGo1GCxGUwZSJfpXWgbR7WX6WSHVYkGQPdCIEcsLcZOe
jX2z6+aYKmcT7ii3l6fz/lBBL4maO6MSzKXT+oE9O1TiTH9k1P4bTv0WV6u1FbW0jywtRzz/5MWl
ZvLd5hzi6B1eh62ng3kfdJhwQPLE62xCDp1U/qOcMgZMrrVR3pydTMt76ExPbKqkTGFvvA8YyHvJ
xWl1txj95SEtjX+Vrm7CnGKQJtXfVJ3MCnMt1bfYx/U0oQriz9qS2eWAcbiN7kDdYT8qQQqxtT2S
k7AzU3bhkZOYS8Ta45LnbFWHqXO+Dfz1ywd1kz0HajE2VyZJzsrvPfbnHTdaXLKAEPVN9UULfcY+
Dma5y8Kgp67o9n6g0OkJqmmkGaNb/S3Pm6dGAuIwCpDIVu6dqmeELMZsDf9zZyErFU353I058S1t
uc288RwGxl2p3PnwL5b87rOZ7aZikQtiVt8WEU7ISL5Wy2oTy1618TMDC+6IK1Yhr4D5Ukp6z6EP
Nl0BI6HP2fn3gfmetWwfq88GhMVGDx5hPJX9gMoe6sCYByurql6mIkd4aaC6iIID5qx07TbO22DL
J5iZOzxAd7aivRaN/kM+U63RizhEe6EEq9q1Ofrf1YCsIgOai+D8mzxQup2xwSNbyVcy5QL5Yzpy
3HML3dl2fC0dgn9CFb5WnOq7yvlKJTZqT5n1Jq76HzV5vG1xZvJUboRn0W12DW9djJebg3vjD+qL
0D9vr2rQsX0lDpZI//l+uikdM3hCAV5F9x5Wv0PNmHDjNv7HlF/DUnwbmd4rJOHr0bYfCzPYmMvn
keJuxrtfZts29HdTkh6Vnzr4MBv7hL7iFAY6PzgWPpKpse/4xvAPzotdrBsPBHgRaF34O6OwryZv
wL7N9S72+XAdumjN5BLp6fwj3YRCJKfdj+7UTAcqSABK+344oP/+1t17ZPE0LO8+Wl8GAV79quf4
HyOWJzSJ57AharlNrQctXjkS/gVMttZKU0c16U82x2+lgUXKie6wUgLmRegiMast/+PUhu9DkB6H
wBM7I3VHXEfz0fQLvoWQ3THZAsu3pA18e+VQnIJZ72sWAZuUgxcvXb8KeW9HSIeECbqv0Yi50enF
ofYL7IJMn9xRQr3kLg6G6dOxHMAjRAGxSy22xLKd4hrpQQFGqPnNzO7eaLD7M9LCg13lAc6YZFc3
/cOI4KOLcE8aMz59C6U/I4FHpYZbrBnh1LF/8AHHs+ImDpaXltfeR5LmOt9JTYwHWNs7nAZnN79y
mTDGJRNlCxlsvdj4ld0iEvuR9vCysPzXrs/IIAtOqW+c2l4Rx2W5/6aIwjjzm5Vbh8flM8uw3229
5m5eClLK5YfZHjGn+O3WHtyzB0UhjtD7I0wUm9AsUGSX3TobgTBMbo0WtL/haLsnoYJk6aj4aQSx
WJQ8F3wpP6MhaV9H6iZ/yF86VFuuT3hR2RGL0tT3vW9tY4rCKY04wUsHaWr0z5Fi2mtCTWrT+O3J
LaVd/CKz4GUIz6HzUEfNg93b07IsYKvFS0FNl0IQaYuvaEblOgwXc/G+duhhA6u/iCwMV4i234JO
duuan1fgv1w1vfvazqQYqFz+K8aEKif7DDEd20Px2bYw0BKKx0lRaE+PAyrCUqGor2wjxdQZH3vC
TVZzYl6Jd8cFP36huihuZs2FYYiPHHfEPRBOYLTz/NPSlC+HL47iwj+bRICs2ENQ59QdDoWZCDkE
4mGZBFgN/RR08IeeGTp48MLswLhaejimOnvs+WD5Sk+tVTt71an31FhWOPNNB4W5GRUcbuA/D0qn
11xrosRmJpSxdQ1rbx2rIL4Q5nrMy/wxslH5Ml1kDUMfPoXfYZBInBstz3pzm3zHPpItOMNc+aux
dqGXnaKD0+lHuxJMkdPxPVaO3idztvdHItwzkD1dMzx0gfgUIvtKfbgjpM6cZYx4Yo7+nEyyTAuQ
HYeMGU7y29HV/aCNa4H5u06Cg4R/thZV96fj+ZM2HL7up5c02KpmXnyYPFq+4ol+llazDlr/xaKQ
BlX8TnFJqViERw5HAGiqOllpep9m6nmsWQvJZFb7IH33pui3nfMbC8RTo0ZnQ4JpvQffAyzOaO6Y
BtCwTTFmuZy9W5iXH50d/Aq0Ja6XoLa33TdGLxf2dvPGEcF1mpKPzmkIb8cBlIwY4Jr8qorF70sN
ukpadW0Wu4isxn0x+/dWYjCWY5Jv3kYn+1EdU94kv5jNHX837Dv9WC3sgmrFYOSl8cq/fOCV4Wxm
LhEeI7t94w+XV7kDN5CoW4UedxXXsdgoOzz0FkMb1wEtKAxPrr2FQj73FoCQqMQWZH31BXEhPCxL
DxoOFDRoJNgqqkoUWKAV4Y0ta/PseS6Lz0nx0KKUem5L68lPjF3FoMdGCLzuxHBzI3vYpOxLiJ/4
Fy85OEBqL9qJoUYsm2fXD7alNnDEOOXf3GIBGv2a8Tdi9RUkRaR5tmakHspfVfXYlVmuLyLAte9k
b1X4MobjW25UtykoX3BuXYu8+1QJikxEUVQ8xYufD+HJyNz3giELyxNiFtAFa3hY6y5hgJBM/W62
8pei6HeD18HcCO+Y/qMJSFmlOcDU5PQ+I1Y9NEXyFy0HO89uHbNaF03zEXUscjMxz9uWMS9u/f3E
KoyZMb6R1vg0GiyApcYCnpj1O5/WgkUGcIvqTZX4oGt7OiRJ+BFrAupm+Qz0294soy+0CVSezZBQ
8Ebwt1FGacpAE/iLxFg9GeS1oWM3mv7DgK62VYDIXNEwA402Vdn6h4jpti31yRIeeTjYKXXGTL8E
uHRCEPM7exvRVR2lU/pMkh2brgo1B+1AOQFRTsJD3E7FqdXHInawYxbTZgnddP2GnVxMf5OjGMMs
ZDOwQ/diCeytI0Db1rbKFcv35OKll7GDcGcB/jdsgd+Z2oLVhfXQomLn56n/fCtgYRTY/cqfxX3j
oTA3DW5/iRyGfQfXgNX8xrsaz+jgxvk2lIxM0jnZYv3lecpRJpXYzVo1Wwhz6t2E6rSO59cZzooh
n1pXpbvAD74nDDeFoqbTkL9Kw3gFcHBm1fXQhDsTyDDzlB6YGzlHwhq9U+iWBKHEvT7BTOceU2tR
8+lMrYz3WS8/oYW6K9bjhzjsvwIQmLTz+VNnROWq8eWFyOf3oFTTdcTr43pDvSPUxeLi5w+BjtMc
4GLSEaQFTYLlLQwTLgjSOfuNXBxrnTttTW7goEQpY17KnMydRLp3fGtsVuPxfm5w1Q0DiyKnzL8D
JoyAjygn0eGlInnKC7y/ETY12brPgVNdY8EsgWcKoQXW+zKeD8mExxHv99OIvwQ0i75BSCA1WbRM
oNPkkiohDrbsn5OExOeSlQZntLPIpjiy/GKXeuG0ZvlLtR9METE81dlLx+ocMF1GTAdrwvq9MRt/
Lsfqh/CdpTPz7rzIYWcJ4tCdbSIOQu55G0JmlDATdZT9zzSzG2cxUKTwMUJgkQGtyWLrjVX8aUyJ
GrUjzLzaf3Wi6ZAtx5YRMyHnSwpclgAdTitXN+/Sngc2wB5oNfKV+PGTX9J4P03HPFjqmo4v3WwK
WPjmIQ30zYz1yZ1J0h5bLHGuuFcF5DZvpJPJLXTtYX7LnKzeqwUl9+v64xOzPudopsPOmid1Asbg
430jFk0Wd9KLf+15PhUAzdlpJbupWhIsEvNt7s4+h+7aH9v7eUKUZ5XJlYX6H98ABdiYtlgsr7mR
AqX1PgzGYLw8W+YNepfbyOxFoq5ImSmTgnhL2vSzr4xoMyLhW1sBJB9k9XB9TqmFgy1xs0vg1heH
swCdqknvNDy0WXKz8QPT5TybvnvsJsZMwLlWImCWiEj9AHLpN4qm59mqIW94u9jTJwoyrOg+vX/l
H7C+ROsWi+4+8vSfj+gCss1ILKeFisnk7hw1L08TbHhP36OUg2ua/6Uecvk0QjVpDEs3FoOyV2Q5
KPoh1YovZiW8FgOVtD9+jUb82m/B6XIWjSn78eJ5bO0fVQc3Rg8n2+C3q3rgiiwPfpDt2QKAih7m
DcSshpUwKfJNe/YHNqpCvvJ5/cxZd5w47dloXEDpvlSKXpjuWncI+gAOAUSlE+x88eAo8+QX6gfq
7bMZD68pwUSYC6IjyEm+fXBu8XBQGT9u0GZXthBVd01bc1c6MQ/B4n8z2XmapXzTpdzyXT/Gc2Oi
xRqeg7jFTG25eGA83Lm1411ZJT11lgSZSJyJMoM3pIsWc/wCCm22JQt2h6PoHPfZnQvoRbrBfNAe
JjY/I/xdsF/tYRuouUyP2fBr++24s5rpNIkY0xBHLICE54rSi5sy9i9LVduT0RJOukQAtEzwPHdf
ylRtae2xsKdfEXsx4AxzecANcA2t6ILY/h2y1kOasn8Naifkk0f2zJwAzcaqV9O9jxDcNYNv24nv
8DRyLMT5X24hAQ6/p+YB4usNdxEqzp5ypx6zt1TwtKbjX9XCXWKpflC6/5ut4lJ5DK5dtkcWjpaV
X+IPd01CY3viD7MUu1Tu8PexbI2i2SE8w7JqKCfIWxWd4xzi7CGllcjmbt8kZArW+l/MMpOdBWq+
wDtIybcmq4rUPcQXoX8p2v+tMfNHPLc5LAX9GJEaA/WCkqNwn7EqaLtlB0T6nOH0GOlYGnkGuHbx
KFAnXzxffurWuemM0wzOF3YBtnlBBMW6PRhV/U1U8wNUtzP+2y+V02Y5ydscizOP6Noex03MMDZR
ZOxViC4ArHPfoaw0J2zIDkeD+RubH2bpQmTtxJNFRU7DEjsrFTPJLBkX0U/rkH9U25xcjUPdLB8j
F/HS1Bxihp/rvKqPZcnzUkbTQzR6b07yT9ODYRo8koCxbors0rCCjflZbTa/O7furyNnm27QChEo
QvUOgAOGPYCXUCI2gXFy4eRD210t3ttO3zzBzwMAT3U43XthcGCH7VqzwkPBNhIEAuOYL0Ap3jTZ
i+1MCgD2gHBliJrDtQCQMIRvOgfeMBLUh8wE0r6MX0gcEocivwk7Z1jtbhguGQCvafsRQfcFIDxc
wYBbiShnAEIt3JSkfzmZ8WhGCQwfZvuKVhTogsL0WtoUCtAH+FhuKgyeOdC8/cTVhWaqWM9j/eu5
/V/4v2QMpYQh7BKjOfwUUL9o4GLjgHboIwONyFTsmA906EhmFycGknUq72p64rhDuFg639pg6jji
p2/51Mc4qDeeEwItgsPhJ02yt9L8eepwagYL0INpGSu+8dMx5ngLcOoXLx1DSzGfqAvIHrsIUNXM
+KCqBZgmG5HdpwMQCnDgJGKQNAg4Q2mTWtzP2ifPgM4ZTuYzygsAR7bCKm3kfNH1CEILFokX+9/C
WBC9s/NmuEgBw8i3t4PhsLwTWp9Lk14rMB1oslWFeIgb0IjSL1sl2Vn07RI4zSStBxaqC9c8kQtB
PEKfIL7MIMYWYP82UIBorcXjbOrD4GcWUCp+cj7L3q7fnYZdSk2O56VtClgGM27VKn7xHR8f17KZ
IavMxDlReQZWevGZ+kHItTqu7RTgBZUhDNEaUxUmUjsCmcKqnIZHwvoM8D8G86U3CUIpwzurjd7U
4JCjhgS4m5JLqEpUu/Rd7WC/9CPyEeat98XogqaBW25EH4MumACUL0WM3st14S8iS+7/Y+9MliNH
ri79KrJaN6oBx+Ru9kuLmCdGBMdkcgMjmSTmecbT9weWJMuqVkn9L3rT1qZSmuVARgTocPi995zv
rJgwPeo67f/BhrTmCgD0+Ie7oEVPJfc0pMIlUlZY5I6G9YrojppoFEvuBA+gXgXWFrBevHWGez0K
jlXH+ITh2mT3NEd5FhDPRJAL0nkdel7fPyJGviKmeZoAWy7jRvumAo7WnBIxAdrVaeSnkqHfVsLZ
eX64Ntz2yaUpVTfanlwJ46yP2T6hTeQEyDYM+IGnwWVwMNbmfRwhrNTt7LE1ytsChEtXRaCwuUdN
qT04A0bz3kfhw+Jl6heLUxBSBek37QoO94WnbAq0tc/4YWasJ2Fwhxc8e9SkfYT2cCrCAnD89Jxq
0R3+yxIVHrBH0e8xrm9K+B2FFaw6s3rR3fDFHJIbjhQLVx2dCpZQB84srZaai3k4Ma1rlSGfsPAe
FgbUUttTb7K60AikN0s6BXO5st5GFcgcdNzGGXnLHWyXfWhQATHxrHP7Ox4kpANYASCAP1YoFvCR
h585/S6eLfNRDzVuabyPkgdZxIKR89C/i00ssm+hRzJoke5pYN1ZYE0SEah10msPoHp+ZNq4Ghro
An3F7VnWbwXpGKtJ8kTx8oe6GlGAGNqDnEevJSJdCR6sU/V50jFMxIJtvhE1Z6moexRmfnHKhh6y
ZSFfHq+9Lj4imlqHxvvW1Hm5hXHAJhGmOzi3znpwgl3sB8gKC+8JL/9HBc5PTAGDifUIhmKnCe0h
yQ/IkgGyxPrMRx1QXylx084Qabt4K1OX54jW3I6a2E/kcRdBsPdj42YG3Gopma3ls8jTAKosz2xm
Kw48dmAbJhOAzAaHjvTVGMJLZMz6BRwkXevcdHpw53nRDSYUgylPcEepOcJh0XgykaOmFw0GJgXm
qFNqnYb2HjYHITRoMqqhj3eDu0k753vRdfnWk8E+ycsLmitIKq52BCcKKBsbBCRjuZpf2kKTWtQ8
9erOP3MavBCcd2wa9UrIzjW3rGERIOgMnBTmRo5g2lhxZj1rGM3cIj9qHYFzXjDc4y2/iiS4JOYh
N3DzZXr00fPp3LBCZNfgUCzcezzNN1r1ZlWzO5L0OXBy8cUM3cfSu2HiAguUsFSVeq8J4vMhM03W
CvFIxIVRttPZDMkmM1r3g0jOYon4EFjCSc3KUyHkRTCRNaTfbMZiOtuDQ4MHHXMTaM22pXFH9zZ3
NmmoPVUdQLAupgXBI9mM3GcGWSQsqOKtD8uXkSRTBKZgo2sz+gQ/99hIMHKBj8NLRKDHMRf7IQZL
dOgckQO0rLqCx0sUBk30JqB1VYQbWdOj44QHhdLWj+VQ7GkWlRteeq/bqGPtvmSn6S4+wX47mpcE
4lqpvemTYa8hM17ozcz298/EC3WrVAWPpkmF7+jwQjMKubQ2MUfHENc6Zux2bC6HyD67OsyhiMAj
7Crx5subHsIj7Z34sfaKjwjPMPrr/hunVOhAbviNXMSn0RiekGk8z/moZBOArzArZ9OmyHxFpB/r
Mjlkg7dqRklLbWZ9oSWhvGrQisZz6GnSIhawIyzR0VtECwvnUHUJyXbKSFYiFpRRRdGXi7iYbh3u
wZVyAUBMUvuQI6I1OKTOGH7KgqMG7Y+lcPzyyGPhmEcWxmftNWHetmgRdMmo2apwwlploj8x8CEr
h+Nqx5M9hOX0gMd9XdqSsx/dXQISj75w98Bs0mnMln0mrn4emysBHUAvohfPyvZpyfML23NvD3wg
IyZO2ifEm/wNQeNuQR74RRL2ukQq3zJJ9N9BpN8CxkSo8kYq3hOJPRTWeTgsxvAtKYsf2Ie4IGP/
Q8X9cWryrTYbRFo7+NGn6Q5QiFy6gN6TTxlr9l6m0iZUfWqpiom/wNu+8FgvJpIfnpIERHjwcOkd
2c8F7em13QN474dDbLTdBg6Fu60ZdcY+g/y6b3fk6t1h3ornigNV8eCsw4LYrHAi7wEWwbihMCoY
5XUoutcyqNM1G1wf0iapC0st7aLfdWlvHVLybH2VhbvEktcyjJFntlQTtb3oqq/qAL2Liojn1lIH
EXVhg8brL01sv0/zhHVonktgsBBf6beZpO/xfGUGBzmTjRggLZOCXW4DuZdQeWAp3DQQ/XggY++J
4XLD1QMr9g21mzrNHqW6N+T2JOhX4+Mi1qGwjYuLdMwL4+qMSinNdLkFdXnDeQR073DsI/Ojsvsr
0Jgn0aqHDuJwIHCSByHtAvIvVxjIiTSuBowYLmqUGdgD+HeD8WVaCAJccFIha/iyaL57UfmiIQJr
ExTXAZZWaEZ7PdEFQQ7hug/xXgL+HZZdyQSTNoTn1DPw0ZsOzXyoI9zzVdGiWYnSPaCDftBcLJiy
QZreRTv8OYpT9UGCMj+Ojh7tEHUfwgnNYyc9gM+2eyWrsbsPKnYZMy4+KmF0m6kFR9xjfpKyOQoH
46XBBHK+gL7MaYR8b+NyVbRY3FU/m8hle9Jnr7OU9Au0dSvIks5tB0ZMWNz6HpHJ6tGt8BfXBvb+
2I1pmXGXs6xaCMgIL64qLq4zv2gRyVJR2Dt01VrrE2zUycr7AvusAy7rSc+NbOM69KFcKEyS2t+b
2wKMOoodWut9jAyTJGA0E++JFYLllm/IYt0V6eacm0MwU6aU+yIZmeRk0RX1wU6Y8EUcWEGoTpMN
MTxQBuAsxvWOOkg/dok4csClZpnKG2+Kbrqyf67G6VS5xsUYCnBgdUFShZtdbYcOB+GHeCxjpCXJ
hVock4tkYBXifIKFUhppsh2YS7eWR6AFgS+zNsXbUT4jKF+YLuEyrRWPF9CGZASOE137XqwRyzq7
tFHnSMitzzhJ2elFsMPkkie0PqA6ReS7G6le0zpP1oMdbe1YPnnMlkgE+e6y3TOJQ+vkwQRvKlTn
0iwfDZFfi57gJMjgN4nRBydyoBn1IXwZ9PJiTtG+5AKFjQY0NyR4yYC3rGwufuWAYQEw9C1KUdix
fsq5WV4S9SlzRNiU62qMn1Sc3EaSoouBsrksiYWCgXg36mZ9M2rZnRXdcW5cGU4S8LwihcXGqKPh
1N402JtWoGvTXLuQaQf6KCNz0TU4tls8mMY6epmaDn9/Puzy3E4wJAa0rwz/nk89MeRuHwal702O
ZYzPmXWmMC0Jka1Qj40npJlEGTlEQfkTRewASWlDBiraaRJJTJE8gi2amWf+fd9G6WNPb5iD9skb
E3VAltXe+7rQ1h1p9GseVc66MJENaml0D1WiBZfIQzT1GYsxPQNjNB27Cfw6Y/0NI3I8a4bmP7XZ
bJyuwVyEAW120qCQGkQzBqZH6OlNgjNFExM+YENFYPrLl27sNn1G4IbeJAZjQpf/MlXF1cq9clNW
WrYb7Tp4oVKDi3HlNoHfQOOgRD666hR1pHJ148DdSr+wQTUvinjrwQC6c+whvcMgt89DbT37C3ZN
BhVwvmlq1egb17CbaxidKGrAfzKlSczymUgZZEQlfeS4dDk6Vmsns0/EKTbLoOBTF72zjVD8u8lG
M3C+lUH/VFrOfSPr28YMwDJF2rfoHLXw0MRcwARx+uLF3PQ92HLsDBhSI4oYX6AUkrCUpGw3KaGN
yAAdfOOEWKAYt9ttcwdr5ZwWlD81p8PdfJLPVHgkD1QWtD/QKQpO5DlsfDtrV5r+bAxoAKgW6m3f
DtjJZt8RXcWTlQJGQebPqYinr6Zb4NQAIQ10aJGT4NCV4UrkWLGo0++MEH0oZF06o75/xLGVHFGx
IVO2aQdZjbrM/+9y5r2UHXCirZpTFFTDoqZYH7IBeo1vXmC6XkMMxoeM/tNinvcgig0Jb7If6GEN
G48cYNdrLrWrvyMfxZZJB+NgcJalj4idOtItesRgTsiahEsfMuGVbMnITYptVlboa0vO3zqnVdNl
ttXIbmtNGFZcAzRoCAm714HqD3C5mB4ke32qL2E2+5AN9rAQc1DWTCFbtH4blcNjOsmUKgbsXfYW
iDjaErSabeMu5SLUYHRC1zuRdpn5s6x19uG0hfms6dE2+wwk26XFiL9A/mvhWsFxcJvoMtmmdkq+
OfPcGKurynAjWvrHoGuwTKj0hirkkuLFrTCczoimPU2dRZHKKwU6zCKg/uj4OP62quRMZBM3Ymbx
orIpxGUSQqRCFF/S2/C8/FIa9Im4h2F6jPdIjEgCjuOjn5D0NLI9FrK/1iGEMZExOXboMXbMmcuI
tiNHxGvqFjaaR5CHWjrclSkGvQlqq0ZUGg9Jr1yKG3hZ2SbS6c1XQX5F3/eGJJTzVuS86nbyrZcP
45w3P/UYMKysf9W46cfFVLio71NHIpfCNGDGIQN2QOe+8aZZMJmkXeuIlNF0ZaE7HiYd8nrpvlH6
Pvpdm27oWKPmozsThM8dDepIvkQZXYPETy+jEWxGHw2/3tj87BEsr1rm4hiIEHCoCVTa8BzWt4bD
qdxCTuCXWwoi/Jqx9dK3gM7sAZS+/22yIXVwUMT66jB7hNK816XzCrhC7IGUtgGEthLukbBoswCy
PY56+Dy0+Tc/Ksx9hYgpRWaYav1wtrixeBIFu1qW7Kb9s1Zxfgukue1LjyRp4hVoZGCGYdc3wdFc
sCH4dBBeh/Lsxt7bMNkvTVuvB4aeC8PnXzlqHmFE7U1YDLs08BRoi/rZtXp7HU3eRxAc8EWzHkKA
wq6qn4TPcZmM8y26vUe3qA9Jye0TlMlu9B0OTZmubYtb3Q40Msid99a4033eD3cQ86UEgPKUvpiw
wSJznPEj7+HGMmJ43ngnamIRN7kiPCuueWekuc42qP6mRg8LZoPf0WtIIbM4SwONPVJu8KxYuVY0
YfBAe8U7jijU0OxzA2rchZ7b5ioCvKIwFImgQbYPJasds0tZ2BchmKEG9sUvSUIWqr9nqApxJ4L/
C2/vwFZO9ojsgZw3SJNa6X+GDjIIWh4Lv29YRgluVb/kyFbH5aKcUVEyyJlHye46xPV752GSsdpn
y6Eg6CNapeoGu+/sFx+uko8rcv3ZSgWJIVp/7wRqAwfvDX1idwh85C7G+BZRObDH6dM+mt3mjmQ+
xYlT1d6Nbrs3JuHV0OTFhq9hR0zeKfYQwEMpMoOBUa27krCZiiyEFMmLLhxqlQT3rZeiY4yKxth4
nfaWh2IGqGRMTl3AiS1bc2xz17YrsM6TjcdV5YcC4DFHAuAZI43CcV1pjDHi/C4Qew+jphY+14Hz
vZbv0Kwiyg83cD57ZzhRDePVNoPHWr18HV6TmTqFAlUftHc2m41wxKVqsl1twIHUo/guCbv7ckLr
GfUCfkuaESXsLTtqdwKTTspPUXTO52Tb1j7SLtjb6fCYTRrIGbpwWeN8cmcGW7Mw7lztEwsyDOPI
+JHCdEfZdKdh1sejY6P2FM7GET39GPBdWFg5EmtqQ543AXvzMAbVlpNA3SGBvUbbCOICt1b9RNM3
Zaz7SIjQpJnf/BzGDgJhfLGFuMtp5MKqfyAk2tSTaj5E4sAM0vIwmd0NmQW0JS2WYDhBarCHS+vf
cVK31tRWE6pxf0l2LoeUBCt9iKSymfw1DDkfv/atoGMCzDNrtkPtSAKj26fJyH64cEkuqZzCVdHN
kR5tjszGoisUu0mwEVMhV7ZeHe2RZvxEDnbiOk+QlB6rHiU+dAoY2Ns4Uk8RCT5XxCcpUeKtczGT
JL4ti/JNnzDj4mErzi7zwK5nR7WCyFhhhXz04zz+rqJ3b3y3LFM/U2+fok4YGPioNMbGfAmKis3T
yxqihJNL4sKXYU+GfqroiDGZmsltChtOfY8Ks7vN0hmpEVvtjZNZatfrBp2YBgtxoCVg1om1oROe
79FSY9HJsctPZjDOQK47y3BDhuUQmbRROkee3sdoOFSxXm6mWKvOUWHdVjEaP1ciK2uDfC0gPCzh
ztrz44DyHf/Wpxng6o051p9qqz+Umta86mbrckipBDfoaK0zfTAJ+3T9dZcSedSS+LjKA5tZIhOJ
rYarbx1X6U2S8FC3GS1KTI6IEEnZG7uVJ8b2M8+7SywUeE3fvXGLCkA5+FID59v4Tcm6JRko7A+t
k1jrRDflwShsUo08bEF9/F4JDZZm1Oo0zvnqOr+6/XdOEG8losyd0c3PrXxpZx2kXJROaG4YgdIU
6cqBXHvYRYuE9Qeo2P7QmWzankVNgrjdNwVy0uCABQBt+OCzcz/0ObfcTF404phZeCqwIcX1qmcy
VgsuW5iaDoCAZOcw7bsj6uk2zDu+Ci5Or7Zmo5GnGqS4VjBlNh2/a9lKnQi+YM9IbUVMRa8QGaZg
lyXt/N7Fb+iIDp3BpULJtBhsHVe3wulQWOaaftseyAGU66vwBHGRGXAn2/AvIc/LxThou8yKHstU
e0vwfzC2x7seNkDdKzzoG1hfu4H0a1QwzKdHo9nntcCr00J6rgxra5sZ9sORH2boRRvD9y74qKI9
L2vhiVeqIOGFUIPRg43bJhtB6OUadxyVZQ2pgmyl+8HEdc8IrHXxcgezbCMDTgwPLTfNu9rE5QuQ
L4cCYKfFWzghe/Ini/qneOxJErE8Ol2VXNtERvrakbpij9L7NU6hjqj0jjlb3HMTuUHar8LSWI5j
/GPs3BvkrHP6+H0LW2Hlu9UpBZy1EO0o12kR7l2yE0h1AKrqusk+KyGa81wWm3YAjK+HKCr07Cw8
zUXLi1sykFACUR4WEQ8p4MPBNkmTb7GtEUa2DOKC6op4k6UY8LmM0FvQKyA7L1aEwn06s2/KsL+P
wwi2c+LklwhAMJb7Dez5Wx2mEs1P+J04hDhnAyU6aEX6i3lKlG9w/NJePUJ8tRFSUm91P5yG9pQm
o1ViifoWpsutJHa3BTx6ZSeAFBeDZ6BcWhFj8G7o+iYWGdIr0T3kA3yMoNY36F7gDicD2a/69M0F
uJSbDKSNyYZu1ZrwUyJ90fcWBjqDPXfoj19R1f/zd4nj9d/+6+fo7T/89m8Pecp//zV/zXtejFXo
B83vv+Jv/89Fegub3Os/z/R+em2+sry5+cafc7y/vuy3IG9D/GrZ0lIE+JHV7gqHTO6/B3nzNxbb
phK27biOcP+Z420ZvyrdtaRyEeUYhinkL39hBtIEf/3l6690Ifn30nBNyV99/Qz8j/yaJ6NPGf+H
3/8lA2SMq6Sp+Wr9l7/8nOLNpFNZ+OIlUeGm6+gub+7nHPmmgLbaDyZyGOq0qr0NLVQArx5+b7ch
PG03kvnF4BOxptpdNmlxh9VJmP7aQ4IKDRggV7ExmVNolFyyesjKJ7N4ssfHgEHodA7Ka4tYLdoq
ZJzRsHWIrJO3Tv4u3bM/nFzvzjbu/68s1D9Llf/d2v7T1fy7W4Dr/ffbaPXavP7uN/PkvBlv249q
vPuo2+S324Uf1fwv/0//8i8fX9/lYSw+/vrLe94CHuS7+WGe/bziHFLg/3ydrqLwjfUT/vErflui
lvmrZUjdcelnGXj/9H8uUVab65qW6ZJL/4+MefGrqzvSVOS+W46wdF7472vT0Fm2ShmKdek6tP6M
/87aZPn/vDRNlqQymDFZjg1Kw7S4B35emkyT2co1k6QzzTnbEz1XUs3OTNTQTgX9WeT27qdL8veb
4+ebQRj/6hVdbkkpdAoOhw/98yuapuOgR0IRo8xoBBLdz8PRKCUuNfrMCLDEhIeb0W1XMVW9roH9
gmVLurrGIZ4k4Ts6f8DmCudcw2HCXTpuJ59xthq9pW74n1pUmot//5bnd/TbXb7/8ddfXK6RqzN3
VYob2WTL+MPtK3X4P3He826UezZT6+wr6zzwDv79yyjrjy9k8VJQo/m5CpSIvOTvL00dq5CZLOzR
mPPUsjVCcja3rac9NhY+Il1DXpH6HKM6zJtNfkprF9owsxVA/BB4tXLbwtRdNmbyQ0MMhE/OOyg1
0f7QMLtNPnVAOCpKGTC7GqHnCyIncI2lkFkRGCH2OKU2cDQ10FklMZqTQLnP2lu7UvZy7OY4LbPd
lvQ9OIs30AQFvhMtp7KfWTRj9J1qmZwec9oIPI9bPPRY+cDiqUw0B6vPiIvOpgGhehzdYEKjA5GH
27Kn154G4E9rL3rvxwoeqzKOWVBEq9phapsS+NLE4HfpxtWbCLfkTIj4FmLmWxRTzmR1CndOgfwh
kBw8Y30fTaM86LqzxwuJ9FaQSxahZ1zIzPDeZypP6cW3acNnUd344hi5upAGywmSmXPOZDrw+msL
oHPZdpTu8Lmt+ejRLWB+0ruUE6RgTa3rQDH7srAAZhDXV5mLERaX/a3okqeWZItmJHqlhLMDR4rp
LQlDwTZI31TkX0nF8feY246hsHaItPxVlAboucp33JfRxgkp/AdNW+UMFpZxGdNN1VNv9lEgM8K8
iy6KsBbGTQs7Y67epxisPbs408xA6I6epm3BO9DjuYYc1Nb1aD75nv2qDMC5WYiYJb02WpkdFNPK
XTt7D6bcuqGOITAldG9gNd1JdCy427XvQantIncyt1EAVVWPRjCcWoMvlu63R91oa0x4AdO6Fx9A
LIVI7H9PNEJxTA6he6ClGo40CJiG9J4SO3GOEG+mpT3/Mxs5FVyM2ka33emPwYjzvxj972HqA2I1
JSfp+cujRL3oTujTHjLta5y1b19/nLRkVIU1qWlfrwnkAPf/1N5UVjqyVmaUpD6gFQO2ASqNfjJJ
nVVZ/hhDOawxp2HGYmSJaO6cp4UJ7YE9ppyGh8Yuv81IZlMbsWFqYlhPzsXuQIwSRULXws4finF6
YkSZaj4e4YpwTrOd9ycaOmkoj3XroxKbt7WAyytURJI6zsM8va9IT8SIjBMdHilFBmM4DC0mbDv9
Scy7GldwU2X+KTW5/TyN8flgn5l3lQsIPfPMrqeuxIdEDN064uUUQ8ClnfqfduMz+2AMLg2w0nXV
8O0DxPbMDrBn1zFeDPys5GTx+qu2IjS2Hg3zENtOSke3AbFi1BzSgaGMGdaVsOpsNLQljexhgw8J
10Zec4vbpVh+Xa2msBj74Nn82ow9Gb7mWbMJwEMsBDHoG1tS02mltUOPYLsDcce8ydxGVGSk7tPX
tSZI6tzGpg5nGYDAEH7On1cRQhJwy9ghl8xvglMcudiiOl6b7fbrpfucKxEnfb3qIsLJ5Kz3rNRF
c/FHjLh4wppBt2lyzVobRcf8XauUq/PlAvr686h5Kxrt4+vd/vYHRStokALjxVGReej+ZfuJUvKs
wTyN8J0srIof86CPpLx4TxbS+HL+ueeT/fWArPH071jXOJO4blj1uexgrM35jQY6TjHjYjkdEST6
XgZytqnxw8jphZBkz6d5I4dOrsyJpC9HZeDbPW0/DSCI2fregZfJ+VY+CXOkXCtZvIUNycuhJ636
Sq4KzF4rmQJgtTxmHIgGX9l+WMsOz8FsXtqJVRR4b1kThsO7LulpytHI1nJe8sD72S/o+hjuCy2L
13g2vWkamADNgmzpBGjkLXRgVo960dUYcyUMH7yAFxWte0N6Bg1k2oM9DaIV9VLviGOML0F4XbON
ExpBOXfLkDkPDH7m5yd+8SebcHssC7d9Roe64LsnqzqAvuaUHgZa565NA7q182CgS6tbd9BOfhFe
JkSUPLdPXaWIQEtOOWOyXVwjmKbIRwaamt97aDq7DAHKMnQksHWmb0j7Oj9RW7xy8O2o8B2j5uMM
yWdRUG2qTIcQaOyaCVo1BAmsQqG6j4vS3vgFpLcxxytTcRW+LnFQiB9J3+8tROR1h3LKlyy7rOq+
+5l5ikLAdjq34YL8Qzz/7RLwCK5OGyrvADxFY5lB0UiW3qOF85ohtnwLEKRRN4e430YepwERjaWp
MYUsi82EivZrI/EcdhNBnENOGuZaBXdf3+Xr5YJIvwud5s6adwDUGmfLmFm89SkMQXxmTmgdTORa
GztGZqHZ+lNgY7AuHGc1WUO4beP2LYsfi6wDOMXgCpECBGZ8dUZR0zrERN/lpTppFhkixJ9HRQHb
y0gv+ThIuC/ZwYrbd4kBb10T9PP1p20b4gzX9fU4ufQGEulvdPc5mdhNBNmRQ0moU8DPHPvxyok0
42ubJIVOXzX2eNtXJRNhm/uoJ3GjL7rjMOBRH+ZmRdz0L1Glf+9qrDAi4cprUbdL/ZZBt94WG0Qj
9s6KRizXPo64mT+epSq51n77jh4QTjG6qLWuvzix5jOOmsgmrLH/R23M4NYwN4N/LatzRax13hA/
oAv0O1XdSOJOOKr6fR8iPxSnBqYwciwhifxSYBeJeYpan86AiSU0a7twi0z+iXgB7ix2QkaYjJuk
Iy9FnQBAeem9/NvsTmsAu0EG9Ne9yT8wdIIQ2SfYLMeSzhc2kLyeogs5D6tOBih4gg+yPlgVZbfl
gCUIPaAdwRCdvpcJa17Oz4C6YzTcVOBThkXkJj2bCDM5vLJzmANX/Wvjcuf7jHH1O4ye67wRi4gn
ZDxvg0C8o2X4iDXl1cuBgQaxbe5HsHaYC/g3wiA37WuLN8A11l2vdm1IbnDlhOsOIgUbPR8fQP0D
RBvqXamF66KoxaEM/H1lAZg1RHmT6jV2ixYmCwkRv327SM+ejcmKN27LIL4c4OXxnOS9r8eet6UZ
YNGEbyMaYOcZBVN2xeVVrVjFKJt2Wizu/BACsJuQWFWiELyXpOacSDN7dServ7fqUG5wB40rn8Oo
ZSzboPo+1Z291DqcqWOYhJwpYSyiDXFOIZbMUyrqb2zip6Yr7X1Td/vMJ2ANdOyNGQg8boSKLYcq
v1FT891o863j3/Udth+/Cj4Hj3DhakD0jo9i6zT9Pof/DC5gATfoIXV0g9lz9+jbI1Sg3kGm5f1o
BTOLofzRSBEfSZ+/UDRqSNC3pVe7hwq6WxQjdyxLn1gFdmlQCvxiVMe2tu+h0xJf0GTY5NrgQTa4
/wqLMyzI7WjTaiaZgA4kGsD6KnZJunfMLdkH2al8sDn8bsAdrYgbQLiHC4gZGR3vKrxpEHORhuGd
g6r4Di3f3Aqyxjn9U7IBdVoHOAAWITNHXREnkeaEfptsXHs6bdDsJw4944iBL8ZoQY9ujjWYxdhl
kidA+wBH5YhC1BAQ1S50pPofyL3TY9qxdOEhrjl7zTwqnB+x69/opVetMtKe7knTeeaTditfB3GH
+JYgXDJa3P6oe9Oj8GqYQL3bLRqnAE+UVf2ZFLN+LXNHoiNlQGNjkQ87knnFrBGOui0BaLPsg1ZM
hSq4nvcbP6QNrLvBuXcT0PiTDguw0BFzSqz8pEgQmPfSNka/x2qR7WXLhQeyx5xz24LeYWrGPMYV
E9VBMPR3/ci2Os0prRg6jAUcdSZUalbKuUN2MEaQhUFYkvgSsCkljWVvaHzCcGGN1roZfleh9U22
4ScUQvdiTWeqJmPldUyOfIuSysVpuDbzAQCPGWoLv20+EbncZU68cxJAcXVtfqBZb69G0N9rkbsr
oIEujMpmaoyOcFXWs34Gb9pGM2N3B+i/PGguzkyO9fShgG9KQ96z4R1jl1FArk/mAbvxfopHcWZ7
xqvenjmkOCvisxgQtttBeorpQDeAJW+KdVlSQeCzA+tujDsrxdUcAt7YjFbODZgmpOSa40NUvkee
Bw3EUrdd3qobtfUqQAtBT0zQDL5SrpdfLUIdNkRNUW3BR2IdbT3DbHauET/5ExFcJVm8Thpzbigt
PLvg5qCcKm2HwxUwQNjs9VLDhlZ7T84Yy72OAfHaZ8wqM/ekg+oDexxHq86IvmsElRwNTwFw8iTT
n76/WEVfb5Jm2A+R1l66+RczJ5PCGfCwxthj3bIW1Eqec0yIMfKm2j2NetEdLAgvmta1h1JY7UH2
erUcNBdIAcrOYRLxnn4/BuSCo/ik/IMj4SQbiUYd4LsdOoShO9j9mB+7QZlLLCAdQuzCOCpszoc+
TBdD4hnU3li3S/+msvHY9eDCZwhA3yfslv2TCRZjaUgaKxO8hNwYkGkBjwu8DXe5ZADr3zG0HfcT
g8lLMqjwXNafcKTkoa4/tbxfGTEeYDQyN/VUoqabhpRqQZmzRmTZqezxqxvy/3vh/6HF6NIv+/MW
47oKm+rj9ecO4/wF/+wwGjTyhBTKluAeTJp5vzXBTedXfue6ulD0IGk80Vn6R6dR/qrja3eIDYcF
SdeJb/ePTqP41bTpQOr8g682uPnf6TSKP3a3hHIsw6G1ZZnCNZVUv+9uRUFr6hhDERwHJIZ2sS9O
GBuJCVXltnRN9xZuabq2RxSsWfcjyXDvjoQrQOoIyw0GppU29ESvQfzlcV2FWJEJ7J3UtnVgsDqF
qvfZWD8mJunOIh2KFRbeq53V65+u97/qX85NuJ+7gXwMUEHKckyTekWIudn//noX8vT/6y/G/6h0
H6yTAyba9hCNhhTHpcPQHLiVBaNkzVMi3wd1hvXH1rdxnRvnqCyg+TA6NhRhZPls6+7Vo2X3+b4t
fcl81XX3qvzRI9VfWw6PLgzq5pJvGW7//Zs3/tWb51LCEHBtfrVpK//85lWDbV4QJ7EYRh0eaiGs
TaSil6/y34qPkRWDZjY1TJ0uCR5WX79ycaEop5CzdJX9Nu/63bjr516wOb/cH66l1Gmu0hbnf7r5
h84qOcMOeR64NU06ZagIERR33ngA8/buRs1eYtTdmwNNR4oRp3Td2ySyd0bq8EtJUA3nGz926/tx
1JGuuOx1NGpWzVxneQyLdlxdEl2x/K+7kP5GMYT+btCznnyqdDYEbKc2P4ekFxx8kZ0ADKtjgx72
P1zz+UP88UNy5zlYD+euvfWHdd+wcCIzjtCIpFN57L3upQgUJD2kJpPe26s2oXap1HT8avJ0bnNn
D7ROi6ETdzpK76oe8j2mmhrFXvn2H97cH0ZTJqtZKmWxGmyHrJh5BvbzgnAr+k0dKN4FOqZopRM0
8nWpvhZEzDF4Ecti69TBnkbWhdKm+U8r8l8sATqoDDNMGt5QU+cBxU+3E5z1wBMIx9CrOKcgRwZk
4tgsZJCtvyqrvMSTFtUYDWTXgQObf7hdOp932mT5Hy6G9b//pMAf8LOybWXM29Xv3wv9pQJWDBT2
kXHJUaRxts54aLaF878oO7PlOpFo234REUACmbzuvlcvWX4hLNlF3/d8/RngE3GP7Ypy3JeKcich
NmSuXGvOMbMLqmBnTlaJ0lFy+EiwWZA+AAgOiej8yg/IwncI8/92f/58YyWLOpMgLgfyhP7b01NU
/MCiDNEEyglpkVTbDOhQ4GjfllOUXwj7rELv3MYWe75GVU3EOq2oyT9UmWHv/nKLlu/369NM8IbF
Emgr2+SSfntgVF5w+u1TEg0kGeNSb9CrlViXraG/VXdEZu5yiwssghnSSaYMLUK3OCelKHa8znBi
50WuQsy37/BScfriUB0CSljrJhlbHuA04hKtHQ2qr1Qy9jBS/8W5dhRjyfEJvEU9oRwFHUgOBsiM
o2mCv7CRa6bDKeoi9TCMVX4E8pWso8ZGLBrhhg+AtQ74KEuLA00198k9Ec9if/0Nkc1K5h20cWGR
oIWrvRyal+XRK6fIONRJTIKvicbQQiTkGeiGkvybQPjb9OEhS7FSFfPnj8pprlyHak1uJQR5qTU7
E40b5y2LsxeL6BhUN93+Z8pL+1yEjru31U2K8TOjED9DuNnGdVHsJbjETR47xwbR89aIjfQ4juGb
kCT3lXm1RbyePaJEZxpstzBXhoA8hEh9Oh63dHlthTV5h46DDkDMjR3Dxx+ZcK+rZiLBrijUg+iR
//XQeTvYamWDOqpFnYO90zpjRS8Prll8lbkrdg1sSeribJOlzutfHqR/e66ZyTsUA7YOuOa3nQgz
E3wkfPs/d6K+qi+aZ6J3ShwQEgkkTUOlhEtJTPv63vfS6r6OCyrOwQEXVtz95Wr+XKOlAcfVYron
UfLZv61C5BN0rd35xNEOmOZFT9RN7PwTpTZJ6xO2PVeQTy/pWiBEmT9JGIp15q3bZySkmB2O4HIn
LHOO+uv79seSJE3dnt99U0AxUnNR9X+WR9fLRTcmo41eVKpj5HH6EjQDaR/1BGm4X+loPGauwzGd
gF4bKeDxv+/MvLz89rqbrM/KhS1FCbkUFP/n+6PI6n4WDNFcV3m+ebbFNO2ghT0ZRRrvOWkQhdtV
Jr5DntD//ub/Uq6wL7AzYTdGkWOavy1+QeqjKzZZbAYD6/hEl2llO94/1jzFLDID45PvXVvO5JtY
wk4sSvmKfRHgzEcOcPYv1Yoh/9wfqFsNxfPKENgU8rdn1s3rAbkR/K2lXCHCNaTz1YT7uPI+mgD3
AAboijZgR1TUkIV3efoxQaNb3srOQv7rkRlWz9u5nsQ3zRhwf9hsMktB7Pf1JYdptc5zt7nVvn2M
Y206oIYM92LQsWJ7mnVYvlbbZd6ZqX7Islu4lxj3wjmR4CLMnE0x1LBhF5oYZ/VwCu0KYJbknM8k
RiveVRCHe9nHryjvVlmEcQXHSXpqU3fcBIQjVpS9+AgrnTIdlG+QEVrP4QCkP9XUBaPoJlXjc+pW
5nuXQajT9em8LMTz/N4lv3JNvkxCI5NDqQM6n25EPp5myxmjLv8U0w6DBxxCaXSvVY9JpAHxvo60
s0qL4GG5YkaCFES0uTSPvZhWWvHuByizM/3NpJR6IO8F7zKmFcCa+6EdWuxnIsA+xhM6AdSCDGcy
rPeZO2CnYTxxECbbBXGhPWgZXb/MYSfLZq6ZJ5IMyoOf7tKqM25Mc+UQAe5wmIN3xjO1J+EI1mwn
s8MTM3BcaxK+p/JEsl+W/bBygRQmUD3JYAqalwEJrm00fIkGy+zyRZWiglFFb58bT3sydPqAIcbz
CGXfS863wRK6NQmE2eEaX/dlxaz1SDeTaMR1LzEmtzWQwSZ5xZAKJWOwbpNgtY7JvcwtJ9hpmUvL
h01nY7h0+JwJ5G+bRO1OG3DfRCWzpcKMvlYFaArdb0822zeGS3p4NV2rrRWXRIJ7frmtovqFjn97
zfvvywOeQxFBAPyjMLNx38Pt28KH00+xiqAYGO6paDUJ5JBKzWzaV11W+a3NKDtK0/iLNML4s0qU
lm5YTHTQyTjouH5dBpPB6zU6K8RVxyS7Ycsqtr7Ge2SnSClh8eUGAdiM2ImxYGzIwYAqMY6YVGWe
bfxtTeZE/PuaaIlZzWVKDrKW/G2zoOncesEUOASdTRsnC7K7Vo36wQdOvjHIcwJPNb93856aF3i6
zLb9Vpmm/bf16N9uyqJe0zm4yz8Oc3rbqzYChP5zOaoIGTkG7kSZRSCrDVIGzPNmwu8yH98ellsy
MWR2tEb8/x9x5q2T+pQNfT7a/1YUgtscqhKbyGqZcdFGAi3tTsN6OYzTFDiKmqYorgsCCxGeH5Aj
HHsNnBhMIeJT7epGX2pfZkSQQfD4yyby521SND1sbpGL4Ih+xq/PDvZ7v29JHflZetJCDhGi8AFh
ZGF2qTCN9FpBJVXxBprFafnc9CA+jjk387+vZX4yft1N6crotmU7tGeUEr89OSKIAORnXMoyKaPH
5pJSl7v7qkP83ebsosvH9N/f1Phz26IbJGnwOLY193HmUuz/7OGyEY1wg4ZOXTnGB821kyslfvEe
WanYIat8RKb1PUrrcO+4+if4OkLr5vmSKL1blCD0zXvr/i/XNN/0X+8EnXubzpLOyQZV1W8fSmkP
UTGggIJ88nUQqX0KrXY7JuxS8/S4Cl2BOdIM9z7Yc/rX/r7ov3vtmO+gBBXMwRGp94IEo3lZ/e9L
+5emhGtRy5uWnHs8fzR4hlJ3qz61wDIMdX2JhuyR1CbDMFKaA+S09rJMtvgeCacj45YmFBCJ+VXH
0YvkZCo3IuxqWIjRh2zDbJt7I6aYwbokDiBH1DaAyTLOQVPYF7uoNLV9ljypxg2/SNw6UTTHpEdA
FUm3Tg+jhvqJXFNsNjhq//vn/Jfiip8TxSz6P1s5pF3++lgEPGocFxXalKJ4MxL5Xc6MAJoU9lkv
EEzDb53zOVIi4+xeoNSB6Ft2wb4GnbQmyOsv78a/3neqKjqRc5uQRuWv1xO3XWt1ghGZ6NSlC2Bl
L6tJ3gG0mkJP21ep8TpxCJv8gH2JUBvdtdt1HrL3GsFEaFDQQJNVihgwail/gNBWGcG+n3JBvGqB
yVPp59hk6FHJO8EE/gYJcJDQknI//pIk7UejMZNZ3oTWs2nD2SSw//dd/7OepnPo0OdYmi3i94OG
YzQ17DQpmF7Y4J+lfEZ8B1YyL7Zx4++Ws2A6Rd0Rpunzf3/reRH+7ZWz6e8byqHfSyf4t887d2Xl
RWFMH2o+jTJFg6wwHyOW7ylj3KPIrBySXLO/1vG/f2tBw5QHzBVSKl3QCvv1owXiwKkrwFaVA+Oj
Ngac7gFVVmn4w/PYxpfjth5zsJHzUSJKkxw8k/FQRDbZIXNvcAwIzvHlhPBOL7+pTmIsKCb5lwOH
+fteQRPKNBwLve3cF+NO/XqhRpG1tSfADC2z+VDIel9J2J19T0DDNA71takNhnojJdtyWWPPOxIm
wdmr7wqz3CNHGQE/Dnce3Yc7yBpPhRybfal0BuSGv4enJYy/lUcmbuHfPlyBxpxTPPJihZIXgfCv
F15j7leqmqUnpplus/oaa4k6Vx58PsY8Gm6WYNPEnb8bcaNp2UVE9h5tXLjTSbir2KoJRjHWBUEX
O0NHP8P+AL9Jj55zsyQvzkUa1jFmthg3W/PcWc4T6LlGj+eZdM1wupqn1N607yylETwx3dlKi8+u
/d0bZt9wEPwoK/YSFwdGGo0vUMcADdryGdRlNs/GRzUcUabZ+5qxuaHR6wsYpKObx+FWP9pmsQ+i
/p3mDiADJu+SaLCVnUQ1eYL1rmY8X89z+oqBPUEabzjJrMvQSufiKEBwTkUPZYpYy8Z55t/2zbvP
imEZJ8aWE4PoQu06Ox6exr74po/heHFm1UDXFQbNh0hbV7n1SAhecrAbQVJGc6fwWV6IbCSCsKIy
zh0yn0rgISVLBvAW/y6yguGTdNJNxbsF/0Za9y3l8ZrgjUdfJtV66S/GqO0mkd9AY2/83ueYFTib
unTxosXaJ7AreEgM7sgqoFdTxFnFkK90j3qs6lXcFA3whlbcZ+ULmCP7vNQ1uZ3zZaT/9LMbFAfq
YQ+dGgZ30/7QUKYsb70ZZdlWo7NLztdwXf4hJgrkuaX+YpKKxGjaFfs85zmZTOcukPr3vBTqlPKU
raIq/aeJuhe8X/BC53EO/YP40JTexbI7JIc6CL8kCFHBAfqMUu2ijQjaAoOOXwoPJhNZu5s8nRUQ
3OOGnpZ+MNXFlpjsbFEkX+bL7GWebdMcdrbuAFNYfmmFFYfFuN8uZVxdew0aK3zWDTHA6OEi++T3
HaMC8USoTIO+orK2qGhMQBcFKTEDxiEVMoVt+ubKe0yqePeWFK5iD4x3XTV5N98yh1M3fRZeUF20
ObbFxwfPSVQn9ayujp3r75aT5JAU5tp2gf/WQ/awrGDLDXfwYq4sw3O2I9ICV8sIvJ1bI0UjbvbY
QfCO2HPjgWTx5dwc68yonIxTJ6EE9XH0hvMcP6YFzaVSU7cJDPEyyQdWaf0w0I/d5sjWkh6EgjdC
OeawNWFjNhgXD9OO8EO6CPN/SqOF0B5jrE7mEqWqWxIyDDSBVtAEwPcDUpbJfiMTMfV3da/FW8KW
bhHL9LahJ38ZfHqGgu43hZpEkz1529LA8VZnBhUKoLz2OJgfOjEe2FIMAh2Y1CHpwmrfhj+Czj37
GO2tQdQPKoOHCWzv00qbO4vezS2tMuKpSVRPRu/BdWlwhPr9IHyxGZyzEQrjEEbIiLJqdLbGJO6W
ajQcywpsmOKQ0WQoy+e/EQn1HgI0Yc1iIxt1niLXFy+mTjeOiQ/iQ9MZj77dOTt/tnSiYMpLmvg1
CSTwm5Lv/jTXaqB84RLm9M9MolzddG/DOJiP3SLrinWt1da2cNHbhsq6c+M63SXkgVzCKN8iVRGS
W2ZNvbsTTvYly9lbm6mEb5WlJMTBupnHCJMcj7RyfYIJy09b4UFvIS8LFAAbafmQfJLsM6u8Zjvp
df7zp4HYrM6BS3t6gjIJTiCe9jqt4P3y1LQj+pSsN5DZ4/U0NNA5uQn42u+w+Q9QTXE+7dl+3lNP
NPtRwVzCyopaDWi8Zzn3M0AuDHUYhFb+WvsWi0te/mMGpKUvawHI7/Vk53KLXuuiRSLbK4rS5Y9c
n8EmsnjSPHgZNnEXvUqvKo+iCvWN1PqSfpGWcdtwlqZE2u9y8iF3dFFACjpkGVXQnMe9D8ni6gfB
tTcMf4s/szpZXHdkTORmhM10CO4cWVl3uRYmAKemXcWc8CaTaMeGmp6d4chhAfZ9DbQXGubZdMPu
XrPvyJuIL7kO+TLXa3A1Y5LeBg/d8vyrKNPre1TW7QYlzbq3s/ApKg56PJJ3MbX9fjAJnvMctXeK
iueJOS8jgafeJIjd6tKWQwiiRN8BtJnZEyTdYZy2hq/xCA0xJ+sfYenGl8qdFw07zI8KdGlT4Zc2
w3LaoVKajlZpkSwF+mOPbooMvJbTQRnHyFqYt2qh8PddTr5XFSHmS/Whvliq/UrfZp1nRfjUhy5r
S0RoH0HDW6WXjMJtnCBiou+WAto4h+p1stFSRXZyQpADsCvCWwEgLD+GPlyRYWsOloUcuDRuwNFP
CPrVfZGk6HACFO1bP0D0B95uvIrsC8jPcI/gbpatMqaZSixw5PCel3Vunjwcc5+DQh60xzEy7M0w
jS1CUG0Tim6O9SQ9yhBqF5Ff3pU4iZbDbWnEpJdG/WbUJsUkqE/XGj71i/D0e8PgpU5s794CyrLq
kprI8KjrVkYBrhAdMzLteVhCdNBVJ9LmpFI+Jm1oriSK1BtSaWM+4ulBn1BaWaagHdfET77XGkei
33sYNmSMWUH9BHoI2gqnDPQBH5N46aYBsnPRPk8Y+eYU7OzYyqIgGX4CUOaTpe1U7J+zGUnatJ2H
pjDg8GnYYqX9Y1n74U0hr6km48lXMOaidyZ0RdNap2neJ/IQ2GhnxP8sbxAsjo030iXjU+CqovPy
FSy2oV6fPrBJgCf2GvXEYX5W+HzqtVY8ayhOL+S9p/dtj16PcqAqDYMXTg9OKIvY/jT7bHvg9RwV
bKt5rBNSucaTX98ZbMCDRqDC3CJdRv/LdfSSw9SQ0gT1rwqFP0qGOj7mOhx5gEXnpfXcdepkJ5YG
qjjXeGtTtZtXy8LeclqwaVYPsCx9wVpfR6Rvtpm9C3QugVXW6EgWHPFXrwpnhCCmuwcCbSXQAhqi
yKMCvMz9esq/OyjtHtC0wIoZq4/JMOMtTJGW8BTa6amDwd+bwgsjxfhgRAqN7fwQ+BzOEBHj6F+u
M+YeHeyi8fZV1N43adRsjNSiFzyggTJFhbntseI4/XOqbKIH5eCNqrSd6WOl7KA/9aDy5lpmKSbG
GDVjUosOvOb4yl7BYE9Nx+UvTJFJyhu1GJpY4CuDPf38qn4RvQ6tJX9+nkHbBWfKUJRxHS4Vjv9z
ibqnxT+sOkCEt6UOoyXD+MiadmgCEeoCqIHIpM23f9nTipj4A7hbxynvdmlqIU3WjezYTAp4rTWe
Kymig6Ibsny0dVQfdSdyNhYP/mZSBD7aUFexKyewqpt+73Lm2RBT8W0gaT22x/oGNeXZzepyT0KO
z6ABNicHgPQUadoNs+MODSeJ5P44bQJ7hFhh/W8ffb6VXjwcI4tBi8tEdY6aXVuB0l4lED6Zl98T
G6hoM4CLLISRILaYXsc8KM/Y9cBAhEjy2bSXrn1H8b/WCvuLZQzV0e/gdqPv5U1EMnwkd/1rVMvH
eupI7XWGb8s/iU0sKvEEGWUZRrss0YkgD4f0i/ogSGg/LVUXJ8YJjaiUOyrgD2WC3YaIZJCfG2f3
XTxxlOTAuXxFQzUpiEr/yPU3V2+MNVJL83hvOiABigD1apqKao9IgGJu/lhUpCdHVJA9ZY+ejcPR
CBhzjH6dPTRIEwftFepxcLMCce6DDliOiO4HlwZ+ZdxxcImvUQGjTXakVM9Nl2WeMPQWsma6MUDo
iIhfHsVyAlNtaij/7QhKniIkWWXxte5hwrpxdguEbBg1lPuuMHvk7CBqG+FtMLx+tQY3PckIMlfH
YCwaiOiWpdlvpyHvKDNdkOx26a7V6L/1ZfRE+8U+EgaIP2gp87TW7w8xWZYzt3cR4ATAsmky13f6
i8cBzsuT6jTZKNKpbkAGxAmlYmQeSs+zKDiqea8rwQggS++KLr91Vv0Fl4c+H5EeU+ACTw3Z4LfU
tfeeDnyMLeG2HL2BxvQgLxljV4YG6tSq03XWyaOvhv5ke95l2YM4VECbS1JARkgSC4MRqYbRY7NM
aQtjqs5aUB1G8r8LUgB3IEchgHtwyELEmmsnB92xLL1dgxfC8nBRDxhTo5nvVo/z3LvDR1kOXcAU
v9kxIGl2qQkvgC5RHqHw1mTd3cuGYtcePnlJOjB6OltmbwdH5lDLoxIP1okzdLMqmCniVMQtwAiV
zuZYEfRFa20djNm56Ix8HdXmfQcOcKk9icbpV8Kz8t3g0O1A9vAx2Hb37Bfu1R/cbZBE2f0U2DGO
XZeoHNAg2FTZ3zVzayhANUudaChRrAlUcs6gIU+lbRpn0lB2qGp0hCKGAvU2QuGjat8ul66Clhjw
Hm9hCh9800Qamn7Ra69pz49gRiQpAMTfxa1+T3megODQ7NM4uldPi/NbHItb50oYkxoK2pIwLbu6
yxNQs33oAxLrumezT7N1p3+O+le3HsrdsqAuW3tBTQq+Bq7jrE1T5FwghaW1Vz8sQ1YUwQ8Fzxdk
XYnImoXBt3NtZZsa2J/5rF3TK76GiXtcDuSRU3/pXUgrsdFBgeCvL3uST2AwNJGE+DUPMGyl8egy
kX1c2p50Vv53Qaqn9K7Xxk8OVxnFIJ8ZnAvFq7MvODE79WxJSJDulmZyWe4bZeu+azV7t3wr3q6a
I3sd7ww0wrtchcWqtqKTmTgXgjzdcw8p45Cq4JPI2WFDfoliNlzUO7MWDpZeDr55x4UGokUAbj/S
nDNuy10QofkDmKpxVAzJcLuSl+ekHC503gTGmOZ73pRfaC2GR00Ol7So5TWcDLABLlMYORFN76bO
KcwDsW5HX10zAJRm5j/6HFvXrpky6aTOnBxHEIPCUm2H6ZF+mMAFxhFxXg+vkIOpGqZD5tQ2wgcL
Df780I+zXDGEqbGPX6yqfhklyiQ7B8OzwuPy1VY5kZAUxJUJap7Dhr/niE7XMzc0+D1+x+jTBOVK
lOo2MjQsANF4H9HUwBzYhocihqJpWP14Dhv0AOQjMBnFCo1eJHqORpJiSAk/Z53xbQItfpc0kDx0
NcJLawxOUb5zy6py3UT2tEo11qa+CyGklVX97BXfEocOjYsG9oIshaECmdCnCcu0FQIsNiildold
PuZAvw+qSLpd2dcgBzMN1AKHCo4T8j0e9VVVzVDGAWFRaQbFITU6XD96BKUcjURsT1/MkFMzDH11
0HQ+CV1Q2mIZ6E+c397LQrYP/pDsLdt8C2clUzABKJrsas7/jQ5wU8P1UupQSjaptePoWv6sIXJN
9JeoBnAFEQu23lLqOQMj89L6RgGWH/kwphNovJs2kCdAE7F+piTT3SYFvdP4D6FLJgkOROeq63Vx
cK3UP0v6FCd9zqysxKkAX7NpcP+WnX/lGY9vSC2NqwNsWqBffAa1XTxHhIIIsN2P1liIe90oN7nv
R5c52BA2rex0OmDh+BIj1aiqcVUBbHusa/nRYUhiJD1nwZXPeMHJ1wCprA1Dcql5i4tIbKn0IecE
3rGvVHhNgoRjWPSMD4aXP8Cr4ZsmqgbJAFaFZHcY4z+g10mJTPrVZCKBas23WF4mdAtX6Drg+LCK
pn7mHe1mdDaQgejaWg12mm7cuz7mey395L3C84iwi+n/tndxDYQ5SX4ydB1m5yBwrYoQ3I4sMzma
4cXoPxzBVWrNkHN2G5N9O/Y/bH5KPhb3pk/ppxlin/EtMeCDI+CSG44lBnLgOSs0/xyVtb0HS/c6
hd38OngvqbkiwAjUeyJfCg6RqzzsOPe7AUw2XnuYYiykVnEANHeI4BzXQB7uJ6dSlANCf26y4MEh
xHvVHgNqf1ZqNqZVpKdby6IBkhSBtQvg025N07uPKibJwIWsfQFjg9gbF7ZleDQJgthGUcVpN4e1
GzWCmWHQZVSf9D5phLQEduIp9NvqiI8kOGNyrefuZklspl+lOZTi5kvOJ7aWcamIkOCUiZXsCwBH
nVZE+Iw1FWTA0Ll8Usm1t9al5VdHGWRrJcHvEIX2VAHTBY2/qn1c4UNhfY907Xn0NTlHf6lTMP9n
+WVvKlCKmtTWw8jzOFXmWUyp/oguZqurTgDY5VdRS7Mybg5hCBSvEt15VFdbcVP1qjM3ggMoR5ru
Sx+0nOxlBoMwrZ11pRUsmg0Ki4rOc0NSEArzdMMIHvu9MMdVFLLf9R5U8/o5xcnCDT4rQVJvNsw8
q5J/bscfpv8uqvqhYpf056Ni0OQwVXGoVpbTrvseH3EiSFuKdQykUTwnZNXppquKo+GYr9Rm3zX9
65Am1c5q6BnYFckHlcb61VBMhk6f7nToXFYNc0t68Usfti1gzkRtvWY4Kxs8XEaTaW3EdMzt6FH2
0OsYHDN/dolzAEzbkQ2zL6SlYRApbonATx9nWXwH/F+HULq3iDpg0+nWA1E2j4aBMbjWa+sQ5SPH
hd7Ck2gNwaXlKYztDua5L6AP4gJKY7QlY1MeE4chXDvcAG9qZ73KnkMJMBPSZ7KLxu89sctbgfS4
jL1w11T69y7y3wB6vQkWmjiZNDbMaB0JiFGgO1imgcqu4/5I7nK21i1g6KUz0nzr9FNimptStvEO
FXF1tNLYZ3XU1XlS0Yurp8U1pO7DUrORJUMK6ruVP+nWlrMaOioODEmE8mn61hsCxY2FTFoWLPRS
t9VKkY5wsayQJLM97mdn5aL5wn9YUvhOT+Tr3U8eoX70Avew/FrPGa/ov1/BPXlzUi6pliyBpU/y
dW0xstHUF6I/sFznitKjkAzGYnc1hONzU2rg8VLzqXeNT1cmzq4XhIq4Kv9hamW+QdS/C0dlHlPh
nqsyeo2AYxM6mL+SWPWd8FaIkwZDDnSG4x3yf20fZESG60rtq4kX2Shp+3NF52FoGkqpnL9qizuy
yxmbeh4xM8HBZ1ZMqp7xqYIPJKXxZZzOThAH94xTsZMZ5Ad5Lj0CH877yRmj6uxMoPLFVN0pv3xv
rVYe7dziSRqIQ+nVnZXTNQMU2R3sKQFb0FkbVL4fLmnO17Lq3rRnq4Jt2MeYwN2WeSmU8Rq7KB8V
47v8ztXrqz/V+l6N5Q5XImMk9xthcdjg8h+waMkiCul46zTCANzfKpq0ZLg2ZDDS6cKuyHyjHKEQ
k4agTRhc7ear7qExrILyOUk5QpZQZVdCx9vW4nkOi2w69hlib4jIay3EUeAE2nF0wUcUnjxT35cP
jjXQcw0iYhAINdx2LhEoEb7i+za0nbPe9HfknIv70C/FvUWFcm6IoTM56/bVe2+2J0ndC6XWqzmr
s73Did+wTxHHEElvg0/N2Cl87K5RvHT6nGgHFmUnZu5aPfJnXlv27LkdI73S+6fW2OAIEwzdoH2h
RX1sNJTEsV1nm6QzrddKj92t5wzabkxK7aEoqz2vtTix2T7Ivk4OfRoIhNll8NzVdb1Bh3RtnR8F
1tmZ9ebcG1Mi75XZV9feV/vlt2IdkTdsrgrQrYM3ljV/o7Rqa452eLaAcnfJPSRf437gRq4q4Jc7
I4X3E1jNunDQNouWNVggpru4he88ge/WkgT+SA3OkhBCDl0+kFXfT9snklDwbHrKPcQ9IYQaAqMt
Rop27fG/e+kTlWFuNE6MVysP9LkL9DUak3hfeG+1Z5Rbp/XQw2gjD6v+6kzmN4FQ7BpV3JWsIlIg
SXvwr5bMj6Kow1urk4GYF9YL+3R3kka/SRpnukwYjYmYnvi46H1++KUTsVd7sEFABQ65eIuVOZ3L
nbIa87T8JwHFc0RzuEHeV+1sEq5WRljWVyl7Z+/m3Rfd6ZlUxSQr4sNd/j9C/rtNR8KnA6SdF7ct
a5Lrp2brUCafnZJI3Hp0tU0DyYE8MLISEG/6Se9SN8b+pil5juLe4TFxjm7Vsv47cB7z2K+vYv7W
XZdtwprmk++BuR+L8mj6qXa0CEVE5qyYxzHmSpxjRw/O7ZR6Su/CiWZiKOAKu1Z81Zu83IohNA9h
8phpgAcnZ48xq9PSFw1fSxaFDyLFqu065RHM0KNxF5jOOQgzugVMxjnDZQ9jpd66ioQ/zw++lG2f
bcooDVdJ7EDE4AduaWq71Jk5aOooiJ/JfNBWnfd1jODnBLZam70J7u8cuwDogySXq6mN71Rsox3w
6fybpKdYqep3HQ3lDQ7WW2mhHrEc6Nb9RK5Hk2ZQzgdWozENgnmsiHWdGjpz5io9NR+dtHh3abfT
g2J0AzRxO5jiziG7ku2/vCg3kvuRuKssNhEIYVtmMtWtncB6t4LE2EH0JxJKI4jLbbg621MU4nii
Vi5oOOwH2nevnN5dxHsOCqJt1s4iUoSqWQ2v1J3RLfQTSakjWmfVWeJrKwL/xNTjydW7+0iI9uC1
4iJTAkbwr5GC27XfoiEAvTuxjzlRfcf5leavKbe+g0aytNUHjbYXSy/oHMVEGOiIrhhOmhud4fqT
PiT3gbSGNRm3vR3J1xD8rNs90oz0kA54z/0A9gE8BMcqq/kqBwfGomiImmgItG0+IdISW8nYUGpt
tWby+zYoSD6N94itjCxtqKQVgUeI8jeytdN5O2T38YhJgFu5zhOSCtm2mBNW66Jmm9CygoRnGlhO
E0c7O2rxizX4Bfkf7NGM4XUKXSr6e9X3zVozQ+zJztHSLFDmBjnALafiVSm6Y+N0m56mX12/wfH4
VtNIWefEm+ZRxRnPNHYJvKtIcm4LAAT5/nuDQ2yjYvWSh+EzEr7HJA8e8iz+khZ2s+GY+yMGuSWp
ix3nQWig9cXkai+5LM7TFDBekw7tFH3TDrh7Yzdch3pGw04p0FkkdXI5gU8HYnK/WFnyXpOK0ZZW
fBeieQZcHp0Nt4h5KHPyCYIOAI/2oRuRuQkdeYn6mGAj+tSsZuTdZvBMwnctjd8CO3l0KeIQchCw
5YQw1Qitc/d1RtKUcgke0Ux50jy6gjVj91WlemTABfH24wbiz4q0wvvcc5+AT38vI+c7rupybTWs
4z6pV0PkYRFE5EhJw/LnTw+lOfaPyIMt4k9ml8+Ek4QYOPg+XT+CTp3/mHOPcR/gog+xd6Wcg3R/
PzSUDYNM+8flrwSR+YmWE+rH/Fse7uhbSbTA8tWX30I0323JE8i30/ItQp2EDaFZxBvwD9w8ZaM1
jK8/v4ONsX+Tt661+/nrFjO5TOvi/udXd2NxLBN60P/vy2fDXElrcX9Yfo9QT/+xVoD/Auc4jAMS
pJlHkBg0D9qWXKxqOwz191L08PeJp1YdC9FAwc5C/Nny3qVetc9V8d3fuFlFb0XFP1wSFg0fE6BK
poNuuGcry44jypWm/2JK/QMR5L6MEN0gV3+f4F5lvQs3FaBR7vCpex69tUqL3spGu5SCDm5imOjh
Q5pZ8TSin4W7XuX/xFr5lga2ttGaGH82KGUZzMxWoQ6FrImu94evYPi0LQuk7N14Y0onPqsbZFOk
OFN4k668l4M93DLTrVclVathGldjaGBzN49eREzE2I07vHgT9+K1vpU6u/cwye/wxRwtdzk6EX3c
Ce818qDokI97RlcDIrO/EMNDJdahHYBRB8y+ggwl4emuWoOuu9Xl9KKgXGjD14lAxn34JEYUKRrG
wCbJUZxUUtuhwC43qcEwuT6DRSLMtSBkp3srJcC0uHbubQa5RPjiE8Uqv0pMuQtyVJtO4LDGRAkx
XpP+T+L4ay+qUF6utBp1RBCUmLdykcxazksSNnLTJB95kJA2HXNSagKXgbxn7f+HvfNabt3asugX
wYW0EV5JgpkUKVHSEV9QOkHIaSPj63uAdnfb7lvXdd/bD6csiqRIhB3WmnNMSLPcOk63o+WRbVqR
w0KbhYgqymuDRSIgLP2XmqEGkMjflrLNXqokBcMXE9w0Ya9CvgEzxlIJ6jGiE2v8bW+6FzBL2baQ
xSbhRNBwaD7Cmnu0tNrTVAQXGNPmQmaobhxN3+ckzOdkfhLrynRcl4y1RkNJNBsFVQogG447XgGI
7kjgZjRlWZM07afPhqAk03hBXZAOg9ZexER8aRoXrOqh8SVmhAdMnXCNKHgsCuJzmNbYZnXFd8Rw
8UoQJeKVNkKr0YHbXwXMtQbgEz9Q7uQof4+VSvFgAc6eILbjZOUsyqKRBBKx40mC7JlJyFOU1kFH
FDULaQh/HyQUf2L3qmKUZhDjbKM43weEqXu9JLPdzZ+Y2J2XlCgTpEks/nDHLOmZdazh9WelS5iF
Y72EdhZtRKsSHjWhZUyHm2VNhD34BhnXVZjQqCEzp6/BL2CL6MR1UIpvfonPoiGDnaDlIrXsZeI0
rzA41RUlvK7KfqgKyTcgQTYyR+bXuP0yhc9XS5ghJUC9zqfggA2yXwa+c+3jJCStE5lYWKJWnG4K
JcO4hLMRtm6zUHIWlhkV/bAdSy/XQmgWJJkuzBSBoNC9NFI2bk6gujqpC7ZkH2SqbaqEWYVEaJpO
A1cucwa+bUyP8aDDHRooeaWD6ekhCJAsS7mj4uBp6ofq2oXDh9+BQ2+r5tS7mbamD4hupZ9sVukT
MYONQ+GJ9t00qzdCyIKhMZo7rDmHUiUTpCsTscwrG2jaTDX/NvmG7wWt++W6x7oaK/CHPN1U+OWM
rg4nl8LeQOKUvZKl2FGlRvwn7JoNzNw9j/w3aMwu54LskRD8rQ6fBYxGyjbUpHCXoolIEfyCyWSK
VNVmgW6d9omCAQ5lSRwDNRzTT8dlaMFdRMwI18toK2zHC3CMgJh8YwtnU64yNcMXEqXfqooeMeZB
ZAT5Fb03W+eMOVcXw2sn2y22mi/dmCj5ZOwaZE91AlmF5qwymX0kVfSmGcovnFr6nJGXqdWvBhFB
ciVx0n9WiRzgGlWv4Ak+tRiIOEBtCOh2w9KnF0QQ6JJIK9tg72kvHQXakaE22TEHlajBs4QkbpPw
mMFwCQPl+1AfRkGrVmRN/2ERxUlu98Qq1FGUPX1esNxTfLfT+hfWNOzQJBspZSoPgWlpZxG450E1
8/3jp46/ucOgyzqWNaMfAUxqJ8B6ORgyLUHQSc3Ei5TkV9x2ZwJsml3fIujxJ2v0MhNC9czZD0hM
3PQsFUeR7fSid3d6SiKPbAmPRdLj2ZJODNXOYEu4MbXASD/EUfQCh/PcpOoOPJ4GcEU3aG4JqFTd
J45Uk8l2uDZTu6rr6GIHiNd0N3fJ0Xwjr8RnS6ZpWL4oR9X4adloMRtpfrqN2TguuMOoIkUhZeWs
P6QBHRBZICge9Po5T7F6xUwDY9q8RgZae+L8LvjFJk8Gmzxja0hBIyCqgPclMVudg98+fAelbFV+
9ixU8qGkSadB/ykV/0NB9qPNzWdlXGfFV0znsGeUW6pW8G6ECmW8ivph/yJpIQyxS0EA89t6xtiw
SPbaSMVaVZKvbMHB2ioaMwwa9tIrGtIwoywdDiZ+7gWQK6cO/RcnsPyXhgh7ouqGEY9W478Eoz1t
ZiPzyp5/RHaXXGJi8VSql4u6ojE1zJdQrqYdWX5OSrtRt46j5r5rRlC/PP6BIfyz8pXgCIpIvsTt
YGzDiGP6+KVu1/WLTIMVLWDr8nhGWCudp3Y5LcT5PQJFdhfT8VePn6b5IcunQYkXTNk+Hkuj2jjw
fBJP5nd7PNaInl1Fl5x+f9XgWhsLotvvf/TxmK69AnxLn/94At6tsHXmBqtFcIaZF4dAtYCCB9WN
TLMcVYYkGlBO9k0Jqm/6KLMf8xOKvq5uWq1l2wABwT8/QTPnmI3/fgc3cz+7+U/oipP9yz+BgsdU
p/JfPaGZrN8/w+ND/ot3+OsT/vdDtjlBM80Qk3cls/IptIb3YnAqNldhe0zRJSEd1eWbU3fODq+D
RqOA33JukCxYZuJ1UynfunKWtToxOJ75tw4BJytu5HCX94LFKqFItPrSXWjKPAQGeza7aAQZCSyU
KmT9Nef56eyeiRHWfxUhbzWhBIfVu7OkRYeOUtMinhKKLhRFt8GYtT+1Pn4VsVV9Joagnwd+7puV
o1cK8Pq/tkII+qNO+FIiz1llpqJeKpNQBKRjzXkQXJpWh+nMUO0Sa2LXvTahFhygPtPBUOzuVUN1
eswxphGUwG9dFNMnpkTsrfOPVGXLc2WYH66MulfpT92TkOr18RMIPOMyRNGhIKoPg7DaEItrDmfg
BMM5sWn8oJ3AGWjCwWJs5sHHPyWu2SxrPzQ2B28MqWEefgi7dHcZdDD0eLL6sIa5qdEX8kKN2bzQ
2//5eJwvq6zw3U27Yn6aDvtMDT9U1oW7ppIAB1K3/P3F2jjJy1CwCAXPBdE3XCGhdJ/51r3Xqlp/
Lpsh2zq+T3nBnYVzuf6adONBR2kCUnSlTODNlBrQmQPxLJvRZ9MMQYtt1FrzNsSfAWkBpLR0RqaN
Mzwt/lXPKDVnhqrl0NX0GbNWzsA1BDJeNyPYAjS9Lky2fIazDTOmLRYrfca2pTPADQVczt1IjtQM
d2tnzJuFV1SbwW/+jIALYMFNMOEe5pT/xz39A+4JV+LjQP3OzJmJ9X+Q6M+fGST6Kw/IP9OeHs//
HfcktN9gPaELxapiwwX4HfUk1N+QIOJR/4PZNBNd/kA96dZvmqPObBPMqzouEV70B+pJN38zwUbN
RHnLxHvl6v8J6kn7u8uJtTl/hf9M23FUGtZ/daOQuBO3luuTt9rqEAIR0sx4XOl+JqqkMNwEe7SB
38yL3rB1tVsWukECXLkfVU9TYFPCGAGj0XnpkL+ZvlHD7m7/yYH4d6uPDRRk9ppZLCUN23zY4/7k
ikwmU4vVxJQrZ6SXSEajEX7F4dlFZLPEKQZG3DxHdkAipjaDNedcsewfrKl/t0XNHwGOksFJRJGD
g/evh4lKWTdEuSpXlcbSV7Fusebc6o7FMOG5N9kPbEeGKFn86Qq6/O74+jN1Sf+7H9QWBFq4OphG
ClLW/8EYlLEZO1Ppw9FMWSabPmrgbN3mFsBKsXJ6VjEKGc2G6fnRsMJQtkAAs0PaqBfm0oxZUhaK
N6D9tGTyPmIcz50IZ4JypwJ6iuysmY3Y/3S2THW2p/3ZvsanFjANVGyZqqMb6nww/3S+ppy9kNn4
+Uo4lbw5ZXNMIOXdG6NSl/TsrIvJUL/V3JhUpBxETEuA4nnyO201WmP+zg3xATdf/EJfUqTbMBc0
0q3pnMx950DfsybbTQhvp7Q/GHV2KhwB0Lc/K7i34pEQP/SjWVRcmNM2pYjOtMcXeiTupYqx0HJp
uA47lGhrKhFrOLf0FskEMra+i1TUem2olEyDsyQ6tp0KL7SRsbMJaukblMoWIMKCGKedTijUZA2e
mRKbVxQoCmrqxwiQqnjrK9OpHgw6ji1ge38fo/cBa7Mav+poWudWgP1sBBa+LyhDTzBTkjKBnap5
fh5utJbAUiTCyktQh8+Dmx/R5x2MwF9blVilUbp20/4asQkSzlPldtsQ7Rl6ElK0KkjMVXGbtGnn
lqoH4hbvV36bWOyWRuPFEswBXC3y2w3UWPWLKocXJDorQRi63fj3Vqt3NUlc+HzWStt4qqltnAwV
BY2KTLV3ba+9lGTmkhe9p3l6HivnHGTMo1F5K7GKV9X4HUk+7oYMGH/dJyzwfXjRiGCUYI/HAKEI
FqGyQ9gZRicf/QCSIy9WKGciQp/iYVep6RpewdoOSL4TH2mNC1365zpP13THvdrVN7jan4U6Lemf
LAqYRti0txFsro7sV1d70gd9I+t+7eLU7HbxaGw0dCwIfDz6Eu/VjKEIu9ewKk9AgUovti/YS5uV
2TNyBFwKAM2jczdAp0MZw0q5+REA2HekvFOSIikLretq6EiN6qdrnxn1KoqAYjRFJPcWSVnILJqX
gAW+cDZ1qZyRsa5r2E5JGmAmztaSL2ilkiqgpb2qZBan5fha816hpAypklJXB0/maD1jXLpKh9zb
+Sj3avZuw9BL8KgZEcmTk4hOVFbWkWmdFHFXI+4Uld3HYJ7ykTdO4Gu7KyOYLqlPbBVRCIimp5ZG
vfyV1jiji3xd129OPB6ESJbojbdW86WoySakRShkduiBC2d26xkRVUhc4R7ZwihoWsWBlIzwNcfL
4Ft4Al37MxCQndCDkmivUichsXTNimvhtBM0cGNjuS1WfeCV2rBrRX9VatcTSbAJqNr0FU5r7UiI
2la38LkASkFhdanFTRg045Jp69TOuqnBiVXDHqHK1sIjGOqh1xpI0wWL5cmAtJMNOytuaTFkCIOK
xTw0UlTZ1cAewnQWa4nnlt0acI6LGvaHqjE3agzdwCXMIaIMq1xS+4iaScL31jE2kwO0Nd2Regjm
xsZkYIIfW3eHiRxHkGKrbLJWedVe23TcKWwRRaSS/w6bJCDrOUDPH70jMSaws0TTWyzxvxJSNx5k
0+0tZHjlyKotpWSCYPTJb3JWimhJrbfG+WkCIyWsdldnGemmrQfRfD2fI/bW6ySCqlgohMxSozPK
7FyjZJzWDX0IJx6u2Dd3ionMUdnAKfS0QmxM1KJzhGpHNz6NLn4xrOLEXJfctg2+vTkgvtnprbnt
Xf+ZQfe5ytOvNOJUtob5s3eKq9bQmJqd/oHN/tpA2I5jxnn3TfliNMZVbSi8aQWV9z4AC6y2nEey
3onh6ClUtQo2ELHyXQRjEdTqpVrwp3L1ODnDPsxjGG3R1kZNHpIPlkBhWLakES7h5n92gf+CJ/aC
jq5bGaLvVgIVEYjJ6SyG/AuIbOJVmXFSyidHmj8sfVwPZrxl7/00TkByZcDeqFHzF81i72VuCNB8
0UgD0TJtH5M2Ehn1OjeDq5anG5sWkhlRUsyU5J0o+tey0XeqXXud2i6DOH+rlZRNWJOeEdctgpBs
YLSuRjIcaGm3iyrH0WK030IVySU1Fifu76RzomrIqaGQiZsjxnXKJEKFUO/7yWk8Yu5RL0e2ilDH
xGcRGnfpAr0NbjHcyXSgaPxNzbK92iFiGWJt9lC3lNRrG7lWs00sCpaB6ywJQwPLO996iqG+K6nk
JOI3rRUcdUmYH1Pz2GTarbNJbcjS+4NaFIPAa6plJYs3uy7vdMDWUZ+/5FnyrbJRGHWCJoJKyYpt
X8Y+lLcKAHrxvfWPIJiNeRa8cCxMCOhh98/vIeJepSBU3MlkvztdepfJ5xiE+zTDYalnfAeECPTK
Td9ZGAK1n1tf7ZwhN0wFCku6EKZ7c4r4y69ijGCSQlaUn3DZWXyc/jJGeyrCX3ZV/aqbdJcC2HrE
RbR6QyMC+3MzIa4uLErfmfkhiwTfU0rsQR+5MDJbZEAlcc22MaDGXCCyPJPWkqZ0XnKvL+qSNN38
mBtE4oT+hPUUAVRgc1mn9CwgPFD8pne+ykT6ZcQW2MX5sHSS7z9QYO30Ac/u6LUFCYddhOzYJj/S
igOP/HRtpQm+ZZTjkybSOq0nuWwj5U2vpg7vvP/O3fO9Guja+A3LNEEaRMRSTVMESoF2fLa6+Ifd
mNNydJFRiW7eJqIKTbAgdnQohjH6skLeqlE46cJmcEZUyYcTHEEK4Cu/mE5OrCerPuJ8WtoQLYKO
oBGpp9M6NirWX9QO2mANBhUMd59fbNwExDiRvcBaPtAY6RWruBNfT7OH/INId36SIXAMEn7dSt6U
lPKv+fgVJRsEy51ecyf/qDNqfUixoHfbIPaHLa3SZ/o6P+n/kiTjZ3dy2E/SodcZ2hnN6+FbG4a0
K/DousO3PPB1qkvWT7PsLsSqEm5YLJEN31STE8i6ZP0AIwxucFL8r2qgB6RW2T3L3JeIe4fOn4ou
I7u7I0fEIf9ADspVWuZX2ZL8TvGXs1C9Grq/5cZDL411jG4GbtyERZC7aMf8LDvgFFmeIq1gI58y
2FkSS3Fqb0zU+nNRdTWS7Oz1LKvR6Vhr6CP7DkjqwoiZ68MM18k09t/FRCm8bMxlNtDcQKXExZjo
3uQ4ZyIsAlZmHfVskFUms4swos++tBIAYnKOM2d7peN9Nstnu+8/NfOVSNavx/0Zd/5tQsioUvxP
TK4AZTDp1FvGNuv4KZ83Qo/DELUci8fV3FFiHoL8OZxyWNIcGB001qLSjF05NC+qWVx6XG80tC4m
Mgq76A+DoA/Quv58KZFJMHQ4vOJxM299mv6nbbkoP2TFqk6Kl86+DjHkAq3R/L1uHzu8Tx5+uQxe
HTgzbctdyYiiRUh43WKHL7DeWG11MKrAo2fTLSuF5b2VDzdN3M2Y6ctK6QXqkvob3n4iLIrEkwXX
ddCkGPwc49mtEebiguTL68FX4zMFoe90OhQGssguvu6zIMFPuWRTsJ+oz809RV2lQGl14wo00rwv
Sr+IG/5epA4jONfGNN8+fk1eFnQBV6unJaqjTYW3l+U9B9boC5rlNYJiWnxal76OJX8FIbuEI+le
IlI5WLjS5GhT7cARetFGfJJ+h9YeFjvvz2F254E4I7O69qulkTs3m57voolRqBaR6lnzbdwLA6+G
/F71Nl9CEx2XcUxodM9kS1S6b9KVz+rkrqJBg6JHkw3fMFbh7Ctgh0rTlH1K43V0DXVLpCyWB90z
x/nij3wW+6T52l25cDvURSEp90bNfKKXMbmJNveSwoe1L4rCpSOZeOMQvoE5ID9y9r2yB4C41Xz/
l1pGX4UD+EGbo1/ZAJGOzkLE6rjENTjwY3UFQSoXjTbeprGEembqrCtcjL88mo/WTY+ty8AqK7FI
q9GYQjAXoDnwiU5wx7uiRMeUu7gZbIw82SXP6NXMuwdVHz670twC9E+R8jNdqab5Wsv23LtPY8r3
H8HAMx/NIjbmFaO8qPF3+um7+bZJSx52TWYjv4Lu13uEJt/UcEYBjPndtDBPawnidWqmOBm+oGNR
FEVbIXPE4hhr77HGbZGNaCsK4tgzdgRelkZftXRvXUlNFjUQ6rjTHMinMl2xF8CXnfIpBZeKX8d3
bnx1kaYcXT0lYgIveU3z6nF9pDXvPTKsU0falnp4J7vCXWhW/DXfnCzf7lXlP803q28wodrytQzq
cxk7Nz1Kj6WgDjG/2kBs1CL2teL7fJYaNz0SmXs3O7YqsuasaqfI/Z5H7VoLfz/AQcPnqp3bPDok
o3FLApb0jPxB3M0JZsq2UhG7Dd/B36CFKRj9k3J27UeVh8Zr14cEMs0Hpx7rJzcLr48jDJaWGanL
drlabcmRZXpOPnUGOBSu0T3yA/wZ09b309fHcPt4DbXdJxGToDxf676dHwc9vSQcXyPn0Mz3j8k5
dBgbZEt2ic+ETDLyJVWLCwUQmizzAFZzPSXFnfBv1kKcFyV2hoWiUBaozqgKvtM85Rcp4No2v+OZ
52XVPadOYMT+vjUIBG7a8okvRqUrT9/8XDnkVBqivDzpfvuZoRCQBRxBNIOLGTDAQWVbXQl0T92n
SwAookMnwp1Nmpz7XibTe6ir68c3eHwVNORTX21zVKV2QhVtvvJKi48BAPpnfM4qLouOS7iavgld
fAcRvMZtQFN2HimUIL+3gmqXgWU5njhSP9V0vFesL00NAf+EISgYdy6Zb5nBuidi+fW4IWg53B53
ZpFn3+vQY5BBpOQnR9HwGQy6X07eHVO27Lkk/nzcyglDAYuDDIGigyrRLPhe5j4cMmBO2BtEQbqZ
qu5SQJsmEQm93RwmK2+JQaXBXE/lqY+ML63KXjqsbq7V/srH6WaElte01nVyNU+jaNHUxynibpMF
C8mywkoUfDE/XDSWRdqsP2CfDuF4PU/RgZ/cA5Ee57Wi7iieKWqC0oDRUyJ4rHDpn3xNGhEMMMC4
/x8Lo2ieNdEFYdR4K7rglqkNNiEX8gw9TS7rK8FF2PaCwSstvESha7LcltimwFs9VtEhY2UmGX3m
qa8v4numxF8C9axIqmvDZfRIdiv5A1aKa4wQN6V7QtXGxRrrpIhNJJNz+9XpPADL+XSg4FmN1IUX
6blt2z1ZRZ8+S7tVQH9gKesffgKezEYHHEYRosrhW6ZrUD2qz14wcqWoIelF2KiMscVO9TWtsYdg
Fu1SegSJp3f1fR5TC04/VIEvQ6oXX3ClzGMGmuObosKK5BDP98Z81yJi1b2g5tUDdR2uAH+on+x0
eHbku8/lJrPs2Ebubb5dsKIesiy6zoNLPhlba2CJ8njnKM4v86gnZXrvIia5RGwp3pgKaqn8nign
NSm3g9KROYJLcb6+HxRSrCeLrJBANdttHJUl6ka0TgED8nwGpzY/PhajRT7+SEdrMa9Q5uMfcpkQ
t74tMnEfSs1lWh6f8GtSiQUFOpbyu/CZhfCkOotzHFu/FIMlIhqOx/0ejYrOsF4s7YGdal6F9/ls
JYS6jVjC1r5a2ghU6p02h1dpYbey5qDNtLGOWjEe5gF4Ph5zYJ+Q9pmpadWrRIgX4Wsfhl+lmt7b
uVYy9dOL37bXR2V66hnBrN46BEX3Oh+gxwUyzyZD8O6nQ7VCyobZlWShrmcqbR2OwdBwO5EITm2e
Od8VIdiPyWdCASPadBq5O25tLUKVq0p1y5dQ0xA8cHUNCPvW8+9W6MM/2W8nO444+hBr2hKy7Ski
SAHO2GxRCwCZhUObakhzMJlZSEyVMxwgtQKkRE6XU0ZcKK31JrOOFtmsFywVdEM1n1H0Tboh+IpM
+WOnsGlqoaax2M1GT2EuWBLJ/ZYYzIJNiDHFbhyCMV2NTaMDhUmiC5pn+zQ3G8bQngBzRu0mKUYI
TXx3t3SjrYEsjlennyW2qKUi3HJpVQ01RKj7nt5CZfLdah+36rVCiGLHurI0ZQUMtqE49xFXVrVv
mpi85QpH0NATQKS3CUJFUVRLjflyACnwOlbVqwgG+SOM7Q/wEDADhm+qRGjR1Lp2q90MgEl30VEv
XasC94vD+uCUUQbeGkWGlSpCvDb1+a9HoGdmZxbWjfqnMcTmqW+FcSKqSqeBf3o8UpEoqvZCW3V2
iekyz6lF/PvOgTY3JP5Wg6cMP1MRIZ/aRDb8tQbvK45NvqKLQoLKbNql65J0HdPy12pobmjzkiN3
ZG7f43ok0cBf2+ZHG1YbpdfxV6nbx6f5/5bhP7QMnX/bMdx8fi/+klk9P/2PkHTzN6HqBhwRklI1
qNr/0zR0frPg89muIBdEFartwL3776bhb0iirFnsxkLa0XnC/zQNFeM3Vg4a4HRHp6No0cP6T7qG
hin+SrGDqk1DyqZ37ZAFYQn779nQ4wT/sq8yTxstLPGo6yYUEFI3uvOw485MDlNz0we3P9aR3i6G
MH3CnwwZprCADpXsunE1TKtSRVSV4RdQRnWvT13x0ob2ruzi1RgC4S4F3UV9/GhLQzvUpgjXlZEl
C78tO88lR5ftoaawyP6R9dk3m5bDMmBLc1J6bDINs6rrGN9Smym9CQexdnV/WFc5cj8igO0DvLQJ
ZUz/Ew9xhG/SpavRuKt2lMPJSCUZiCYusQJBl9/2pyjJXC8lcNktS3s1yQB7dNVj5RiLp8w29XUQ
iuGpa9TXKgokFJkhPyhTZqwqi/zPvqUWAqk54UWEP6Rm8VWiLgps9TyqjnKmngcxq4+tXRJ2T6OL
iMto9eNgWoQ3T1Ox6TEWBiJ7Tsz6JTZQAuQqapvEN+YSekLoXjZuResm7yXm3n6MLkIbiLQNzDdD
vIPFYYVOocprMPuMM4iA/b/PR2so+zvxuY2TTWukxqlkLriagJkoRqPAZFlxwN/znMrcuDUkliHV
s4Y1YD1ep/fPo0mjpSwpbmb4UJmuvg3AKgEvkMMVocJ3cJe0BirOytGLdRM0Cbt7vn+uBMGxVKT5
3GS3OlD2SIwWaV9iIKvIY5VtnJ7EGHwmY/jDToR6MEv/7AYIIR1fk3S6zHTVt+l76BTq0WDhiZob
G0Wy023UGINJYcQNswm1Jt07amhUfetxOYxd4dUihQzhUFhk1phYsMnxB+nN6vem3gXs9fchEAlv
aNvYG5Uq2VMN4+yW75E527gQnFaJpnr+hKTOlTuiPD6DzGZbWNtvHXfrmgw2ErcAbXF5Zq99FoGX
DtpyYSpBuUUv5UL4GtT1OFcEWpxuYICJl1RRe6oDCdwpql41yRogVrqyUtv2l1mq2j7pxVMxZfvc
hpI6dXy/RiPBFLJhvBU61QJSRwTxaOuBuuTRpW6ONVdfCa2VXmUUXuRr0ZGYilXWat2NgKPgRWPe
JTt6eoH5i6wUXK/mTlRFjSdJPRbp3d0tPQaUCK/l4GwI3vDC0g6f8jiwyEHSVS82y4M0ovBFAjd/
IYu6oV3S6YvUlqAKZVDc0i53t9pwdCREsZrlwHkMMYPAE7pBmGihhpjW1pyy6IZge29qzkTojull
mQxhA6k/FOwglzIHNzU9d33rAil4t6zg1FIbXQfCKgkD7UBk5H2+KWJUqIqgg5mJtZUTBdKguMdG
KlfT+LMoo5/WqDTb3tjXyKsWFpYskvHk69gJe5/UKgi/EngwRJgJwzauiv4p8h2YcoYYl6a4Fi5t
X6USbNoCyLMRG74qxo7RQQWg3aE3jH74wXHNgFuiu5yq3arVSSoeEnXa49nwvbJpTjVS3VU/9oiM
JveEzBmvCB7/dd2xFxmpf+xBjvHxgkmuleS5b43gNAbBNiI7AeQXexCan/aux1ro4xtaRACIlujJ
f1FF/+rtNr9Eqf2hSsgu9J3NZTNLNWn7w2ly6m9GYRqHVGqgNss9y69fdpKj86T+iUm635R6G5I4
2F9J9MgOI479wgUR1RKU7pYg0aiVN1wnSzWOihtGtUUMV4sUXvOtA/LilTORDBk/yZ0tQVuZKA7N
xFZRa2ZXjKAb2NQnk1Hw6ogSnI+g+RsYOYfDGhedCyCUQgWu++Jgl0W4HiN/gJiiPcWapa0Koe4q
y/+VQ9hx6B1QfdblZhyq99GpAwARxc+8wEk9KkwVNbtUoj8Kr0DWv7VRbxdmJK7kAeljHR1g0kd9
n7F9S2reFFVHlL2rjqAEEsWLAUbeStMSrnADU0GRA6LUjj51izV6GAVcYZog5nf91YjJn09/nOC5
68TBSsh07PiLo5PLdD8QcYwFssEVKcOnrKnPyCXKjcKQyxpeiAxiBP+EeA5YrLkem6QXDg5rZaeq
5Z7uLeUlf/7fx89Rq7ElaSaCbhULjWHYfIzZJo7El5TdVRtL3IoQ9Zd94NKzjtYt5ppGlT/bPBwv
oYqqh/Wsu2zoSMEGiOhDYoAHhH9rge6tqGqLtT0Bn5sOMR3aBTI6bPF1GS2YN2Muc+eT2ZYvxIh5
sOrRXxRuvMfohx2DsIyt04CL7Rzlp9pzRTJ+sDvN2Z6IVP9haKPxRE5QsQ2N+ldIB4vtB0LnvHmZ
/Ex8tEH0MtToAHxhiWNTABBWg+Srg2fkBWW+BZrm7LsEZa6l91AvRfirLJRp3bJTmGUwnC5d9Xdd
XXJgg6G9CimNbV0Yb4HVFuxY4h341GnVDWq7MRJCP5wGV3RugZ1ORvOYu/bOd6nGhgm2RsxUSDCZ
ugZMRTj8fWvfUwhOAo5eXWlfTsuWqKkQgXY7XwUuKNhf7wLFWPd506G7sCGXSAvfS51/ja2sT7ji
Poq6PkzC0DYCUQ7ayqrz5shKH4NCjf+hyM3j2IUU5bvxRXfKs6lH2PobMKiuo1urRMn6l8Qvr1hz
tRcQiCyK/JlolgxLv5viLRAf1C7cZGGnHdIUKF9vm8U+dwxUFyZd+LY10K9rFRrpoaVDniueH3/Y
A509XdWiLbZ7KoYj4iJuHIJHFDhO/FVBwxEhrKNAKCQNnES2opcb3Wm2TVSiTcSee+kUxkCiWEho
K7Wnqapoiani5KaoSEeoXhPyeH43+mvdrAZvIgeqJztJSwnAUGrYQ3Gi73yY0auWuNSl31J8RJVB
805PTn4joVfRJF7IuKM9aTVHV+3fwAAUO59eehw4oxeO6HGdYIQCObQvSW0/UzFi7quAqDXu2O/1
jD6CsHEPVcbPnrLhIisx64/mSC5Jtk3Dju5d7WiXYFi1U28vKXmYi7TGAgQiuF9CTcloEm2CilWI
b8ts3eNpX6l6sYRuYutdvpFNyxuOjX5U53/c9DkZwmbv5/q1LNsdAcJkXMTDhRb2zUYDui6mEkty
NDgL6sRn4piZrxQxB4ak56ES7tWJt8pk3N1EpdsktGuuGL9wvKG2VWsCQyQkSGcKDpHPtGAE9rJg
+bYKiaEnYTrepHDolMlq7jEeSmRguB2axGVaMPVThvPFk10Rw7rkSreMcWv2CAAF/SKvLtNxzRHf
W1jUPswprFeDgxCiagARM9rufZXQdci+Sk6Qmm2k10rRHdwg6jGm7fNaM86aNPqNtDd/JMUXu5zo
rPo2LIpxIh54fCWHPcK0WA1r+sz1skayoctg50eFuybLFea+lvc7wWhKvdzypi6rLilS59mI1+oM
uqrdGa+aftCTaFqZCjONk/nVy+i2b+VUVK+1k6+NqYlOWqJXe7kMRoCbBS1bIynk1QHGomHuczKF
GunAketqrDh205Ct5cp6LRTKawk3IkHh70Pt/4wGhYCWDq8/H2xZ6PI1T/v/Yu/Mehtntuj6i3jD
eQCCPGiWLFmy3R5fCLfbTRbnoVhk8ddn0d9FbhIgCPKeF8Njt2ySVafO2XvtCyihnp4gBXhtjE9m
XNYnkdLAgZq78qKRMXTK+FNa0zYMITs5RfGlOm8mi+4YofDleQqGG7aF312eMy1i+B61uIpjR2CD
Qt/V+UTCoFCaKZ+mpr7qsMC12WJumlBXtSJ/rtqEP1Zpb2wPmYkdVsAqxtA8BkA/KiOSlzwzcMFF
Sx6fK70DotNmK5lcruOqKQBDuEjWDdY7q7bcC5gjCaovgbUWrpX0eFQdxf5LOryU/fDiG9GXnTkM
guwnNfEHlBZi8QwOE7NBqzc0LRM8kWgw9N4KJ+ttyUOIZeywFMJnaHxxD1qwQd+edzsxe1cWdxDV
hblFYaQvQ9IcNTU2rNL4NzDD9yoin5nuLkzinpMNNXlUc4aKq9xZ4bU2VtnCYKEM04eBTHg2XYzN
mcMVEHWAgi/bjaNRgBaBqTOo5mjU3kvrN49MA5wvodJbMg7InUzQHH5u3oegc60l1dhv36XBlBIn
aPtAU+u965ri3amaeWt6IdqzsFiWZfJt4LU9E0fy4GubYa2vnI1HRypNSmc/z92LjZLlvhszQg3w
jEEiAoVrtzAosmtUIZWbDNbCEIPItkyjcmMM08mhXb6uEJxvCw9tSdKenZoZR5R2GUIS8xKRrdRZ
AtFKF2IoG3EvUgJPIYuRX1Tvcb2jgZBfENS8uDWH5YkLvZkTJ8fGrHfFZIKI1ZCqQq+a74sxuDa5
/8qcZr5XjjmR1JcA02z1Gfc+Qx9mrBvxWDgzvqyk/eyHTuFmzn+NSjJgxjFtQX3ZirAJ7/vceXUL
pIMZKrW8XcytaUrEVzFcra6UJ2NQM9h6RnezedchO177rqw3SEcYNE39JavnGcGWvqR23oA9RIZA
Ztg2h940jVl3Uu4ZYIe5wzb4QuEOjQFQ4jlcUC5Z6mZrncMHCGM/Xul+DrZx25lYOJNhT7dv58XE
okexesADY9vldA97cT1KTUOuWQBws9CsjuHs0PS1QqTFvbyzdHqcVItZa/kU1DYy6xs8OHOVd3fW
8gbPNzT+qL9Uu7mc4520IKi6iYthNQbPHM1a7Ee0d+ue2JhdUqK1CCRsS0fad5w/7AdESgO6Jr2p
RGyu3cloLnilppVAfrIHIsNzF8fmndYhzoISf1kpKayHyXpoEH1U/nxy6xH1pFOdMlNeMMo5xzJ9
Kp3SPrutfp089csMMO8axIEd4Idg24zU2RyRKJQYv1yr0s9STx+JxFBAYFN37Dw8XFEKr8ygDE5h
7q/HAqs5BGXYNnmWnXQePjA1Aqwc05Soq199NrQn5z4KuDlgOuNonUtFVI3bn0o2vcIJ/7p5T4BH
CxuqYF1YodC0t15Xu3uJl595K6R2r3fxN8DHtL/9zjIPZhb8IhFFnn7eWCq+NWP54IgHT2UohSOU
WJGi8BxB+9K/f2iYMLkVTRUmb1fTr9S2h8xHdjpDLsiOEtIvGKA8pelh1Ua5YUgS7AurY9EV87PN
jbzDUjwz9MUi5d68XtePRkaMxVD609pqWvBODOP9eukWKXDeel46zSWUFeFgOUNOsZnd4tOGjV35
XfSokv6v1ZBLGKdUqMXEa03rud6At16hRdYYcYyTNQQ0pCPz24/yz7BT2DuzmUkuWtSVFT3zR5h3
VsX3OJnhP3iT99I3s3V0uQ24colu7iobT2hn5/Xa1KI4xnW8BTdvHTSm2V1g6bPpPOi5BV1QVJhq
3foR8tUhZCCKTtcH5sCTVjbm88KjqTuLxQdE+UagOp7j8ZvXXu0FPJIOq2wbl82xd1qFgNGfNnFL
H29KzpFtFU+dhbUXsUWrwi+povfSQ5Oc4S2tXb+889qZLL46m2nMJNXBE5CWG5Vc7eKO8CUUUqag
1FbhxYk5woBN+zTc6KWZlmMg1q/tZFxDXd9TmIFRT+f1BBF1GxblVafWNbDWxlCf6nbmLx9Q588O
642Y33jNJP3I6cktlbudx+KrkuNvMgbilnIw0/lbEJZyP3e/gtCoifzhOqI4qbAnYTtF83mOUjC0
SdOFR4VCks8H1xz+DBMZfDlc7V3vGDmSyqDal4O/b5nOFtUrQb2K4yttEGvi0vl4/+88/QobvhAl
JwnV3y2vipDECFwtMSu1uscidxg7QHwyLZ9BWGS7oHOiUzdNJ9GNf508ZqxoY49EDjOCeIkZ1nXK
Uihg8AAyLSEOGJ1c6oTrVHbs+8wuROlfmmZsd3kH18Nu7w0KN1RNxOUgfUuNb9HJkMaMEa4Ja7z1
huc9tIGzjURtnCvzbyD1X3bVmsEQh4cKe/s5xL2t/PlZ1vNtiGZza7jM6RWHO/Y4ZL0pD+/CJhxD
H94eWbG9oL3r15eymcQhLv0PN+LmpC6uE8t6Depgn5mPQA3n4yAk4yNks3dQ9XYKa/zaCUbrqrrp
sy+eTP0swnbbWBiPXQfqIWiIjaMQmZTGcxXI7pZIopcK/JwrlU132ZAZZyG802TLp7QsNkNjGw94
JQB1NCzbDPnrCOtuQMLjhuO38lVPSgC0Wcj1SQbup3KRYnkl+KtWqLsuGOKtgCPJWW24dpjEBtf0
6VhK0vYGe9cJ91qF9tKXQLib4WRNiz9GxvPPMy5X82Tgqzfiu8CAkus3iLuISxfbCQouIkXEg1OE
Lm3JJPSeAAigvuv4i+JVmCYCst00mTFK5H8DfBJbc3pQHvN9T/U7rX2TOa11Nw/6RhegQMlkviag
WRGRNs84E96yuf1GSvGMIBEnhd1/lMwHtbsHIZ38jbPqMDG7dGUX4Kxd6ENVPNBW9pjCZu7OlpE8
FdbwTsNgJRDQ547KjmWEBTu0rPc4se5aQJp4it9Kl2FlPedombuOwhbubsZmmFUjFASzfMom/WCk
wRXV0tbNuNpzD5ZDgjbvkJJYmzCkE5Wmct5PJgvEoLDuezn5GQWNnbpii4q062yhpqx7QQKLGYWf
JepltCgf9Xcp6dZESf8Gf4wT43CR9iQJQuUb56HYzWb0LuOp5RAM2diFAxBE+QPa9UNlmdk61DRi
4Z397fsG6FSerd0iulft8D2Dv98MBnFgnKOv0Ww/G4lpHKX+7S1ZFpwFA8gG0RuNnFNZJpvOVOoY
aH5xL/VPeaJhTmd4ktCNX0dN9ljDuWplmL/TkaFbiZJFhu+Qt3gNBLxPpcv0P2XJqvi5Rp9T49Zl
hdh6BuWDjIfHZOh4vuJfZtf5u5m2km8aet+p9JIU03CP4f6Fm4OQ9iR+iDvznRQrHs6SmOxFmtXZ
PI91sffq6JQX3CQq0i8CgsE6zuMl5AVoErSTYloHLaLTdG4epXAPxTivUmNivGuuCeCoVtUAr9Yb
bp4AjqOJ2wRO+zlmFWy/fEYIm/wl8xmNW0QSLBPcaqWtlrHIpxjmI1CUZ8Qkbwy+Lk3I12IeItxb
tCp5sD/cwkSGm3FQ0DXdbYuBsmwFIn+q7iAQ13hgB03j7AgCPliEelkTP9A+R0w6zBuYYgGndrWg
3o1gqSJjZCUOjpTuyUBHtkrVmR6MpNKhmdokz24xfSfMTlbTwPZPE+mYSXnTafjgdHwCmQ16iNFf
Gy5/HMuyG+pN+9T2koOV6372Y32S7aMTkf1j5NVb7XafLbfAlmIZ3FlknYakesWs9g18GSxJOd1M
quytFxJf7LqIXou/blagAcm7+zm5JH57s5b/GH8VTRzk76ixPQ8ON+pGMylOwxdk5sOYZweIVpcy
h7qVFSs1FQe/cpnmdpCzbXkT1BN5jlyDJCDL3mlEtXACjJtjUujlCDvnmL4Fg3nwWfzWNB9UAE7S
yonEndUZ2dBLPc3nrMivbKcvaYDxwo45+1d4b/WTaTgPrrfQt2roKpP+axXfloZB6FjlyYe7s28o
s+1cvkKt2sHv5pIaWC3gl3Hd9K6PAyD6hFSNA/e4m4ysOOQVJS4dOIGPpQxL5lf1QzPLexocemMW
QPLiEJ5LElsrox2f0qE8FmlAB614ayYZrPy2eg5t9jdgz6do7DIoK6BYWwe6L9fXGj0itLzykNnF
c+huSgqAvFl4kYjKmZl+ad3joxog0aaxvxHKeoEB566qkUYqHSMdmfFuUItPTZhcbBik6GeNrbAX
3NCMdQox4u+qpzOR5Y9GQvqPZHxKbFN9yh16PcrIT6OTPoYa5fuQE5c1mk/IaPkKCvKCOiYT6HDI
Ap3cF7/p9rzqZ9+lTwVX4yk0+zfpDE9JMNKZGpaGJP7gnlURJd7JT4bfDsmxMla/o6I7a0M94YyD
xKqCGXlUn2+IU9uZJtnAUSjvWV9nG1SKNZx9DUezgSmTBQ86JZu+qP4Er0IaL3Fn3bQN1G3GDrpK
62DTMktAl3PHLXeXwrCg8IDZV5bodevhD82ks1WY6YpY80nfSvk1NwhDFSPYSgDn4SknSO8BFv0H
FpxvVcFxBiC36rxj0IDN6DN2Fafsj34kt1VFzegxrCCJ6FAmch2PIccWL3/WQ7UJzfhXZcP1RAq+
KtHhVaZe18uS43bhV1jYnwVxXGuVn7yaiq5N26fCQe+oGBvnIv1x6ci+2VsjnqPJgCWBf/DNHMKv
hAlhWNyUP9qrWXE+GBvw3Ha2CXn4ek+irIw2QVmdjCgPVqaOznaf35yhcNZ2x6ivC2A9EPu16ZV6
cYbgu6zUU67KZ+0fqIuIUus3mdRnDnWGRHzL7BcNSONj4kzI22IThv7ZR9ZLXYxPjhP/sq3+NJKT
Yifps7TLAzqft8mqwbjOWJ10eFq+uRHRdxwav5wAunAWOEA1irPRxQ9WA+DaFte0SX7TYXnCGi7W
3lh8NwnXmlm54MY2UEDO4UGUUIcdb++I6Bz25T5wDzK1QbZuzZQKxeAOZJjM0RBjBbA4BKEeeLY0
8L8GVJ5ORLntQKXXER2jyQr20LMoAWSMRXFUEH+K+ZbPv4ST3zAlsYdAw12Re9vSJciuGvLdSlAb
ty4zTnNvueGXYUWgRWFLAqjVLy2o8YA0rUgcweA+J37wig74WC897CJ/rrMFaAkKpHTAKuipwW06
Ma+rPsqY2iWtOTdJgMecfG9Zq59maW1czk29aRMwR95XGroH9l9MgBl3qmzlHeO6GwKfmgbfvWRA
gSnohtvwC8wx8SwVlC1Fonk/YDAVmziEGzaNBCi9+x4vOZjwJLax/ZJF0HesCCwn1qilOBkbsUH9
0e4Iij6iHJArzIIEqtm1XGvOlkuPww/JFmsTVqpsYtuQGU7O/Ixx9WCEElA6M4rCf2Om+Fap/o3i
We5FHR91x10bE8E3Gw9W6yQsuPzlWyvZ0T3dOo0NYlKwGDAZe0sw/5DjZsjmwJGJbG6er9hfxAfF
XzMdftcVE6I5vITj+1j5Z+lozE4+qQCMak9ui1yVhhrnsmPqoYfgXHtusu6e5sElqb1LZX1l1gKH
wbhUD3eV49zprNpxAj1iBQOZaV616G9FFSese8j2ZHZqKg37BEhlqr+D+TFvaiy+aucprCpBtMUz
d66SAtzMqB4Q3QH9dmYSN6z0jzF1p6w1rpCyeSUdBhOKAOR+zz1Ny0Y1+6Gx3M0cD3jX6fXSGQEz
8RyXIxRCnIRVQeE7yOFpiZRdV7HexkvxnFTHuHgfM/PFHcXvwBJ/Z90/1QHTBktwsXrGo0Fjg3Qw
iQ7yAEYVRUspU6/cHgTwyLSQJx3V6qmDj54N4xk8w0G77Y2YpnM1fav4mA/eDe/Ek1Emz8Dj9rGT
PIbMAWls0plXMb0lAuBn+FxMQu6HXvzOSu+LSIAFe31pKpRck12v8trtb0QmmXsvtst1OLsXy5ff
kOzvOtO/KNSkK83yHKwUY50Nc6Yzl+GpKPOMFuz4YRf1makduRr8W5P/yizuV1LcTbPxSWsXGcQ4
b6tU3ga63LVq3qplkXF8pHqQDYHzPXYpfa9kBoGSXxnjvJisd7MOU7ZlzHBB9qEdJjpyPM0KhFhd
x+/43jkdx4cRVQ6OMv8yTd6XHFFcivFOiNzZ4y8J2F7eqRLrTQDredVg6V4ZoRGtrWqYaSLhr1Xv
SRVtEL7TX4NXlDgoFBz1RqneHkN+JRV7n26LvNodD4PmX5wd1kORnA1QLd2fRlsPg5df4Tx+WkWM
ojalPSsW8Q/t/WY8hJHAoQXJaEPDeY/Af+N7rFktEGZE6M3atPtdxPPdCP97SOK/hUdSlrdQWQr0
jqEWYICjC7jPGa04tLNkVfcWJysV0Bdymungu95r4v2mNfbCUA0HBubVTTX8AbC/q7iHg0mQQ+Oq
faCZCoo43c264zSksMeL6eYOeq3KRtFrmQ6GTz8xGqD4iGA5Ggmy5MaAUiZ8QIFI1BOblq5SXDnN
E+yaDoDXeI/4YZsOAwklvjVgJmL84dlpffJj0kmIM9jT+r9XHkJGbQTU5tghSYYULHWQmMnjJZ2m
oDpvOk4LaAj3QcW6WHt0GwKnae9nFqXJE5vKhQFWQbbcIGpSe6I1fo9Eul3tP4Cheg7EnQsGKzzF
OkrXBRlj+6be00P7LOUWlN7ZZYC12HPcVTNmNNFK4kt4uoeywt4eXDoU7QetsucJFTGw7L90zjBT
lQhrLGMkZMH0l9bsj2wixERUJACAQRjn0bUd0GrRCSAZp8K15Bu0f4jjIy4JGTGNHK9Vv0Z/uJVI
Bda1Xra1BrUpbQAAqDphEGiAm/e3ns6u1IVYpRgssopUQfHmW94eTqz0KxOObH7spAW6WN5Sx/+u
M+hojpxWvYlwhzQkZEoIcbPlJi/YcnEjV3cVaKWVTVJf0c6bRGS3Vti71sr3iYypecy9YTCg9uoa
99lY71VDoWjraPVuPXYJPaZ8TWzR2e3RonrjayEo0mPB2QzdSWYmOx70GL3PXNFRYEz3QC7VY8Rw
3y1lt3qNZrogvoX7wxluUwg2mTOUSiihLJO5UyhqCMkRZ3n4nokv2OozNCU/RU3cNm9tqB6rHDZe
TTU3DSz8Y6+3PeCF7sWBklBZ85NJ230KGYPS1NrYziZMKeOoC4+Vcr+WgCgvZuMUdfvkB+pmGpa/
sQfz3R71RyV1RV3ByK6Yr8KR33HpvEQ1Chd+Wzsi7bu3Xy24C4UtvZ2ahm6juXOGe2IAmbbXpbv3
edxNDH1M8vaBDIjcAzOCHZTxoPchQhACWD+RpXDQyHCcZcaroewX0HtEttX5I51jmLnODh1JtPtZ
/wz0eQXeXxXLm0xKf0OBQnzZ7KxHd8w3XZwT5oMFEUuV57V/XcpQyuP+jmYRF2CWT+hZglmdNO0N
DAGLmgDbYLJ4LkSwavL4szGWM4PXP2DVWaT21rHPmPlkNY8Y7dtVttQ7GOEBU3nfXRs/5s5XQHm0
DikVV0VUHYZYo7y0/zraVutOabFhtsjmrNjHHEQHNK9e2kIhP7TrYCXz5mTa414083sRYV0rC4Qs
KA7MDlArgMinEBOQXa6k0+6Hoo53ouUYBm+cEztauR7PvqLv74AH3Cw/h/eXmgmNJEHXKFZyqHoh
HvHleDNS2dJO3BJATeHQxF9p137U3oyri0NX7c/DgRdIukns7TuSk6OKeO5IWKxdrq/WYCPLHiBw
P6IfD4f+9POxYWVnj+6ZrjhTu1GPn0K4JxQUKV1AOx3xe7HiEW4ATtw2N1TiwcqxNchLYzzDtaXk
gdl6KnI5nyy0+IghTyWdYOq2JT1i+XSVmO5RiTfQV2SB+Mwoom62TljrGEIEFf52o+XMYIYsScLN
UKqkst8iK/vE4hVsZVAuMAJirU+RVyKi9J03DYYTvx+0Vcv2gHOrYj9yfPr5jX7eZIqAXZVn31ZT
mofesrfB8iv/502tnX9/iESQznCNGSKtRpO2lGfiVwVxDtwb/1HMWr+8+XnP6ViVcEa7B5JYPeU2
pzhLW2ydqjn958OCnTHtSeWk/oV2jS2R6LUcw+FEnZBTRC/5BAC7BN6lAat5tvcc+Og5tgHsziOH
Ho7Mp7Qsl+BbDcK+n77ilP6yRft7HcwP8UyxzjRyDML9oIlc6gyE/g4D/Z83//nQNU2c/4Hg2DbQ
cRsF8L9+ACvCTI0H8dTKpXJIZPMxcrDY/nwu83LqmJ8v/Lw730/zggFYvh+FbH36+ex/PhSBx+Mz
yidd68+ox16UF+M+taKOuRB33D/v4X7EstF18SosYHEN1h+OQci4pqRmgrm8cZdfIiXrlAE7YVUt
tTa8+YxGGVpdED9bXYZrtwHDq1P32yvpEtVWfvWmiNrHnupTt7zxRVOf7PS+AqYPPONq2ihXSR3C
HHpqA0E/GEQn6Sg4trEoTLP4HRfm1+wz4Kin6U0aMehWj3ivCT1tnYISDWZOSJK1QyAew/mdviSq
e8xTJwP1Wf6O5+7cJR3RY/JU9v2ZTOBvSw3dyZLhthjz8T4eg13yDZAXmKsNuEV4NMQSwdX33IkJ
k8/4ouLT7ZTR8i/35D5Wtym30Fl3yOdcSeK5m/42aZCsow5cdwtZPiXwCd0kGpAwu1OR6fxiZKrW
x4ngmJ1BaDQ0HrpG1dhuBzvuiVedcbC4mLijMG0PkgZj2IzHUFUMBfqhvzK4xA7tzQy3cIhYxhVu
V/NeR8aOPPKSsFmaP3U4toS+TfnNHofT5Omd0fXhMWQoR44XigcjTbYxJDykvTiXB8N3jpbBTkKK
nHHoZqbwfVnQTgm5BAgG/aj2UePo18HpynPvUWsFQiimGO4aqJ9Jo/otLoR7z9Y+IDAehm0ZGNU9
nNEsnrIJqHtRbG1pkxvXmL8Q1VK5Og9jhxEHMVmxHJD1MfziudBOdyaOrF+XxMxvO5ZqDuPVb5qD
jMZmJrhp3TV3Aq1fWxjOMa8S62zY7jGYppJzsBx3TR7i7g+QKZE986fE9r5K+7rcWXHWYhEz3ztH
Mw9oQPKZhc25cboGtaSdSXnBHhI89GHu3jvZ0ldwg/GXb1AnTZ13ahrLpCXi8nmj9/6obqKBDE9j
0ybIRYKs/eCB2LeTfHFCWzKGLdxjW80Hj6wJUCMLi8Zbu5DZ7xAIERfsHQ07C5+ciUNgPGEDiohX
Cuau3WjGhkdMOgSG+AxccgP2XtmTbODQ7qQ1ipiK1N57aOgwaCh/lOmevWE4knfn3RCskjKpjOEY
5MjuJn8fSu3TDUkExM8iOlco0xiE05Oy/DRdSDFfRY9dOh9pTc5GdlfPzHESlFQ0zBP7YWjmjeEG
+R5TZrLrer7DZ/C6qkfdAVF2j+RqVdfJNjHcMo3j3J2DyzG8X1VU1lvlFDQuDVaVVKf1vRCDXFmp
iUPNisWdDwTCEPy9qyy7Ycx6+7knoBmGG4vD7AFw6kNVIHfOprr8ZZX5C8kRHkL3ot/QF6pWjiG+
oEK076KqT21ettekLJyT3/jk1uQ5SXOZ7fabBGHDjiAhf2eMkitpiw9jdH8zsMvWFTQvYBVTwfUo
DiwciJVHp9783GCqju6a5ReFGgpo1+1QQCPcZENwSJVI/JPhVSFGhMS6DvjN95aJzK5hWF93EBqH
oK4u3oBUw0Bd6aU28oWsfjHksPsJwv4Jj7ThrGwGRqnnqoQs3OsEeFIysYYIdbAJb1jrGoNT0Wfl
vjJIr2lF5jyDFKpo0Az6gGfG+vXzYuNFn0HGFohgbBXL0xXbbCctR7W6TsKjRPKDrTbs/4Q+DmUo
JPVF1Z5LA8X0V15FWBeuvDuU1MZlrNznsPR9jBJ8lJW5d3REf1/3UpCcmAVbj1COdRNH4TnoA8gH
dpGf+0nd2si5CwSfAb4xE+DZd5uf/3J0BvRCLcF7LNzTLhAc26G/2NshH+gOSEKnvC66dnLqEVVw
XqA7Wd/9vLGQTv3zj8z047dFMcdYdrLjAlnbWCX2S5OglbMVN1SC4fALk0lCur3cRm1A3cmI+wXT
a70LjYua3eROl4TR+CN2glyM6BC1lZ50S6Iz8z+ABlHzaCvxqVncluzufJjq+wyocjY4aBrGsH9s
0repEeKMnB2olbu2XfIskrhFNjh1iCNC5+xAGDzjwNlBnnbOtUdlrGHoX8DExcdqJNvGWR7GHrDc
sqWcpjTkUNXjzOvKyN/oyrzVGDNs6bOSsVITKu/ee3m37XoZEqICY8z3+keG9C99GwNxGwk5DlXy
xbhxPnOFoErwdj/TBT46AUGyoiOoeLQmzk0/i1iUuJcUycBr/hDY0IcYbAxrzyAv3K1Q4ImOPuSk
v9Na6q1fak684tAPZkqXwPnK7BEDt5YM94uugYwQWneutBpIIxkrgjVN/IFx6ydTuvv5FFl70S2c
qxcnLS+xiNLDICjTPad2jt4YiX3fF9nGztv6fmFSDQWvmF/sW3bqWmJwf0gSuow/v3zlqaMFemGr
mvkR8Z24d0y5KQhuB7PYPg9j83dA12932DfjKXGPTpVgH7Asnuvc201RYK+UkilKDI5Dri6bdRC4
4THXWD10XWWbiPwORabwu+k5K3eI+3sLgdlqhFp6xdn6FVmuOkZtGV1tpejxemg9FxkVPq+NKK5J
HcqvHubGSjtF+5T2ZbmftPxOERAiwCMwtWnbYW83A3VIShsSsrvzPGA+8CUjxFTW6a0terRMceLv
XaX7y6SdpwmXRFLk+s3ptdg5hgkDrJdUPm7yYpCc2yb5eCOq/lcgantHIIU8h20dHX7+/v4UOVS0
nG6WhNZI88D/bL1hVhY75U7BwZWoFYfIezJlO18rqw7PdsIPRZL/TeeefxDOUgghXn5wCEY5QcvE
dePM2zRjH0P0eR9CNvrqA+NPs8cZl78lipzVRsJCVl1WE9oe5leFnMmCJ3sYDb/dZXiKPyo0w6Rt
0BGzLP/IfUMfltgXbEEcWc2YO4TlUd1pNJyrwdNQDsf8AQUNQpliDDcSATUt3/Tkzjw5sgjgBhaR
ujcp184s4PlJtOHnz0cdFPSdCJPqMgbyBChBYEqfgw22peCW9WbPTkcGzugnn5Vr2p+ad8a8/Oed
xCgD2PmGSeUy7xC1yzcaB3I39gjZ2SGrbdXGnJAUDNz/vLcAzbit1b5tSTg2gtq+xKaudmQ5ONsY
8jf9JKI7isygVAuC6SKyghFWSyRZHYjh4DvgDHNkd4dpAjiyQOBaBjDCSQHklt1r5defAcfUTnrW
L1+RDPBzoBx7s0MVjIth1nbJ/dP8zbZmW8SPXekB17Q8dZrGeiXGoHzxQiYAM4OuwbTFG3mk6M2Z
5UG02XU1zP24SoxdnzNZxdaMaXmsBniXPMOWxJBQmVMar5HQw3mvi+8xZxpm4GdGaMd7ialea4/e
xTw1cu+xoJ2NRO6rdow2AP0xSS57SMbTxuMLegRpE63xUOZ7wmxQFde7ClXRfRzid4FTKn4baXOe
iUx+sdwhIE/dPQhzIuazUPrDCc5mI8f3NCrifd+QNzxH+UfIAf+F2cSjMU7+x8IYDobgtYPy/0JP
CxaO0X6SJ13uBKEq16mAEILfsvwC3LDp3IBSOzOeu4KWD6pndW/jj/D9fDgBRjG3CKH8j3Gkv56U
L7ChL7WJBdDNmuYMGzUB/QHfvoxD6zHRec2qD2prkNaXNgp2k4kSDlXj27DUcYgYHpgOfOCUIfmk
09YTkqV0YyRorzVF812yfEFAOT92JghrQhfVbvZMTraoP1YKhM6BFwgWn64APQYXc1h8dXtaYbGB
lESLJuBYYzl3FP/Vhi5+tte19elb28LEJa6Q20bkz+9+nhVarERIcP7xl8QF5YgJ5xsVhjLCV5FP
/QPoincEhulHtTbqTL1Jgfko0cMOcFjx1k1ugI/NDQ61C348tsUFkfGH39v+H8/h1gFA9p4m0/ts
97/nrh6vzKfMQzVP1RH+lbHzBqYGdDOarWeO1ZMC6YBVgUhPnpcEoze7h0Ey9mPeGue5Ankx59X4
i3xXm550FZKOZn6EHCX2LS73u6kexKaPe6RL8YKo85N2101EI9tp94ouydkYZYwOjz0M6Bd+BHbX
pyQUF+H28/6fLYzd4873LoMJ2bwZ6k9agmC+HKkPg2dFtBI7/+LT6Nm3yIm5xaqtNfXBOyOEhzyA
5tiZI4F9CVlR1siV8wpgRP/fqE54vNT/N6M6WOj/8t/+6/8Bbb1PP6vP/xltHfLt/zaq/8s2Q9eL
osBxHHZeHzv6P3RrLOe253HSxq7uYWSAZP0/nOqW9S+LQFh+Koxcm6/xU//GW7v/CsjA4Esh9Ca2
CMf9fzGq26Hv/y8gBJzpjml7IS8FZY7rBOH/BkKAW6NcZXxWU9v9Mq3k1C7LpWIL26ekjdxVpb5k
Qyg4Ew3TPgWAZejjlFC3WraO9y2mtmJuOWDkpUvVxI5YLB4+gn0YaHA0Z6c0Vo1j5meKluvYh/V9
1HsrFzKcneibsGpsJqnozyr970Sdx27cTJhFn4gAc5HbbnbuVk72hlD4XcUci+np51AzwGwE2zBs
qRnqC/eea+9FaNoHHYQ3v57nu9SuSNqNxzoyRgfZwFqYDoBHkOCw9yDEmQcSIB9znyILmqtOj6sM
jl4wAEhCql/uoguwCRhKuu/f7wy7t3wc3QmDpK14x9ZDcknAlmzr4CgqQjlLUZbncWns/cDIilwD
QMPhhNSlxUxxQz18c2ZJ9nxZdifH8L8qX5fMPlAgxWvXQzk/7VMLBJ/VJPmxCpeE7Etmt7opM+Ik
+XFmUQ+nke3vRtpsPTIb2KzWaJkS/kbid386HvqaCYxPsdalxoVRpcFfmw8d5fUOh5f3OC5smcmb
QL1vDs995fRnJxwoXhnKZWlc3Kk2qteFKbBVso49Y7xzZmCce4IIrLMcC5aWQ5hd0h7Pho/Oj3iX
Oz9mSixT9ZSF8zKg2vD73cJHdW37cg13q+80un7Ig8Oj04BVrVRxb8SWBIIbMEcAy3vQ6ejuJWEq
Vns00qF7xJqEoQih8t6xzfDk0UsYNbaeqSlj5nyhuOcT+6OS9q4nXTIaB2c5YvjFseGEUKkZecbj
qiCpWZ/xwSf3nWGpe2J8na2bMZyTtrlEY2JXN8KSL+sSYu9YK96YG4UYz/qt7dhD5aci5HqFiKSx
yF+xFOFjnD1E7/24vFisq3y23tBgSy+aSjWhCMZCO3fmsPdFYp2NiexHJw0PRvhrABz9azfzJVfm
rmHue46T9gCkCtdZjJAF4Gt9NjpmKqoy7k1rMc4sTzziauWFAUpzkuOKqNHlC98DljSvaa49JoqF
wIQoWNE8NjifSLeaSjJBL5ZZwTsYNuh9rtH9pExObRnVarEfvUU0ZDkbt8zMXgvLQbaJoVCSeoDw
R9+KMa9Pv8EqmRyHm5OZzEgmFr21Ju0caTohUUDi7oup+jHKID38PvqlnSrAObpghMbYOgQMICB3
PbBqnU/UkwXyTNijQBsY/5POnA7s5tbPw6l9/6pRaYrBdfT2Ygp6ceH03SWZEqT/CSatIcjmCxFf
TNWDaf/7uzEzEBU6LhMZvyB+pya9oQ7bq3SZqFaAs2aeYxYGaJ63hZxQ9DjT4O3xS726jiRLzmVO
75Tjzg+IJ69wQ15qA68TFzI3Ru9S84m6bK0fvaJ9C/KauNZkbl5aszllS10cDFQpBJxa5ZaHYgZ2
GSJF6XFdy2VIwFrNbU+tNNlQ+caPwLK7qBO40Rx7oY+bdXozivZbsKU9EF2f7bIglm/xkIJyw0fO
1tnILsXEkMKbvSlC3CU2qSvt14ukyfdA5dxgp16DwF1Q/SYkdggzPZQxQjV39uvnoqTxBxQYi2Fm
pBf+ByYSfUK8REkpf9JuPgkDdxeV2i00AireEJMPtXmzqQQ4EazGgH6SNtk0HeoO8N7llmVjc+gg
H/AZdm95k4AhyL5D3yFa2udqz2409MMLheRJOE2JwtrlEywp6tFaLjuS2COXKvux6fz5YpDdwojZ
pE/3fEypTSEBKuTlJa9t85h3438hY8w5LcqvDTGnCHZ6LPh6Fue4WL3/vlOdc29dOi6YSIjD2SIL
ANWfuIw6s/4/kw05c1nguk1bU9jSxE2CkX9Qse0Nh+yrTpAJDkb+qQySIFMkjwev9M8ddftDMelT
szDkybMT4/HGROhojhCdcGcwGshMBNxNiCZjKg4qw6iSt2vyfIFFip6M8STpykB+Gd3ayGgJ66Tk
h9UBqwph4hjsCLqJJhORgyWofhExJGjXSHgrMSaX4HhdElhkynO1+P4WLh7Y75hZ78iIpKnkY4rd
EFUf62160SrlS4C5mDUZDLT4WZVtiXIMAxu3/tYIIJPEU/VqJ+F7nkOPsqVDqiokppBb0iMhdte1
3Rnfl3fsHPkAh94SjMA8Ueww1LO8KzoMD5O+tO38Qv47G/ii6vas7Z4sxT58WMYIaUW6saGL5XFx
sKqPMrQixqRPGCB5IS5oYZYn1/afwmk6mFXOYi8uXgFIHUaSyQ9sOm5enX8FdAVHEFiBeYVSHF5m
pnB4aYChxhz4Zv3XsGvQEuOHm0scvY3EmaMcWv2GwHGvWHqWPugVRer+1TlYsmm+8sgRnpwMh2IU
VVQx6UIO320dPJuRGCQKdR8JGKLIg45hI7NUQ8IC+o8oLfPQIgXDIIdsmkVTLstPx2ET7SnyMZfM
ITtZrZ5eP0sQIxCFq9wpQA8Q7Jdc3XMBvlIGPZE9Tk9dn8XXKemfp4obg4Q7dUjsmtvGVfDCGPRs
RLgnDny6thVnaGPEZ0TqXNu+xk6F3mI7pO6CuIuhNA66HRc13Ou26U8WO6lN6wXDLQtb4PDKO7dG
7Z0HlyBga+ZoCSbvHOA7JJECE6crMKhNGdHMY718luTg7cm3+RdMCPVNMpl3JQthnBv47wAkXJmz
9VHQ1nJXXwSGuxvEim8nTxHSJqSYMKR25jbGmol1ohv0Ole+doQwbAWCaL6voluDhZ+wMw2bJKk/
ZWq/8RbB3NTSNKrq0RA5JMjgQE6kicITdBHYYFCEYvT4HXCCxMUz0HPyElRBtYN5mulDE9w1uDZ8
I/ie6vHV0Sj6uZLBnYc5xjK1OpO4SuyTiSw57pYWnQHABLxjuylnEQYclo0BcuAwjILGYq02Lw9N
PR8cAEjbRiPzkew8CVX0WfzU2D0IAz4EWQHaA81EzupoY/9qToyEarAnga+Lb64YkPyUy+ds9S9z
Wr0KlGIcA+hVBTtIoLR6RxXDMUSKbyoMwjzh2+fJkO0Ch9Ed3gTmbcOLJKpPVgjNPKf58sH+7TIh
IxfJbdjAFyhHH/U11oOjNvRHzkNPFIJ9G0bE8awUS4O8izFmwmiuXa9yMmMVRgZ3jDnD29w+9EGc
33gzsAXsxMaeafQzlBQToIerV8VnUXVPXtgg/myr18Un8smChN66EhCCb7GJE1DVJbILTuMD5oV/
XmkSTWwSaGi0zoOGUrkNe7dkyXFwJ2U/mh5qbWN4n8rVjzqCeczfR4sR8li78SFLKTXikooNoQVp
5Qg7B+PRdOSJ3Rf/EkJ4wwEonGM8YuJLNcyGiUyEpQDcm1xCPtmoLSEKWKnPbqEfms2AdyRuy2aF
ECc7xSMtntFmkY6aeQWiFMKHCXU/za77CCyHa9aDHh+5Vc3FJdW6Xx6AF53rbPoIDNXw/kYD2NY8
yuRwoHDzkhfHUicWIG+rb2OqCS8IA/faOfXH7Bpya3m81Bt3Zim3KSR6kiZkMqS74QacgWp3Tlm0
tJtCSGgdLEnYZvEMLVZ8kjV0z6HsxmiAS4h4Qd8nMv2ceTV5BsaZHmZw7rq4D1XXnLsc3nrW5Lvw
yQGDg19teUZCm4DgniiT6j8iDh/je2yNEB5GZv0SfYmfvbFykVtj9O+hNaAGyH7Cqg+3IlefDMKw
LfTopIQOIQlPjDmtNvmLPqvkciEF7xfrLXANVtaQr+ZK/FmK4pMAjAxIj0f2KiCgtEK+GU4tUehZ
sXPK0j5lOfG9DSJet9Xj1m3Ip/ACNIWsxT4UxwV+mK+hl/mWEA59iStACGnE37q34/UAFCM6+ZYL
mFTOC5mTcIxwtxsSfjIYr7milgPnfM1pp8xlQtMB7IXhpfVlmAjGNQbgdmHFQHty8efgITQeKQS5
QWfx1jjZe8KdP3Og8qYdQUKupf5Y1BceDzLTneDqhNkJdxqg6WF+Em7j44oqn4kE2dEYW4dFYYOa
1S4tYWjHYPqt1n627OxZnz0LEzsd6BLmb5Sy0KxwwGUmE3vUWqHVDgfXW24WSTtLd818Zubj7Pzk
ozrXfv1Hh7N8MMr2UwEdjFqEk1CsOLcqvYLJ5mQi+pphuWWoqPRC1AwIqpxqmPbtknwOTbKA1rnF
7CIOKQdFwvGYW2RaOG/m5D+VaqQFIt9sa6wLckpI5CDem9lnzW6E9ONj63OT59TvipN2zkMJtjNu
jDvNcPOQSGTDjNraq0egZuea+8aV4hhoxcFg+FAOJC4/tO94lIczugTkReBPa5CyOEIeSqJ1nnVu
fnot0nXlj1EIq/M4zbwcY2Fyoep/lWPT1uPlQxr8qiliGEmCZmgh/m/h90Wm2bJNGsb7WnjUn1l6
iBWRKFRuQHgaaz1EPmq2L1mjzIOf19dQTPO2L/AE0nMe7Qmh5VyLnywoVtsF+mvbz15N3/0YtPVc
tdmtRAYDdQSFTIviiR8/LNKLJJ4QPaA9Ra1zX2VdHfkndqm0O6AvNsVYRYCOrz4mbu1VVPy+9+42
R4SB3dZbJHRm3vYAYjg3USubipJy7Km548Fc0Z88uyu8wKyJJLGN/jwkJprzvIedVu4Rw2D2qPJ2
j/H9NbHGF1uz6qKNZmHKhkTG6+kA5Oq1pAYRPrX73I4/Q0+kUQFTs8z1g66cr9RCpe111bHpTCay
3jOfK2rPKtllGmZ81yzm3ufhbG3xHRbOh2f6X7Nt0JL08mHqYxIeFvRZRXkYXKx7VRtATxp9uGcI
vcE8PTguD+LgrUPe13Qwz45N695ZxV+mwn9ZXD3U0sGUZOi/+HeiybYezLj1jikfiqYUKIAJqDj+
AqvnoagLk8htOL1BvzzIVr7Tgx1NUyL8jeeNF/R/50ydbY2ELIjNQz+6r205bLulUw84uPYwROS+
6ka6zxjVzBS3u7EwMfKE4uaucQsKfgQTqsjymovB/Zige02G6cFKOMOU7T2XSfMti4J6yo5fMdr8
8Qrnfsn+iCX4kNa8pjwM/6W9Baqd6MCgRbXBEVwrNJ9uYf51k58aTkcVzNiqjB7NjXqzFDIBqi1r
J+cXaSh41KVzBFCBQ2xYPlJbEZbi1fge5NnvqgYOdH7U4/xj1f5D2tvPritfDBP9CuaQma2UiVWn
BV6xtYjE3UIL2zlWzCMTvmIa6/hfIDoLKHMbw+Fpa0PvziofRyEf2KH6x7FaypOuJQ4AiYx6/JpQ
++DU2hiZB2coXb6adi2VgMnE2LY3QUAB46d7BPm3igKGW4+xXE0WOQy5+ly7GTTUBv2UR/HhW1Yc
4X7NIzcmHQsq1c46EpiBcTWpyFvJ3rVvPltTQVvP8plu0GbhAEi1mbmnVfNlG+5lzuannKQvt2px
/5ZPI23/3m50vkO3oTiikX8hqjE6Fn/QDPcm29vInxLGi7MEFAiLf8NY9D7jQC1QfCywhtgwDzu4
yjMpXZWh30mIxOSSB2InzeRqrHMYCwlMkAKC0L5Gtkzfwkyh2ObDuBlsMjKxspfMVTAnWjvmQgJ6
31kmLSvpvHysmXIqZ8K3HCbfElRELBodLaJ+LWcCPaqREVhnPzFrj6aQ2CgoRaC1jGHP/mqXuDTh
1Nj3zkhFYzoOK7CsmrYo29iwpd7GeSzfiQ+4YsJFKMXHBbtim6IjY/rxaBZgFng03Ib0gZi3gWH0
H1SQxzAzoizwDvbIlsYdASda81/yXdFWtQ2SSzoqFap3FF6wsIvl3uUm25QyEOtdcBVCvffOUCCE
wvPW4lxPYYeUSOfRJ6HtGdlfzxrmc6PpsJoj/7ZmtMG8bN6OpfmqW0HTqpwfKOafhP6QxlAonlXj
XxyrXWd0hxwoTu2qOy9tD5VamNEQWsX/nd+XcfCnQGluWMHzkjZflSlZ1Vg9Dxk8Uzm9kECiQJYl
xrYui++2NolLcz/MamREW5QnsyTJy7lhUORRVySeluJjGVmno4uYDm3GkxnrbCIcg6FqdnMRWpxw
tH25VYc7PoaOMl11gFm1W3hfLxbD5XxGVeQP9T227rXiSZsnwtz/ujFBpJj0omBJvZ2yHYpwoDnj
+lYuJT9BGP7GbxiHQhHM5sUvSYhRi1SlnGjkAIs9ici2MX0BeEF1nNr/kbfHzNYoP6zUEJFDg7oh
ov1UZsIlYqSFA+gRf9P01Sv8HJCKe4ifz4OPAtCAuxqW07OpPRqQSnUU1Jjv3JGdWRIj2nLicctt
fi5gChEC9zqbNJuu430wOX5nf/pfJbibyyCLXMXEeuE+TafiaGWvSxfb2yCXGNOwL1Do1k8Vyrd9
5jf3inM+JkIP8PGTAGZ1VwffIsG4P8SXHGwO+2hsCBn+xJlxHq4Ia6SZg+RClhOamQyxZG/QZJHg
+BbEGlOGWLOgOaKrhz4M3xzTcrGtC3BE43Uoh/lItYOGFNZlvH5piZtDGZwCUWnSLaKIkq4QE4c5
50B2sMSYcQB3J0jOPXURo0oArhqVpTcYGEFA341TkTJeUW8ti/xzjrRIJrxYXcEWO6jTp2Tk5LPZ
gLMrw6qSdf9Kk5jBIH0UhXa21lRfZslcKjT8j8SBCOK47U9Sl/s+BUxotd1z4Pg2mJWm2uAM10Q1
Ec7nzCRL0l6AwFEHh/YPWXeSU1Hx3s0AxCHsoH+bn5jhY47wLF6uOEQ2I0TfDe4s4g6nyzweGI1d
PdTjVRV8Mit/Nl3KF4/2qe1+vJ4sc0PyI3oWDbxU7UPpD2ctQoJkMmvXOsudSJl1on/38fNVeJdH
jH2t8+EE7TPJgjKzWdiOvJwnYe7dfDyVRf2KzCZCfPgQCv9qQv7IZfHZVYtxkOva0l+lia5L8ThS
lIwp3R7lJ12u9aZa/QdXDOlRrX0ACnJVTX5ndYTGNZ3KbmvYJZRXpGaM6naWth4zPqiBQI0dRsM9
je64syuMIIEB1uEM1W/vcq7tVVr4WB7Vt2ja5dCHAkIIC50YPzWyblSXOWO6BWJG5Al6CauBpUsC
Mj0l0MQGExrwABzxUVuFFVk31l9L8fJwPSam2fTQ52hVCxvjGMCBA1YqRmUaDDjYe9IMZ+uAAu+t
Ef/cPFcRGxTYE5KRsNeTkGdoJClL8+3oubjYNIwbUct4C5/uIOP5Drb90c3tcmsGZHRiDpjYbOfu
cnEDXsVBB83DYryd4jCdukrs0LqfEmyy6F2ZoWG5Hhnd0sPtbN3+zfLgpSEUqcln3jvd9NcG/gZa
AQBxbu1Q1OnAeVjWOGtlD/dBw6u4fveh1YqemC0AHM62BKNBZyDlRqmc6kV2e8ym/WaY+QCtur0f
ICRZ7QQL7AgujqQGD8fVyBin6oiIVL57KHHWIVYioqGdsvLg6Pq8dOnZzsYnCjP7bMLRIX/oPwot
vKG86YIY0L2Ln2JZCEv0nfx+an3zOMIWQ0gl8Q/0UZyh6sDHR1aGLoJjCd9nqBjlwHpuduBMvA3d
HFmo/h8n9PRhGpYzHLj6ojtQ8iNT/5nmgSO5gmLbjfMJIJnFJKD6x67vHPimONV0ILibvQT/+Mvs
SO+kgVMYbn+1vWLYkYubXosyfq1hI+0RSpHFSHsLG5uXz1in/0K+Z2Qp7dWssCyRUtP0ZJpaARwR
f3lMgGT4ONwH+Z9tjm1UZnB3hnporobvYWkiD6IDN36YM+2iAvNhWFhgUuIAHdNIfmsoPUB1wnu3
uOmiDFdo60JSYg7fnCvR3Zfz/DbL+dOayMYCHiIdXNwq1V9d5cTbBg19VAzlS9d3P7ON2hbJlHng
7wB5RqY0eEjE29nrH1LXfXAtTBtkq2f7PFUHwbN/Unn9XnCXbBrP46+X2HFl3Z/bjLGLihkB1TNt
sW75lz2j+Mi7EpssbM5zgEj7nMg1bYwI58hA7IKTY5OwxbpgDoXho3jTsbxw+6U7p2EZnG0P7b3T
jNfel49akVuFeB0OD4bHLs6HjWujdUYQXJ3l9fdPp9qBuTZ3x6Fv0itieC8l0t3KQ2ibuDjtTFHj
4XtKdfg+xJVmG9d+DgRYJOxtIyfLXxKFDAz1/ratMWANPb4OoK4PYKaXvTNgeeCF2UKtZAfrg8ci
4gFaHuAVQLVYMywB9WVS4k3XzZ9sYFvA+to6/37x8kMHaWaXt8VLlVSXJjbee5bse2CYBw/mCDCt
/qDimjGGb047wF3bUcl2X+f2axp3q9JTBurQeGB5sGQd6J/uq7DECUyyK9vUCHN/ghUla4+YK/ds
edmTB4wJR4OrtLjNe6JS51CXiYIOfpkXzeu/2Duq+SyQyNIrKKSV5rWLzfdewA9WffqsvQ4o74QD
gVqMZq5Ur0ORl6iJmj/IXP8AEtAwJxSsebIjEha/YcX6y7Gy9mBZbUQT8ML6kFGvhQOOcSaOUoxt
0sH7H+AB1/iLiorzscKkVo3LhJkiTfbp+JRrhLVVy+xIs5o56ArjjpPa/6xU73G51feiBbxoFvk5
9bPiFFrZp+sgltX0KbWlOQRM40oL8t6nNNuTnF4DZx1kqeC7KmI8SkX+Jx1nFjOy/kBgj75mcOn1
AeSOJpo3karHavIB7Od4dvIjGLY3SLjI3VvGoh61uauzj9bN6N8z8BmN6gjbWFaksU2DJuMX1icd
SGh/V7f2n0K3+GlLGBGTj/9sZunLiqbuohycbFhT3I/hP0I76r2KYazBu8y3Rpe7aN7gE9fGgKG5
wqg6FFyY0QQu6tRf/WziIxXOC012HYV2cfVb+ycuQu/opmxGNBPYaqYfzPseqbhxin3rFvv2lw02
dNMG407hSebGP47OAJFHpVDZZ3U3qiXdFEM2n/OSsBXjuYRi6QWzuR8kZ1uNCznGKT4GTnDMi9oi
9LcE+JJQfuhxwNPW7cHFiWgeQZCx6ASqCsdrmW6dCYhzCsCf2iJ4GrirFsP7aXD9z7hbfaRvhyWj
28xAVkq0rYe0xioSaKT+WNyKbvyTiJ6ZbeUTCwpWcpzGS587d93IGAtXab8JU+hh5EpfKpabCBzi
1ZRKLaiJ/dmYQLVfwXKCqX7TmZ+fWLjTRC6td5cEkCzK+MlfzPomh3hg37TcempaN+HDsPzhTvnO
VxLnaBOrT2cQ6MRN9S7mc72MIXgfUPWKwm/ypkOxClfzdUTQ6q8MH8d2YZkPOK8ujsnACHh0rO3k
KW6uJ0LL5rsBB4moVmMF5pAeEQhMkJWRpRlS5woquANZh+zMF1SYWRQLtDK+4A6q7OWiGVW0skRU
2wwX9DrHKbVWk3D505iuRFIM9Xcc1Ktg0PxQDFQK1S8T3G2oFPvuHWCyFdUdq3ArLMSpb5kUaQtS
LYd+OGWXgJC6rRETmjYJypMkoM2FFgYfN0u+LLf7aRM9kUNIUwFk5RL45OEt/XCrTf8oNLGo1UgS
JpTS7aRQCzk6+88QDX2z8YbwE8wQ70ncfUCyRxQGadMfREPWcT3ka1Kqy36n4ocgL00DwDvE30XG
MndqGS/2HLgujxwG44YDKWl4bQvr1QqHPeETZhQM2K9r9lCR7rDqsYQHEGxAqJsZLXdYdZJ2CxHM
3SZWw2im3mMvhF3B3nsti7g4b40RsrtITZJ3G2s6DEOyJRrSxBdZECoVskfxUY5T6ek7jGbD2W3o
c1rbYfnARHDGh84LNL0FTVSw2bPZ9heWBdilsR/Wqbk1txiaaJiYqvDvjR0TEGzNXDGur5kPUCON
n9YODq5Y+bdl6rAAYNIaYwdmaPvkdoLum0wnZnZImPJBnfOhpqvldSHIFmW6+GP6Qb8LA4EIgX7Z
aGgDaNNxphnocqw9gtG/k1JnylAi4t3vdB2TNCkxFJWbBXvTgrGQSpTmRg3tSvwVQ5+SzYO+ONSM
NhwzJWfCIRlv8lNosLFznlLBkHDSHGqKQFsiQb0le0gKknkZmD0FI89lmU+vJhUR5LwxoIEFzVgZ
t1iMBedT/Z/RtryW4dIGQcZUGOPAbD6PDk+8v4az+2X1nci8PaRKfg+muiceZZs3DJlcHJ2RMeNe
Yu5Y1uDDeXjKHGowBGRHkuCNnO1QdZ7iey1W+Wm7h7vIam5APtW7rdyV6zAoSxgSrl/KuhO3qlNv
JQ2tpLLJW+OSJmXBGJjkpjWc3mxEf2sxsdKg3sgemRGUlXPU6um0ULBBYCBrrh8ra6PZHxvmmpkr
jGxnNM0OKt1w7XJD77VMI8ev/6kmXs6S8LgkNcMz57fAAcHaJlv0I053J8Kh9ZT3EP2TRT8YoU3I
bNddYo9pEscUodblUyugF9BJ2VHrldVbVt1XVxxz4HT5meDE9/cuccw7p7NOPh+uBQXKJG1hQbm3
rXWfn2U9fptpsEnm4D/fHQGI6tmP0vSHITzgep/1RAnOJeed9ZBZ7sEu0OdNHHDBr4G3uY8Llez6
zGedVDOYy/5OxvRq9zigONUzgLbGf17cpw8EuyK4h2aFOMmIln8z7hs368Y7iUc/1RB69LoPTkyF
a81tNPkojJg7zIxsAuPmAlt7PLZ62M257e/sFn0tiinCn236EQt5nt81+zGRJo0ZnrHOxC0ZeBYf
Tlhdq26qkO5S/oe4SwmzBLGELgUKeP2fl6gXeF2SPDU2AiJZzrTlNWortu6Fe+XZIBehojYnH+C+
ZYu21KuIkXwFGiT9HsJoeWzwcvLzF3uuHcvMenqcY8HJh/CRWZxAAkiWH73DkvNRJUwUwsF5mbIY
NzaB1ML1PocgNy5dNRiX3195EHU4EFx4t8IldBQZoqZOs+fnDLLeQbT/BrQWZ9tgXzCJnuWsZv2P
chmrI/SkU5DUH14HEp9UgwSpftpcF8urr9kU1sd0XO5MTRjv1NOnZABjSKCMFjZFd5U/CjJ2hT7J
jk0NQLH/CDjIPo2K4z10rCcmA6D5RulRzvvuM+jvB14xyXnJpv5MrbdLFz40la12SgryCeYEiu5u
uscdwYRyOuS9YJ/QY3rqUVQ5ca3f8RC2O6OyJELLTB3NMgAQnzGqqf7FpvhesE9d3NR5QLChLrMB
E8/DBvRB0TnvOJ70UQJm/lBiPgRTNbx4WeehEBPfuWL5WhfZicanPsUz65DGRzpVPRfaM5+zdTtG
QFNkkPBAoAq5HG/GxAShcXH9kkkjKskhuFhX22FEZexD3wfgqMGT2nksLsHz5DK4FaA5J0GSg+gb
Y++as80LDlBpjE6tydSXYRMObBa3rvIfQ7ZGO0nwZTSmwT2ttLxoMclLWgz2JkOAu7OWojkErQbv
lsTFvQJDfZ8QBILVllEWYqdn7PL/90fWUsZIcIjgKCd3Yww+s3/Pbbdd7YDCircdJMPdPGQ/rKOZ
tsEtiVxTU6E0s39WJvWQE5g4ulu3JBW7OaMnQiFi9yhiQNPQPqFsckqb2a79OM6Wfk172rhhTMJ9
nGCepBD3MbfJe/xS9Zn2ADuGQno6Mhu4+ayRN+Gki50n4HIg6KUxQ5LkVYl1g+nTH5segLzfgdFA
t/MQmxyHlovrnESTfefpGXK9qFYez53gbTm7U35AIpne0qD/LLOheiE54m/S12L/CwdQ3T+CGJuL
Sm8jyStbdNfYF+xqgnPfIQKCudFhA9lKEx524ZlPhs23UwXOm9MciRmc19SfhhSe5NAGDGsre253
KTt0QKGWPLlZm98maeU3qIybDkn3hjVaNBkO0x0xDoRjZc99dvF6Jrr4zMqtU7HESDtnK3jVDWE6
AMZ0/mBqPhq2OqGp3mQj8gdia+Af1LeuDt6tMHlPU1pYgmI3U1kB3UldiArbReymLJvOAkMOEQ+1
s68H8CWjyTZu+sMseFs3Lj8gGYobxVHALCaIqpzu28pgzvhjcy7DBtkR9mmZG58ZfPaJdsQginXX
mlN3nMPpsxz1F4rHmvZAXVtbfphhU8K5Dsezka+9uadvUgz6ZkxBu6cwzLecSBibEQ1KNaHNEsS3
J9L1dgw2ZWl/TI7KDs4MIZYNw78WgcuMDnZjBimKnNG5KwVx4B0S3njIbjZDG3pdE5HoXwO3xK5p
EOKKmp8zp18jXz4j4JnmWJF4Y8nlNKHMQewzLQU3O6Ag3GEEinTVJQZoYU4llb3meumGQthzCZdu
u13SF8iWRQQbagRg5lz8mPHfONkPMZx3rpWL2T0ZnyWBmgzp/ZVEBGnrkMr4ZiQV4ObZfqiM7F7K
MCJCEAmTBxcLPnykB/HW6/zUDr2xwy0pJTHd+c1V+jGss/cAvWbUcnOFTwDF16TohKGcbi+yHS61
a19/+0qUc8/TyoMz1VM6Oje31PhxXMZnDoIVQleCubwhr8SWTXiOUJCMgqJlrQmPrSHLwKqgl1qN
emoqFssmOl+GnlFCrkVlB5/wCMetQSo7CNK3SaYf5K514jUsgL9J1Nznzs+/xJDsKO1JxKBY03kP
rihlcmUQIuGVPEsmWwseDwbQ9X99GDOsYjLge1O2dfL8jaWEPDQoJ1I9GAy5lmsYgg9M6fV03F/w
yDS7AMQdr1pjP9godb11MV69V5Jtetp7yNVaw9kBGw93rPZxdjPvp0DxIVgaNdRGcrsWOX4MzaD3
lcd0qPSIYUldfYEZRjSxhWB66Q+4HDHNhPcoVXkpNRZneKoWpl9egIh2vKblxIFdTP3d7xfhxRjf
HefN40D93z8qoCDjDl4CVJ6VuEGimy6hJBps/R0eS3H7/ZVKwv/7lRuisUOMzExnZmDv1RWusxR7
XlRk5VbbgbhmInbucleiJB+4P317uSsUuXCzo1iFr7/9/y9J09+5iS3PYdbA45d63v8a2d0A3pPG
gr77jcf8/TKgfhdr6nvvM/ryWg9SpLWkDx7vdD9ZsJ9V4SOnG9QBOzZga+4VR8/K6nWQ9DJwK1Kw
EfSF7g24MBPA9P3XZN/NklZfFSccXs05VN/xoghLT9pdQgqKl8jgtoRT/Qfn/UuzzLAxfz0iBliH
QZR3iT129/7/MHdmva0rWZb+K4V8biaCwSkIVOaDZlmSJVuW7eMXwiPneeav748ns6tuJroTVd0v
Ddx7cY+HY5kiI2Lvvda3pPl/EYp5Cj+rvM5/mn+fszQ/82KsQkK8fjtx/vNP2+/8/j39rv/lFz1h
4M/Tf/6Sf/hr67/+/rT/na/em/d/+ANVGi6hh/a7Gh+/ax6IP5qB/quf/Lfv/4rXSDflvzIbHcOP
7yr8B7vR7+/4m99Ic/5s2JZOyKUUlqBDiRPp734jTEUmTiM+alkQ1W3zP/1G6s/Yf2ZzjeFwpHQs
h0/9h9/IsGwTQIztSFeXlqv+W34jU/IC/hC8it9IEM4plKsL20DhY8/BrJ/vj8jV67/8Sf8fSQZs
NyTpoi2YmtcOmC1/dqR0M544yg1WbV7pokvreetTn3S0kM3SEALxo7frasJh19kkIebdWxvaJ34h
2qFTMG3DTObr1E0eB8zAdHYHehpR1VGvANGjK3m0Kv/bcPV3XeY0g33nakfTXTAZAlShhBxkj7+0
ohTbInK2PvopdVlMcuBpC9u3yDgCH2GYyABx4YrwQuuL9tBkIUcMOyK37xvDEOjeSnr0I/KWkKwf
J33BhI75pTw4+F1Dy0Lt11RYHBk2LGRXyA2hGCIccSZ3zokFb8FE9K2dsRlGE9xc2e68yX3IW+0b
+PmHI7RlKpjLqvlgkVOPhza2nClYcGhE/G4N91GpjoyXOSZo4Z6BRXAXyhH3dj+uAhUlFKXBi5dD
fMEhapiGIheu2/tNBYttZrvcZKbf2AKrrUK+ak2FtZt0ec0prBMNeGnbVG+EruIG1uV7R7PUmDqk
P6SQ0bemT4ys3nV9PCtO8DomBhi6Ot2pClBnP+jbXB+ffSqCAlX/uoW1GCTpFwd31MUhOee0+YEG
ERSQ46tNCCQD5YWMrDbGzWSUB71MdwQt7wPRvml0XRp/jjMtt/DuRwy39bn2H8wmPLc5QnUXjl6V
ws7yHSQfb75OUPmcQI+RWUkcIsChYdHKdSazjT8MxGU27jvnF29Xq/FgEG1kONxYMUA2FDmIKnS/
ZIQJ71nPGLBFZEIOvSIYbxgErDoEs9s6L57YOgmY46+KdOM1xhebJMcB5gGyypoYlrhIli5t/TTj
5sk6KiU3ezJVigvd5n4JaaHHCMeDyFtFA5nSxCayw3TWAugm2mFdexvoamxKA/NFQc/Gs7U9xqDC
AZeNIoJSLBlXDTEoU97ijc2/6ZhZurlPi4bYQp+2jgFOCDUUXVJjJyP/QZPlsCimiNON202LMGLG
HR+jCabZZKp43WXZd+A2y1Si2HZ7gqsE6h4i5JBHaRe3Ry4cOl6ySYv0Ho3HXgPXvmrUzS61N7p3
Lpw35k3N2D+dvHImKGmK2DMcJvD4KTOBqk/OOyKQcxAYz3mbfGshU6dAT0F9ZRk1bvw1oNtfN8r8
ycPyWCb+c8/NRcfbXYIZIvNqpBXcF8plpJ2+dfjaF/iryiTda8zA1h5ybemGPWf37mrOCo1eYy4c
2bTQezTdmm/Leay+xjN8ww3soIG0nyZM6CW45a5Y105NSpL/lU5IFlXreYsQsIeT1YcqRiTmQBXH
ug1FDykYM+i9I5ixwJUUErJRWsOcIhgIejAWcRcz9F2lM3kBn8wjiXIgsRDSGyQE1daV2/5OYI1y
tOoGwviuRyJXFogurRl7NCbdNapkBujJ52imDipGtIHCG/W3CqyV3BYcvSCs3poW4QZ55jfHy69B
bFyUrj5buALLHj+enPzH+ZMdCCbYLnTlOtAHvf8S0Bxk4H2GBk2InefDYEIBLKXWryDbXGk1qHWl
Vyhh03Nqop+qdYOGqRkvHAvHKJj1LkvzrdCNT8al2yoqrFWP7GqVUjqkAfn1YmAgQNCQa6Lv8nxi
h2k0lMps1q2j6PmpaW2MPYWCSY+thZYE3Bm91LNN34R2qlhDjHqBhFatVd+9OZ6qMPK12gruydlx
na0rNHOL3oyCHffX1E2bjCJwU/W0W8EdH6x6TypZit6WUVehgwr0+8e2rRGiS/VKnA8FPLJb6RyN
rr6afjHN7jowolp49YQ6gg4+ghTAAEdwB36eC3lEEaw7+T1U5o7zNQSwbo0VYss++ksl0UPsCdjk
MLwhMqYpBrhBi41l0ZlPMnV3ProyZp/jlclPwxzI3Q5Zc1Buh3vF2QV9u6st84rqH9kF2sNyGN9F
TkhZY02fQYjcdOrPlare6KtcUs94dTy4qtDudtbIU516Q7W2vZ/Kgy3V0sUdgTU4FN7UIDT3iypa
1Zp496zyHHk82F1tGBtYNPUGgT6EMzJXzCwrF4RXbe1SkQ2PFjPHOZc8AJc/2N25tGlHuKn3Po70
SzDFgFcLGFTFRBnVAt8tCFvCk45FJnhqAmeZjc5OtAxFuEkuWWaegO6PxOzd9abxSVM3I4Gy2jKM
IUA2kqSXdRE+Hf0CGI5bPmnf3Bw5cZXnDzKU7K/dtZvkKdSwMTQ1sWjURexiPlZNhxjdgLSxiWne
gmViVVtMKnWne3cNJ7jibtjH6ILjAZK7tCSseiDYevatl4AOGFQ/5cYE6nS+oFVuXCqiT5254a8J
7jdn6OBQkiyCmRlbbrHEsE053hlzZk/4BmLtICI8wykKEkex2Ggl6hrtmiRIN/s4vEf3qXYYJzHS
wcpD2VJJeeKY8dx70WmyQS16oHZw11hX2qwI2v0zPI3r1HmnIaUh0GQYX+f9pt/iyqsJmMgFfGim
r1LjodMsTALp2Z75iaHUyoPy9e9wmr6JGCYIgbEjty3eXG0hS3FF9c+epXOFdQYRVYYUxxT09RyK
UfqdYhHKbKWL+Ozm4wUyPqh5+mdQaUMiz35QnYN0I3htSVv1sQVOAeUI8UlKRSs0jebStFIkS6+M
8RkWWrfrbVSAaXXFVSRAFDOQL3Z27oGXIWujJj6LxsNznfXPhRZr5BaJL1Ii0Jei9GxxeRAJE/2+
51o6AouSvdGzWA8a8ewwYOVUZO9ljP7RjdL9NEPGM00uBZmINHqzW4yqiEFndtN70rTAzumLvFMP
rBBnGCMFJLcw3naFbfKuT/VymKy1xYJR13wb5ipObhU61SkCqTMmOT05JlXYBwuo4MOXB85h41ho
3dQ8xWI6XczJTbYGXrzKEW6Sm4V64UDkQbe0HbQt5HF+FMQyETiCu0qvbXyBHwCyVz0BzWvP5iKO
MmIrpJa2lHjN7HgX2DrHRNUewBs9wSN8SYVxcXjeK3c8+2FvPmoK17o9PDOK45QZkorhcg6QEwaK
UQw4+rVPO0K019fh2rC9l3nfaBOIf/5wxfz2PL9DZTWLTTqx00D3rJCUvWZ5ug8L99RXAttUxKwN
7jp7KMu4W6WPQW9pK3tsX0tcJtgDTCC9Jt46JN9pllxRdnNqauwzsMrd4MW7ITZmkFVJgCdP6PyW
5O1wh09u1DkP+mrm/s+PS26HLzKqv1CQb62CJOCO1dDThXXfBdwAsJS/+yw6eoV1yJsPWVjfTsdJ
KJ4I1ZLyUJNhu4oNNMmBuVRjCndpNPSFI4Kb3Ri/urb1N6bfnpsCBLGIftEo2lImeQt7b0q/urn5
qkfdkIdJAwI1srbNSBZ0la6yqsp2pQjvoqFDDOk/BlEyMv2rBiAiILDmnuBkRnhbtEdHOOAkR+uO
O4D7xUUU4jRHa9QArNIRYIZKKeEQUNi4LZGq0jhSdizRY/aHrig/sB++DciKCYXC5RhGBwVochtW
zgsVD/mxhbPyOVYxs6Z5w0ZilT6uM03fgsqFue1hgSBGgsM4ExN63fGi1UceKYPRFZQl4GcGwGoI
VuBEbZSNMwuM1o3FKyunZoMznLhincxkJ8Jy1VwK+Rtel+7rAU/iRGpNlBE4lNa6tfaZLDDvXBLn
s0uRzTGqdn8VGrsIQwIMNIZzN+SUc1eAZePCZKHE9nLWTSCL7R0oLmxLNqBFI0u/SnmXkT3UCUjV
Un47sj3YNan22mVqAeRj8S/J7FhiwFz0LcTmGH16giwlbG9O6N7KiNzD2m7IvpPEts8ZCgFMlJrD
Ab6HeEHa1otVzUkMzzxdWB+k8UpK18uERTAiQ0DZjJSnT73nUMCeBJgX1jdeZLtLN9qQn8Xs4vW0
bmvYOz2tUag75Wuvre20ueQTKR1Bl36I3EB0bhGgopxnI3HSDa1edIATBxKqsNv8gyqzfdXS+hbE
GCFy8ymwilvjxR+/1+DOHFG2y1tLZxPjiaLYTPe2wY+uZKdo1bFTgFSmRPGeaXxd7NE5Tr8I8TlP
bMng9C9J6p5qHl+vJJgL3RN4uzx/LMf0dXIk6HVt2gsC4xWnvIQjRMoo33XumqLAjYFElofX3FH6
EEIehOaKACX6mUTc8/ERYDDP8MDyhS5gGz/A5bRObkwtEaKCdCd3RXPsp9IC1NGsmhVzIDptdDjb
kL19vPim+1mXxU35ZLfoBLxEww+g92lNdkdDLwB/ZBKiSjPldbLbftFmSGT8r9JFn6NL9Z36Amf5
tEv7XACvQhsZlj4ACn9BZJKNPwgdqNZRW0248dFdbYeB9qJsX4G7PQrkiFnMKc1nkYqGqx8Sc+K3
OXtANJF5GiIRTnlly6kXJ8G5hli56S2zyHzXHF+jtccq0nDOzZviht3/0FQ9TrYEzVSWpl9wlbjd
/YzQ3NkzobnOmwHArn5M3FX1ror0w0LmF1vDE3HDm9ikNhPD2LOZmMvAovMnJ1hhgX6NLdkvaEhe
hNVeG/wPRHXx21ggk3oT50WEPc6yLoHL2thr3KFUdCjDQ3/n20/YqqcF2v03gIVQsgEJO91GeTxm
QCwZ4hiVtycbKl+wWm6dIvVOxO/dezaHdqvmAugTl8IYzOfewhWC9sICGRxsBoP3eJzAAuTlcAMI
nJ0TleyycijvzBiUa0MbecrIpXCyYtkoIk3rFIEvMhLfcteN/Kx6e9ORxjJzqe77ML8gwo3oUrN9
NAwE3GYx+nx1T0Yd8HKCYwZRovMpVXSS3T72GH0GuHJY4YMvnEFPeWGNyAKg6YUWyCzGzA+taZ+y
IOp2OfgF/LsF+iE/+XI7uCZGrRbVaDt3WJI5bJttpAA04jjzmftMWng2vPmlqvJUiZ0RuBfOxtPW
7HvISqhnii80WbOMobgJEjhWBpTIwXz3GV7ANcPzn0r2aT/D+DUl5EzNboEEx3TUkIgKvzEfMCi1
hrthLAScVevBYRgbfngBbcBxkOO1FRTKO9MeYYv5NZipACH8uNLyLD3ZHhmrmt58wGfdD4hT3YFB
5xSgZsRUjp2l9bckshBEn//o7rUtootve8+Grw2rUjhnp0MXxc0bW9omtDyazt5kXIaweOi76jlQ
vrZHBHomaoh6GRsmUvh+ifIKub3N7d5z2uHKnKXkTOSVHKVCQgI6QgDJhGYqY+TbZCRd2ssDjo6I
hZZxCRBBji1vV2IeArAATAofx6z6admwChEcTYw/00SoiTMBgciok3JV7pnbATrz32vTfXL04haX
4a0ywH0SQALcjv0sTx9N3K8wYXO0qYhKQL0vYsqxhnxyfBIrz+ZZcvvy3Z+9eIy5H0UM0LnSrOhY
zcn0jf4gYAYvKpsBle+pfKemy0gs8yIbG2tViQRAY81EQmkcGKGeQ2McmbFOLOoKSm+v74Q2wLk2
4aq717RrjnmTX/DOLH2bMO7J43JVA7a/qDnjKGeUP/XjtlQXWw2HCUo8uFeTCW756eg5a7DC5ldM
5V1nyfqJ7AoOfnK6K/SQDg1DtLvWZbtosnqL+2gzEeS7mitbA1Pjwnz3sJnvvTh6V2AVYzbdqX22
kf/uSn+Oj3O9U08eF+EEuEWMCmmLqT2TUrGKIOYxuUFMHOPsn3p2/KqMNsM89arCOZI1UiuRq0fb
MXPO4dYjku5gkZfWyZinNBTKxWh9Z31do7ViEzf6rVDyU47GJXGLJ/zggPes6jnp5J2tjHA3JS/k
AszgBrECgYc0IH0UFuliZZRtHbTgu4pUxabB4BV5BV3e5DYXmUZMdmLeYl/JWnhPrWb5qz7psOXl
xK2Hg7NMAx2KIEMqxNTDTqFYXtV0mdeTnZ8dO/sZoo5spXLfTzZpOoE9sfTAgmqhxK2qSTz7AkF2
ZRwHQERru0ZED//kQ2ArWRa14vyj9xcj8AwCykNApu1H1WcvSctgjCDMmX7n6C+EoShRAcIJk2GT
KIR9uuHe0PKQtZHjQh/42euYFnAFXdoJ00sHBThJCaCXcPGXnbwMVuERVYpGAVzCujJpFaHOvwtA
5eGuyB5y3/4eVIeo0K7KTRPc15Oe7BnSUab09q5q7APUiHBFeNglKOBfmMUEm0cCtUFVtxcAQ4O0
QMvV2CwfHCcIviL9JmOOLOLoGZ1ThJ/TTYZXV2+1jSf9La7PcdPakqB6H/6SLRi+5Wz9Xc2zrueH
LNM/iswY8EiIefBpgmxklVqH+ht28ivxJb/6GtCgYwbohxMQXi2z8gXcEW7NsOFxwoezhWh0mv/V
Naoc6KL9ziZRcyQyDYxue2FYzbbVnJtc3Rvm9Fx6CbaIiHF7JF8M2W/SjhshxmJYpX2/9DR+IWqV
ve0GX23gPOkjKQGEAWK3LbbCo8qt0g0oIURGofeLp+1me0SrxrS9+w0WYLKg5i5KMxPJE93FzKbT
yp5wF0GGrdH18zZ0toHGeF6zzIte1u3Ky+me5t6wyfJ85+fiwXQyDIjmcIiSFmGvutc9HpSiJDgs
m4ip7WqGqJSAy1MlaefpGstPlDsTdG38fWU67KP2AR7HEjH3trD0Y+5F8hNSIebxhyB1Dj0clmXG
eym1vCaS0v2FrpGWfvhmoMAkh6vc11X+zNND9ph/l6d0KhA+bzu/etC6eZms85fGjo9WzTLvdZzi
A25mRGf4UUsdbX6ydwukHAQrlUuUW9c4EMmBlEhjF1WYRxyj2MEgYzVztYuTI5v2GxrWGRSaNqUd
1I744KJjV9FrUzU996lMX0mptBYkt7zYffocQaHdxhZef8j/XimZRbs4NtDZBWVF/AhxGFMdPgde
+p2aurlDcHQfDjhFzCI5Ma8ns9eF6h02IQkLZEPRc2pJwuG998s+R8MgTkpI0qONgn6N054IGbco
YQijTzrOwByHGrOViwRxz1ofKR4yaX5oDlgHsz2D+76RqmiuWmU9Nga8R2oqdg3mXAtrhgmZcWLh
F4sP/cTeJ6rizi6IinZN2NyVHYQHXenb8Duvy2uXCKYXdcbcPa4JXmQI5nw5LhANMaG0nqbXTqZ3
aDCLDHVL0L6NtBzDrt6bof751WEMt4r+0pT6haUjXMQkS4lALDtCvukjESama8mbKNWpbLH95s2w
kzVHcUNLT7AIf/rfUWHocJDVLwjIJLzOTtZZBJbVMLBtjMk6wbgFOH9CgZLj2xi1HLxf8yrH8oQC
yaUsHMadXkzwdbzgBNL1JedMfNdXfKGIERwSeYgCE6+WQ0Gr+eneitovOEJw1r4NfLRzGKS38Ib0
OcMssrdLNNk2WqVAJQ80vt5SFnY4oJ5ak4Lx0GKBikqKnz7JrS0C2dn7Pxx9Kznr+jjRk2PF7p09
qmp3hsihtxe9z+VDNdgOX1Fv0o23G2ZKWghbVjUMw2FFwfc4O1Y5a6XCeyuJvrRq5GiQgfGJxxHu
argqtBb3KAIewYie6ind08QZ9/CLgXi4ycE2U6Y1czKNE5W7EPVCMFkXo+aflhKz6U+6lZ3B7SOo
DOxTriPMG8ho7omhHTogHdAZPyMcKiwztGRjHq7S4ekbUyTh1li80LLdh3QLZyfaT8zeQ4eZwJWm
IeY69FBK4p6R+0RvfqmIluNkqQB4PqjTjIO/hdqfcIc1YR9ymCowApW+Z2LD2R6smqINtRvHr1IP
3wIrIe66cHa2nUs4TkcK6WLJLHWg7Z//aovxymVjxfe7fGM59VJ323c3xbHhRjQ7Whm9ZB1bMplT
Xs8mnvdWj6Wme06l5227VKbb0KvPwt+ZwhP0IvKfYDqJPFC4DJXGLVbMuffjxoto/qQeN6ViN6yB
Vx+7qLKfVV/CibbM19QGtCaxPLqa7NZlDWGvqNlRg+kL0tLGtox467YIesnedAA5I6pMUoQ4WOiI
Lckgd5xHDdVjYY4KkasYtmZBT6apOP5Vs29pbJvXglGJC4YmSBGKOtw9/pCJvSlQyRgYMDhnYxvt
o0RuGlFyXGs+UtvK7hSang3+q4XFGEcP1rZoQwKDpLdgnvarq627JG3L21gCLEPNzA2wDXptuNdN
6uymGZ9FpTj8aON2akYSA8braKnvsK58+Fo7H074PKdAqIv6LNTpK4cpkfTR/MhXZKzp1nPXccLI
ZqWOpgDnjbqz0guF7dR/H5uKsDwfFTGZwYRzDTJelYrWZGGKfZe1T0PtfmoED6+LMbz2+sJ2VLSu
2nxXR/ldOvdNc+mFIPgMaqeQ/EPbzNaF071WEbPbokzeoix4Sk0ql4ImbEQ76sjp1Ormfdgf71kz
0pUAEVYaPEs83K+d7dOxESuh6x8J8JyNb7hqjUtzm5gacyTHWLmJUa/HCo9026+1UX/tkOwurYCV
DIjT5IudR9b0hmMj+SMs78kS0yfdwErbaUn7aKQRWAh0wbkN1CVyGWE6LtCuADGdXjW31Ghe6Xzv
Kri5VsrR0qXCopOEMMqzT4YyefKLYuf747X0+vcY8KRbF+22qVM6jtw3EcRe12ripSmpPGTkYJ+Y
TY/qmycEA3oKgCFN9RM5XdchhQxl1+SExX54Q7pB8xKNbfCY5ciYSoUoAdnoNq54nyPWFJ9AjW7o
d5MTn5ueA/xoPLUhKSDGW2YLopq1TzJVbyPnIDICWMIKbaEyFJmp5G8Y3PqzjnnMBwCXvMc43g2g
RHQa1mt8d99GxrZczZ0+3a8PpUOJg/AzHNA/w5Zgkx7u08xtZ5nGKwp4Ep6t8cjBG212Vd9zn41O
8xo7sbc2WqW4J0vaoYV4nkS2yjmqEUHIhLv/Icbu6mLNhCPt3MFCzAlFJLhu13YW2FKIiJjJZy+M
hyeMlYNyzyzBryXeQQBD2oaD/2UDNSCsO2aIOJ40g1WtABTldSqfnX6P3DUHEmGNnRfwYb9muhtk
XwHzOV5ItiD2pN+2OK67yqoQI6fNErx7e/C1jFQshPLIYjekIR4NNbVPKAExtTPSH9V0V/n2Me0c
zltTza7Hk3xDLAn7gQ63MNLqm7Ggi11Di7v2TkOvfo6F/WDqPRIwqaHCHBF2gsZE7RbPxggZFls3
cmFnioECo+MEUIj0hmSV+bcd4PsJspuTkCLSCK444jg2qT5+otiMn0ave594Yo+yieOnKPfydelq
BTplN34K7fJ9JGERsUv35XR5df39n7yYfgH4Bfkwf6jR6mrXuMzBMpMpmhLmjQWWmB1MXSfdqOwH
PebCtfz8IrdalNQVbQLL6C69UaoDsRjE2XlK3iGb7Zd1AxYtnqKMhnAZHD0X+YubUUU01sy9C0r9
2JK8mY5uckQp96vvs+bOnAHZEePqnUzYZ4kww6ArBn2JQqC8+jWKDoH0jHkS0mTio0CclHgn9XLl
u9ibYYaM27YJkFswzzuFlberRM2f5g+RlWFcdNva574ERIoi8G8fL4pmU4rZkOwEkEpaLXgUYR48
Gp7aTVWc3v/+E2eecamHTHY81BAbBItfDKj0k+itayihb9sj27/KPBepveHhbutrHITYu5MpQMyc
7TlG6S9RiTXes9zh3Or+OwIaY2WUokUxKY8YIrfzUy718iBQx3fSSZ8SRzBxt6c33cc+CKCmPsjJ
8FeQmMBAqeDqNjH57EFnLpvWI5ahkeNSKY49NMnzjTOVHvPB+2TkmnYV6O82D6tDElA54e92GV+h
F6xTVaH48ZO94Ydz/qnxnvoaY+pRFdyIpDnoZsDmL6ZDwzB9S2oldNCm6dZKr/d5yUS1cy257Xqp
L6Kik/si7JsNceiAMXzrZ0ztQ434nY5Mlp45S6HkLbyeBmtxzFo1rDQIJOQXF3uiNuizwIN+BsxJ
kG6ipyvHJh5ccHq7quQELah6q1Pt6HrD1+BG5mXEIHKB+fmUqpbgx8J4CVQP4YLDGkDHOTzNLtf1
uatGj5b1FKLkeImk0p4Sr3totT4998mrh5SJCaBbnTJmm3eoqpYouRwKAHzouBEZ9Y4a70r3qQ9t
w7cdyCfDsONyUCS4pXFD+vaoRM90SpwtEW7JpjaY2PiFMx4hz05L1zDoPhAxsHOsnJKf+PK1nOAt
eV0wrCxbc3Zc92STJ0wYlZZvxnqUSzrl1HpO3G8Tr3ZnqeawKOe5L8u7eWW4zwubgkdfQw4RqVDu
yFObT9TRF6VZgxCMM7ZfXH2Wb+IJXbIFaZjbzPAJUmA85hfop32B/Ka3qhV5TAfUBPoxa2YzT4Pu
FlUXDldN3vte5V6wJafr2LLMlSt896KFJeY/GSBEQpm+ih1LYzhfd08dteDOTOchhL21CEjMoWJu
9ShHXSMbjVQzNFhpiJbPeB/aqP5pw2LuLsCmIdiQ05Yf3LdtopaATtNNC/lw1YpwOgSBuzeN90z6
NtXaFDzYLctraJkogTz/NgCpvENzN1ysVm/3aUVcCG6WK2+Se6El4p+QbCQLBKojSpsnF2PS1cYG
we9Y5I7/HvghBEImXZi0JSiaDNiFCXPHHUG7xg09067Jyf5km+oCnh1TwS2u6T+fW0wrhLJhO4OO
9UASZHjsyukV2YJ99lpBGJHjy40pETF7yWje6R6Qn1EvX/72Qkw6a0GXF1tG58t49MWR5ouPVs52
V0j0sw1+1reKmA4kXPbgLJIIcyN5T/p905Z0XMYP5hjagUcNbUzMFH6+BkFm9GsXLZfdM95F0VA8
RDSxQmSe58FRex95GKQMpyLHCNW1DygdThCVsUUObZdpj4WZUxi3bFFOPG28dey3TOA59t2N6lc2
RdqTDdDCQo2A5jmjeStppKTdRwEBjpyJeeYW/4oj6nR4xN5BTeUTx+oBUnRUr36/xEYHLfBb7Drr
cNHdXuYs2DxDiPtHue8//fGv/3sp7x+/46//b8Lh/w9VwYoIgP9zAsHmvcq//21fJ+/ZV/0PSQR8
29+VwfacN2AbQui2IW1XmMaf/pc02PkzlGCXTAGDxAHpkKb0H1EEtvwzmliHT8rfwmCd76pzNtS/
/MnW508pW1mubgj++9+KIrD5i/4oDDYRIhKQYPIaFRoc8g3+URiMXz+2bROP/IyuA9pF5vuE9jf2
mxeNcTFFLKZlDsBrw2nQ/2B+6TLEOnNeXl5Igqg9E58XQzgCCZOFlQK3UhmhXCQFiyo50u+8FLSY
F20wvEdDyRjK54hm0qws2UqcoRg2JpOgJSL4zWT7956nLcr2ezSLh7GOf4KeJLKBwq9yU06hfJvh
lBeDGpaQb2zelfvkVmiO09GhXTN0+1Ikb4NM7lJhvrRuvpeYO0Pd4KSPp92xeshp0bQZnOAXVaRP
jZa96XH+po/2rDBwn8Lx06ir0x9ui78/Pf+WtSk5DFmDoFrqiMn/+TLbEoewQgiueEvnPIg/6K+z
KjSSQmUzxZLfoeV0BnU03niF6Ch6MNUQ6SyRywFfCEwbEQOHszL7MT3KA4tJzHwtIpeLG8J3R0KT
3YlSvmQuV1YL7XEJDY8Msyen1NZGZZ2aMWg2iH65MIV/I6nqGMzf1zIZ40rGyykNihXyXhg96lzh
M2TQzNtvIeP0UnhCv19loSWfyfRie85TVwY/UedRCTk3XZGtbtaYhQCy5TSoGgLrS9hZ1RQX6xCj
ZGyh+bEurcAYW0cT5SHjGNc14lU2go9wweDolt+v9IkeEqODFOswWciZp91XBaDJ1pe0cN6qPL2k
UDvQpah3l2gJeIMoKRt+ETOlGMACd3C1hs5Eg3HE3AVImOKCQQhc2KcKBow+UYXN/2NmaHL6sl+R
EY1pcbB7BMfIxFtQ+wSY1wyimLDHoG70zEYFbiZvUglu7n4ilyl/bGhwrFziontLvbW5j+MnP+Op
ulhcm6DWqOvUE6SeBXK8p7rnfrRM3plpTsEUMa+oT7k+yklwVVoEl6knkgru/SnQ8O8F04b6+mlg
IKwF4eX3U6UH6VsJqCTShk+/zjhgRz80PZi4uibYJG3ZuvT4oLZwKA1t4PH+j93x3oLp47wO0ERp
DehVRMZEO2/m+xq25UUmLWq8hgfa7lZoMj+s0SG/OHQVOC99N5n5j10bXAjhE0mc79rWuFXzb9Ny
OkFKM3MLXmoDh5TjO1u7wDEXe49pHZNHTRiJqrylECiwNHqhhAeFr6Oln1y2cgrM8IdkcIYh8Pri
8BHDOcrPa22nyTJKBR5E/0cLXUBpUS/AGImfDpVyT97SmtYVJCA0b2XB6NBo2ivYNMZvWMylaeYb
pIBwoKVcQ/q/gJNfFhavONY0iylJf4Jzfv1973eSS2OUqMEGToFGcVCB/v77txus+O1fP+9qjm/5
2ya6//rLn3hzcXvQSzBt17Qt6RrzcvCHx93EkFuHLX6xOo72Do1HOIDZu4tRjUG3cRvweDmhfaHv
uxmF2MkeR1k0IMINM3UBAUys+BS9O4YLURDBpBUQC5l7E3LMqT2IMX+0HoXkOShiQMJUmoEjjpVF
LRh1xmMRJmuDVC9H178bkx9Jh+syf1XsEJOeGXIRJBDmw/AX4NvPFGAiqZI8HwWKfqKwzgOHscne
ttBkOn84pg01ZZGC+qdbBwKTE7F2By4Gqyjj2Hj4djT9NiXySaJWsEKBSKFBDdKoTsOKBhZM73Ye
dx3yr4z6gxQOQHi0bKP3idelRTgziL/ezz9GQuPX2vrLnH9fhOzUhij8lPqf7J1JchtbFp634vA8
K7JvBp6gIQASIEESoCRMMkhJzL7vc+RteB/egXfilfg7qYqq15TfC889YUgUBQKZN+895z9/U0Ej
auTT2333q7L5XWHz260Zjtp/uFeGY2g06rrGWfcHaQyXTY/miHlhUOpXj88ll6lVtCMUjXDruNch
xD+00G6pCRRZxtld1TB3SooJSGG8yE97MzdpNIi39NLw4MEGc2r9xhieIBhHv84VG5Sm/lSc5B2A
b6sp0BboqpFDmpCTE66WVqtbZ3KesaR+NwrzqjNvXCVs7Nh6fTCPAgeE114W7xrpyazu8NVy0ndk
PyQCOZhIG85BrZ1vKVUp7HSu3si2BCKcrYPR2xaBv2l0jjvMk7oVhQakCxNQmkuqM8VZQfW6NgwI
C6c/a4PFcJZPuvzLHBXPVt6cZ4NOOs7CLd5mcKsxIB0Ilges5jMHCaBC1rNPswpzWNEj+1oAqFhZ
zZ1lggYpIT/WDTasKuYO5bx3E2c3N7RDdL/kEMQOg+qYxiVokruwujYB2sNUal2YHnACWAiw0j6c
gSUPRXkGWQBC03F938+hqAbJJk7K5FudJo9//SSLButPT7KJEFdjWOwiyPrD6oB4HAVKpWprw+GA
zqNjZbnnbHDPCCGxEOyKD/gSe7L/vHUbMF3qq/FueeiATJH6gzUhCbV17SoRCEWiHpd/1CKewjbm
ZtnFtXWDraU6RzUp3uUnu5zkFXDbd0UUoobKGtHNXYC1y4r44feyNa8R7DTMjs5G7ZwLC+ESXt3n
WMMNCqYFB6jCvZY3gJ3etdfVoxGyQB2YDGifHfQuhnI3E049DvymtofjgSSgzcgtgneIx8ob/w/B
kKaqmyQa97mBsLiNDljX8LKeWmxCXMwGhj85Xagz8DS0Gl96ny95022jWrlbNgEFv4fJhkPJtmaz
4U1sflqrXf/6JqGG+/NNciyN2Qn1tYNx+O+3W3rchk9S6+vYRi6h+B3wAl2clp9RSr43TvFe6qyz
lvDX1o4xmTdZj5H+kDUEOnD/JCsrfZedWX5em8tuBRaIaXRa7YyU4zEa3A8/V3GTpGKxVDbanP9A
34s+jaSh4EtTaC+ez/hJHks7Q1+33APFT77B1sLy0mNuaJ+DMOWBtF5K3zrHiXa0+2bvE3stV7eI
+F801tfEs66d7J6tZp7xcJyh7UGg3U1Ve4rseq+rJluQnCldsqdF3ehsGOHAhlHI0uBlc/Rw+RBf
SV1gw+ApzwuszRIEM2XKnj0REJM3yrTOUpOJ17CuCnYaX+Hu5sjqFHEPVIL+1NYNOTbw7TeRmnwb
GJXTQjzI/YPge5YN2ykw+zFRa3Wueq0568aC7bxI+S+t3hNKZl3rgEHwc9WzAP/6rpvOn4tqy3I9
TlvPM0287+i6fnvKcgGDwYOzwKCwOM9twfw1uzVzeTaz4kzjcq1Dj3QCpaCay44lomm7vFrmfN8b
+RGt/3kKyzOA5CmON5ZK1TCiHlhXVXv1o4PupZ+lnkFBiKyD1rWv1CyM+8ESdlihboPwvlDb97jK
8RxMz5zzVGDeSwyxi1qmsD08gCmjqop34BbxZ17j+jXGVNE6uA6uz4m54UOhvdewI40jD4pGfU5c
TIYwuiQOIlTiTZrlGGgGkt9YkIoRRDvfjfaq64vRkdRlevmG8chOb8onwkCe2wDGatU8GS3dECEU
uC5tc41BgZwkpp9mmzQfkr3KDKUzy3JbTd2NGMUjaD1CbCpWqGfqqhwAH4gq29oWfN/CIjsATcMK
C8Ny21JUoMe6zBHl6mjWOzMJrkobfO+UL6Nt7UPF2pt14fLUc2bBPss2hc3YNBH3JOZCLjFjI2Hl
nX0/eQNcZ2wNhlHKRSc/2qpyDbsdLgtn6gy2+iq6BAnBX/JZ/Z5ugvnJfVWO35VcWfcqqWeTCitm
5KO4UKvWDUM734kzUi/IejQpmjnKSsq+kFdrpfmpCl4bezp19mG3UZkWbvjJwKqEJyn1VFbsrZ5B
wsRfJoUvRlq8KiTpqDN0QpBAWTaykiqpMkedNcfac8v8Zo/UyG4Xa6vWGPe+lXyOM62enmj9Om4u
KF/v4y6AYhPvE6U8ZhHN2UQsu5vcMO24aVn22SKJZGaKWi0Jv+D+2WC51zB8tQ4d/CwCe78rbbaC
s0AHKIzyaNKOkC1uUc8vkjZk6bTnxOW9T7R8trObPr1JcZmVwNLIMANdTYjepm9AR4fBDJ/iOvu0
Iyel/dbu9Tx+Ee7kamnl1VA7JS0rZTbseU/unkvHx1sqQoup5QccBswd8mzA6odPosuoklKcu42h
1WDf0iy71bZzMRVzL9W9z/0dOMGmSDnl0Y+K3s7mqkmObop5ZMUlhXaKgqT7rNoY1SEvqmpf4zb7
EvruZVkPEQI1q8QKFRSTFmQ+d252G6Sux0/UW8mtMSC1VDKptsKE2bI3PLStk2xShQc5ImrPDG45
dzwCt4QjY70MXfylxacYfSI3uzXnVcq8U1qaZb1J641n4Os4JR+1/Jj0bpOB7YVtQVQu8OOJbvjp
Xjh7L3rKlbHuOj1/icx4j3ne1hVswvK5rTXGEejU12PUqNS7XM1Zmui2fHNUjRS+DEWHan/0jfZp
+M0+QIkKB4n+VXYXp+Xnpf8OTe2cMy8PJvnQgNIlsc9Gg1E5NqqKQTyJ510KPznWtPzLFsEcc74j
VR73KD7gaBeMEG0Kfg610eheIzzuyEoJPnMmP3z26Ghh8E1/yGdNInxXwKS4r94FjufNzfiuEvPv
RmHti+k7jndvWl+clUIFA3IwmniI8uar/Dpcd8+DY2xHd+7XtM2XIEfBGkzVCpc0InG4xwMvHXTg
ojjw6fDfx32M9RPsD7B2IJyVK8joqCrn2Bqe7FL+0vJtTMrEi/ITFv2lDqJ7jcwmHlzfXfmxywGu
vAoGVNH2VwhdMnu6Lh/fY5U7I2cRM8SHOEHP1LUrLWOZkcBtrXE65ibN4acgQokK0tJFT56J66c9
vZDxw3aOu90mQwFWsQ+aU34rYVB3dXW2pnuzyc4NWYepYa0cLz83PbBTZW1kxcqyVOr87DK+V0oe
RtC9PdmEOKKU/CZeg1WczMFZc9KrgDitFooHqfqlryys4mGxr8CBzlA830ckhauE4c5G75VPy56e
CBNEZWRw+Ad98wNbNHl3yAB7uByoGRkUKgU+Zeh5I84Lvx42buo+2jO3HTOldG0Y2bjB1yJtqfhm
lYtEFsd35sUnpJ+4kW4Mj6lD72OFbtb5QztYa7sU1IBb6ssmLYujsLcAfacY2dGyd0Rachs6jTOj
JOpQ5/J2kXeRNTlxRsiKaSSnh0Ed9CLgmuSmf1gDAc2yUyw3WddmZoJ2cPfXNYP+n5o9z6JKtEA9
dfrz35cMuVHW/qy2+rr3kM+HKvOVqu+B1LcSEGB45d1ydE9AAjg932AEQZuy850Fw4xUOR7KrnCI
bOzemOLDNLNE900qjxyelgGhCukcE6uEQ77aTYga/uYDGM6fS11bBUeEAIO4VvsjXqsaQwDMFutr
AXWWw4jchLWLPHzBmOgbf9Sjc9A5+xb8tjeHk9vbj4GuPrmd/ussHYaM2QXeOA21ARyK43LNiy8R
EPRq7pz7RCdSRM5As7eJr0s+TX7IwE1gjTKxltUlNzJrR0iRLhIvo92PnnmTB+1vbpiU7r9DUkzL
UUHPwVMwlbP+WNp3tXzXANZRc7ZLQTJtZ3ppyA6UfXweyJ2vTO2qhhDB7ry0fg4GwkCIq4bCT3/N
Q71szQJ6yUqts/jJR5UxOtjo16ewSD69LP2bN224f4j3FfwHuFe1GCUZtuqpf4j3Lch5SAI0gxCj
OduS+EcfOnemlAJwPc+O7GULslmH/qXnWjeTuS+N/IZd36eUDrJvSMU4BxByve2gv/YwwShC/EvF
riN3d9JIc/WsQ51WZ0qecxUE1wosUC6Rh5EYA0HdSTeBtlNi0QDfyzEri2Y5RVFYVt3JCzhM08y/
GDHnWU/Q6jDzazzVfUMh8B2u31FKZcOSZRK6m9irXlI7O4f4biaBuYHfJiHa5XZiUIwGB1r6yvIs
YKQC7FHvxfHGerKneMAQijsgFXFR8of4I8BJV/dQUi0jg9S2HvpYvy3/qLjAtCUJPwEbx6SmR3nH
8rEcF+v+sU53hU3fWVniljyyo9WF/YjPQr/s32YEkQYr7V0XjC4BdlG8toyXMZACqGbYHyXsrZx+
ehTfR3iLy161VBtBx69rUhEFxgBexcFVASR9DBlAVBGSe/X9UohmtCRrM2y2A3H1iNGizwYkAgZ+
sx2d1AVo6Tm6Z2dXpvjVSsEAQg6RxQDqLwKWgFOWBGCNOOJzZkFYsNdKFiAdxDWkDcgdZRpAnjoR
bbr2IE+4HPxSE3khJkUlUpyCPrI/FdmHbFPSXFj6eM6pAUc4P7+qtCzgpJT3Nre8nGDgMajqClf4
hPHuDGcA7Bs1IwxjDslUzrcgYdagya0uHNz57Ax4Jzcfqtn6jO1nv40m0Bhe1cNzSCpgHYx6mRPY
Jm9WjdtvmZkdaa+oRekCJi9+pqtmYI2xwVzJL5DtUw442LbJBvPXwQ+/+4JY232Afz8T7FC5LC3I
Ul17L6VVPpgEu8gCEBvHKSquuHhThOrxJ4v+MW7W8iw05D7J6g17fo2vD9es3//7dTR8E227/oYB
2z7wpB3gnhgz64nHxnGsnwg3dWSwWtlfrPHoas4FrcHlV/nPjzrUqaySr7R0s2DlC0LfV+U5D9Kz
vJaU3iGb5JQjVazsJ8PAD7Ozh36N+g6mIsIPe7AOpa3cNwGbqhyELW0qtIGnIs9PcFlugO/nVJEm
kusnO1UYl8ndctSSVI60wS3MO4wiH1PMjuFtjCc9d77HLVRpdIFY5VLPTDky1KLaqeTaYJ7PtVhK
QIVM5dlwf0itLb9aiYVzJpeqwwUMcGpUtjIDUzOQodGY1tLIyU5R2vxgE/Znm6YvkIdmqpuvULw3
y8mfsUEtJeFSHil3NNsb/DvgWdYcEMvSWM4Qm5SYO04pLt/URWusG3eZNKXSOUFkPWOi/OhH2gZT
sI/e+fAAIpEA7qVjIBb505de7hlci/+R5kcZTiRU3HKNhmnY06rdpGxoxZmnYA+NKrStc3pKKa0C
I/pM2LDyKf+AJfVaCH+8UV/qiLQwUNFovwz+pGA0WRDFA9E+SAGkKtQy/ZvZhYflaCy1GtlQeJIp
itR6CvbVTkQYiFzKznfx68Laa/m0ZMFSKchzagyv+lD9NP2ax4PPCtH81ctfqoiKbekWcy19mvW0
gBUWnPKWEOfJKTHDlKdBKQmloaWSE2y5lVZIIR3H6kM/+WcpVKGZ7UcsmUu2hr85dMWv6venLueX
aQCnsaU6umFJFfKb+cXMOZxD7OfU1eejHaMfaBCcKLp6NVvANGGRKSlhFkl9qcbnWQPItGYA5wB3
nlXRoPsniAAnByCvwiawW6k2Anfhqo4d5XvckcYxQzlbddiYbo15vAhqldqI7nsMNRsgeXoFxYaU
jOBYwKlZQwJFJXw2cDPxu8dZnXCNA+fWhoHMHRvUaUFLc0ApGQJVVvtsVcw+ytxERlZQrgHsa0Bh
C9wuoH2k87GQhKCviKqNabAPIUe+wvd+IzAG/VpW380lsGAE3GfFvAlXo7/tTWSSbfWqwhILBgAy
vSkOONvdwlYrsBRgbus+wvIhAzxi1AgQC7Pt0KfqJ2q4V7weMOfE4tHoPtNdOnb2brYZSk9K/RVD
UQyqbfQpjoP3uSFvf2g5v5iwm6p7Dp2S4ZViXmUGATHxVTGEvHxeBkOahU5c69Bl8kO+za9dcE2X
wG84oKgw5SoWLd8fUfEUfgOUpBcb1ynuvTxlThvxUQj8uebWSW9f0mR8kIvkEIZiZfa5T9a9VYd0
GtmPBRZtrV0Pk8vHv209xp27NXuwL6wqIxogxsqBtRcsmwze90kjIQGgWlaDMhpXLBSuEX6XU34N
8Cqp3KcGIGWN6x74o0aSZKhQHtmthz/GcErH8VIQ37EdbOWHjRUeN9LSi/cI9lDj5E8CQyqSeFoU
q6Yq7uTvw+g+upgk8fgx68pB0wWW7JPH0vpSZNaX1GLtAT8V+DUTu2PUr6Fqb6qeC97E6TEp6udl
OEKOGRcTk2gqF+5NVarXICiOCcMCIDVB7w2P1gaAfsG/RzhaY8guaXOtc9yIgiL9yQAWWWPOvgEy
XCwwtGDlkaWhPzR3Y8amw7JLbTq8ns52eS5i0zqYSIH/+rm2/lNZigec68kjzTjwD2UpAg8Iddmk
rUNSX8Ciz9pMCRJpVNYWdOOVih6yUyCqzuuo/sRO5DhehMVRO+aePA3iHRYE07/UyoygvsNCqKpo
RSkAKdMWjEZK0KXeke8ErnKIlOmxVNnFTLV7ICDsUOUoHqrsKAf3UuJh9H9UdPqrCCLhPk2iTZtr
T3IiKbg81071lGKwAk3busgpuTTnjrybjEwLJTMOS/e1nEQxVgdQRp49T/mZefzSv76A5p+6EQ0r
PQocB8M+jTbyD9OgCNLu3DWchq1uXnFAcUqoKVCoUeYzEvL99KuXfXMtm70qptcCEEfZxjLR8z0p
eptl9iMcjTJo71TZACf9dbKV1z6Yr0rNMAafGfajDpKuPKoo+XgkmDTYzMWW7UzGCzInYm3MafJD
5gZRx9y2Ic8ILk6/rzRY4G2iX5lAIo5LIKOb4YT0gUXsNqzLv74ixp9OCtOybQMWkuZZLn2PLLnf
nhRDV0eO0kO49CeIrvh5zKjneEChrXM2MsKAVq5c/GSC7dJ3r6UzPv/CcwUa06ac4CPzKFUU22K3
dv0QoMHBbJ8kTykVJxj+pUtk4gyFpIqODDcfqdcWngBEfpj85mvd9o9zZJFZLU1SmFLHDyvNr5BT
yZBcH5kfMz36m8Wg/QlLkNaUT8z7wbBZXRbLbz56pNYW/gkeRjFD/KEp1YUZKMBOsUk71Cs5fUPv
MHqxYHh2mM714UsSUHRZIYKO2Q7vAvw7/vpuaN6fiAe8J93l+wyhPAfo8Pe3I+6oK90uxfawz25e
UhyXMkwQdReRaN+IqQrFjRCQMqrNpRNacOrRDp684KUv268FShFHYNZisi/GVJ0jvN76wSTcMlnA
zlm3nwr3SNQUrZEBGFQp6Q6avb/91VCm0aeGvjHI53U8hwd1XCgv8CyJOaBym1wsP+2PBU1eCv2F
2NQr+j1I7MYvlYu0Fy1YgieAo2w+8g23s5j5+njmxw0b1tLh2HCZ0oIiNjL9S9sCLGpuc/IU5zEb
gLLGBNwzy49jd2dNNUeM4B1pPLwzuaCaADuQjyQtybJDEYd5aJkTmmCXC+S6VPrko7PVGFhNL79y
madIoyJpmYTjbaTLEgPJuScxnIdg1Qsqrdiwm131faEOpUp7ngvvmwwbgpmGWsYsuFs900U85TIr
wgn6WwybJaFJYVqnIZSgEkRUHOvhV1x7D2Xvr3Nv3OPBTgWKYCfytwK3IHhkqiHgZU73JVSWeMLm
LlQPgYR4C4w2DRS93WjcbHvPCHSvtRiI5WG0WTBVBOFUsCZQskw0GCcKxOvgBAnbbUg/jaD4JIr0
GNImt8b81Cn9uoX5tSyaUAYPqRG+TWHzIHB+klDiNMkpULPPXB9edNfcyGOsS0VtqukuT6vHEoxa
xj1LE0DA208zMn+B1UOarzPfI2i7zbhQuGyF4ac58Lwravw+EipM3CC7SiHnSeX7p7CE+J8F1V1J
duwvYAq/t1unAuTPAh9oMtWpJsIRrQPWRb9ocA4tcygTg2pu97DR/mYcbap/AukYSaqmpumGbZq6
pv2hfAYpJWgcUHwt+2Ac499Bs4JQZkEypH+XTllmLxYCdmW4txiS6IrNn41LGubHKU3OIetkzHM4
QjlODfFn176jCHi2AJ5JiYD+yJZZaYz/UrE6YMIgQwuBk+VZkcGU4Eil6j/NKxmHyozJFOHuiInU
qOrmplVJCq6xa+WF8KeJy5+ycgbmVN38KsCtbYSfMjiVd4B8+AKjU7bT5bnFX8zn2ZaX+/wFTdnh
R1cH5OfaOrdaeIvECA4b7Mc3E4bIcNBhuWP3+57ERComjIf8JrfQwROc08571kRuMRwXziLGc8fl
D8H0pGjBtymqbyYw2bocBTzLb7KKMzJrwSzynTY1+J9wN6Wd96NE8sWUZaGXC0xEQZLAbPD86mWw
2DiWO68LmmiXrx4jamwrgW3efoIAU7vJnEAgMXnEXaM8N+ydUwrFaopx6+Z/DUV8k80pCFFlwrtc
Nim5a11OjxI5W6M6VVV30exon87pc++gbRZAAc03DlGsCAcEhUX9qnU9vrvaRR3KX1d1QV+WLZFU
FXhWuBaSM3RzyoHaKH5NGtmxZAhHnBOp4km0op7EiZQOMEwe8XpCcO4+xjyq0m8um3HGRNMwrWMm
JRRFLc19cghSYPlXxnVMWphMCIykZ/hXIAYWOMljqLWMEjUZJTohRmLYmlNRrh1BJ+TD666Hax2d
Ch/Fx/trtfy8rZpPpsEuJsiW4wY3WM/800OjNE+Kx9b4axiNX5BchjxwIIN0a7l2MQozZrHLdZJj
Z6Eda5P2hBsmxZAwjX8NRIVlLFhLTPyJRpSf3uDISJYxJ1Z+k6VMtPVL7b1K2Spvbm4Zn+VsquFI
ADnqIZfxjDwiaHI+7VHdlLn2vRz4bEIeaBnSldOxNoPXhTCcNBnODTQ+RLHzkVL5XCo/OxQPv1Ag
HXStwvf/Rd700DrXusZIp7C+ma56mzhm4Q1xQFoR47bCfBEgTkUpl6nf/10EOW63IQXj+y+Y0Apw
dzzJ2ydmkCUv5GmL9E5YFncLMAEj7DgGPACTdYFqvdCsUYSdWuSbvyaGzFNk3pKg6zZrwhYHn5it
jKKd2koldw166+wqDxWudIJHLitKY5g+g4jLYFYmWK2cesvksm1QK6rxoawA1mUMLDiSsCP8DlVR
mVdbIScvsIdtINMAoXXuBWeSA0HGRPLzaklNQEU/c94O8aX2ieAUQmgMcKyPJn5PcqQLKiSLWcaL
LjcPnfp2wZsHQGAmrKVd3gS4W2CtoI1vctTm0jZP0W6OH5Nm3MxRSEKwBuYjT06Tv5pZRzLafKVa
2sZZ+6TVjEpb6MK8qKDK8sJxzS8ljS1ir5azSybXNragsOJHMWhk4M6F82UJL2DMgtJ1hn5v6Pyv
hcU96uVXu3p1zR8Are95keAz5D38wH3aWi8tS475b+94uI0YBd7XoERD3H/gZMzxYMKN4Nkec/tS
8oLFxANImu/atsGSWRtEGfEuI6QzvSjLAPpQwvvkFg5ssQLXxU7Is+M+Y5HE7iAj2rIPf+BjU5a8
pJzsDcWRXMuEpy9LzIumuPul+vz/IpHLVP78b//1e9HlrRjRo6PKf6v20DSaov+7SmT9v/5n+/O/
/Pjf//1/HHpUgD//9F//qRTRMYo3XdGDgDCbuIDTb/zTRN79BxQnpCImgg/T0ex/C0U09R+OQQPm
eY6NtAC28b+EIuY/aPJVNCRoS9ibbff/SShiMnD7PSgImZRUVUdEIg5TLRrg3/cWDmlpLTsQ8jFL
3aT22B5rN5zuh97cNJyOzxhOUXlRiWB/Um0dwhueYwOGe5C3yKldcCKtxauxqN7QyxwsB5cYPlu+
65v2kIEEvrjTdNfbmCObpM9DCIiLrQ9d6AXMnHzxdnoipxn5fUQXmPVEL/scvmbfbVRMEu9idfhi
AyVvPKbfD3MM1aaJhsPkD6s5s/qTmfW4ixnok6GNFeuYiEzMPB2f/1gw1IgbEj0VZBcNbhDB3H7z
DRwzdHqOdzv5otN12lHQfOT4hbJxWU991Jb3YxrXb5V66lTSlGHyb+cA+nsYnIfUtA9gBNifDbGN
JcpkRZCpIWKVdXJMnfCfXyDsxcfle02dIhnEB9VXMkxXeUjNpDcxMsisrVZo4wkm9Xhysmyv2OXO
wy/jFTyZK+/2J1wmq3t8DtWj3mp412tEp0yWfTJVpcI4B0fch9YcscYlqpS8rBjPMFXfBVHdwS4I
DxPa7y3eBd0+d636mAN8UqvP6WFEMR96XfXYDnhGpDOBcEEUnVEvG48mzMnlb4bSROcE6SFFn9ke
yLp4aGMvwie4201Ron5xbWNXsEwfsHD/TqxwhZ0YJtQWdkFpGqrbrg/UZ70y7pDkcetr7J6jLoT4
mvTZqQ1eFGM6x6Ot7IlsKjcOG+V2lleZaTH5kaMOmfjYEX7zmscDRgtR9hVEKliXaeGfly8Ybdjb
rwNmg+uoqPpHgrn6R/LKzF1d2qAsddaDFzy1SqQcK80+6omNkMjy2FsBq7qT6qZf3UF/c7q+3SA2
rU91p6Ia7DO3GVdB6HyS3kcUaVe/1K47REDWZLVbIqefJoOwAtecjwr4Pb4JcXYMYA4cfcax67JO
jQ0msLhC6MaESbn4djAWvM/CULmPVKyzSLT/199z7IWULH7UDRVZonyxYp+Uzsw4+loAMVS+1aUZ
VlOhe9coWo/ZNEXdse31EMFR5YGOxj+7mbnHFJjfHYVBFbLRNHx0ij58DN4Q2ffCdbil7aTfR3Pd
b4YKh4OkaQhxxPS03xZTi4OlXXoPXh/89gsaAWXXjbBm/vX9IDXchzqPb7VRqzt1NOrT8oVKuDnp
iaNs/WQGBXKnFg+j/HtiGoywRgg9Rz2FxNVIgHDXDuo9Htb91pqQPrc4mWv4NXemdsjCJtiGVWms
DWu4toNhbo0CqU+vOOTD4uhundK4QU5NIZ1VQ3c3pS1W45XFlLYfvJPPZBAtuoERGgTZqDR0UmWd
nvIrhTGfzj7AmTm89Ebi78zWUh4UYlmOy5/A0ogsL2C14l+iHr3cg9qd0QCoQZNiKEdnhzlDS84i
qmLTTh6XL0WYpo86NHcSi7Hq1lErYbcIflEYZbxz9NKPdnrsxRh+NMZ26vwGRU1ibnEE1w3AQutM
LYqCqHD0k6HsbKOsHjPcNTDRix6otXaJ5PCUksjTo6Zb7THV8nDAgyzR7fC1eizdCNaTJPpkRPuU
kvHTSdpP3k1fXeJ/8DZIsHfHU8eXbCDeGl7/WCJsW0kOiiRDKJc0oaL4gnQ8WxMgeK37UblzyT61
JYEom/qHTDKJfK967Qgpyk0NuqRqbWsTeqZOkJFlYdymejghNQhQPKv+GQQnyJId2ZOkIPn4WGaS
i8QYhjjKltRmev01hGYcp4sP4jfz+3LyoXsWb5r7NBC2lHVvsR3Cb9NJYcoljin0T2mDFFFLN6Xk
NREh+qJKglNJlJNfk+nkZDWRgD1TBjbOUnKfHAKg2rTcI8C5Hyzr2WQwS6awcXKwLm29/FASIVVL
RnFFqFRhtGQn1g9JSNpnLLlTjeu9NDviPg1QrOSLRTyVk55CwqrSetv0ZFdBXMQo23rzvXGTis8f
fgl4nxJ4NTjZUzeZ5yAmCcuwlNMcNTtHMrLMbhMSmYVF0qstGVqKpGkFo3l2JF/LkqAtSN0bpbXJ
UE2OBVFcpWRy1R00ReLSTprkdSkLq4AAL3XgcbaTq9ch14qs+AOvRSIL5oNO+JdDCFgkaWAILBFE
S0IY5I21k872NvdByjRmTGSJeYSKKRYU9NpCZV9bj7Pkjo2SQMZZBLrpf5qSTTZJSlmY61/hmccB
6WW15JiFkmgWNm216wg5MzPSzoKJ3LPQ6btTZ0sWWjZARCQdTcP649AQmNYTnKa4JKjFyfgRDeo7
5DhBW7GZ8SVvLS0OIfFrk1dt67rrVw7BbFbhODDeyWoregcyNXZlEBgku5VEtww3moyIt1FdV5L4
pnRkv7mSAjdJHhxuYcrairESwemD8XuJ1WMe9tuRmBnXtb7UylHNcSpyI2wbHUzM5zI4KHEAAK9+
i32vg1+kbYMOyWedpS8mN2Jtt3gIdQk7YvLqOiTbIYeA5U/YnTs5TJRmB9WUz44ALeeUDl5wMBLs
5QqrYfm4QbXqiNCLuqla615JHRbvS9d4qyfxe3P1F7No6nvV1cp1rWfyATFFcMfxIXXxJCQnIMRG
58QMqHrwnM9kmvP7qBigJRH2V0jqXyLxf5IDOEsiIFv8p01EoCpZga1FauBIioFukiOoSKJgItmC
DiGDNQNNgM+kxVA+Er0fy3PCa3RrE0/oI9LcOpJYOEp2YREawcqayDPMJNlwJOKQRDn7jcA2MqQl
/5BcDh7jSeuuaas/m4QkhoDvcFXJTdR0pouuZCmmhCoipsFAUGG8TEo55NmK7EVLJYURHgR2DJLM
OBPR2EpWY0GkRUt4Y2AD/AYD+GdBsGPfkvCoS9Zj3BL9mMoXlcLKkETI5VuRSUpkJXmRXt2xX0uG
ZGog4cpdZFO+xExiNx4+FKFPPhDpk77kULYEUo4EUwZGcZ6M+MOf8SeFBEEQHDOZvGa71Gy66t5l
ww1m9Fxv2ZC7D0mk93dhFpm7JAuxfvxil8bRoL1dt4b3VhOeCX92gpdbvEWSqxk8j5KyyUxqk3eW
+mpNxWtNEKdCIGc9DuUhxhDtYEUd69D/rjmadWxCrb+kibozJegT3VQH72zk0rLNfY18Sl7Ow+ih
iK1zX0neX8V/JASmpp7QIygAZh3uHdMN9l5j19u5NrovFaXNenC08D4k73bOCXkeyaTsjfFJK2vv
DjMQwgPU+r4vGSIMBvk2KAvuI8WM7p0qP1dOZr1qZULgDoF0K8uK9ZeaaU7bpun7MKg/Mb9lhNrE
/cHUVLwymZc+ojHbOJKwaknWqkboKqmjjy42/nhQEco6AAwde2WOdm05IZwa6q9d1JLf2qbZFh/h
ieNdhIlOiUe2qtj3Bs9E1uLC4r+2AabgWOi6Vagckqb80IYIFVddECLbqCaxKPIno3bfa7KiAAwJ
me5d4zJ6cHS6EbQmq2vj3q0UTtdB3PUJTIUnPz+r6hQC4+NYVikNsG9vPdf+8CVW2XuVJkZtVPig
BUb4ZOPGNnAcrvD6a3IfL1ELLVWvqvclcnGS4ZgTcszDumt+xga7cGYkyr6MFI7rTlsVuVFsGy0r
j9Xga2uHKRT6NHVDKIu6g+1V3fVE+9ohGb+OpP2iP7yNkv9bYW9XZe6wj428flB1oh7sDL2KN+nd
y9TCOfENxnF5lycYPZUP5DsOjzQE2z5aeSSMb5R4qO5Itb3TfDM+xx4Y8jgz+6thQqWFei2mG8nw
xV1IjdF5WbRNtCcEgP7KAtbeGBlZfaQhY2OCbQWzHvLBgjOBgjGu+T8MiVC2E/SVKMx+qhbsYX/6
3sJ1u+fYmdbyUKgkMVvwj3SSmQ2JaHb0/okmJtpGcctB8+hOT3A2izd3DrAJahieRmb5MqMa0TsC
lMOgewh86Nsx2dCZhEQbpEU7EhudzuRHS5C0J5HScHG8+1BSpiVu2mS77MmfbiWIWpVI6qCuSNgh
pNpJHXoFcqu7AWPNSaKs1QGzV6aCB11irmcJvNYl+rohAluisB0ysQF7XeR3uOpl5GW7EpxdVC9l
E74VZUMsokRrL18KpNAdtRUUDAK4Z5so7jkiOywos20pMd0ued2mBHdHQYwoNH2glyQlVMK9g1ly
vklF78kkQ2LakQI+qOFT33gfET48O3tKvzsSGD4ao7WKcYWPVOrySt1EYcsOi5lmq9Q/O8/IdkP5
aA9Ua7kEkmsSTV6QUe5JWHkf9P+Ho/NablXZougXUQU08VWgaFnOsrxfKEdyaFIDX38G5+HeumEH
H4G6V5hzzOesJL7cIcecnMSDswabVxNUtxS+C0Ar61TUxbFcY9CB8OP3WaPRIZQ1RCURly7ITSf4
5y5fg9QNo7tZuId3rP1WYiyavrZzv6PB+zCm9ORInV3HLtXGp5VtsIlbnAa9S3R7hAuJ8QrpxaS6
849HYNv4WI7EvZtr8HtHAvy0RsHbHaHwpbKf9TUm3iMv3lmD47FCoRAxvf1kJ7+y60fWc3G7MXK1
HevF3AleJvZXI3HShNILVLKuNB8rFkRUfibB9dVdDqJRN7N7DJYHIzdq+O6e2GIYvyvHSp3krC48
QL4I/7P/aoItqAYwHpYQQ2dv2rs9tZ4EbrSZbkZJS+7lNoFvuqgDM2l2mSGvXWFb3JAp3DW34+Hj
5Fy0mwfcZuzQi0mF+tIfodfkma+Hpk8+g2u8tak0EaKCjok9c40Lb5qNXuvjydSiwPxjOM2HVOXx
sfWbvTm5VuCX7OWWCiCN7Dl9E0FOA9ESo66h07YjvirX2KMIWsrqt5/8+DSyEasjwnI9ogsCNzNW
dD+OCc43jOTSQSYHQeitJX1zms/FLMcw6wxmmIYx7hwAlRt9nFf8IxOVIXO//V6+GyWzizn5tt1q
5laF/aONFSzVQYRZKXAn5eTJWPWTjzOL3hF6Wmy3BWESHFela+98RBt3XRKfpl41QDhz/dhFpXxc
l1FFBM1bDZDq+skgbdfV5FavbfICwEys/nT5ZnoRn377zIp8m8FO2peUTH5UUrBWtwh1MV7L514t
b7JszLtxsN8VSoWgrjstKNwBgGSt1B37PBS+3fcM6qoXdGnJMB8tZ3wz8M3tBdEyFPL5h1DGzWqg
TZc1nlG2t1jwYn6SbgDTR4EKPjn/cc2ClQTJThXjkHD0NWhNBJJMCDEq3rwt2lx77yKOKhnqHHoD
aGHNlyxmRMzAG/aYszwPhn+qU9vfmdHyXNTkUYihOYzoSLr6s1rAZDq+EVpF/1yNNn++yxzKTqZ9
4/qBSc256fJSbuGLsg7J+djH+rok2UvtqLuZVD+Eo3iivYGLsf2YIn3cy0V/rfXkM6mMf6WrBYi7
2qC37RuFS8ThARZl0iJGe6IPrKV+sDAr42PHkRqPPfFiRhIaxhQH0YuT2eZWid9YEzhs7Xdt/LMl
+gWtO1iF/ej4br930xr9Ynw3lkhnJdZUXDBq18lyR9RLduJqA0viRI+d137H5G9tKRAQBzrYe9Nq
wGlASFfJgbPnD2YhgL4r4dI/5AUYq8VzfisJYM822ii0PfJkxw79PcaTVWg1h+i0gzF1dKC/Nus9
AzKXI0rmKtJeq1YYwJliwmIThxWCxCDTy8Zv7YlvppychTjHifqyrmM3T3ujRKltwRYJvU5ticSW
ASbP3xls5aDFD9bsPlgArfjQ45+lbFiTOMIKiIdR9j43nJfG0nkBcezlMYdt4XpNUDFLPm61Bjiq
zi13jJoFKLAqt5NuUddo+Vk4MrlLEArsOmN4sg2O1Rzj7BYoeMWGdjIDtXR1aGnLHxysAl0fBE7d
yejgbQPWsW+mBLwxI7HoVLPM1TaK8TEwE7yGIzM3ljcxbRvITKBvu4lXOiKUxCQaY4No+USw9XkZ
sPkuhy4mZwBS8DGrASLLk6bUymzZZvl4ZJd7IDTgMBvMkytr9deq+jovaEgyHgXEWxXqFi/WHBsn
NJ0uglOWnSP2M7pWqiKC7bnm/J1P/CFYEprlKUuQaPdshTEYiE8+WDir9rwlaUEPLbecCJqXawgZ
I01ORpgnd8Qs/RrZuwbwQcS6E+gu8sjEmCHYTRzC5eDuSGv5GEuzPDZGv2cH9cER/JhydyABWQo6
r8XfMJZdMcwocrr+z7T7F09pFJXpu1/03K/Nl0LsvMn7B8+4llF8p1vfdmztbHt5bUHjGSMzn7af
T4057tuyEWA8iFWP4R3Stw6KO9HKPiHe/QIFOKAlv0m5tOim1HtKTFmYkqsw1cLaSAUExuZ8j11U
tRiyATePf7UuBNLu7iPxnXtNGzDLNtF48mZ/11kjfEqmvKd2jIg5157zToHXNlPnQ49/q2li9BYW
DUa0KLOvqjKRPYKKsdqvJZ1C08oRI9BekjGZFzwB3Vl5t+B2dcYNIrdRs+KmTHOqmpgcF5fkgMNg
Y6XzlXn2iVHmLDHWI9CrRjJjhfnOQx5o/OS59D99A/pUoRMwoArsl4m0qiCWxlcy9n0A3YYlmqUe
F7Qt3thQpPLNrSu5ym1yZGYNM+PE+BlKF8gtNl9e3oSwUXg7g7VkzEntFW4UfaPQ0bdLtqss8bdM
6XOqlWM4l9Wf1ubqpBL9ruWWDADV3UX2ir1cA/kSnmcjIG20I4lyMRElBP544lzBVT6QMSD3itfJ
KPqPqbnGA1oz/Ggv+BDSQWOM46OdziuW4hFdebbKfWJ5F2n1q1vKX1EYL0YHTmum23PTw1iRUAEO
BgJNuqsW785YHNoRkVwslRzGaZpQFgYGZiqkhOPfyHCckcJZ1/uX0nCCxSN8Lo8v/QSpoO7hERjm
FDTDfHBFjD6FJNjoLUvofPlj7xJLnQ3TeKhXoaOzkpfXn7UdvT9t2ZBZe9U8tfctRqKVaPEqTOmr
nXZr+u+8QaKdBVHFXlT34/ssTz5hvOc4k8Z/5SI+2WWfZ5uLKirFoSyMD3/0VViyjNdG7dOekS7k
FdM1m5pcTOoQhUZGK6OK4aSa545VyTB1hGtO/XtT54DVdebrxqFN1nsJd4knLY0IXglDR75kdX5w
unY5tC5hlCrdagbkiardltn0gaceXrXzTuqBH2Ypt0xPdLrs+PLPvGiWXL7IE32qwQgS69YbmDd8
8uC2Xd6EkW8drRH1NKuz1f+LMXdF57AIz4VN+QH2uCII0qiWvazzi7sg8zKj+Hd2yIvprfsS8f3g
eIE71HU4uaLYzmQpxNzP66T61lPnbaI2jkgX6LhMiy85gdCsG2TjelmcXHtAHdecsqJ5WzqD2L25
f5uJd3Dc+GKV8VOlZccWUzIM0pnz3m9+3Lha01PNQ23kW11eBtVByW7Bw/e2EQyC7jH1AJW3BViD
fKF51MbnYqLyqLWxwTFaBIm1MDg2nTA3AQbpayqUIBfPUQhmyuVqATLYSW7UTRIuwD/DIm8ccvzs
p5pphzOF9M/qgXItqBrz0hXdiUjdt3y2XiBc00Y2u1yWxP6aGfZ18S1i+eG4/QfPcVNM8Jk1cwiL
FoOJ1uj3s/TZBQzI/JMIjIHiQC6+6/aAsTB079s7f8q/aG7oiKLyLs2jL5YbsPFteQSeKsJy5JQQ
OUmUecqKrDrrNSHEQg6fri9vtmZy39Mc6Hb8MJgJRdey3PcNpgg2a6PvQ+GlFqZtQJ+ofaJniArr
nQFlsS+L2goig1aDQD+6dzzIxY8Ro8FwemQTU32POPhmiueeOk0DtCO8gqGFVF3AOvViVO6WmJU4
kCayhRb/cxw7d3Wsn234pPVwnamENuUq1MuWtXxpnlLCVVkYVozIV0RxC1alY5TVOWZYuvM9CVEI
6EeEjtlQ70yRYbEE1OzJW2SUEdFC0c6U3BPj6JMSMrw5VXWY2+WL+bi74oVDcsKWDWuEcQMQFD99
QV6ZFBncLixjpV3farIDgkpjUaZ588mJCVzOO/9+yauUbidygsh1yY4esTrm5tbLC20zG0AHTSoO
TTcHJo8MbdmctPryLNZWJU1ubVl1IZk930bpWw8QdYIYbDH6MDr8uFA0/umcYZnPPtPOBKBeM8ri
us0cXRzZzu8rCP7JrOWIYtx/Mv1WHg4UNRKuaHwJ0v2cwSXSuE5BRZ2kGLc+MID72tII9moRiUVZ
fiianFCPArOklRAa7q0wOx2VazK+NkVzbHv56pvTE5s3fQ9J1k+vyExuceRfXRyEGzpZoka7Z1Gc
WNiDy0tZshvnKdMvvvQ+dNUe+Efbu3Ex7zwkHy7hRPS/hHNHOtDfhbA3ut2dAtXlM26OC/vsRgqE
BvdMO5Lox4j1ue7FJ3TYetfPa2weRVsZrdIUjku47x1imJ61Elz40ue31VoM6yricze4y1ynJl2n
XYVLy8E1MEpIXuhliF6ymGO/VP65WvpT0nHvly6iQb81XthD4nRJSA7rw8p0P9dXnTyBZ9nNS1gr
+oE1vzhdLlKVO1XaH6Qg/GhNSVQUQSmmvvwwVKlCN47x5aREIfOe+2bP259Hu3hGdiWb+KeCW9LY
AJci98diwUFlKq+TPXIHLSBZI6Y99jsElGRNn8RmY9RpIIjtsyeyEGA5swqVdZgNYpuzUtPzhEoB
FAUjifHTMCGaZI1uhA53v5jL5DDJkoF3zhHepxwMzVi6m9bTLkyR7oSnPzaT/5DhqttKo4p21lig
IGyr54iQFvDhbIW+Ct1R26JjqzIlKAWtclsz8mRzlj2CtA2K3OlBIjTETilt3mmZePU6KunEii5p
ZhEo3iSvQ4Wy1yn5SprmKkN470kZR8SW2bvYkR+VZBKmqeVTpSbnK/F3VYuJwLS5F1r8QZ72ZjEo
N5KjMLqPcnkhkZT21dQ2S9FpODRYKU0Anqrc3NFSGIFZzL+O+ag7/XFIYxAWCwhlvuGR5r+6Q7yd
ZbWvMrAXrMjY3UKnorBC5sGnVBJpIbGBKFI+N9bMCqtznO9asjuq7Wqrj4nYjCZE7949IGdNfZt6
XScdweLAQAs3c2hk5t2kkR9qW9OxNS3rSOoKk6UiB7xsCzYF9sXMi+FArMNnbPEFnyp2nYne1ju/
tzp25tW+WcqcXCRrnXk1x0gz+D7PtYBBaYZyYoHMbpbwCeNYMFMI5ZIe2XcyMZ6u6UDIklEMZEQg
hVniz2X2YPVi1FNuxUbHDgeTLKeGALNtPzhDWOYHuWg838Ik71C9LHF7zVNCR1GiAaCpxnvFwMy2
40OZrZC1fp8W0tjkXr3mtmbMIPhe+rLbCeW9tUt0QGB/zy//iefuvoq44JKCD6OTJMnq3R1z0tyj
7IjpNyKT/aXgG439m4xw7nMyxIZxiVk5JldilR/N9VZoKXGJHu4OQ5RMwdI5VxSxz73Rc/lWf2ks
T77QHgaXBzhlvGtmzJoC5nS/NdcRGZVVZrvnsV+SbbWw0HIo4V1puIEklCBse1AtXf+cJOhIhwQf
l1qqL7HI56iHr1f56Q62I7YQsXc972MyMuLxUKSKgrkfGPhv8uICGG5rtI9zaFztlhT9nY38T881
Y2t71YeFzEhC+gYofg+XAlTZnBxZy3CeGKzt1HDx0NO3jnhIeYvAYGR7AduBWEvWoGPGkswhFyJW
K/+scz8HY3kvGvUAEmreZEWLdTHdDja6mYlR1zIes6yPQnxA9xXpAGQFmBvV7tyhPZMHDIRpqP8N
Vnyy2UMwb7Sva7z54kEzTQx0ximWgOgiIqoVEEcLSDecpkhc7xpboXKEdeRrx4RBw0Y0cRSMiXFV
jq7CPmvI3RJzfgcahYsQCz5k+3SLbOZONNzVYrr2tf2ejngfq/lhZlcWqfq1rwc03txBRZ6XbOEq
a1fNGjPH/hPr4Af4gkDrmZBBWf+wU7enAPG/kyZ57DKNtB7d8/aaxdk1w5OPLFS5xDYYNoATmYyE
bidgfnF1Eg3Yn4pc27WR6T3lw34KunXlLDOLqRmLp77ulyMSmOXkDDjqSDC42HbPckw4WUhSnIu9
575rSjTDFqBJY+Ea9iOmaN6GQZ56BRcTbcxvwqPMDUuDdIdeK5g0GwVaU6gdS78iFGljMckmZEaS
hMNoLa7LNTiENt9Os0O63nA2ZFXWIfdq5uMZIYRQ+OBocvp+ZQeYI85zsbxSslUnBwZkpNf5GXEw
b30qu3AcudsJJTwu67BNG/DG1SuarZ/LfuMv6G1mhAQLoxlGGtkuiVvAbIyXmVji7Zy+WmX885nO
O1r7WpnNWafsXCfROF2d7EMlEGtNn590BMdQOupYRs3R9dvv3OxwPpP9mKbTqazFaa6zEdVc954Z
qG6agrSpVJ3iqSFl0JBsrvB4jMgLkMU9ORXdX17aVGNZ81W7z2ntZ/syMx8jVLht0R6RBjP9rkKn
c21uShZ0VXFXYhmcl/HF5vZny+fti9jl283LVxcGnFz3uWr1v6UqT5mj4SQ35IkdHE2QnxxrRLCg
H05+qs6EZQStTlqzqNj3TnN09uNbvlQTc0GIyHNkfzhNTtTDs3TdT1YqcusjS9jGNmK8tOLUbCz0
2+MQhRH9J3eft8sdeuLZk+WJZvmfy3YK2nD7Mli+e4+/lPm42BWR8+e7zcSABKGJqqtixyRuvDfj
+DsFQQRjKjb3kXMdK5eLtB+LbepN2UUQXcKcAKFJn4WCtwOcWBWzS7C2Q2I8o3eoNsIQ8okNZlAj
tZBknYm+72Feeh/0lPnRj/MvPNZbQnHM3ZAhw4nMZSsbCFH2/Ipyy9lDksRxnLu7uXK0kGKVaE4n
2lbuwpAl+hTCGMIGp8nGMLVTzrbSEe5eLxz/g/+tLYndmek60axgYUWiHgjEAqQtlVrg9RPfuzRe
uVhztUN78JMk2MPiFcxqkTkauvpzHLd2iNd94nF77T1NPwEH0QlX/lvslJcmivoQsC3V6JwzQCvs
sDNqEfbS+EPUVeznRX3Qx/Fkk44hQdnsCcjL/Jq6WSU5eUfRlyvUxH4TVaJmtCThGNrNr4S406v6
iZXgBiIe0hNOnhy3Jfc012w3XJAjfVZS/5llqQEC1Y7Efr7jQemDwV2O8WhgKuFH0uOnckoPjld3
L3qs8RwWec8isQ972zMDax7ckGk/2WQS2zlbGh9xIWpLysw24aNgfgTk7g5xSo46y93lRYX8nYGZ
PZZqRyjAb9F76vL/v7nDQEG7grLqd2OmG6tK0gm8NH91rJ7mr7fhnJj2T5e1ajfNHTnLvr3sHPKY
gm6Jf3BIvjtL1l8WJoWbbqdc7UtGYjmLBSSUNn/Q9Iqt6bavk1dzTq+WYqJ6Yfdm7jZq+nc1yxeL
ILmxTd4TNmoheLnbHA49S3XlI4ka1bKN5URYfM7UTrNQtCelNm1bWB+hZJQ0t+4DwgzrkihWI6LC
xohm984Cdk0+7IXUZ2oD+BXL1B1bNzonAGF1sfzqps4B+ulX0a/mxDdUJe+WRZ1vLZ+Lj5V8zd0w
9W2OAspu80squRinwn+pmK+yPDwuSX+w/foOShTxLlnGSMrYjxyCdm3KkNYDRczNz5qjM/NJTsp6
YX/1B3no1uUR+sEJxU1Ejgc6OyCoCH/Q4NCNJzYIE2a9YykfNFqs2WQKXGAZERQcS93dx9lbL3tA
vbHhnz1mjo7fPmONB1bbuq9NxZaUEXtEk3cENnLfMYo56G1iIrgaWwbQn/ZUUkaQzZEw4HkgPAOi
iaX2+VLfkoVGVnjWJwmBvP8jEi/gjRHhx4C9ePpcU5CFYayGTUTifEXEd1u3CI9a91uwCzqaXmYF
LNzZ6flWR516iNQ0bk1h/elFtzLqyNCs64KAQxE9I2+2LzNKZDEbgm0zN4kqRcuGn0ucVSGUeSCo
ici/Oao+6kY7LCPywaG/lqVaAqvNb6VXZbs+Z1+jhgdp1C9x9AT1aArKMf4sOsVcp21Dl8BDDrd3
j/d6/SYUY7yEJIXe9KmipOgZswrEbKm1KVI32ZnDcOfqPWdCMXyVUXHwEn/e4ykiFYNbPKKAGZpX
a2p/0A8kdL/atYL+LYbqWDc/QAdTzUe+nKLQIErZYKlk3WOc/J1DxwHD6vclyPgG2wgap8ZRwLaX
8ktr26Ci5PBaH80Ne2SZNodGkTwQj/GDKgf4lnN+kw7MVyo9lJPKIb96MK9WsrzppDChNb6oecVb
1l99d41Ux8RUnecFsK/H+6Gq/i5pKYHZRzYTTL4YBPEClrNGIpsY6q9ZaGDnZQhmlvWQpoqjMgFf
jmQO4RjcwiXqAPBhC1EcemA2+AKUzTFxpQjt3H7sRf08Wtm7YRWvczEJ1il2D8+whKFk/bNarznq
0jmxfDmZiw48YHicvJj80SbepdGr0xCZpvv/GhzTgSHJfWn+BmbntRgeU/3CbiSEyiswgwed23xU
bnFpsuE5FQwmI9ZxM5/J6DWQfyl+wX74fBlCAzO6D7LdutQ9S9B86HYOk36KN59hPGLbgKi4h5rY
dwMhe9C2Plry/yfl3o2z5zxI+5z7+neKUB+Vf0DAL/CFRmXxvtDW3jUFR5BdCrKU4BwiyC1V+xUb
RAYyTVWuqwIcpgcOMPCsPrnPXfctoB96jvGJPo2GUjGbalADARb9aWV+sbhz+lh7g02U8ctSeyOY
+5sIgh7Scnh0be9hRH5ckfATJF5kn8CosoG3zpM2VNgn5ycHx9dpnFhvOqXUtxNXIwIG+Pmq+3Gw
GjLqZlbUaXp9KIoRCo+R3TKtMLa6lc7nfsKM6a/ZBG6PEpONkcZNPpJoJQr7r3GcF/JJycZktk0S
+K/LSmEjJy8JS6IZ+Tjm4yA/4rh/mNQ33XxFyrUynCfRDF9IVs6eat+EX9GlFSX2I0x2+VDF6Hmq
X7W6idFE7WFMQmWRfFoxLJlcOQsjdWffrgiQ4qq0GNc90aoARQ5z5Z7i1vDBioKWzaS4h3y7NS0T
Q34f/0RFTZPXeDTpDq8j6wb6xWznTnq7BmI3gRuXzo4h7WXIObFRL/4upZp3AsTWMrTH3sqf3R4+
l18tpGha7kObzMRd5f4m4eUJ+mViJ2rO/7zMU8eqw/PEluieHTA0QqF+qd/njbNmQ/pFc2IhtjqZ
1jdlTiixf6JxeVJk/4DVRPvt8vHzpXcBF8YXNuP+aWhzUpjGp8ic3cD1ul+E0lC6oDLVSbZ1fG/e
j7NW8d8EOHEHvcksTmLW+T2Ufb7NrqzoH6O55DR1/F/bav90JvcCkmlSr/RhM2Hqqak8zDKjDx2/
+EABU+9ZmKRYzlGJDFy3DtKu5zliqlxpqCH1igxzs2cPPtf0yjPPynFQq2kzDjRcL3edMPfYBsXV
wm4wt/98PoW7ylmhrSLdTcmUQe8o/zWIDIgRkNCXzP5+5tsUspQ2Asc7tcBYDuWwlNtssU5Zxz+R
6y5onlZnWWT5jxnZ2WAjsz0LZ3TmvDNOjBUhdUuIPV4V+jYAe92pbgJDuD/Fe8Ndoj0g+XPDuKL7
ilvAWmrQQq8xEZRN9CYN6o+t032ms//deTVBWdQcjVNdWk52OMHPDjroTZJPH0vuBj1UnC4jpco2
f6xqvNbJuZ1ab9/jzxkYIWh9vlM+ia0w0TBFwE7dtTnDNmHM9+7wUMauhjpiytgHtfvZVs3T4Nte
QK++bxf/09O9N1sW+qEjSDjt5VM1uSyMG/wR+UAjZgz2jqFxCgx/REvvXX2NQMO5IzFiYqU7u+ZD
o7M8kdMaqO3ZaKyLd4cTk01+e+7n/EpZRmvIOb4VLNIhb5SC/1ch7tmMlvfARCfGokTSW7sffFB+
OpEUh5KJNht3wta97jvv3d98Zgpmp9a3XwGSKBCp1312ky6KU0CN5Hzo9t84fHqjd/Y0nx2HdcQ7
Ge+GSH+WOqn0BGJhCFwd5HhZqp3wRkDc5nBuwGHpsjHfcvYvZi5vTYJZOknHa5NGPHoNZaQNvFPk
HQtmH+2PuQzot6z5YWWvDiwgo+hgWRMyBIT7G9EqCezhIVJiPWrhHfVoHS7L4uGhFo9WlMwH2epv
mm99LjmhcHmJo5/5RYZ42HyqyiTdEpOys2L7bIzzK2lrcHKZefINqoJsfJQzs2ABd0ozlivopizI
iuJsiGZfGfWnVmIby3V8EQyu8/6l9hvCXHVEOqzGUBCMxBDk7b7XU0QrsdhDLX0fTaUFpi0f65nt
wdQ3q7X2WGnLr9130aYbs4Mcx3nT6/PBnxnUmMr7lWL64V9TwABUXx4jlTOF71tKmniNHwZPZMiF
yaSZPWlmc4ynwQVP0b0lfRn2sXzrOWuZIUH/a65NLlji+e6HlUX/BoMd1vofpJk/6Br01pRIOwwh
G8U2aZ+S/2tET7RNJB8AvmUR8W/FLCrzoRzY1hWm/zhOzNWZHj2YJU0JlV+VyTcidh/twT7HZXPS
9PmhLWwaaQOMVo2Uu3OmO9lEH6NKL+2QoUAFK4NiNVxmK2cwrPmnFvyy5vF0RrETY3y0tOmCdvNe
Ly2YlRTQg7+z0wWBBLiIiMqrdazXhbhjo/BhLPVt4DhJYLEEU+tVLBz/IYlw3izJORN0oEYlRfCW
F7h4Jo/foA8/0YLtAeAoFnctfurZQodGX18b0fwaKQMWWRuXlvBeDIXTMDVkCIx/SPUIOFXTh+7K
kxszbu8z2mA7RfcqZ2ubwxJjG5VC5XLzk9EVsO2t6VHvMNKkdssNaVqfFnFwMta0Lbb/fG927i8U
PaTbJfsFLeaHpcPjT4lLdONWI0+ZMR00+a9g6H0ktugxd5ufIUYg4bl8ljmB17ptsltxqCJkEZ+6
JmP95HwLUTrbuqYwxUo2Hw0aNQRs8Zbu697X1Vvnr4mW1AZh1fj45bAGL1wDQ1/0DNxOg1k81414
c4bL2Bh3huO+uP3MfrqmLjMLHqk453mXHis1AkCJ9Q87IVc7EcAOpGd/QGAfWQoUN5euc0M4t04t
je06oUMOap46fouS4EWiuAsbtJMHJUcTqDN6vSQzODH3uoj6Y+8Bm634JTSF4dgyJS2Y1AxcvXQ/
1Yto1H0PHQ/HtaS+0l8nXGkdwracdIRd6euvch1r83uAIfNzOPp4dZhdIScJCf5scXjKF9a5aAxz
thFmjs/cqUMHqHvgjdzg6yoCuF6oZ+Q7FgSY+zXoc91WNgOp9A5c98DkYVmOCT6PeJTqMfP0dmvM
UCasouRNSYi0UDZNUdyZx6Tjfa1oKaiR8kM9JAiaDfcnynWEDEjYIXfs01JyR6my3E3Zd9PBjPYN
x/ymZilS9Ui8pn/yBnR3fvFo1nSX2ElYWPgpzNYLXaqzbfvhpx6Qc3ezGkM4DEPIoUZt4iLvahgs
o+ghDhq/ZHXUy5iJO3Z/6Zpu6CUIcFtdXLjTtzCMr2gxk1cPmdim8G1tF7dSP3pIPBJebZdopL3R
2U1Y4Gs8ObYDFAKZqXDpKlPIBV4ev6ZToHVDcm/5GfeoNfwZc8MIIXGsY7MGGcd6/6jFCoEsHrhN
k6yjqDTFQGOImzlRtBldtvf8Ytov7cLbZwCjrXV5hKN8Hp2JwJ7F4IrX3UOtD9QMM/JrvMp7pex/
c1FfNQ3wFXygRhHA1qooDlcPru+SYy9yxbxhcP4xL4WiRIN0HxUaXjLkfSgb+/HeIzixl3wi7nBj
5Z5hu60fCdO9wFzUblIRAcvE1/K3Br946Eo2hnL8FGMdzJSRmEmwkonc2bsGnw88hEPuVdVDJac3
RKHkHomMqauKd741wL/l+xOak3WFT+rtrQ7Glu9kiO/K5eIAGL+fHY5oUoE2o2ijI+tvhBkROwuH
AhHvo+goTcxy+KcPBFCr/lVZ0T6jYUZgAIoG9GgVoPB5TI2v0UrrQ22DRZmBgK6MTbayw4sXm48e
KkmGYsZLby4EOk49PwR8hAl5U2bFIApya5fZ0+t6MnU+drhvdGii757Nu8h3/zE6KUIEgLA/naTZ
MHn/0ZIsQ4/D6cei7lQX1ZvTy3ZfN6TKmmYEtpsM7iVS/xYmc1h39HuTMzqwUj6AOOOj0Pqa8IME
UUaXTS9uLLhm/Y9FFA+Tnjz75nBTE3PfYj0x6CI71UIng5nhSVRasfXHoG7LU2w2pRnrhyVbDlWs
37P9+KWYIhbT87/76oucGHR1i/7iFCmaMzR/hIRTXVmsq9Ppj0c4b924felSJpCp+62Vj4bFWAA7
wklGvNOOx9+pTfGRQw/yjRcidd17OY84Gwb7PmMcK/eM/AJCF3lQPuEtFXe0BkKHobUnQlWlVWg6
5sH0cax0TZOcPJdYBH1bRuKG90CFnoldWzDNZfgji/xmF+VzWS/91pekMujmfCtL/55m+BFINnwo
bvkPcp1w/06PLF6vfsM70rN41+wWRIqYKhAujIMFe6ZSz9ZAwLfWVo/xqobsovwrtps3q331JyRZ
PNW3zhpulZMfwNS/5QtydOERppsJvdx1k31FHU7snKAPd7OvaokTHM8tEUHbcqhvxF57oTsfUPPu
DcVfvRjlg9s25S7NYbvYzamf2r2pWoi0377THde/CEwWmsHl3aiNm+sylXVm+z/mzms3cmzLtr/S
OM+XBXoDnD4PCu8VCrnUCyGX9NzkpufX92AouzKz0F1970vjAolAmJSJEMm99lpzjvmoESSWBU+o
rhJW4BLYWs2WxEOmluv0ArRqGbmT6sWyH8rwIRzDu4qtb9tQ14STuBz11EytnbnaiE3XhOdo4JNt
dqE/fspRLJxKWw81G5j4g9olY4BTTS1tKlcs7kp4ssZxJ6ahmUwuw0T0h/pXBVNpiqKnb71v+hQM
bxjl2s7BSAqDfFhYMXgppoYLa5MurC1myQ2uWob5NWhN6JkJa7ZjozCmgbP0rZA2Im22KqaYsHxr
KaQdL8KREtHl5J+UHq028NWsRgGmOBs2waiM+1TF2BF7B1PRViawypmJXWVMHRZXkmaoNZ15Bu0y
lM6Tgw6a9uEuqBn2dm3UrMuhemmK8k1vLSReLIFJpRv7iomU61Ro9RvApMLnN6vTcNcaeyrgfrJL
sKqnzhY2vDJTkvBijF48dzN6iBORv+n6WRSnkzUBNz1gT6CF20zKfF3JbF4NCct6bK3yKK03LWNz
wnsMPZAPFinEBtm7Wr7CwPQNONUqSKoTWAaY5r76zVbDB2c6gZ0B105jhuYMj4TMbfpF+i4e7Wxn
cNzjJNY/O5+hqbETAzs8kz9yHLGQk9V2dFqXOT9XxsTzyDKuPro0fcJa4twoE1aIGR4QQYmaeNi2
bv6ANxXZmFuuNVJJaG1la3yI6whFlG8a5ayR+YXe7Q0RwTdxbQ43Rcdck772M7Ui+1SZ3TX8QamP
mCFj5KdhziQ8LLxDrOebfDCefbN35kqjrgsW8ZvWTk91pD4OiNEa2oxaWe2AnT4JROE4uHL0Usp7
r/LC6LOC4anw7Y7joKURUaTqI4zVmRJ25l3pDScblkyqGrdWmT9FuXFPsbcLWE+ZIGdrjTbq5KHu
daYRns0MpkVPQd+8xL/8VmiVjWY5uauBd2NYxpzD5hXfTtTN1NTbGVwvWNzLZzvkbHRamip8PFS1
nJHYjTMosnCF+w/B/I9+aRmjV0HG0uropQUCgapmLXNzzHV1JtBn2otWNaqZDBScJFWRrLoQj0DZ
yVPeumeWKA0XXoWDkj+JyrgcMlL+MDZIDzOFatFBqmzRE2aTyk5e2BvGf9ijTf2xcSritu2JyQgy
3Q7eKN3RJlEA3cQ2HQF+KZKdP2qnUGZqPzzi7X2URIcXyNIQVfpzoyvWTF7zinxIp6wv019oQGK4
1odHpx/auQ6aTGGOwhyXDxHxXC1UfmY03nF1UGdJZCprwNUFegYk7wF5sG69dsVwS0LGqbSyeVtk
MHcMub1eg8t86Ni8IjISyCQG5NCTuuWS25aC7JNlYoQYwoEajuNnJYbPaNTLXZnk1QL9w6lV2Ogq
1jy321kOt9sUbGkBZK+kKO57hFhzKKMqO/rg2Pv9RYeeoGFn7KR18ah+SVmQLbDz9NBX3WPbmgdX
jitDH16jFpe4GbhrLjHHsEwZTwbeRenYjDpIE0uYH0gF5sN0oWyjF6M1SD3vRxCvEbk9ZZQfE6C8
OuBSn4g7SrIyWVAVvyjE99m+xY7VGLHjg+7DV6thycs/fRXaoG7p87jPP2LAB1bebMBHhxfVaV+l
FbSzIGBkU3CGdmGLB95pZp1Bin2O735eVc4mVAqEDpXJAJPzyeLKJsQZbZlO4d+9yJpSPw2NW2rl
mDQbIjEVC1EHa1KgTKJoTC1Gti0zu8dJZR5GzbhVCZefwn/XYchePVfZ0Q/9PiLmpwMDc2Mmk3I9
Nan2BT0MluTpmKP96rDJO/noaEsYWfq9VqK5N4MGOLlcMYXmYp23x0AwrK57ct2byjBortM/JFMY
UIj6qhaEHQ0KB7qNLbq3nKVoMDGWtJIt/3vq0zZCvdQjSYnX1w80pYSQwrilGH/xOxos6HAra3yv
Us1ak3r76vtcPDWuhomqX2rs1AYOB4trzDRwCDqPzQQrifSHCwQAaPWZtwZGfU9Zjfsd6iGrn23P
m2M1EgZC4+UMtfWbm9Zc2Dv66fU+NeFE1fqnRmYU5U8HmnvEJs4y2kt9n1UM9ZL0Uiq0mAw2bzO9
rS6lThhWMyylgSlR2M8NU4ab2qvvRNOjjAnJXNRhaDHRVvx2xwViuiRa6hLg1tIGWDOULMtFYZor
ZbRp0TmnYOB4s32X0W7XvsBHkYs+dp+QqaoLC8Z/nTwCRcCubaL4wSqp09tH6zQSPea2s4K9waKi
bepRaLomO/bBL751ao/4IJT0acsVrmoxJ0jdmpfI5DlI3ps8Eyuunsg/nD3OJWoWzaDLZbI428kp
rymxKoIDray96BVVng11DqBtsMhjlKhBFJwCHIdD6j/ikd8xx8SykrGZKKMHbQzuWttjQUZUQF7L
O6a+29bOLtOLlkG14CnJw7RuNEu9AodJh9Sh7cQUNhh39IjIfJU6I4e0vZhRzBFY+EBa82LtVmLr
KvJBy8JNMXQ0cK1LWhvqonD0R2RvyBPS21JLmW/gmttmSgPkvCSnqOrhy+roMWv69LQ+5qWTJwjh
KkgNRACig1lzmDP/qHcDUyWXefFNE1c9TqL4Qw2wrxINmdHThFtYmPZ9KFsEUEb4gPAQRhxC/rpj
iBchPGwV1Mo02vkbw99pCtqMmVcvZIm8ZaqvEMx0JaHSGCJeaN14swjvAjsTZPeR2QBub5QnbKYP
XSX2RaR/T9GRI9JKPrw833ioR9iA5A2bl/RTk9aj6KIT+dSv9O5JB5bEY6TmPFLcQ+Mg+2DA3NwX
LSMm+KrAPclq7tuHMWqLOXiqTV6QF+H46dIaY4TowrtlYThNJ4vbcWKnOrvmNKlRNCefOYyNBXla
iDWdXcn3bsh8JXyXvQT9iql0CM7taKy1kEGAN0Eipsmg7sm1qZmbOplbufhMgwjurEubIxjmft+R
tBJhajLmPeOGzZBmBUrws+f0cikS70VF3jyfKkHTHAA4MSGgTvbnRTKSTxSR82qre3DwHR2elByb
bpUZXjcrEBqTMpky4hfYuCn7Z5azc6tom+faM0qt1yypwtm03mB8kxqK015lN2bIuZHou8KjakL6
ic4I6XYpcefFfQNuGU8lcIX2Uol+5wSqv56+ldL1KdVrvtRkoy8ElzZ0eLtC4zOcRNwqkMMXBUVj
mfnYVT0Ex7UYL0YdnTgp8qGknd4QRKgW2FgZvwQu6IbmRcmyDZ6MNY2VndozZTUwvOJRxwIihm7W
u+kqtqGkl6k9k1HKeKuJP+ph3NOGsBYow+EqdI9CqLw/LCg1cb19ilup4uAKAYhgKKNeUSrBwqr7
C31s51Mfxoig8ypTi9sVLyTqQmbANA1f72KOhYVs2aIRIiSR4NpDZ6QPnc8AtpwGeps4G5ggae+e
KDqilkJcRXE6d/SS0TS/Sp4NNJKUaGOFTogU3ybwsD22OoVnPSITCe0jjjVGzy6iYnYgp9zyZx5l
ntDcTxazM7XnWq9D+shEuxJ98DIQ6MGgEygMObODv9TaAtlQYZKSXEO2H5K+3CInnsm42CGkWACN
eBrkwAbXf0SWhrzSQPTG+BYV8os7YidT8dzOXDW6JUKNNEoFJnVb7/Hgvww6NeLcuVXiciFiZ+UX
pboSsqO92KYrzx+ZqQ/9NnbMCzYZjPae9or7/DMVBdEi6DL1WLbLmukgexoZE0YQ30U00Ra5tIdV
bnBg1RHKyPalYVY9Q9NDA1UH8A9YBlOuZXuzVnXfY5n7X3js/zVA4fSD3kUxyCgI6+pf//zxg+ev
9etvDwjbi+rh3HxKaIFVk9b/+udXHvX0P/9vX/y3z+t3uf8f2IOW8XfswcPrIOr6d+Tg9BVfyEHT
+oMMAMvxVEdTTdPTCVj9Ig7yiqoBu3HJr8LTQOfwH/+WC1mH//4PRdP/sDVd9Wg7OZaueQ7fD3/I
12vGH6qqGqAKaQ9qhuk4//jP9377lerFx/bfZnMbwAt/iSFxdUO3HVszPNv1AJpr2l/g8pqjiFKE
IEc9RmhW+WTl7H/70tm4uK/qNmlvCm+4A1n9GJucSjTZ6gSxcUq1M9O/dWh2bm5YroBxb7mAAwrA
VUSOrlEv9XZYEcW9DTP8FAxzuNY8eJoJryvJvrNanDXd2ptVvIvc4iycc2Q377/8IX682V+Dx43f
Q4unN4c8gc+Q3rHpgcudXn9/vYvyoPr3f2j/p/YBE8V+N0VADetWpZTlAqOCqI7is486EQnabMQg
X81zHBIdJ2YwXsIJM58UW1PGDwo73x7NYxamK+TPe+xltX+r9focCN1MS+LVtI3Qdw4z6jpdRiGT
QaQqhpqejKK6rRqxHWqP6gDGLwN+Yc/+/h3+Hg3w4w06FkeK5WgmM5Df32ApMTmMHrNBjWI41qPb
cHA2Njy9wfC2iJ4IyBK3/ZQQ//c/V/8dgv/1gymtDE2HVampfwVV+q2pFVVfoEI2HgUtFq3Od7Ly
YZV0c6N9HJlJRmaFCR97zMhgKFd3dOEPmRKuQtdiAii3OiN0tzl2ZktA4OXvfz/7v/z9XPLEVWj9
pIr/Ja6695yQEL+auCKnWVhV/8wmc5Wp264OD9Yw7HHt7Xq7P6o9hIUoXLqOdXCqZKXKD73VVgMz
JNHX27h5pgW9joZ01bDH7ozmOamxmAXRmXc1+grNNhbugmFfbGzU2ISRbNyXg3fUSS4ckYlpRf1N
n0guA/FXwG6eIAbuqjhmKAYIBXOOrMxtqzu7Xu8Wzn50+qV6ZCZ1Z2guPdMgXNqq/apH2ZPMslMM
f07znWUNDw2709Fja65G3/7+wzOd3zM4vv66LiUFVy0uClwWfj+sVDcDOpF0iFXG8mjVztkJOe9D
Z6skzUHXBKzLNwDwZ6WNHnSggnHov3iDSQeoPWnBzKASyuhcsUnBH72heTEfkd0TmfFWByHLLu50
35rTyZ5mnC9Jpa2QHbgQs7HCw6qmm6wWC8JIMEaBFsHSagIrTSEnsFrf4/3JMG7SZJpBOZgX3ngf
2u0rXtWHVst2JirZ3mGP1KHqUzwSJT0Emul4bwsK1JRLl6p8cxsX48Gb1xF+ojkwszCAlGKhKtay
iotjj0uzsqNLwqHq18rKonYjUUUt9sSVntU03GTBNwVPmIV9LfGLW5+fcacJ+8OSIOa9cd4XxATi
/dFMJLC+dlQ7UllEu/EaewaxulGtk6sKWufJ1ga6ZNcuAm7tjbY6j8UsHfq1QytFV5VVUR0Y+J6i
yl6HMlqWz45swWmIpYjDAyZFpCUVVBt1RsIg2hsb8W1MyIfYE0OxyxVvRWT1AqLDcgkzlLBCSuK0
3Ibounu1xL4q8MB6a6DUOzcaTrGOxDAdtwHKSOxnG/zqxcGI5RGLHS0qHVhgwii/bA5K5L7qpf9K
VC0Ba7UTnSnw9r2ePTUgKWN9rlaMWvGabHsszEqn7UXp7hCrLAwfxWrOjjmQW7/DepVWa8UXp6gL
HlBpIUHa920DoZMIu7hcdwElvWksP2mw38aqtRwn9kM3wiMkVLdxoBnemYW1RPVMDALof9+Sl7g3
V/5YXBw7WYQGTr0Jq95a6tl3Elq+4kZR4g+ntTch1x9nSuLWvHu2Bk9SewgK88wOexUwmEn68MNu
rNUwaCRKMRl3MgI/2Ik4pnNfltYxhlLqtP2+GJMPxSmfx95fjLp7P0xXXbQwDk7PtnpqTPto+s3B
0vKXSi/QSpAh2QdHtL2JAK/wXCw0jWNEyShXbxTP2sVeB0gBqizZEc7SKfmDQnmUpcCzexPSpBoy
ilwfOflId0B5KIABabV7b8rojUj7Szm6S0dCociHx7SiDcnHu5yi/nyRLegOzdFy0lNTHyfUvyjR
dToYLDybE7G84FiCaBYioC/PWais9cS/773oLfaBARjgver4DUDAsdRp5CT+a0CAdGE3B7CKC2vQ
gAIhOfSs6hiE2bKx5bp1uQ4naASKFC+KKy7SNY5dgIcVUGL72mEZusnhBeals+gJhZxmdspQHsGE
IiH9bpflJz39S5lT+yvUx/ThOXBZV3ELcN7eF0py1+3sRHnrI/640jwT2LBv0u5Qhc7RkuWlysxH
+UlfCk2p1Alz3QXu0fTqJxeKchJjPQmRQanZTTviKsO4TEpL+BHSOrvJ/eQhZuu7dEg99J1i101p
ywTf9aUBo8vLgIM6a5VAAIS8CxlpuynLGRLp3hbWMWOol1gbmYuLgTQEDIf6mAz+feYxzUuLlXCK
jWI2zI1MxELFVEqY1FnxSK8XYfd3N5HJMqzyN18SVkzZEo1sJH2bUNowdXeOCw3JKV0IoDkWCd+Y
a9Dlb1rHXKlIvEg0BUYUIpp004us5Dr2iJardPOsq84R4fV3S7WXamETOU7bobDelKrddIm+UWpn
BrqPNn+ibNVU2eo9VxjXBYkZzRlZPxrMoBs4ZjQFyeFCf2ncwR+4iZ1xiWSIKQpp8rK40CCuyPsk
yfTQF8quY5MIdnfrm9jCo/oRV9mazuZG16IngXi0bbBymjp2uElB37tPQw7qkvy42inP0tMOFV2j
GNqOuCsCEDgYEm+yVztKKVeVE/Oie8fwFootdyA4YnRt1rxzUeXQbhhHb5G1+lK1sPd0aGJL8EFh
dAa2iDXwG1riNWyqhdTVrdcNM0NlW2W169EosZumZ731dhobwlajh1RpeysLD0XkEt1MGwYXS+qt
bC/eNMW4UvyesHL71m+ybc068Pcr9DXd5Gdk748FmjaabVPhmsASf1+gsyLuYiLliHtllOFXjy4k
G789sfO7QULAhH2Sw6MuQ/WktgYK00VXn031rSP8k1ZFEbCfAbf+v7bt+3XX96/Vpzi+Zp/V9cf/
uRn8+m3+fPj/yd5QozT677n0m/xD5J9V9Po7kJ6v+dodUmL9wb6bM9SyVMdlw/Ofu0PP+kNXTV2l
uW+qmA6mrc2P3aH1h+2q0OjZz1DzG5bFF/25OVT/YBtnqtTkOsxO0rf/XzaH15//y+4Qq6eqU+CT
w+a4DvDKv0Zh522tFU0N0FkEpb9SB/Srqhu7B9Er1MrXe8QvE/GojKz4SX5rGr2yBcZ1d32UIWdZ
p3LM6YsQMxmXHoM/MxlIN+ZGYeK+Y6x+9CwlB1CnvZaxbs0DfRjukiZsZ0gP5DOhaG8x3/WDZFzo
qi6rqoKqrQ+q8qPxmu+GVltPGmP8KlfPrHXt2UgCZQkpvN+1uOt3ZKdAycmM/qwHKBPUuLAp4MPH
1CEYc7CFLxc6pv1damtUg0al7QbCsBkPtHfJ2A0viUmVGCiathvxgF7UsL4DdBJRGLqtvyyK9Ck3
OjGP6pjMFbWVZ1Lh5fn6XCH0754BfsYbwmNoquFlMASZlhoUhcIIGJ7lSRgucJQbqzwxw8P1HgDQ
6Ovez+e+7gVYqzGwsUG3GBgkrTe85PE7xEDv2YKisL4+jex6P+axZ28D0OloWdKDIqAcBNM9cLg/
7l2fIwVJQ5HeeHvAXV7cJpfKaIgx8TUaVm0ZIJHmYZWpchnVplhoXo7lLWgf8wgrKuKR4OV6TyE5
8tsv95L+0am/RXpXnRg7VSfDT6tTXQJoUBlnL67Ppa7Y/3Jy/Zf7ff0vOxcSGAxmLoZq64anIT6e
2h2/7PgrbHd1A5hrU9kKVP++JPPI99xlg2NhoaaGdx85lYcHFiLK9VU0dQMsZP/1+iKngH0um+Tr
K6//ocJFOdLEX1oajYDrU6MoLmSUGBQnfEMWWzRbZuVtry+GKfzBBP8bazuv/vzp11frAr+g2Wps
AVx4ZmNHhz4sku4uddZDr+WX6420k2beklKwvD6Me706xUGxTtVQfP0PvYEuUOjOj68qdHq1ifSf
f36PrkVNHOky2/l6LZAUdfFWJgjhr/+lb2II+yI/Oo0ND6lMDtF0eJoKZPtSpSmP1y4XM/qfF80e
7TnIfXPRZoq2tmLP2WG31dfQSNi2Ts+JJnN3qjS0NRGlbGY0397Sc0qp1it7FTYTo6Y0wksI/fMG
I2+xxv1L+nap6psCOB36PkEgOZMJfZP1WXUuNe/ctoS6Yt7vD+A9EE9GcYzDmIeMUwG+CeXZ7F4t
qBqvbgwOPMjhJWLDGLaidB5LP6h2KmKHs8xNeab83WbqiV3E8HKdi7M3sXah7qxLm8SXzB61p0rp
HmBR+J8qAo2mFcNbhO9olnqSvF0f9CJgA5PuRlrJGUwusZCKhBZXeGJl65k4ZnWVErGt+Xs0zoss
Q5U1plgjFNV6wTgLSBl4x12gcjWSg6OgZ8uVReuif4pid4XWL5pXPhhM06kec7sjlZIUaIX28q/3
lBYM+V+e++X/McpsKlHfI5HMH6KM/8pkE4dZ3PtL2452FSmXc8H04zkNwOdrXtCxK7O8Y+V05pQp
h4xJ9v3aDJOIpl3ccSjj2V1fE31VQmjPI3NntEsd5oS05cOcvK+pbT8Lx83mVlEMz3XqbhQVweyM
ccTG7y0usKJRKEyZeReaVYJ1x05qwBBJk+FZVYLXOBT3Em4+Nl1dwwKu1ndFKZiAYkzk8/VhAPEU
kamDEmobtpX1rOzQ7XYBU56xLWuOB914yCkvmUGN9Qzex4dISKYDgkUpLfTMXwRBZJ1+3gsKDCx1
CX0TR5r+YDXgZjIVWwqjPAhYnrpXptQBUZXpsk3xF/58zgkrFhT1tWorY0V3w/tWjgv2lhpMfc/b
gPEUx3a6iQMH7XUTzAPUDzsZDQN7Du79vFGl028Ut/76Hz+fZwyjZspel3QTa0bUM6cOw8P1xqsd
dd6SvgL9YHCONaZaqyqqc9EN8hyCNZsHo52vZJ8XT1jvlPxpyms6oT19TzJbPIHpDDfIvPo5oX2C
TgGDFiNlYGSV0Pn6eCi/uXBtOEx6dmeVWz9BjPp6vhC+u+gRcGCe1h9U/4nWdXV/fZD2TwGA/mMT
FIw12uocK/2wEhHttZ+nIbL38es5PBntmjAQOMZW0h86dFM3RlfSzJjO8L6U3+AUUhTg9sEGxuZu
VUV2+uh4NN60glLdM2cW8salxZYGJWQ53DaYbW+bsHaPEoX616PpKZgi1kzxgve2gePAJK/Il00w
MLy6HvOwXVs4PoN2p+T299EYoreEOudm8GPlnJpRsKP5my503YO0Ph3LsTLiZyibXem0xpPZ2hBA
y4Hdb1Tdki7y1Blhc7R4bt5k2SpJk/JbEddoHpBaLNvp4y3YX3TMvdlxqcUhUS6IXFB/FnZGZKa8
D4U33oHjsi5dgnsbIwJxExbQ1OmQF2H04zS4ngFpbz8lTTEXVtojVgpZKBLPR/I12RdLWZ0sU1mi
LXUOeVYVy9ydEl0A8H+9lSE3kcHLrYf+9gWQgj/HB+kBfvDydZfSZrAT+ipkAItjYBZEqCUMBkzU
irBH2+/TnTCyv+4o9OCuz1xfCqE56Vp5I7t3s/Xk3syz/mBPN0mTOJuU2RpOyAwBBzxlulxODPC0
ASVn6C1VVO7U87BJug1qBeMpzsJTI0P37Nu6f1fLaFvGPfNV2z16U6k1JFgyhp461ETffIuwAC0F
GKHRkeIYDaEA2eSDRr8eUKiCb4NCMS+5R0hyKksu5j1NfNvSg0uGbgmJB8qcvts0OoI+OrC2u0Hv
uO2I4iildas5wGS+ro+tJpiUlopAwc/CiodG2RBzFl1YLKs97BNiVHROseurlqrT+cpss3xTTKDE
10uaLVO2j6YJjHO63l1voDIHsy6msdA7/WvBJOikW9I7FQC4dhgl91+P/nyekG0PygBhHYZkhDN9
YmrihktqFrm6PiRtmRmhn1rHOkA674U57exxgYWgeEqIuTgi3wlumutDIVjOJ1zG9dXMHWMUjvbK
Elayur63Xs/T2x7MDL7wcemNtblp9QbznRWIT6RnZd/5n92IXpKcn+ohz41nIpyMTVRFyLg4Im2T
3KO2po5Hph/f2Uej0f3z9X5eC3NL755dqxV2CQ3IjrVD0hHJinGrNg0WNpqvZNfxbTzWlD6N/V1M
rCFbEzSi0z/pLKOsb/j1ejDOUIsMPJ9Q03rQAX69slDDLfRQ1R8I56hXuGvDBUNX5RS3hKT/+RQr
o/HgpMaPL7BJgN5X2EPbu7zW0wV6PcRZfimPtQZ/a8jHw7XOqIcev2dnQ7+eroElXfCtFDSbAtK3
7zOhUnQlxUF6pBeBc9PV9bV0QCMrD4GPfDnG3dSaCgol5nabwgND5g+0tFMxlK8pHRPTBe5XTgGa
xFFzHS6xU1ua9VDHqXkcSTRFFGkEp0xDq5YkxSYLy36pu9LaI7eCD1IoL1aSIFjph2ZLkw4xSEbg
IzsRnzaNkPD/u/KsT29/emT02KpTo6R9ZYn4YLvYc63akvMCy9HCS1KuqK2nyaXpoTLPY1SNcapt
8FjYF7MynytQB2/E2rewfRXnNtDybqMpuNbqMl30UvWeyqg/CfjtHw6xiBqTrqPjy++yssulNkq5
aUSGjs8N0F1H0VsxEDvbFLJhqmU0jBXCYlVnRKa0ZXjMtCq/Dcn8JlpRBgTWWvxOVrW5fvuOfBRC
zNQ3xp2InCh5b4kKfAoHIFRRSBu2S7vhOYkVcuUrs0PpHzpzRDMs9REWLhtON8qdFEd3gKQPH/NW
MNl69Rtg0SGSnUvRpbijFCz6FjBwcna42mmdoFvOljOZd9j7blxFp2kXmfar02AuwZb2cX2+FyLc
kheMfg/ND7lklbvxvMw+qyhYb0ouM03V31/f2vVGoTq/jULv0CqlBvDTh62WjMo+SqHqO2psnOGy
+FTPRGX0crg1va4BfenCzKyhwm9BrT3kNuldML0A4icKWnuRhMldW8FXJIMuvnMrOW+0hj3qBI6c
ivIwicVJzW2E9SzZ9C7qlRky+foqys2IMACjspLDEHLodVjwGCzU2C9GVndIHd5BmnZ4sY2GbXAN
VEAMTr1Veo2LiNIgT6mtiyLrdk5PlVGDEVqXcKBfGBb6mjShUyEM+0OJ84WNgeWl0jRlBrfZZ6mN
bsdyCk/JvWDHyVZvSH76cW+0IGiW0hagUYq362FNaGV6LH2gKwrjuyjykpN06Dv2lokS8vqOC3YV
hziog4vk/VtRoRyFyp8PbXa+FG5fnP5yL0CEm9mav9KtmrAgAKrEQ2AWIDgZYXla6AjV06I6SdiE
h8KMT55vPF4POJzN9rLp4KwktBcfBKFYQmeLHkTd9+mOMMP+e5AMPBMECPldvLI02BFnk4F1fT+N
QeCCnpozLWyajdmA+aot0BGD51e3dmHj58Ll4LGvEMSTp2r/XmuzotDiD5QuuJS9WNzq0kq5GrjD
siTa6UHXtUcgAxg3atNt75w4Geatqo1QjJr7MjQGZlAiXAVaB7Q2MMN1jid2YmpgBSqz+1GLBsh4
9Y+bsTOGYzyZWJOYQJzp+eDPFwe9InpMe5U1w+qpgjXx+yILQK2sBeXRGGT2biAQvUEo3901CSmv
0pbwaqYjskFZvzIZ8c6uhUA9ukBH+J0CoP5faX4MYfqD6kzxPXETo/SqXq1cNR5Uug/HQW9e2SQl
Sgd0kYC0bTkdoHkDnzd09PcWhRwgWeEeRgn2RncMskGni4RV9saNJh2MEPBbl5DPzAd2E7OoAQnD
rlDdlAxwdaN5D6aL0fUmlGBbHfo+6XSR6jSwmbET4EAxJarGxGGzDQOgO9E01newVThvFaYlTUD6
RTGGyZJEGItOs4G6P83w+etKtcHaekQ/9eO9ZoXNFSsn4dFWlWym6c14ilUQu4nSghrIhkeQxza7
PC59mrzUXZm9W42uzSbP6NHLmNWrcCoWDdpYL6+OXVZot82o5ecBFvD1aM3K0l1VcUX8NXqkWQDR
ay8G4yNI+OglPLQ5ktsixM/eY2LblVbSzdrAV89xap9b6DUL2RbtyuAsefBVH+Tn9TPwgxb1iC/n
14vD9YbMYIr2yl8J2+031+aEmxLiw6R1r2otF40Q4Txii+rU9p5PPIM/ybWMvZ6ZDjDVZAFYExkV
A9B1nzesWhS0TJjsk5m8eU2NKD0AYx95d147ijuMb2ubUqBmSBNp3r4Ww7l3CpKJUasCiB/vegcD
bktshMzKXSWQDiJm3tACi2ZKS3KS0bEmNT123W5vApadExRj33SFtu1R/6c1SWSyMbylH5tzy8BQ
HeORwlDlTSkuzoykJTzaNac3U8JLLTFP9Ab6gaE+jTptUxymyVIN2Vcl+nqINGupezREawLNthFk
1KZ3YfTyU/Z9ws91s2TpueNFhYCjhSXCbICDGCjMddrhw0tqhAiCsVeKMqHtE2dhd+B+0Ud+CAQB
y2ZAYRh6azZeJBNILFxBZNCDGfAU5Wheq3C4WF7trrys3kc2gC22GNuO7u+GCfiyLFBbyNxIoQYY
rBsdiBSBRzssh2DWo9ZlxtndZyNKy0BUb6Lp/JvkpdFfBGSZIk6Weg7e2kQO0bTRHEwTKEW8izea
qXOM+AJWF1Eltrl2MvVp+rxUznowtCDuQhUmU0a3xaIwo7ShSKroY2wcny81E+eMQJfUzgY/IRSw
wUFo4Ak5LTzvGP7DuYGl387fbbAM5ogCw2ehaNETrIUrt0DVX1xpHyt8GTFHgNZle8tQgK8lykhQ
R0dyA2VtPBC4kTkSpuJIoYbaj5UqKLbR4NzSDXjv6vxJRM5tiTj9xmWpMrRUXyQ6nj7wJx1zU/XW
k8o2rTzlULTDJqBJQvGsYaAd2qeWjTKaPmerFtmn9R98ncdy40ibRZ8IEfBmSxL0lChvNgiVSgUP
JGwm8PRzQE38MzGL2VQ01d1VJYrI/My95woedWmx9HPRZFTiCQ2SQ1iTsS1n8tDnUmxsLOKMm91t
EjkmKRSVtrWL9KkSBgAk41UzMKYQq9vwRjebUrBjd0zj0Fy6hrssm6eFOGnAGHa3lQoCLLFTD8Ks
QNRrG4S6+S3mYujHA0faEgc74OLfjL4PDF6LgBWll6ib6IbwOUnDfoESz0KqBYitfBBDac3W0aO7
wLixGKBs++xba8LVvJU+VYASEraIjpF+g57Zt3mpTpFIS9JHkqOZdE++iSSLO9sOOY7fWjl/AFxa
KArMByJLC+0UGTVJBDjJ+T03ixbWKoJ1nDAiGFN4nxb0d8OhEOj79JH9WXXxu+w90qqtDuNz7aaw
PGv2jpX9HY1DskYeyvfRprtsNt5Vap+Huf2hksFv4sUPtjvyjXjMvkwr+e4EfJ7BJ4COlfu8kaIb
jn3lnHR/EqHX4j+fGD6a40gBWSQhymyyPdxzLymq1ARJq4EvRA10xZwNahaXuh8w4Uuc+qHRPWvD
hBS6tpz/9j1+HuJPeNth4fodjLbG/NJmsYmV7K+TC0SyjBIdA0V97PX8lYOZTSlCYS9l1EG+i09w
0rqskfGUXXfIgOZg3GlnPstFDMOtYoGop7QiLtYoSi29z94yphebuMf1kji7TLT3nlc8IG38gEUb
0Q6mrzh5vE2dDMHKKciZQNLbrgC/vOBdykhiy3bu4FNydVqLj9RlClvhOp2hPLuEX5rQ3dj9YIkW
r+A4GM/G5jrW4r9lIjMa2W0q/YMsbWZH9mUgL3kL0uWdfc6Sx5GtcRP/4CHuwiQftoUpml0ezTvR
d6RrxO995IWz5o/rucG0UpPAhaaeAfRAdzW7Bc5Hm8tQaRmx8vw90I+HepXeB333XmA02LRaftf4
fPrzZ2kb84vvY3ED+z8QH2ukJG/kSSfXQ61+fGQCm7m7JonzxTvb5oKgljk6Nw5iHTZLaBfIYXH7
p6jPn/hZDkc3iYCVxbPiuim/esPkfSK+pWe2XiQPkj9gUMZDHQfGQ5QWBwgCU9j1yUcl4C8r3fqw
nclfE7rz3hNnshNIRdZsfdB75NA5nVG/NKSAucQPE2yEp0XFA0kGpPRu2NRA+PGZIkD4jIlGweQ6
6T5u/dTZzzp689oH1zzj3Rrxt0VEEeULsdwN5BPgsJawdcJ+jFdLmGBaqJQwPZFHPUzaVnfTfNss
8LgqHtCqVwmZiag4NDz6tjmzCWmuwo7McIo7jAJah1cX+6fI2n9zlj8AQX5ox3GfY4jIx6TeOK57
cbvhoc4x3BhgRBfnTOR44NWzL0OrqlDIAV95n7Kpselu2Xybmfmu476HsI7n1HAAdLRBvs4i79mY
QfBK0lkpCORxGKnGJ5rwsZnGM7JADpRBfuDPCydHB5U+Q9ZitZIeifV5Ij0n8slMSpkdEluUH4kX
CID2FD/KjB8r3V5CxTyAbfqI6KSz5k3jzvEaL+VjLscQoO4VFhiWHxx5u7x70Hq0+fCGC4h4rEec
ji1cJ4BKT6iv+kz7dp35ETPSVeoEyVo+jj8N/ucdI9VvMumukcdGS/DzK4Puq7IMPju2CDtyIQwt
fk1lt2PBCpQm4i/mzj5JIwwRL5nzEZvkZADBDV2HXlmZmErG5gwwi+0IWWwVvZx0dC5BJbZ6X93p
BkikzJz2vJecrzxEQZed/ZrnXUQEejpNDObS8T/IaMCRu3gkTMt/hhX+4OlMrg3C0AD3ATyJ6EO6
+Iqn+7HIM2ObtwzIIsKdw5FmjRI5RnbS7imfvH2ctg88gzCNBwWatsr/eV36NKRRte4qPPkSzjMr
TUOtk1pdiSFAMgR0JM2No6uwUIjWOUG8BMoXG0bYxujjh0FOYYy9oABLATA50DCcjBCVzflSivKj
HAhxAA9bl53/4JDJbnzEUdlidaBIRDi3TnsZ5gtDWlLx+HTyGTIfS2shM0PwAS6UU3/Id0sSmHnL
k8tVd20Ukp/AHF4ZXo2bWWUMNirshlNHMEmAu/oOnB6AVYRSG2bux9yDoYPfHHSkK4OQcSDeD1I9
t+YybpKjFvqEw7JgBWQRLHEvPjR40rXrrYz6ZGOK0l5VAdHZpVH86RnJseUgIcfV6s+YN9jQAAWm
muBsB+ThLiVOBC8HfS2tpJUAY08IHJ4DP+xGciw779su+ehbcwOQZC27yQ09DcVeG8fn3ITD0gnr
X1oGPnM32JwJE0nFRmEj7flYMKmkFmcu7/T85GvewsYCLyCtCCrpcKq5g/n4dPJA4HvuZVe7SrvD
KMUWS2BN0dz198ouQM3whgvbeU9sbdgQpatWZpWymoJ/J6P5VTXdOfYKLq+Jp3003c/Rj48aU/cz
Wsgf2pr4nMyksNkB71ww2E914TwHoKnW9h9V42yEC5tt7CC4+gRXrhi5ZXhwnEuPe2yNXGyT+q4E
irhwG0azJiFGI46+G95GqvHC1IstgJwYVeZPxX1IYFy2ak0I+sqGI9z0gPXBy62VhrVY5qpmQXkw
A+tiu+ybclqvlcp98lgU4qeBi9YQJmgglzgSHVtsXHjPLSpgin38S9jclwezA122zgT4ZtUkVyjm
5ZuLcynzXoaBMYxCkIan8bI8LSPfHkygld4BHtXiF2g879mUb/EA89EH+2RGxg60y7Zh1bAONJUj
806uls/Ww8FfX85s5HTimTZ61NzRPjSOdUISXNMvTaSU+vYpF+VfP2NDZRbdXwYY/mmw/jpEgQMF
TYwNk7UTBZVcYjiZCWzaVWzBuKHycKDc53eyMu5oivFn6miEQRlupEWUFibwmTwDBlStxxGPOUd6
p852O74YaHfxItkMCN8hA2N0Uv1BG/pV32riopXDdtbRFM/Qnjds4P8Mnk68wsSnNJr+2ksQMo8C
MHGGeDWPsGte2Os9VcUjVwHLAMrCwErr48gyXU8rBO5l8WTp/ikGvICRbVyg2vIVYHBc1+ge94Mw
/kSxS6Q0Q/Wtn9oYjIJns5tB3Js8rOzdmGfo18E1NqqjcOhD+N8vrm4CAALS03lzsDMNGLOm42w4
v/g0Lg+y7su/kyz3wqBLkz2eQDc1z97A1hL8xXoq52pdPEzE0Km8+Oys5OgRObLKqXlCOyAbTsZ3
Td3o17FlT+5UB5NdLHR2pHdYct1DTof+6NZgH0esoTON1Vxx25ADYqxg/FHDVv13j9ZQdFF2kvR8
Uxvd13HPnz2zziCw6w0A1FPQBO7aBssAP7LFMd8CcJP5ONOU9KcBOfzEdhO2GGM/S4ddZHvwW0vg
2sswCdxCV5dbN00+XMkIyg3MaxD3/jqi1g17DJmeXa9KUSXrKI5e8H98dFX/jv13bQpR70onfSHp
XFuP+CdXlRN/usJ/REjQrBnGKUTapdiOtX3uIbgRmTNfhAvnSWoUvkmFyTFYMNN9xPkvI3+r9Qwj
8+6uRHbIbb7PpywKe0vi9EqgTwofrkXAdDVsqy7Zgs51V2U17PUiAl2pN1EYUHIh+GGxo1vVGmrA
AIoM+2quLNpSDq/AsSlW++a9S5DVpp5kL8w6i/goda3xRpMQMKp3r/nLQcolW3JgdXRmxAGSDuH6
8iwhXi7CHcZWS1T7mANGVVi++XfP/dBfwR3Zez4IHxh0S5CaYV/o1zxBdNwZf9t5ZK8egLTSYvwF
CyUzykr1lPXD41Rl7VFzuT7J164Nr1mnRspkLXn1FUl/syVYDPvDxi774egs5LtozPsleQe38dS9
9gAOUIl2KVzEIAH2adtmOPhL7kyJh5FJ/BNMXHVA9E8Mbel/qxxPsqWS/gGBL0ow7UPFSBlsG52p
6uNDKfTQuOQpMbTMzRWyx9Jly1O9FfQaqzxBCLHc4+UUfXjp8qHF5rDR0+FUVhWDbRc2BufFzDW4
EWaV7RY+VzcAlxtrWECFlj8E2D4tJ986JRxyy8tACutUFi6Jw1aHIjQo4ESP8RAcmMH0R8c2/hml
cxQD6U5DzNqUtnddFZiltNnY6kA71hmmt4VLmRxspt2EnsKWZtK7aoP2XzURAx15lKqGfdXbrDiy
NjjLxmVhOyKKxg8GAC3T7F2Za4RNzWTNxR6r7KD7ZzgnGkz/kET9W1pkj62WkPtni2u8KFcTZV7T
pjFXBvEe67SEZF/QfShDXxhqztZq+mzLZfunY5k2tjUad4AsFRMfxsX/qo7wOsr4GNxF8x2YRugl
7kM8cBMtbbDTkiLoDsZbSdj02iFAB+m2c3Yn/WWWHq4Y/8GNPVDCHSmeIJye22J4QaLtYUic3s3F
81shE8eGVpyCsnGZ084P1ZSeRoeyTjj5P8GQ9eRi/EdFWVIL6t1xiFK0PkmsgNQDJ7DYZCBh0O5M
o8C94E4YLGW5qyVxdbBdKuQ9W0XaomuSZK41+NMiMzopJR4KDaQMTudnyJrco3zSV44GKVUyfuvi
nDTb1PnRZHUshtc0IGnMVzm++ZSfnYaBvokBsWQWLTS6Fd4PjK1j11hbgPfY/0kq1okD4Hd3lNNs
ZwcRNVkHdl5ypI54NwfiTCqNtX3HZbtEYShCnpum//T1fyqjMC3l2K+GiXjFVlKx5glR3xmVdTOo
n3qE/qPVcXXskgHPTeK1B2ADHEZMuzedRRGJ3sjeEHdJhVKreT3HqBbRDD7mmUOhMI9QVDD1QQhS
L5qZf6cMTfMx63ERCGvPbYGq5ByVTCCzIT7SBnlh2cp0wZR+EZljrs2h5eM8kpJGOHwUyHuelJbb
U4BEcoznHgmRrLSda3Qv8P6x6Ro8RLZmvyRTDuAq0x+rbP6TjFip3DLdVVnPUW2SMZov85jaATc+
avz8SQbVPMLVpkRLwkljDBbQdXr4ouw+mDZiARXKgEV1n3HzBC5eclc9S8a4tCHfwSiclQq6cQMP
iiRXRulB8C1yu6cBf2C+wxY7NnYGzIt96+J9jiyDv7jbLK4lPpD8F0yvCGcyuPJKyUyA7QQCVG7m
Ve6ead9Jq7YM9tMYo1hlz5QjPBgAPM/6CEOwNJqwcOLmbGP8X4wCgOUZv086oIIsu2NqgQVxBmdm
T+6h7J33oJzJVY2hEAQWuBRGYwoQxmzqJrO3wALskjyiATjVln9vldJlchh8Yfp76rzmWgTRBpIH
wSUZUcA22AYO4WCXGJyXY61/D+BHEdRgxGdySFlSJWQ+g9bMZ6bCc43yTebMfmixG23YzzW0icJL
tNAYxyePnd5i/SGmm1oa5RMRq9aCrgOlKt0JyrAGI1RFw1fWDWxyhp3djt16quN1xaCOqYk5hq7P
TgD4znYq5AHtX7deuwFTM40qUTbi3qroBnyGunj0xBaIBfq11hVAl4IHaJgG2a1EtRM8CZA5+Jtk
eK1w3FCVkbo1R9+jL0YILC9ZOodatWjSSB5GHJi+lJNI9kHkrJqWosupmiqMAjVvvHWU4/5sXX46
aZA+32w4qWKUoasH9uhUGCBhKQiGl1FYLCriWKIxdMB05ZBSlbceM8FIsaTlXuRJM3dnUJozOFpo
kFX/MnvWzhBNc47x+TGC7O5r1f5xNKC8CtrxKlAg6j2ucMNLbPzgxefYaV+6Cl66QpBFIhtSlYDi
IYFqI76D7O+kOenJJ4KxUdm7k5NBVmvFBzHVO2d2k7vYoK8zxF1qAs1WCX66YGwZc0nioYcC31gG
N8ykZx3Z068NKlPARNnGbPoqtCbA4dh0Hwgz48Zw8nZbyvSzaKOPxusfMgTAXVoT+Z69TjlgpTSn
WJrmZCv8Ib4fq+aseEc0Hlw4FmO1xsqjTLAJjW7kF+Sua71LXwKMLPAZ6SVBogCyc+pdatvbNh6a
jeFrP+VcXhMhzUNqcfaZTn7wo5l58kIk8fTO3opSJRt9IhksqN0f1MVi36by3UnQsVixvmhqq32C
x5zdb/evhPy2ZJcGZHFLo9eOWTRtGUb+OGqg/Yza+0hNzQk7L4ldmp8zCNtpWdFvUQECL/S96cQN
1hF3FMq8g5WW5Dtkc9QS5hsAbWcl0szdsNzDuwhVxGrQvJIVb04u1cPAtwqNjoBbe90W1mtHNo2T
+6+pQydD+mO59ip2/LmDlCiI3qvZ+mh4s1bjAMsjTgC6kuqlJ0CNRGQ4+7Y3rnJWd5UiiN4dHWNX
ND96uiBKm70z9NpjpAy1q+wuhOPFuC3jZxSXoVX06kgV8BFPihzAGPmFT6yw1fIzrGZmXULbxDlo
u6pzv/jrntxa7c2W9VASaCeuCTQPUwArMj30ZvzZAx3fkKPwD+PQvkXTWQ3m355AYDOPjwCGCP9Q
8jgjwHRbU2wIW8i25pK8RG3qV1bHm4SmQhbfrQksDhFysGpLznm7mDZezr4qT4UkH60iumr4IYXF
Kcbd6DnRDlDnUjC557qqz7iPvoDB1zAxi9NQRR+RiOL1LMldmSv7ahtIQxO7nleRp0LRsZBisPEn
cU1BxBZE/0LY29xXEXmHIyci5nS/0VI2uteoR5MPiQczX5bwzrDOGBNkHbMeXRw/fuM6TlTzb6wK
b1OljBBEhXW1BtORQSHfMH14bHKmGEM3wC5yqdJNB82UC8y/ibnL2na0r60bffusQZGEjIxP6GQN
TNWrzk2aA+nFHupBtiPS0kFFUjdRaCbfviTbNs5gz+hYQjedPX3lCZDmnm9LAhCzEHB4uXhhIm8y
Q9ulWE+ByzFrYTzE3pYt9ipFs0Ytfk6z4IVAFuKkeduHVnP2yI7YxJKHNMqo2ooThlmi1hAlZuzo
nkuWUSuArky8QGIn3FcDNlmUY1GNXrX/o/tEbTMi+hg6Piq4AwhRArFVdxyWc5RfPfRaZ0YLdEcj
1bcXWi7cfKl5Vhg1xoVTrdpm2UAvOQtWhAudgyIlLvQdH9rlmQyCEHDqAzrUcS2n0tq4E85JKssU
PcRxNCBy1XV/MKv8lGfqNCGI0XdtTVtuDXa0IkeK9PJtqfKn1iaRReMadGeL7Vjcn91G2YdZyn3l
oMdm3M9wlRhMkGzNNoAH5Ij4BbdVls1yZ2fWj11y4wm4Ar2yt65csL+RiS6KzD0bSZptmgRiyOyx
EggPGjRZk8dCScvTvWB6TqShGZHS4eMhrgo+HBPJSg7QrGI2GCtYzckqyVVA57N2DX46Vk/fMTKH
VR3G5sjH++UoRI6mHOGSIPsCZF2tzdrf237zCh39R7wRDgZUxsposnKyvcwmqJCqY9aNvfY4t7oX
9ktJqFdno2OCO8cFAQwmoqmZaLuVaFCh0vYSIxQOgYMqoVAD0JEjkc7vJVN4QKxAumz/2+sxWKbD
JvObL1uZ38hCtjWOhJUSYuer0t0XZrSgWBwibgEfo6ncmW70bHTTPup1ewsYp2RkcBlmfBZ91AAT
G6NDq5ufWkDr7/vndiAaWUeBt9Yb5yXHWHSiz/tWKDRFCprNnmR/6OxyQyA9V4CiOkASM4WJ+89M
g+9s4ISzTcr7vNQIl2KkWjnVZ9PHtBVoj7epGA7zcFfXjxGZtizCt4zAaXru1ZIxVk8KQAY+Iy2e
/g0NS6ss6KHXu+PZDihnHCGNVZMhwSzFSxtEJFs2+mdTsyhFD82Q1MlnLBRfmmM+uRNZm5m+mHg6
ZC1B90RSg0vlYFIpWUW5UcOP42+L2U9e8KaA98njfeBNb3aDyhIiBzxSxbjCYP45JgEGdw112ZjZ
LzmClKQ139kxfNUtaWJuChQWQptX7WYCmyBG07Bc2oVO26HLDqQdoqFGnpp+1lX6nUOspaTp14hZ
Z8QszP+VqidwrVdYfBa0ggdZ0btIcqu3xgR6sp5txHjow9LZPUXMpNZlxpKmhWfr9+WudPUd8MAW
qS9Lc0ZV7O45hmwWdr1lr5uK4WMAwiik3CQ2lofCrnnqMpdvLygRpFvmaVyCncyCw7hnb50ywmew
2YpF4b/VtHS+DyCk07Qkp1RqMNjMeZvWyd+OLfEqyJYjHjtwMDNKxfxlhTriHCs1EnAL+gkUNp2b
YV6MQgyErLrHnnyVsGJVp+XuVykFPcVsv2stHyfD50OD8hB+o07Bk1cY1QAjj4a/XNUv9bLDQFtH
dLnZZHva3YPqrBhbl8niTjDCl8GHQQbGtjTL5uqrvt7Uy52Tin7rWdqX6dVfgWn9q8ixz5lvmlJH
tp63Ty4yGa3ihyeigaW43p5aFjmrnvXPDmf1UxToDb5xHVs97uQ2Pg2iyGHHIiSYNfzfPKGkdurR
3zRX7Am6+NLqd+TgDbsIMxbSWWjULW+E4xIbMJX9c6+TNZhqRCMIIrFLF2xeY4dTbj+SjNisKGgO
vgnmIen8Z2/+g6v/D9tq90IiQdTbMdaM4dHNrHIrUOUbCScMuZGNDr7YGkmQ3hCoy/3XgKMsYXcW
AbGJNJjExPrmtLNTUNKmHt35onPWNsVgPkNWyZz6yOD5oemhbxWT/gpS8Ucsm9ImB1FPK0K8fcn2
BiUBHkNNO7co3duptxh32Yi3VPtpWtZ4rj27eWruiFByTq3nlisH7mfo9sxVnD52rpkdkTOhkurD
j9KHCtHhv3rBeiQuAVA3s2DHgbRdWjkuO/kH4/XGTmrjkCjrkDNavci8iS8C9P4l8HmYrCZjKeK5
CwQHRSEFBpS8fPLfzRj3OItMTgcWG0O2QM1vCv82V1syH9wQsXPxaHQ9GLGmvkM22q/ziViI0tMq
uAPmaeiIWAUt1D0OMXq8QKNk/H2pF6jJSzTRssqBTHqavq9FpO06oZvn//knPypgzGITHBd7VkUq
6R2zI2gV/bhIT1FMxCDiTsR5TpcipvlIIjQQnjdtVQUvcOyXx8VU1hu0gwwxQROfi+WlD6zfdfwU
+fFiRRFsaRscK1RDpnnRgNYcUilQSSjT2ts4lYlU918GvnKp/DQ9sjADfLooQKvadZ5y956hmIW+
yGOFkfc9SaNC3rciUPSdaCM906+2o2W3h4JTbuOZ5HLqeirv6dvr+8lGCCbjevq8/QsTK/eaGE5x
VeWEDj5qn73cme9yB3kCsmQ9/P1zoKq7F41WDEh2a92TbW+Hv6ZNNm/mKaG4a/jI4hlL0+fGS39f
MebiG1z+z4yFjZb5KYmuJD8DUy+23iLoiIO5uy86oK639zfVxkPVGzw+dfqzyEdfMLH9vrqJ0G+a
dBDor2kzt9ScTvldZRYZyaXzueR5/f42si/Nr9KaQ9Mw5j8iwyhqcUU9DUgtcLv43VkNXXVCSBhO
hXcq6JpYPZZIzgSllovDbmcN3aWwdefdQjdCWgk+GM/Ak5ZI7wyB0rpHFU3Pq/lR2GQxwmwj/tsG
wiPyxc440LsRq5OYPpevD7l1haX5hlEzCLtotF6cUfZbDUtPyFbbfLFaamBp5R/VYBj3ml0sV3Bs
3vPkEsnKcHNPCFy+aN/z8yxGxTZ5eU0UJ53mzTk7OuO5Z2x3R4ZcS/52T08fpMdoZHaZ+qIOaV6s
FyTwAOU1+dBkwzlW5qeO1edztpWxjhLprIcG2kqjMIDEQVmGYmyrLc5Y+2mGE0W/ar4Re/bR3ST5
uirZUQfJfIobbZHSIgW1TH4nD4RPpRvZWRuRi1c5DIxfhX8bBPN1ppJI54x9jcVWzyS95qVFoIsc
m6RcKyvzI1dguiG++DgtjpWSFsaAWwT+Lmm2va+m99nLq5A1qgtGg5c9+KCE6IxOSzBRBm3N0pXV
N/npi1ZkprTQaifaQt6zjgxP9Qti3SScJ+GQdUBNVQJAslIbOt4iT/XDbIyyazYJ30dzpS2zfq7C
yImnQ0Y0Sr2ochnWnHQ96E8mWCCQIiBLUqk0sOc86VqH+pOlXLzRWVQxhCbOSOr6vp2Qh6l4qXRi
Se5ygxaLIliEmYeHwhrJRZSB8tdoh+M7JxEJEZglCE3IJSs2L4AZhZD7vE6+OCzqO8901Y6GA21C
AZne0cRaekl5Ny+vbl8qJ+uHeJVyNTFv2vgp5qChT18108J5hZfpKNrC3RrBPD7XOtpbJ3IHuO+L
q6uXSbtr0BSy7TKtNzxfybZPonaXLi9R08NzVl6+yyUJLbcHM7ayezPVs+tM/iUxcMjpIN92D8ZU
jFvRoSv6PeOs/7xGNcN3rOsD1oQ8vB1fhmvWALswXYmubc6/b71sA3Uy4bd3i0Q30wRdCiv8y5AX
3ORl+0iiEr6LvPerfSy7f7cTxcsROXsBTxkeaB1+iV5v7STNGWsjbLn0EqKOJLAhySeqEWOw944B
QMidh/45Gl9HnBn3v2/FlPJbjgP7npizGJsA/5R5wbr1437fc47ct8svwmZSZEk0O79fw+hGNmwS
7GrFzqPsgvYezZYVenXDHB3iJSFkLorjPF1zxk+flv7u0fH3mdRXtdNnfwP778085Cbzt7TM5jUP
piqUxBOxbGIpcxNuW8r5MNN2vLs93kNC2KtZdusewB2xrjVvixul2UFzOEduTygpWw+qE8VjSRF9
BaPz1QevXWwZV6Y21gtq7A3SRO3we+hLmU4PzNVlCXY/3cjahJwIL3otWqO8m5LEXTNyLL+n4jil
+iIi6afDzdbUV757FO585SznZks0Xzv0sMJXOG1mwmg9xDsiHQlKzfa3jxiJXvqxJnaduSsfsUJH
izVF9N1bzY//BIUxfy30FDMau2f0DQ42UccJb19P7zIh+i9ivbRQK8zpUE8sa1qy/Q7O0toHdmwd
Qa4CdmfLs6RnyLNbTNWVsvW/f0ESRzakJYnTLIwdtxZaGyMjtWc5C+nuhkfd/7AcCyBuPInDGE8F
JexzNSrry2cisan6SJ1l7DMRphDa3/yuNzNTi2gX/RvxPomRbDM9x1qISMJDuhj+2iv8nhBNxHXt
ncZkOYHnygBi/DbjKTg0kyBwZerch6ptcsZITvEHkCeL8HF4kOkAjcYGvCW4Rc59FLmvGP9W2Tio
t99rwUm5xqIiy5i1iG7XlpgtVOLcpwudgvFtde3G8dtOXBxpty9NdBwoqgbzPkDqEna2bzyM2NQN
r3Ke5uWXqCOBrG8I8OtGds+Keb9Qbf+oWxqFV5CdCUhyL7dXih7wnDErqprnGV5gAKL4z5Sg4R8Q
ed9ZxWhchmhkkL/8i3zOdsJKrTedPd0OqHRJHqeWvy7/5+0/uP2fVYAULOnlSiqVPo6edrkZT7XO
1qGksszUmsB6a9HobEZ8Fxquu01PTwtFCvjDnTkgvUxTkkjMiexZw0zR21Kz7efEvAyLp8rK6XO8
dNE3Tu14we/urNspcF8hzOxbozjXnB2PeC7bR1HM59uB6LWFd5CtBtuYcUDYDPzdkxb5IDu0CAaw
qT1BaNg7Qkz0o60EntaMIfF/03ugcYo5bRtffPKjZZNUz03Pfr4YyvYMBLt6LqZuCCs+uFsr0Mtn
khnrU8oKILP9TxaMzhMTTudJTFT7c64exuVVolPVLTNRew46lNZkcUzxRVdp81HlXc7fFeJyImXz
Yej6R9UUkGoZ9txpVXC8OYsaO3oxx1Z/VYNjhTOHdOREX0kjEP8tfsNuOfNq0AOtRvAryiJx78Cr
B4Zfi7fA9r5Kpn//mtfKdsZ/jlU9m+y630hdB4QGRfhS03ufHJ3gTQMhcfjr8vst3qbEvcaaDqOI
WekiR5+fo8yfVtDOxz+l05JpTfbGaipEmJpJ++35IIwWCjo/3zesbjZENJKgbsfIqFyga66mX9ix
1Oz3IR9YZjKEhJiQ5bw0GM7ystEajfk2sy+UDvExYIKBT8Qmj8fO5/dyCTfLbQD8S/6xvXeFQSAm
14jN0LvL298Xt69UOQPF3+/D9GgOcjfr7m0iD8O4BrN9e3n7RXc044hXUO5JtyAhQ6NYL/NzHUtK
PD+b0AEOQbr9RZdYuqQizbi32HW+m5NPkloiiksLb+XM4O8jytxP9R/bNwHZ+d6qEh0dAE3n//wL
XIl5x55bDOq7wUiMamQ5naWyc7qXOAlV59//nrpWQQqSA4D6Lu5cmwBcp3tr+uQth8b10+KdchSa
e2gIDrPlBlxbVAcHuy2LV3IHdxy+1JXL18FRHgow1iFbHuepHTO2ejHjt9vJeqstXZvUdXa6c1p/
TZyWa9uM0mteYZw0HMqQOir89TQsCjwii+KdJaaTS0f5HHhssqVe64egsMeHoHf/DZZLFe9iK0DB
VMlT0aiEP1Rzjv4MG+720l8oxsi9JaZcZlpMDkcdw7W1OBSD0q42/z+GxcAOBmblf/GpXN/3YI8w
rmAQYDi+/X8wLDlNtmtx9RwyNaZHNN3do5oJAqVm5I9txba2uoQFJr+YipXrb2cd0T+Gcqim42yV
2YaQuem9MhnaY4cxSYti2+w7ndwWbtl+1IrtRZynf1gd0/IF3niOBjO/Bk1PvVvE7rtv3GMjUCc5
I0FsqpbNpM+vJjqC0+0X/uL1jvyVvzf3mD4vFHS7vGc20j3MCpu30fhUwurWdoKVwHCSuJOHqJ4s
ueVTgcTuAP1g/rSibl6PrT9da4iPpN6La4/bbS0NbUzCgXH19vZ6MS1to46cXEtWNX6EBunG0Gci
wVtPoEaKB+tmhCQFKl51UFfOt5eYH+LdrKFZEiJwN6K1myNScpYEcMaMOYmxqEFcgwIpPtwSYcDc
Rw5I7Dk7/GKK4EGi6DGG9GtJGek5mr4rYgKYtWVHpkmOvR+VM+PZ8eWl9P6LsPNabhvbtugXoQo5
vDJHiQqWLb+grLaNnOPG19+xN32Ou32r+rywQFCyKRLYYa05x5yrXTbQOVYeVnUO8QnQ/hDX8+Ia
4pZbfvQS2w7tfPjTR0U1aknivlJoeGInwSXZOMY/XmUPcnVKl/tRa31yERxxsjQXNWlq1JAn2Udc
wVwb28KOy+Oijdbe6rvguclRhdVNb77d/5B0mb/Gc18clsJgR5cBj6sy294ubUepOpvOXry056n3
GIQkdEg9qPNV3p1/nwrL7nK3P+c+ohGcHx3ceA91Az1PAJfYoSWPL9n7i/ezrfPwNTFw1hk98lUU
qcHDaM3XX/5YEhHoTLAvI7tpJxEgO3Xpmpp4AbXiH5NZ8E/mIKGuRVT+uth1Kmh6XTnPfoBlWFmU
HftRpPn815CThKyLmR0K+4hTn2c4MX1jeLKnYLhWEzx5RWxQL9BXjU9WY883Jl3vEjSTYOCUKqnQ
xICaymrD6IP8Kzp9p1AH6eD6O0g/+oZlDJNpxrY2sZ09njN3c78YCsdC7O3SXDfGLiIbLPT8lU0g
4KNGpGwQverMt+NzDDq9WeiO0fteVZ1gr0i+QRANh7Y+zLWRvCgbb+87aHLr2D+oixncqNjESX0e
M8ToqFesA/PH8DJ6GJEcPCb7yIehQvc7ZNcmyp3tBeFni2XuIDcQsW7vo7G91qBEvwfU9+SdOCKQ
QXHdky8O42ir1yLaVYX9RVlKW2Agp9Csv6pnZKWah7QhjquyWoLaG6BmWezQz9aap6gGK9k0xXLW
hyw40mEe1g5rsieRAHOV23MFlEBozeIi+FEb/eH+Zq0WO0oINWg7z27/PpREeM9ae4k6M5k/mTp1
6yEM2julJdHdejUYOp2qrNXWyK26nWK4qBcoxPTHSf5w3vVUeiCX7p1aCBwnpXhAAthvimRuN8EQ
zA/9MhYuPMX+asRuS+UsQr/jLXjc0BdC1x/te0Wub98a7rw3d3Ldh8H5UVcTUca+flEP2GF/HVmT
0C+0uaagaB9S/v5NOkWIMz04yxtkl+WZO4edFspyWfwyY1gl8pkqXapnlBDIkRnNT0ZQ6eq1ibFg
nSRxuB+1ob2oB7Mf0TaR3w0qNtwmLmm+LsAaI8kdouuqbJeXe8JfnbMI7K/KEarc4xg18OoOm6pI
+1eywOz1bJnda2XSXV/k0SzPqVejuv6Z1RQBR2E2ZIHXa1NSa8BrNC8ma0dyRteaNvo3NXoNOm1e
XTeBOdUjlDU12kfCoxPq57xT3R1kTkHypXAFcuJJJ6pomAkrCIVZ3GqzcwBbZlflzi+NbrjakblR
Q6d6QJ/P/q8JgXTaQ3LMhuD591ikixxLqfD+Njw9YyougekAEcqDqNuD/0bRGLTfzNTs7h/j/RNU
H6aY7Pbi8V0tMPWY5Lm0mqO68zvWH+f77NpDa1gjUWavEHBjJiFpfY5uveiQPdRpLzRQnaehdoEg
oUE+quGaLvr8KGBNbA1ZTvNy/YdJXeka1Ms1zdP8atTxuCV6gN6IWlk17GTx8UgVUEOWhtl89jxU
I4yO1tIhiAmRzYHyiTdUlMQXt6drAkuhuQTsgZjhqL8U1G22YR7nR5OgtWtndh8GXorVnLhQoqa8
3LHvsKjBtfNFeMST+3TXnu5GYk0Lb12QaA9Y6AgGGXvtwe8XgmhK/VExDBLfic5RTHl0NsgApN1E
3oo8mmOKtOpInSNv+NerBA+DH6Z3tPn9w+poTgqfPvgogQVUsn09/tLPMKxJ3st3qtxM03I9FwO4
bkUaosGkUbTGmSSoS8n72ypmNDNo5kJkwmajX9UIo7g1cQGW2iUPOXJSCViTGvP/HoFSNVhFA9j3
GoKzaWX5jZjuv20AFt/d58o8LpoDWLQIBi7jFYYlXDUOnTeEkMmhKZIffLDdc+LN0VOlfS/jBruq
VZfuvgOADlUJPf5EQNWmyrR9r0UbNfb9fo+EJSJQNQAduaN2oJHlPk4RhSLPDZb3dp7vi6Qmwubi
XhtZbRnqUnu0PKLkghCojKu57FoiaknVSHxQyiZVPVUPM5KD7eiJ7oo0dyIK80vqm9Y57LDtdTDg
9hkZomhV+fMyI4mvfU3B0mUMVKdkWP29pFMtKI+illKJ3nnmY6ZBUUZVAc86oaQIuK2hjvaQtMMh
Kjp6lhlW1knUL0w4rLrZv7IMwzErZ1g9s15619IAIQ7+m85tfgLthLpbudjvHJUxJRlBDQPqoQgY
lDFmXO4jQ+icfdeZnvJ82lPvKP7ik7ZWzDwwFGqNTHdoRYk/oVHUOn/lUP14cIAwV8TIzJbL2MQ3
hGwdmv4ovqlvj21F/9xSpd8I7ljm9aG/6ikaX/l3TmZuPtoLsbld2RgI4iXpRbOS/Kr+J79orzFB
fad4Qj5XJzrkt9TzLoV90tQyyO/ivWvFBN6T8fNFskjifgafWFrWWl3GZZgzQ7nguloD/nBI2C6S
tp3dT+Itj9JH+Dp0/6fIuFdjQ3p1eoPDr+on66Gk2ZCCvPmrqLpvqDwBO5mWsaOVce+lpFVvQOBA
symnmiSOjZeKMpoEaR6zAOpLt5CQItLuOYw7NDyyWBM1tc14lOhAJu1nazA78zEJIW81cwIPiEYf
1QNnW4Zp9FoXCI0q9CxcT9AU7ldigxdOD7p9IJKvRYD5lznhK+vTYruUxnLWsCRQ4ke1X8sHf6DL
cX+KTOWz71J2sULWMbOq5EXI2DdWXQjU/q35XhIGSqya9bPLuzUJL9ZfcZ0i61hE9WTomHlL/BMT
aVH+fumhWpCmKbbZSI++Lel399qSX2CiLgdyU71NTx2IoiibuEYu23P2V75vXxWuy63yNZvO/vK7
LqewdBauP4KS7hXvItr6SFVXiR4bKAijoNp4rt1uaVezIWi0+oNFngPznsFAsS2q1kPLBYPl1FH7
XOrYOM+JVJix4aM2YIXXrAizdWTZznUs9Vsr73kPpNepsAm0HFiZJ6TZrRobzoYjQTCsHB/u2++U
TdsqKgIquFZIG/VeIBEOuuqMEuSvHkJhDdoO5QqOM0P/XGiUvyrNQ+8srxCns8xDlSzke2bDGsN/
cOiFN2MIsXZDQk6AxdW4jvoEgelc5HvfcryrDfjwfkR1Ec2tai7N0RiupUb/pYOQdIUK+2aR+tsi
9BXXhmRr1btDBG3fBmrs5OpU9tnG3PIYaO3T/VU6UcPJjzskhKEkCQaSKZgOrJnthua4nQziPPoZ
vkxrHPe80Zt69vv876ewSajoL3pE+WLBTNSqRwzNIShBC9dmue4FWL62Y5VD6Y8fUS86dYDOXTTh
WT1FfEcO7ciw3gmQLOTD5TRUH9RD5y5MinGkwSUxzH5/f572+TGkcIzhja458t4zXs32qZcPUQaJ
PhLuWROFe8uqg17U9lFUbsclC5k2TiQdFzi1Om/HYBXrxvna+I52ErkmXr3CRIrgPLf90h1/X8eq
LNGTQlMVOGjK2s8eBTKyIz7eCArDUjyR0NiyyJ36b4Rdr+8Fo6WMCD+hdbH1vmN5am6h5AwHi4MH
1CBtctaO7kBiXixH2Do36afLI10u6d0UqJR6dWji8KjDAXe/VAZNbpNWKPTvCddI5b/gALtD5Lqw
OuuwAh7CMrzQT2G7i/H9UMWZ23xUSB9v7aQf1F0pFAGqiAqW+ehWECvzlYMl4Yb920uINWqsmpzU
24Xpsg5AnHpedSXUk+xO2UCFfIUiicSmUyJJrTlEeZuZ6wHTGmNdZwSwI7gJR3U/Lg3prImYl21M
JDlWgpH6v2dDMxuOLmCpK2GpHmkszpPWpvVTwqZ2bsvmUzI5L0jV6Puns4XqYm6nXYc+aK0Avorn
q45+v/D7XNd4z0NV1yCsAu9qBANof788efk4UICR/58Dqudq+t60EqJ5hgHUk8/+32/Jj/QLaJqT
+s7ycBSkeGvRxUr7R8ty9q47NY9qzAgjqkGePcjIbkw4axF7exAdzSMTYLLW8TjReQSRtMhKHwQj
/blqMuNZTHSbqtQxTuqciUXqQad6r150kiI4Z8L5y7ThvHhW2h0FkX+vE2SjXWKY+lY99b02BaAA
Zl89NQEXPvqG+RhnhsHaFOV8MbHXnB3n52iZFvkxoO3UQxv+AOU932J5xp+c6Jok84M1+fAPDVIl
EdM1+m5zr8zdx/M6/NSaGOSxoTFyhC4GfFI7w536EHJ0V/gu8ZXcx9HaH58qXCe/PiGIA/f7ooCy
Qk08ousFgEg1Lmnjf6079xVCaLxMK9L+mrfOK1bJYOpfOtop998c4z7YKkGC31A4dbAT79Xvq6cs
0oc9euvhTKkzOkT2eI5FpF0V1hB7b3lxyZatJdUQxs20Eyn+3r9d/Eb81ooF8AMtv42aDxrHdK5J
2T5qbmhdiqQliV7OLeqyVg8a7mS/1b4YhjUe1O8YZrOcFzH81DVf7GlwyBJn2UCvcTM7hS3sxHtE
rs1bw4hQ6T4p1fe5L/fcc0yf+zHCkHGciYQpvNyA5CbPtRSC1sO0mFv298gK4jY+5lCH0k5yQNon
1G7lU35Rx+psXYxAkk5C/kRp9dvQyoFlFD5bYDh6rkG6S9VNyOIjU3tL5vyVSpz7PUDAnLb68glj
yGapWaSNuheSSUpHqG8ssCMm9HGdKGjyHsgjUqMLDm4XJb/AXoE950kdNYS+rts+2ndz2D3YFRHc
puRm4WbY+PYA+nJs+QLlSgFHBImACxJHdY3FgdcSWVSIs+51wz7wekDfsuwqJ//aKVAFdzGETF8w
LY9mkp7ciCSikb2ENn2ul6i4RLHMg5C/E7bjFht+fQJOu/ljiFWDbdwNyaWEW4bPrd3WtqjI5GQX
OHTndk4WtPRzRmKG/xC6/RO7HW5fDDQYMaaAhf5o4Rdhi7ICLpqw92cWlp9u5OAfvH+rJfbUk+/P
Ty0+usv9H6DExpo2Cl6pGdvXuke3a2fhIeJD2iNhcp5QK6lLCWySdtCixkY9dihRvOH05oTdYUgs
p4NGNvmPOGru/Q3V0BichQlZSUO00ukP6hpVK6HMDtFxZgj4TMQg+3sBmQ13eZpCgEr/Xm7H6Pv/
q+2UX4hYNF0zcC3zj2p7FDi1nwBfOi55GnwA8cPS34mhf5gT7sMxQJ9soSBZYcrbFwjs0OKCr7ZY
6l8jlsRyD0SXGSZin1KQQmqWtC0DaemKQxVw2WZeXhz1qL4SrjPe1ClqgfXOcJr3TgTipE25fxsh
xK3cVAQfVuF9V/8qjs6ITib4BacaTlh7oZLJGozrAvCCjLFFhTlQ9eibTTYhCDS4Z7bAX300ICRO
gWuqESCyhG496UWwPkHbxE1fk+dslc5yI3rp29jQsDUSi1DOKf+u+W58TElrkovq4gbH5QA2NP3J
pMIBDi+q0v6WX+5PJRk4e61kt6bKS3Flv0MAbo5qf2tVpPr4dCYydPigriwGaIv0W4zZOInjQryC
JHz10bR+kFxEaccuXW6zQjCO0562vQi0ap1Bmaoxf87TUn2uUnCLGpyqKvI6+H3svO1yrG8CBILW
Cu1STsWrFUMmtYfsedCIMw/kwNtkdBTAwY6wP5lSqFDaL31PGFYlxA9fZF/VG5602ttpOPWJK/W+
CnyL5x5LutoZW9S192EKZ4bcAzYVKOE020+2U6FvW7RzW4eiFLK+Gia+l+3u3YFc/6Yls7f33ZIx
tLKH7VJU2GNTv7jBjCRRW11JM1aMZx+7bVoZ1RVL2RfUu/ZDI7qADRPqdV8+9RoLDIl0J6pXcy+0
SEMqca5p+cVMEWBjLKfDJoe0BeLbLowxLCI4e3cHZgl2mNjh+inwttWo4yOVpXRjD3zkRyH7XRVL
5SfdSYDFxe/QRm2qyhQ8WmScyMTDv5Kpulhlpj0Yjse/BstDyiNoZ1ZlUMu3iRtYB3xv5NNnL50w
U1cowXvos/tx0f115fPFggjrUd746N5l2ykvBuKZMt07IQfEgJBa+QaMy/A1T8WuoIB9MXQ4YDXW
kWqj6fDPKRQ/KpVAPfk6tdQZnv0YmTuoQjrJoHQsMlJUL2E1IuWVrYsK5fTMGg0VwXJyM5/QcVmw
p9e5h1PfHNwOObHm6uVrFvdk5QyWefMXgJfdiHw/ReAe+RnyP0lkpV6w3CIg1iltCUr51vKqus2G
1SQPi1iao+1W3GUN0acsZrBGOUzhaOexPdJ9T/UEhRy6bK2y6aj7BOtNaJ/XwFCzh3s3qG79Fa6o
FVg971NQiueIsfAhyybgdK139DSQL9HkdTtgh+hM5GJXPQgqQV17/vdB0fojAJA1heHQxDN0wM06
CXeyQ/m3IIgiCgeXSHjnWHrOewAOB058AicGBSQ1pmXluNRtVIGxojK1QSpuHNhnngw9cmFOuOG2
Bju37HHCg/ZJ9QV5s/fTTKufmjl/qFXWKDL/JJ/V2kxQEcJMzZ8/NDO2D7bHpGT5ri9hcjAfmzL5
HwmHRiCzHf/RYw3AXzHYW7ap+wSL/vEX+iZgJGGYwfE+pNem+wLAqFqlkTG9B52UBuYiZHODmFB9
V9QbaNgZOFD2nnWZdaN+AiKzEOZSXlIAcPuuj0gxwnfH9thCWNk2AAy7fHnSGuMlSfrks046KNoI
lOGwrvf0zDBkLCJPzngOWIkimnqM6Daj9OblxMHlq5GccrKiVqCifxqQ7q/aXEuflljQwMg7yltz
5+6WcHwHMkX4i0xo6OGIzEmWgCxp1yLLddYoLFUvLQx9x51e9fxz5ebGIyYYbCMSsG4GDfwXSiYn
pwGzjfy03irg6py3z5GDabmaPP+SzrqHLZyj+L9HKLCyNSKGZ1WgU9X8Lo2YkGowEY1hPphylTF5
bXcQjDCOP3xvTZd1KSRVbUt+ermxiMLbZ2ML/jf4iVWEDR4iGuSLud9BKGKsiisgnVoaXvDrentU
kghB5UTIgphc6OBbQF1dxRCUMKd3OjRa9O3uNoqBaqgjjVyJx7l03K1l1p/RkRWnUT6LNc7beHbX
RuLvhKSdqv+Qwnu0ofJZ7qJp3qkim1ngqGsStDo6ItP/SMjvI6JT1Dm2Pa08hTrLuQwNPZ4iCvhS
d+lnyNF4tzcAGPmmcfOSCA5uvTNAFy78IQg+pfTX13FLyudsev6HAfWIwoqHSBSQ0RavvLe9Txep
XVhXS2NNyeWb/CXSv5Bu26upWX7SWnWOcz/gpzUDcmNQnqyoweZP97eYOQ04HLUjaLJm3KmVhjbR
BCCAWZvS4nW2CbkbS1GvBeX7g5ZW4pHy0fZ3CcyJO8prmQ+2bKfOpqX5rZ677DzLXB6w7Yfcyu2V
vyyI6TN6L1hTH9h0SdbnXtVjfj+oQk1lIjCIu9E4mWpqmcFHUBCZtP8xnjn2H1GvDGhE/hJAbntI
3THpef8c0IDzA7/r8/jkCAKN1o6b/apC6Xk5bEnsnLeRKMdb5y+AJoYOcCD1jcDCWFHEY72noV3v
CKsAayWr5fdPso3dbJ07GRYD4H+QleyhPKvnIzfzWskFAVQYO8+qgaZkDqVdkobWBhq8lyZP/fVS
YGErhvrzKC0H6sFxP+p8Sp6cDsOSlSIs6vwGmp2V2ccZ1R4O41eqVVCqqkj74TRXrS+tizGCMK6b
ODm1eYSeVt51ltdXdKQC/1MG/XMGLwW3bNy6HdxsL7b+Av/ZfSIH72vpmMvJlvo2pXmrE7s9OMix
gpAsb27wq++57MZLnwWdPTRQR/v5W1qCzanm8EeQjzicNPIAonCkZSslZrYDyTY2pvxcLBBe+PDi
cx9nFjI9dBvqRxZDw1RXQwFppKwqFcUBToYPtg+E2diZ1qeC6BTin494PMfPVa//ACk1fgnlvVRL
w4D8NdG35sXN0nrlDbO9NzIv2ZZuPV9RX03XungTbGJvbLcJltJhgy9OtCE1AbtL3cYvfpt1aKTG
a2o7bNHKEzAn/6EskhLbJOkqk2G/qzuFadJZuzg2GTE6hqKxe2ra/lNtD/P5v6fNtECnnen4RPAx
RYb9FjsO4YCBmLfOVB4Va1jBlUtYT3QA5BLABsL9tzK05XR7zdYaoq3+E2g1ffyaeuj/iVq83JX5
DmSwEmUg7Gz3lmIRn9tMPKR2hmPcZ7XrawI6AoxUqFXjgpN7NOVtnwCMw7W4mVyCQhSJvJo+qtD1
1ga+zZPf5wAORuED1lR3JOJL5iO5lSb4EOiNFrzEdIuJseWGIaB+YzfOSHsniF+WDg1IWH0q+vwe
auI3Zv2Yl+kra79xpXZXY+Vb7DS0io2qRwR0mhrjRp/tcdilOTbMPvM+rLacP5XCryTZPDkVqTHs
VfurGTpADknjYOjzViXG7jkbquciGzRpprQ+JnY9gSn0U6phoNcEzFwxaPUxpWWKHYgNPKDL5kp7
N/gwgt2ydM1JVQflv2cbESxdkhRVWNN9ci4yF3OquyAVomnte/SAYiJpydRJMVc4wYcP9/mowpn6
ipiNGKOyn+GjkSt0tVaPKEv5HaMa9aP2qCXjq2poqzdTQqhdIfBtwIZnD8PiEJMh17FpWWqQ2N2X
vHUpsOXoSG1mtpWnDTHL3WA42EttHCvNx/TMs98/prEQWzlmNZ40LGS3MYguDvLglDihHxXs0zmL
JlhU+LbmbsjwDzHbBFXpXxtZ0nW99jbVWX8p3QXT4CRuapuVLZp30NlDIJya8w9A3za0oC3XS4ow
e4BoHVYsGuyuOKIj8TYGoWo1bY7XlhosihixVS1C1Y0fInZrVFfO3gC+GKwAY0gM/V0oi0OatmhC
GH4ph0TcvyvRhcnDyFCARkZAqiTVoGrm4jil4aFFklIgMfetfS0ch7zgKruQQoVK3cC2qdOW+UCg
ub9vgUaivA/qfeT0ZGmaz8WudAGvyZ2WUou4BQTTXnBL6hbWaMhz3tv9d9M0/La4aL07Wb7yW686
NUPzntVBf+0wQ8HChPbG5uVYyjeHdQCoder0iFm7D60ajhG+zzdQ7f85rX5gsqiKeBic78/m5qXu
AF+mxYNaHqsHqNYFYc/N2idHbe9jfDlwDfgrr4v23kCpDM369yHF7JYP1crkWn7Wo3e1zVFSScYn
WCz06zdjz3ZIlSNRfJjryqvKPay5KV2rDsyUV8YpbZEOzItZPxNtsGurYEQvFxk7pYKMKLDuM684
qs1VFUuud046eGc9LobsJaTOV0P046upYfawXRzsPhhcf+x1KqhEb3QjQZ5E8rTbe4kA6ibWl8TY
WtlyoCE84hbNcdaYuYDFvzhb1VCM3+a00eCR4EPK04K0ez3m+8KzQAG8vTWlGFBJztO+jNt+M4dN
/R7F33U5/fXs51e9KMVFaOHZdSOn2zV6O+9to5x3QjdZIRJVcxCyW+XUQ3+sHDteK5GVEl7lu86O
fd5k3F4c8vvOGG1fonDeNWPUn1ULmOyueqOno40frLKuxgTkeXz00IgdQ7kCir1uPuNbexv00lgR
OSq+wtNKWClE4qBcjurB7cbwcv8M7Hws2Oejl4FnJoMdw9o+R3bWXLDNUQLxwAK4lGQGw8xOanFN
xCVfMqBRWzBAqb6yerAtkHPqnFJLeEPykNcE2qnP1Wtybq9grt/bKBTHySuQW85DcwSDYr+4QmuP
LVs79sJQDdjIvttpTOxc2/6UB5bB2mXGyHDGXqLvrQqB8dgjUdWX2tsMGPTZyLKc3lfppxzVJkVl
ZhADOvYqJP+pCDL9jQyHvZ9E7ndoOt8E1Z3zHFPTxcMGvK3UXeLX0rh+UUdlE32pCv2ZcX0527ZR
bEvLr75qMeZx87VeAKMDtahXoFj3mLLGg1+5/ckYaXx47iSvLLu5eE4c7PwwZu1v+STgVAFSjjE0
zoRTOpAHKBn3nvOJdudwHW2W1d4CraRCFoDY2fbLc9fyxtf/vtM2/D/Evh6qTIf5xdID2/bQnsuV
69+22h3E8aQZNJNSi/zmIx2dkTtgYFvxyfUPdkQXDyNktS2YYjb2hFW5T+biZpX0ZbOC3dIYlZAy
h4RWdBNQAu6b7OKBsYIqskIWzZ8/zIN4wCszHV1faHvT66qnHhTs2oPIC891HnDRRN1j35Aw1KM1
3QxTzYcszPRa40dRAySRKxSel62Te9G1rIabyvckir7d+MTFnx3IQFuBZADlUM58T6DZ0WsNRkyl
DnGKZRXFFY1PwiGqKPt9UHXA3ruKcl+cBukp6D0cHqPhvKU12akexLldg9TzzS0ybx1FRGUIM3Hf
GhowK01QJIMOSEBYbzgnbID9jqVc8UmE/ncavw7CygZMNBjTfRR5I0YCJjJbLkAwb2x9mVF0Hy1S
mV8gE4zUTdVY1jcG+urQF80PY07t3VgEFPBiT6OoOWVnWPru5fcDGVAJ3qZeg8f8jxd6Qzx2ZIdu
LNNDJuDThlRLU1MLwv0ksMSUPiwrd9H7z43lvym9fBgTn5zgbaTiQ2akPbGVoyqcQtSSeBP9JS+6
91rzqLICRfhiDdR4pzn5GEooAVMHQLnyq4Je5eieo6mYUDARPUCvEhfM0kEcBmqxyDGy62ySzuTT
ezegs81NUS7uYxcOP9TqPs8+GSjBvg8xsIim79+pwbPFk+U/9RDKo9IGUuUJQ9s5RK2tWjFnR0P3
0+eqrbJnGqskprTpTZ0aHLbIjdORKBrWxrccsMXb6A4/KUnkP3N3TcHa/jkNydcFP8ShjRH4qBgS
tXqmxrQqnE4csT4dStRjJEzStgKy4MOZiOujE3XxtmVrtVF/EDBxA416hf9B/rlwuprt/7iBbZkW
/bdKEjew5ZkBlTL+NhoJlvXPG7iZnb5HauedhwLxbUXFE+wwINeN4+tQtER6KN0hiRETg7e/xY4X
HQK1pcf4Bv88yuenwJp/pJB4DmZkMLy7jf6aNNYrG0bGy4Rl0NzR0O7mXYHh7p7RlDQGdbcs+UpB
iDKCtKKqFz1iCh7kL8WSMdQ1MagxqF71kapE8dpUwLtcf5jOvYymTSeCnkTcLdu20P+qxsg7RnSE
NggsEbeUHgpoAnDqrTUHoIQojUvmjncDEVljHL+pM+68eDdDNJ/NEDPQ71Npon9G2jCvo5KshyIV
bv1wvzfYsbEfPnVsicogqza/50F1BCEYHZZXZdtUEGRnTlQz5rx6bM8RTE8UUJ75cZcENk78XtQE
5MX28uuB/nC1W2a294NLvHkhL3wlFcWtxF+DMeYFny/lTL1fQeGpQf+1eIx6JyaUvHWfzGTIvsR5
+EO0rfZNzAkyOFys5bz8pH6wj+SB4AyhN/1DITxqVVLB6tC1KDqgYbn8grIqbzZmv7DgQPj6+Nuo
k5MWgdeZ6td/vTvOUj4llms9jRX5hUXoDQ+tacQPpWuC1pYGs/DBXprnEknARcW8NXbiP1I7pFcv
U96A6YQH32OtYxrf7l27YQGT4xZ6INng7ZMXNMiG1WIvMkwiStOzLRhe52WcHigFUgWUFkq3x0vz
P24OFaX+++bwiMD2dBaUjo1vB0KE+0dzTW+Ttvf8aNrhkU8OBVFnsxtG70vmW9vWmjFR1hFq1L7+
lOlA1pXKVK9a4NTFjDF70Lrz1Jgd3RiO6sUkrRIa81q9QOlLUMpJISir5ePYFR9FlrRf6tcC58CX
aK6bvT4WoaylalfsWgMAs8p4n1r3oJwR5NyGTxCUOxQWXfKMA6beVnZA7X00j0s4WKfYgSKvjtQ5
dLkUQuS5aAbLQU2m37gNPYDKb5wNlsuWa77/PDlZ+FXzmssRynr2V106GYCoaLpCTBP4K4FbKjH+
8x8v62Nf4HeBEoNTCyV36JMmESTRQ4/hbItLbXrNDdQ2Rtm0H01FgGSf3LD/i/fBc/aQCu1vqHGA
8rhW8FzozKgdwZaHoRq2aitH8XrYlAV6efVUPRCpTCaRON0Xnplr+BcH8tgnjI7JjIAnZXl8rIt0
PAmkKRvb+3XzZWhPtlVn17jtvlpQK88aQXA3i5pkmkw/Etv4MZR4+BD0I63yY2TekDP3UQthaCK2
6tBpOugSmRG+AMaGojDWTyoeECHa93ywvUccjj+VC7kFA77j8iJvTMZWVFLPZBrhqZys8UiTmSMz
Ae3o0JXwK3RnbqB90WWfSYfTy1CYBDfM6ePB9eHpoHu5KtM3orbu0ZLJYr5faSd5Xj1T56v6WC5e
vvHGmlV4BJYEkMf8GuFvuVVN0bNQBduJVfbgjZOzVe9Tjxl42aJ4W4QnywF6MmIvNN2mXbNx8kt9
o576EUbYsQHtMRC6ODY1nHZ9SMbDgB92pd5aGnTTttcGc532HtZpJ56P+anCdH4XJ5Q123GR6a/w
kgTaE59d0RS6q0iOhOohlwOjM6N3+Pd7Wi1I/3FLSx2kpRt+AM4C2KfsHf1twepBJ2uAbJh7IKaY
nCioZ+jUPrJhuB/IM1DT+vXUNDND/q/X26T7PLcuxmYl9+0HilQq03RRGi/o8x4wWCoifT796KV1
fzTyT2ZKjVLE81ur4iMNMYPAxSuYkWJG7ayz9//+19myEPyPv85AjmT6VkD8joV3+o/leA+OwDBG
bd5NhaEditDPTkURvJQMuGd8zz99rduz/3S/h2XyYSylToyyBqxnmsSJAphyQxgGqVmjGT9Kre1L
3jU/l2WS7BW3fGqleBPOHjo8MCuqd25p9sYcUqI8Ez0H9kdcGVBfhDLmZN6UHg7Lvnnjq+huvX4O
/QJrNKo5WtiQSj3LpmTnSZFTPgznXwqdgXqO4lN432sb4fz9GFrQ7t8/L8v98/NiyeMRT6nbgUO7
7M8BngWLZjo6kajW8kA9q/u6jEEMO6qdHtLQyJY3Gj08D5bqplXIT+zZrq+2lsfnBhGzrCA3L10w
Yz11O2trNcb8C/dT6OVN15BH28hZzSqgXNQlGEzCklLTDjBGB6ETV3rJfnFX6zUpUYabXHqf5hIZ
qbSg5KTWe32yaXF1nEACQ6Lo03MSvP/7Z/D/rxkXpKfvm7rLtcMy8I87ovdqVvgEdO/ZQJorAOrD
Nepw/FvzkvwVbVUKX13CCLVnGoasuQdaQF1DHrfymyhLiBpz4776botY4BiWwYN3BT6pwxdEWTpx
5Fb9rI6oejTPgJXhCMijUu+/3V0qXjs4K2QrMCqXEcuhlf6IzWIG9mlVT1YuTr2B8C13pgIVepZi
x6nPVjmGzzmQo1tFpQ2fcPKlE1GwTxgFtvDbki/JRAM/J0vhf6ydfbk0/sfN5ulkXBuWa3LluHhe
/zmU9JpIUsOgo3rf+5YxgbPcYMMno9bPCM/+j7DzWJIbWbLoF8EMWmxTy8oswRLcwCihtcbXz4kA
p/maPfN6AwOQZeyuSohw93vPne6lZXWfvKJ8pqmVEQAZeUjEBp6lGXEoqYoT3BoYENpEasq92hva
VU3W+mns3oEE1y9ylOAG74xSq31GivQ6QCPB6D2ZyWFJ39V5Lo6ZmFQpTZbSfxquve9vmuUpMxnb
Iy5YfQndg6sBqbRvnmWjCc/TmWsxvNHss48xFAVctgXSTIXJRlOZ8zf6RyBEIXDYZd5vwOq0y7/b
U2EBABHxR+2MYNDXz2RseI+FHq5byN2kvFiCilR960DSQZQWS0l8YsaOV1y3J6QANJ14sRDzQO5c
POgXJtCERiRJdRSoiF2M2mxji+o7SjUdmoMAk2skhjoVL0paHNmLMrr1Uyzis0RlEAZa8y/PBlcs
7v7+9eqW7drURI4GGkf7ozIiZ1AFBR6QEKs11SXLp/Hi2M647OUZTPzJwif616lSx2BMXF62ToKg
vlLPNWv5Pcxm8DN1Dftm+99lqWMR23kY9GhaKh8v7vpjbfZfbKGR9fPAvhLpIUSzEK6dqzw7417G
NALYexBNdh7gnp0sBtdY1BiW/QhT2Do2QdmeJuZOKqE67NK00iCr+trGAP6VzhA8Cp+MxHT2vuPo
pTpL0+kldCJj53IrncBEKg9eqijrTlHsz1Fgbls99r4zs//u6BWDCxjtm9TV7PPIhUpTGbgKWu0z
bEX7XJsJAnO7pEddhgVybPDEB1elwye1inI97wK4Wc6pLaBflZwiFBr8gBu+RzC7IayXxXM4C5c9
oa63qCAdNKuiGs2mY56wS3j/8ta0/z5eZZnv6CidVN4FluOa/3gLxJkX4LGD201sJv0lITaz+hzT
qwraMdPs6Sz1BLxba9ql5BnJQwVl5kZhabMtWqO8l82LtJJXWTceS32mOW2OlrOrO2HCHWd+B9RK
vkKlTTzvbgpU9RO58YsXrk2Mn3GN5N0s/eHmFcawGSOiE0A/g3ELxuk72jPmDCEoCDsITvpRLj7k
NEZu4sEGH0yCRBZ3xDd2TrVBXjw9eNiZSIT3SzJ+VZUQlJzLtpiSK9C8lTdCViWGqKXxO09AW2UW
O0lLHcqFumf6+S3KB++nlgz3STeyL4UeQBQmIO4VrXfElK8cHk3LzHZopvurUQfewUna6PDf31DO
P+9EehSO5XkGnXeHPuPfH7SQLhTdT/pkX5QAVivR5itirTjGnfMlFp0/uZHn42arjK+u6z0h9Dbe
uhHc3Oj2BHOLB07Bbb6qSA2Q9yVCijWoAuXNCyhXAnVMdpoghInzc+k+kA6cIFystYdqDrQHJ9HV
h4zMOKZeQb2TH8hz8lMrH/VrOj3ViMaOjlq+NCTewH3O+SKstMRtNoq1b3GyBoLsmUl+zzU3/Gog
k6fxO2iPXSwU50CPMp+0qr8De4Y5P/ilo79gAPb2uTe7O7mOtLTzgGBwgxICaq1UFTqWsnZzxd/J
QybD05EsRRoqeXeUBTkdUZoF+HgeqkYvH5ght+umC6Z/uak88x+PT5iMBrJqB8mCeIr+/UsDmsHD
v9DiPTkozAfxST57iKt3qYrlfrk/EJZ9ZoghsFvUUbTAv3X9i+z+y5YtjmNjnRi9sTPa5CMSg1ve
V8PJN6N0rVgkAjW+TqCXhgYzhln36DbkP/sTfUKVdYIUXiZe0WxUdCFH/gCIZ9rx81CX6s0ayKsd
QT6Ax1HjJ6+CWZTkQXuUh3IztRXRmFl/d7K0hS3pacjCIDvKzSRAj/vCHc5ui2kwbVOAQVrF1UkH
C8lrlz4NvJH3jlPp+2CU3LfmlVz6fKXoTnarorncwd9i8SBALnoKa78zi+ZBamelPqUyMFHl0CV/
a1holvAibNNunzeefbfdYPt7XDYU+Wf0ndlhKCZP2zXMj5tEm5+Syv7CkiJfDABMCr54MyvtMLDe
1a+MOcwvXk1CuD4r4ymsnPHJK5V/kSljI/nb1eCSzuMYlup55PCYHrXXH4UJCoTRy9x0OEWOEZ3G
gm55RRR0NDwGE1ogyz4FIfiA3iCSyW7z+W7D1RdBLyLrtvPvwoWKsAepKXD/D7lXROq07IV/nZOf
jg1/zN8/FyT5N1Yg2tnxiuky6vAI6qSuProBvUNt5cWVqQSyoMgnaZ26BPmg8kpA7IhWiaheedgX
3nywNRjP8hB2lkegTPQdOAkMXQE1bKHDbxCl1gc57e/lYe9Ue23+nsq09VJpY5r9cb6PVHe8y03S
EOyChJLVskFQ61iM3s2vMu/Wiz3Mkg16rIi2kzj0GMWR4qZrxxTS+iYm1OhgxGP24ppDcMRDB3BU
HOam+cHbrBgf86p5gmNSX3wnbS5yzxV7NaUxFCCouc8E5Z30Ju+uyvggL7Sh9eOtZ3cdMms0B5rS
6DwNiTCNsz45qrlOS5a6iQFPZvfPVQiyW68FGIWAx+c+aFp8CWSIAX+E/GYMNDOQFcwNKQvy35Oy
z4yFzHppMWr0wRiwmeluMu3kHM5G8eAPWA0dj8u8z/F4NwQFbDtcHAuO0BRC4dAjIFCeizysG5MR
NCSv9AV5s+l/btoQeLDfFid5Pq6xRuWjqx7DuXH2zPNbpqg8F4hrE3oMcnoHIdeuyINVs47QBR40
I8JZcjnrs5Ib1qsHagp5WvmRYkmnN64gHlBKd5VVg8iDMIx7ZjfxOR7cFxDFZruNxTXUDulNdSN3
o9ckiCq24Z95DPtnuUc4rXLW53Y+i7QKpEsrZ6xyORFtblqRvra9ap3AAY10y+jfsCwatq6tlYj8
aPHoPGW38tO5K52LO0WCgEfXp+oTnYiS6g6BjZCR8UtINg36SLc9Yeo3nhy//pk0qX6JWmqxsfEf
K3to3gtaSpvKnZ2HTFV0jPgMvcOpece3ykxZuDqNuuGVb6RATZtk3HuhAcqDmc3Kar38QfHU5M3M
tpJUZg6I6YkyRstSRMY1ZVy+MY24+ujL6NT7nbrLs8zczAJiYIdRc5F7cqNqYHAE1cuPGv2Mabh+
7ckokRyv0W6CA6LibBc2jXZSlVLdpKHDuC1o32Do+vtqmOt9qk3Du9kIJ0ysfuk6lSDeKlLPoIFX
zWiQxzOEPhIBFJ6/XknTkGUXPTSYTfXZzN9C82FOo7kz0hwmYYmhk5WTdpnEpvDzjd8o6GMHaPwq
DwV4rywz9GJ+Bq3hXqaAi4HhppQHxGVwcuMGJVXSnRqsaZdObLIcOQBLbHcrBRr+mJCNVzfj1pbW
o5wc8N8fjCjHtwNmk1tMRwZ+WnJDGMZ6Zgb+AwU+2zhd6Z66sh7eNFKPko4o3b5mneC7XvxoJiRL
oUD7NFmktmE17wBaE7dK7In9fVtavfW9HwjMIhnDThXjzSXNbB1S7Z/1LKFeg/VBGnF1AbjCe2gk
T9JiBvlZNRAjJL79vbG0SxI3u043D7oZIJQRBoAWxKKOfAA/IWGBh6VVS7tjPrN48M/LNKQgrpqF
UGefHTryh8AxbHrnY8a0ifl1r3/ynGk/Yql5lLQRfxr3ceIgmLfmk44KMlyr83PFn2HzRxcm7RwI
QSxnweOmKp4V5K2ItnGZNN2OSS4K/bzFXNBNer6W/a02zMpbWHGBlTym0mBoXzR1JUFxbc34kEmV
evUgRwNJQ3cXEj/EbJisTzPMzo5LTIIU94FbdM+GVSA8c3X/FjRo5CujwD5FfRF4mgI1XX9tgMws
0jsFZQA2RjLXUbmZKV2DWhibjbpnmuoWz7pQG9ZWh9lFsi7DZkI104WfZY/AMFt4yNxihfKs1Iby
WvUktepD/RyUZMFTydINSYI3jyrvWpE+RZ+h856J4VjbEGCuflmM58DRub8c51rUQT+vCrLszrUc
wrlF8iaSVy9pbaiXpAi4ESbFXQcWQFHqHnMjyxugde1lpFIG7MZwRuu+x1W27BR2sWs9f5MmenqX
VpeosR+gFaT3PIcL2nae0h4lIDHoHLEyTuiWafpbn/i/AIlKHsR7xzPHdTrb/iZBt3edgqm4pICE
4L9DjlEivTuMtkA8ICZvcB7u1NSa8ePyYzw3W3QJ+gj+Mb0OQkQ4dXZ7thXTXklzi9wUtuOcNcTZ
iKWVNZURoRklDS9ZNISZtul9HTkniB7EHzFD7DvEMWVlYb5+nrPpSVxsH0VG/AhQhOhJqdoZJqwb
wDmZyEuc3nSsFSSEjrjPCD5Zpa1ZLqAecbMrFjDlvjfqm6mB8yR7tP6Qe1rq/NqT5wa9DHjNfuad
1j/2DCGuuk00Xyh+b0rdn04wQl4nTvNox5V7i4Bs8Y/p5UffcvVnBqWITmX50MnRWp6BHKhSRKWa
jq02cJ1bNwDNzIziKMWmpelkV4N4dd1orORK7op9m4X6uO0HUmmSttsyosxXOdLNjaX29WOv+/rd
0vc9KOCTaQXfAanAaFC1YRvj299KgIOZ9fE+lyqVKqZfGnXpvKp8ldF42zeYFTSIH1XRgNaNp29B
KvJKVH+Ge9lNzIepBK1Qb25V1qsX13a0Y6QmtFADnVZzSTpRr/q/hiQiL093dQghqfO9KsgSDrxv
bsmazJ0ZraXMuzdT6Fr3qTY/5DxknnEB8EbcT7PRHsrAmhboBCTe9qkJuEId5xj7JfEOPm8ik2zD
22iVhJItHIE5+xz6zqueVfmCKJac4kbNSJViujnad5W36YWYhemS+k6+VRpeHkre3KsOCyGgAIZt
kfnQpQbszoDlglnGO7yI3sUbwKNEk8ktj0taqCuGpH6xqr46LACCmhiPcw6hX1K0LYrni9zYZH0u
ZG3XGPeLZsmr5m++77oH+Zy1PRMFtuzZFZ1xHzJv+//+G3WkrbvJgk5F/QVjFN9pAHQK6cmTYubT
p7yJv0wJdHKxE6i6th65so+yD9QAnNAD717ZFjV7UI5HhPNMpcjnntgp9OZxUT8llp9tbZtH8YTl
/6Pk7zPKRkjb3WYzD3+2k/sV3d5w0uua8AixfFaDUNm56DLX8jDNXJbP4oPBRMKSiAW3kdVU5f64
n9PMu8r+lDrWJGJ3DtHQpvFFLgz7McgIpmw6KFjC1mcb2qZLMEuZMfpA1UKuYNb5O0lW1V0rYvWl
SwlzFc16QlwXMqaXEOgSlIztgRvvpIfgD86DPEcmGZk9XfjzvzdPvL83T7AZmY5l2Kpjq4alUXj9
WYdrZaF0ZZUdF2//YJkNeUVRdAusGmD5X3vcBeFyjvpyg7el/hRimveC2P+khmF+I1EL2T4j5cdl
WVNkBOUOrn+eqUu25jxyBdgJKyl5kvhqDTZgsBQ7Sl/dVWLizhClkQF2ox5sVbA6LMwYF6tlkM+v
GiAmUebI0qdPkxkCOQG64luT55NpMq526H1GHDQ+O4WW7MxerS7oCotzbRvuLtby7Inn11ORRK+m
5fmfXJaIDNrYIxYqXw/49q4tGdibpD0E3GAvchM1xGYHtcPsUZzTfdXe0NXa4rNr18psBKC92Mg9
PdReK7q4115lYqgO1oO8a0j5ehuSAqata0G1Irig1GaqN1cFEWVaLasWL3tpBzyYdvNWeJa607TG
fJjFRt7lNnqbY+wkL12nvy9PRFZC6k6tnWC1PNXqOfX/pbf2p/7HdnmuifkXkUemaauyC/4f89CO
+MYMAlt/tHrTflhWIrW7R0Qc3k3kcCCEtCnZm2ES8Ro0opL+Grlz4qFLlwOMoEKKZDp4RH/Ip15V
ChG3XKBkwRifF0ziwqSyRlj+nVZ9Q31dHmB3M+XTFfK4LXVR8NUMxk7T5L1YPeE2ywDJwk+0Hein
JfH8JPsso5MhH+kYNIEoISaiBqA/8AAeUwP8SGYXb+UY2GtCTItTJA5xcjw5zeDebTL3nv/7/eX8
04rnib6xyhAIMo6l/mHFawtFgQNQpKcmf0YcW+wl90BuIsCgaKXiuwQjgJSZdwB2CSxW6/e4qML9
5KbKWd4uWQrPRe7Jc4aXz7tl1FyHbs9qxseQNDQhcvniZylcXItZW5yXe+YYX2o8yaeS+RDplXNw
bsbKO/Xi5TEQImhlyQuCNpavKCZPoYGYHxO+uy0djcVv1tN5i4LpZMWkTMpP27a6K6N1mi0bt6Y+
j6fRbfe+xbCKFDd3LxSMM5lxUa1s+NNna8k9a0wU0yUtRgxAcMq8wFzVegQkBVc1vgjybhq32S+d
Z+AgDwsrqfLnFLnPhMrdKmzWQLD05fzHCfrhXzqTWD3++Z25huu4Kq55S7Ud64+GctMXXT/mkX9c
9LFJIaS95DQ8tn3WngpwhTuzcWKke6mBCzRL7rzrv0tZDhGG6U6dMUvKwyxVHxiDJQ9eQf0v1VRy
WD04cbkNhIitVMevmVkSGynADaXmDHt0XTmmRHR9OuvdDWqD8GLjJVx6f1r0ONp9dk1wXz/OhrKW
xGuz87Lnutk2QQivJqv6o/RbtX1YP9rNYr7SwI6g6on0U2MMdP+MsD21pou8A5v6JgEhfyCvI9pE
gd5d1BbMLs5nVr7hyHJIIhfQptirqYWbQHZdQphoO0JZK8KjlibFWurKSzWrnodkk/YpWcpaJ3gx
hQYlRrSeEkaM29jzBYaL551Ol/IcpgTDOW6o7wotA3gvi6aoMb+gHH3HCagfBhFsoRXOvmyxDvew
iDRjno+6NhDt2AH3wYsWb4AEpu/hML/yoLGffCV8lw2tP/pbTAqaLdw6ZM/4A5hejfGwdhVn2Dqg
HsjrU3wqLMD9kv4zg2LnFRcJZU+Zg6Xwf1JzMJavCBrsyiw7QivK7hiP6q2tsdqh311ce2eojg0l
xKy0NJuUqe42WqWQ+lhFJQWDmF3XUdVfdP2902Okp1GrrIqqQ8+z6suEdo14q5lh51OqJ4/y6PfG
NnqEYppRFTd3Ls5xp3mr1NAI+WhN88VSZrQKg3vVCDt4mq3ZeNI15WSJer3RGeJb7W2AEbDS6bsf
dKv2bqWhe7ccBPbNNRgOQsVf+u99PGLsm4wnL/FTBuyz9mzGQkKcmm9eZgVEVRBaqrs9YDPU9hi6
YTtvmhKVgxJhJgRTSa6LhMXhF2tQAYlGBy1r9aZwdawiy+mfSRmnOzTU8xGaF1Nsoj6NiLwhBc1n
7tubPDcvcWUiAC0Z5FoQcC2FFYK8sFzy2fZqU7YPel59ln3W3JyXI9lmlZ+l5ifNuOSK99IrNCHs
WD/rJDK8B8yTNpkDAbxxMu0h0sDnCKZf7tXuwfHhRCh1t2RJTJ6qQjwigllW5z4L2+VwjIx3RmrW
E5EOV90pnE98Lc0hrdR0r7V5yALcWkflQyjaH77V/QB5lHyKh67fOa6GdWAyvbXXC+AdMXQbU7RL
qFO4R1p4YylOGAmOwail5FR7xjQNB4i1411uWqOuQR2GITxG5ATdSNbssr6PQ521mZDNyI0U0GRu
1vAcgXO0dogveQsMzTiHDqA4pkD51cbBu6S+VAUNQJweUu5JEry/US1AlAborG1Wipx0nKw3nPqf
pi6+B+DnvmrKsMmFX7LJmxdYCe6bj3FyKoRN0amzU9vbxYqyHdZfg7luWU7bU3Nfuj0QPKeAu0Kz
2g9oOEb1FQqjkwbjnpF0dS3anHaO2PPEuYJ6Ct0r8j3VNwcxPqmuv39Y6eNk72n/8fO/f8CyC5jg
GY2EsdsomQOzoPSqW4v2/rHx3NdCNP5rAGMC/OAceAH1hOw53snwLBBC1C9mTK/Kc13lHhhWf2oJ
29y2YaVcdLptqxEP45rF1ESPOvWJxWqnReaaRvlBn2mNJ2VWH4q2eQ+oW35MQKW7uk2/IYWlR+yD
9KDh1O/lwycay+9gq7ID/g/Hn9sfuvq18+fkux/mIN+MsAH30GB+HP1Hs2rij6x5S8WkzKhbjcDc
Ij0QCnqy+pJoRk0Ar1Q13GcqbCv5929jgG69n46H0tS/OTWV1+8XVBVrG19FGROPinrTkyI+0ppu
DrFaaXcv4vdqO1Qfg2GGSwQZjZpHdAXTsSkyMooqq5suSDBBSFUW3EEUCyMhCcS/0Aq0CQKujYc5
IYAqHk0L/FJRPuCc30kvq2wPWE6lXJOWPuCefGKnNN/kP2CaOirpKWv0Y6bbNOaT7fKFutPgrhFl
rfJU6c9e21Hm6wqAqzzqbREdV55CEAibBUeUujBNBlO/JBhYXlOiWNLOiJ9zIY9VDX8Tabn6KPfy
bFYfJ8xGStrpgNVnYu5qcKJQNkHvL8dZlsdbxyrr5V//ORbWAPKomNaL9Cf0gBX4zGMAHCDv63vv
ghNCu9bCcqcSwn5CY/I9SAcCPdEFPXPt1D88C3NAPKX1w/K6GgI7ZlUQoedxHW8TCgtvMlTi5WH+
KrnmTDnU+TyuWBaozy2qw93oEpChYCS5KlrabDFyfXarNAKhRImCdOTJguz5lM7GOQrt4RNhgujP
Bph6PCOJVhfxIQ7f5SU2Mo/6rTLf2snY1LZT/8I75rrpHcuh/lqrZngxgya/+KZBevNsei8B676V
nxPBrPfg92ZwDRvHSJPTKNhOFczQmR7qSjGz8mVIszf6bu1X1OdvSozwwzTwYik/E67W56kCa2uD
3N4zQ/g01wxVq2ryEEQk2RE8JeNLNeo3gAKi97a0t5OdDy/BrEw3LwoFPyB6n3IsHPPojMyLOaT+
OnZCgzrMCIRMEnYkp4PAxn1pQTQNPVPZToXenUL45I80Hn5aFKOuI2j3ZpnfuhIOmTHCGo11t8OG
XY+HqgQgBfImOC9FcGo4m6xxza0Xm+rKcGqRuaTljLkZFawzFdjxqMY0ue22fI7JnjJL4mps1T+1
un7Tha2jrmCwo+/5FaSxmAc8uv+Uq8HGmWztExxhJnFpZqzK0GCAYuOZXFb9Uw6M1Op7UA/adg68
nxkrzDuZbsVBIX7vGJled3NT5FTMSPH+Or1zCoyZZ5FGcFs96cXryF8ZPuoa7L5q742xxurXtP3d
1YzhQHPQx7XZOTd7HL21WZv+Oir0jDUQgGi9UN8rrW5Fwku3q6mFDoGGZ8FQuwmxRuZv5G8oD2MP
KoY0K2F9rsX4mwBsm6xTdI61iWwoyEzl2pnzfGP0exoK45s6Te5jiRjsmtsAu6VKIEvMu02f/1wa
SQ2SqO+q03L/4LO39zgQxk9RFO3kjA5kwrRXan/eGX6p3h3EWRe49+3TpMaAftxIO0iZhDzXHPrU
L5ZknyIp7IMTje5KmW3vSk+OVa7Qa/I8yu+uQrJd3rY2PCUUi1XmqyKPqD7BAzZW0ptSJ1X5FPXq
cqTgEF/+J21QrnI9b6sq7mGrUmhFUMSSYA5ccMLZSYm2njR6W9Dc05NTQNS1XJ1ZUsGv56atgzLI
Tr/wFF5FyIrWczQqt7IG8u9VvveiMzTYatWQA1vj0p5d1gNZlmEfi+yr3AuT5tderBk9dFmKs7II
P9JSmR7kyKFNs4+gN5RzMBoHZu3+Ombs/Tw2s78Gwuk9y3PBSJDd4tBT4bOte5lGEnSYqYKB7jib
nhTgeHqPI2TsYzOWG1rRETU/w0PEZUoNz3s2S4Q8jpp9arzwRsjS/MUGC7M2PVK7w36seNWLUIYo
q9UNDDmMUmI+XwJBGAdzBmTEjLvLVXJWOG2rE1EgzDRXfRs1O70hImJCjrfm6Z/ep2pKzsybB9Yn
7vBhhPGibv3jJ0yDXwz5V4j74nNEwHA1RdpX+twWWd2ac5UbMjYsML58gLVqNdhe9tnETbqtbbzI
XYcwCt8W04aiu/RyLWsWbg0ib25Ysyf+lTTbs3QwAG8Nri2zvhUALVosVmjv5VUmrzd+jYIk6eYw
xHZ8iKqkOQ7qWEJFRaHrI6p8T5v6RpLhl3E0x2dNiTr+nVJ7Kbtu2mrznF8bHoKnLsU6PPivqfJQ
ialS35b3sNJcXtj+FdIY0iUleUGnJ7tWQ+SRfERb+Rx6Q8X/J73OClXgFSf/utJ7PGK6R4zfshY1
lHncqdYYbj3Gu0vAWaoMr5njTPeer3qlDLa+jToxba8t4543TbuNxF4gzsk9eS6o5wG7VLKZMjj7
kjQre8XejPRAnpMLm7Aa+OZwbB3CiKQ8pZr6u9dXAeQEXKVYoNVPHUaaRCNYjkDcOz1PksStVj9L
hV6rMA9PqIYiAq42jWEhtzXdJxMu1ivr6nwHj1c9GWj2bxZMGoaCtfMtf2k7Ergz15+PUp3VZjPd
EBX2wkJKid/ClD6jo/G6ELlnEt6I/sY/+ITSrdtQdXYIo8mO9XC6X7RbOzLzdoNiuPhi48Q5n8Ut
xIMwJnrbSSKgJaWPJ95wHzHvPsiBuhLPPHFULQUpC5nfHjrtA0PyU4JG+Qm3pA17hwd62QcaSDvK
sd7patJV6Lz5CbgKORu8ym2tacXdSLWXQQwGm6EzTxN+xHUJIHM/eGZ2cNNwH1N0/tR8ZdfUhfVz
Zod5lflTfJS4tNlabx4uccQ7M7RZIFQ+46AKMhaXEvq2LB8fM+XZIKzx0fY796nzpnOCQuIdm1RK
zPdsIWRRove5m0mWx2wFcnoAbKHq06pGQ7qau7x4wYac74i9NM6K30wXXTO1rarcpzKKLq6iGY91
MHyax+CZoguIeF0V14Y151Xu/d7UnZsf0x4dWZQdl6UbfpfsFWrZzUFi/aMxfVRZYf0FWVWzjsub
4/jJVi+yiPjRrLjSBXU2qqkRIFiUJw2w8UFVxnEVDeTXEtIcHsqRjoLTh8pnhKJrBIuImkTIC3kn
+VNswgdzWOjtQef0D0pJ0YRN6l0pspQRJVQ0y7btsx7OLyh/09XvVqLREr4ylzUzUa7AB0UNd7PM
7fhLjOCOMU9Nv4IF33RP2czIGemqGPyPNF0EKCtEtsvFWuUPw8CKjZWNwIyY9mNLZWRGFkBHURmp
ojJCoW49R2RKMxXYR0nSvGq+ZR7jtqMFJda41UBr/6/zWpz+GFL7BeM7itLFE6OT6pzG5ZX8oh85
c7F9lvnmvtOd998yOjdSV1bhVW+0tzZ6qiVvyEHKIz50Y5uNKsmBtFHIRBSeEQl3aY3+B7kRw6p1
tHOgmK9R7xl3JZ9+bUY0hFnY3ZAemsvpYLAqbCY6qMeu7Y6WAXm8wQUMXNIvtrimGHe28Qa94vRE
hyh8ji3fWD6ETdRtgsAb1nRKmfQHak961whaUWYHlE6sXX370AosIq+g5Dpmw06OkJ1UwXYWzq8S
lWILIZXC0OqaOL9ILuK7lqdtNfumMU/fK6ZODFomrJV54iBg0eb7GBrJrlBgezS+Y65aK662UjRi
Rz22mYkYElKOz3XR+2diFPxlTx4auNXPGgpz/1lKM6YcAphjpt4TCzFjn1Qw4pbanBWTvrVoRK4V
tfE/1zYSaGQxPyKvemCi0e/9lHWahKMFDhh0qrd5sfKyXL/ZqascRkUrDhaewmOfdcNtsGnJV8Xk
P4YqTgyB1ZUbIgbJJXWMDrhU9+tcbZfteVnzzpPyPQyrV4b2Bg9TF7BGS8EsD4leQicRThAqQuUy
CjRZ2nTA8JXOJzDHMPmvBtoLyQDe1zHHfCx2+v/dER+FFnVIatmf/++fC6PS/9BaBN5q/EAnyP4+
1wBim7J7M6uu3mI4aS5KqnqXpvMB8tpZ/q516cMQclOZEOtuvZirg5UpTplq9u9pekjFXad5iXvI
sh0h0PYGZnLxhpCu3LSN3R7briwZG2UfpeJZ9MxUsmhrp9wPJlNjBDfREFkXGeYjD2OWdcwnVZbW
uOP6JOjPtvb8nx5iL90PeUAuYsDF+URWzki6A7njur6Spiy56VAOnPzW5p0u6lNS6NxzHnKttBF6
RQ+1+XOPAm1RvJSkg7ngBM3GvUuJB7Z1Egj14M7Ca9r0VHxnAhQwec64M5tuMJ/gBEHsRiO0dsCz
VcFYn5Mxax5HbGYnFMNch0lvfHik4jCwCL+OPT5Ut8vzi9dVxbEVmM0GZA/dMBoyLakQYUSI6VQV
8AnC4CUawS3WjvvTIAVXqJjyjab6KSzopt+0feesOqtQT/kUMv6FDAHi2cue0K0VrOxudCe87R97
YRv4y7lY7tHy3DC/aw7cbGd5/Zl9o6AamVmaiKtTC2LiBfLPduWVX/hP7EPR7SE68BYxAuXdZh9y
xvbrPESjGScD33IN44Zlp3edW614M7CVoYkOXvLuuRDEL8uilTaPKUI/FdBX4KIfRnsWlMM1nqgr
oVf9bULUhubJt0flRAgT8FAz2KttyChNmkKLdgKE4MXbOamLY+ERSrowin4fx1ZTkHJgwvWen9s+
qu7yOwo1tdwvpW0zwoL0+1NgW8MPsdNE1ih3CHrxLxU8zJWM0quznHfWX8l68+zRDiiDizwP9OzI
LKG5yndZ4sMtTC3D3ciRWDZFKe4efIM9EZjw4pruh9/gfh/15lsWR0RPqKXz2AMX35twCo9GCRRx
yBtjPSVqsB/w6OwYcP2cVdX43IzOT8Afv3ai3OBKrO/4pQBfFMx1ZPPXzn8MVuu/9igiL21Acr08
7TW+sapz8gPcFMLGBE1uyVGVu+54Czx1V/oVy9DUTy6IoJKLWbU8sUPF7DfkNAfbPMTKy9oOzqao
69O/Dv0p7R+nzgfkQeKANbnzOZ/VbRFptbHJOgNyWDfD1/LyNQ4p4xPo++ZZHgkicJJ7POEkaWHo
9Rz7Jcpa8kiIpCmN6ljS3d+aEXjh2fTPntjIvdbsuWpiFJDHVHbZXK//2Trd4+y6EdxdQXvT94kR
oFom1Diy4eWYSRTcnRyqoeZo4IoQ6K+HniTh1jHy3YJkVxDcIkPztWM5KdN60j33iux7BjcY0hsV
tmU9a899ViKSDIBNifcSjsl8U9DRXeuwL5b/QfmBVzxalc9CTaRdLfrjstLWdkCSe2iDxtzHCAGb
Opy6H/9D2Hktx21tW/SLUIUcXhudE8kmxaAXlCJyzvj6O/ZuHcvWrbIf3AU0KZpEAzusNeeYTaKW
61AZrjRjnZ2Zmtrp98vChatXyA1JMR3IBpKhF2y3fsVfyFNNN5N94GXXRpsE97OAWS7MUxIKFYoj
ves/FRU7z/slswlvBLSgWBtq8OoqRS1/yYSj0zOGyo91Qc1CEPeMgM3a5E1rc6ujwymM/rkne+oL
m66EBotmXAOwllfFRmIYD9i8u6E2r+iovtpKn9yWECppudgkxRA2s6N3N5KmzgyJ3ufkmpV7msWZ
5NN3Rugc88h+0mJApbOEDtV6uFDGTuyT5ZjWRku6fEWR22u31fv9xtEyxWSnz2ifeAPx4zUcqt9M
+xYX46ako76RzYiGGkOnNOahm9Lh1OvdcGrFizyS702OznuxS+2Z+Ofa6R76JjCPsmcxiU7F4kUj
CHW93cvGBVeQ1aKp136/cDFZ1fRr+dtoCLAuTDg7uUbH8l/hfg3m+wr+97pdruU9x0tBLKBFDeyD
QRnzcp9kdCvZQaUlXKX4plbB9yVxHUY07e0+jHVLZ3810KCHi+F960e7Wxl9bLxQfZg3Xbpke2HJ
9JaAHUxvk+6kFps5MpuXwLazPXnx3i7UbevFaox3+aTQ8v1itjMwqyBDw1uL1ZSiGn4842r2GzXZ
NxTGHqKYFNtEM4uNFwTPHv0e4ueqfjd5gbaPM6rAmpcQ3Kr36Wc2D9s5ZYcjnsQuD91Va9XTY6VS
rfOCxNgoREV/iO9Q5+V7ga3uxmXy1uSU9Ecd2fQnY56ORpQaG7tq9V+yZqLoolUcjs9VGWr73FSL
d5tZVcZHlqpbbHn4Dz0et+3MLvtmODGUvsQaH34VtWlTr8hw2MvfKkpzpK5TN58bvXZ8WRwnZHyj
lF51iKGuJEmz75qo/ahD3L413YmjXVMmT+glgyhLp1r5utTjj6HNotc59ppN2wCJ7BfBVMy6+CD3
5smkB+y/1dnHl+hucHEwDpkpxjtTVetdXYOTC23UAXoPN7rO62prYHzxpZoSuXq9oVnHxhWj1BvA
2olymzS1Sy+7y7Pru6H1SlTctJlY3L0wtX5pFa97ynr1XSpSWkLHlWgQlHbX83G41acq976UpWF/
T+Ju18/h9DYCEx2EpQkj13RYKsdYLV5m7w2WuPcVuhR4WwORrnoQHEjBinZm0oy7YQ6ylZQw13Vn
+po1Psn/raT7oZrlwdDUdFebY/MS9zbqIv2hd5DXIMYyWHMQaVSV2o7danbNsoU0dKtLWS5R0yE6
O73I05l8t1OPZ9Jnhgg3VqDW8CF0FWzSVH1EepnsutDQ12OeBL7EAdvZ+dciPEqbi6WVuE8w8jwU
cVnvjCKwoOCNGC0MEEatGsBMj9CqkZZp1BuHvAG63sZWCjyZatsno6EwKSK5vCQJj/efPJloocrQ
+5zErv5FHLR9dz9ARpW8owwDdF5udSFQX/o8v4kz6SxPmnSlllH0GDB1Y05G/N+KwUwuZ+V7TY/c
ORnyjfygx64MHonL9uGFBbv7HoGSuHMthxd7gUWuifFUbkICrW326QS1bTIC7SEbu6X/YeIH25mA
RMt1qQzNJrcVb2VrxVO4hCUWMe+XK/e3P1crCZVOXFfzJYWsCTVjf09cs/pt7VkM8priAY1ptTUJ
nelNvjemabey0x4gC3Gzj9Rdbrkx2P5dAOtUCzR5E/ZVZk0bQPP9w+iBVyCTZ7gfNeIoDUwmzG4w
X6dmuuZ0rD8xtPV7aKvJLimAGNyvP+EOX+CqCSdg9WZbFVbjvqhoaWJ4ySfAalRa6o1uQuYLZoWA
WqtwwbvD3hWuFhzZ5qM8ShblFhXEeckzYzHLvTPlev1VJWxqa9OjYE96k03+xKxObT0UG1VB2yu9
z8pC398qO+XSaChebI1QO9acnp+xAIF3Z7W3LivSVYnU6lbisOW/8VsxmNDlGs0i/4uhts76aV2M
AaC+jMmDf9+fwoTA+4BeEpDRVIS5VKgW3u6fAZm45u531YGR2lnPc1f6nvqSLISSJRHBh6MmApuj
amkRBtAtEsXIJC31TZQlxaM8Am6Dltft9smYLCspSKCtQehuZWaCnWqAq+pT7SLHHJwDVMdi7YwB
8yCLBLI20DkxGgVLO6SDt+xaBKOrRgiZTdO0jlqifHNaEMeuQnC11Xxnea+sKjUpfZCM5Kqjt3s2
NJpDrj2gQrUMMgEsI4ArJuL9KKXQXCmWna7m7hneICC+Eif3yiH0ib1X2b0Yc7eTw0ijw7+VpKq7
2hDNa7MyaJaAo2XvGeRGtXWBz1CNRqlOQCTibvTpd3HzqNDFkVqwUNALDNMd978ec40fozJsXFyv
cbDtUwVMbXvjuTHyHbtIdmxJ900bL/49WLaFgXGAuPzmpaPq26Q/bGQnuDUTHv/YpE4h6ieNKJm0
jhYCCwDD0rFqbjJyn+/FJi8iS66JrIMEW/Zd3Bwmohq9XH+HOCXoPcp8C9vgWqot/ofODNm7CF0L
jxa8xiC7SIGLjVeFEBIm2jAp5h3YVWRtgkKlW/SKUDPhzUE8vCmJyHqQRwRLzQddNXHGe/VPqQVV
51S/iLQAmqXx+X692vqFotOwBxlsPM24wEXXzvq+cdvu5/26qeXHImw4KOLZDqgjZQxKMqS+jxvb
9PK9xIWwG8n3kwP2QJ5CRNreW+hqzwAm7OTyo7VY5Poa6k3E5Z04ErqccZldAMNYHH0MWb7aLj/T
WgVnYhcNaa0x1cq+gvBZLW/e5DjrtEn6dZoDZmTkdo5c0w5hbT09wPTdRKRyX+8dQ7uAfS9cIREm
GPrtmETKQZlOSfU1CaxbERgDKYnsfpWw7D8ocoiaJ9Wru/GgsxApmuToEUYVj80RzcgOiTe0s5zn
8t5eIs3aT1o0+5Da27M8Cqu5PUfiPQyD7TnEBfLrq6kX+PeOC0F50f1v8lLghUNCq3SGe2WWZrXv
cRldR1qWm6yqHeYpMH9Bq9gfmTG9mMWk/tS9l67KlOeMLrrfKTRPez17M/KQ8UdKXaNwOmNP4CbC
uUsuaWqzbwhc4+qqc7CL0OyuzK4wrxZh1Gdqln5PCCzxllnLkCL3DseC9OdzPBvNufrrqBx09dAH
QGGrWyXsdktkQ27Sbq3wmbZTJ0/kV9xh1Ff2UtZ7pSjynWlw+psBFZWQy+4adCCM6ROWrmIXzfW0
MWu1xyCkpBtLwyBJMOHwGqv14EfQ1o7yq52HVbkKl/ayFEX/mpgkCmWR+xh0jYWU0NN9i46/nygs
F5SM3KUuSH+qYWy93lX7CrGSWqez1xuGZaNiIyAQrH8pstk+q8zlWxyfLsxfaLsk5qqDglnN2uDO
82gSdt5eY4l1G3XKtE5XP8izdlTHfRm6O33Kv/4WkigBjYu4ib5moshUVSkKFFWvqFjGb62ZtW9h
6oGo1Kz42mBlQRE7juipAuKUh/aWgpclzsFwvxIX7TfTGPyIUg+nGdIFIf3LtZRu15LXZ8MYsq0R
mt/LwCJBKcSX1Ys6JLZRIfOtjU2VLNoBWNZ3+S+l2wNu8pe7fiWeSzR5VelqWyWDrxjaLP+kpFy+
uF2Emakmsc+eguQ4wPV71C1t+0tGni8P9hiBuK/tT6wXQOEItU1F/kQzBFc5XsZ5jWwdS6Vv5CBZ
+pxrK3m4UjSdwSfKFipifWrmD+U0KWtvxPsoFe9Bn85Hh7bhqsMl8YKTeVam9NEOhsV3dcDzaZMK
Q6mG/MfM0aP3NsOFTlzI/Ya/39jaJlUX7TozyK8SdkSQ99O8WnVFB97GQbsaw1Yj4GghyxBx03cU
Eiu3CMPzqNTO2qlIkx/SnAaNmG/aVHms42548roRlF6H4ZDpojol0IvXUmlcz85Dnjfpi3w/E+/n
CkL2IkTQnHnxwsp/iA6W1pkvRlU+t4IxirGNvB7TOXVgeGUnNA5KeqglkAexhs4L5fnuirlvgkoe
nLOmGf2pLYpXXHDz6fcL2eB/P5VfmEsjxQqGTrLAYr+WeUrtsCojlMQzCb7Nr6q7PWIrHpKEWh+y
wf1ceLEfo45kZiwphOrc0kJqcB/mJ8sfRsSicnCVw+z47FjLwFRIfJEBFWH72+gkpJN7Kk3FKtIj
d58lAYDAgBRJEszJL7L14SIHj9+n8qvoVH99VZ8LbF5DRH9X66hyxOFbH1T5tanIRdOCIXwjziw9
DFXeruVXh6zAFjCe7mpqmOHavqt7KbYNTfJmZn4Vj/zOsLPOVmm1D3hSfi4Ggpk+UcwtBWyM8WJF
/rvMYTFZrIxWH/cuBqEtRSDSevVcfeo1sSmnvCbPRs50USSTZ5Tz9h6NCy3pzzLCA19ZdMBjRzBO
Ohsn3RuytZzkTIv6aqhMz/J9Wm3kN5Wqc9KtWaeGVdRP7P4fDDOu3uJ2mo9jNKu+JU6TliZ/4rRr
s7PROhW66qzwOPO78wsvRtBdpc8oDsGwDFoQ7jLPWzmizI3St0W/xEhS12Xz6JqYSskMV1ZuozR2
txlJRWdUYDWVGqmyrese/x7CnHFt9UwgVfEcRe1wmJzQWoU1+Q/53BdQvwV1Kg1eYty5Z8a36FkT
fgrTKG4mlrSji0L8KI/CYEW4xPyAOJpGsxASKhl+gIAR8Ko5ifPQVV2/yvjDXky7PhXiMZw696Mt
s4SU+9xFRYVBnfvzVEV55/cJjhlDy21iOtzyLa4ndxuTdLaVXQ6lBKMS5gNdTL3Q9kUStzs3Mvjr
kBvAgBySldyrIT0e6KLVtLhNZhZZquzduDuwuw34QCro58JlJE/lC+ijlfOaUhu3rEv611NijfjT
ieEtMRHaX8pKUVmzV+bRK5lYlG4yVveZKUjd7Er+Qn1KSbLgyUS5mLM4trz4osbd0bbMb7mYSox2
iFeA/6q1mUzvrYD6sdH/YinU6O63+q8lTEPBMBD7Gin9N5262IPUHXBfW9/+3W1iqn9aFzyV90yN
EBgICpb5J3BbBUlsG7bRHBV23DvUa0jtg8Q8BV65XOKx1iisEXEF9zLGzSRshounHSQlxM2p9zRz
UeJPOtat9lSPlfHJHOLsmlb9V3k2FGZ6Vdzxa5EEL+jlyo9WFelZPPkcpHUzfyt7561NxuoxRANw
ilkj0DIGPY/cON7aSbOKMt19thCOHJd6+qJAZlnHXage68iY35uJaqmib5HTuNtpSPHiEhC1cYbk
NoO4OavGuJPPd6sBq67aluw+V0Pwki/ImFFbtK5uHaSEqusab0+IW00ciuGI4FW2y0sg2s9Eaidj
8ZIMSuzr5McdTD0pXrTUSgkYMrqnQbHDTTNUA2sfNLAp4voLnHPgazYMlrxz1RetXDCBfQnw1t1k
zIaa4NcYZ+0mNCy04VCRSDQ9I+U3iG7VM+pbFV2d0zwj4Na3Dby3U4Xtfm8vpnYerMA+4md+1oQf
lBBm47KYJhF5iG8CqWY1i1LZogODoyAGycZJPKCNEQo4siaLcQrOiW43Z2r0ouzWKkfdNHQ/1qz8
UWqFYM6yiDKhV2NgiX1kB2L5G5UXZiMeCs+b33Mr9VYLPo5LZsEwYtmtb3tlUUCXelso79NBR5q6
iQcHqIDkUvR/YSpGO0jZKnEVcGnml0If1d39SBUyNAkG8Yix2HsQlna56RWrsUvnS5O7n72ibS7q
krVAI1FVXu7nXlecch1arnhLvuj3b6FbXjXmWfbEmhifaj1MxySff4r2yMlZSvXJntK9/FhguVvb
kiC8VQjQBQyJoT+XKq6UybW+3usGOUlUF73tMShMQ0QGI2WD3lR+BFXyGrm1CdA3BYyehtHBphR+
wUz96iAY/Q7YY4t8hmhfvVxVREjGqxbaaabbw49AZwpx5xqpSIvM3EuGt0ZRah/kf7ZPa/fznCbx
yUramOo9R3oMgz8OnP0iJBvGOKtnGBG4lksnRFovOP115Q07PbM/rNhe9hHh0sY66i1zx4qGMihB
R9VqMOvQxw+Zi2grEUKiWeShLwTADhi79riTiNSVCi9xag72sB6KJbzGlvkhg27K3p2hzczeQVXz
cWMiydxM5aheYryRsv4iX/QigHekxh7N1PyTDBGbu2MlMlSchVnWSE7s3KLnCijlcfJ6+JbS5qW3
6mcns431EqjWSXUoTlZF/mEZaketnIrp3HTmWhv6fW8ZRGAowH+EKaOFVLu1veWqKnX52IapP0+K
xxhj5aRGhSybKpQ0g1N/Cuyg2VrJAubCSeo9ZQGNB5X6Pm2Ty6Tm1W4a9QXxDmgepQlbcibws+Rt
fyhJj34eGyZw3Wui/uDq5QGRZYJus3mRTDfNfhgipJ8SQiVfciX6aGIyD8d0eGQ6Q8PadUjHxVHY
h1CblM65RnZ3M21jfCCk2/gUuMNtLNUB0wzi7Byj1o7KrneMssk4U9BzN/yfo5fK0TGom0il7sUb
JZ2ac0tttajm7GvcMOJRrLQwxNKD15b0ptnsPYMZwYNcwHUjj788HcdEX993euG8VCu5mbh7RrOF
2jR1Gz9s8cWMFLD25lRlZyjqhwLiGpIvbsKqUJbzFQ6EetYcGzatTHPQw2wBzc8kYZdMhVo31xd5
bzk0ble9mSEYywu82YR8sNj9kQnCndq2CsGhIrdCmVtxKTMdWYQH4Ymbts9K7wrQgdp2PL9XeMF2
kwWUpxV+dbcdP5uu30K9+l6lfejnU4+ONMvNfcLYc59tDVg6H3SPI2K46ffzsWBEElZS+YIGjV1+
T0fAhu+06stMfeiSLn2gYYR1QPZAZqSWxgCJXoycFV2eYxjWHxAtOgKy3K9Iucqr3NnJNWQPQZ/v
JxgCq3+4tsLC2yU5jTzFjHE/KWxcixBd6b9P9Jr+B5gfYpaLn9Rg50kRz4Cd9U9+GmrDjHRLbzje
e7GjnQy+CvZuG00xYWMDm9g7FR3LgL6T4jGKkEdUA+GxNc1mjZfIWptN92prRncCNn26fyrwds5K
4RWnrnDepLzyLqoseStYvLfACudDkRXouzHLHfqBrplwJN0be6K7R6TqBvsbKmJzOGojXnJmo2lD
pTw+1yivLnZio3VRr/pIdXcUVgDq0BNyg0E9Da1rr5OItI3SJoAujNTs9dfRj8bNKPMK7NYz8b6f
ieybXmwPMEPQ9Ic2qa3XOKOALZwRSQVTui8BF2rqhdTsn1JaTuCuSrydQfGGLQJ5C0QZAzpDUaed
LMGNymtI54nQoMAp85CsIzjJHE+7DYFyS1on9Ds7BL0kKo5tUU3lbgrKYm2G3MO0tagIpCu6wNNl
FC9mHRBZN9i3JE3Tg2VPGLtmw9q6YVOTzkFUMWlhJL1r43SOE1D5XVdc7aJeDkvkmL4ZkeDp1u1w
hDw1bibDQJ1edKfUnb7AKqrXWsjnWLfVPgo9ChcCWOLZs7az2Kt/9AyNpEChHcElV8F9wiZOdA2P
41g/OKm1heuwPCw2YbhhP33WM7Y2Tq5WJwm3cD7qvK3/y1qr/r+7FiOL7plsuXWHBpn9hxu60Uej
d1IIhlVVJdRK5xMdMsJz4speD1WFrNbunce6yF7CKdjmSlWf5HPb4G9c3xfVcKWcywCDapw79Bg2
whDunuylXHyVKANqr+oIOYOjlKQlfwky7Z5J2BDXutabrCNBGIdDFMbeBT8AVUS1aJ+dmX4s+Y+B
30YWYSZ9ZLEtp717To15i+qr3pcmpl3UbS4BmALBOS/LW4BNRkSe0uoMdNxctr1y47S/WqKyJ2vG
8shVMkIO6O+ZwfAoMDczjvubxNyIs85t1Zu8J8UZhf6dm4C8d3koZbsL7Q6Or0H3Uf5RYDCLtaxj
y2CzlNTafAHHlSqUFhIcLee7l8Bl9XV3ks30WXnuzf0UXzUEAx9pM/mYGgjbETVDLhNBcCyY9Jzo
mMasvstfbDBH7yLOSGxwV/eaqR230Y5Gg7vzvCI+hPAWHik3I7aPYGawLezPjaZPa6CuyV7+FHma
osxDrRUvryWune2o5UyTDukH7jQhA210oIxRyoJmhWI737eqdpW9EEaTbktyfU8pBBHlYuiQLeUg
YHW0qgy9Hzdtqs+HfDK118lMt7L0Y4HdacSMca9sT8lCpv08RW9ZWBxkdlqcUM2slzG7JnFtoJ7X
nO1igACYyAIgtxTAUDIG7207W88VJS2fXvygPC9s1oced53ShelOpijWnfZskE2+DWxDXUMAU0kX
ney9QtDQY+gpNi0Lw/2oSl+dnEPXVsGPJGux4eMICKbegMjDXonb/l1z3PwYjOFJzpOGpwpFyPha
5OZ7hortVDYkLqdB4e6tPEtY8Q/hQT6r5VJs7ZqclLwzHuXmqMvp3TiJeZN6oRDmiKEb8Xoxqn6P
73c8A9FH8CGEulXpvc+WB5ZITccz06Dpq4JyqurKe8FW+rHXvsi6S9zm9X62UdHIWkzqZPR7c4If
fJP1A2z4aCd/oKqr3ys7Stb/MeOpgkTyT+Aydw1oIlz5rknYxh+kEoeG8jz2Ub3jis2bQZus58ko
yCnK7c9yw5c0AU9JoSG4lDiKulPVVTDq814qE/t5ZrniLuMW9phfy9tIdc1xb9nLL4Fd2wiCNihP
zD/RQhxjRE+jLBY8NRwt4j0ZjVF0MyivqHGuIzWzWqwWiOxqHurMmzfyFjTqb1YbvUuUtmIGl2BB
9wVDMoQhi8iLkcRci1oRovD/MUNZDOIL74hDhStVCEd19cHMX+3aCpgR6v9qzU1tXKnc0lOg0ffE
/v2KlRjpsYUtC4R6EqEz8C6uDYZsQSq6Qr88byunJvdTvMzFpUj1L0ldbx3mjXOW1Orp3q2Y4t46
SGJS3icyoDrcqi2aH0tjAJXSK0bq9b3saVDE862AsdJIyKkqkQkkqFoEtMqEvRv4iwv1duXlzgpx
I9L3aDS1K0rXNUPJc9LO80vIXnNdQz++BknjHJdceNBMmNf6UsYgtGiqyXUHZp/8P8jsmsSJ/r6V
gN44Dj0p1XIhd5Ms8GcCeJNoakNxqzhMLcFuGP5by/6mldp0kWlMFa0yFPkpYMMlyVzymNKXWYYc
lKZKKuPoPFvxoiAZynNYSHgPQHppD8ZgcC1EFQMHs7uZgF4xxoSv+ajVpF9YX++KPhm+K9/zYver
Uyk/7z6ZuqqVZlPMhOsGCY4PXFlSTCZfpLZsIu+UUrRzAyP4bk6OdjWGATNE1GGPkzHSkfVi4Pbc
yz8j6xQ+vogwmr5wg60WVc6uo06304OhB/SoPpUCdkUz9oq7PH+PNOTUoZJ6a6VNcbkKHz5+umWj
IcCh869VN8/Z4jnB30t3AaVYdxmN4NVTqmy/5K151HtjLSMN5F09V32xR6xomfve3nudw6UMAuWr
7YzNOg1mojhJC6rjgqfZpVhOwe9/SUdQUZLtnQoTBbG9g8OGQ4WEP9Tvf71EY73h0saImkSgwFIr
X4xJs/1ISPVC21HO2RSuZeZ1PM0pt1awjH7LsnlFKcYabgRGeY/F8BV9nfYka6NNQC5517nHAVn9
Na1bbxtVNvYyy1NPRdgeGmeAwZW17VFtHdevxGmjQOmgmhKumzCKn1p3VPyoTBKiZpJPI2A0WiOy
IwhHCEblAKldo2kkq4HyRRrtiZc4hW37jJiMhOlZz+/lQli4zW6ZQ2+lMeBfCP782xejqafjESVn
+WOs3nP9fx91jT8XbGBQHI9NBtpHjxCMP7cZjBbUEye1O3joWH2b7q8/Sn7wQJAr4WpFd8VPt5Nr
l4nV0lOVCRqQvXxa9ka3RLuQ4PmXMEryu148mInZFrnxPWP/ViFZ7iAQGPuUaf2ROni4DsK6fTfr
hl6LybI9+YSHAcp7cJDPjZTIyiN7XDazp49s8fRoD+W1+gjSp7qo/+MSOH+WVFHlqB6h2nCQiAJh
u/XPnVZoJJFpJcF0qLTx4g2a9Vo62nRsGPb9Wkb3VaazDZsm2jriq7CBAV+qQPvlV1UkwyuraewL
iqPUp2ibHWgjfJYyDtuI9ixJvY9hspr10FMnmRbN82FIsgEVuWduXdh+Rq1jI0+zGq9F5w7BNowV
8pya4i2FBfIB7soXJ+0wEPTLgVFZXGPCkHN6dkeDCuRDHS0OMpGs/WJZwIiR/23GIo2wHuCfMaSc
qdFZwILw36vEUGha9GSWFA2B6eVvZK475h7KFp4vkamwNNNAUnpNs1+cpl5sn2uC1lqD+AV2X0gu
GwtdNmbhw1IHn1i6GhBCeFEpeN6PLKhy/3HD/pMrztDuQlsiDp26q8Ff9WcB3LGpGBZlGh4Ngpjx
FyMhDBTzs5rHkd8bef6sRlW47WOcGgZX8KhGFgyRYseuK3hitF62gDaJbUPZeJMvWd/+yANld5eJ
af3o7EbVoKZVd1g6RaqlkiinIs/c7zH9XRwwcE5SoKFDQqVtQoPUdBkKBxaGcc6uocgp2/3HH/3n
U+pRDVAp/Xv88Sr87D+WRpVrt4vdLd5pUttiIx3DHsWgo5FTZZJrI/me02krzzm0WZ8+tKJBLF86
OhL7VDWxdIq6Ml2TF6A5FGQc1CcnsG6/qJ6T9cmtXP3+TtU5733Q9kdbGKYYJ8/hwuaV4gum+Smt
8V3gr69ikuhkc56eFrbqimC3RQGONORmsSfRVbPs1b9fi/8HtONaeJbmubQ5bJ5ZGUn6N2JZSlxy
T70/ONF1eyL1HvIuKuJDaRKapjnLOq617lOQKyYRHKwP5fuTzv4TK3J3yEssrJ58wKzaPUg4qMSE
SlnsBDm0Uczq3WmmZe8QLgvulwIdsuzpIYHmsdXw75MvGQmUBe+FOU2P1IWX6zjtp8LQd3Nb5M9u
kHu3KiMmrK+qN83N7NOiokdkI6vfKhTJPGh52Z0UQdOKFn2TqJ1yLHBMIBzK0Nm6P+UkJ8P/mgQ4
VjMi2ixATDwOsZ1gIqBdnKcR7FTeki9mV1Ybx6Jb/vs9+S1ZrB2SZIF/Kr5XreAUjF5/kQUyIuen
z2mKh0lWyWS9LAjscIUsGD9Qmn8LdFoOZV68qS39lY52vdpYtp/aCbYT8WKKmyrR83fPndSDnvTZ
gbPPqWE66jp2fhBsZ54pLOnDbkpVd1WxpNhYdaNclLg+/vvNobsC3fX3lZ/HvaFqlqERF6FqxHz9
czAfYnpKzUzgcBgUpi9bTqCSf1pW6T4YOdbiotDopnjNn9gLSuXkehj0VuOyfSYuKVvLo5GQNF8s
C1N7aJ5NK/j1/u/v+H2Uwmaj3gJbmmevNOj6lCloABZUG9Sb41Pz1xHbs1/vQdD9UhnJcpSmtoWi
LiwnMeqoHYowstJB5AzaxXXsCuQNR1b9ImW8dgbfPQ4+9Kw7/XPbuczmjJlGZT1kVAQTYwuRaZhy
9d8YJbVbaUkPUwuluSSWkBlkjX36BhmrOgQ2ks279IoFlAaTvC13yOvpWNF72ZWBq19KPVW3AMJP
QRvcFF1Dy9F14KxTwjFPgrgwVlRoWrjDH/2cbkarLK/IuqnaVmSQYfeMN7LhuKRmu8sgMsObEQDg
xZqjTdOkz71sJ8zsMNp0flPGanqoLXd50uP6XcIdyintN+DhlH1Zltr6vsZmxW7itoPprRbxbWh1
fDihug2SMMOsTaxNXbRHLfKcm45T5qmch6tsD9jukm7u2HWXCcaXv5ulgxUmu1DZlnFp3Eod5x0x
dY9cgGYThuWvo7LV+MhSwFbCPmonUXwMVfLfW4KNJjEi6g3G698TDv61LxRollNGaCUSRbXEGqvV
q8BAXFogXb9aNh6RpudPbssy4zlERNoRf1OuhRJOYTafMVSOyGgMa++1SrI36XIz8gJwkqLMhb9+
Te3F2jJvFEeWkYp/R3hDv2BpzuzvYfNmwzo1hwjI+rGgmLbC2onUkScEnWnl+hqSYVwqLR9VF6s+
mXIfsxeoW0dPlDvYYkHc9YRyCUhYD+2SfD+5IcbWV11UJeNzr0OQ7ar1JWu1T1KpYVPh9I0OzTML
eKDlqjlsgZAma2VI5+c/jph1V4Y2qWeu/6MU3Pd8AMdWL75I1VRCOhy8lbjYyJZH6s7NenEprQaa
xX6A3vO8Xxz91TCCW9qV1ienypodP9Xa1xEXcwqftGL5KKI+OslmLlmXgj+roCukaXsk2PswkLB5
iQeLmbX7JofESndercQebveOBIUaZW87K1mrQTZHSHlV4+IvSjJfiwsikPaTaKLp4Zx/8xr0mDo9
VIEVLe2OIGKh/KqpV2/1GZK4lPfIl0TMzPLIHre0/ZXz/a+SQEb5UurxsjOc6oede826MVXbnxc9
nFaqANPdD8OKfEmbKSACbEMgrfQsOY/sd1iPIrfYNxLpX9IhTSMsjmJrJV7s5Emp49SXrSYYoSTk
lPx6VW4+Jnnl3v594NaMf67CRQgTpFoVBa2uu0yWmlgC/W1aT3T0WaQzlzRAo34b4GnaNuyAuS3m
6iZfmo4YW9RjguwZrzpF/a64AXE9gHrvTJrEcoynBZ9KGEbH8OQQnHqtBCtzILJvIxuSejtQcOy6
L0sdVdc06w81jviznGfxK2SrUunqPbpP91cIA1bKYTuNkG1Mhwi53gVV2AOP+JUX0BiFLxv6Ehso
j/RyKnzTjU2U1/G5rAcaKWPICl4cJXNvfEQ1INCpGc6W6FtN2oyDuonfE3HZI68zL3XrHvRibO7d
tryr4pXi4j+TcegLAzoDWvouW3FsYdkfj5gGxFsaK9dtMdvZVu6KZZMi1OxHUj9iv9DD4orcI14H
ZDVupD7RQDd6ngLTZfQJTX9y2uGlMVjoBU79Is/ki4rSVamn5zCz21WRawERwh0LDaRBz8WI9viu
fTeAatHJG4Qz1bvE5AFDfHPTt7qc3umvuUe4VcEGYs2D1zvuO5CBfF3OU/kwu257GHQcbcpYfI3d
Jr+QqquS4seRVBqM5T5GgEnPH0a2G6kv6mK4jw48CjrKLQM0kEnC2sqrsYzxOTZSoYtDrxUUKii/
kGQseZqo7R5Y3gUKl/O1Vf6PsPNcblvZuu0ToQqpEf4yZ5ESLVn6g7K3beSc8fR3oOmz5eNbdb6q
vVEACCtQYKN7rTnH9FZRmcen/30vi79SJV2dMFe4okI1qORzT/+FF6X5Ayclhb5jUJprXiJF62iL
OuIoZhAqzLkFogIxMwDbFUIaymfyuFPmLrqB58ewuA4Q9VqPeucpruNNpdXO0Y0TSoFkrKw8L/se
5EF+z4bhY9Ry7yeCTQTg6vCPrVsmkQ/OeG147tZTi2tILboXRm8aRLPBDDkivLD0g5YHDgyRqawq
EE0MRvysWJ7yxeqIKJmHJ6+JSU/qAdYtFbVMtnIoqEbYcF2saHsxgDuuDHcn1UUB1R9EvdTI5WGC
dPqpfPvf76x85z5ndzbvrOXA9iCC1NZ5g/9OKxcUuF2TNIjDo5UZV0JflvjW3nyv++rmM8EDLSFK
7/bjcUfG1DPwwtsEk47W7Ir/vWeyeqbw9FZI1HxJLgktDfS9ivjldFVykIDj1iw8iu5gMiI8qbnV
EfTr41F47IHPmbuXMY+33IrPLQFHSyAD4Rpop/ohBm/RzJKxJMixrJVO+dR0CbkCZrVs0E8vFAun
4XLKJ+Yl0OMGYYA/Mw1SUNgEZsCcWffJijZcSlzRqCIhmIcBK7mnVjbMGsLm2RhG9QxW7yyXYLCb
VpBKEkQV1GY11DHHwccTjrSvWExOHy7J6YlvxdQ7O13Pgl0tomaXQwlZybFAboou+SVMp4PGXue4
aNJiJ2f5Q2N7SCzU10rJ/VOQUMgpkAtuVB/4WN7EKG9EoxztuHhVkZOsU7c2XtNY2fUiK/Gyu/3C
shEfiYq7RmgFiFAykE8tVZUVmC732/++U5hg/r0Q4F6h9ssC0USNbup/dSKHSScevtPDw8MBG+Z4
S70RJgyms6URwK9+TIpt56lNh27BFDT8UYg1wk37RxewIhrK0kKaUQ172aIUIF53Yoh2eYUhM+rq
m7SwqpqRnnxLvaLrPxvgCXjg2hc9ifKT5lZ0PaPAWT6yjkRZIok0JrxpTbj053jdwkG+9pjvKxbF
S+kuT+cKqLSYB9Bk9qDFdmYcWIcS5Ub9/qhJjACcsSC6xUoWhmU9WHeEuyCrul2LWoCLnbG76vnR
VW3K/cMSbAGuOkqzcJtP9cMRKDy7uYR9Uh9JvXx9oICNqa2PjVdd0YlqprKsnUb/Yjf6AOyRGqri
1OZxMLt+Id9LH6/ScpiscCMXGXLjfPw2HyNeWU9qRAZoGH4dYN1s40apd0UcWl/ISbywqsFdkQyb
Zu7JptYI/EkiLmzTRn8k1wU8OE5IIipIXkj3ZH++mh1BrsT1tQ0GPltlVc0Nv/JmLqrcOPOeNhj+
5tHeNLscVnhVAI5T2urUOm6xJlLnYLTOS+P0TKn7OdgNl6mzqmXwSTJ4zqwoZDZp6omykd+EoCr5
lW0skdSgwm3J6auuVD+xqGnHaATvDo7fWVDFyvayOZUMKsHBdh6vqUV+ADUM170nqsuDxEsQao2H
IICM0gK8SceC+jHB2tXyoVkN0fsitUcQKzcjTrujVbi/D0UIrSOtEg87f1Ow+tRaDCQ0WKR1SZ5L
Stg3TWN/NKBd9tqgmU+erVUHMU53aurmk9r4Atghe5NOIEMsOrif8jIP695DoKTj3KIZ+B8z1lR2
zTYsyu2jY8sH7tpGglo+jw18rxkxcg3248fgYlgRRqYiTVbSHKHWPsRQuym2cpERGXq6d+L8HpEL
HRvZH/o4KZfzmW4soqokdTTQgcnypL8quqFd0o7QTM3FbPz4WNQNnymTyCT4UatCmfb/e1iRteDP
BxA5djzUcTzYKATAvBp/k8N5MKthZBv9EXnvkGfEeAWjQ07SRorYVBvfcDyyZpEgSCi8ARqZQ0yN
9GS7nbv0AYJRkTJy4j2c+GVSRxym8yTKH5hOyb0c82LuZNmZZ1u76KfWfXQUM42VSY/wdumFdnVr
Sj042G0dPhZtVe+kawjmCtydmpEJDgbIj/hFL01lp7qef+s0aLD6jGcYIsQf9gg5xrDMPS0JQM9f
/vf7JP5/+ZIQKM9RMJlCFxbluv+ezpc4NhrYUeUxDcBFc29Q7Eo1PT2qvZ0t7Eqrbq4HmkbNee+g
cDQt69Ry0rQvYMLWffWPY5TNLz9xtwTerR71ClKqr41fW889FbXH07Wj2tKiSh/ItMO+0ebd+MU5
yNU7cRWvwmzEMYhnQ0ih56cWr87J9cdgE3jwGNSWME8XKVOV30LVQsXZzQjMh7oixwGzlzUZc8rK
EyKENSt+Z+V6eXCY75O3MKDKwjrwXa/zces30SumoGFROzFS+rq9WRR/Nimd0ee6ji9lEWm70VHL
1aOimm+GoGuJrgavYWNchxbUeOu4Jnc1JMf9zOjYr7qauJLCZI6lWxD99WEg9WYu2GiKd46snCBs
2eYmpnUvHeR22Vcs1PrvcmkhMVXyfGJ1vx5iidDG4Gj651gLg7PcYzIZ7x5rC4MMi4XhNP6qdTP3
g0oY7m7cqHN2fLDJPFAUUhUpB5YqtG4ozWiJjo11gjfVYQss1Kvci+a93Cu+lr4S7Jl272V7Q/Y9
XFskF72maFoM2rLoQ209MB4Ha1MXv8yKoTztBXTuuW3xwH7ZwCrWDUBfxLmFNlKLo/CIloskgTAG
wO3jv5wClRcQxj1cT7HaK5th9EinkIBNE/BEa4QQkXNsgVLQSuOP33Nqj4/S/+SRqihloD1Tsx2Q
AMxpUmhgDlqxdHrooLbPH0SJAiZgBj/nqFrdOQJZINf2aRSLRZIEH44XDjTgTRzyUfrLBgqwfZAM
qoyFZdJp1qYfeNjYKTXirdPeQ2PulkpDs1dQfbUsam4bajUWegejP5ehEOvcDQgIzhJisPXuEZ8h
/8AhSS7rytO7ZTJ3X6yyMC9AnUv+umTLzqc0FJpL12msR7M06roe674rVlqF6Vor9HoVj56571Al
H4JU/71XkwO9qU2DZhd1oWJI+EBQqKYazgDUF0SHu6lJxc7qz1KbBoL6nQyHUx/Y7bXqq/ToTNHX
x/sgD6FRza3OvVRQhKIJVsLoeYiNqOfLrr/bVFj9wR93AdJRgIGZ+t4JbmjknmtSMv0XjKzFc0W3
xXNe5FqmKwil0csIe1e9xNPg0bfx6mun9ujcw8L9TfmD0f/js/0P+FM5zTFb2Q8JPTK7wV03Tkkv
rbTzC+x/fsQgfnUG/TWu602s2M2XFiMoWjuSRZxFa0DbldI7kXZfiTUdLo4d4uynh7MvoFC/dgMD
1FwFltY8ebtGeaBv3bLD9KYFI+UkYdlLvlC99iXCiRnzJozqoy1rtZDxH+XIntyBk2RjyM0MP0lb
kuCQhWlPTPviTVJFVG+n1Di1rklu+hDu5AAIeK/9zcb1NBIuUsqK3LuEcPW1b730Opr3MtdvuPGz
hcvTdWdzu2+isXOOKAqbk0qu27owhPLc25CAcOVWdyWaUcF93ePe9FjK1DmoasuYtrIa0c2HTSk0
IE+ECCmsx700QcszmUd3FLQioWpChJu9+cAb6VFW40khAfciCnEJFLw2lcSLTvCdlqlBzmTStjwy
GSDPcRAOdHeC4ARqSL9qQAAWdJSD7x08TaXDYKwQb56l4kPuKLn3kUGmvWkp5gCGM/VkwRGZymg4
9LYFmxo8OYzbEEGYNjMn0Ckkp0xV2oXZYWNJ6CR8mXIK5DYiduL9oqhkB5YWqhp2/n2JUDSR1Hct
bdt7iQ5mHdR9vff9yH/LNYAk/CorF0LigaIW0ugMeLYUkWRdybTB/WLkLbm482ogHRrrCLKkMq+N
4pxHGyWR7IXzXCzIwxmilbxXQHHiXoyck8czPQpKdeUD4TgZsdZfOi2AQIpntkMttH2oh3rtQh0a
6n7kwHSQXNUi6sU1yTfUW8yFmlrpVrZuE4TpCCQ6xjY9GgZKpeL5oW2AewK3d+YNtAnL18qrf9uK
gB6GC6usva2YXLEUmkhJXeAJIzcmHhYMZziNE1TKsKCWElEmh1mJLmvpGKydavgCV4b1JqxAuQHA
7eycUacg+u+5yK6T8yOBVumyVz6K07IjjXytzm+UfLdSKV75fKXgF7rQ7NCPfp6eZ7X2Nmup/zz2
QvU6Rb5FOh3wtdHKqciSETEXWerSjl98kwm46bvR4SG6o9H+OGyFm62SCXuuNqTtU9m9uhPprN6c
zir3jIDbBB1utC7y+kvQdebzRK3vuTJXsZaT/jIJ0jAbQhjIW6RIjIq1OnhYpS/y2jhJ+k1l6Rvy
kMqVVN1ZDkYgzXJeamvqjp/nAzf643zZkJzLp3NpRBitrAjAsqeU5JrPcmhzPnTHON5I1aCnEtTQ
9DcAofydgdJ9RD/lt9JTI2NaLghiSLP5bFJotGc6xTgloauusSnMJvHq/2jsYmD7ryU7JWDHVE2H
4plrEUCsykjxP0rAZkhPpZmqaGenLZpZu6pPCAIXod3YZ4MgJcKI2cg9eW7A34hVgUYLFgXFE+8d
9JSLHPtqAINVXkbHBP+VHO6miLWHU3UDklnANCV0pKM7TJiUTD4/j55s4EB8mRoH4rKfEz7LXkQM
IuFgPCDy2v/PnpOOx6DqQj4epPwMYA067Axru5pCzD71bRKOecyFmM59ZmP4LeonUgtplc57deJP
C1rGN7AT7bpoUrFVrDp/a6fZc9V6OKaGrHgrE3VhNUH6pcttQs5pW0xt4yxHz/EvmVkEpJHgv52S
ptuZBgts30m/qF0nvs87PRWm3eQV4EqL/okiYEfX2S+uUTH9kzaJcorVOYwa8NnOSlisSjeoq37N
xz58jxIDI5HWbuoEgxA1E/PFYcmCGpecQVx2RGUK5z5I3ZMbpcdasbNtX3HXWUNhHKve/iJbNQIp
PKUeOJdSeoWTc0EIsP7mTeYeGP3wJdCj8hCEZMEBXXD+r9tJ/zv5jjfZ5D/TRmqtMqDPt9sft5OH
eN4EBKJskzT0YKoX31ogx9SwPXffUDdCyFnoH9PwAtTHBFYwq5Ss0dro5dBvJUB5CNSlHYMu8DAt
EYTV1ysJXI5G8jVhFy56qO9HbxQt/dly4eqqBw4AUP5K9xgU43TKd+PgXZRRbXafWc+9aNHtjGay
hRQXL2TbMLdLAOWO8lgdyCVCSFTQasihQfVKhelCtS8wsSyWeYNGt9gNt4+CglFM5dqCQrDWi8Hc
ib4o32P/Z+Yk2ptT1OKQZjaZWknN8D3TBUWubstO4GacRwXckYRFQFz3Q6/clWWpXR9uNIBeq6Dz
QRQWrGMPca2cH4YYYqUokyjiojpORMJmFr7YujJX+sJkWw0ihhWc3WQFjNonnh8AGCtyY/InXN3N
vibCdpcD37+Nafrx8LDoCXZ1bWq/xpNu8NQEvemEWbqWh4J0AdpQLX/CJHhrCw04Xth8SQBznKvz
QNkp6meW0fqTsdOXeXt4LGkev8xUkCpS+RlVsZYbMs3iD5JHU4BilFEpFrS3obw8qqhAxA9TDcgc
d+QC8qR9VQ0FFoVZWXu1xDrdBb31f6iaUPP89+CHCM9xTYQLtuOq/I8g77/vVoN4GR8MlnVGv73B
7EbglRMWh4Zq1aGbN/LwcyPPOYSQL8e0r5b+yB9nEYVFftAyn2Zka1h/njRbWIwT22Qhd/+4Xh7L
TZmLp1b040Z+nc/zE/jHwxQNWDA+X5mq+j/f8fHFstaKaCCmC10vykNJ9fyxacKgPPgAexKEZpzs
5mN5Uh5OeW/sbIu2XuJkh3CcskPy7x6fwHKpl00BD+4/r8pLeoJ64sXn1X/9478O5XXy3OeX8eFB
b2vkDr1ilQcg8r83A7ruBakndL3rMJttxelh6io7XshdKBsWcXpKmR0eu39c0CiRuVW9aNsyxee9
mi8SKlSMdTz/WpP25hbxPrX0k2uPJMYEzk9uB6aPHdZ3Vh5Gau/NKnkSYTWvMkloiui3wXX9OTqk
Hhdi3Kagq0R4Fw7p71n4lOpCXdRRy0rCD08AFH+qWbILM9cEJuic0rJdm5Z3rBsn3Yy5QjyqKOtF
FfUEW9Y8AuLx7jHCYQmoV0YjDCLss1PVm+sOxhaWwhxnGc8Wm7lZPOZi4UxwCLHZxDkoLoa4pJhY
JhXGIqfYtSxS7SVPmjc3UEinCMiC00t9BYr6NMyIDxpJAfm10anWxmNif8ehE248PV0nZvc9a7IP
dB/FIkpufkyQbT+5Bz1ybrXb3ZAdUWEZFrpKsmA5+B8FQtw1bYqFq3bxwus6bQHE6Z5m6Hyto8mQ
sxorD2TY3n2zRFWuAq8ECd/tPdfYpg4BJOIVQcBPWk6H0D7ZNp+LsNHvFNgAIgT3CjbNYgyybNX1
0ZWl46lIIjpshn6MtKUSKj9NP10axKGuujT4kiUACXG1iR3JQKc2fYnNvDqQAfRSB5Aiex8d9CR+
WuX4nCfOQWv9qwnNy1YDsro00Ee+vS2tqFiaZr5uVBKovOpS87ZCnIbhJpZRYLHErPt9n9DgRaLY
KiU6I7N7NoOpXOTT9BEy9cYVFpanzFeXbgX/Gf3eLiIPJ/WqjyZ3+IOm01a0rNArrVw2ZBMAVQ6Y
ZvjdytSQApSKfepccYkr98rnEjh7Z2v0neEIRQX5G32HtqDRqMlFF/0b9AtCevJrO9CbJisEnEXy
3fQiMDSRTbiJusktYKVOe7LaoFnGDUVctS//mehuWl387EXhixNQzTfc2+B3A0XROxyDH2ahPZnV
Nz12d3F8VCvE+uCqXx3gC1lW7luzt5eJa2aLSdde7VxdpfAaN6lRvJp9/r2b4B+YxrD0fPGSWvew
Z31HXvSy6vKNwUSNOkG4ykMgwoHRoqyr04E8iHAfdqzf7PBn2t8FtzXZwO9WrevrcvRfKjE8R5n2
zS/19yxSrgpTsaxX302yHRZGozu0QeJx5XXjq5Pm5QK6Fh3FENRWpi+ZwWHQcc33PEMuwCR1NboB
aD3rkLpjtiqL8BIU3lZPm/c8HLsF9C8SFVZ5hcu2qd2fmVL9MPFYr+t0JFJ0dIt+l6FGtwsf532f
ZgV1fC8/OP60UwZl3CLALg+V6RSHEQsj05R/j92Ox25OHI0cm+RGjo1yfJJ7ny/I8VIeGlCL5pob
BOt5SJTjoq+RlPQYB+VJuZFjITM+B4DffOUfu0TbLr1UNXah5Y6jyVSwyw5yQ8aIxa2c2MtYmC5L
bS3lX86PHLknr/n78N9LHq/Oh3IvfXwFknQwQXspYGaG4M9fJEt7vsHnr/h4LnyeBHmK0Vi+Tt2S
30K+L/L4821q0FAs0sGHAh+qvAfG/N2d0Esfzwq593lOHtr8CJQO/r1Gvvz415+Xt5n4blLVWBd1
q9dHa35i90x+fu/KhzDJ80G2C1kx9vQ8dwKA2eNpCaiv84olklWP4X+gYgIhFLcd84GgGwEyy6e5
PPab+A0JCm0UV+Crr4397Oc0b2AUO0oBVOV0zxxXsm4c5zkqMak7IRjAWZjavsX6c5aymta3GzxA
ISPd6DP8VQ15nRNjOjOBYTMV9bSDa9nRgAdaSDKF9owNzZxLCPJMFqQGowlpYfKcVX6oeKwuInSh
24XTWYpypAw21DFXBV7ermU+AryedafW9l6lq18viDi2tgqhKYsY48Gq8/2JJl+SHAwTB5CcXYdN
SVeFttlezqzTjgh76iQvlhixJjk+nZF5LowaOmyGLwmWzi/+sAxeoqwcuJW/ANAVF0/DWGI5iYdN
Gsq2jFmQG3nO1XKqU/PbVRo1A87kawtZnpWVeN+qzZPfv+GpM2oaHruyIFg8Ta3uhfWXd3BbY84q
DEF7O6F2nJX8lyEykrM5RgAC9ZrqU9rdeDy4B6jc9Zp3Kf7G09Gmyf1dsaN65UzDSMmOvC+4oQuL
yu7CyGL3nra1eilM90UeqUoavvTUD+XRY0OtEQmbe1Pt3r07cfSN8HXrFNEUFKO4J66TL8PaUTE3
KuLe+CndXE8pNiDxUZJrBfZKhBhLeag4GZq1NgsXBPltsDGkN2MCuCL8aGN2TdotQxaFlCnNZ/nV
LKd61zxdnOW3gnT3owoCymVjcHsEYhSQE3igscnJNlr7IvER+3Qf/lCLb/POlNjiGyzfDzD61reJ
HWomw3s2RosoNeAZkU3zVJJJe6GaCe+xc8cPkzSJxwv1/II5a2Ry5dBY9kwk86y1VFy2s551MFvI
hnl3HCFYXPPo2qMqew0BIF31CUvqTE/txszYj6oSzb7xRTsRrTnYhnG1nWHChkUJ55Oe2umFfQgt
71Ve0abZCuNufkccdtG0ULkx3bDRdTQHug/Zc1jCIZ7dFJgA9QNpWKff9XxO2Zkz7vqAGQSJJB9C
WMMbgUYloj64pVlSqzvfDvK9zROeIKH2VCZxRD1Q9Y+ebk4nhzSvdWJl7ks636pmKewnfre76xJQ
sGoCzVpMNn81j0nbxRI4PxhNkoCfhCa/75jW49DtRIBHEdEyNuEzUGBlXWqpCbekURMAedqbWbcz
gMxVtn2TONc8S8uFGXfVt4k08YWbm/6ttYV6ovnnQaDnhUILj2lLZdQ2s2yHYJlIYsibQYRzQVda
svciQ12AYRJ3qqbc72lP4mUt7hmpMPdxI1+pUzdDuzn7GMH3a0xJL01stffCJQqmV+x4b01pd3ej
1qMTNzircSiDXapn/kpCp/7kTbnh3jF4QM8wKiKuwOpk1o0OuXUeXDt5+GwJi48WzIRoW0x4gSzD
wDRt89F7NKYHp748BKyTG++pGyBsIFJv48ZZvBkY6s9y0wK3qOzS3dYVGUaf5+uIQLLJB3BcVQ7y
CKqmNs7NgmAHFqYnMC8fsPeaHS0TEJOO0mjAoN4kE9dE+lHXTvvSuQTJ9tTezt3QTc+1cO8KcrP3
xBrdVSVGH69MML61KBcZPu33Rq2bLfcjUCG/ec5dt16Qh1W86I7SUcrNur1T2ebh0asCdZpAeCPd
dGX6Ai4H8dn0FYYtFrLfAa9yz1DbP8+JpGeVL6FfgpLTyiiIVkybblzlM4wUZdu5seLpCTAXtqhZ
jhZ7cD3yCjjarMdY+WpIVB5llM1fewCEk5WRzk5xt6SfGajDVW5GAXPeMaZNM1MtOvJAdn1oGcwo
U945vc3uIaTWddV4Jnk90F15EKs7MOXKJU1ysRpZa+REz+11Php3pwqQisAP2shD+t4xQganWWat
xt2FK2jxqEC43ghoan5fReQAb0isW1Fb5aXsnN/vd5DSmExVCoCpEerPXlAzd+X6yEJpRokaGkwg
TqNSQtoLqeYEQOhfTCI8FsJLiyOZ8dV6GggLaFTnBe0pqLVWpw02hOW75euIZNuwo4SRvOhjmG7o
cIVfs6ovF2jry4tFysZrwxoHEWH41Qjr8ohUpF+qbVE+K8r0bZiSZ02DUOt6OnXNqfw6dTr1qoal
TVwzi49q2Jadm/1jWnW/leocKRaRh6HIf8lTcjNRdN49uu1RTWuJH5SwIOuAXzC5hfMBmOL+BAfp
Jl9yQ4bGwHVGnFwoZWJL/6dwwuGU5xbdrHhVqHMouRFw8DOCRTyz+d2TDF5BhLXSe7+8m3GDAjDO
cU/n+bORWmb53XHaYu+P7cWy8CK6JJ7QfRr+UVhpkUHr1qwD8++N0s9lrgUr7P4nDmjaFJSX7qMY
Yp7ksCRJ0GGRa0zLpLdLcRBp/NQrUbEv09ff2sA+gAcJ4NxbJDglQALMNVeRgVLR8/hJy5t1V3X3
fsTj6ISKsSbfbdzZspDnVvTmivJtGPpZsMcaNwBMJeL46uRlca2cq9M7/vmB0J10xUJPiDnxZ+wB
BfSnkMofJv6bVD/7rfG9raeGyh9IJLUMFfSFZn7Abmy8VROCkm7axgWhwp/l6sGYwqcIB3o6JGtb
iBh2rd3dCTHRV+Rqp9sAJdo9jAfaNRPSUPlqX9XmGnAkcydVdZaKM+Tfmork0rmEbKEIgJkzqHco
yqjemRvRdB7jJz+DP2grzsaalbtd0jYr7rdsb86HVJq/ATcdnuK4VQEuue8RChjTCKqzPwcCSEnJ
fApZU3UOWoJ3fouSFXdc4qPWTp+JaUFNeQcT3Df6Rai7r1aArH2yLONqznt6n5EFhSfn83xpuCRK
jzClQFb1ygtpvzcZ+q34YDJMfXq3y45uDsZjVvOUGKOO9uiYqN73Mf/VTML+OiNLpOHLGPhcIZwR
K3mIQnSvm0F2kEdyk7YT5L5oHNcjVuqHSJV6hr4dGooX8r4eeyo/qWWJkwwUguqzGtUquSPydjZF
ST01SYmAZF1gnEaNhgVThWrjw0O5RzYpkTolX6EX2gmCXnYvkg6cbQ4vtO7d9D4HpOwUYuMp6TeI
j5X0Dbc4+mFAa89qF/aHHL7VGrND8qpUCjl+iG/ENPmz2A7L99yQSXXjhF2IsDQpRswLIO9+nLir
QUOeiilrZBKn+whs2Zvmc597fl9PH5/XUeKg/Bjt/rogt3qaNEN2cOm6HmubBr6uptUqmhtGwbyR
ezQR7XOufOSkth+JXyG2QDVcVudzhhp/Zd7GIu92WMi/zf7uczzbXQFW+euyG9SNPByMJF1YSVvu
RdSbT3LDePNNheD0xymNwt2TU66M+SJ74Hnro5nZ4gZMgVIT9a3NpWQE0s1zZB2sSPH3gau4y9qH
6AiyFQAH6PmLBQFrbYFDfCmxZy5Dr7feS2244xJRf7nInFz1CZ1IfOsIc7vmikbAI8uXf49knd+u
B1zLJoUEXRcLVQbdebaNHibSxo00/8euFt7mV+WqSK6UigG6i7xCnpNXZDXrcwXtpW1l8V6uGQrV
P+msga9yzaAbiKeGovFP8sU45DM/KXDi5KtzCs6m9BEesSStt1lfqy7Fz6n58K0RVEmlakzwNOW1
LiprW5hmsZaHaZJVK6uok71aNM5ZkKcHAyzY0b/N3kuUH2v+DO0p98bprLr0ZgDqux9m5SDQDh2W
Qjys1TiB745X4dlNU8rMymhtmeBoL22vsyCvvfCHW4c70hdgzXtMBfJQFCSMjMYznzRlHbcxlsze
1vdkpOi7iIrRhXP5usUTvlbCiCBgO1POdlw+VX477Uetw+g4R3yuwsBRlvLVJvlFfzznVxjHS+lk
OLw8pLr4mHNiHMOSel/rDpdscqsNn00WIQ26X4b/zdQV47Ge48jlxjB84smzyBiOTSmeQjXNjj7s
+9PU96eH0EYeZnFzmgzi2UpfW9bMnkG+B+gozEa3z49dJbmoiwoPd9icqqYMhoUR8nCUGyY7BGhO
oATtFpZs2PlLInHQ88/dEkpb2lpMcbCW/RKjwXVkVUxiqqkyb10GnmpCKuynhnkbZ8+r9s1Edt8g
bDxKqpHUPzW13W46PXhWmGg/Pbj5ZvSc1tb4NFE2vJix99qryk2+LsUlA1e789VRgI+vb8XdUs61
qaivpjJNFxam2Hf6CUGL2QloTeZbmxNOYcyC1cmagyk1vdMOj2gnvcmeEgLTZW8HVBIT3AHQMEYM
Gi/zhxQ0DgKWpHluE+9Harb2ubKSgqTPIVwNksmilsbrQ7odKv4Gxf65CsG1j/QEWShGkMuVHZHM
6k3TlOQF6AopB7H5FmZTcxgs5d2f9C+KRr0iZ0VK+WBDqyDdyJ9F/gRYXEl9K5qrlWlQL/Pmp+56
yhpbdPVo6KckcD0Og+ojVovsBoh1vPn1Uf57uSnLvlxWoi7jtZPSl5QAcj8fjG3jJOVC+hykWjsz
GMmCOv+aC7956vlI8ZCasIgs8mTQ7k5h9zeFYGRUD9AES7tay1Mkimj3WkkJhzCylno/FGlQysqW
fjDlwbgQNuIU1V0n8NwRdaTrsSrTE6xW59xi3MRkW8HQzODp+Wn0w/EzqNC1yHd+GuqbLGdFDniN
kpcODVti+6xqvEIvfMhLPoUm8N86UptL6rJl88RIE//4rx0KAsnjTD/DnPAt7HDBYIssDeVBlGZ1
pSwR+Su7CED7Kc/KX9b8gZWbVnX1owUKXZWfV3muMZzxUlQ1PPNcedJsE3/YvKawem0kd85ojp6o
b49TXZztNaYBhFLLLchsub7tll6im8cA/+lXILrSsNxA0ziy4MdDyPxzA4m73AIoAs8xhdlxiArj
LaWn1PYCA1BQziGfithZIIfX+RBay4xMCkG/wQ03uosbIKLujN4NyLVjm+F3M4Wl7fT+u6GPhANJ
szHQ6l0BPH6pzwBLFVrHXh6W4IIvtc7KYNaTTynGV7vB1SDRPZ/nyGs9t0Z8M538KOOQNa100clV
JfDrSKf1FB2xFVDEG4P8gjkJiY0U7ajREGxcTf8nlMbEuB3GfTHH5biWa11sZSCOl7QceWrKVB6g
AZFqkUB1GtuWepSpFEMxfncU0T+O4rzJNymQ1ZWUHZiZox70YioWmRWnUF6r7iBhY8C5/GMwFM/k
amXX30XOoWR6r0WWciwdwl2lqmfeKLO0h9rANXdI76vD7ne6D0p6opEyN1+VtdLuibEo3sgbf09A
aDxlqTu8djEa1cjYjUh2MewysgRt+TME4XGUR12SRk+KEm6U527OjKv0Bs7SGHRHs4qi5w4XwEK+
kNcx0WVFh//SbDqWW021luLQTx6hPHQngwUqq/KNYePFbkW16y21eAfBuwxm8NmokKOnu0p3Crsq
udS4znhTaCRYdEvMzvy993muL+BKNKOFEskOnm3DmjbVRMCjpzbxUe+NfFs3vnJNQTYvMbpOh0Kt
iOq0FfDDLOJ1O/LQ0eAu1So3vAWJuUMShu5hjOyrlU/KWSecg48toMA0n+m9AOMRdiQrWYF7ZN2q
KZETnciU3WTi11Q97Ws4hzEXcywzSwusUYWi4KaGEZe6YXN3OhQZmQi7n4St8CRG2CUMBDPg9o9h
qf3efB6WdtsdeHIoI5YWxFngJMr/R9h5LbmNZFv0ixABJPwrvS8WS2VfECUH7z2+/i4kdVvdmonp
FwoJsqQSSSAzz9l77U8099/kATEffzsgC/0LCbo7rWnDB08smlnpibaA1BKSO0HJzv59vXVRKlIB
2PRdrOIhMtP9Lx9QmPkXCnQgHyusUjrW/ktj+2clp05OGwlxVQprbKjYzrJHW5lO/wJzeFhKA3XR
+wRJKaK9TwLZPAyQqm2s5Az+IXkngAdT6ewJbPwd3Gzvw7GUaTFR2TKhZl19xcp2sTCzvfDz7qFV
HADddRKyIY8z+FAk64xzCVUeKb4xvLMlzYhv4QiiE4opakjLONTCHSpx9TiazbCUrDyrLcQyn/ry
2Mw+2egxrfz+5najtcZmqD+HQVEs4k5oJ8UgLrny2D7O2aytVpLC3LkQ6nO9SPYSkBeQN0qDY3pq
1QoJk0c5kbQ0+tmY8ddt5CiPvljKV8bt/IUU2kMaFvr+Hrhzd6ykWrYPWgixkrKoKxqeJUhSLhmB
R3VeM6mN253SKPHbhRynjdKsE4Wt1eBnv54ufPuLqRvdXkarSAEm4v1uKh6UpBjXoeLZ+xgrKc1C
67tfmmxkpolKZYtPAMjGPXxhKnt3kxB0QhNPiGdY7O6mR525rsAupSGzkRATqlh7Vm8nnuAKNdgw
u6x+iST7nreA1+AdB3ul19rdMDEJNjWX6kSw09pU2mEtp8JoVvVXyHbOmmlSHpmx0q0JLI51zScB
Z3j4hsZ/UBOjP7iK/sEqSixrNSDIeAQh9t+O8kT8/dn8E7y/Qm5hAxdzKPvwENCTlRSZHH4Nzpap
OYs0sS9yU0gP81nVw+QhCSuu1hkdG2r0Lqc2EQ9N6IQEGuj1jvlau+Z++9WpxM23wxgUTdYv5VGG
VnJZ0OI+T11zDufNfm+HvH3pOC3ltl8WAOQ5odCCCr+VM4mh1DC0kVYaLPSUIBAtQl08uVa9JeB9
ggjvJ1fqAO2yLlmVNBNpOKXtUUZSlnDeTCprDQDCZHB/FfCwHjMFSnBdxUZw5zQF6QH9iDLeKLvz
Xa2dCOEtBzP8yb84bPuZ2OoIrdipha7t+zknwgitdGlUtQpAhhvmPTxCRfcwev0hbdTsLP/1qhpx
M+i+whqIGldCesSpaCx6QfxW8iFImi13PxzsSqOcmtKxdp0NHYhvc/lm3XNKjeip8cP4JOly1Drq
nenncNZQ6O9VPEJbEnKtp1JFPN31XYbgNq12bad6KJoj78Sqt3tBgb9QW0pnXvpMyID1ECv8NHr3
dDsEhvVEGwK0q/7FCX1CswkcYyOYfTU1Y1ymSZAsMypFCyVnnsxyvXyVR7Cpq9ceJhYqFyDWTDX+
WgpnXX72QrL1yjEVEmc0+P/nu0SMb5Ozm5K0WSUkCnw1+FJHnqu999ZQgQvIu402EoT7CwwZWHiI
9Jue0ekYSkBYilDst3G+JEHLf9cC/ZsTlv4zwnR745SxsifSJru2tiiWLd65bzZo9WI0NvqsraRf
1C8CLWne5FEvqk1M/PNFLnXMOHQ2DZUi2AsxsHIrGhc2fyX6rQTczGwaIEUmOKrxdFNbG8S/kbQv
pWo9FLqr7E2CIzaGCZpwdAK6NbNpxJqHQRkBm0JwgfW/WVJ9q95bbBWz+4fACnMDtt/fydOa+V9P
9+0VHoaHzjT/0iVVeIvVRUN9KlmSmIKCALvG0oLNM0xK8OiSRUPpTDWXpdkqL5VmKOuUJeVWDmG5
YKvGmniEf73r0N1eW498Lvp71vcEBUaMOOzTSEwHaiTlz84pm0NW9/omwoL65fdrRUpAxRTmn24i
aDZTqz0S6hU8ZaZXEzDci1XG+0G/kaaPm8ICnZICG2XIHIcurVt2jV3f83qDMRqg2h+nuf9hkYEK
elp2RqYx3FdZd5ELx8AQOqkLAdzMuuzATQ9ltR5Sgz6KLqXp7siusbfd4qgYCkXaNq2Wbu90R39k
zizR4RzkRFzpFWG2CXqLwY9YuyrWR2yWt1xx3GfPCKD0oHvdJcIv6KfR/hwwgK9SQje3REa0V0ob
C7mIva9kMXzs2wikqxyaEM+oocOpgaqG0RQZV0r0KTUgUmv89wAPNwWJ4anoUQV1tortAcv0e5KJ
YtWywTu4MOvf7Ksbmckha9kCqanob4jUl4qlZKTIsdHV4lFFmExD1xAN6E6Iwqd67uB2UQxGntLw
0s6jnzILWT7It9p0eemoBpf7noJI1I9SFwrLB3EY45QMit+zVhzBSLeCamHWk0pKHSgJisvNlmU7
0p55GM7d4VA4P+XIH0DUDsZwqQkmWVWaZa/vV32pl+VBpPVHNKTTakzRREHas6+l5dlXb2lDjL+a
wwTEZH5oLPO5sC2yFv46lTbTMTaxNBDT/b3ivj6Ht2ZTLTBzWN26GXy2SyHYGjc1i02jzVcCyA+6
RPrc157v8wqcuWNbt+9EaFFkTKb+LEX0teP5iyJRurMU0bPc+/Xs79fJl9QJye3yJfIJ33LzRayX
9sXRqcs4XTts5NoFQFL8mCGEkKO8APX7C/huR8M2Ml+HvGnopgMRmMao+kkswHUsaHlHRc7W3K7U
1yZBzDVpg/U0kh+/CrKivjpZBGOkyPJzEobGDlN4+msaGxqVsOe5xLIq7PFcm1Z3GBDcL3Rrhjub
I+nEFqEccq1JoBapDGR6NqqZPpF0uZSrF0ITsycRj0ulNllczqx/Ur7SZRXYYi0pEdSZdaT58zq4
h7tnlLF/J8kI27QObpn797/JVvpfQw9/6lNbAVD865T8m+Qrfv+8H2TcXl0A3m6GkZ0OPyJevXyO
8jSnUzKfE1bbbgnXJkeFeLsba+7nMq7K95IW/rpvKrFTErdgi4Zya+hXptm0nziVsoWHmfzJ9xAf
N0ZPXlVl60/4RhH7kJv8reiqY234MH/HygDWHiVHpSd2w3L6rSVwO04jMmsxVuk3R53F867yFvj0
QcJkaDcWGIlmz/TULqSwRkpDfK+ds8Bhw/RD/Vhb/UH+ZmUdARmrY++QC615DYEFy/OE6aZ0KKNu
lyiz+D8B8jBXFKIDAq3uyddV1ieN8eg1hv6KYC/eaz1cooAvw8KwUAvIb7DfEhuXMBvdk7PkMOyM
LX4FVpIz7a/JaVvHgXuQI/kAHKZdgkggnlf+k0QQdQsE5sWrbY5zPpIOG3higi6pBGS6+UMGYehx
oNOHdn6ofTAeTX38KquY/7WoKZ8xA7J5SQ3lTZ+bzVzd+vyAGYeFX2Ns5anf9wI2Nyur1QrMtdwe
VCII4fESNOD1AMxDX1P3hIZ7l5Kv9srX6/4NCD8o8Z8EJSovejl0ByOPyRWah6WSFpsWe8pGDlmw
FUukG+YOLTeBsLWN682L78iewCJ2zdQI3UizlsphXHzBbTVAuRP1TQP3dbarbd6AmbbVLDhU804O
NpfYxb3bENkReCff7l+kRz+emch17Fu7wAT1ugznsaEXxP46BNVk4whiLamO8eQD3JsfjBlekXr9
384bQjnrZhjgpkCikWMb3qWO8SJHUqFBVwE/yV3A0WypIpC5NQs75JmwdIxVa9M5Kd2O5lFMsGOY
6nPKs6JpJ6tWD2Hn6lclG/Vr09pzcrjxM7GHdplrbf6MxLRdukxC9yN5ronqPfrQAnFkSV1oQAkw
8f87WAYFdb8mex0HgvbFctxmEZOz800AOLWJ5vzZ2vqDXSjDOypBghVjuycuJdOXkUGUAiovlH2p
KN6tAj992JvVUSM++qUe3YWxucebGjFWH5s01K2sAOmOSjSXMFduNwUrktfFmnvFeIERWggk5N4x
DvPpIM/Jh9pLq4sXwgEzqo2eUQFPNIvVaMwi7+I10Wokx+wa+NlImngwHPTR+DbCvnhqoHAe6Hrq
a19jv4ULMOIjXYRKoGyZOk3uHzp3xHQiGkeO26ZPN75S6tuCjcMljUmoJRWmwqTsT1s5/P1EaFI1
44P4FtTTuLSSMbvKBah8KFqUyIIVWVL4yPEywAMzeLwa2uJYaPpSAoR73W9PPcY9OXJBPhAPCL1J
znh+6e0NctnPFOr4HiqmQjl4bFZKkwXLQfLmfm8x5ZHTZtS9BN5iOQwQmjdK6h0qxBXepNWn3ywQ
IFGQOXHtQUVW0qUbl+FX2h+nLLazF0p6WG+ivt6aUCOWd2pIE3S7CiEic49GtU934XKlDWaaBN7y
/aFO42QT+ATK3m9KmL42dRB2t55Gy+q/HeUl6etKOGg7mqlQQFz8bNumzJ4pVMx1bmDvjgLV30HL
w0GkNxWRh+q1Hnwav75l70dDiW7J0L8GokVqMY/sDGlJiJNMjgZb/HBbgt/DsDROsADUpTdjykbb
/qjtqrjpRFASwqCAhjept9z36GVqA/BuOiDZbqHYh0oT5HSxsk3MYI8Hfngi8Sba6Hlt72wiSV+h
SS9zWTGbz2vzeTKcyIwxLvJdhyFVr4qWCBhZzw8sKsK/Oh+lVZJ5wptYGt7XalCsX++zfHebztPX
mVo1S5oEP31HiIc+MiOykljbywlZ5+O6D8vI8tYYV8RWowq3zom2v2e3yWEykJtF8IC+LCLoTEbf
UciqWLhkiNQSNLNQczDX1OQtLEp6L59dq383mbpuZq3r5Nvx5sgfMLV5Fx8+p3V2SqqKuFi3LPcx
NcNnMMQPVedMn7YLQ2kkSPJS0HZ9cCxSs83Z1RTaXXrJ+vjcp5b+fT5QjPJ+MM5neiM8Z2phfB85
AGVuPsVu/B60JF9qOHiPptQexMEZpaj9OFktjJKRaBD8kq+l59mnzAS0KdliIk2phBb0OuQPhcHQ
sL4F+tbxuG35WPdWYgT7hoSOM5DaksJgVzxaGPJWhCRZz13G1hEJjPeRY8seU0KIG3YnBQojXPwK
5hEboZbhTsfIH8Zrq45EGqVd9zWuqgc3Es7zoACBMcrS3Cao3k11qp9NU30AWJY/ik5Nn2Nszx0F
nVe/Cv2L5cTZfdhFl38hgMx+pb+TUlDjw/8AwCpoIAvxJ7LYMpFT6QmqhijGT0N++0svuLsb4oAM
hghZywHFpIr4syigJlgOmVBQ/dN13ZXDxTOJjMy9aOmGNNOHwllJ8F7qZxNtxgJrdOSmD5aXr6y5
u+cM8UeWpMHuLjqi3ba3ihkZLyBU70cEbQ3z1FufIuTyW2wAtjDhpnGePhBLb76ku6byfsggVM/O
aGbEwU+51P1rpHixvbRoXh+qfnKOU8e3W+4M5UNXNhvof92/xUAZ/0F+hmJlWaDZbQwCM86Kt/lv
JkbdVzsB+who6Sgj4/XxNrbxWpsN61UXEW5hEtski3GqGF+ixqx3ZZyuPCst3/0ifPfj+n0Yc//r
fOBjN11XiajuIAjW7OhP0zxYpYOu4d2bw3LmJUbeG8NJcRF+eWl9HACWPQiNEgAteAVrkGpv9SxE
VNC6/s309GJXauq0a9phWIQZsKhEo5Bs6ONHKHDKZ8Ms2ePf4v4uiteixVjS2Y5FPAW5oYGpEX6h
Axzvg82oFu0OG7n7kis/ojkjbHLMKwssFnWl4T+Rkt3RX2Q7V5uvOGmJh/F6fV/VY7JhsavvfFRN
bzG0w0IpihObGyRpY9Be2iH6gIA67HWiGzZQD8kvzUtcN3NLWzay3eGTopVJShzF2wEwgA9PZ5GL
Yw6IPCDn7RbnKUsoTX0TlDd2Kl52d3yONOKoeNkoFhFpT5T025sS+dqN1fKwalVVnNqasLj7Zmhy
amU9Wd50VRX/k7lwfAuwkC/4vsOXLf0Xu8DxNHPjhv6LGiU/Im9Sr6FpJRcKYsFdajpyNS1Eri3d
gv7DcphzquVDnUXkBVj1yfktCavUYFqbuTUtFGA1V2U035XS1V87arU7L2hIPMIFvR3YxiytskFP
/5tBppZf3doz9zKqROn6dealyoZ+dXwJA0qTv4/6iYyg0S5/tfWkF99WSfj933cV60/6u0svEDuQ
pds2f1rmHyD01sRnO1W2csw1sj+L5g1tRx9jAVUDPv85RkWOszoFcohajMK002M/al6aNGhZ6HHN
yxanHxoNGgpPvw+r+Vk51JytplraB4jMauFZrov9ExYGLX/ap0akfpoQmeLIqF69PlO2SuSVoPn6
8FcQBgJ4i7I4dXCQD94dCeyYfnc1rt2616u1ZfpEFGcqu4Y0e0tzbHZRYOsXsgHNfQT0CYq99q0T
hvqodMSPFH2kfCaiXBdzNnnMD+IVcqFpaPEmI51+Tul1sEidSqcxkCgp+qve4LObgrTauhR7//cn
wNTwx40d/rrGNx7dnnDJ+vkTrBcVWpY3leKfRoNfL0GCs+JiTqgxk8s1xAnhs3OBlvf3RXGKAuBB
SHE3BBnDUro5lIb6Q44kesUn8mNpFupRfiiGau1J0c4eK9zchyhkB9Jz6SC7NX5mLgVwUR5Nz8g/
CwW4ezsHkY/6SYFu8gkWWIfbYbdfOhDKa1BByil01KWKP2FdlCJ8b9w5vh0E7+TSEXSUgq6u0toH
X9fgPae1sho1MtRk9qoEeEtavmgTwFphcwA26CzgavBibwiVRdX02i7Qy+ziFOpediUoB1AJxih3
70pMIORTvQweifbZeZ4+PFomJSg4qNRL7m13isa8m8mm0Fvj2c7rTykpjCaqhhkrVeEIgqDNqATD
Qk3m6HXpKiGq5CY7RxrgSzq6fbKHI6ysUPeObwq9uIUdG8z2s0ED/LUOkz4eqArcRXmBgR2+WIYV
CsBeL262OhoHYlvJq5tRKnsN5e87yIN4eKQ962AJrObIgGQu1fcgU+wgWruo9JF2DJcO0Mkhqevm
7nQp2R9u/dKiF5vR+K+ZUneyDkBhdj94icPma6AdPtKVs8dWbCMQkDersrtFQ5gohUaHfHRFZNFW
H1wHVIrj70uv8K6jTcCn2hO0MgGSvzrDsVc86/vQIwmTL4id2/1G3MXenK+Us6ENXRbqoXLfOctN
sxtkcFtqt9kVmkoPyjbp8afdRu47TQsjFMkSny64rmVAoflW0SgNh6lYx1Fr7JLAbJ6KgQym1uBS
kzfFJumv1MyK5aAq1WObBS6UVGfaa/6kXPQM42nbhQh4SDrs8Xli2h8v3ijSq6RhZaM2zXGX6vm/
Kdgdp7q5Ah9oRoYaZd/6Fvdeu+/aytgYzL69Va3bMSPuJ431V1/3v1tTPD6UldY9O8R8mHryxayM
g6z6KHVQbTXiQNYaKWxFSqQRhtlDPQs3RYfmDSlZeuiMTjxnJi6kyoqA5gTmhuJDfpYPnaJa68qq
xOL3OXlkVG15hJmz1xQlP0fOOG6bjMiDeyLp/77/cK/9x/0HQ65uU5rXTA3YjGrbjvjniqgfrUmD
JKkdcvSVD3FhtRvKeS70DRuPqaLq8TnXlecG8dYlURLMGvM2iVCQDIJgq17HuN8GCnq/ok/ba6vn
1ZLSXPDNq76lKlAo/K0ObfNwvHaTmxPK4H5oVTNe9fmhbgxtd2/1kbm89OrmROUxe/W7ZtoUbgEV
N23R3XfG4b4oq3BO8p59j5A6uVpRHEJIf4+1U2KZxWK4Cyqt30YI/AeLZFSvIMIsH3VyBtLqNuSK
fbEHTEx+SsEyHuNwhT+i33cz56koy3Y7zEj9JE1ejabINkSc/My0ygRsAlpEHcjH1pyyXhaOA8l0
VEjey4zqcRzH4jwl7QOB8vtistRnZzSzgxr7QClnNdp8fgThSBTGtwpONn3q5jsqmUutN+6TY/NW
1hWcIECgXMQTLGc8BK270jX3IQytfgXGLqSVS/RfoCrvtqGllIyAzjtKB2giCadjU7Xekjwj5xwW
0/SraW8GccFutwWN5qjsvPOgSTeq+q2RWQCl6L7jKh3+JVzFmL8wf9+puCp7FVfVLGMODNPEH5wQ
NAtEzVheeaBI9TqOPr9/rxvGih3FJkmIDJf8GCsSymMyOyRnfMwdo1Wqn6H9KCKEtmo8qEtF84wL
XAmiLammREeJ1/sN2qOqYK4nowppDBOKXschOlYVJzVGix+WGZEWErgfvdp/mdh7nhWTTjfiTvcQ
u8OHHAXth0tIWEXqV7azCTG+R/KhHbT7OPuXN8b+c7FlqkIYmi40AZ0CNMWfi62iUeg/sopJM8CH
VaUt0wkabG2MyB1739tZGjaCkv84lrPxI4vMX+ez2J/JR2a3tSyhUbL29TsFFc6UOEV68HoPi5bP
tkZYzSlCVJut6Y1MzC1Jkum3noUNJRmi1vOqhnbass2u9DH8Vs+G79Q3fg6eesqNtvwoW79eDqzl
tgmK9FVoAkQmhutazjc3FDFn/R+jwfPBOgAK9EClz0GLsNtXipLlN3lEdGJ+CwdwbhkJQzdStjXy
61sIFC7iaanRmaaAtYAYzb3c/IUokiH0KswCtb4LpqS8UiR3obNptFboe8mHtBpWHoC4R7r03ReS
0LpFjUf6mAlgW/9ykxR/xqAQggJHH+OraqmOQSLKP2+SnUKHCdlvtL1/G4ka7Ci38H3C3bH1gqR/
ywwRLulNeg95UpXHzGWlUcwBdVC5FjMj6Mnw1XaRd7H73SwO7RxsmXgxIRFTFj1EhvltUHp63qbn
fhbo0cZZcdSHwy1E1fzWMsmuRiV7HEMsG340fpUfapGZr0FleF9as7O2poPOk5J7+gXq1dfcA+dl
UjbYeWXqPsCFZf3qU7bqZtmEIsUScCHZSQrL2VIdYdcaFNmZeskldvTyC/NCgvpQ71aa7Y8fUeA/
oOZej7WTgVLjPU/NWCxoFdO6nIdBPRjrBBztWg6x7jWHiSLfws+gTNwnLwXGJ6v7EsFS+EMqMaQ6
owTskwS98zBa9JRKF67ZBssk1afUqbeCOBfyCTJlYwkv3sls5qpNANCQkbeWQwcxGBSnihuJ+5mp
yfD51wGhLl8VgN8btk8GVe+56lvRQ6IyEj/Fgiwge16pTWl/Vfq8fNaA5OwSC1HrADj0rYzBOqZ+
vEKhEJ8sHFjrqQ3DgxF67rPwmp1kPfWCxRzb7FsdmO6JyGfrCElRQVWY189dn/jQntTmR8h3we90
/1vXFKTgwMJ+LCwAI22Vh/uaHsS/JDfaf5Y7TMtU0W2qJnI4kwTsP9D5TVXVuqKSiDJEg7qTmSlj
YoerXg3sjRzWiaB5O0eHuKVo93VL1EYDM+ehIirl0OJ428R9/F2vyuC+68ACL66htktdldmcTsti
UOZu25iW7N9p5iMwzc7IQrCnzPLIye3WJcCEN3uy/G1rBWcSFs3z5GqQDr1aPPoDZbhoPgIi8WhV
dA5VVa0/o+FHy+rk485ZFVNmfbHHdFEV7vDWGlV+aNrm5MPU+qINRr3CKANZfFaEkwtPZloUnJVc
Txf66H0Kvxrfeuq/NNTtZhsQb7BENpXtpNLQ6Mhwwum5LVQ8PFBo7poyRVGHjRxmjlkeMSVTV7QF
LgGXmkKTPoajXp3kg9Mq7SYvMOfIIZ0Q5V8+yf/Yqc8VK0EmhqXTuCcJ+o9lGpjxtqDrPZC2YYxr
ERMlU7hYf7W4zbZtU5kbn8XzklLN0zi55VXkpfliIUvBS/hCT1Y8DoV1zDqdOL6eWaOtHeQS81CI
dEQePnHTpsWZ12772vcqohnmhMyfMzMV690e7X4ZJbIjGjZbSMvAYDzP+4XJnYM3CINrlsbXsTSt
B+al6129//8jWf376zk0RO+ABZprGtXazhorAoCo+7yRUAwZR0t/UsDqj0OaDZu80a2TgE66DyAc
7Ak8Kc/Ed6eIlGz90RzwxhR2ZGFaKGlcxNbwFYjoQcPs9W85FH/u1PkIDMcUhkUiN/mI2h8XE/UJ
q+3SadwkufvDnmHU8sHJql9Ho9ARXzsAIyyi/zr92fe0Educ2t26JOkWvYIkP8WWi0JOo4PhYHBr
rOacdaF6SsrAW/maZxJiAJq6g1fUIHsZq9MwWP6xnwCi2YCv4wwxoyXmKKV5Pp59HaPe2Re59QC0
/SLtHnHuJpStTFznuKaMYLRoxZQ+ouR6AXhklZexdivnByG6Er2RoW78xJlSWlMvjWm2j0pjqLem
KiM8VMCVaipBy3+ZVq3/mFZVVbfZdBByDgmacNl/Tqtt4WAkoSm8qfKHzBETpCP0KHLxnAkB+rzO
lW00uhStFb/m5lQUr7rrvQfOoD/kqM5eUozmDnUTE0jKwiADGsYZa6dU9bdek9So7WBy/z4fNMpm
bMloqiz1qXMAOPpCj2nHZixSxZBAU3siO7V4aukDfNEJCKEAC4JIujDjnt1Emabl1krICrb8MjuH
CQn2pL5515wZ7sx/AlEUS6GdqxtY7GFEbivTaMhiR3UY4YtB9V5t+PjzpdJUxV66PbsSTGlcC5IT
+FdxIMfLKDfE/j60qBVoWkqqSDvcbCLMkKkQQ1sZ+6A082Pv0njz5m8GBszq/kA+TQ2siuzpqGnc
ayA6TFzCZQtUDCe6PYdaWgYaw6Yx2ecTcCg85oFnJru7stfBb1UWM/MhAaBjN0yCGauVpaXPqIdB
xOFJN4+ZWQMuTv1goQzQ6Sf5mcUdfS3hIZTxvsn9b5e4V68d6n1a29/kd1Y+/9coSgxnbZH6va2x
VbME8PtFW4Tjh1f1YtFrY/hQ9/TNzMrt+IghcvoOCKO+ziD5jdARlSDcuEGhvVtm7G2MSq23PR6Z
9yEgGLn13+a0Ixw4/Xi0fKxbd+2Hx44xqEV5GVlz7EjsgxyF0EcPzfLd7BIwwOyY7sqWUDOWIX7+
WxVZe6XJx4OXTvZKTvxDmhyHskifWYHcsHgRcaqn8Xvdv0hlYe5CefWGHvfnpMrTBDmGexJkofc7
oD5Kwy7WstTEEpuQukRXLxE19S+eo23py3ev//uac/68ibEioINkC81WmWaZVP55yVXBoKsenZ7t
vVGaAzm6R07E6qQc8lmvl7PoOvsFTTY/7ptzjrPz11Heo8N4/v387yP5Sn8wb7qTiJduoE6pBM47
baJqWWD5Aig4dKfWCcylBK4nGA40pW5XJpLZU+2HR21m6RcGq37igYeLFnUUJXN7VumHC7Uz1Vun
GpgwBPgzrSAOZIhahyWJ0u/iVE9X0rYhHRua7zhbSwqETJ1mQjPawxsR8Ownk/il6VpjHTfa55CJ
ZE2MqXNONIPoSqQlO2gl1ZXSqEe8mwfD1infJEk4jiP8vFOZ7IwyY4Uq44mDSWXCB5nxlKfpHqmy
/6BERG/QmLN2ShHkeIYK7TEhOvHYg8pf12aI0rYERoGlXjGy8Zll8J7yb/b2vz9l8z9urDazlJyn
CDnVdPePqSpNE89SXHXa5k4NcKhKw0UwZxX5YXurDbs6ZPQ8KlgG9rlRG2dTNlFJjIWYbpaLI8Hi
anbhcu1NKUe0ZhG93fvpqgHqBpDCXvjC8W94erCXQKqcl/9y0V8NybNd5BH04HmD4B9mNvpjWan2
Q6DbPwUR8DfytL5AHTAPmd8FO+TOsxKIkWNPqPH/cUR5Q91j++G6BwyxlPq/mt7YAv0I3Lk4vcgN
I06okOVXVq4lUNkqCf9RIXsv8mOJx/bBM7v6X5Ix9f+cu2x28ayqDb4cNm2nP7aEVakWRVBH9tYN
bP8yqBRDF3RHXuTSDNmIuUIgCxlvDkwL9W2uUklupVxYiFZbqM5QUB3Gv9TMjiWfHfzwHPeqsqux
7H+ZcqyI86q1MtD0Z7TywHoVS4nmNQKc6yMoixUMOnNcmOCVqSqLUEVdZfj+AuZ/jNCGPCRcOLNh
sCh3gk7gUaLB/boiMT1kpz5kBZFaLnkB0uE8cNsAH1Boa1rh+bojSWwl81Fomv2KRvmdmVI7FkIX
o0ACaPXeyvWJyRKSHyXpQn87hOO94lJF9FLRnodJHIMdUtf3VGZ7NJb2bPSo2/hCYkn+NhS2v6bf
4GL2yfEU52QZ9n5sP9YsvhbyLmFk3g8l0Mxb1A01FcB8XMc5CR136vBYR/muG8jMDOLUWJe4xZ7l
UIkYRlqNK8bxYbPqHQr1ZCR8tW3dNfXH7OqZ+AI6N0WdxBxNxuXsj/Ws5Car/cnspi3cDEdFNy6R
Idoz1aI6Vpao+A2IpfZCbnwVOmLEuO1ZK1NEWG3qEWUduleA6DHqc8QrlP+BIEfN9o8nZT3o90/1
vs+OZrIek6F6Ya8PWikPcP71ZA36cSR2edzZx78fmRmOrLmuf/8/JKQ7cM0Sd8mvo57uFv1K5Pr6
HjOv0Y3xFlEH9UChR7EVwI32RlP7T2CjX+6lsUYtn+RUR+fs0xxhfaCZMk5IsdVllbnlw/2DzFs2
uUMw4g3GJ7LNQwedvlXXW+Irfh3larIPsEl1g440CYHfuRdevdXno2E+V+v9aRRet5Ffx8zpEO3g
IDzWA2EhplZe/NiFzR7QZ8nLkaM+X9yLx7XquyjO6YIsWtatp8gx+104i/t888vYTeot9UhMQp+K
wTvS4wtE52oF5sWGADq521MQu/1H6ZRirVeQhv9K441s66Nom2ZhkbBaE4J0qfPpRYp5I11MGxKm
H9JCtI8q0aFycZP/YwRspn2sYntngoJJ4WA/s8fDRuPRS5PzUk22wlL5cBQ326VZh1KMWGWLfhrj
sRSfFIVSsuS8jYL7+qfqKZsA0swicaL8KOV4TFv6Iiv7aR97WgNDYq5nVhSblpQptFM9P1QwazZZ
VWcY/hnm3HG2fA81ClPTc2diawlwWJ+C4GcrTP2ueKrMcmTpMv9tatCt3GqoiVWOpw8PDn6plfUL
oYDGXp5vhNNx01DI1ZwNPMRSrlCACShSjPzWUfG4EVOacWlsQ8WJzhmlLtucWlZ1eWeSfruUPrBo
9FykvQPNNGmsplE5HKJ2WNLy15f1DJEXE7g035nwl5F3yFzrDYexCVuqY4l/kCuplGZOWPTdrjeQ
ZS3+j7DzWJIbybLoF8EMWmxD69RyA6OE1hpfP8cd7GIXZ4yzQQORWc3ICMDFe/eeq9Ofm0sleFLH
xN/guQXCVdbh0+g5z0vZkrADlJGEzaCtbyqhaCLarMjvinas1m6Ft0japeVh1JRk51FHb2x7ulBD
guyP/+NFdoVaM5opnnV3lpDRyMpUpQbutq91E7h1V+6dYGgWl5MUCVI3wJiYN5d+8AKqthVuCdHO
itXOZMtVB7tUJNtLfSGf1iWyS0KMGC/BmFufkiBOaZHJYPA/Ov9jgYiHfOBHOVcSo2vDUyy8IzHw
hANFhoNashcVeX1+wZSorGIRlZK5T0FR8xTm4XhVVS3ZRHj+Nw3N6Tu01/ItyfcgD4mW/j8FVuvP
0jgRNboLoUU3PYs4qD9jpok1z2AkmuO5hKYAPLAmCkj0ln1nPNJGUN5qz/1sRh5RgUJp3fiANPRx
woP2EFu1dnJK76e0rtETxwLXYygyveBaCs3m70OWxzkd7DbaTrZjV1uLUtzBmBwi5wdgItKeLJ3J
LuKufTt7zkq+NnXVfKataB1Z6usva6lrkqeHIK9JsvCK8PLbShN00zFqIuMc6UMDWIQdlIn4Bfik
g/iXuQ4d2ZOeqfFb5ozDlmHq59+Xf0Q4sor/Vw8GO7dq26rl6CR4W39+nnFu8GkWVnoOKOi9qBYa
Ub7V4FWeFWalLK/Js8BT17MbfpEaqK4Km7Mj8BPyEop2c85m08Rp7l4WWSi5vPFWDSh4EpWh76W5
Rf6lHcKmE6ytJ33qzJtca5jizCPlmS45FmWjn9M9VYaC52tWyVcB5zV5xbglQ1S9yEwRSuSai76I
qt8pRPeym52wfqkn91vgoNYnRiBHM/QxRhPmAMsJbz5I4EetbLDu87oaKPk27qPumNie+yI4+0nk
UUgYxyeSzKuHoQkfK6c33iZnjo9dpAFs8dH2leXEUr82VgYtsatMFVmEs7wTxhkjosVQHoJ5UM6x
+FrRYLEvB2XK6je/1Y5WXJRB6V7z+kkWIWtVt4lZ7s3VmDW7Zbm9mGgH16r3dqJ5p6qKb7KRLkVi
U1o0e8bVZJPp2tqocS6v1Mwfd1riX36bHPq8dzYV8uiV1wAv8YX4qFDxzE151+9o/htvZgA0KNXV
TV6FNfVyepSyUdm705s1m/l6iX5KVefTcboCE/6IuFjoSBtwHF+jOFpnExh6JWrvDQUdbDWrGJGN
Jvyq0m0rjMh4K62i2ve1/TkA2bzVNh06xlS6St11iXEeI4LeVehua1Ik2vsZf8BB9x2it/LSvTNt
U1vrBraS69/vfeP/uPUdAKuqptKtgYr5x7rcpR+oqFQyzgBnxm9z2fO42mO40jgzw4Hv2x5yDFrG
q6u5yUsepsbengdozXWE315+2wP2yktJSL07ecRH5ZyVTfvrbHlN/DSXr/379wL2ABTvENtmOdo6
WfaM0WRekqa/+/ufav6vTE7HZDOvqR7PiesS4vrvvXyo9qZdGJjr6Mg6x8yZCBHqgEFnjeqtDcgL
fZQlhwLH/XsWdxgRXOPZiqEhq8Wo3DrLPSq6F1/mpKPPLGJhksqZT93QwUmi3yZfioLinueehzHu
6fuYVBRlNV3rlYHuHYF5uWLc4zZieTTF9qV3kuFSDQnQobpW33osZkBEboPpo6bhU0ZNlP+c3Ba/
ZB49//0Dcf+PacRBT2VrePzRUv0pZ4MUQ+ijoSmnxeNqtqq/MaB1bfOkwBQtHhUtNt6jVCnuiVtE
gZbUhr23YRtS5RwgD85uufPdtHwKNU25C5MCQfxUPsXigDeFEch+U2yvvJSUDYua3Rm1OWICw5x+
vZRg+fl8gkqHK0PpulPjAD43xeDC7/vzqL4leRTsOn0EcYyGq+7BlkUfsBaSvexsRGHziDvAf7Ca
+HtPmvKO8ctCvzT6l7ZL7OWsFmem3pQHK+mC1cCzuwpFAR2BLvOa6WiH3KdSmM5ADH3Ne/W8Mb10
KvwdEzQCKojoXPV+cB3QqK4dQ+vXiRCPOnlrb7VKrfeZuKzMAvSt1pBdnBJq5fgurQda7aqgmgRB
GjyJK6k14ysJbk3g2VtCOCKhTMKF2mnueRkN/v5FU8H4c4JzKPSrGiAUQ0e8aIuwkv/S8Y4TjW2Y
DeGZXyqOPLnzIySyLfxojOxG1+xcOkXS2+sNL2o852807LZ0Iqe3Zmi/lQWLHgN3yKiN1lMTJNnW
Q2S7U1wmqGlARhSIQb7SVbqiIjVpqZaZmndUZptyrtDAYCu+Y0DJAA2qxdnp48dS9Z9SsfCQB2kb
8Wt0Wst/3bZ6sfeGCLYlJtG19JmMApYSJNavVCcMfvEqSCcSh0TTvqRfqHgUyGqMtyu5wOno/q/a
uWHgn5OdG5ZfgmlOTzUt04WjbAbAtVIcS9UIXXrJM1TzAU65MAbj2Lo3QH7u89H62hqmv40Aewt3
ClveyLDHq5anuE0s6J6mcd/ZCJfHyP+eqmVIPi32DEwQ0wOy50T3qVMXmn1axkzdnRGviXQ9IHXK
eQYp64N5GDZqHwZkvmnKNk9PkCGUx7CgV0j1/AZapn92Qi88W7oK7rk0/DfqOIvDg6IRvWN9rtf6
NEcXyF/5CZw92i1xG8uDn0fGmuC3c070dl4Z5Z6W315rKbVhQnhIUIdJ9NkMGP5sh9CzQiiKb5qi
xvsAtQxFiC58jL3ySzGPO5Kip0+SdGvgWriV2DG+tpjJo2GwWSgUAwVEz+cmEndGXrtoT9ABfAR5
iTvMN99mwYybYxo4f7/Z/7egxlPxbVHEszxLc5jZ/n2v61nk0tVHhlQDnXuO6IFGXdnA/NOqa5qZ
+ufY8pdpXZU8FViNdtXIQtNtonA3jK6zTWTLu+2bfof/90NGRtrK0Sjd/u63dq5JlIk8iJQtFQTL
ovTqC/HB+EIpCJ5/qTsoQCFFeVao1H6TJ0X73DdV+hi4loXBRYvvDZ3QBpN93qEVCgfD7t5JbEaQ
0pTNQzhhP/r7h0Pb7Y+RwPIoY6uaKGjDw1Dl1uK/RoIS3z04wCQ8BHal70qfKixCrRe5fP3nSuJS
VEw+J8psW8JO2u3gpOax8szpeSrumShDxgu7v8rfrDJUiW3Dznypoyi9/t0pJvuaW8VdaBLjtWYk
cBMCBXAymmQ9V9lzOmYHWbLDnmOsfi0bc4eAmDoi+gd3zqM8S8QjIM8I5CRDPVUPw2TtHQ1BKx+s
lL5KbYmal5tcQbNG4Hh5YJ0/bZ0y/0TE0d4koLCyy89Gy9ubIXag4soSkMIcLu1GcaZ5W1MWeSUV
DY+6yJoavHNqWv52zlNsyLKVQ0UDHreaPnRhXx6GAUWsltkxzm0f8LEs/LYTvNa60sKDhGXns+uu
ADIquKiDXt/K99vTalxH8YtLlN7ZT7AXyuKGhch9TY6RftbpNWJk16BDozRWkKJxaMZZf1Udsia6
9lyrVMdM7meSPrPwKiX38pAos7nKXZy/Ev6Qjii4KqYpU6TMxSX1zjZJviVVmu0bgqHWjP7t0eh0
+mn0WcDyk2efTFX4kvamuS8h7bJkh3YopMiU+QzLX3yNphmAbEjh7xqILw99ZIpY4QimX2/SlEmn
+hnezz7xmvip6U3+floUN1kqkjKCbvTPJrDXFeuEHbmOA+qIkvlCnvnAbZmzzgQLzjuDIXQfIoP5
0AN/C5h8Rlas5pdStfo1H1n1UScKSPow24H4TlZ9MBY3GZpuFPg7l1urlW8BMc7wFKbq0Z/77tPN
E22NuqG/zzr6IoB5/YOQ1CoKTFRypKVCK7spg+eBLh32S4Hk708kRrU/16W2hkDDMHVL0y3WpuYf
CsCZCjYg2QTCN+Um4Rmmj1jlgMl6qnTy4I4urszf1ybzBBl0X9C7f5UFWyVx01smNiOh7dxpWLw+
EtdMDihrvuZw1h5zeB0XywCVZDYm4gOZ2+tW2nlGYrVpu44pNcTF3VG+lC3hynAZGPjWAN+TfY6y
4Q5ZBMs30XcyIv9eFpkzGL5STh+olb8tsj3DLWAexzLtHRhrKBqB+qLkyA2Mslgc33k0dRtdXC5+
cJuuFiRMuC6ZfoTkyZ1KUeOF/nC6YqaHI/U1S3iPqobkpdacnWbo9ReLJOa1GXvpg0W6y8GCU2zn
EyV+UUKTtSJTN10eJqNfimxU/Lr1oJgm3kvYA+OgPcoZ6J8r+W7Ela2KNr/VGi///EyWrJg8V3kS
M/KNlr4KUFveFRNYUYoBqGbdpn0c6a+uQ9f0yVFkETjTexPFmRBIjuyAtTJLXk6DJrLPdx0Uo2SY
dKH5aht5f+oAFGz0PBUrKFxGVYfi3qr7L/yX7wOq2hUYQX9nCwpPnvfpJVDGn4Xluw/2FFwoJydr
ifSQh0ylTjhrfb6fGwEfUYGt2EGI51gLnatlxZiN7JZULBHZ7VAs/EVM0L3O3Ngp2no2KPjghSc/
0+ktLLuEzte2QdZ6q4WPEGhg7PpuGznWcJXlJseIwUy4BYsREoMKPaueqdtB+sMbYiFROIdG263R
12HKFNGcSvbQVNlwUVzzFg8lJd3RNj9Agmr3k+Ln284Y8QJnWfTqpOGhowWB/FP8h0E0EV8sR79Z
UY7QfA+wUwJ6sV+XZ54piMhZr+33Y+9ML5oDabglVHhk2t+Q+ebhD3fs/lzrOYvZAM4pT4IHKMHd
FysVfR4A6dU4ErnA/+Zu/rOxAQhnJFmRbh4MIcVHz9/TVFGWxaZuvy3/sAWgHJw9vf0gK5mvROCt
nZfxCZuNsaqLbtPU2kBovDPsnDD/qeQ5YXtT5mq/dtQ6xK3VNKXjfVIqOPUBZIeuT0Ug6qnGBUq9
DwEqbp3eJ5iKJ5G+MLfE5HfxgxJXmxj3P81x4H/LasacT5R2g1vsgkRYYTR6Jb+pOuapmbBcDfby
DboO25raxDYiNcYzq92jSs6CrkKTy6r8HofhrwPT23NOpCm13KI+9q46obZPKD55YfScewy6CtiZ
h6XZMPQfRV1kDxpYopMFcGA3lCCRZr+wd2GpsGi1xuyt6Fi+ovrw4AroHzKqUgnbYGcZqBosGUjN
xjFckyajUR4fzRsOCIJ72/zXodSHo5Gth44QY5IA2jvpopEH1+rPfZkjnu7RmnpViLqxdbVbTjRh
smodMopCL/ghN2ZpQUtaczKdsGQlf1MM8jgsPyfY4p9ltJrO36lxVmemzno9+gi8bJM0Ml5vSN9C
k1IFJXAGX8328tIBQ3oAJjqtW6t06HGa+V4uWarP5SNyR9YClZpdknSILnZhgf61CuO5cnJaNnPh
HpaM8KILKO69yX4PmoonrxuCLRklJTUspjU2tBq0nLUc/2uWY/Jx0BoL22o02lt5WaI03Zf6zPp8
iYMZyzrexkJiHLqd8YKXEAQxHW0/GcLnuo6brW3a9DBEY3CcNUJznLo7p27hrluMm1sp6Cod17jg
+ghUI7h2bXle/rBpMu5kLU2U6rFa5stVmLQbQEbza9FV+yQozVNThQiYDHjRa7nGkgdXrLbaTFNP
/VJVdKK1XJrFT346Tt9NnBorG1PANkTj03yQzJVCiQzrSxFbO2SF/t5xQMimMpY3SbDBNIJciNZo
K9eAoQMhCc3tD+xE88HiljwCj9ZuZJ2bPOfd8Nq3/s/KHaLrFGQ2jCi2//JzLsgZotvvPAdTkCBe
nRBfUzPK56k9sFVT31MPl4LYUdt1+2MJqUgKbvE6YHCXMTDMpE8Y7u7SIDTv7Njrz05HHShNWBv2
yGnOFN2OUruklOqbWlT1q2XeARZvINrTFfWV/FWrqxczGpp1LqpWSd5grAR4wcDN9pAJc+2FXG/7
LovAt6r2QbVFHRKx3ksEZEDPffUZv5xFRbJ/U1EZDnQELoWoRrAb/JYkc3GEBLtvBTXQKR1K38o4
HgfeIv3l/B6gl32OyuCzR+pASYFDpc0G5laL/zMG6FUqtFsyG0GvovIJIoAcqlSCRKDqdd1WigIN
p06GVZ1Y12YaQQ6IYZwCE7cSQrbLmD20epNdw4KlUSPuQ1xe2ZWQXCIya9gJaWqwoaIEtRhIvMRE
tmRrb0PCfWDotrQBhiTSkwstD16bfDW7vDm1egx8yWvHgxQXyIOLQ2mEPZaieltLSoqVO+VdnObY
IVleWGJzpuOz2iy3XQ8KcNXBXZ/SYXo3Fb0/Fppq4rkVK50IJiB0v2bvGax0vCHPnzFcRLc20p4k
3J0kMtLRXXM6eUwHVMbKt9ouykvmRKT3OkH5pvquvUtIDtnFhnNhAebdBxZ4lyLAACHPgmEAJ1Ey
wPoUpjdpyb4GlLP1pIZKcTGU/gfNRKKTu+xVM5thgwzPviRZN2Dprbyd/LztuK9WTghdTs6pyDXQ
V3YVFNU+fFAJhNn+PlNrQzssc91sEIbiJPazhD9m4iOWB0Sn71iIa2z206ELw/ybq83Qle3uC2GG
+JqncdhHcRadHB7hW5z188aPcN83SNDXITO0RgDIvRQMmd1EoxOc6y8+G/iATeRNw71Gp+gJIpK3
cybyWgZNuw/b0TuqeVVu5ePnZ8ZemVmhOYrR70m7Mm+oVHgERdTr2NjVnk0WW39Ef7CQTOUUBllx
mgjVYI7vjIcg/O4FNfL+7kNuIuVFVH9as/q96G38JEIIMXidTb47Oio4O9dltTdrP3n+SZRMYLVK
0nXFPmYZeZFR+WuN9uuCPPJapbpSif1Wac34rZrvhql1vg+GPq5gslnrpSCmaU15Fml1bmVGD5l4
SDOUFTtHM8aNvOz60TksI9VgrhQH6c+QOclVLiDs4djqmftqVEV3a6zNULhAssYUd4Fd24+WWWFp
Z8CaOoM5KnTLS2+QBpW1xfK6h+SI9zy+61qHqFd8fpVSrQfdzl+KIrTuSH34ihiVmQMv6X0X9J9q
g9LYVbVg6zeqdq3VDvHocBxHOIQOaQCPCPkt7GXp+G1SQA0yIDzbkZ2tJisa7lgKFmsrm9xPskuE
IGs7kG74rJLAcW8Uyats3vgQWA6Dbb74rOJ2+AZJLBdNzwj09AELClA9pMG8byU6yJIevVJHafXH
ctI3FhrWq+wm5YjFWdF25k5eRl7crf12qlmjIdiKgvgtVCNtb3qGsx9TuiFdWZ/GnnwfdWQ3LqWd
7JtcgCpjvbEkR7F2/HU9tf6xG5P+PDajv2LZhfS+cdAWBS3jTKu34idcm5NyDbLuzaNSe2aECVby
3pa3f6BHhFCVg3WStELAFuPZEL8if1oGaXfPKMpCun4h6665xwTsvZTjW4Ni6c1utfQ2YfdepWGY
3RFb9aPLnBTFHyDlKjSmd8cNPvwwR/hKPfoBX/iTbO8xB/35W+ak+td4psI6QvTasj1z7uZ/zopB
/fXa77MgDJmd8+7X7xV+Ul6NkC/FIOXdKdEj9QA6brPGvqfMqurN0noyoFAJq0waV0gH3UmxG4Bk
bZMjTUUXvc+V8oE2PxjmrHhTXW5GMCf6cZy+8Wp3lb0/XLFvweDYZCsUOFhS/pg1W9RgNwi8XpSy
xmlQ1e3lpRzVyZrWVmr5EoMOP7sJ5phxyp7lE1H5bbTxfRtLalma+OogLErtUWB1+TopS/HIVwFk
R51KuIBcxGqWPow97hd5Jl8LxWuzeE2exW6wC0JfW6EcZ2OE4BEVlJud5GWrV2DCE2NjjwGJIgAb
7zBGNRgFMjJr0xAbYzI2Z9BEJ38cyRZQUXa7U1/zOM6g/CuP5mLK6LSM0RMsRoCZ/ZOM/KO1+Fmr
yDHCsOufVLOz9xBw7LX84YSTAHEI3JwKUdkqCNHgY4xDvNIjN50c5Pa6fmubvjv3Xa9t68Iz12mp
afvOnEnxrdXmPksrtGD5ZHIj4+8mY0zZm/6Y3tHtAvnu6s2z6mk107aH01KPHgxn0M8IpoxNLzSf
Svpupl70gRZxEA0HGjnTLph1/sTEMoUWwDvbqfqqmkAN8EidfmsW9LDXNmOn1YfZQppbqbPYrtcE
RycGAQL6zzp3EarWsJoYzhGjgOO5zD3Q5Mi0v1TFuB4EVBQgebrqKpU8ZdqhhBk3BCpU7bCRo708
dBYq6dSnlDS1u2XfWpaD+2sDRz4NdBwn+nSZ7E6pmCOWiSIbs81sRhu5rgj7lhHDmetNpwkKJB4G
d0uOLzQolzlKjdTwqx5N/PuW+zZlA49MQkoLGkcirRMNd1RALPEcF/U7djCYsZbrvCQIKFJMifhh
x+w8IF2HdWuu8Gwj1WZjdJjjyN0qhRqsl2hNA07JsVaa+7RNUd2LQz37j6pCM6PWvsj+PaWMahV5
QXAIRT1fvpaadbYaDT2/M0gFWCdm04rhxYYZLMDPM4a1Nf9MsonxsZ41UV4S6rihdPrXNBhRwkWP
UoFkaUW5R5wy7KzERWeJNvCEqHxjjVBzPdszdgNBVwcVRO1LngnCIN/OIp+nJ3MrYuWZUFmWNoza
JDoXDa1DV7ljZc70JEwkiJR0xJRZ1RbcQtVW9u1nk+ibVonTqz65UAbcWlkZtWVsksBiLTYr6MtV
aLI8mdEjU9eLM5TVB1UPDS8ctSDsP1gYxZKvC6e9Fnr1cylICCp4Dcyb2bNcLwyzg1mDq9bSg1PT
eOrWmgDVzHUbfPFxcMXuoP/sIhiJnY3rpErMjaJP/nfs2h9tqncffIT0mga7uMebu4wFaWi71Nrh
eYy+LvwOZv+1hxS3Q9jKHkzYtZWI7SZIlPCSEED0Al5wS40oOnb0BnZaz24vq3vloQbxCuXWiM+K
21GDmdJwlxphsXUR6OzZ+Fx64S1AP21uUjwXp8gYtRP3WUo/hSm7EGpscvdYqBh994aRsvGpGySD
o15sKNsXvHFUWUR3rjKtq4YE/hUfrUlKooJ9LrTZf1WUyWCaGZcmGw+B1WyKwDsGeLB+/PskDJ2L
P+BCVxSxm9Sy9url1F6CII5OqRV92vwTZ8lE9Fu/vZV5fjTcqscRyWrQjwj6KnX+PtA4zftspweW
Fum3DOjLKlQY1MIg3MZMOIClu+6KbLSD1c1ZKF6TZ/K1gA7iRoXjDFzBI+aBVIEPmyBXqcu1rGul
+PyJZXvfAU58TNICzrfWX7GoZIjamH00TAuqFyPeNNz5PrPecBj19MkC68mtBtCOZF9/QlC7c70U
yEhVIV8kLUJ0rJ8oOfgbF7jn0UsxdfWxD1FJLPSHpHBvVE4pIVgkOjKwTx2G1Lo2+vUkMjt0WhQM
CWjk4t549IwsusiSA9+4t+1Cy32G1plBVo/KY46rbk1kykwhc/ivnRH+ooJ4NKQhBiC0quyab5JF
Icy3Vmd+tJ3tvYal86OzNOiE+ThtbFE+1HI02wjR926arqRVFwvR19HuxldvbpMtz013Nd3m0VQc
9M6ThzggQ98eFRCP5WPUutN8rG06zdAjn8ltnJ6QQMYrxWqyRza/9ilzEWE3uR586tabYbwMgZ58
COLHwZlCnVY1W2ZeBtKWflRmidCDHQjhVn50tL8vyUCQyS4Gkg4lJPatHkgnMAhzoFKopB+eAoig
TLprg2waQ6j6s4+0gZ6piuo2oD7NYAMZ304oyoqzWZ4RL7NfaheicbIKZSwpvZmf+dhGZ9h4xaPT
012UhVPQr+C/aYOfnASzpYXdfz8GhbczvXxetp5uq5cI+UkRl8tUbarc4zLFh5qL+VsCnKmuIT+q
OtYbq0aP2WIzrD150UAxmp5r4UE115LyhwxKkpiUsYaJr7ObefHjz8attYvp16TJV+6j9ImEOm2j
0EnLdREN4TGAGUUIJGeYodtDa81bEqeMFzU8lDz9z2j6sSmYiUP1NK+TUCjuZXknjdtT0JBtXOmT
eezVJtg1A2aETB28VYy37X5oQ/ecRURrJH6ZfiXC3E8V7SsS/Z4pE8Gz14zFnTcU2a8fqA43pFmd
w6YjJNyYgmui1iUY4BZ+qKggxDk9vTScTzrdKeiS3XswNgcifYufhY1E7V8nYM4PsacI9nzmrWRE
p1mjcs5cO9kgK6LrnzGtXFFy7e08WGt6Pl9bYSeoxUEDRnauY+scmG6+dmcomnLPgShvQMVggZMW
qoLUcIOnwAW8aoFWHf2KeJReGEzQWY6UzXO8AeKbMmKzOctL9sraSRvIqpSvxUBYsCHRxdTzsD1X
JoTxhZqjTqqzDuJPeXss4By3N/Nzw3KdDfBKZs+UM/qolQNEa5NZ/WNswueoZ5TM8uBjCr41JXxJ
Nv3kmsbjxmhmfAfQOJdlSs9Nc1oeVSNpDfLCyE8RG//fsAnLH+FXmVp3dGI6q/YA0F3WPurIHM6R
3ZLEIYLuqKN9HUvPuYAuU3zvSc214DnhPiaZoKXuN4XhM7F/xX4W1RP5UxrY0V2aKBd8v/1dEDYP
ra9px6qZ8wOgsQgKVInmhnSn9ymPX8OgUG5RBS46y9N3vVG9p7nCHkv6Elkt7CM/LS1BBl+W+8Iy
3X3Arv5UUYdd/a4IVfS7N3aStCvXd/o1oqzhzXDKc8NM+boYrisNAgZm77Mc3tx8Oulpkn4SiEGO
khaSK9Rmd/JOKbXM2hp6Oi3PsFQ0EnV8qXpLvww2BAqWyjNwtAROqOzTlYpx0xWwTb7QQEX6uIv6
rNvJ57eHlgwMwnLWrgKAbGxbaik1HAqGnvKz1cFn6IG7Wb4tR8KyvZ5ah6dTbm6ybHibh2sEi+62
LKhK+N8r2aCtyxLhKmDdVVl3x9gJF+++CzFiO3a+ghpuCl/F6/3crHVoMW/Ah6Bm9i0Dmq4sP+to
CcNVsKO9xWDBB4sT2UrGK0wiVO/NwFYwMu9tYzB/+p298kM9/j6lbUNXWXGeYW/om+Vda46xnh3a
kJKDQNoClcRUgLjLpKDdrIB3Z1lR6FTjpWXRHG20KFH5QqZWdynpOaz9wnoDjuc9KsH4osSW+RWg
4p8nVQFyb1rhI3F+wPNemVVMk7pmWQZKkuzTMf9aDIXxrltxQXttap+I38RK5ZndOfeVQ55lGf6/
xsbsqqT7nL/6qsTmr7NAvBaJn/75e9ngHZgsX2JWXjuf0KL7MvKhbFdD+GLntEmMsFE/CqKUQhWE
aOZoWzToUQQOCSoZ+PjVYAaXOFP6HfLw8TB6Opu+ij2nE9XtgdWFdQjpS90PPp1Qe/DML3lssueM
ux+swj+resJWUIJ9Z63s3w11/o5GjeKjDihgnrp8Iy/jCjpFVFZrqpPjI0QeF2nVGH+LrHQtNSyK
Ur6LC5yN5bUVcZ6VT1u0sUr7AKuGLTWuyYOdsFUiEhShh6Z/0RWKICEanTJMHtBcWR9VAXIe6UL9
SGx2uUvZ1ZTBc6V1L52IqZptQyEONA/vJib0m+Sv1oLE2vjTXd8V0dqRhkb2/Utew68AgfAb4C7s
LOBfF3V2VeC+YaWHpMoge6+fHJbOo9mueryNiKXd6mFJ9OmD7EkV/jO6At61jLSzvKLI2j6yDLym
lXLuCgivawqsL33vJhckt/Fj0bH1CzJolaZOXyIIf/o0x++MJErWktYOwXWju43yYRjk29G/ac+G
XzynZkRj1cN26wjeRq5pL2qX1s9Oh/Wwzyd/Q0nnVg19yead6b2Ocv3sijatvDQgHTmNZa6NtGzu
iFQht0KcxY3OtiYvvO2U4HFpGwgnv3+QUJekV5q+j3M/3JRmsA+NXbgbGfqGI29aB9Q5zlp/LP3B
e7YGtgFO5yoX2Tw3xGU0P1KpKM8kkGXPMHWHLdTpaCcvU7dDLW+R0TDb+RWbT0GYmD+fSQAvoF9Q
BjEItN/aOfspFMkSDhGTm5ptejeMj9bUHRFc22etVaEEZ+CcJXFfHlKnts/yjK+/AAGXqVsF7F21
mntDO1d9859TlcdmZSPnGHs/P2WZTnoOM9o2jHzleQob3l3qF9+1gtymrv8+OI756nTB4+SEyMHs
pFlXcZs9IvskRKHXEAS7WY9cpOq3Uh6Ju1Y7OyUBn70oXqBF01dT1ZF9LW4fKtnrNkmVO3nnhPmk
EKND/02x9cUZE2VMkHjOuBQahMhJITsQq7EK6D2xjmkRzMf+sRmw8yZRZ3waxeMQ8dm1hvKReNlR
NuzlwXb8ed3rubeXl56VBXd1nx5rEcgRQBwqg1B9bLxgKwUOtbgqPWUjv01U4dmuzuBFkNVGKjZ4
P2NEmlYNA30umxVH3jTqNY80OtWpDt92ZFub23H5rgR0r5UhMg5a6llbohE/DSXsf8aQ2RzWf0hy
ssfITqcPfaSbRa69dtR72K5usYRvmaJ+lXj2XRuMRynpkAdVKYZ1VgbRvq2Nw68e5ozMBVOYoLAG
YgQdvWvSq/p2yhL/0bK9am11rfUeRtXnpA/Bj1ZDTtURDDdSI9hqdXfHQGYsRWPLsItNqRvtWhkp
OfWaBcd5Jk7Un0R8XVk85HwplymmKiAFAP9csoHyD2mnT2soO/YlFISESh+VlwJftIueXhnD+Fk6
YcQVIP74GZ7CcZnb8tT56KlUHouo9jYyvayeWQO5la2tSmphAHMh/bvplJ1Jj/ohcwetJLavPdHK
6oAUoGAG2EZSPuEUPswNgnZSgFU7+bvywJdxHOq4vFk1RUXSrqnM4qu9byztaFJsRNjGVSKCwZvG
ruEb2dU6SapbLUZxNbOnW1gN96U2O816yONd4cICYD79tsR/S/lZ3VHgaoPO2YzJ8q7lv419pBUb
sZgNTj1clzE1SA3t3tM0Eqkcr2HHxT8T6IjGiGAsNmgioqcAhWPG/OZ99mYIGPg/6h547N2lGi8p
2bi/LTVksit6gLeXMv0tQalDUFt237cqgZaODT+yZmUIDiz/oMFHEVNApXpuHwcbm1GyvuVri7eB
Uw8baeKSbrIoBJ2oD0m9adjCruTDQWmBgqU+/rqkG6kfS+yVGlxw/DRFQ+XaEzU6/piUOfmeoFLQ
qg1aOA9EEwki8VYHArqTQK9IVSPcn9o75WDnuHw2w6wryzqMFl54YgNNGkNh9vdKPIz/Q9l5LUeO
JFH2i2AGDcQrkFpSFVlVL7CS0Frj6/cgssa6p8d22/ZhcpBkFsnOBBDh7veeu/3rCPvu+BTCYd3O
hDYIcJU3abwr0uiGOkk9J1mJmDerkUbTRXyovO24qT3bxMtCZT7caMkNaMLqyKYoUMtdTebbvnCC
dJvmnbap1T7/GgLZEiG9NMWkcwvgy3lZ8qBmh0osZotDayCJ7uyy6/TNYSZc2aov2cpJC0Ic1Z2r
fM5G44dVshm28if5J8o81WwUC6dK4hUxGJCxECFIMq07zuuRYrKihCnCTvlUfkO+ZB66Dqd7Hp3H
9eiv765tzccPeLyuX941AF70CcL2GQgqQdFJRN1KU8+3Yj6KhOCxwKNe7Q8WmRReR8/hQD8SgOg6
8zZne6fGS/gSquX4+qexOTFyFs4TcSD97W9LKF9Sqhe9SSFXhTX7GCI/zIHwj6klBiTKEQwpYKR3
AGVf5Q2ZbDILJywQzqjeyas+HsvwqAnM5sNQjgcjHZKNND5kg/r6AJTmHb2PEROcDFk0+ycrG5af
mjBHj73/n95rN5cf6Ti393Ltpw0MTz6sDj/yCinCBQVCz7nCrXX81LCMLZG0PdoLYu5Hk3M9pl97
lRB5OgGUFfmyxbi/7O1exfaztuwGY8g+6W7/3i12/iNa3B+Ivmei41ryldZWd46lsGce5jf6QKkp
v6gWxVZrtfGari8R9KO57PP4mszDWQRx/ivMpzNXeP6rDbpzyof2gFajcd00TmQ+4k3rpn4flL54
AkSfvNf5s/y7p2p6d4YmRygSvsgPzoW2DsUkeGaKq29spoOnpMLvrQsWiG6mMxnFVr61ROp81jpE
TGufOONSY6OWn5Ukql4VWBFesc7YizQjRC5EhVVc0zgsNq0zDEf5m9WEFrXLHAzjwfRuzOye0+SF
LiupM2rJPpueMW6QxGdvllxDt+jf6lE7aljNn7nc3yYSVk+LW1JBrfV8VUfxyR3ZZMj7TJzZz+Og
MOmTd3ZNx9PfZKN+tButeUaPWu8TYkk3r0Ev9A/U+vYVp3PndatiLCf4bNNE8UrMhTy/MnxKa/ot
d53rFjPvnOkTGpphPzOh8axAR3y9rryR0ifnpUVgzLhF21jxVOxnkJjPkQnyZ+30yGc261evL/rV
CQZwNs5MwqdFpzF10++rK/a3mzF5RltGkIvx1CSBezMhHaPIE+3GEmwb3U6Nb8bIvDmarPyHTfpL
o7ffgS10jxdMeR1TvDN4/t8XkCHPQHsyj/94kaLt0izr/u8/5T8vkH9Ha+ThtXOjM+V2chnpFHv4
eZQvk6kTAKlFq9xbXV7NHrXn+vUE6uQ2NwrjSMKR+dGn2uP1TsJ0BnF/uWco3PkT2UmA/TTxPGGR
kWdkHC/tn4WvZOAyInujdFzrxKm06fs39ZdFVWibIpa4pE5DPthsa2czjtl2Y7K60JiVH7tiDeDF
lZV2sJ4FYFW+K5bbb+x6yu9phgCsWX2JE/DeqHAMvM/EsxrGcJm1MHhs7hxXm/dFlf95mpNBsG+6
7tscByupSY3RqLihr9vT8EV1xUfcR9Mv3KF+HdAq9XKGOmnNZiqep69GrxhnjFsVNEYWyVorCUhw
44BqGF1oYeXiY1Cta1VbJB/2zoeaJeKT6LR2B8qUNgkX4z2NmZymFnqbicSwU03CqF/3bvGCx2Pc
FZOTXiKEimcIeCASAqD8fZpemqJEwyRnCw3vvbN81aLhEIjuIrcEj5rPsbmeHTzjKrlzVmV270Y/
Vad6ReJSBbe3bqHIkiMlozaCZ6qXEPKRtSaX0pxygbfUlknur1Zth8KZSJrmB6Wip9yPgW0gtc/R
8mfRuzyi1A//HFFxs/snTbChelcWZLwREt9FFroL5pBON9uf+oAEl0Sy4h0Qhb/M1Vd1LLGyorge
rlhJEqWEEgmja2YYWbfKhfBP90k+tMJ9AEFdYyzvubacwqnosAnQnZPrC+FlCjWR+52oDnyO8rs2
xYJiocPvlmstUuNxriy0UZVOMT/iJdjOCqcJBRKsEDfP7uYEDgsEdfWNiJaNdGQHbPg8Bxz9W2ik
5o6YWT93wxLqBMpaNCX8l2RQAnxBObvLa0KupFi4wxxzlE9JRnN9pTdIGZqq1y5O8x9QELDcs+GA
UBZSfxPdegosp3ncCG27ik9Lb/x5ajk18irsXx7sQOCVafqsWvzBoNeYX5VsnXuDpj9aMhtBbHmN
12RsIDHBiWBDosTWta5smZGmVvz4BZHQf7iM766y6sIt9qUk3Ys51zNAEu1qznOBVgp5TKUSvYGK
tfeaYrGOFUXWMV7UZqdOdGsff1SA2ATqufHYLKp5NJwBL//9aVbSYMQPug2rKP5ahAgelGSJ/hyV
4soqNDwDdas3eRgMd0sk2mG0quLYFTqN2rUvZqIgSGolekr1SqFXsHwWawKY3G+XVmL7XGmIhfEK
ALz7F8Ci+98cbNcWpknCisn9H7WkzvP/dllledO1WMHFiZBVd1sV9CkI4fzVACqBid46bxphOTvS
OFKkLY59LVVN25SWO31u5v4m1tfaXXslZYbarBrmTRwX0Y0IlgHiaVmfDAPycW1Erzgap6dkCH0p
FLQHg3IzbPCVqShNUaCgsZXi0CrGbmCG46AfSQxCjplmfJvE5hKbw1M4Bf5Q5aHnNvVR752MBb9v
Ln89aFpjovF1MUg4dXYvGxTA3OFbkmm1DN6QpZleSIV8Nlv+2fq1uXDzo2sM3DmdubnPivZLLruz
RlTcovX6lo2c+cG1TcGZUNfNFXoHmY7nouQnURaHwX/9y6LOzX1gUbwuTlzs83pm6GAbmeGhBCkF
sWBV5ESeM7ADlxJ/vaY3l2vw8P/KqY9QI24Ky4hoA47m4f/tVtH0f5pVhGkZglu+ToPYAFn9DyDa
iJoIGAyeIradXH4T/d2LgljNcU3nqkWd2CipZu6ieVa4sJpmLzVK2IMJd2yRotpLuBno2e6bOai2
D/uYiP88lQrs2Sio1IqMfjcwkMWD0oHVbp2HZKqtHUyFTxJD7nOdFPoD02UPMQrDKzHz5Tc07Y4H
zku/t4ri0vddpYJlOL/kU0dgchamR6Sm6lsbhW9SX0Eciu4ZfTndl+BthraylWLX0hmbfSHia2AT
ZaMYcXqWqJwmt51NXAWxLxlBQgFt+OAD6FbGPJZ6s4+nnBMuHHZzgIxsGbFLk3GwkAffNs+YWepT
nna/w1CHBoQDq7ec/rUB0uenWuns5dNhjufLkNtfH8+CYng1ovm9Xxlq5CeXe3PJ8anlJFwQK2xi
yedpkmjlobHywJffRbgPmG01k1Qj+wrN7taGiuEc62rK9lEDQrtVQSr3hj3gF6UtJ/ecvejGC2la
wFLXN73qjAM76/kkVZ3VSDRiZU3ljnhc/WQTyCKXGrfuzSs1wApgX/YaLTH0mxqdKY1WO2Qwek7c
Oxm20WtiJn9yFP34L6em889bkgvN23a5EPk/5K+S8vE3a2MjHLwBprCPikHItUqqRL5RO95WpWYo
phaYiBthRRfpGYjHRtkpDFrWJAUyz8c0vekaIsxqLaezD2lXMbRkWjugCdSRrL05BsBMHGnBFiyA
eC2WEGXZ3AbfAXKz9aW2KtUXgU4Pjhpm+WU1966GZfmgqmOzM+vuPTQYgjuTGH/k1ZNM3JBCT3cm
93AinQoWTSPuQ3dw6dXcK0MXd/mVUEzxIR9LIrQq56kOl5sUn4RMJeH3FOHdWQmJZZmoPoGaJMuQ
Q7n/S63DMmheTN04AwjNPjPCYPwY0OqVR5Vr7TTiPJ+0VDV2kGnbEx3q7E7+2+IH4h4kcUjPmhR4
U2cJgtCZ9MunXHTdcyfy+pnF/322UYYgL0eX3ISE3reOyL2O7fK+byaHqzNzr8DUgY8FQKPf27yp
7qjhgksRJ+SYcWmkDPmZ+5jxZQ7tC9V49Nr0unl3chRRdBdU/Na1CsUV+ba4LcP8Lp/lUXYM2K5s
0L/38Fzbc7SSlImWK32UkMstHvp0Zy7WxcJIdiHKJL3AQyNrSD63uvrtT/aHCTRLKed8V5CxdJ/F
21zXJrqjmBDfdX8eifZ7b2rRs60q8VPYYY/TFwWddEzIDL1g7rl1NxAUw6rXFjnxrJkZvrAWs9kD
e7ePsEEcYsIR0mmwf46K9luZguDNgbkf9EXgB0wQDnakth+YQnfL2LXfzFahGSWs5YzjtUKlyz5c
CZpvJjBBRsWZdjeW8Ee85Fe1E8NlCovxkmn1dMTZe1CXcbyQyB72eCBMHuVrehpQltF+qePgVMxx
+clpzPEUp5zEgTnAhZV39v/31SnR2f+F2DF1nIsr+o8YMYsG13/vF+a4AfGP+fFUD/lFW6UGOHuU
nanl/Vbe9sHIckHq4Z+nYZpuItJuRqNzzqVwD6OmDBEZRn+e1rWBhVlXAc+RJ5Y4nXPFGuFc5REI
AudKt266Dha6Bb68WMPv3sXw9SeXOzAumE2e5SoqH8wJGrEVcduST5UqUf4FtSKZ039/C1zoQmjL
kbKq6KW0fwKRtaElWBT9/8kOxvJCPRS/TWbsuUbXPj3ctQ/7dDlpzlnudsRKTc6sPuf8Ni5FFtbb
WfLq+qwntU4B6vYwooGinykTOnXTltZWyxmo26vwZiL3grzQdPWyG5gRunqizmNaTijg/FDWyKfd
+jQyo8ZXFQuCWe0am4gd+Is8CrU8fiEsgKaEFj1VCI4fFmBXm9InFJZbqtMZKdqaadBg/wWlVrUX
xBdo8+yS35NCea8mNLc4pH6SJSheM4ektbzOtT3sQtMPqdI2nalHt2h1vslemA1Rk/+8+d8o79Y/
LfBCR6ZtOKCl2cio6j+3rg5Aco1anlscd8M0Aq7QATv4JI9c9NO3pXfWtptmvXW1xT47w29naJH9
lnVMpuA1zKxtPGUOVJyxe8+eWvY2EMoIN0+XX+U/ZTvc+WWqdTqM3hIsXInjaa+iZx6Lwfhc9/PT
w6BtV9PVXM3ZSEiy/SiQtlRjx2iJ/WEVatN5sQgrkYheIgRKsI2xdU/GRntqiHwiJafSvmQxHX3U
ojj6pdM0QPb2MaJrkDZSxamYp9dx+2qUxbz5/72ydXzckHVUtNcAhPR/VAJjxECP0688VZHxlEQk
0bFG60Q89tygaiO5l+xmmccmuOxy8gH/8uUZpdWioQ0z6GVDsm2c/qas2gD5MKIOu8JvIy+4b2yG
A6blVZqt7JJ+mNl4mC+lMi1UQvHWkXL7iAjhY18ZFOu1uyxPgFWI2sEZumlWy9BfT2U3hpZ1+S/k
CeN/0RMa/DChuwS22CqtiX/c5Pq6MXIEvsSHlpq5HbnWN+b8yWmrBOfYgA5ds39nVjJvmhUyZWbZ
TTdEdo7Y8n6dtfaYxBG5N+uFWy1t8oypglbti+W8OChILK/rlQNtOY0+hFjetFS7LrP5m+EFXj6u
Ks0LbfyN7N/bLW204LMwtza8+KyIys/0YpLdWBb1KW3S96J1SbVffRKugTOAlsKyFfMKU4n06TwQ
rBqQSX5LJoh+UQJzfanZ0qZ98GPiIBGBkAcwMPsqCr5oAIJhPtMxq/oEWfFc0fRFAzr4IgUug8DI
9OdxbM8J897N6k6jzMkI+9DRjUNKLFELtNpZ2lToo27oGbpvvJmtl6rtaj0UuES0fngbovrWqTYp
gTYC39bNahRyw13e61JT3+X0/9njrvSmVYutQ7K5txpq+TV8ZDImTAOGY/lypqe3cCfGYenPMiVs
Dgo0vUbfkeKweoBLPUK97+aKH3W681qajeKHJOOazX7SBjo0bk6HQFotl8Chv5qKbleqdPrlUZgy
tSsd3fByQ6y8xrE72tj0nzrwTraVJx8J2JF4bXvWq4521j6VKWKkKTQwf7eQEEyr4twnn3rt/qC9
uECv0jCyMOSCVqyeAGPAvE6X5gnbVLpplbZF5Nn+7BY6uiGZvAfy4RvHdhOPA9Eo1evInZE7yd6t
aucD6w1wxL+9hDWFuOiKFM5cfoDYpnA2LRUZOC0f7QPHhsq8A9/xo566b02L5tmJrA/qieQ17kbH
0/Bk38ZgSJ/IoYEFMZsFU10U3BZU48ME6emhgc3pKB5AyqX+w5QTpCqgLMgxVsE2ODd7e/fQnbeu
hxw22TxUVlbIlD1zCQ/u3OKmsZ2/uLCcNKeBGjxH5S0PY5/t67Btg/AXm44naRJC0AI9mCyYDclH
NMYV6oGY6Pqa/KOd3HrKB0ZYFDfKkh0lBK6klPHirqBor4C1DQHpiCNdnsfil6PnvZeQRoa1S6HG
CB0ShWzy1Re1ZAjINcV6sdQsfFHUBkCfkfnEPIZHQk3au6MRKdqx9asjB+0LLQLu3q7zdSJhVgzo
O5L+Rd4HiiFSyPNbyFMz858aTct2o63VxcNjxoSCYTIBPzsLzgBLDEqQQB9zzIrAnAt6c7PpOL5s
h4qg7A+J4bi+VUb1ZQzm+oAasb5EGngPJ7Z2cPmNW2gngefUdrPrJNTEEL1g8wWof2az1fYNnaqR
XZeS75ClztsmGsJrrdukZrUluHyZogdXcHjRokU7TD2gHK74n9aaNTKsNjtcJzOuK96n6FdgUNIn
U2TxbiCNHjuYyjXmIF8OeO1x+ppZ9XKKGNBhAAzEmxHZv2MoCccWn+A2mRg61Iz/DggVunOklvhz
Q0Fc+8yYqlgtcoO2QJkX7Ux4WflL3vsVPGbX9Vmlk4E2zoOxj+OUEpicgKhP38x2UN4Bw99HBYg3
92398bFqFQrAZNbsq1qiRmo5H6gdme1ruU4z+z9MRrEeZRP+q9owL7h+E68zk+KqDtXI9Bknw7hw
hi7MdQ7ybRjm9nvdUuhULcKuye2OWKwJLAkcJq0N7zHq7B+ugE4CFT79l/Xbkoi/v+9LKZXB7Vrr
1tyi+Db/AQfrmHm0S1PRPo7R3vXRiABuWfxy9YbBVSR/PjU+A9gPtnLfXhqp4/Vuk58nJUGFKYVW
Ot27U4UM5DaVqH+GTLumQku/NXnJ4g6aVDPgOqQm4qx1HTTtmu5qi/f2L8OoPOr64h0i3QEVInN/
ITIyZVY4rLE+qMJAHWTM+VZzFXTyQ9JfEZBGqHa6s5RuzWw6dvghyYodph0gLEFcZtSeXaZk7wst
XHWKmcc19EkSUm123JYHTyMdfm+3MXlTAFi0i0GO4qaMVwGOXvs5nM4HPmvIB+KY8mY8ijbq724w
nEpNQZVaDvrLX0dhJvZu48A6qERwTlcYOOwFu2H4wPMCcYj8b1sy3o//NAfqMSuJ7jJ7T/YKkMbA
2l57SXOMU9GqldOS6AKMaOzsW2IUPUwjMe0U0MZtdUsWzi6pPQrduENIC0GMUVT+WpO+tP6O1EXs
56riKH9jUJrJaXBBjqw5NOAjToBmKN1FFm/IxSbeIsBuOyCCOnbUche5xpF7uOyXsIi2Rd+454B7
901+A7xtVWwC4EwXnGG9J79YCjKtJTEgTtk8h0qrbYsQIvfSckJIxCJamwUhUHaYNFfdJOTM7uUE
VOUj2ETr06i1b3WWGP7Q6rRKU230TbUg9Wypq+eyTZ+Ao9s02rDbGM6VjLHyJnctw3o01XriR0QI
bvPF+vMNhDdJkDg7aeqzgXh0RUqeXKTuQ6OCtDqI+StfXmbX8NqhYgiBr/lgVmPxnOUkHeaNMvwQ
mUdfjuKrH+51AK3Nj5FPUzG8IM2u4Kgm7T2H0OG7aq9sJds1wIxoj2pxlJBX+dBaU+g9gGj0rY9y
gamdWd91uGs3avKiFspwAeTXvpBIA9HCsX/UUd++GE2qb6FDWn6WTIKmQ03ketjMn8d0YPgeNl6x
RjAGpqhOUr/u5LOA36GM+z5Sp6e5qecndMrtvu4wdKODaud5OqnCmjYN+ONk7Uy4ygy+xbDNV7W3
QxIMIGEAsmHIZpWKr3YLGlulSG/KRkYOdOZY7pW+jvyWeuNiVbr5TvQYwSvj96oI0quZ9OPpsYIz
elkQN4zg57FlHOW6q6hWf3xsL6Lxl9wTIWjznWzOvloieo46glmTqbKekfca2HeNd6ernZOb2uab
lSuXh0uTOLnNYkT7x096MGIQW3Mdr+0GucmTG79GVwkN1vXiQJgzaoc8OHfuyPpFl7U9Pv5MTUdq
psvltu3U2mvGvNm161I3DaCeYaMAd1sl7+HgsPaKkFewm64rxdoJq5m3sjO1JLm9c9anK++caHNx
xY4anQNQHVD6S1ILKXnRWdbbUl/L4BSzVNm61ZdyViuUL8EvyuF53XnzdV1AAR/ymjmYaSNunA0P
TCWhXE3pV2Rnb+UOCKVat9U7l6nUSfquggbAJEtX5IfslTZZqKg/Md2g4pBzkwFu1maYlrN8EwFk
fYpblFCSDYYPuX2W7li96HQ/bbrFw2D6Vf6ier3bh2W3s5V49dalb9LrJjv1RRq/KczQGO+0O/lq
uUUrKqaDymrxIXPkYK73dOnH1KJ70Brwuk19+2BlsG0tXvrohDJW/QJ21N0nRYXLP3OxnFoKRURN
A5O3oL/LjWaSxGvmDx/6Ud52ZmrzHVuO6pRB/9hr1tj4NvahzIcbMHlpL2bv8ZdAM0UePgXIgKs8
P7nDXMJ6tTW2ioN2RSOT+Pizn4OIQYc8W0Ekiuuo1btRTd56UTAiWLeHeqGSsaEmvrzjyT/CKYxk
a7I5qbF7PZNkNdIUDlVQDtlwzhzGHGbXq7uhqfJDTJzQxshIOddxHm27VoyXVu/NCzhv0iwnDXsw
vVke9Dcml+I7cKO3EiHpKwLi8LSEYXAsXfUU2hTQutGHPjVEesy0ISLofol9GdWtTcu0nUbuGa02
fXvImZqME+c/0WzyqGdsQXOmvuXwXY/FnHzS2eV9n0Iw4ysZz4Gw57WKqW9w8YZ7ycwHoMj6OVDk
bV3pMghFtq+I0N38MSXZdbydVCgZZa6q59pKf8vJEFI0qrnKnZ/S8ZcwK+W7HrncPDGu3TsEeQQh
35MmXK8eEhOKqjk/hNsAZBVaZzY4Xha4Ujpa+LzXjsdqPqURSUpeQ4pmMoKUMWJcnspnuUERRsjF
1HTWmejJrRunzRuB6daBtl3t4TF6b033txmhpaiy4ZBqjv4YfTiXUQzuhT3FdBKjepopgzzhZjti
QrUrPWKbOFQFgdtA6J76CdHN8tlQZzj+2vihUE7uXXui8z9ODVNZ6zAKPAUNfNkNKm4MVLXxYUdl
edbxmvrgNhgHYZmgl4ZojWkMfwVXlU//odkvWHo25npxqgtihCVqi1NnuoPHLTX5l0mvZv0zFVHA
kwdUTAibZmlrSs5/t26jDCk0kTbuaWjBGcNzRo4UJvmP3B5eWZXbU18AXmoqIimQTBkH1SyH17qp
YAGrxwMu0O7NXYciIn7n9OvubZC8mrQ2rFx9CSpNf8uCSd+pytSfdDNK7lUAadQtx2/EiRV1Ov5M
MD1600LHt+8NhSFJ8pZhFL/KE6hdS0eE0N9L8rovarF0u8FMCMUIMuRvmKu2APXyM4ZZGelTp0yC
bdFCmwkLYyOTdJtybrcB1kE4hKr1atUas/5FvMlT67FJa5RNaeP1qh8nGvXbrkOm7stNmtPjd6CN
p/sPv86UoQpK2ky8hRWKYLY77uMIaBc/1aDXionUG6YQltvkhLtHtIWYf6P3AlQs++/sSjtfNl3T
YomuaLPpC/TC3v2J9mic3dLlm8dvJP/hIRYlO7TeuKgrNlgQdjR0k2+mSipD0mKEX4/GuLa/9Knu
HJbMVS+znWmPB0Pp6X0H7FLczBz33YylSNbmRvr64C6sw6MizeOt2xfds9mR15wRQU3TxBk20wTf
04vwAe5Z5hLP4B63q9pS+NaKlmsrtlNyHUamzFQp/WQoXf6JUFo32vS2y+G6fkYCaGx0G8ou+ZiC
jtI3U7ntru2FJZo/GVPNOArN770Kq5veBe6XpChGv7Cc9lnRlobSPNBO9ZJcF64yrRsIBVwIsrzI
h9JdgXGl/lWeG7S3++s88IY2rk2omBPcmYY4W4Ihm3/BrlprMt9/l1iOYwgL4irFB+a6fyAe88AJ
g3LKlZNwIyKA0um5JUHzx3pgBPrjwEqa/MNEZuOayKYibbiRkbUc+7AyfWZO2cViQiTjkmpug8cE
0I1vWMTUmKzDsgM2VzTVseD+euyAuGdvLZBnzw3p7Fc8FuhW4sonrbB5lR8FvBWfqJ3mtXHYVazh
q15Xze8jNp3vzX8OUmV4j2pV85Okizz5zkmkb5suO/h17UNrJb8ub9aofXZmhd7KFUn4L/ei/2Vl
0rS3yZUUCLipV/9HdsLINcjwkmTnpJl2EvSZhC3agkT18topbyTuUF6GeEY80VtVyRZ9iXeTsVpa
a6Gfu+iTrPHmyIEWE3M/a0ShPEdO614h4R+B4gTPxjIGz8XSawd3DZeRX5MPIRxabyrLU6PMC8k9
toE1I7K2dV5O3Nuai51MnHVddZe9VWdO3pb1WaU4cJQQuVMdJevcUU9cEtrzNeImRQVpxBfEDlL3
JQtdkna+PKrEtLLU53xWUeUVjvWM06g/xFVV74us9dNyTs55mNe3ZUII0IQi/ZqqHd8bdpw78+mv
broNTNhL4sT0ZZ2YhsQUq1b0LC0qdEySjeO5lVYcJRFmWqpt2Dvpp0XCY9PsmCGSw1MMxttVq2+o
YYqXrsux6ivdJ9nGL6DK3hz+qM5W/DQiZsdrOOqMhKNUDzeNPFq/a+TOd7eMms/rlx8vWF9qQibd
JIlR34nMZRqd998aB9tFkRXlM5llyt7pxiMxcP1TDehEvsPQMwuvpMZ+iur8luCK/LkeLFGS7RXV
Bn05lHzOw7DsJdOGVKC7a1c+rm/36hir2kKZexxHv/WT0vDuJDNMWdJcrkncshuoGMM3lXscLRMe
kEvyLhO1Mz7eUgOp0UQFvWQQKQxuN5Dyz6a6/FoCFNd5mf6eAJk5o/Kj0MkIzsLQnyzn69LXxRaB
i+vZmtiGibHNqvzbEqcJlyrgh4oNTKO/Iws9JjWsvZjINyu8NLnyI4T/tCtGQjhzO/rZJ51X1WlA
8MgsTly6CgsabkC8VnFt7M124idWgl2KHu+bcuWhJ2azNZuU/3o13A5Bv3fM3N6Wnd1D0VVPUJUJ
wprydOOErtftKpsKuqyzT2MnXmMGB4c0vKQxyF2rTc4qJ9na6Ke961Q70AaGVu87Z7hBGN7Na6YQ
HGKQY+MnUpDUTdo3xaVvG84Ddt6Jq1N/ZgGo/9Xgrc2XTIQ0+9s2fKG2DhwCNbbxMp/mvHoJGKTv
RtCKLcGRHoZ4/WhZR81txMVpDAgyZYIZmjcBwMh0wm43nZS8eLPX7PcohO1sjkR7xxD/w37Y2kkx
YSdbPC1nke7H8li17eeavR/31oWpbOxXGG+T2vwJpmXcLupXE6iYTc9FJ7xhgDuUO61HwsG4XyFd
fYFBtkl65BqB8JNGX+gaLK+ZSCqWNuygg2Ye0R/pHpzBzB/KuGdQaJ3momZnYusA5JWfjaY92fyc
eejduxr0cMrts5N0i6/CaSN5YWC3ARBmVArev3A+dTCnhBLrvga70ebmv0cJbHmicQ+su73nTiL1
3cndaGhffLdurwxMXq0RZZkAt1r8Bp3Errj04kH/ssypvcWuPdRR8SbMgvkte7kDMbD5m9Gt/aA+
uiD//hjXvCPJrJdUgFVPZTTKQat6Z4fdU39v0/lGf+xH3MyCppOa7Sp3UfdsmobXpBhPSE8bgNNp
tyVfvbzRlUu25cyW0Rm6T7MmOiTxZfXcjd27KMZbpk3h39g+C7nn53bp/FTNqhtaCngarj3sa4Ag
ZX4rhrzYdEu+qiw8Vlwirr/mhuXpaHwKKlqn+mCzugkyrrPO9AfyHgI+som3K59rrnwSevjfPLxS
wnoRII5p7l9KR9wCc/QD+z3pM69DoZKHGWWFSYPnKY6/VoaAkIFBuru0TrWPKnTS2LgTyts7wMXW
PYRkGQ99h2p6BzsRnoqXhZ8XqEtOeGUUbgZeFn/GzufXKDRMdULsdhXZ1k3bLYEGfeJw5p1WIW1z
0lCbGSs6TlVQMrzbhD36ofpBlsz3ghvP3U1fXNTD574vNL82AwwYlfIi3CI8Bz2dvEB9Slwr9JXE
zs5a4e6cHiFEdlIn8t2WcirOxcR+ajRxY/SW2AiUvncNv3ChfTXGrn5ikDwmyG0QF3mRRayfEhUE
2Znp8NGQZ704evAyBAEo0dzah7oYTunwBXvEtO3dYLVz51u6PR+zpvphW9Y7VISfhjGtr1mv1Nhw
nDNXn3qM8Tjvm3W4MS8li4RqaJsQIkWA6/rca5qvLtxG5qrNjpOtnLui7jfOMnGmE24bRk15tWfz
rpNq+VwXkJzSH0RJzGR9oDv/5phzt6VGmDwQKtGuz56wlR3DdDGPmZF/S8VHF5Sq55rdD0S1ZQGN
UzzJfk4dDfvOZR2G7Dv2sTij368ObqXWF9LBDradRhc1cD7LNhP91NKz3Fz3DUaoJ9saisOSCoxW
Zkmw4qgXL3lZWVQaOPiHXBO+3Ydi5xomORHWaMDoa5gGl45xM8Cp71ozg8uwfk1+Fyx+uWHeRyTQ
aCRvkwK9h8Trs7CL+ubIEhx/G5vtNjY9ouLHj1YNaJ7V2l4SJx7/NBdtf9A0mGfAo1gZyIW8zU24
Fa0g3rVGiyAp2WY1N7Tz9OBgOu7GrirnUvQJyg5VjbbsotQrAXS9J6drXavMOwHQche3iC/5yIwH
VA8gTehTYC07CctQFha3IEhSrxgDNBSgzl5B61t7C51bEcbdQ+vF8JAycH1api2jLML9totlj1dz
rP4PY+e1HLeWZulX6Tj36AGwYSf61AVMWia9EXWDoCgKbsN7PP18SFV3zamKqJkLMUTRiMxEYv9m
rW9F57bSvU4viVG5tv3/XtrwW5Lz17odSRISEdNFWCj+JTdFpwpGVdqRjmTSsF3z3hynt4KcCaZf
xXZy/r2Hu9buCJsPHbf717ZX32u4Ojx2y7qbQBteJhfopsFtcFR7hIO2coCJgLuSG+lluA4fpyR7
N8EyDtlYvs41UsQtgbYROJGTx2vxAgKfvdgWGeCSn3oGtJp7KVAwL1KW6KnQs3wPio4hf+cyzciH
E9sxejKcawTWG8pzP/Miwu/1kZiwA1dzcZ5Fpq47m6TPoCgGQLkxuaN1x8Tq2k9wKS9BbLufE/lZ
23BqfZpVLQ2qjhMO4CiG9ebtH5TJZMCFvAFjG2gSMh27+4XsdaLoi0/ZkG6Vjw6Pz1g+5LOtshAe
rOCKd5si4dyKFcHWvP8t5YizxL2w+NrHZbnXY7e5XMfqsEoJeByK330pFJNx52JxZgGTNL6FE/8y
xH3j4VfA69ekw3lJaYRLzUl+DO2ltsuDK1UKKRSSkKW+szVPbq6KXWeI8zsbwtcsutvfY1Eh4/6S
d215Ny/p+UpGc1hAPgJMOV5db0vTFd5azMajlFX4W3bz7y+/fwmfpsmhA0KuJDa9NUr7vw5eVJqM
BnarDfklcjygyZuzljida6eTlYjRWU7fihb2e0+uRHCtz/MkfknTqHjiTkHh+D//zu75RRVZeqz1
QvW71Tae3AYFtXDH4rRixXliSDkfjII1S9TJJxBJ0BQ6SpbVdXa/B2w54ssb9guH0XAnr5Zr8TiO
rBzMZcneiQlpWRpEzbOY++P1vQ4v3O9/R+8lHkwOJAyW5evIzuc49eaUhNu7pasUe5IpEWq64l4p
F3HfVEBT3SSnAt7+Ld/eNArHvgYEtlZ71n/jChWzVtF+11G1BEu+kiObwa5JyjqGsn4F2rBAdZs9
IC77B6lPF4MZzk9ka//0l3VYf/+Lxl9sQQY0BiYlmAZ+1TLuyaoz+vagwML5fwwGNOtf9fS6haBe
1wzbMPjzT2k1Ykoo1cnDOSnOMh1ZTxpnGRf+9VZDKCzpZCird1f4+KoAIXJE/Pd3WZQpJ4K2Sk8Z
KO77jiktOVO8U7Rx91LQRCjd5fc9YFh8tqXfbAPedtsbkUYUkrObjb55FHl179iF+qCLtngaquSo
5HP+rDXVibgz48D1Yd6qloM4dEymF7VD1tGW0fTpTtQHtZU+XVPQEwKNGCll0bkyIDqt9TATGEGk
/FR22pPY/jYrZe0DmqbQmazXegs4YLVy6tgfvqOW3ShRYLSNQb0BFe8e3VLsui2d9qq7j9TobYmU
Hno+cQX5ssb32F4ld9G7KSUKXtHgO7RXGcJ1L+MO2o7FaQafd+rulMg5STBdZ2ObCqIy6O6ufyOE
5KQLUlyKihiEdx2lkz5lc1DGERDrEfQLXCWK3mu9e61886itPZOdaW4VMvxHHOEVuBSn2y+c2A+k
Qk2/v/If5bK8nnJ6tGIqBcW6g1x5wgjRXmaDnKjcYWkbcf0Fv5OiTDI5sCsUK0YVuZ9FPD3Zbs7O
uFuYBGmO/EY3oTOGPa8zNJMlBhI4Fr15KcpefWyN6pnYNeM9nkmaq1PwCFVcq3s7nWf/upK+vlnV
qNoNpoGfbVtTX99g2x0Qy2M92rc5dIqr535xF21nbBQolDnmrtUBol6t6/NkEoqm6bdX6khnjSa9
pONN2pRf0gJ1lzJZORGxnBkSYtxc5y8gc76ussSytcN0S2i93jb/1+f8v+Mv0hXlEldl97f/4v3P
irojjZP+n97923MFOqr4r+1r/udz/voVf7ukn1wq1a/+337W/qu6/cBx/M+f9JfvzP/+958u+Og/
/vJOWMI8Xx6Gr3Z5/OoG2V9/Cn6P7TP/fz/4H1/X7/K81F9//vFZMV3dvlsM3+aPv3/o+PPPP9BP
/1/ny/b9//7B7Rf484/Lh0z/5dO/Prr+zz+M/2S5CEfTYRBNRpy2jS+nr+0jiqbzMd0C82TbNuGJ
FsuBkuVI8ucfOjqRrhq2v2rqf2rIHbHomQQrCiRFf/z37/mX5+sfz99/lENxX6W44//8A23vphn9
R91l2qalkxbP/yw4Ax1D/NO8VCmTLKkIAkVIBlZIY+HguGQDIf+jg/bw+UTvOcCpvYqzkKQ1adGa
ZbFNcvqa/MhU7VI7aBj1wj2upaWwpsrt3dTMxNSNgNuW57buU1/R2URnNGdZMpHkbnKKq8UPWbA2
G53oPVsZpc3Y8+HdvSSSSjjL2ge3NUuvT7THTVqwrjDgskbtQ1tbsiBRB81nLpmQ50CS2ijDNlM4
S5I3hZN232hI9gct/VwpIghx7mmPR2gkszqDazLcX3Nv7Ngl+b3h2hcVT+ETzibItM332WmKU2YR
nwhZbsfycvLUjLRGuVq+VVmsdnOz85K1nkJGjU3YDNFHXjzZdX5sBue9iUGaqAhq9/Pwza3jS+u0
ul9OseJ3GoOtdLpBUHuqaFjGKT6OaZ96vQaCGCM2tKCC6EZ4h5X9CBnru2EDwUOw7YEr3luVEuP/
pKZVyDso5VnoxuNSKBuTtArUhqW5bCGFGYcy0+/TKs/3VfnUipbHmVgKSMqglKf5gSVBzPCJo0Fr
Pgx8Jf66ziethmySa+1FtwYqy2ykzBenxWwIsY5UMlu77yCiPkvUfZQAzC5LJxgqJCXJkHp1XbwX
msOPhXTZz7DtNcXwPAvLGxPjO0X5j8UgOruCQ7appyM33yFRsQnirI91MiFCidhZlFNCgT2MBHQO
mzGvdI+8kyN0bDqIhGR1u2qV35jVculqFW2/QJk7Zr9Q5hgWC0xk0D2SPgzTqLx8tVUvhjt4SdRX
yKTT7CANx93pMY1Wnh/cFJCUrkE86wxvtJD5TbWcOClMxbeMzl8i8M/rQnUz/OqwjnDSF/NzPTNX
NrDbYb1AROQ2QV8XL6NzGVcdL5wgn8zC5ILcRN7aA5PATovILa369Rj1mUcZkewZ5y0eW39tj/PM
fchzZdd0/UlZyxy3LNawOhlvVVOavjp2rrdGxhfOxxwtxk6mubtXmWCCe8nu1yz+iWuBvJ9lfF+5
1k4LG/Sxjt5L56PFGxgYNQVNUpYFrztrQDQ43MBzfJ6HjrjBcrlLxmNXmW/6/NomK9kRWgnkg10T
U6rZ6xwmnmIhcqOSpCNMI0RcsbzqdRwhGYxtzwaNumR1SI+8rwd5XvM0AdBJYrkeEUyZkXcnh/zO
SVh7OcW50BfPTcUr5cJIaoVyNF35XaxREShGfRPLXQGVz2sHZ6fG5iXN+ojQ05E5wZeeUgjlVhqm
smX/EM1e3Q13A9j1SnE/KuKjPXLDcGtirao6TIl2w2pSqGQppgQ+KI6GQ9HZhNq3etrHR5ePDkty
xBiPgj6lo+7cUDDCJuPjXa2kHsqh+h7LHi2Q8g0q2gFjbgF8QPpLYn1mObRPQh44ehlsUK6R+Wzu
LbEEADBTItjnZzB1j+Na/ujZMnt4GqSnJo8iTujbBdRsMU+2X1lRBtscQVOPryPdJMo66BhtPLBn
YGwXN1REGW5fhJoMySz3rhmr05rIXyYqpVWuj2pnvaKgnvzcqbcQWSKw4GN51YhhKkle+xEDaCUY
nkYkV5KDmAk5QCNszxPWfvy3mWf1fiNb6OYI0FhaBSthEJ5hNhctiz5nZ2EJGx30ySEyp9tpDq+k
WcteOosutpm2dKCl2w9T6/Wjsp+3kUU5XkCud4zZLCbFevXa5k9uhqDLqtjL6M4+QZvBKoN08V6P
xeZXIUjMLo8gK/xlcUJ9jT9S6Bg6yosd8lXa1JmM2MbHi3Gczd7AZ3jsid441bOJKT/TAykGEbqK
lgLpr4+LbTAsXQt8rk65d3qjC2K1reBaA/JUxFyhaCw/dJthDODbWxOAES9cCQW/hmzJ6X3UyvXY
404NKnzX585UvwHVqYC92Q5jM/K1uBuohWYfbBfcBJZhnDdhDRA57Cb3UyzN5BkkUXtLpR3A7ZKK
Bh6pLB91genHSAbgirOlB8uyKbmSEPzAC7dKjDmrTrYfmv56PKbpA6FGXz3rH99SiI9cnPuOFQfU
r1kJzC72LYwowaA8GVr3jmOGkzOoCe6Knfpkkm3M5Jaqdok1aEF6gKSRWZxE01L371XamLvajXF8
xc6bkjh8vK1OKOu9ccyerci2PcgMd2qb8Spuzee5KNZdvbClIaixxxCg4u7M7ktzvq58i3BKnvPO
AP+lxmRYNp/kokQZgvGlrx+3ODqfILpoJ4jvQkWn3LGTuI/i+MyDeVuNhU3QzCh9LQZO3UvmJfpS
JIeUF43QTS1Q9QmknzZ+aH2+evksex8oKNWuEaqge1jB42pZTEKl9eIbpJ7UL1PQl9UE1kPPzLfZ
js5IYCdztIAe9K+qM56bXIGv0UsG8y5bR8LtPJuNNhDZ1px+9i53THC6J+KchBd36aElkXVccQgo
1vJ9XlQwk7X0zEbdzBvJiegg1Zvrob1rkkvTsDzuGXxEE6vcPtdcD1Uve/lqeSur4TJm2eSrKspa
WT0PcxUDuTO/R/NJaGrO/QHbTvy2IGtPVTZZdl2QkdPH71ZGfdYWk+XTl5bn32/MZN4b+vBG31sE
s9VcQPzToJHvAslVCWtpIqSiYNuUZ+Sg44CLkDN5UUoEe+yOmFAApax6qvpWLhy/I2OKoISLKiT8
6HiARji9a5b21q/6k5YZyd4ijAlgwZ2jlBdQPdnOiWuW0PoQkGN9shxNfUFSgftX6H2okLIWzKuQ
7PC+ZWmbHvTFunVRr7FdKpW5P1Sm/WQpzpl//870/bFrDc4/oWq7nqyPQGbO936SP0yujzNhTcA0
VzRM5mC9abOL7kqxiHjQbzZFPvc+QuS0rGWmYmvtnVp27qmX2X1hCuk5ev9TL3q5h0IbPbvNAylQ
e4WF8amlO2UBNt2yuj9EFGtBopSZ70ItD0Q0V9B2zFs7d9XdKnGVRXHHbajzqj5p7+XcOoS72CCU
JVM3bSOaGULZsyQg+g8Idz4Zb872Kpm16GhNC2HMReMcIsENK45JMEiNgqvZYvmYmcGY8cTp2iaY
kSyZTcJeoZ+Mp6lihaDEJfLQBUnIODehs/q20qahZvjMncqNHvRluJwY4HTv8XNmin5Kaj3heoof
68y4LIV4o4M8Ih5Jd9R6PysLH2GVtzdFPvl2A0EiY8ngRU732o5zAKIIzoUx7ux8sQK3uBhbHoai
Nfe2shyRtL1OuT377fjVKmQTWFNDiH2WPjk0CGwL5h3eBuVszOqzsyxfrQ5DtUmde5SlPMG6csOF
dIjixfCtgt8cry2Vm8M0v9RvHbZj5Kkhkcg6jnb8/Ef4GwFLVd1zgUIGroXgZLIfnF92i/qubRnv
gp3xOVrRTG/ml027v3zZjl6SiJCjQVOMGzZE8Wq4gT3UlwXpy6F2a3jOxd0I24xlByth1x/WzM+s
Yt+o1ms8VpOHT/UytRq6HnjRdpz/xEaOWal9c5Xm2cpYbE3a6AnL/MGo93Hu1RuEDl2SPQx191Jd
SKLxE3t4tZPoYWoQmrFyHPw9qInaK9ituoPy5Y4sH1dEqFUef+tQ3aZxfcME5dVatAe3tD+XikAn
4qUrS0fipg4HG6FQN5feMiUQbRb3S1Qxm4dFIA4yG8Ab5ldS9b9Ih812upwNr9Fi08t42MBDecaY
nLKGQZaYvGGQiPi1577bsFiG8Wn22sVxsB0khnYrh/5oF8BiNkzoPKsPbZXcRuBizXo5cVG+zZJg
Ql5eXad9tJakZmdUEo86c+PxTsGBXbjVz1VDZGaWe5WsV98Ya46S5IaNL2u6RIPOIRsqAxN1E4Gb
LMQ04z67R3hqweHQTilqcNTSLHVBLN7DxPjeeOpKbJGk+xsQN2VZfKszN15XC50bzFT6CO5Glnpv
KKi2UYEeyWR56qWGuy96UwcWG0hXsNUkvY/O59wCVGC6XMJO2ybcZpQ/6dswX2vKt2X5yEZ9Z1LG
ylEgS6he1Cl9jBPwykLqfhc1aENa67FKmJAbrXasIraLHa9ERkEq43LtuML586RWf2/g7HkZ7aFw
uG2kE2PgioidTf3eiPFkw/zzwGD6Ss7sVklBk4NPmk5iin0HAud+isXgmU92y1PczTkhIUn1czGt
m85dl2Akx5ygDFXzWFj0EhiSuzVuml2A+nOIZpk7fxUR97sy8wYknuGSNHdAKWj6WxvZrkKqjb0c
DGvC7YU5shGCElIJZPuydG9qbeRBW8BEiy6pNTNStvswUnXWjxBleot22E61z5jpdNfXgA25Yj3b
ojmM1EqEtSVPjQkEeSjZ8Nqfo9a1hIVRaCYtI/J26skYrTZbfnGsSpOLOV/uNJctTNFpJvlwAcNQ
QOrZ9HNly8VdI/E0TD1mzlMJYBUqJ0hFBD/WSa9/YAf1koTTqRqdfQ5k3oOY9mtsxS9q+MA2QVOO
tiY9xJClt9ZqOMdkaDbWkOxantEzoFU/sfqYojOfgoTdSyiW7BF3XB5mZaQj0Cpiv2AK3jicKaWI
P1uYV3sdH7AvAa8GtGXAbXt3Z2nUMTW/Z89pUMFyqjNe6c2cahBB2ykUbmIH7Na/zHLlFW5C6Gzg
81CNRrd1+wiKuTkU+FFQJnxTI2Rho6LI80iCiGeUcYZQHn1/X5eImV8iQXnsYhIK0i20yc1L5Fnx
a44X/R7I2ZlKPyKLybRC3JqfDnUBBLDibui2yo+MW0Y/y74QLWilpgNgsBFhnM7ySUyCbJhxqCkT
TQMwN8Ix2AXVjhusRG7TNRzKnnAiW6GCqTvMCWAyESXRpAMCOgvUOMApWDxskTtN5C+yjALbka+k
MNItxtMUWjHq2g4bw66f4ob6aOSyMBaoXN2zjCuafdXPrVNblVQD3Dp0W9WDWrYnadvf0GdjhrZ9
WdU9et4sbMqxPM+oz4sC/b7WbJchmS2xbUThMHDYJHmNWhoAUqpbL7GWQhBG6kcMEFp6BL8Me+6d
jgCxam13lZ2AKmpA+GdY7w5Nluztos6CPGu4sGy34ryZ2MIYT1EV6aEo+jJo6jgPjYGMTbDDJgkL
lo2lust3hFJip3IJE52N1d5GDQeFvWfQFKxYYiULDMZ5Z62a3ssCX1SsMSxIy7Y4yKx8HIEKej1O
W4RH8bf4u9ZGC7ERZBzNI2fjbIyfdmKEPQoWiAPOHCr1WmKe6NdDBnnbb2pQ7mrdUNQCzBfoQU6g
FAs/htfLubMqdv4EPeaupaywyF/2EoC3gTNaC9ZYsPf5W0JtRaWLg6XoEAIkKRWLmI32TIjUQ18o
xnmdeMBVbqnqmBthY3OCZqU/TOuEPBTEruRWDpQ98+uMfL1aOM8L/laa7m7nRuOzZadnUsP3caZk
z2I1ZdDlag3duHxDb5odalWtggIKPDFzh0jt5J5L/C3JhmxfbgY6c9U/tshhW099U3G+BIq0YJXd
h0tzpBeBObKVHzYB8tIstPFL0h3BbLeNFXQWA/ux1Xw2jJ9NLOtDXdk/O7vfYQeQx+tcR9gftmqg
Bo14k7OmDUvDfe3UDDeAKA6t9WMaaVxJSEkCx/rGkUeTlkbzMeYqYu5k3BKr0xx3InU+7GqWvimy
2FtENtMfFNCnmvFRcRFQ9xFCIEZVqWvsBl0niBTora9rNinrNOg7GS8HR2cp6OBXkS7xhaXGf+xs
NyWq9dekfRQTskeja45IyosD52TrQ9FDc8B9cSXkZklVLlS0IUwmYTgNxv66VKgGvQsn7iTJqNuk
0rPkAoVz585FFSa5gqugiceDVYAzmiasOxObdzpaLmtkh07o6Ie8a06N2hWPMzSisZSkjkBs8rBH
jTsu8ybsCed7rzBXme5eU0HQVgiZfTMxWKGnIj7SshydxtqJtS3PaaYftLRakI2vBn00385qIPHK
mHQY4b5qZhM9Z0VOBMGMhkx77S0bR5OWSr+iEcW0fjG5Fdx1q3hhrvwxkDJyUEoO5REO3CF3l44d
fPQj1yLL63Nzl1j6Z281PxKd2mjN3ihQu7BO7rtymMLRbB6mtNzGN7inY4XGz3VcEi/kNvkcnmCA
Rxci4o9qweunJWrk0IrQipKaQokirF6KV17Kt71cErybo+9YaG5GFj11AttdoJBE3YMN2iWH0MFe
UbcI3I28PbeoE4Mplw2+nkQ5x6ivkgR3SdR8y41xQx739+APYDiuTNytjEHOFtrA6xnRPqDS0tEZ
f1JNcJqGEbIpiD1sOWGmd0zEvuZCK05Ye3kWa5hpOoArz4XSyrcDbuFgiAlJ42PR54jLSEmYkOka
xGzwg81IEA31rhLq0UHId7a67gh7Hr53TbHb4thhOkISMkFFNeAoLxugNOCpOKsk6B2ScsYMUNmB
mSs2wCNJoGxE3d6x9C+xkPZL9CtuOqRcssm9iY2xzkAfYGjFk4B+EpjF9Iqi8kdG/jAVh3hyga6v
olWPXOqVP46HZNG0HTvtb6pd45RPFDWw0/SlE0xyEIdKdhkCk18xBe2SvY0uruuCqjbX5XS7Zk0b
sCD9Ybtp4TFoc84i0xyfkhif81p9GJP2zSii0c+cqNlHY10j12KIOiETSgUXyZYp6zXptHc3Apl0
z5K0v3YjWke07IEbT/1F6StWMLivgrjkNqDPmKg2QQlqgaCOe4Z6mx5fDiNaM0t/rbhVMsAwYl9w
Ox0qJycaB+Mq6kIK6TUw3PzRyOJq6y0dT9NN5UBxswd+G6MHlKnvkBec2ZbgIUqtgJYTPoMQ75bG
zqOJe+C+972qtS9slZqndSFDXGD4aTlvvM5CoZJg/u1jrGKDmdzL7qFiNWErxNesQEIKhpzh2HJ9
GJ0GiUaaZdiZRLtDs/NY+ac7gfY3aLg45OJYBC0v9+aaHVzLIGxLIdfA6DGf6F1BCqo1PhaOzbYm
KQSZtM05q4C59ZXxGM2uQRiEqd5EbfYjqmsRkjyAAdDYRRjKdnTMpK4yaTnqkQMylbIEttx+Qubh
6yuOGKB0IwMBisxeNaxbQ3H249gwG9A6x2f08VkxoCe/wEFhaRs6UmZzIEWJb42Wbib7O7buOxW6
DQKRn+yGs8PQ3ej1qlKeF9k+05joJ8TSPDDgRmLpjgEw7PLYtcAR1bGZDuY6P40tdZi+qiYIPJ06
LCMDKWFzEmvcea1qLffAbG+FwsA9T6aTqUU11mHTIdW3f68JiCkV5DSLposnlWqWhhYJ8+jeTtxu
Qfm61mHeDNnUPJPUxy3b8VFf6B+XiBkYum3cTfH6PDJJeYhjjZXyUj8CVUCMkkriR5S6IaKZKe4q
CFKQ03SShbq3mkXbl5WCdl1I46hK3K4V4jfWx61fqJQy3VQ3HFwqGmaC8bS05ZdRqijMhY0Wt1HP
fXSy54oEwL54uL7hZgMeaEmV3fw5F1zyuo38cWmw0/Zqj5uxyo6yVVl2k8s2xpg29FKXD0WGtafQ
CR1tVAIeWqc7D/ZERc9c3FB5rmyTLzZlVe3RpJ7WZrhdDZFz5ep7V1Fbf4hjm9LD6R/4v5k56F15
nOrqp9UxdlVz85wjGwJ2n9/000wDIxx0MzqLGbRkT9c3wNxWTU12lZJuqFV33kWF/Z1opEPFXS50
JYDGJZVpWE42ad4SjfXiPNWWWx5sXWvCoUi22kC3T2VzpHUzT9Yl0RcCjylJiQ22OPVIjphKeIjL
QnMtBwo0F5AVw3AiLzA+oFGtnLeJOI2bNGmdmzZYCju5RI37uSCE3PgMYBManRJfbxC+TbuuSA9z
7q5E8GH4RrXf15RPvT5gTlbHgT64ZMqVoMlMEenfTfFCC2zHp2TCeIeB7OBSovhj4RpBaUBA6U3z
vZy5lRtx/1YKctMkLOGAG2By7AjPgXDsyjcCcYiTnHqP/FsWqDN7plphrIsH0fEQHfHw0BzsSV8c
6qg/CBONjWFiLDbL8k1N4/EhU6jn9PLX0CXyLnXxFyeY7NlEiAavMLb+oUPQ0hfgkXWHgl7IYw2h
E9oBSL+hyk/RV9ZZ/QmqEB1gPNdnC4fT3tRmeHA8LllhkAqXqEDIp/mUSPnZdkiE0/4WwRX62wLa
aKfC6Eir4s3FP3GOUmS0TURSrbKKp2xWfcVaXSIBJNu4GOemyay4ckY3BA9x0TdBiYhp8WO5mJce
WNeBmdkaFIiNjZhlUj4Vl6qJzBt4HJ8lO9GOxQGj7JTJuADfr0/4YBsGSI3JXmMs5uWxs+P0Itra
n7ox0O2aaDPJ8alvTDKxDL/s9aGHMwkUPn+OO0qFrtgLK1r8yG9MfAzYsd9SVZSY6xeHk0N9K2ih
KEBVl9jREUkLL7x95+wo8RW4NUPgGBbJdzMl01gqvzqBG3fEhYlA9asaewCBC1FGStKdksX6kbtl
ReczuKiW28Ife3IAYM3CHnXMhwVJsA8OmsT2Wqk9RY1/uHoS+bJ0DhpYWb8YJROSvI79VSvQC/ET
2GtUndzcuTNz6exQNXkoXEbu7/wYTOpbNyyAToSqYuIbXJgpR0R+7Gf3V6V3OdkxE4pmqwBUXWPQ
liI9jNovuqzmbukQX5VZdmR0/jy5LUPNhqpnVGwy+jYbEeDgvGDTjbINpCjGZY/AHC5daKGBNhYc
OD0pPg0j8ByyPdsrWnZF+Ul70x7EqLyrqgZQO54Y/WpMjG0igor85yJNZW8xtyFtDDJGOUEG11ke
bMN1Z8wRdJJAv7xbveKeWqv9KOoWsKJqeTo7gtBylp92rDx0pp0Ei74+qXZPixiVRH1TcVpRcRim
mKGAIPnZZN+VsiQ/E575PVJWoNtWMfFwaIeqW1ERqZihe5z8OsylKYtilgBa5GfmwnLebEXQmYkM
x0qmr6IhzXe0hfatjOj+hj1zpg7TT7ztKFRGTtkLYFj5vIjkFjEs7sOOQXbf686N3bjQKRXG2HrU
0R0hpWTv3RL/l0/zTbfe1bYdHwvITrsWH0owDmAYskQvQiepH7g9g1tuBPFMmUX2QE3QeKHDoynd
6Rz1RHuvjM6lk+8LR3Bi9Vg9qzEKlCi3zgVnjG/onFG1ihjlWltjgEEwaw3HtlFfze40J/E94UxM
Htn/c6OELSd38ZhcxoiZelU7eqirjX6W2XBqI6M5SLa+54aRbIb15QhdWMCqUFg4VsmWyU2pm8v6
PJGvgp74VGRiPrd1vJxbSdFsO5Th81LuDW1+4YB8j5UcQZ45fo9GRjxzE9BrEDljtio9gb2cr29K
wyFaZCjqN31lbCLFZ86W9pQlL3om2JePS7a9Ep5jWEO7hDEJfTVvYpm/5AhuGO0gj2OX9Wwg/dlX
avqTVFJ27NoSNDxYZ1FDJmIRWNXbbHGLwcRRUdjWgXDFiTaPEVExrR+ouq1da3FLmHNE52U3viB8
UHap4jzE7YpnhJyQ3Yz8Dpxe2900dTXsgRc/53C5w2LCiNFPrXGOkLkyrlhOOfGKN4MaaXuxNg9j
UdjQkub3hN2tX1fap9sbL7MEMKJk9k9sGTqymdr1CxZ+/vU74f9WQnPCg5kyMEeZXFeIj9yNLy1F
qCzQ8SjlIdVbOmnVIxs101zq81x7hKePZ2TKbB7XTA27mJX6BE0tFKP+OSczruXaIpW+l3fDyOjb
ZMVMyZLcXb+fHFKFlwBwAIrZ/aoOFzurx7PFyJcxWeV4jkWQod3eoYFp6IacY9EJ5VRtb7qiPKWW
TA5b5XtikTVQl55Kt5x9hVEwB67FWFm6bGaZoJ2M0aj5rHbBivFgI83wTKV6auyJ8O4N+mMzqQxM
fvFTxvrFL5sKbJ2T0IRrMW183A8fOq+QtklmunVjn4jyoSzHYY+5tGTsrNhB5oiSr/7vN0NNAZyz
HtkP67uYOjUEjcuIc3ARWTSgw8retPeEAX8WPQhHELG9+SLWYdgjsJLSTm+cWD4mcQTjaGXirUQf
VtG/W3ld3UuTUauhpMnRrRnDG+Z6q7ec/phaEEeldBQLjx+zEXfec+kmwdis+Qk7NUoCFGZYT5qv
BBOePcc/NYwthy7tBBmCjAy0eXp0EpolAixDnDiKp1sakzn+CyuyXgq4ugdtPLfbFYiYZA5Y47ve
0I7mScMFZuvS8CLNKH05QfNyDaZfXWM92jBMd4a5AIP+XhDmN87lM0//ckawBxpgEqbHrW3GY3Ho
CsIt0rW+rRejuxjYytSqP5HASWhqisoMi0pxgZslmKNl7amQ/Jx4jU5oHoiwMGKgekWIE8NGMzqi
4sJNVpVKfzAMfHLsf0fWjkkZZnXGdjdNQefkRkywUnoXZ6N96ZOcIwBCjELTjoqqMnEmH7Rc3K0F
TyL2/SerUZ6VTbsnuq5l5CfzgLpxoa5iJVK7hHw6DUGcKT952jzWmpw9JzOWkCvr//B1XsttA122
fqKuQg63JMAsWjn4BiVLNjLQyA08/flATx1PTc0/NyyRokgKILr3XnsF7c6f8nM1GfIhQhVAUHbH
XCtFfTuTEXyhOXysMHCnyfJ6xkuAJfBosY3TBKeZUBTumswKnH7PNP4167MZYsv0YvahFxk5OOKE
iZ2hI2rMGobVWfeUZAo8OKPt8fH8LP1iZ9rqvdQN3BbT/qXvppTRf/HAxJWts9SPrvS1vW5sLZng
+iEZ1rUzvCUeRsBJNSprABG5RPtS4GGRZQxXXEAv7JUBdACRxMaCLk40NAQLPrXd4A6ZDJxG1ce/
c7dH3zSP0b4l6uTv3y1Rf7r9hHW5vjdc3JmyZj4VHtXPwNg/K7zHpTXxp4BbCMeASfhAzncqwMMY
OIciL2BwJEGz0N5q2NDvp2QAF/YwzF8czzoUrm8cuohU0xHk9dCv8xCbdIVne3aZT8ydtV2i5NX9
wdckOqDXhwwiLEFzFtE/mqCdls6g2MX9dQAxQ5Nymh6J+CFytSo+LWqojcewlGKVXdPKnB3y5Pse
qdm+XjwsZpbqlMT6S9mwNw3TOphn6jEnqdy07jyfItFgHEOQotn2rD9+sQQ9bSSh68D49oBNe1xU
2IPpgCjSZ44yL7CijT5hCLA1WrOE8gUzCSHXQUfDyJIuT5PnPWiuBm1LOM3pdn6jFJlevGAknPvb
ylw5YOvvrCYruNDhsSJrZgFbf1rslksIWs02KgFaS6j+PXkSiWhgiYE+Nb3+w+9Z86qFE4I5ch5I
vjqbvJTNkWpnQ5Iu0GzbxIGI4Y5LI33FI6I9jSmvZmnGwZSiOU0JcfUpqqq2gu8P/6GIu+959nlJ
XO62lRUDxFEBpPBA9cYcuFK1b8d2XxJyJja9108sDYqmy02SQydaRujlc5Em/U6Y9XLC3+dNCErb
AorrSY2tm28w8huCnvwLJrT51YYyvOvFw0D3fLydp8HKMYsdDjYsX0yLy++iNCN4/VQ2/X0r3fLo
cDAIoFJwWIa11kSnzuHSwp6JEsbQoJc114aZRQieBJQdk47BwzWubsomBAqBYVB37ckqFXQT136l
FeTeepMOuBs2QJpbvhr16Xb6qUxSpvqjFpr5Kp2dne2UEAGbrf/S7abGh+NkoWXdkYf2A9xyjbHO
1r/u94wA+fBYWCDELPTDbHkBlqqIDg1DNifNNBivQMfUADtO2khhDI30wxhIHDRwcOdbfJyTl5u+
AKjSDXy1YLWQiPGayd7b69ZwJEAb+pcn7lS2wCXtqZxSf2iu1LQY8qTdshsleI+c5Ska3xjA5Xeq
1PSTlRJKt5oisMbtsimezgOeG8BE2a9KxHvbM7IrCEK1dyEo4YzWgPQgHSnWaf7KjEa7jIBEd4qf
HUoKzMRj/04vMmdvi/m7Amg4T5MMuzyFOTTbuJbN+jZHYQT1GRrMouVuuEI51ySDu1365dVzY+Zn
1RAFTNcKko2M3SJWE/3YWpPf/QvcgK1ZRZDGDACFMsOgtdSGerf4eb9Tuo1IMC0UIu2e6YLIr0zJ
O3hDvQVRqnhc+vmwgC2kHvP2R+hNRTDE1Vdue1vLaSEpILE50HsDscehhs8Xs3zYeg129QwNyqe8
OMtJXHwPj1M7R3y/eNg/+vEav5WH/UwseIZ/fTAZsEn6rgzccUAwZatfNXP8xsu0ndbhP8q/hX47
TEevuRe2/J6qR7wCIeuSC6omoqAbr+rufCIqeMoXsXmnVYbRj862xIqruHdAzGLqRtCDTc0CPE/M
mGPEkfbK0luiH4xv7cBg9cKFMdu2uKSXrv9IJk0CdlaeOkPP0FxDXm/idkPQ0QIfNG0CLJi39nsb
gV6s7ve7TFplUHvI/x1xb1ItB5xPUqfIgB+EZKrBGzJcNZqwG3+xFfLVFZ0MdJArJoclMEUTX2LZ
7oloVUGmpdG2tdwfdvKZ6g27FsStwDfgheveS+IAMsFkAIpGENsP5W9i2ndqVJ9N5X30qfHLENqR
WFGYbTltapRGOLNB2LU4nngzbpgelkSG18yaVyjZcK7ZLA1k/a3ak17JcFrO+Zc1I0u0yEDYlBVk
AZoRtlL9O49hKCyEN2+spZNrINMQpp0BjWrBdhqG/yLk2exIaWt0TZDiYYML4kmmrN+4/lCCT8yj
CB7+hCAUME+3ASi8lElE9o4WPMn012Zq8INgY9pWNQN2ZNUs53lFuBCJrcBHBki+TibOcBYC4eRo
v2B/f4gam6IIBlzUaA85kdpmNKcBm2WEzivbumb7VUbiVC5QKT0VGJVKCQVz473q8Jnz6DUp6zCn
vMTaybHMX72rvXll8xkP/TMauK3USQZxu9co4ivFGwNwOL+diEYsm6A7dDFejEMTaoADS9vfaY5P
8IqCpS5gY0itCeT0xUyvDDt4Xdu+aX57VM97Q4z3jm8fy7pKn5CHwVkgEO6I0u45NRJnJ9jG91Cl
y9AtuV5qD2Mtd9A1+kJs4QtYiNgOnRI3e0oY1YT5nY/T8Fb2+Sm2NTyxpIWJhWqesJfWmcqFZaqL
NQgg29gdyXhT6uZ7NVW7Js2fJ3t5MLgqt25N9hUDYwx9o9gklDd51t1oPOAb5IJrVGxJffxnyG0j
lOpxzvkTlQp/2844R5ErVQ4fTPuTUGdXSPX1Ui9eGd6eoCrmAQySPwlKKjdSDzOAZ+csR8PAHyNv
0euDC9kavAaX0RL+WIBjc4vLh45Hf1tqkMSE253G1QdxkTjkW+wLVjc3J9IQcdmI9G0yzfrG71SA
KCbb6Fo6bEyXOFGTLsgsln1q1380S8ILnyq8DXQsMQuQJGdRUIMAYSFoAOa6w7ttAKkPftTCTiJD
3dLmT9ioBsvIwR7Eu4oRcHnWpWALkNJ+7yO731BKRPhcIjRkjYKDGU4m/0Ez+WFU2BC9Sx8GjCkY
2VOgMWN4zHSkXISaluH6BR/ttr2LVH5wvOHc9G44ImfZLMYaBpzqJMZNuNblZtdsMTLLtmQfmMeM
+MNdXamjUc7zZaFNCtpiJZU7vQIYIe5vtmiNkeRjxqKXzTklyw4tLk01Gdlcw+6+N5s3iANE5hJV
aNv3xZKbMJI4/bi8lo76VpH2KZqV8ew0X1bk7Bh8sOLExnlqim4nMcdQro/ywby4VIg7KxVFiKH1
AbbfiUKKmUwE+770P5NE3iOUuKPJ6Dk5nGgMQBmGQyZhILn1hx5TerPcL2SkwB5cpahfdiGSna/X
+EIWxvucdWFH551nR6skBSVjBtQjNNBGK/Qnhtrl/NpmCjg0uY9gzRuRRn/EEoIVIMrNmKOlTS7s
ur2ucA9eE0uVb3/Oi3Oy2gHLj11kly/TSOSuC8qzuyoPBB6god26a1JZrraZga3qYN5ydS2Cs/HO
Ouc/yb2GKyXlSS+BbbTSszeRMdxBwBr3uZH8qoEcdvq+J9Q0wNM5284103mne8xb/x3f8nPexHIX
q1yFvv0DICvIOaiEjjOcQ8ErtxZWF0kVFR9O5MFostNlxznc1fosLyQC4VZaLS9jMflnHaIXFhQ2
1IroEX+kMxItQs57RODAPccpcqvL6Nk121sRtMviEeBBLNZQJMCbOVul25ETO4LAbx0NdVLnYNje
iigJchSHAfIiqMLDoRA6Nu0OeEOlaS0VbYHZIPZPUFlih8OirF3s4BCUAPtsTButjmMycckQZSwS
gSzXGfyz06TrH+3kxmTYOw8EIOLdOWOU7uZQqIoq/yDcixfCf4uEoTCfrTJ0JESCKXGCygQln3xv
DKaetr7mHurvOoCueO5Gb9yuTm8pfN/9kgBfwvveFMM8YlZSwxZbIjgVK4OH5JxtoT/gSNPTxTTH
ou/GgzEanwnHFSI+pCNof7sBbjr23d/aSBhYvOrWZEoCuVrXCTf7IzDUlwneO5WeDkCVM8tLetIG
NWCygFNJ3DBe8AFWQz7LnVCwzZkqAdGDwW4UIOMPkif5SBKx3tSn07WZa3xUSBXGaeYLDdhyxOpl
n/ieCY7sr9lLNUBMrx/ow4IxcoBGR+fSyckNdVGe8zGYVYSPKxkZ/BP3pfT9uyg/TwmHCt1BSZq3
jadLOd7B4cfE2V6lAy7uOlVU7ZXV1Iypyet0YnGeUQV96PqEfLY0uP5h9Z3xG6e6JzuJ1SR9yjxp
X+cmp8nsi+RjrLsJjYBdnIqJxX4pG3kcz3q2cKRHJ8fzKJYnXJq7wLVq/91kKAxDa6JI0oS1k5kZ
PTu4gc3FNL/jYJYd0SxgCYdkyMnqDyh9X8UyO/e+EP39gMc5IP1DW0n1oTyDkB/Ybli7khXolsRf
5tmXT+P2wSAIP3o/NzYYJT16ReKdbf5rSjAHh9hCVT/Qt0znfOl+QWp8jGrdfFdz+bgo3iE2+4nO
j7dgzB9YWJBASSSotIGIgBUt38iWweWGwGXC8kqPXi9mhcB5Cof3SbnvuCYtiVN+tOuhoIk0IoiB
i6dXH4YVFITcwnMyf5DNG2EtzgmePvE4P2dpJPe0tvG+wnx7l4n+YYEGiJ4+7Z8xSz1mRrmHBk1R
XUD/iLP+zS3sGr2/cDZqfT9/EfrWmJV1xiEiChbdYQ4Gwe7231lVah+xi9QCa6nnH5MDJlYtgbKi
o9t0+l3LfOvu9hMkoMdST5kmREnYeR2soQSLqkE8phDBfxoRMuZiak6VNRSHnA0ijKGik2yJKiOZ
pwOCG0wQGDoFbQcXqJqYrIBp0jC3Fuix+K4V7qLKOd2+ViPr78Vu+T7EkuqwJuIzFSzZCVfWwrss
o0QGiUcMzfQq7Rk0WBhW9dOUnM5hKS6gGSCcivT2IadeGLVnrISx1sYzc3SLzwZOeBClObotLfZD
clSgi08FgajOvZbB/8y1L9lE+jnFXgzZHBJCcOJtUh/yrEtC4blO6OWUnbk1/IGiNR5NwRTKR4gV
5h2LdV23BSzSH1TR5G0lZXphDzj4U/ekL+m1SbI0zHA42Bo9nv5lZcz7iOVVxeLLmDgO3oKvP/T+
Cl1VbdyhVWF0V0zjafBfMXu5isKM94Jcqn0yXFNjqCBmjPPZtX+2lap/yD47sxvs9OwZS7Jul/jd
GV8MKHBW2eyW0ULxNgr47lMir0JdHAjpVibbJ+VB/bIyDKAcD3+vsrk3VyLyQCXbabyLkebdsdPW
PNGSeD9sWoafQIyAaVO3Rq9aZ2/qzPPcuQ0rsbzTG+LGjNnJH2JSfSpDeCf6xD+wCJKrhjR52yY9
zkmlx/dR48sl8AsGs3Oj1YlIjy/ZnF4nDR1iPaD7YZdiV+605Uw/S+FtFO2BkRmNfFf+iYr6s/cp
vyEpJptm5iiuzO9tuiwCq9+2x9iMASlqlbtO17rH2pHvXUErMDDmOpdpdUBADEXWr+ZQXw9OkufV
06Drr7lW4XDiIPd3EklqNbSye999oGumtG8n5yPpJrG1e2nSWJsvPVGTmgPTc76de9W0zB/0EHJY
+zOGgIXQqKKGNLGUTBcxhnmqfji41rLbukabXYCnRnYOhHBLYW01GT/iJehNpQ3wwBQX27lNAZB4
KBBXrEgsXq3Gm8B+5thMUR2Sw6vehAE1yHTPhjnYL3oXw6RcC32ZkIDrDdZdgm029EmbyGAxPWfG
S6MLYGzFZW2agCsMoBUFjBY7gVwt3C1H5gCWa4vvUuoI+Svt9JPdu9Yez3gkgVNxSs0RhXL667bU
5jp/XujLClyWR+jj18xR89FIKYPtqb9GfR79JGg9C9ByDZuo0+Ow4vz4vUbvKoENMNTYt4yKjjlU
Q3h/zKdJXGz3pALhNz3k0VYz6XBIBd71Xqw9WYkMmFm9OAUQDdWRERAupPDH4zvAuVvhD/EHo4Wd
mScv5lxnoEI54laNhgViLBtvyz4+WNqbsIixhIzYEbkFZRRXuWXbGv6bYymyDIe9cIZXqpv8Ipf+
NPfxo+WoX4nlwtFge1Ut5XqvUsrUMqEppO4ki3i1Q3QfbYOTznRpZObth7UZOwdIkSkj0LY9Jn0O
y90wEBbbTwbST+Uys2218hzZtU9Bz3Aoj6sP4csHXVE0Tesx9rHHuzZV1z9mefOSRJx0S7AWG/j1
bJ1UBqUdPaeLRxLZKudDfoacov9h6gyJLNitDMOPLQZ++2blL3jRLy9nRF14hvfhmsup7TTz2Sc0
7ow7DVLWZg78dcNWAqpX01rvsU+HM1kaJvrjxFba1SPXUNptMLGDMJGB3jVa2fyofMsMywbvlxx3
6/3kZvgMLfprgivoPHMZaGoCk8baEJ1mExA729kRNOGepYzlH5Cx0J+ydKkfwXG+xozoD7akbtOM
ZvPho1EBEpFBprMlpFnXMwEq1W6eajob4jeNpDjHbBLT2GgbStr8smSM0tP5uys4STMhgzJtx90S
yQfRUjcwkfzles/434m3ZbSfmtimJC1LXNpTbLrRW37Aj8aUAJVVPyJxHCvreda4YG/PnFmMtDGM
BgCJW2EFGwEoTor2NCFVeG+nV3sc6leYnrtMLR9ty8Gtc9wG8JQi9JlesOkW9Ngd1zc4Ad/gUwTZ
lsGFuTVd0ztYY6qfWboFJJIt1kfa+4x3F2aPuRbWKLUpcSL9Xf3d5tv2qUwsi56MpTCbEsCI/pog
K/mw0o50jKl6ysdK3fVEym6jZuQDxSxHA3OyO2HmMATJbL89P9UTgxFr7Rzazr2r5vpJi9eUOtul
xCc+QNl3uqCm0dDAHCRu2jvPEsYHqdYOMmvhICUbpgkoAFbvYxwvT5Wl6g9sLaF5xlgE5YaoPyrO
JmcNDipspl0l8er21GAcXfzpA3in0MpHtnWt7H+kZvJNsIK6TzNHPrBHvQ9yjt4FEGM46y7EjzzG
rByjnxk0d5s3Ubs38LMr6cbgKMlhh8O2BcCsqfd8IPVAa10wrIWEaS51cafFQLdkWeBDEdEZ2nTy
lKUm/9lHSVhGwgjuxYLRcxFzIUmJTtKPvK0/Y7/C3VF5F/C84UlPhvvbFTVqOoMtlS5c7HXxnos/
fx9e/WQsC2xVDkj+cirsPsqTvdn6H24aO0D2hKtPwFKYH0bOh2Ml+RYD/tVVa4we9Sa9h0eR5YSO
QcSZ6fiHmd6dz8flMwCQqOStwGGbKbb9ManuuyCgnvpUe0hjHVtEMxseWgErGRTbh03yXmsNMy6R
wDVC+PeE79gTdtbXek9nWT96qpgPsqDY7czhqWfYvOfrMgW0ebu2AgOppiXelDnFP0Qq/71/y6XT
vsRjs+eAQ5xwErgjkmQxBmRswqnHCAdW63VcHuFaxw9TwjyTVNbsahTaxxjXTBxaBjCZyRTQbxI6
joG1Gan32MIPBpZ6bfIhxGMvQxc0coYzKGezMztQpD0GD2T9/b2ZOkZW/9tjt6f8+8Xtef8e+3f3
Pz52+0Xy/9/odvd/e+zfS/3Hd7v92f/9vP/tlf/jY7eX+vdu/17+/37s3ye4/cXtyf/jMZRCQIe9
8vcIeJ0e8tzMspyJk6MDaIjUH7FkrJKAsJvpAtY0siug5b9Fp/63FNW/saq3hFXEU0htkvLwN331
X9Lqf3v67VexRLzpRoYe3v5O6q7Por1XDLTPmonkeC41WHmDT/UrTFiTRvIy6AYAzIp+MIIrsIGO
EU2Pc3W5PYaovrrc7nqLjI89fhsd4CN8Ri2eL/jadRs1acT5xaa6KEf+qSboGKbZRTssCb8825kD
rg+1naWLr+BMw2o6QPux8Tud2pqwtgVkRgdaTUQxYUBiXecpetPzGkmZg18u3Hx7dLlAxXF05wX1
E+1aPNtsm9l7NzpfmEaZ4CctluxzbhwGP330+0Vu1ZzVbM3JZ2T+aqSGgHrp8Ni1EwPPzzNBpaCs
usjZnJ1QDapFkzFAyq5Dq4P+Ua1vzvly0AqtxAKaLioRJ8DyJ0CkWAQwKbug6OJgifQFrhD7OjNB
LaST/rBTMB+TjKfF7pBFYh1iNqIfNtt6qpYQKxdrMzfEAkqlcLiPXg6yhG4TYdgDhtTsSe+6s1LQ
WF2l311t/YxA8cvma1DIH8CTyLjtsXZc7BhHmuzOtzhwuhOtfFJaCncoD32mvbMc4t3eaMjyE0Hd
t3zPGWFC9ONNkLeSgjs6DaYst07sfUO9CjNL+Qe20QsubnbgMqfIaRAbRqVAkcvBhF2Pby/cGw6j
xjnCTbSEF9ICsI8RbjNVEywptpXZIOxt2jv3rmmd4aS1YZX3GYQ6eIWjjKH9gOApRt9MUrHoGUWD
wxtUq8gHobVT544KcIS16u7HCeGC5ib7hPggzCPd56UgbXAw4QYxLAXZpRFcMQgYPk37B5XxtSCw
7ZA45kHX1CNGJtg0DFCokiK5Kle3N42X/iyaOaV/TWl2129t3/fqkmowhuqohCaMWQOZYMMnXy6o
2Q5/pDPg1/oGs9s0w9EIh85NVTtHe7HXSB3lwGWG1hllrbmLCCvZlHzCO4OqnW6HA2ynsBbMTm8D
ZFI7A1LHsR0DAWsf5SsyYctNyVAZseFO9TE0mT0HHmAbnQJ6Qp79BHoC24ZJD79UKZOEfL9k8acf
CSw4Jhe8wC18AAXtp9Ko5PTOPaXrFYy7vL+V6erG4pGJllVnzY+JLSnBmeOEf/32/yetRbNxu1/0
K6d3AtDDoaUjazv04p+IzzjmlruGfhLBgpvEk8DL07Dc300DlVxDTt8pb9riEMMVt3Aq6SbsQDVg
bn2DhJtN1TrNLZYQo3/Ipf6NWtAJRiNJcSuOj50E84nolVsTZM60ehEug/qhav8YOTYSmA5iIM6a
3QXOa3+hldmbXBkOg57ASXBDbquCC8mqFICq1jFAWw86dOcLH83c1Un1h8iY/oJ0pNnYOArsJqAU
qFRFWFrLa1yTHNNq9dnWKjgKeWMGtA9B4eFPRGkuWSXX6Z37Btz3VCM+B1rkfIh1jm+OWqBbo8aE
NWfnXhgTsssyRe+nzgYHnKE4YenQpiiF4OH9hFxbHyxNXEBDDNm17NUrX1KpxyaJnABtwBlsM7S8
coAZl6mLWToTTg9ZMEr/aVrgE0YLgxdHSxGEE759W/ZnggICQToNHVSL3c6AXdlZZ8GJaWSCLDZs
ePN5RsBnel9bi0dbg9p0wA04MCE6xp4woTk3J8/kpesWT5dIxPmF4KrHXjIBp2act7qcz4T9NDhO
d+9T0VwLqm3S8n7ZcwatwAZLmDR4dEXOLD2xstd5RlyHYeHeIIqCWfe82v75YYVLzQZhAtH2Zv82
Sx138zrfmGolFf2EpIylQcsqi0XLmyzJEgffyo8WhuS3HfJ2k1fmymaK/m6arrOMWAewm/57xu0n
V85ftZ5+WjVXssH08RLNCHGFi0XQ7W5Pw325/VR4k3+plXT2sMLJ1ukJnLGsaLsQuTxF9ofWTOpg
q4PhEgiQZiOarJpDh4EmEbUtWj0udvtFaPOvdsK2anbFV5J4YZlZP6Imf4oF9kAGiybago3X+Brf
ofQJHpjPB2E1y5hJEE6l77XYO9gFX+fWth48lbwuXcKkiMjdy7DezBpCcqHBRFW8UI4Yoq+dAGHf
RJ2qPVdJQ0AUITWhZUxk6WTVc2yKN7fsv0GkXqQ+hcyF45PfRc7Zy7fLMP5Zh1h7O6rfPBsmnOuQ
+zLNv8rVBaRtTSdsmoC9Nt7AqqG4yIFs50oBTJRsY6l5b2fuVpSGcTLWDUdaI60pGb1tnbY73QZr
1OFp+yBTUdynuHQTnCEYdiJ8h06OULcDYtuN8NjztHpmRo2gXcgutPpIXvpaYf4UdYFmFM5lXm9K
KJmb0S6zcDGGDD4v5v2R/xPz1SpgFC1o8UxiYoFaHZrjra7H4wUn4K3jRJy4qGCY2Tf5xXGX/FIK
mR2dwjwRNns34kPH+IlAl4j534VKHkpIOjZ8M7HnbH83q3r09irDBCYi/efbHQsy2HakoiKISF2z
ju3HbX38CvwnmWPq4FguCNYq/E26yy39alXJX0Zlmyfbwc1lPc7GnM3A+hqaKgJU3AL5muZEmCjk
8tiAni5JLMNSFzj7fS3Ix8+jr8lLC6WFuZUeiBTgSq7X1aRbz3qHQ4nlYyrswt2kaZhLhmwtPLFL
tr51abACjJPx3CwqmGsbC/yZCkNb1rOfZU2I9RApsbN6zJbYCg2zxluPD78CuH1NWs5653YzdHkf
zEIgCUUGdyjb9GEscPSNle9uSQSCz7auziPTkEbDis4gqGf9Oias7IjeD3zKcdOtxxX52LpakTwg
ONu3zWueRHkxRU2kcu7iCo9OJvRb+Zx6i7GHA9kcYzc6kLREMIXjk/ZpsQcYc3JqMnO41OuNUTVn
5N7aoWG+hDaqZQOieEE+892226KEfAf+Be1jxovMz6zPZPAPml1K4K1eBvBUJ7p9GJjx07iw8fo1
TAW14IANJ/+iFN4wOlQERvIqyJcpP5FjkBP3ijcd3RsNGnpXGGiW/TNJi50ttN+OYe3hIdDP2qx+
lM7TPdP4SzfiC6uoU3B2CeRqwlSUOF/B1BtyVApx/cNyBN7/af+dUI6YNbM9z4u3f+t/f45RGRZ4
mWhR+VgaCsDM5h8h2TJFdLaXi3gtecPLvxsfL4eLQe25r1h5zHTEESKD2VhHhFYQGlcT/1c4RyJT
UdPLO5mK00w6Ny5iBXAl9P4qEy+dEhRtUXNSnb3GYE6PLeFN0pXeJemt+1njshQZUcLdPu+H7ARZ
lsmd86NECH1gZ16ddymqxvI1g6K6LXA4oWlgw799u1PXo0xBGH2AUHvBgIZJfPEtNTTFOHx4dmQx
7LM+7ckusPDGX8gfuqOfLkEMs3YL0YGC3I6OzCl0LA3979uLOuuqcvvptrP/e+x21zBoJXLX+ftc
tV5jt2f8+4P/8fdy/XrWOyPJgsrXi/dqcup9k9TzTmip/t5U2puJz+iDNxbNwyKd19vDVm9pO2lh
DXG7O3vFA2rEGoJVLu/LPv++PYzWHmMOark99h3twfM5ev06AY2dbrrCa0cobCJItEtzut5+8e+3
vXdWcWfd3Z6KxwU9D0WefUj05Oe/Z5GPm5+k5ZJsXRvXGe3nthctAPx6V1c98iviL4iiiPRrU7YV
eax/72A/YlxvD99uBBKqDNbkJvHnPTO1jA3chxtcmVdjmP/rZmBwfnASODbIPJd27K+3J9xuQGbM
a4eZZNBk2IhUPdKcxPJwORhd54rG4aX1xvcsnpiffI4IwE5pXp2FhHNm58aLr6EA0VrrrrTpdlCQ
vv7r4W/gA3w+Stoei02H1m3T9DCdqxSBRor1odG73RmRPjPaEoO6fn15xDftadDhxf79yRwgQi45
A+X1ty7zINx/dlXxGK+2/aKVfkCOpDrdbiY2sa3pYJrpN75/WpkI9MnavkfSxEyc6mqBfBZX6QUS
JRZzZtKBDt1ucwN+bZ+Q7SvJ2c0x9Du0673bQ17FuGuAqS16xw4S86e56iEMd5QnvMNoZP32wZ+M
FwpoIoAh4JZNiRJt/el205pdflITlp/LUQ5AwpVsl2BYSaheSVggJB5y6biKVhtb5RL5OC4Y5I6v
xPL9pmtMEBhXv4l3gj49JSP1qTWccmDwMDWM99tDwFMeCnJOTgmLYl/ERn1SQ+ni5I/txO0uCZt0
yWaJ5Q8qHnMzr+BTpFIC7nu1t+cemS3E4G6QbZCA70G2w0ShodZgU8FWKnG4T2len1gc0NtzItqa
dKCc1NT/COIsjfNeMjEP1crjNoamWmCOAILFtX1ni5YpEnYrYZYS+VKZGt+QIT2m+h86QEhObkJ/
MM4F77sq8MyqkqfUc38ZhqnCsmqYqq/H4+8RcF5kj/FpbC7FjuHXyyhxObrduCJSexx+UDiiPysz
iKLoKl9uJ+B2M+ewnvNSe43s5GjjAwwNmejVOGn44h26xb4j3zE7QGnNa+4OD0Ru1pBEzbdYja9Y
oXa729Gk4K9Pt4ONm6fa2HXhQZcmXjsV9n72b1nbxUblSEL4Ctvmvu4ilvYBRf96TP4hY81QNNiA
6G+R4/8palBFy4eT3WJCcfKoOxRRdAQmRd96Xj7f3poJtHXMxf7v51iBP60tumWr+yOJn9Cw/gdW
1vUA2qDnGEfpdXLWvntDLSuZfsBGglwPR4jLQqTRLsO/s7T0Y75qcyhHMddK0jcm8fXp9lC//oRV
sBTms1kgQ4ly+wPHFLiDOQlhu4VV4bYWDKhb0N+t/6if4SbOAMc8csliqqHFWx+3UTo7BiOph9Pk
tGbjRUqvrjO6+qup9yinl9INjTaFetfYdxiipFCl0IuK757kIQZ+MFftzID6n8mDiWPyH3pPND49
aVJO/J5p/UuU+O4nYvzf+djnQCQU4gg52TmMGYuuBZ/ArKeHEnCCZjVfqzpcG6sq9b2L1mTGNVcU
+PPaUnBdhcTZ6Vc9yv7rZuznXwWTcJyScEGdOg87sTnGfUDYn/EcPXs2HiPRrJJbmj2uR9HHBH6x
SbU+AtX76PzBOcJn3CdZlB5kFeM7NvbkkWosr6eYSmbTRXQCjIXhTos1GvMPwAkjmWgFKp5R3zpc
3wtGHTPGzswjSX7B5Shn0ERhfdAN1P1g0p9r8vDBnVfZvMLeY8FFMyp7JCA1aUmsvS0wFUqtIh32
8VROxzlq7yWnYDegmNm6GkY7frxA2V78k0FotU7609m3/QqtAAZLtTkiV857bD9wu6O+PLWYWhzp
/PnbdcNYdbqR5EWi4i7rCn1vQYy9tmv+jC2Ma5K7w5U1YzdZhAm144AZHOSIJ4klH4iG9Db4U5hM
HxZknzDIvT9FCVdmLL+6eMSlJzPpRyXbVzmmfHaMtqGukrwzkcOWmT/LEYImJa2qGMpacjwRxAFL
I/q2GImHUIJIDmRjEmbn7eFiJieVv08lfMyI6KKtt2atQJb+jL3/x9iZLUmqXFn7VY7VdaMGHHBo
66OLmIeMiJynGyxH5nlw4On/j5Ja/zmlNqnNZGUnlVlZEQS4+957rW8NWyaiN60OGYjD0xMawmE7
WqA/8sEjgYhgRlIKmB53F919x6IlUvz+mTZjXuicEZ+iQ7TN9HWHr29l0KSqGC1tVfRKPYOQW5An
x9OCyw08XtlARgmFWrVW/dwb83BkKgxshyZzS0wtKUHxbHG+Yi/dqIYnazDKS23rW+q6i+aKJYKP
uTlCOLk1ht8kZ67KvnoFmMeKyLxTTeHG0knPClUZXLkzd8nBaGzKcJ9b06EMcg9ZUFwvmkxDAV/T
3YjiI11H1tKwu8V1GTH6B6BOaifzcHHA3zRuSMPm0EnBZtnjBXhzBJRJXJXNgKwp8x5lbaij5jn7
tGugj/QwPyoPWbljW/FaYWmZk1eTSop7hEHPtLRvksoxtoGcqqUQsPwCy4aUSGO9IiIXuQsPhQaE
0fLDHjtLcRg165EtALF5SgN10iCAZJwoaBBweOiuyTzW1g6Sat/IvGPZ54feY0KsEvdYN+FdR3eV
uhmJX5BoxyRheaD8GE+97CDHaDg9ZEccoQATsekib9eY9U3bokfTWsw6ytiH6Bhg6waHvJ4JXCkx
QroXHpkMNQdCFX2lWedUB13cIPp4I7nmTQgrvy5ryEBxg3wq645eI8xFmDvBSSKfWBnIUfFSyotf
Yq9wq/arhg+zyKXvQoFDed9nabgxmui1nzqJ/tfOr5IkLHdtSQd0CGj16Nn3lJSSBqZJs3p+GdGV
8sOPKGb/gJqTrWEnALcrg4cKKgSiRhOASYAepEi0VSZ6YnYjELY85iV1qwDONaB6malHW0Dl2VL5
VQmk1zcWhoPiN0dNt09QrvAmNgYFKu+42lFGnTPGlNvYy93DSHzeIpMpIlLwxkfMAL7Ir6g1w51d
GK+jwRIJpzdY6Y3+0DQ9AZ5ZQiU5wfmiwt3AkLJdNve855iZu2Q32wXNG9g2ThbpuCQIKHF7eyca
51Z16t1OHGiUJqC2jM7GWMa7oIePnaBmQyebN9s0PxPPohZe4vin8NJy2R3iRCWAZx5apEIIPGjF
DOmmYeTRk/DJMHTDt3cWZTWK6okwOtdttnEcHlwLM5uryMYERcF8wZttwYeKHuuixT2BOjfBV5hV
y8yvTtpUmKBaOnLiPPWUQXs34PSgFjIg0ZoZIDFHXWoexQu7VCIsjxEEr67Jk3wpGCVskgF3hxtp
L7bujLvRmL75LHDv1dj1DYbZC34nC97MA69Q463DOjY2quN4ndVbj/nZnsYfo3qjgwPT4XeOvJll
o3aaQQ/NwL20TTJS1PFeI9sGRhsOByRTqALkxAAKdlnJ4Ulqol8kKmUgaicZ7CF5k0bl7ei4j2i4
6wFNAPD2grFXDOEamfgU94uhQjeNTfERA8KpjefK/1pVFFE0fx+9IH9DgpOstJmESWvcw0E+z6/f
nXqmfNEoRvX2arVluNFwF3NtofcqwXVpowqKYeVtgYxXp0zPdr0uNnlnI9TLCRUMWJAccA4n0Yf3
mn6pHcyvIoH9PAZAByb03qxsAPyoK/gEiWNATw++tm1KCMwoZsFJM/SqkABd++B+E+Xl5z5TG9rx
wxyUpS878zHAjMLuTZIpemvaGQOzcHyB1fQRKTCucmoftMkJz5aqTpSlz5rP+MgRAjetYR6BQiFe
C6Dwelp7weSP6ZuuNKBQDnKZALgTBuPS0roHvYW86wNHSTXrky7WtfJM5CM5hISOJLjU6kh7doan
Fk1ekHqnsZnUkzKc+7Z6ClGkLXt8v1jVipcerRNj7HQXmFD1fAvpMerMHDwJ4moGMFgqc+dUDire
uHm9N4Q40Q0ZsO+ivB0L7WS66lBkzqc+OZiMQPuhTOl3Xd9fKrQfqvmezNZYG22yGUFMNLPARA2U
HKWjXQEl+0AYme+HqDsAt3y0nOpJFsOl2o/Kvs8Ckg1FGlkY3U30Uhl2nqj7cmSQHQLX/aYVGnTN
M1s4EiCJPjwLNYpM40ap+FpyUy9avXuLASkuyrhfdU5yoQyQaL5aNLJ6VW1AeV6qWoeUDG8DYbfG
sApdftmb+Mu0k6eNB4ueqCWaYWHVQ7rGjJw44XVWiWvSiLoFVpcOcgPGd+OYcP0jPUzWuKnuEMTh
xui5HcWdURnGSdYu9EgZjbs2YAZagnzuRvO5t/RsaWJq6yl2AGP2xGA7l0iVbxj57n3uQNoxw2GI
te/KO86duuOQiC101XWfPMqR+hZz5pUlD0Pu7arhu1bJRVDiLmQ7vDdasXXQJ4yeRiqABe5oxDFd
lpDC2kzDL44RCt4gMmPQ2V3+FWU8oaRbIpt4p9XUpd11wnjWUu2nV8tiRXs2XpToB1uvgghuk8na
lM3Nzz/09rqyjHgdu+4uNGNrV+diH4V0oUa8zruhDb1bRxe3aOjJqtZ9c9VTHNILPqOXt6+QJ28J
LohxfunHya+nq7pNvshRRSTFxKNxuQNYOGGCOvH7mLOr6cKuj05OlYMJl+CNwgZ65DJhqyv6q6bq
1gIbHpxC+mVF9cgNFz8K/N+RC1A6phc2IVxeDraP5RTIXMj8YTFIlG+OpT3naA+h4+gxqki2l9q0
TdDkerkW2G2XhHGuWuUNa9mmT0wd1dqR4VMIMK+3XhwRKUCo0rgI2drAExsCROqm3PLp0Rhw4G8i
XEUjKwAk1isp+x3zef+htuS6c2Dy+Up+sp4Va9MAfwJ1DYkZALLNEI/QEkpnGQXDXR0yIS1ay1/1
g0iuqyZw9xK/s67IzMCuvQs8L4b/Q567lYPuESXdvZa55so2cI6kITKJ1javmPWCu5rPO9Cx9HUI
LIAogaCOt6UTxMusJR84mVYGcCnaLOSYJC3vf5ZIuloXHh3zofNs4+AFQgA7q09WiHNB9VG/hv58
1anx2vNxNXPUdJc65JGcsfemn4AuTNgPK2ciBKCjhZvEyR2Erbj2bn1zPzYCToyPg7DxpL2qKpTp
TMN7BwUmR4VVS6IyMTxrzUj3WjDveAbMeUJMtlUWfGX6MC5dV3ZQvJFkGoJlrJlxlXn4rhHROcqG
/m3EiRSiYbKD7keAxGUin0S1OgeXKv5MMagdXKd8czBTIzzkFpJXjECZNXbFh6xMPPGyARBteRkK
T4lEDMRxq7CVucaXLRizGB0xG6XPeDgpPbkn/YcyJeuvK8KxG4iArstBGjgl/LPnzjam9d+eSVDI
CDc87mlaKPnFaRFRZKQHti+9Ze9zMjUxvynOFVVyk1nJAULEE+pzi+kg55RaWbxfcJKBVt06iQsQ
LaXvHBR7YzbM8rdBzvtoF6muakm+twLpiOAMijGUtR0GmbVGxzqvGBCb9dXgN8mlp/a3ymzldhzt
Sg4HTmyxVuk8OESZXwHPKvnou28BNglG8Esc+pQzo8uYO69X2hCgSaz1YNvr8aMLcHIdpDdd6nyS
ipXwIVJ/VUyoS/pEUDwwiU69ua9Be3dEHaD0i/wNuMevyvLuum5SG99POFRsMNszjEJwsELNckWM
7Jri1Vm2yFo2skGzW7d0CyIHbvVQ77O+65cDsy4gjLzhKXii6z/73YMXbAUxY6/mYdSHq8wO+GTK
DktpWnFwGg80L27DHEZZNMm11TG8T/oPq4ruDWN4EkFDtEK4VJb6jkWurf1HnWKpw7mdd/h+XAsm
eDRujPQdJtrBp7u7njimQfBApx+NoDFS9NtsPfo7lrnXJip3snmnIrJPPp7seEy+JoNNtVQhQnD9
MBSKaQfHLbJTNuTMkw2OjN12EZFjKNlkfv4dqAgue+TUS39kkadzwhSm4t/HwDQkJihkRcMnOK8j
5DwyNg5GwDEsZygF7+ULt+A5CNKzyMMrfFEaqncBSlZ7AiWNO2AKdlnCkMuxbfbF7ilLgA9UiOiw
S7kb2Hp3pJFqKwA6dGFS+tY5nWUjOpRGzVRZMfqdRdJ52m49y0UykODitc3aW85xumwb+Z7KWmjJ
EwUOJKxUO5omv24sn1RoUgGmbFR6MHMb+oeqRpAQh++p4iXi4LtvWalVLB8HhbRaT8DvOwhBSSna
jnVYn7FbZUuI0oLyUGTY64ZZOgihiga1QYFJNNJsnq0Kd+emp2qoHuwQAkRmDNusbrYs+NekonYb
uK5XHMvlYrA9TkLMBqWyXz141cQE8i5a74o2yrvtVM56GprdLmrzi19jWLVN7xynoDLLKHyxArXV
7f4Ld9Z3GUUvUVnvQm3QFn163VPPiwkDhF3mIIYs/63wwpEEMlQEScSxPKbPxuM6Ga9k1HyP49iw
O8Iw6kcLYp65KQnRhoz7KTRFbzUH0c5I6uDa3xaNhoWtc86f7wGLDVef2XGj167RxH84fQF3cBTP
qcKJ3U/Iy9K0P0ZhWa1MDvNWHu4YMOMf9Sd8yVm27qyYmSl4zUay1HYOYhWYtouIq1BO1sqekCGM
enAayupTiQhsCKSUNDW36MXWidXepU45rqh0AtcCoTV2b2xLD3aLcldxOMNboc3BIt3A0VoXn2h9
HsLM3xBxxd+2XA4W1E0x02zwyVxZXbPP4bpycM+4OKWWUrYPepZ9ouSiSmyzxxHvg9k04YKQm/vG
02uODwVa65h9fciJqBNd/DXTpbxpsChDuvJK+OVipA9T60TMWzWzwxDuQOCBb3FjbjVIRO/syZsx
aJv9aJvtRi/LbR6hU7Fw0wedAdCtwHEAYgAFfVIjXm8RmxMTPu1cAyvaEIN1EzM+t29qKGBH0VkY
SNDPLnpjCA8ONysqhJqlq1fboA73ThfTWMSrcmM5B01o04cfD8+anbyGpDjvHUc1j9CU53wmr1kZ
4VyNgZTR23a+Q91lIrVmR4RpQ2nR6ZvK9MFb6SLY2GVFXt5zIcsrYj0OKKiRFgiXSmfQENX4J0UP
fI0Gbz/2I/WK5z7FFcLlAidqI1pkWuZ3aEcPk2OdkPgwhAaF55gRwR9U2104Pox19znF2UPOKWJe
a99LmxtG9NVRm4yzJF0KNNnGdawZFNav3KKCqizIJY4ndHBOTQ0kzZUrBYP9vnw3qCSLmVIaDE8G
89YNByOXOxy0Dq4gu0K8EHioj7xuY7Y0l/1pOtgUOcDxbc5ixktkZiBSZfjdlidRxdrGUNWmy2hl
s38unCHZTIk7G987WmomCqHOXCmQMyvHCG8siadkGNj3zX6vGP7QJfBwyjsFz6B2Z4ivLGmSZVcC
KQvZnIuEcoGBeIgQSP9A2nM7WHDx9REjJdQLx03fvLSujwUcHT6t5LNT4YAaMn4YxiLZWZ59A13I
XZeOIJ6hM3DUgPvON1NRpURoAGpXSOHoQei7XlZiHSKrS2Lafp2/nbLgqkqJDiqIF1F6dAYpx03k
QkFkWQb93HGX2dUslMpfhtohCIcAscKN8BwUMlpBZhNLeCf+KhDReVIGXQHSGUdT/3Q9wZso3Meq
AoRBpV/t/FT7IB4L+pXGJ1Kr6iOrHN42QlVyUV+aEspdHHwwQGNNiAmG8WucR2BGQHV99xl9tXx8
BCO7MlMq7zg36L5k+YMx91KMmewJ2H53moriSWQGboXopeolGIFYW9OWOejOgB7GcF+zlCcbbdq1
Xst7k0msbX9CTeEfR7MGRem6ydwOqAirgVtsJ4c+OfsZUnszp/UI4jCoiZ+Rst61FmjfBLIi49Qm
bnHVZOMxKpt9H5rQ6CVHb43zx8LPwnsxQAwlWO2WViEtKM428SBt4hVquaiyQ6rT1NRi+pWjNR9R
woVZOfqirEuwLL5/ZacYjgiwYH+36NuGHgoRxcl5crQl4rFjVabnARvp2cE9A5fpzlTBa83UZaMq
D3R/fjFCptowglDnOjwgSf+eMK5eAjUyycC41vFPaD6odvhiNFYuRYOegqzqa2jxkDygRDVh723H
roKOqQNuJHaild2MtCHKoShObUSTp+63Roavf0rRvJmkaQWUCzSpb+ux2moei06RP/u6FRxiVFzR
nItAn+saYe+7fcx0k+DNaHgHjfVFb8wbnXcsWvWalDuazr1GaEAsb5FbHRTy0UVdFg90CABAyFPH
RljBHNjiu2Hgpo1XXt9vfGHoa+fBC9ontAuPjQZDVXAwKMhUIphOf7cBv5O6newy/OmlvxphECpU
/pu+Rkwhcazbsf7YblrD75aKTFiixOD4se8umjZ8kGQbhLoeHUJO2Im+qlsupDIvSJaiVZbHR/Ps
6QDVKg0nZ54Rio1cmVoXzVE1HdHorAN6/Ns4RBXKPB339nWmxc1W9ear7ot1G9Sk1pXQPPXI+cht
n/G096mXKLekXcDXLZw7iII+g6Fd2hf3TeS8FrEbcYTClRpmFABoCd8zeaIJcwLzEL2ViP56Ea/g
iaBM7ceN1FiVXDocM7m0q/ME+qMa9wS43NGGpKVhJV+SSQhNAE2QkvwSTOQXdZFJERf5V3Q5RvqZ
iX/ykd21sj0y8p19xxKGa1s8ioJGbh5z+B0k5xFBkWyF06eic5kR4CLcYGMJLLZ0BQ/gUGxQlIAe
HLewiOvpUeA2FueFHJhNQ5Wx8DqRQZGnT2di+uLuZV0PQouczJVQ7leCb8vW+9ugHAsafca3irWz
6eHILgvSTosvs5KAO23tqvVmbyC4c82OYX4M4V1gc9ZS3vTUExtTW/k92IFm5ft1diwNG36uAK/T
GQE8TWzcbvqUBN3toOWgvHPvlrHrxUHOsYR5EK8BbXwVDY3gacg5irqE7oxyTgJK154DIR4jvz76
3VpJegBSx8IZV9h+IkVP/glmymPTA73BW3xmk+3x6RN71PXGuqjHnSpheJUEau6CyrvuDPsVU0t0
yvzmQw7Td+O7d5YcLi7qxHp6jM2254jV30QRDwbKlkMT0c+vGvNoaIehtK9A8b1bDSd8m8eo8547
uk2coqh7Z1py3xmLno+FeeJ+ZNLOEZqDYNRyvsrWPHE7127fSKXmFKFT3IQunOUJdJ7tlWu3bS8N
wUy9vA9IvFy2xPxZJY2YHOHSSjntV1rHCRtOc1sP7nUdEDLXli38bGsL2QZ5oJHfZYXcAU43DYE3
iL3SrAJ6EsACfQdAm0FcvEeQEgawcyXpIgyJ9Up46DIPZI6nVbDtm/nNmPTBqtFvybmoJ/lEJOz7
lPTX7OenAI/vmpwaiHV9v0+68gT+SD74RN4a9Pg9czwDqX5KtdjeVAq1FpTBK9M+Wu1XN0zsrqB+
0xnaaumzo49Iw8YQW68zwbKJ6r6Pizfg4NgZ+vJUSZ8Tg7HsWrPkwt0A5WNw6V8GqK0Lq5q2WgPq
B0LthPwEFEmCAIGa9VHo9Y2NfqAihascWOExAAbLnnUcanO/EmhaCaSg+2BU1iUeCYhkxtJsdAO+
aJkmCgVtuXV9XQOs5Z3KnIAWHdRElJMPMhDYUDK0Jvz6qeqdjUtOHr1hQko0miZ5269iD2ezr3+r
oopxXzIqMse7wu9f4i6xrqyUSX3KlFxoXMaUhdevUdc5EjaSidwVsrjHohstWyk4MtjcyZoqv2Vo
0D22VhrxkevMTuSqrVcpUiikTcZ7XWqc7MpyKchR1kyUa41+tFWQLZhRuaJ8YgjcLyxLsVk17cVv
yDBU2ashkl3lVrclwG7pcWt1qQ18GlSlgZUdaREPuA3bTpPcx4Y6+BNpT+6NNO0Sao2aaMi+cRbR
thnHJdsl4iKweXy6cDgqp7lnlIV3YhKMiW3n1m2MU4zGgapem9aBJ17ydQitFCK/uSB+eOvBrYGd
4JAi2hqHpIegLfsHiGXxtqCBt/BY3F3n3hrB//fXXtKxHmYJClhyIxXKgbG9BkRhLFDI+PReoX3T
Rt1YNHBovJak0GreHusnG1MAfzAIml3sCzhaBDhBiDJYZhJyrTSSDJnhese+1q+RnnNDDY258YPM
HuF1ktgUj2bLTCdC1TX/4RhEPgSyGTf6mLroSXPYXz6PJpQt110hhe2AFgbA5BPEAbSoNT4DtWJX
2gSclJd2nTO4agjba/kYtGZcp3Zy5JzD1EXkAVNxk9mUi0F9iER13Vb+N0GJ3opCrFqO4BlRSYfY
HG7xa83kMI9YmgiZrOt98Il8Vm1T7Rh+B2AnGOp6TXMYrWpYoNeBeZdR4ZAUieuHtiQYZ3XEVJSu
GanYyCXJpDb7VeRzYu1L1K9dc2cLmoraBHQ9TK6JtcIQ0iMqrPyIZDLG06lVHfscamzoNl98BrAE
Y7wind1iKWHd72T7CRpjo2Xius85TTJElGfV9kfTAaca9BmRX9mLmihASQXTiOPsAM9YNK7sMPrQ
cpUvA+zFcB1ux254Nl2T6BFynn2kKThh1m5TunDq77h0N1aDnBHzEj9eJy9i7PVjoEU7z7xD6qAW
rT+cGbGNi37TWgFkGgGKW3Bm1Ct6eG2sIAeXtxxCqkU7OdcFdUFrkSyMQWuj+xGA9AoAHXWZzQm1
O/A01dt24nElldyrHpmUeztCfGnHbOqpuXZgyZnZtPPsnuwxxFcL35ndb2POwI5c5Cy3Tj79ZtMY
xcVOzQv8qmXE/riqYD0jOiogZgP0KvoXMM1cXMr6vM+2oKa+UV3cJwnTeNeFxeeOBpQ8glqpv3EV
FAHt7AYLpnDEho2cYHNTrGjtCVyb8o2JeQ0uAsEYIZxAwQBm2OhK9CQAnO8/NyW5Allcvxdj/kUa
Rrkk/O7OHvUebzKGuanpvK3ZFveFjoOvdO15MMK4NSZ32/DGYxX41UrvCEpJoBrZYX9HjGjG0kFV
X/pFsolt7+IQ8xlqcl0bTIG6qH4w6/DDdoNhpfeEJOc5bCFlP09m7UJcg+gRGs+5Zd1kkxZDoBK7
JPGutBgjx6B3MQ3KYms3pbWVTeWveBT78DFqUNmR+PBtsaoMZfbcpz6RkXQC82s7PE1N+uSFyNfI
rmPzRTFQ9l84Yz+0sNxEEHtKIirjRn81UH0t0foRhWeX93FIAPPgU7/8TElj1mBozLITA+QL21LJ
MK9iH2GIlrGfgwKT/rdSlOYqpP7uMBtF/vjOyYMmpmRJKNwUbVnKDd0yjuO6N/skhsXv0DmJezDw
AzNkrzaLa33tlQSmBap4DuzkbfZXrAQM0haOwlJSQa/Zt+Sa1iqlSjykFMETo2F4UNLPNqaie2c4
VL9gIe/9gk4cUPN9IpW+NLq9DD9ibhsoENUKA0OHW514SJ5ANEVBhaIdX3Bb+q+CTDlkAmuJVeky
vCgCp8aitrcuqxPiiwRGku+hnSUnjSgoec7yG3QhUIDd+MWELoMKqCGmMiJx03acQ5J1/pUjWCoU
jenSaQhgMccN+N1b0DhWCUK6QV23iuSHlLq31FHuaoNZ7CWSN5i3dbJ1WKzrWN1VhJrWjXHR0pHB
i3sTI9tZh7ZGVqOOd8+1k895PcVwL0laYeCdefJiJgiLVLkXetmwo3PcxyWUUo9A6YwIpCAIhmKb
wRf/MkHQhvK2JRGoy8AFNyUdaEU93jarPGVkwPJ5PUGZK9Dc1zp6uGBY4JsS64qO1barqg9D904k
hNAu8nheC188jG24h75ikw3S3jZNd0MEc5DgUcql6W0RGL4yz12h4I32tg5bioD31u7VdZlRj0hm
w0w0CH7IKxwa2vRtlHTJdWr9tYlDNxvbpXJ4IuO4v6kFyXytEa18Su6Vq41rW3I0C2W5U9rwaqH/
g/rFrc/nW4vI2YQInnzJmTore3GQ4FPY9CBhtRydtgB9QRIxFKNKJDLXDaZjk8LTC33lccejnChr
4KV9uvVGvWReyHxrIJNwqai7EaZUJaVqtSHFJtplpbRwkbFrF1ZgMmyq15ZPE8ASpbXxhMjQtsXn
joniQvd0pAvNYJ6LTj8CM7/4sAGjmhipCgAybcGA/+rBjE0hWU9Tz2LXU1U1Qf3cWQTZkIQOp7OJ
LzIOd8acx5J7b4CW66skANaZ2AS1BV16Cr19XDNBhf+eHuvJuzdaVFgjBU2SpN+97dOsNZGuWP2D
FnSnMpXGqvbDb5SxySJGKhA3l4i0rKn08iX3vr1we8QSAPjhJPqEZw/BDsOXts7b4bmqzG/PcFhi
23wZjiCPq/CFbrFD0BKJ8NYrByq6RERX1siN0qE65m2308Z2X5vA0GrtLq5af+XUyTklWgwR05o8
9S1GVdpz5pvyg3v4z0+BDJ793P/KrTcdVWqiqa9IoGYag5Nu2xgWyvCYgTxKTeNcBNGpVz5DRAS/
aYeUzYhs61yV3oWmEcoZIiHaPB3XceLSWHA0rBo+g4dpMDnq4R7pssJewH/v5/B2jgpdHT6JmQM2
VncIUJ+wNUruiPYjUUynlAtJLYu6ewLZsJ9r4wvDkIfSF9MVIQUf+ra3uIQVx6CzPobPehl/8m6R
tk+Bvml9bt2a3OmNZdqfJs8HU0aupASZmWUEqOhj6+IfK56yidF1110lravOP/8wAvsLnaTamFpV
UlDnu1zITcrNiMA68o8acq8GGNKStpG9zDyQsNdGFYP2TfRoTbILjS3gwkuh1TC/wFWfkhQxGDDW
O5MM9ca4dsfkwAI465qmfV3ySGYVOEdd2w9Vpm2ySv+MQuet0szubHXlKtGch97A2+5YcG9iSVpP
ceMiAjiahvZcOyhJO6VnG0dg/SJS5p0BdrKOPEqx0XsZs5JbhcjQUETtcpjUC94ZoHCJ9V0bBQhB
K6WDwEvqB+rWNEsg+OvF2ZP5g430+mD3+woWzUk0yHA1reKH9VtBf24FUwRUL07d5SDFZ6KNRNFF
AbinltFh5QPlNEtARD9++8+//vd/fgz/FXwV10WKXyhv/vrffP1RlESdBTTb//zlX++LjP/9/Dv/
+JlffuQUfdRFU3y3//Kntl/F+S37an79ofnV/OM386///dWt3tq3P33Bsxi14033VY+3Xw29rJ+v
gvcx/+T/9Zu/ff38Lfdj+fX7jw80Iu3823AY5j/+/q395+8/UAH+vFB/u07z7//7N+c38PuPUzG9
Ze9R1X3901/6emva339Y+l9cIe0ZGSZYOXTD+fGb+pq/I/S/kFEpDKaFrm3afPfHb3lRt+HvPzRD
/4vFJmp4Duuogy3J+vEbw76f3zOdv7iO60iPnrWDlt72fvzP2//Tx/j/P9bfaCdfF1HeNrwf+eO3
8m+f9vz2XMMUUhrScmzPtFxSG+bvf7zdRnkw//R/BFYUNDAsCVpHxEU0Qn1lFvF0Qaf+RYkSYrQd
mc3RJj63hU7KFffmInHqG7fJKdu6qtx4nDFWocLITiD0AXPX+Q9X9O8v+Y8v0eRC/PoSXQuxBBcE
1bJhcwn/+BIr0wNdZaKmdMauhbNkE96INXyli3C6i+sVJD+rxEWo6alYamHkHGRafMCPb66oaac7
ynzOsCmpzWlrxMfAcVgo0TOtJ56/Vdw7EzaN6fXfvGrvf3nVnil13fZ0m5bGL6869MMkcBV4LpqJ
SILTCkuM4RavDdu6GK3inWzAajW0hwb88LbBOY8C3LFvdCPDa9NK4wanjrdxmehUxC/ibwvvtMBW
Z2OsMXKPNv1UBEQ2fuccmuvUGJxdzOLbdMp82Ychak+yWrhmdf23teBPS8EfP5Bf35lgHTUM9mLL
1Hljv74zncs5RET2wI3pdZiI6D7Rlp8z1UB9kHVItIGK90ELDIwsv399WQ3xy2XlH3dc3ebGtU02
Q31+cX+4X8tWpnHE6r1ACXO0LTeh8WHSXNesQ+h2YqNRk82Y7WmfBWshYW/MzaQ4TpbI5tp/cyVM
859fjRSCTiEhXzzE1q+vJpDmaPcM45qASUtDCJDC5X5iHRAb2KgMIOy+RZpBR8ELYEuAoUUUXDfO
FeLAe5BY7pPteO+RAvRqik8KEusmMktyDsY+XslRB36hgQjTAd4v/82V/F9eO8+8TdyUZ1lzdOOf
ryTO7LT0bUoU4mayrWS86MTGlkEcohvVXBUJzYPRJAQPYTky7yGH+ycDa98a3MH/+rXY//RaaIg6
vAzpCsOVnpy//4dPdQJSlzRkMjG3b62FihBgqYRGDqzIVaeXCdfDIubLs9G6ouarLeZYsZ7EihoK
U0RYOvjPSA49/fyDB2unsDTsVOzO44xD16vo+POLFjIycUdRvmaiQz69r5ECoZcPA6zdZ2wxS0Or
FHQ8t0bhrbp2URj1QUvT6TI11DmEZKeHwACPzssD9qe19h211l1BNNJBtr1/7urYpmUPha0PiAiz
4QF4WqgeXEZcEFXJp4EjQOK8G5QhhH9/WjteHB//9fV0ALr+cme6pmdQuOm6BUDMsR12kD9eUaLN
28G2bUBeefxFE6zbtzRboxSOeEIqPQdswGSJYL42ZQdvDN97c2jRDuUGYrv5PwMwJATrjUVLf8hp
jz//69fvBCNnHy8Fv/Pz242VnnRN4s9pDXXVBOS+/vyjMgg74RnhaxACHuJDGjo/f6b4+Z3uHz/5
82d+fseeiuGqQ6PjEwsFn/t/fuHP//+XH/v5JRKNYMVYh4GxI88TEJJhDrbL5l0DJE2wTZxsOmR2
e0cYhXMq3O7FA7d4DMxyvCkT7y43T0YAnhRtoZYRWVyaaQuZV9wPasTnI3HdNgEyHyKMIeBr5mGK
PJB8raE9liURRCNJA3I0xQ3uHXunRTQJw76FxTf/Ud0bEICRPY+w55CNA1ANa1xYgBJaVWUfCSI/
zw/WfhEYV344PDYjsryscWnwi/gJ8lDyGYfjdUQuM/FqwYvbBx6YYEcs3MJ296KRJsb3/0fWeS03
jmxZ9IsQAW9e6b1oZEp6QUjdVQnvEgn39bPAnrk9E/PQbAGkVBIJpDln77VR34Q6LmfDIW8qHns0
L1AUiScby70QNulCaYMdK9KY1KOu/HvsqEOz2I6qPHsXa83U58ZqJInz9DFEJNYBFz9RGVNz0nsS
4PvQkmuVFRDeuvzNjER2BteH/sym+6d3r3kHB9qC0PFWpzU/ipbuVTqMxCOM0k7CuKasPW6mFjpk
FnrmPvP+Cma8fIUVTE809519JPVcWzUbQYRhRn3uRBGg3tu9diF2cjr7Hndo20WYSjIL0KqkLFOC
SV/pKQUIu6dHQ2D9W2UXYHAzUqGK0ta+cst7j7FyPISty2OHGIUiR2FuiY+U61DXQdINtry0Pmmq
vaI7FiOk/U5c44JPVL05oYeZvKAtpFm+8WnCv36+AIExK/PWbo80w70bPgFfD36KxHfePcXqvlE6
G2lfOe9FSBoqPdNm8zyMZOMtqfn7++ch/GgaM35fXZ6HMIKhncbTQ0bWbEc0iQCzmfWrYLzEtG8e
TPIMx6VHwAgxBvy2PCuIofpfzzLnwXSdX/x8iDJY0qaN3jz1ToEptPtI3uPOgtFK5qQe3h2rhDei
TQ8P5eL5eQq/gL9PCrTcz8Pnd8X59DfDhHV8ntJ6iVkxH/FrzD+DDwTXCYkvq6EYGkJ8sOAl0tAI
RuahH9JgA1lMLcu41q6pKcTNdfwMREL49/MVz/OxrPLLONbr59Hz/PNnuA3Kz1bkL/+e76Lio7eI
LQGAZcBj9OIbmOfklllEfQeQiXZ1NCb/nCsr01+aAy3z50uY1ZKbXRBkjkqbiC/dawQsRWL69Abv
5T/HuSrcfSoDgP61nm50ohBWo60ld80njK8oiYPMuia9P8+RaoEE27AxtswveT4Rt7QPC7N5Mdn1
rUvF+0Euh7FTsYJHkJbWo6HT/pgC7Bue+XieKcIyW1oBIT3Pc6ktgz3s8Vl/xeuf58b8T5kbxf15
MHjiN1aMPZDrFAxjl1xRwADrACr7DZucNI/MvSMKCQ6YAyMGX8s9ui1VqHRMIEhKH61KnKy5Ituz
D3XkqEAMbvQgdx6aplECtvT0t9WsfFO3f1POwYUbts6rSzUN3aT6DmQfritleLfWxwiqxxR7kJVg
mBu74NY4cc1kkpP2Qbfz2ySdIHTc6EuDCkKsfZvvm0IGrwQz3P75zgrLymhbyUtRFfEZ95cAfQTD
Im2EuRLRxKoAKs5EnNxorjN6TGCy/L3pNMFLY5nBSzU/lGJA4FdlADtKxmE0ZySaZEjhu9rXgKeG
06uZrzBaZaAPaPRU3jWqLP0i5sZloKb4wYC7d6s5+BE3pNqJNKQtYnJB6b755ubjcGvr9n8dOVG/
62QNaqINmSTsyQRURbMoy9L6E/fC71ao6Wrkk37RSn3cEp06euSyTdaJIZYpxxTmDhv8xYPhegrm
h9i3jV2bQUKf/00hwSRgpnwonE9LvTrmQy5v6fxQT4X14lH/CWIPv//0kfZOfqXZQ02qGM9Wnhgr
bgYEQXllXEx8ySulUh95BazK5wOxejpQ+giKCgzOxVfo99Ht+TARZYp1UEN1ZFTwtTl6nm+t8A+A
tE+jH6ikEI8AhBmzCSkzPErfYWEj6XJjqkAv1xVXINH9y/NoajFblqrTTs9DxM/0aQ3HPJBsyq1k
gZ1xad0GAInPPR7E10p0Wyp+0aeEfkzEg92fRK9bLOliZGoQDJ8P1n++ch272k5W9PY8r8+gw39f
FmAJi4cx3vUjxqunrbtJiwneTiOZ7lMpKf0be+UJIpL0truwleouz69CUSUnk4aJJjj17/nnk4gy
ky0Bxw9Aalu2qERfto++9+SjZsmDgoPE6lK817H/x/IaOt0CzeI5KZyYNNJs7bA2fBSDl6wmB+Nm
XqPzUAl1cyq03xoQ12oVufFA1L0OsK8Y5JHU5hOLj+rbDrRNlfufJu1EtjxaBunHjR6BX7Pr6JBR
1bWBXqn0h/iUYGY8TZUHZb2fkCnQdk1YAyy8ttfOzwdZWjgkRZ6+YSKqr+mIknM0I2+HWkdhv5qm
9TMIo56RLs+v9CIkkw23nVbtTDCqXLy+ONOx4I98fkmveGL5nS3DCqJP4hUlbn3+PgOkh9RHbAhO
Gm48ysWfqVLrEJ/eO8ub9BjaJCs9zxssZRamLKdrajXmCy+haZjL6ThjHxfgaOMrVdN3mXTqEGQV
vSrXJe6nKozT3CTWc1PRM6+kd7Za0zsLLWgg1+W0tCrUhyLndysc5ygbZz3EhfFByBrh4oFXXcv0
aJhj+mblPQQO3dyKEPu+X5P6TorVW+61780cRZkYWnV43qh1x8rH4MYKpnVkiYJ32GpObHt++cBb
b9iagQbmuGZhLNsXhc2irMlMiirKl8/3xamy6OGH1c4dg/zleWWAavhbQ68EpNrxF2mjzbFRkPPX
+OLhZdjiPqgsvD4fivw1DsL3NKim1zrlX+RyXz+PNJiNrxkFQ51INgJ5pyNuQu/qDpN3LYPyT5Wj
qhSULnZRZgc7UTm0LOav8G3wVWvReJzXR56o7mWQe/sGAB9cMw4Lt1QXpLtr0F6hDQOv94mQwj4r
ox49tKrtbZE04fX5EBBFsHaxsJDRnBDPQ2ttm1u1d1OpRSHTKYANd219bYKvVETGiWrlfz8kA8Lc
fAQuOoIrWHrAu1fuROeU/omtViCzMP/NNxbCXQQOpfPHwOKJNTlS9IsRKm78sESuG5UvpT92W2HX
3S5Bem70boy8UQMAlpTqPKPfVnTMYUJGiiZtEJSkQ7k30tyQ37I42Pbw45453Ts6GOMyntPzVDwG
m6qRL0WZ0DDE9vplmPk7psjmd5SplXADY0P/2dmbAUH3Y5P4Z1xzzo0S2ndi+OlXUWsxxqt8OqYo
YheyI7QZvNspAOv/pUgNWatAC/fFVNjvYZ+vn+etuMyAXAjExp2MPiP92rd3MfUayq7sCngZrX2C
/4Ps1fa16EW89nNbu0AIzHZD5CniRfzsBFGIXpNpAtORPsvNqdnaMgyOaAuyA1ISl7ClvjsXZldC
jW/qm+Uk+SoxIxNX56nHQrfwFVrUAQXLOu5pDUnVy105DMWh0nJ1GtNS38gykzf2RsQUa0H2kdkC
lZvo36HLQF+342MqFZwsVoadHqN5LlWMiSJxf/fSvON4y7/BGaIM7aLwvbTRuZkj1lzLfU/nho9w
hf1XK+E+6BoJevgKVplXwpoz7D9xpg8fcRO4OLP4hBOiVfXCzG6NPguRtVHbGV6d3Z4PLW3eZdqa
9VZRUEIIkdEQ0Eaaul04O44bqj34D5sL0WnyQnWh30/BdPfno+epfx9yv7TWaW+u0pobYSiigUmU
hybssuMwa+mattjHTas2TWt3n4OFhCGt459G82tuN1Oeqr6urrrTG6zpSKvGgL1XM/TpOQ0lM/mJ
Lf07AXwRsrlKbp+jUCz1BOZXLLeStQSrBw7r+VDkNSEdkRguce1voqGhwDu0v8ym9P64A+1euhpf
lS8stFCMK1pI8EJvJ6sUo83D7glgfX71PGd7Tv94fkWsWczGG2m+a3XT2kgMohfLatrlRp0eajE0
J1uznA2iMO8KT6hYTYYWv6dlDvoh5M916CPGvYW9gd46ipTnx6cuWp49LAtZLGmmO8SfDY0j7Vq1
BrerTxmwbktWlKN5aMcB6Xue/GYKea2ZbT5wuML5oEJxchCxnFy/kWs4d/GHbXmv1KGgBTU4kXF4
3TOHOIpaiWHLMpaIvNlhoQz7RyYq+qvynE/bbPtXfbKKnZ0Xzpb1QvVmm+nb8wV2RS3HMafq0VVS
7B13jLeGC8Wlpl280MgqorRrtUx6rnyLXXkogbp8iUFHykuF4J/zWaP+OZ9WyHv/ff1/zkfB//s5
gvFq23a52gC/RGuMXYaSaxe+1RqV2Yiq7JLtavhWWdLZEfDHIm1+Vuamti1blCgUL8O3iQbAtk2I
XHw+SxJSvwlyn8Ly/Gwbhu4agbNYZC4Mph7x2Ssr2WA3sUxe4jOdKCdgOYYFgfpvPhqJ5Jvly/PB
8+Wl2T3Kgraamr8ZLKzExJHNvX5eAQa1w0MpAuzbAIhxh97LqnXusThnbD9vrJAcxKuobaZh1Gh4
/s8LkFteBH/i+fnyNkYuN8YMDc/DfP4RlWmjViY9GOt5xM6XzvvDI13s4BJU+c/h85xV6keNUsrF
6BL1KEqv23TUdVfPJ2UaRdscx8xSWeOqYzdxiSnoXoeg9a5NSTAPmRTp3mA9/c+5wGWF6HCFr2Pl
K4onqWqBNvHCvrjkRtKcScNoziNTeLeyFaglRtnv5xPPh9jur53mxyfpCgvmM4hWwVbPsEV5dzwU
e+Q/2GsnbJIj/f3kmGrQTowi73emwxBo98aup7/3NYWx2BAuqO/CEIQPpVMNsCEmXy5i07LqjR7n
2qfIjI2GC/ONZvsy7DE0PS9OA0tpF+npr7oxzd2ge/nmeb4kzvHf84RD5RvqsNPX/319qzufQ468
i41k+4YngeCijtjxVs85rHJn69jodIZcqDcgEP5umhT5YPOzgD7iQ21ToXx+L9li+Doj/5fBL7pS
DIw/JVRRI6m/HZ9+A4MZkoh+CG+WK9HDzC9QSvsK2TE9nGjq9o5VNxutCYPFRMTQKY+cb7/tgJtI
S75DI9g5CDvuojazFzsE/hPZH26gVXyzDg0JCObKUlr+HeYs5kIsuC2W2J1BEMSr7WV3d5Dn0ZT+
Pi3S6dGHAbKNIY2ILulJbIjLhhGcaw169bOVY56A1NX7NhLuvi7d5CRhViB3cbEOFOWf5/atd+wH
jsWK1UR280ff/QvFwfeoMT+qd1dHxxP1yDGtJHoZtEHeijFvLsEwbPv3KO/ST/hg4mCmwlhRy84+
jbQlwrBPuhcFlGqdldj/KDUE6y6MWcCDGYYsI7F0Gbl5bXSUh2HjN7/GMP0AZBRjBDYXg2nrf1yh
f9tORXx3Kl+7RkUrNhykDFit+MUwuMGzO0e/t+LqyPzneRr0ZLeNkKgS80K0aKJqcXAgdVBrQsQx
BMr5iSrzwRtGIEvAPGuMwzdFsezhmxXJ1ySsojucbsz27TKxWwGCaGgeScinWSvsK06YNo8qgH9W
sEATg6FWIZbG91FLpnVJ83ON3n8t2Q594TBZAM3pfuywhj2WWFRXS8F+RI3IaBlbkXn0cYuEEile
7cC66ipahkNOWoWtTd3OsbX4GLTWyXLTD2LhrY9kruGXYe9cRRtBAZ2i+ICM7h35WLAKgcSzGbes
Aa9nkYjVs4g6NzqWqk7ToxnQ/tNolZ0z211oAKJPSOtBuPfM+JnmNfiZKvtiJmO/8VjIrtxujHYs
gE5BmkXGgvIGieyZF1oXSB7mMTLgmjfOzo+UfjYSiIIYQEClEFN4teJK7cKhP+uN2Lt1y3IZlfng
BsArZAY/LV2T+0K4z+xRDtRXJDF0lW02XHS3uSiyT1GU8cu0hjLWQUbdIkgTAkOs4pP7JVpHfXyt
8e5Kd3KsmbXEbsp1yIgRSIZifAyGIe0dxiHnpccfiLuEfkjrHou8eiDJMk9dkzM6KE2CZnXnCPmI
BaUpj+zhLJCuw9KOnTJdofrNTn1rvfcxykfGluSVPLDA8yzyOZLjoDremGmKR3TrQGpiy6X4VtCy
mrs+zZB4e0bIVRZV5fn5EDry1PQ5kMC+qu5QwtxNMLCXgXl8a9pBJ5SVYdNiAt/nMVHF2LT7N0dV
b8SW4pWqnXPqoi9yOpM3Tyen/Hk4P4n+vjtPMN3xor/EqSVfFIpMspPFD4s/Rumq8FfVDLY02enO
0yqR3RzOq2FMDEu9D6zDpPoXYvf4XqmfpFeoY5VDpdCVTDaYnpyXiaIO5GpN7HoAjI0nJNGfiLaV
5lz1bHwf4fIfIdpKED+MQloxjjtMcTYeWOVtJDMQXTTmPVKI957evTkAaY42bcu6hytf6GWwQV7j
AlCa3hWBKses6TScfmw5U4WntvUrE/5WTwlOr1+jJK8vNVUep1HOvUkHIEt9eCo1z3rV4NrLjjto
Mci4vY+/Q0bNuzCS8KSTO0pwUWfP9IfuJ/HJDOwLb6+P7i6OGvjltLefJWxHB/LikeHIPgeGP0nI
J9hgZzGSUNw6Le92QDQcUu7A1aI7Q6t3rSv1ikLSObR6q1Dv40az/a7YFFCA/TqPIPJjzq7Ge66a
8CDpFzWEjJ+HMdh6dp+9M1PwO5M1L3aGuPimGC9+d4/ysl7y27rsOKJqwB/uvjuO1p+JShvOWjtx
ezIqr3Fu6OQ0+gjttDg+huMNxTKXaFd15aVSzetUThgre907Caf2tyW52au6SX9Hveed5zofVaKZ
q1QVmw5+xyuyNY+awh+XWPKtowVY1QpGDzrK5jZFn8liMzdO7B4y+FP9ktaxgccemns0t/Xaadhq
NJ4vAfHUuT3o+4FU9YtDykGmhI2onAxcIzSPtZb5R0ngDXF/8iXoswnDLh9nO+kfcmJl0gf5q6Av
sjNTZP8JJoNT4xnfVQSeqsvgsMM683ifBmovMeFhAHl0dsZW4x0Laf2i1j4edeE4K7vAEUXEkYN2
MI+5W9W7Z1WUET3ufvZwDAge1DGqUAcjVcFLnjjVxitDf6sZBoY9QtMoR1G5KfNsXJl5TaGxudoG
q60ylv2HSHMQZob3kovJWhseeXJQOofzNCEJclnYOSLdJ1rlXQYQAqlDBkbfOfQLtco8igla9ji2
b3FPZq8ZVM0hysLxIiboJ4HFbQsjo9k6VRAeybNjBkhCInRVNpGmSUJH7bDoTHX24qP4QGlUXUzR
LltVWVeuMjqQmoH+U6q3rPXEJgMxLbPQfEy80xMgEvqLU76O8rMgZX1l6XWx1SNa1GNGHNmUld7a
B+C2QTccLSgj97uyJw+MBWWImBu0YCILxciawXtD+RDqqtpW2JV9YhlIoGpqNhkSkmFiFCj+ivQQ
McGuOpTZsstWYJtwM03wjsImqg4u9XuCgnvkvvG168LdMEJ8sxvH2ViNuJAPSa0vrMZl3mSwtSbr
nrXFb02DO0M2eLT0De8VI3u+jsfik2WFAeaaumIDcKMs02INcDsso/Qc+YTfhsBVliKfRixMgJFE
ggDWdigoiSiAr5XxbkTzH+G6qTipqnrVcFrv6qn5ek65TeMmSB+TA7NHuYfBbG5tpHjMHmO76bys
PkttKKjzfbk/oT9Mt4K2cAaFJlTofUPp1fdJNy831IjNa4dQaNHPpeFAs8utbQXRlz5I2HwD11+f
awCrUzzcGqEKfsfHH+oyudd5QUKfmINozPoiSLoYPDj+dGpWparYe6StfUxRBi6ooOlHVMrvtRrc
BVBzEGUK+XwOP5dAjyB4lJFDUViS6K6XIaV1Q+9XFpvqbc6SaWtGfHzSGFhDh/IrJykS6T/hf7YX
vuFeFXsj9L592Kn3VPqf2tzBcEhyoxpBKWokYzCPcVTRJCZmNWtP5gTjyNA9bcumiPCNhtVf2GRQ
+8FuESvioFPp/DdNrpFQTFpHq3mEyuLI8Zc2xC8UlrmIWY/sDMIAL8nkkGMBOLVL6PG2fZrAh/ip
RhqTYYVRwJiiv9LM+Eak9ocJ0XrVJXiZGI0PegLIkdJwL3Ewh96ADsVORF2xD8i+rHN7nUSki2h5
wU2QNdd4TLDZ2OO6UUDg2wmruJkSSl0OrK/1FkpCyIJP8d1rzHeEn5MPuKhtGA1x41Q313Xe6Cxt
vSDdobGMkfIcBxNOLGv06peIFCJ6z3yJhggfut+Xq9KUcpUoMgwB5FM1hTCPw1i2lftWGCnWOYFs
q5jdA8xnWPF13V04Ti7XJm3xS9z0LQHzENt9ItNfJy1DaFdBbhBF9VaXBG03qrs/rzWFBW0j8pHg
cMPU1kbnm/fITM172wr4qAFpG6V8I8JOXiPbIG+2pkiT/rBLAejArQWyNO5XCD7jTy1NT36bXst+
jJZRTXJtSAbPe1wE2wFophUk0ZW5Mr4PaGM2dGXWRekzOjKlr8QQBL/ySWLdUVZ7wT2YbmnuY/gU
urGp855hlyEnSuVdYYp6hHKDVye6jLIga0g7D3FTHokM0h41IuS12eXD2iE8ALdy17O84LryfApf
9Aq5IPx1BG90Jxw3vbRTUe30jBpAQ78Q/cRd2WK4SV3cXU+DlWlVyUpVkB1EUoTf1CRyggW/+vLC
CmXC2uHIt8gOxblu2FI4g2rOhGH9AER1O+CCUaEvOyJkjhPcthD14A4Z8Yfq3bXe6sGBsinEEGkj
b4DQxVWZqX2YNz7ZwRgiYdDRltSjOwSF0AlorUUUpqHW7nmvjVvXI2bqbKP8m3TOBWznlIESkbVg
ICQBJDCOZJ7vQz3jlmkWVV22d9gWOKKafuX0LmU6awg+0CB8V3O68AircUGBPNxJG1WAnw0NF0pC
gXbgB9fyZNo4sRsQu6tIg2fmYZBYOY0NPB1E/+sYu8TDOKzf7YkSngFZKiYSjy0X9H7sBm2iyh/L
NMqTmzmoOvXhxODy5pu4jqnwfCkiCFZk0fSKytkwTACDaVssYJfFZVsdfNKucKZFW3KNf9MxJufV
TwMMJqi3oiA7ooELyArFg6+x7NsGVgqCtYZdlW8GL5yWhTXcmV2TNewc5q42oSzSDGtCmiQkqCRc
9273XvT08IEBuHcn77cTHC+mW09+1y44ygBjh03ZRnY19H352uvN76wm788OhH+I8jFcEI6ELkCg
c2tlApaKdnww4pRtDOvmG2xRHZvlghDDQaH4WNZxd8N9kIJ1q6YVJieqSxBsSLT+xNuB+ZvxIyjC
HF8VO8EuaLVlhfuFNf3vohhWsk2Sq8XCHjY1kUguBmyNd4zV7TIoEC00QwUIMLrXhh/fdWkT6tiB
DtD5vXBqZ9e2l+NBghAtqDxuoq4C8z7qe80YX6nYpOfMxJvUlem7O9JwtAxgvITyAiAYIpyCBfsu
VBjGHn5Pt1Ry6t6qVqzxEWjnUNzJmlerlH04yWkYPrpk2gplbltvuBcTiRRGEWnMUxQK2ol1irRK
bR1hS40z6xcKTG2lw5xZ9llg7Uh7JCEZuOtFd/6yit+6CdI0aNrpGsTZHycVb0lV9Sej7wASDHG5
8X0qeciSoSYEj8gqc7bZXrFpWByvtcrdEqyhlqnilanNB+ZZuGeF5kqsW0a2gfk/J51vmTm9nVXo
9Mm0/EYuSfmVoRZYdkMdsYthH2B0mb5V8+a5qL2LjEIfQpBvr0BGEOlehjThw21S4VvPqwLPIeih
TnDrWw7Yc2ISA9EtNKdVRx2fu+aJl9EkKrrwtbPfG9EWczyO/9E+a31iE2+hcDDBdNwl/SoqS3uv
hwX3pB3tJre/lDN4Hw0hOdQ58JmyX7cY4ZfJQMdqnDDxNORsLPvApmZdV+3Z6U0oYAGwAavqN73w
kqOWFfxS8d2Q4kMaxkcZuIhey2mX9e271tEcSlvjo9O7csWsMT4qCSg+zSHZ0KBkoLR7QL1Ufdmb
Eyvlqr9R2ZarWJJUYdbZ1lVuvCdjsjxqdXhXbeBvtKTd4eyVv6bUhhPDLsCF0uzq9TJmRIfBmH4U
XKUQ95xmmVjiq80IIckT/o6AGJsBLp7Jez1FQbDsEtqiXVcHVHJc5t2Q+g7RQ8IHHDj2BapM7c0q
WGd5Tb8bUzw7yiXdIHDCH7sJSkis6doopncEHYrYb/d1QD25cTP5GVLLpthafRkN4QUpG4Ghw0Ti
jmAADQ8SJ/SiS2YgSCk1lpMuG/hwSFAl9GziMhZ1OonVefxVDm52qtwOxwpxLOC3oFIgu9LBqkN5
6nTtb6PGP4xKGwSmSYu7M8W+8JDQFih7DjahM0QLQ8Gq6k0gDSpm04BijnYUsaQKvKjzGF1tN0Xt
cDBcgpRZehzZUrbLegCrOHoV0VrR3Q/q997SPTzPfxA7vwLvPlkojTdsdh/BZJi7E9FuzOCyf82Z
TmK/e4nHyDyw8F1MuZWfRkswv1DKKxUL/rTVXkDwHhv8q4++9vJlkVRqGfSoZIMIY3ImTr03AGzR
HVyDfrv24ujV0+sdwGia5Pg/9QCvinnrmm/y0j47QzdXslcHdrCiW7bmLJYswIgTlGQvGZrGY6WH
f/si/6se4j8i+AkNIfcZvAdyYuJzoZv3xnMg6Ga1tSTsDO8OXcnV4ItfEV3hRcDdsxylWPq1Xq0Q
NJKwG5E6kghd7MlNXsYdtrQe+vM+DSl8EO+x0PWcNKFYk4+Kbe/JOmDQZnmCYWHvdwRkTV75U9sz
MHcmoEd2eu/dDLg/JqUBP+XWUcRH2s0rZcU3eElo6IN4oyyZbjuFg3oSn2yjaiKYDEr6rIkWaYD8
3sUjl8JswMsWdB9jcnJk278PIWDHAtH2yh6Gb9YR03Ly3XCpDP2g6Y1JD5gZs/uTCgy+trCwSLbE
1/Cf5mqXPJvMg2QkeZmEhYG7CQnlgytYUdfo1LGmtQ1auISwvNUSPn+79CDs2uu+1G4+s9UlV4qk
DsguC6XTL8u6IthEUU4eTZNIYIglCrHWHFeN9O0lzgkSU9w5mSS/ZmBZl07hs928NO0fI66KheFP
ijLRNlSfUmrkRKZBdOIqTJdER36wddUZ8IbVrG3Anj7tSAUB9Rb0b2XZTAdVTyeTynzYUAEqBUHq
gdOIo8H2D3cWPmVP6vDZWGCxLVkUCj2rQa0Amkq1IBG82gMgOHgpGBlXf1DG/DXabKKGynstXN4Q
xAa0pefkXpv2Fbc/a8mBWkdQi32XoWYwhP1eKHjojVZTUVZgjcb4Ys27T6cPUWp2gD9AmE1CkHpJ
koeR7IrJ+sgAxlFJo1iq1pUBFCJA2Y+UDp894jcS3gk3mAhvWcmx+AibcxjSVje9gMDmHO5YQHzp
XiaYtLVJg81RTufGSapTxNKl642Xzui9peuwN4yBVGLiCOVYr0YLAUU77im9MBH6rO+o7GQnlAGs
fJULmTEGZuzd8szuX0oE7kPpA4It22mnp94Sj+13R1pzwb25wyXCJu8ZED4RCDLFV2MiyUgAFfcn
LJeAS/rsRai+ZC+/TxgRjmzcPEh/jPAMBxdAs+glS4tqYECJ136Zpi44ul34qhvOvipT/jZDYq/V
0bP3eL4XponX1hsPlAczwC7HPG+OXUQJUpnjn6mYWDwUHZ9v82PArYo89PFh0MJHKRjfojcAXNCy
DDLf2Qb80fuR0T2GSFuXsLztYCUbayJD9KVOYVIhxN9GrrEn9A38uaQY6Q80FIfyhdEV4XVGCSCM
q5eyeHiE0TK2GeBwgr1fERgjuVVwi7e/wniaIUIQQgtAnlHMNRDoybGtA4YPMuPt2i3hg7co73JM
86ppnFVORsUiHq+4YMplSe+fGLlghQlyY9c5CI/Yxrhq7TxPsF0l+ehDdwrAhejbkqQN2WbjhqYB
UFB/T9dDELU7FMzXNEq7DV6/YWXzCCofVGLTzTAdfd6lBCABugmjAXLlRT5QK+wmeqyFr5ZRwz8b
B+em1Y1VEsqdiaGT/5/bOnYONnc8jdv26LJ5MOzgqlGQOkwaEAaoBnvmSOjzsf+rqGkOcUPT7/Hz
F7bx5bvIol2OFCQKWVAMkd/tFYK+2DR+4uIld+t43yvvGCRn5FPFEmIYuFcCJ3KEnasIA+9qysY3
rT6ZTCenYVvQ7ItGUk9R62Opx+qyot7ygo2e5QLcW6yT+ZkiBGRXCVXMBnWdCwcstHMLCqSfKv22
7ZH7A/KVkAaeKvnQ9e7eOEh624itX0Xam8YScTGpP0Zk3iIL9FNd6X+aGcLR1c5h/pNopIEgcVdM
D3+XIjtR4jzndXDq0uBA2R3Z15S/5mbzEzE7sqLyTyzv4K0B3updCMFTk6/63vkTdTUXSdtgzyI7
sWwQxE4ptlrcZb3hHfOe1KMBGcRKhvErSupDTYRHGgOmARyItYQgIfygqsUdrTMY94yydUq6ZJ/F
sIPmqy9Hm72wjZMT4jYXnpMs0PV+Vg6IY83PLtsy7w0CJbwfW9X1OgwPrPT8ZBfgf1mo5J17/hcJ
cAgmwv6laH87WbjP2qAF5zxzd1T8RXNxZkoE2yDAl4R2xiGqplvbUMlYs4asvp7nng/KgJqiYfMb
/ejTqjvs63pzqHxEWNMtQXy1ryxPAfaTDuNO7hw0FdgHLe2bRRpCQPYCclAHsI0gpxaNUpg7/AHz
i2Yh/uSKSSJInGFGOGpNVFBAjJSXdeGBlXV4aKLEX8SC9Cdw8clG0VzHb0+4Q4Twpmkbwpor57cx
5JTkQERWzLYjGHtGkiY4tm0LODlTzDCQ/iSV8jbnx3k4yheGKq1DXA3WIbHNhi5cxyqJtMOGJjUl
/Aoxu9P3Z+VZyW608NtZmkG6s46Tw8ascDPnB+SPc/hxMftoSrI7yeOiuJi3V5rlS0Q/P0mcyYso
qY+YkfZfRJ1Xb9vKGkV/EYFhG5KvEtWtYskteSFiO2Hv5LD8+rtoXOA8HCFOThzbIjlf2XuvGHcQ
PSiJKc8KgixH+l3oWrUZ7QmEkNniyg75u9R6PwuxnZXjdNB6wcw4sd6jRjya0jVpJxLvnNLoyIwx
QTr1j5+XsEaKKEL5q2lZAM99rR4uuk10fhhU9EniOUCNQXRSrF1zJ3oyiIpjCzA1qLME1ugkY6gJ
knR24+rIzoJAHkGqnjkZLyWLet5L69Nt4PP2GW2P0Yjrz4trLUe57fU+8553cvjQ4ctRHQvX+hBj
kuONGm5Y6EjBCKxkO2UBLgMnP6nzKGv30pgRyaqjh/EjE3RZefiAG2zDk8qrm1sGCAHTu0ZC7F5Y
LHQGg6De6jkY2XjmWLKYGDIpSD0JGMZi9muVTCTnqdmryf4DA9S8KueCQ5f7R8wk5njl1UHkRtOZ
vjfG3F86OwOTwqByJVyY3wMpKzLp4nUqQ3fbW+2HM4PL6LLviP3hPrfKxxTH8SUN1HwWwleCDbIy
+iuZbHi9UbtupArRlgpFrLc68sMBZBjOB4+B1QliGfhI6MTERUI4aaxmXqs0DI9hwTjMAgiaF2+j
Zlj7WacWDl0n3FkMza5k3BpyOGXkU3deShXfa9wxpksgl5u9xuM/YAeM05dYskJrLmPva+V4UENR
vRRp+VqhkjsT6wA1QN7LTH8Cz5fsQjveG8qqjg0xd+DYWu1XKqd3ZFrgGKzGOhZBbB0pGfNDMGUU
5SRWpqx18hUlHPOSqmc4SMgVKbuQaFxfxYT6ChxXFsLAy5RP0daRxXzTfmV64vpBZsx3m+Ge32qg
Q+IgX+prJmstzIRbprHdYe+KpmdRdYHPJFkA7dJxaGztKDT2E5AbiHslMONoFIcCpSx7OkKMQusS
EXHodm67lQ2XB3ww7lbUc8/Y5cnPxeb8FdT9DtiH/WGblNCkwfJ4STlY6SP1bT8RrFK1hKAly6Yw
ljcdtxH5DXm5RcUt4aaIfmdnXKm6E0rolZNFle5opzxmIc7xmT0r1X6FCUTWjJxAOGHpIS/nO6Lu
d4En6tu1ndXwGTIb/u1U4+uAdJGNhr/EcP1uPTJE3MlwHjDTeVpmWnxhchIdEsdABAfFzOys+Rw0
tgmVtMLHRGDRmsclN2Zfv1odKQFJwEwyDv9i06zuRIihwcrNQ+IKsXekhV+3bZwnszK/2Bz4XTCl
d68k7hfnJWDpEVUpAvcjB0bEELEc3tpBfA2dnv+zoK30qfddORXJiQ7xS+GgM34rYTmMhSye9LiW
p0HYSDBK5bLS59E69vGSXfzc9IwaUrQtnfcBw7Z6L5JSrseIjOZovlAtMYUaScWaM6/Z26yV+Rdc
9vZt3p0lw8dNkivrzYnC31oBc5B3cz2bgX0kF5BwFq1+dKnKdg3F8mkBHCQaxXyEndoXel4chQMa
bizBJ/28/PchPVGxsdWMrCsWn/h8wi2oF923maes8mzUCQIsVipR2l3HavkS9Pln2eNI+PlIz+Go
DsPIMjwJXkqkUS/M2+atYZK79/NhQBTbkZpest/iT4uMdGmcPOeoCc5oqEMU95rcSRQmYMOa638v
XLM6HS0Fqsbm6ef3R3P+//9Rhl196bUXN/a2dT3iRqs+vWo5dqOE3xm4mAt7Kg5scX5pFljbaSZ6
KTPC8snIoRYVy6+qBYhhZnawyuZy8HXFAKMahcnDPTG9kxm77mqyRxSry4ddHwaY2yL+mAWhd0Iu
xblDIs/PnzbLn8aL9QSGGoxyO4E8X/RJvPAQyGlhrjrDf9qRzfI1dr13dCfvNyVkdMIHSN4kzzKY
QNZeO1Tz0shuTa95WChYFCvJFbSKf4EsTp6YvzLu71VO2Leqh+aJVdnSIbLZz/w5j8hvtfGbleNA
/x4cdZpjvUWGgYik2qoxuXrT8NBgk5/HFjhbOr25boPIOYSPS7TikxYRsu+QaoslJv00Ne1iFaU4
IkPHqbpGlRFsRms68nwHh5o40UYsAwiyRpnlL4OuLH7VNbE0Ljy1CYFYI6c5LX4JXdQfrsGMjVFm
WTwjQEj9ITVXnkf0XT46GFDC1yGMWEZF2q2bz4R3NavE1BNWupypczcdXR3p+Bgx/Q0KD+77ia0p
rlsiG5sBfJWbs4TLivq7NOiLxOQ2+4RUS1KPiGzW7uZoHDqOUJst97pijYcdIf62Z33cVEq/iqBj
by4Fw+6SrhQioe4I0OOKW5A8QeFZPtNX+p+mPQ+DmfuCx0qDoaWRtfrlQXvvB9Z5OJ4JiEo1Liyr
PDPYTp9ZVV+RZmxdHSjOaB+UU/4ygFKuzRqZCguqdJ1ZuG8BzrNqK9dmWcVrwzDGHbJNAowKkxko
1qBK19EAVc09xxsw9BXqO759pMLkYAXZkyQShWv+zR7IBgfdRzYdmfoppWWgnWOC1feVHjLtYgmA
FMO7GrW4NyNnrQggqQAYGw8okDboySWLZxjmGCE4jwn2t8auIKfbPXsDMjaXA73TTX1jNbCx2Nmk
uKv9oSKaZ4jJOZxp4rmdSUSvwKiSxvA6NNaM8yzLloxq/HUsDLTO+pqJ1UJuRshWgyRNCkS6EC6W
r4coyN5Nn+Bd7cvMIa47Dx4ja0XCRfmrJOmAQ8iOU1YEJNbpHkNthhF9tDfkcjGl2ZsRUCpImq9J
kCxRjFtN9LeEXbepxLGzF2pkeaHrN6AXrGOwFRvSzOHmXjFV/5noV2M9/rbi4Apim9lDAo+OxBKO
kYLjXlgfY/XEfNvZdI01UHIHSO15TxpuvU0TE/PTORBDWITHpbOLdNI/qbpp+iNj2ASxCcOc2x0v
EhumHgci+2VRap+tFWz6gPxPMRkH1Cx0yKxONMLgUCGRu17vdbPD/N9Y03rUmfJYTwpRrx8jQ8xn
oqKnmRJoMKIdE/iD0ok3H9uw3ejLUUEIAx6HsT3Z0gzWNK05Ml795/LbZIpRnrvUKggxdhjzfNmS
FU2e0SajnExxYdapKbf0erNGo1hU+kcszOchxMEKobdfjel00Cskb32WEgOG5WNwntOmXMTFS7xq
Vv8rHI/5Yvsk4+lhWoyCzFR7TYbsNzun+NAjq/6pnS1SrzYTWbEA8f6WFZPLkQwzkjip3+aANzO5
jmY5HJWKcLlgpCDdPX7OsQdv01YiIV9eWuQjPgilcuWNEpZf6L22Q8E6Km7oOAwMBkWy7Wy+1yQh
yztKnwtHw6DpfBsYEseCjUlVqnlH1cD+ZiYefmAjkgsDQ7qJPkRLoejUNYosyBG6rjdb6WFJc0P4
47kRDhtLql0DGwp6NaRFsQAxXNFt5AyNw06Hr16P1REjLWxQxCNZ3Z+meH6vg+6ThatPMv+4Q5mW
+NzmgHUbhTLH+CT8aCthK3c6IZczDHaY8G7GDDv7Lgy7Pbnd/KTrQeFz6rDnam7awNqmcBaIipPs
hzySa+uVToSYZzETfT49dxh2RMnYh4lht2F1IdIGuKdbg9qLD1gR202oZX+FgjyclCgRVPjBjPml
8Yib4UeR0CONtNDK9YBasMbHCxexpqoODl/SRpgeJCIP0Q0NEku4CDxEWOti7470PERs7XPRvOeC
CGhqKYpFpm5VckDzikQk0zcJce8o832Fw2yduGz1Rp0n+tjAkAriMwSAxUEN23hCGsF1tM5Nl+IE
VE5BWK45Zt0m4ur3RTSzzsBx1jHVaVIYZJqoD8bIzwQmhOjZEjKlKaeMCNk8cFbSUOtQg/PiqWxT
dMYbfku2D/ZXFaNNEgAIN2q6WwhECU8AetuTwk6HxjJrvKP9OfUZQrzWCbZj53xxl3E6ipqhbYsw
fnhkI9X8zC3A05lnhG4YvyEZn9i5lxja+OKbjiVvgAwv91puR95Ls1JrVv/2Rsb8iI1k1WXU93nf
zUBBidsnMnpjxQ2VbR8ymOLYow6sV4arvQfdgJyjoCBOh+I+o5QGW9QNO70tJb07OQlGVP2L+ZKP
LPYZQeSP3gjWVu7sQ5bE21KfjsLrK27eGadJOsQkMxYHS1FsoagQUJjqfZwhFg04SbGegpif7UNi
z+2u1opnx3V6cnUVeh9/LvS/TY+ACv6nHbD4baNWO8ae/YQTGn3NaOenmfAHdhPVwY0aPIYSsp44
6JISjuNy3hcRb8vs11EE75nvM66Sidu53mqO8XtAz4dtNINJAawI6gZrhPxeUOzuiUTweVjyvsqg
89H6ofZY9YN4qvJh2LsDAIduHtpt9sUpfg/DlP4L3YtfOPRRofcwBXnbbTZ8EH2dHR3SjqmQnkht
O5qSebphF6/gge7pBMo7dtpXKBK4Z2322zVI8wRiaWv25ZHzdJOPxpPI2vjcQlge6vY5ygsK3L5w
t7ONk0RbmgAZDb4iVc3P5/l3wY+UWpyHjQKhAGACVUpRI84u4h0W2njNv/jOrLOlBw9yUmlCZhs0
UVQEJXKxVd7PjA3palvrMTncQqWt/w6CbmtIYkDj9DIi7/QztJx4AXdB0ca77KrrwG1bi/6arPnv
cKGPWFqwFu7ki6lZBHu3vEqGnUsexoa26yYC1ICheSxDswZpq/bDPAZHhpGM/wwsXGArdL9gDP4w
nd00UCVa6KtABWySUjsUElo0eyeXDcBoMUJvtk2cZfueQPEqNv+YnU05YxnJPiUTgjFwg2puazSu
2lt43dBVb+YuAJe8VNKO3NltkBwIn+R2Hf7VAluNOVT0ahVuU/MtsRZ8DNANdsTDIe0cb93aNcct
+N5Meu0WbewXAAJBPeQwn53SG3ozk5uamTfkshr2O4atxK4PgEDWc9X+gdr5EBIaN9/sujTGZwrw
b0Np9Z7Degt4i/TMEblAFf/Jy/ac4HdckQMLkbKwsbHn+X1ySZac55IJQgWXhTkfPAf3g4Xjr7L9
M/Y1Uc5T+1JVzqkrK9bMHJP9XFlInSVJzU13cwY5k4H8yXabDG4XrX1k/XJarJTNjBs7TAkVtsLs
XqR43fLCBNEqUfpNitvO1jDr07WhvHvEcVIe0AVsauJQVvDrstViCV2U9kjDimHX1PMbxPJ/YjxQ
yn/QYqMC6IVftenMZJi3vJpbvheV+qn0FDYg7dwYA0szctYQJnCM2RRqx4QpJm6kgzkHdGGSuyYx
XtnPW6vIDv+YIwrwaGzZ6LSUw/icD0a7tWkDj3q8dAkhIhrvd65XCCc878WRjH91j4V5Ut91ZXzM
fGtgGoiZlnz7GrJ+OUXVA59dszaYo20lVm0xWUzpMpBYBvaGTQmZZRBnSyVvUaZF66rbwJVjtmQt
jj+dZqoj3pMn+rrsuuesydu9ZVPdMRFFwKBmEwETgtD0fRow5hJfwcmSCM1XtcMFICjdLbHvp0De
8igVjOhJDfhhud+KmvzZFlz4GsEv5WI4SfT7VFVFzImXzClVciZXednsoizXGYsCzEgr/aYE/7S+
aH2x9h0zgn6p4NmziztzuOpkVyYAWhfX1sQ1a1pser2YU5CZe8kjoF5Fw80YWYtMjksBi3fQt2Zx
tTX9rzEgFChN29tMuQ2+kOxaLUyvM4mzVJJ2vdZaYnL0YKel/bguK9vxWZsRdj3zvFC8T8msfcem
t8jXgNhZDKbXNk/gnRMlaPRa86lIn4Gex/tSM29TrJ2KDPa2aX9T0FIWM37eCLLcOy1lqQo8nXF1
iA9k1v9pk15ugxLWrDR1vx4GLiKNLPBFIhXr1u9MC9+bkfDrIa2YgJly39GZbgnM/TJEfZk7DfFG
XyeggUxi3EWYbd1pvqLVIn5C6/Oz7Y2IiTIDsJGB+n5QQBSJYViLZv6XuiEUUss8OPKjagXjLM9l
iuHk3ppnqlqnGLldo3eBBKOurGYckJpzMgcm8F4gs82N32RvF+J8JPwfl25M2kI/Nyt4DQNcZfO3
7Q3W1SNpyGVkz/6MoloXycMiZXPDcOHOyvXE+Q+kSgCowpgzERbSpC9Z255LzaCi8jRtL2yeFXVS
XOaqWRG88ZQgsfwMK3Rtc9eS29mHx5GcEQDdbMV6EJdSzAeVkggBNVUn2CTEC+9rMqqhNxCkS6W/
NsYMlYYtX1Dw5OsxCzZaUZ3AP2h7q2BGkuHishdqHEQDtBLMeVG45O52yPgsVSw/WSFeXTXQ2CUW
PELy/9cIujdDW8GLGTifvNQoUPksoiI23oJnkJO69mug3fkCGn8mNYuVT+V33d9QJ+xBq71gR+bw
s5rUe6TE2QuDaW92Jx0jxDa3FMeAZNeje3HJuFjyeKmK37BSu/OQ9/ArvdhbE+5AeVqM5oF3qatI
TdY0b97CHo43YDqoMLD9F1FHQ4yUD8Le9Eg1795qyb8ZWbzSaKMt3H3rqte2s+tNCCshCegu7qO0
ZMyZ5+bRIuZnVZtwPiu2wiuLDLCyxnk679EQs3jPKI0axXA6ot1q322bRYXngJxIz4OtI6vTKPDH
Yasz6zRMQ6wLjxCqKJ41mg4MYn18BiU3+MtUIMkJR3Cq7LPt6iWjPX2b6iYH/uZgMnC6TVZkQIfi
kcVydXZdCFgZWYUbhvgN8rc0ZIShcLGaztpChbROBNv0UvOsVUpWQM7MhfC+6WYJoL71RJkhtT5Z
m0Z7dPMmIMKbfqJpDJSDU3jUu4x0WuSB68ik0uXnm04M7Tgq0bizcDJS65AwkrIXi2djaaduMX3+
fDR72njOY/sJGXd5d6ai2VTmPPgJGuWayfg2s09oKr8S99FRBd56r4vubEKSA8cZDfE00SmlYUce
dRc9G5VAUmCVb03Gzl7oo3kfWs1PHT2/Wi0SJDnm444WL3jWR0zUmkkV1A2feqXT57a9tS3kfDHr
bnj2bBtXT1RcjIAM8zL2nhsMhY8uR+EiZGDtpiivgUbFCTklPG1cL2bF03nXwBDdS6x3/QsTb1z7
pBzBIj9RgKmLa8aIpqBRo9hoXIJNMOWrybEweyCrS1vHlyzW/BaQ1NTi168papqw7S4/L4L0hi0r
OOCe87lwlHvLB5KLhppeC1UhEQFhmh3ge3Wh+ZLa8zPuT23LTFfnLSHnd/jKwjw/z7Vq+QIb6Bjk
aTFwRxeXoEjETF0T13OJEqKbmkj89QZ9uhXzQS+CJ8dKkUnFNe/m6IVvs0U/0hC58/TzYamwdKkc
6R3tab5zySH3uZdiiIAIn2scR1xllrwIrygulvfal9oefJJHMiFMMDad3kUMFhHQ7oTPFSge8f8P
u5ujA5Jn6lw6NcsbwjeNcp+GlOcp/Pho1bfaNctK7W2Q4SdT0Bwqd808Js6sQylIiouY8SaQgYeY
WAV8TQgQ6ESNe+AF9SEyFQI9wlSVHV0MdvNQ1UnalIkyL6N7ccrYPf980InUJJUtIZgrFPE2ca38
3Dco14rRPfL+WhNbsckr3GufTM6VnMY7tV+6rpIAuIqujuFIOchwpViKtPbZ6fOrHCaGkHrSPrdG
hgSEkp99V7dNpOcRwr3uRkK44vpMlnfF3FNaGwe3mNtQPtjjfJbUudc8c8K9FeO0+PkVsj98L3ZW
YLbKsvzomqRXYFTZoeRdLq4musbLSzUx80S+QCiOjbpROWny+HmBRsA8tv414MY6em4d3n9eBlby
WuCdm4EfeUGAC6jwerph3t1WZZ/s0fRz+GN0rjmBR6i1PosgOd/N5QKIZgI+nI4nHYd8e8v0CNum
G2z7jBrf6511a3bFizda6p6Tc22OjGgx6g9t29x0K7deZr3Yi9LR9hjMmc+1Xv7oFH0NBz/7EJDn
lrkJZPvXKHPSUJ19GocEFOaMlkMwHiFm2LNZ69NT3uBXrhQqzqFhMm2ZxrEPgPWM3Ix5MfbbxMNI
2RNwwHIBJG4WkGWU6L/TeGTTPtqnEC8Bt+emwgW4L6zuXaPeRphpXruUSD0iZ2p45I0oDx3/gaRn
jaVYiUwKU3nMrVBnn0VgqoOC5ovJZEPuzOCnNoq/SDfW5Tc7OPR29rWWatgLUAPJqPTXMd0ZLTGC
uRf/KmJHX889e7kmD8lx47kd9i1BSflnF6TVOa/mN2ck2jTFcMZgzsMU1QSHpUs0FiFNlls3M0K4
1iv0xzB3mSmAF9zb4QHTQ3wS6jhwqO6zokT7K9VRBnBvK7S0jlM9m3n5iiJMX+Edcnw38hiKq9FX
pOfyGarkOMUGOLWwI244V/5y8q9wpBqJ/W7hqf1whmfT0/Z4gW4BrdEtiI2/NrcpG9D6GKNV3VqV
/G5yioZJUdDkHUWbp3fHwJ7IimKg6lAYHw2HETO2+HZTpH+1qsJGUTL66WGZH6ueHa/Wks+HYp5f
/rxQ4TbbICvenEIQzM4Gx8fTs7ImdHA/L8ny9xvWMIx8p5NKqxLrGREI3SlqF6Kp1fol9tkqcT10
tXQ9y2bRaTEgyMUQHcYNsfFvhmi6XdS0QFKlO61L2YabLDS+gPbRs5MjT6oVzwMScgGm2UTPGcgn
jYByYFBMt4iJ6NYKIasycQI3Tmud+nl6qbM+2HpljhruRPjQQOrvND0XVf7XTYYZ6Kf+Ad9EYDjv
/biX36U5/m6AnmBM+3SHYISAcEWmSCGM2xJLvGCo1BnrKqXpCYKTQ/wmPMB/hR0xowL4XoOa06uJ
fUt+QUX+bxwYajR5pHC5wssmOZHx3JKNW6JW2SkWnPFkSu5kCWKTpcAqLtNxN841ZI2qJ/TEGdF7
mMaByeQbBniI8QUiEyffUSv6Zae+XbIxAMG47PP07dwykrfKFjBUuGi2wk86Wi7lHtUXTfkRdGGB
iAzueVVAMJkhREtn27UhhgPHLI9iSbeDNrrqFrlaa2fsCYa03iW6Tq+YC3WGHjJt9KHVV1Tklp9W
DpjxgvCHCLpabqp1lo8vDY4KjmDjS6BAefIcOtpIa71N2RW/w5qQhLGzSVGIWxCWzJrWSseLil8W
xVedkGG2LOmtcp2NYfIAgvJFSu6RGKS9Xlh+VJPi3QjvqYS8znoYlQCUWGRyd3qFxqQFRRfJ5jTm
EnW5OxjHmHw76sKa4RYak74yRPaSM4LpWxcgHzlRaxnm/7hSblVV3gzg7Yw9kcXCJ0B695Y1wzJq
sBnIbrF/QcNrWUp4Q3NKJuuvjf1u0XB84Ux8yDCKVok7WYcoa2h/apsZnBNdA3thYjOf3ao2halk
jjMJiwj+kO14zOGGOw0yb0qAQIu7bF1Diurm5m/Se9kmWXRSPy8BZJo1GSbQvmoP8eHOzTPjqGWd
QBxaPjA5yaOF8WMTGO2tyF1+TATQSjrX3Zibe7dmhIAG9pKrlqudofsqGZp2P/9yRiAhqT7gQWMz
rVdflQ2fHbMJSwAhnmjaEALZwzZ0x+CCr25cdVN/IhnS2eIJRavXO+joHnBA2k092l+JY/9zQjrJ
NdkLJ+a6ybWRwtjmxhixLGt5U8f3Qs+eWkYE2yI0+zPDhrcSCdSOyO5oMzfh/Ar/2MaTzsiTmveX
cGp9HyWsrHnsKhsrTaDYEGfdq3KRO8YhhEZE/2dlWKjHFhw9Mts66vftHIJnlA3zUK1NGKPxeTwu
KkMW1sm0WBUwiUeDsSyU4GSgybUOdkKJlBkPycYb/myDhrO09sjx3TUqIi6qFotpuU8iRapoyQ4r
Jfx7s4S/pZpUT5GtI+Nq1lakE7UbEGUzouBFYhc+zx7bP1zNR6dsv8Dx2sCTerX04ZzzZrHrF0eX
VnSAR6rW3fQGUnhDZ89ux0boewWtbhep6YC8ad+Z1iMOGHQJV9ITOG+egareCEjVTGqE0rF3FwRS
ph5FaNbr6oUUUVCvqbMfSuOzlPqnQ6TYUJHQhanB7xs6AqtmsNskwUeS4zuaBFYpcEubaNSvmpLD
qnLCZ/KI/5gTdA7drrFCS5plMb7lGMJPY66ODNXR1rFByNz+I1SwAAZddh+2U+09+CP7dHDcbVaa
ODOpDViA53strTcdDLWVopA/VrXwO9W9I2TqXkr8/s8BHAyGzNpBQxrG+ItzXJZ5vOf861fAZnGJ
Cv1YFhFgZfzQxL074uTaw7SjKHvE7OcRBiPXH5zMIuwzogyPnbvXVzPgYEY+NaaIVH/t+/BPgjj/
GYIhaMNU28kYi2QwTs6hnN8RXca+XbBrEYER48zKLo4hxANpq9+Hk+kncXd07BrC1oh+zimNf9ge
1sSGAbHNK+VnLKlHK/kcUjn4dOtvjATTQ8fWZQ2n744HgyI6cvdDS5qBhWOKVlAzQa9WYh1m+Z8I
Ax8pZEhO9BKEb0nDAxPxO6gApuohahA1xix3G7RBk8xeCTpk9zL0iMzC/sI4KESBTGqrJ0n7VtWN
4Y65D5PxO88jWpZGQPaGZ02kV3txHCCMWOgLum2W+aHUHg2MEnKSLt4s/8rZ+z3VLZ1+bwL8MQbW
87OxGrBaJW8zGp9uGm4DTVJe2QTVV7j1gFa/Q1nBNEwGhsnejhks5uFWT6kbWpbgZftt5MlvHITG
k81n7BL6K8s177XoaibBNJJla++CkmEhHkz0+3mOzhsFuE2JpAdXTsJD26a/YKnTIRKtywza/RU1
01sWV2e71G8VmPh9XvKErWa5oUs/C6zfq8jovizU0Ju5vplj2W9MK6cxTOxgX4wTy4tpZUB737gk
2rD2jx+GYDmVpS5AIqCOmhWu2X5B7VryOdtCHl2svzySEo/35yJhQG80x8HcSx07jVwN5JttWwUu
2IvRKJMku5iVDCbK+q8Uxxxpsu2nVeCWx1e1ElEQ74jsxQkDHFG6Ejo2SlxlMyQz62BnuQaFr+nP
phvR3wbJ2uJSFxOfx1WuzcozxFxFH71YLWRohdtE68mzcJ8yGXdbMGslSmv7E44sawIX0rrV+aVW
XOcS+cWM2hNL1cawGBWMEiwuuc4ENvNMZBFn1dcoklcDWxu8M+NFjubISLcpfD2DapXgNartatND
Pts4DOwcxXY76ZP0lDNYqGb9RixMv3cqznR0bDU2XeMDf7lx7lA5rL3qy/OI90qWJCpcj3WgPwy0
r+pbzdW3TVqySsHohpXzp2TSEtSiWYHqQPVgP+LQNJ+0cr5MluKrYTFG4Dahmpfe+TbrvNgFjfy2
Y+s5Gp+VvYxk04rQCujnel3fZRz9yVJZI3d/iBjuuCzUF3EZ0++0YrOao/0s4idNpvJgzzyE0BnY
HQTLWsGhUhXSAkAEQIvT2cPvlzHhzshDsQeQ5bG2jkOYKBG5VOu0DhpwcOgCTIBo6PQSgx4piQym
PasBn2QUs3QtI4tukzGDVy87ypQqTydrdBXgH7embZuMqY9Maxs08D2DdM42iqcwhkXmCkUhR0pG
r+NabU94YVg3Eo+K7MrPqvLbJTvmZsQ4WgkVXCJm8DzjN2ClGZ0xoab3kBRbNoa5M3f7uXN+WaEH
XRdhO77i6RqkIKAKY/6TeCH42Hj4Nf5xW3JixZL+ExH+45JIifcNC3DWZR+kptdoE7/1Lt27wZKm
PelyG8bVzhuOOj3NNsr6i9FCRKAO89DeYe5hfw8x42i76REeMA2+zZOjTPZSNh/6PBA6qVXnqktx
8pM+0Trlg7KOzBtSUKWzyPtH56+aCCiagpDYjs96RJbQlsZN5areTM1wNUddIC/FxClmRt/OrK3r
bux8Y3BTX0/Z6Bd6QkiPmvJ9H9LRT2TVr8zAxX0J3LVTIR91PQ85om+dnMQKYafmZoQ6yEZkyTcw
P0jZPTQyO5EI89S36EfllCGsrEOIp/MtJkXol0vqWerkr2B+/hFK4i4sNR0JFuV5HyEaLv82FrT4
Un+YycBThnG1hmM7E3O+zTyQTwqY1VYH2ZngsCRzRSs3+syTUielDBqul4/A4ln8RbnSj1HAekWg
BJkTU1uRB0TR0uffVW8sjypLsXvEJNBF8NoisCaojDEujgBqGUF46ywu98po66ekqy5sN/71hE6i
PUAJQUb3G6vtlAAyqPY9Gyge2oSKL7/C8lvtmE8/RD72q6ka/o6kRvnugBNXqznEDZesz/GttTSD
n6v7lKcRXq56MP00Jx8o4PoNQyfaluWtDnHPkaR37vuMlUNS/EmG4VfdcOvAe4MHF1At4ICvNpTc
26yOnrtZydeGm88ajV1F/he4sz8delnWwoReMe7jmbWpmSnuWpW2+8kNWCxWbIEr64SxoeKeGVBA
E7B6qIBlb8L4Vyz0BEeQjiGH+rcYJr8lfP5GjgyS/LT0C80kIst7FU8eNEE/tElF0+K+vPaGtxQJ
8ogYaNhHEcvfKk+R5CDUypPCh2a3tmybsXAtvQtmn3LfdxCVXFxgeJcwmef5QbHsytqBb8Z+RoGc
7QImDAHJXbYT3CvsUNzJ5U7Mxp50enjLvJ0s55DyBRgH2b/YckUDD0+bJX1ebJ0cMQo2OLFKDT2m
rqPazufSItWgoD0TxT/M3PwAJoFTtqB3G2xoqc5Ni9PHnDR/8RBsY2V8meFwXEIl2hbDfDok57Eb
W4Jkx+SWNgE9Y5Ve04k+tuhgAyF8fwkn70gyAPLok5oPoznAxON+W5ltvK2kmleRh+GTCJYXmTaQ
n5uE9Q+Y3bTclTSLnmW8OzCTGMWD7hs6jeLNDEALTrg0ZBjXO1PihO88+TSRhmTykH+ynJpgh3T+
GuLo6koyKyLXedG0Cv2K0BeHzifHy6epqsvUQM+rcJYql70UofFHOScXWTrmC+EjuySr/sfeefRI
rqRX9A+Jgwi6ILfpXWVlebMhurqr6MmgN79ehz0jQBIgCNprk5g3r193V2Yy4jP3nnuG22t9NPYP
I3yUQ9q11o7BlJBixGKKbGMICtJ7pUX85tdGfk7ZD/U4U0nVnYpT7UBPrbr6ROBXCFoLNj9y5m5X
kZ4+8UF5efurtcpqNyWGYtvl3/Apd8wN3XNq40fA/dPve6Efp5z/NEH2TSKDw67Hny9I4y3Odszf
P23Bsj8MJ28duR44C+sylDmT4ABQiMOCah0o/QRv2blEaXUyTUiwMdtIJ0KGH2vB5ITxQ0aauh8W
9IVcTVnAw8M3CGVZZieUJnZKbix0jrwP3qqMD3kE8hqLUzzPeG9V+jxOkjYRg/W6mXhTZpvLpcA9
lxl5STSz/GSJ+xDztD67AWS5MjduXVRf9WCo+2Im8KfXHNaz8HC1NpFaMZtXt0BSqgTOLpurYKUM
gi+awvwDJ4Cvr6OK14wUnrXIre82LR3mMCm2umW+HHSUVpwHVkXf1fU54GinLC/FJNALYS8gHIQv
azaNez1mR89jX9cxdMJBysIJU/znNGHPrUZYtVmtry0cog2o71NRC3sfY5/KhrDdQhbYdmhGN3Jx
ihtWffayBxPd/Fr2VBCNPRNkEeLmG8M4Z2NoyCc3BtIIflASlG0LfAqD0bxlPiq6uPEFepbifWCl
mdYIqCsaAcNz/JWAZpUOwUdV0gN2OVo9tD1br7DKPXaPEZEdD5TrSf2GBPurJ72WC87FGNCSAlLG
1rPIXWQWgXF2G9d+IsQ021ghTptgcVZ3FlrmuhPJse+xc5LxJ47IcL6tBlgamTk8Z2jL9hCg7b3X
xC8O1S0AIrs5BJ2XXeQYLAklXol+O/nOIjWeKnP8ThO+jYHK4zs3agUGmnkbdCBepBnUu7wu7Z0D
npkFCDhw39bJI1hGnipJ8oQEB2qLNaqQ7igYMMC66Wl2crko0uuG2gJNqj1PxWdl2T9D4FpEZjoj
mKz0hU1HdxgMXR9sGlBWCf1pTNAWIpEsfMEG0hmI8FxhR0o+vVn9Sq3vYviFB+eliJPxg9EKUzs+
btjfxMsUAmZ8mGGYyM7AjDmN4BsTOSGvXVKsINrykOUsTHNyPvatYeqj2YmXti9/J7RxT3FdvOWd
4TJZ4+yr6wCoEEcMNdTFzKzyPlSUb+PcGZeWDRp3MPWa63rxS1L9QdnTM18oxTYec3drZkDb+X9K
8NToM9LkKGybaIFCPohKZ3dNjB+wrqf40UPLXTUo6ML46PucVApGHjE38GiAb70Z7SLbdDgY0Dg9
halkCPqTVgxoRzchs9zWbwEs01XbNTnTITgcwo8qIl6hb5DG2d0H0EO2i36a3TBb0LZIDo2J3CBz
ENDCgh03FZKHs+ft05EvViHd6ApbujsOugjRR4Ij4VvcM4vaBV+mNb9GMVR2x8EWnPl+wOyxrtdW
rON92jU7BWW2ZRrIhBfakhnGM/D7kDLhnrjMcUffi9E/xffJNCTEXJYxhLRHfHlpu+JW0uSoNOPD
cj0+9Mn0Oxor+wTrwTixx/1dFp5mzZdHJNzWdy7EnbMPRwrTgLwi3rYeokg/Qls0NkVPhgADQlLk
/b46dL75WVFjnSeQezw6nwPRPXur97oHRDzyNM/FH9yDB1zFHvuH/lH6Q8e34Mtyvd8qsecdNuMQ
kad1rFVK7EGwVFWNezZq1uSWEzEEnix5Ayc1MdC6pSHmSyFtsengzTQOZsnl243SJ5qe6yKVZycb
N+PoYgav1Q5zAbLTQgSMr8/8jkxhoMEzb2O/f5JdN53girH47+Nua5ZTv4UXQwnoRd1uVtOHB9z0
bDj5Vgvc50zfLqpNomuKLFt35XQWNjDNITFPU4fhNUCJvG6H0WNCbbE+rcP3WiAU76H5XlWgmgO8
oRkFsX5PMnZ5TTvCdUhQCpNpgIfIdDazd6Fo69d97L4kcZzjlKHGX5jmreHZp7r4HWVVTlYGL1Kl
5smfMbICN0pi2gbCLUb2SLTKjU0Tbkg8blGJiqTu1X3bTHTROWxLTtL8Keqs7hi693NCPZU62r/2
5UT0nJIfOYj8HchNbw+GItx6y9FsmkfB5PCDf2hFk6N4Le2z+oBt6560j0y+nP2j3077rg9uQwAX
AVg2ErIM/WvDIg3KGfIg1+FUCcMXJMjBbsDNoBrTO+fCXtKqGSJQDhUXYz6lpb0InOjCx/C5CRwC
1YDqX8iRWHcgQ+5dl5YxBpenVSne54Yp5WSmmziy79IaYzDZveW10fkbkwmCOFKN+lf/0MueWkhP
KF8sCWpJsAWxiXxQ1a5UgX1xoshBQrlsZlV9HkXtYWXx3JW2qI+Tpnzx83CpNFlzeL5ztIZ7J7Ft
2Ce7yK6qvSD0044YtClTgq6yPBhMzGzTkVgVm0ZmbpKtR6IK46f82e4sXKUFwb5gndqjwTtQLXzW
cIG+pnZCJNV0T2ZYuANcumUcC2IA2u46d+wjNFzgHRNvD5uhVZr2+cFfQuLJ+j3LrErWDO8KgAgJ
tDjDPbqB3OUWskbGql/StZ5iw673dYdPG38nHhrmLFMgj+6oKAFz/WiUdLpEWxMqEQ/hxSTBo2q5
u0t8jxvmQXXHwN2I5n2rbcqmHDtQA2kgQiNPjVBteyv4xihyMLp63o1IwzR/hc1A97TqqYTQzJVa
vWNpvCDqWuQPDBSLsDyEgeJvkQ2Lj5mos4uhkfmDQXQR5hSvcSziPenMy/SH3sHDtbcOS/9VkApc
iEUXMB5HMDRHGe6gK8cnGbnrsgrUgaC7nQMZFxwkjaFLF2mm0aXIxPs0Oc0a5fnPMPrXhDCNkxsH
z/B++LFC7z4R5Ufim0uSDxaFFEX7dvTeM0KhENOuZQS+qUyHfQdgOmmRLUropyhdw62bCBgKnoY8
j0kQzDDEjNJinZM4/DS1qWhkUQRfouitsUKT7j/tDo473c0dTznJjxBDunofjtlTk+SSxjBUmxEv
UAof5IF7a1kEjbsJCwNOHXeLVLE72SL4MSXxRp1zwbMW7MKEtxtg7k610Wc4xa+aFWLkt9V92tFl
lUFtHqWM1G6wBxdzaEe+KkNs9PMQEUVbxyxbmKVFpCixVl8FHQiNSfNAO177K0QiwYyI7DgC8u5q
aPEKNJWPd/dhUQpulHGcUi/eu4YQxJKUuPzZl6xK9ZwiDlkVdfs9FoigEAxvzJmCcxjSp3yBEqfL
S1PBhYAZQfWrZbVfIJTAVqpj40QnRorygr4fDK6mJkQacalDpa4GbRtfIxTu0QkXHWQXeS9DMz2y
ZND4blyKBwaf91AFiBrKMjKiexYPLe58Bm+NOglZ6YMZB6yKOG3S31pwZNJgbNOcz7MbWVdgSntI
5WPM4oTJPXf/6E79pTUolou85YTnDcJ6hFYRhhzqtWjojyKHSZsWMcbfNMaPEcTdKatFd6rdRO2p
BY78qoCEvnEgdWkO9sJPzvBYps1M5cvKqsXN3vcooBkaR5b+NkrAdtCppxOIfMjlywvz+XSLfJ3N
9mj/Cg1xCsTw7g28Kc7EsifkFmsTfbLKElF7HD+PzsRQN6AuBpKDk2dh5Ayhx3ATzpAHHt/T32YH
LZAugtt1xutQOKN4CAXDlskMX7123FaNLU+Om+Z7G6cM916a7UaBnFChdCMP2jqGvekdkApu6GQW
VATjQhFisuqaJZJ0mgtEr9jtZUtGnDUGPnrxqetP//yfXWgh3yoShoM8dDsNdgVb4kPuM8mvLWhc
SYRWVqT+eKqnjlJ4hNHEEq49AR2sN5D8Z4aJgXdyKiG3/xZO+O0xaMMKbdKr180G+vchPfZGPr4j
SmW+3bjPJTrfK8uedtUhoH9vSRPfSsKkDn//sa9mGqryalgt7gWjsA5GYV7rfpoPoZe5IBRiA5j5
f7wkjlGDpHGLLZyz//wv/v4SkwnjZsKsMQ9g49lQn13Z9ffTAtaHs8cnjrXt8Pdf+rTw/wy//f84
8+f/Jc5ckadM7vv/EGd+xRxe/5ck8+XXf/9a8sql8w8oIK7le0IKk9BgYrr/mWQu/iEZxNm+7wvb
tUzH9Qib/VeUuWn9g1xktAXScqXAwUVO7b+SzKX8h+u76P8d01Scq8r7vwSZO5Z0/kvkrTIxygmJ
N9zzUTX7lv3fAo1ZTWH01KQ/cxVpg+OgDDvkGsJ7s5ENbOC2ZDfX/CgEPVMkFR19AVhMj/m3k5eP
pVeg9HZM45iFrMQPfjM/0i3DC58DJhTBxkzGY5Gq+BQN7kQxHT/A3/HBWEUxDgARJ0dSJuaD9Exk
z5bSAPdyY+WKickUnA2MsqiuF8fpBusH0SL+b9eDZpOCHddTsp3L6EeVOnxAXdSzt47TQ1E74po2
L8w/SiEgBxJcu5ajUd+ShqYlihTCXBudsixhdyRGqbeoMqoVsjRQksN4X+fJe6WCcZH8BXdFwLEf
Wi8IYQtwnPzsbuwM29x7C1kNnoKal3TIAIwlyJYYFh5CaVzJDolI0UR6G03VGWY8JRGKEfKoXksy
1peCAumNIiWOfSlO5xBVmwNZDXP9oiVIvZ2uIwSY9JaOYXzbHfozUWbprc3rW5fjoizm4KOU/pFl
VXIK2duGSd1vO8X6TUbprhfuE4op0rx8jLd2ix0hU1NHgBLb+i6LnnufBn7MjO3ALOs+QK/F7BO+
bKz/4C2nwsyT5saoatsszXdqQqIYDMCopg2019qKIffeFQl7gCVjBRAOUwHLb1ohcnUg8u+j3q4f
fXN4tlTRHsaJ8X5MvIL2/GbLZ2UDZ+yijzmL4APnJFFkHuxYXKhlCtu8K7ovm9HLymjMPx5BR2gf
IVaU+humJ21mj3wxy/y9O5XggaKQOJlk6DYsUbtno0+ebawPOy8fom2piQTPpQ2+shrra8Ic14QZ
uB/q7G0SsNSnnuLNh/G/pd9enJCjuotytBaQ+RKDvjHhKkGcoKDo5JzpTnPnTzrYZZlXnAI0QjtC
Ux4HwDZ4zzzwYTzWSNDgXjW6bo/w5Ig5YxKGtcgeT4bqx5PuMUwXTtsQEorgkuyKvZv224Hcyl6x
hUsJJcJzc5wytvpASVY6KezdVFyr7JcQQ39XJOhOMVFs0hC3lYiyn6o3vhvmelc/DfSm42a4jwDe
bCvVnEYTPHbifVWyNe9490NgY21SQu4aZvO1WCYQNZFfzObsL8sx1iOBYT9BZj2HLl5UW8se+2up
WO4guy0jCaxtHr9DIcKDqX2umzjbOIyfcbsnJR7/7Kodb0sFKHajS+C9aOr0mubB+5RnFO0EhQj4
M1iQQiBbdXdIU0SwAfplTMQxqR19tXei5FkBjAYtn26sgJYg0X5716Cf3hFmh2BkojRZVCMjyqor
6tADW1R68T3zEu5icHGFax5NUb6ai8RW+/zBMahVv+yjK1hJXOmANTdKAmSeOzjSE9vonu+oWc8H
z1Lt76C7OQkqE+hxWws0CDp6mjw8+JWf22dZdxKjLO1axDNFJPC2ixLYBi0oPd+oTo3D8hWFzhm7
5qDmS504YmuH6EXMiCfcSoqJBr6A1m3ggQ0jpgFuxb2undDdxQNDMFS4pAsQIUDllFm/sSQF2FGC
mwpnVKGKbieeNDDVSR9I8/lIcTWsTKBt+4l1/tbugkvOFhZtY/noDQQ4GICWfdmlH0qwUx6q9UQI
IwKv7ITmCu+za7K7CzUWM9wj3s4CWgAfPTphigIushet/xtp7QOcHjJHomQ41D26kuVHKLuBTb3Q
QBldaWyUD1Rw6iBVN+CLvCIUT4Tv7Um0pTYfq+RgJP5dkqX23VyLXYHqioxtBstG5HpPk916TxEE
sVI3/q3wZ3XzIg3dTzhrZ0p9xuH1ba5GICxBC+Eofo2xBKHQvw107A+Mq4r8YShPIbfdcSAFoKqL
E9lmgBUElo4htsjsCeFm23X78PelIFN+JScC7bkZ3JWHDBowzqaweovKdJGvhZE6gTAL08o5DiiU
EKar8t4Liy2lfvVSdGKtEmiTpVKAidso2oDJ4JoY1OeS+DUmzjNsQawF2jpp/xeHV30NnV0kunGj
hmW7bSNqD8nkQdLM3RdnDrIed12b3acGwuC4LZFnOGiTarQObhHzXgWKROX5GWXfU82zf9DwG9cB
IZlr38rhPBAr9NrQnfD4jqTm8VE/W2x6gYsDKvrsGl0c1UDFChRdkIWA542xwryb5qbaSxhkl0wx
fnKrdmEY10sgQ2kd+84G9z/lzdm0WQX2eZfdtYNcko1Ln5zE6jSmRHGwAyrWy+CCVrNPHxrYbsua
vrnN3uAgsr1maWTeiCjH/D06j9DBnU1ZWtbOijsN2j9+8nt8dXzhP91B1A+iHlkVL8vI7lgn/rxp
Uv+nFD3dfUWngUz9j52k5j4iqYmhKYNQj/jKbaq7W0b79Qy0c+sa1WOVzDZrPde6VfKxNes7y7TP
FWjAZ8dP3oaBv/VULXZFczf2TvLculwWTiTdL7Prt2E9+Gj4wlNZx+KSweRG9B2cgl4NgD+w1rsG
712L2aUvWeARZSg3KkLiynYHS1ZSnxyzdfd4GOvTbAc8giP2vLggRsY2jmhJTrOLi2qwXdLZGQFP
k6eRNY6Kc8LjUMZzkcZgiMMmvzg4sO5qnSOWVTB7fJn9cROwqQ66HMNJ3lO/rylIoLsHw4Kcx6+/
kREmPbZ6SDZSREYpZ0PTsG4dRhgXINsdG5HP2sQBv45m8WEnXMNj9jEMWmxTx/0Wbtud5+6hMQJG
PFPY7MaBHVXeOdWOJypDudPUh8wmwNkkFM0tRbjJ46Nd5vKApe+pH4l60+2pdMziUE0eUe34laPi
qfDr7yGQ+pQq8zW0+js+fCy9o014k3+NI2ihSrKtmy2el6lX9NXmyyD0eOX9qu/ZTXAmgyMHb+Q/
2NmMDjF6lBEqwCwnUkVVI1TtA/POZN/6+GM6HeNnG4EPWuvGZZU//QQo37c+iHeoGHeZhjMckmEZ
YpeTNLhEtnzqhQbsC+N9SCJ7Z1IZb0tHHJmuuOsp6fszgAoeiChf2KNM9AFV6iE+QUy5+Y7/rDHN
XOCBIw+31ng5Dj2lx2MjYTf7DWrl9m9mM/pBBuqhPTEZAu5Zg2oFk3Hri+Zl9N2BLJVsWnnx6Kyi
Wn6Vg8/bLcJtnOgPvHiZyv+0okbznBbY/SGco51uujvo1sy1wJZtyHcODPpphTZwi5oSM2t8Jaxb
r4pgoMC1ngrjGKJpHh1y8XocT7WZ0VknlG55iCi7nBmt5QauJrG4AAewoUF/Y+JU4txGY4onPAhV
ilTXPg8yhYQDa3CfDuA66G9HG58a+mpyOSaenkXGXhEmY0zhPlSxh+eMs1Vrf7pnIOQdSs4TTnBE
G8hwO2hnp4YLlM11K/hIaoyWwJcIPBH1zo9vEdnXQgM/LiiYNj0JdGs9dzD4gfh2cfKSdNmevfTO
DFK05gzjr2NQ3OnGfY0JiQO0uwxfyhZgovo1ejYiM1LNEp8JFIdg/mh8IEH97Fj3H0fZv7a5oK5y
K3NdKZPZlTk9JDa0bRG5D4KMm11D5bLpxiBfxcJXG9q8j0Xe69sqvQ8T9INZ6aMp86JlbzstascC
SXI7rd2WdGaRPrawOfYRWbc7NaGv8H0ptwXusHXoLJ+/rM9s0JZDF7+Tmap3cD23VIAgtk33nTMN
k6vBalZH5jpAOL81JzgFvGnTrB9gGpH0wsfjqvHVQjCFwwmdaCuheUgJOWeZPBI9zFLsF9uFbuVa
NTxbHMMxnra7dLSZipoDctbxPTfkAeN2vHPzJl6XY7Gr5PLNY2W38lSC0zk2EZ73bnxSHcBxp4NH
GSPbjsow2vo5Lsq8Hi9qYNAVLODmNmF/OJF3QdNivgowIJsMPxpodB7XjvK0iK+mo188iMlsDzPj
FCXYB1JDt5to+fwg5HHmQpM3Z5vVvHps0/k9nQvKcG2D3S/mvUt8keNWD3hxyw1Ei33tDveNexKu
BpQ94aKs+5fIhabpDdLaGKr8sV19FoVLvbY4N3xG9LF+A39fQgSK551uTXsVKhKxzSy6Na61Zb0e
bUaH5LEMAfy68Q0Hcw2t3xDiObPy4mdAlD7A2z7U3t7xonzdck5uu0pEm2B5+0CcHzqLKZmoYZPM
jdvcpbHDPaHDfd3rT+ZmkAUwZLoLxcxzHko+qzUy+gpf2XTJSNzbRp3IVlMON4gRmmjcAUB3BVum
wqGCSr0iREeTa4C/0+AeYnHsHNtpGp+x+fyRHVsYiWXadpv+kNjgdewkO3CWFc+OzEOm/WxqgX3X
DNcLWOdMEjatJy9u4tYMsh2U4FZzJ4zxsch2VWR53JFsOiv43ZxWxbEdKHJtYfSbyk4dlFdmuWtq
EeC56h4zbX0bdlw+ZUv+KA2H9u19NUziyupobejmPgpthRdNxbs80S/CYodfO/K1ytjIycqkcEJN
fw0Tc9EpgTDAYhP82DnvmA1/dQ4kRQ7LXN0OVOUq3QVMsfuSezoy/bt8zO+hcANOr9YDGpm1XMgk
C6oLD5AkKKg72vGw5yLpb7br9kevYWTROI23ThCRU6HNQHojAHdOcPJS0uC0NWVbX9TbkbT5TWvH
6snFryYXRTlXC9gksiXPzWRh0x1srmdimCRqa7oiNgT0UXKuHrSPcnsQ89VGu3R0CUodnQSM+wA/
tp0iNn3SriFqwZbPFyq5SnF3wn5bsfOy90nfPNJ6sGZ21abyHcLhQ9pWjmN0C7G+pRlsLXPAHAic
s30MLQzsaYsLD76GNOUX8Y/8CAnGHxQvd9TY86Eag0fHEHhOeki0hmveRO+9NZM0zripg2sOpBfr
dA7blTnEbLF0Zr9mol+rjpkbYDA2a1o9JsCz01Bf4eXA46GYa1vjuarLPQKvGWZCRsp7EFRrlkti
V3v5WzZHv2pEdLtGBHdGLbw9FJk96eywEDBK0NCEB9WH0yEN5/IclzOwdb8D1mpeRRW2J1l1bFSN
B/ReL70wb3keRuzq+p9kEPjBHONmifr5bzP+9yWdFcModHqrYNaXOTaIY2W/XLR8VFCLCclJ4r1G
QHqChziB4ub3zjF1bf/+aX9fouWZsBKWkovQsFz+I3BCsLGZD68rsM5r3DvWyVom0yYO3i0kyxSl
HkLZKWr1HcSWHNURjqnaGg/Ca5gZoJjFb38/mm8TLdwaU/V7NHh/Ij8xLwsJODSHh6h+FHQfSHq8
e0pE7y6yuPOjyevPcErUloiofocsv+e4Vl3wks/LtZQyROpGCK9NvoRHccbmgZQcZPy149IAI2c9
SK+4ZmKa91nEQZ64XnQYrSA8BoP/1mjj10TqHoZgijdp3Gqe/nXeMLzX0DLY9axGUvDIOFiNpMyg
MayQRWY5x2TRrqUeuuvfFxpbj3QisECNWI/NL3Cwx792GOIfQGBzuwrTHDezrc78AT8OqZQ3aOP7
ei7733WcMEWzUvRB9QhxbKpOyjfCY6K6H+y6SDj5DqLbG7KtlRM5EwKO43EKoOan9NqAlS5s8oya
ygVCUL2PjdIm89177SdxyNlbr5Laf1EkNPnx/A7sKvCix7yxSTn1PzvVEqFV8H2t8VDG9YA+b5vT
1EUZG96puudsxJmVlPwdcTFtTRfuQjSGj6YBFzRcZMNgmfTk8/Hj+hzD7sBk7tRnQH46fhpbZA/N
0rx368LGq5tV3pdtWHduPV5JI/hVIxjPe5HCrJ9PI/RiWuhrmxgHi1Z3awbWa6HIlLTLaU1qI2T+
dOMn4Q9+UBQPgXFz5PTEJBp7VLhtgAohefrlTJsQGP4UmWecbkglWuBwA9AuewyZ5sDRJw8RTRSp
F/KFaBjqhgZihq0AVdYt1Ch5ILPsCwPbT+rH1yj/qub57ObOWTCkspxxLcnCjG3euaiIP9LAOY+S
qj1iUohy1cRsNh1FOb/0sbWdVMzvwi3Jhr31l/IEqDUA+4un5jd3aO7rHr0Tk0ESYOcdpIkPgy8s
yGZYERYZADASdrkrPrm3o7VhVjQSEHh0RjyiU0W/lV+/3VlsmsktsU/hEFzTqb3Hn8M86csV41HF
RUaTwng5rzAkOi8yHHfMnH24gs1pCBlNiOHceLQwY9Xf5zPMSS8PdnX2KyRnHK0O8vdKOwDqfFaR
XbCylrioLsuhmRQkipj5r1JWz9NcfQ0lmHSeZTqhBnGc5QCVIsdNAH9aeYlzroJpWsW9oi7GlIp+
dCVdh6NJY0pP8uicuIa5qwam5Bn31uRgHqCofAQdv7Xaiv2n9dX3CPn9BVwTupjv7F+g9S4gPdv1
RC8tM9SvYbePi+h5AuJPEARrtg7ofBh5HufS2uximJ3zV6KJBU6IPahh8nfpeBsyHTEoO5XKY4rR
YgyCe8puzx+2TYDAo5G3DkLIVL/Q8D4WYbFxgRv1Fkn1KSMRlLn6rmSQsXIsTos5JaF+cY/Muph3
hADdu537afbsDrX1GdKczyhcYUKtkmS8t5L0zgGdk7op7Gvzvi1RMra98WpQGpeJf9aTdQ78hj5H
OpdhbO6qZXPGgYlMfpi/CCN4i5ATBlV+Aa+cr2OJ6lom8zEtu7cSUlCUOx6H5xfDFRTppBOWogXU
MJLMTC4vd2wUX3tPLSvd6Szt6hhPwSU0QR3qspJ7s2LuAqZulaT1iYMVtWiNci/AAMviaM9m5FaS
p6szBLM4K85sui+NqVCH020GrtjZ/lNQsx+Ym5DvRlBNW4WAH1Dh20Dwnm+kqDTLK4S0R+dVGNa5
EKhTJuteUvc0jX5B88fyYyZUlzWQZxi3qEXjncQjAQowNaE5s6vlsbQ/QQlvmCm4yE7q6SCj5gAt
ihhec/4zWOmDruF/eX7y28IwVNq4KeN+TweybSJIpQyVmBURJYmSn4HJemTwl6A2LBpcmFhpPJRP
I0rqAMPrNLqfM4e2NpiGTvJznIGyUAQMWyuBkbOs+qfsGsGJiiv9Y0flQ1jbN5SDxzb0iQuBLYMM
qkVkse8o/LPB/Ki098yzcPAEH58dkPxLOX+XAdPbJJVxwAjBbCUxHyFaI5pX5sazpABMBemokPOI
7lXhJJ6TD9nWeNqMW5A9x2ALwjyK1om/sgDgrWOSAZLc+fD57Ps+vYsqc99tmX094AjFfiitJxwZ
V5Nkd1HqfVxCq4SGlxowtYV30inhAcaSUz8oOur63rTG48R+cUMCAeYWUK9d7d67PusDoJXAgNjb
cYzgPsc2s9Y96SIiMy+NcHD9Ihg0oReshjF/TnzjYkU+WtkquMB++lQ93J2qgQHcYUGgJbdjAAZN
GqCg1g8haAIzah+7tMe1C8C7iuw1QJW1kalbI+y32prp1+PfkQtjlaUiAjRzNwXqMrQ9BZ/PvWeH
72S1Mrvl+4oZ7NuprD8DPT8QMUw6e488KmRbt1qTdUQgG49oIP0722BVLuZsP8jgLuVkjYkkbLV3
qOeQSQLRYKl/zshTTjDA25L6lCO5LRTVRQZTUU7nirgLmvZvt/F7YjWIDVHE/URMe4qQ66kXCBe8
Sj07ymU6LfduiTy+KtRlOauXgMI09l8AVFPRZj9G4vxoy34pdRpi2lpIiAIu3/CI3PiYepjtk4li
PrOSVSQ4gDOR3/HNf8YPf6P+fRj4MvcY5WLrIStMRi+T6FeOvDkDeUx2M1PZ8eBZpv8srYkUBvHb
Cw9zehE4uZIwuyDdQaamgTbkb45wP6yZTLIZ7QCYCaIN+91Aop9ZkI2mgDFz0Ie/p7r/Vv0+G5/G
sTr6qUNIWiIeZd1spoBiYerYrZXTi8rIg6jh0UFaYmIFMB96anlmssucfjIvXd7sfLIL3Gp6hnvT
NdAv0YviS6OC85rqzY9xXbFPkauadll3BcA2SmNlpk/wjq5FhOIaTQllintJdPnZRVW8i520PMWh
WZ6MWUNqCnNSjjIiirN5419c6AKNntN9SwVa+vNbbdS/5s7FnGXUn0kT4ThD9+A6n6QrsxRCntSk
R9n2VAkVaXa4S1C8MUbpvU//axoRYaIHgxCcP5j4dE4Z6q7Yker696UoFzeSnZwHF6SfgTyS2XfG
uk2nqI9AOa0wGvYAGRhXxBMzra7nPF6hmfVJj+clwC5asuXfQxa8xT1G867l2EaYaq+ekei4O9dz
iArsCkggbRdYK8tt8h1DDNk2tCis3FbQvFM0RD/MM9Rd0Dmc1BlrytC79vlzNlXeXaUIewh98ntz
OyTMA4iNzjtgadVLZ1FF52Qz7YKi3WNusddjL6ot1L/3ts/fZEh6IqP7lUEqCm71+Asys3lefBv8
Z5B+4Zr0q8mFbVda8lKm4lJOGr81ozpo5kS9eQv4CNV4daQqiTdTN/lohZePdoQGGcGzQp4zFqQA
sQfoU1kz2SIjCoCNnXgMMqYMS59Zfnki1YciRi6FaphKcj4kc8EoF/SOmthLmyH9ZI1DxHPCQ1WD
m9Qg9VcNyWlsPo1Hr/4Oo/k7QTJ6iAVWa9a8G8XyInX87OTQfYIesSo6KIb9Vks37ZGhUruBPlUj
6uwoMMgcwNyErU8xFtLcTEnzGJTULagXGWp/9/AAMLIT4V4s0/GheJuMYevV0tljdIjqn0FV7R6C
/jK6Z05MNOl+oAR2CCdamW1jMLyb/qTmvzN1Zs2R6lyU/UVEMAgQrzkPznSmZ9cLUeVyAWIGMf76
Xvh29NcvGWlfX5dtQDo6Z++1oY+CcmJliOgJZcDlY0Zui4QKTV/0aJg5et+JmTrgZWofV+8z1//K
VfiFXNSlko+rFz3o7JER7IVa7RO3FX0eS3CEYIILOk18pXH9pDr3aM3UtzIgOks6YuN3RfJkSPIJ
JlCiyW8/Nfy1tEOfM3trIGvMKZ25GS+AtPCoQdPs4h2gjeRmVte0nkjs7hbCb7u3U90fSjc5V+kr
uDb7pVIgK2Ra7CY4zu+ONATtSpyRIznCq35q9+PE9sfTjFk0fQDC7p8AFJpbJzhWhfgl+uobA4uz
FU4Naa3eeNa0r3U3PKqRKgb4ivztBuwlSW71i4qYFBH/oyRHahOUeJ3bAvmkT6JubjfPQZXYa4gN
BtZheVbG9AtJQz+X6e/RLrMd6QMVImtrZVWm+ZRF4UvtL24mYaao4jLkxWZb37y4ic9Aj6BYc1tn
ptHhZxnhlXAaiADRxvGnkSI5cKfRYO7aBiBpnGqHVucIjX7v6uavjqEhwhrMXlq6YTxi48E/dOBw
XegDpYmJOC5Crtz8aFskOXpglrjD7x21264oepN6xSropEJOicJZ3cdCYVKuwvehbbDBYtfIqxuT
SeOFR9kCPTRfyCswr6TCaNzl3rOVSkpBvClpNhO3rfLgib4c/aHlXdsTAYuI4TGS4XTMDftiLIbh
0ULA21XGnZkHB/Eh+qpznKdz2TI1bCNv6zthcZsq3F3zyF7l4H5Ak0eOwWwYu2Ca+2MSz+dCpvsm
CIsDBGPAQDZcqhBYgjlQlxYQanZjjptkqo3gFCrJ3DN24DoPdPmonlEgTjo9G0VXHoTElDXN/A2h
TTGPmZ1bacMoRApoPKu2rtdMuNUmMskY1jhD7QlVSDE1f0oNjspPe8RJNLTj+K81m6dSlexl5nIb
x/iEVpyqwtJ9lQFrWsw2bFN0fiVY/Vfa6dPXQGO4wZVY2XXxRCcm23I1iltYy4LWUPWAQJpzgaTG
J9jXflBTbx28kWTbGlo9eskETIamamDI9UtLTIjN5CWXejLSve8NztXwiJ6z8DbcBFkwW6JB6qes
nIBthukDHqXiJRzwmyRQ59DUdmpnZA4sKUtFn8nPuc6tZ+b07q3mTHTiOL+vnVr/82f3gD8M6EDY
81OMDo438TxbAgOE8xZb9QhXC2+NFj5tpjC3b3VPUzru5j/zGP11xkR+RilVzxhgfEqjPl9PyCE2
MhQhrE3cmAzkzafZxHUydPV4S325cpxSgwCLijP5MYRLWClv4NW47kT/F32Nzmt15NC9JXqRfCkX
pazFOlqEGKgMp5xPwzCCYh3Lf2RxIYxOAF3+vHjWoW5zxLlu/qJL9vq6rzBhBDDxV+i7hqU2oWts
wvkjPcPEB7UeAzPeV2ZBVvqcnenq/P8v//tc7bm/Teypu5+v0NM471H2XgI0DQzKMxmeHCYHdKQg
ttB8klE6nKtcD2ekucO5jLzmmFce3AWTCbiDSF/GTnn2DV2eLXQbeClzKsoCDuOORnfCfbsFAwI0
porCI5YtpDRujpbH/cKd0uGX8aHU8cfDJrqNylwequUjYGDtmpG1uR7SaEn1cN32kIA9TZxyPEfL
CxF71ikwn2cnDzioiuD0845iMji1rIc7zzR/W7aDeWi5Qj/vfr63YqY98UX/+2/h8gXKCGjgmQKI
o1kk58TC79LNC7GLsxXN897lgN0x/HUFLe74u/UaPA9OSxthSSH5edeUxbyWqkGooF8QSkUPg2EC
aogYYusv2WMR74vQpB4jmBLZk/+QC6ps2bnd3ra819C0zsSThFuROq+mHzgd/7DiVE+kBaMueBFE
qIttVEn18POSL41FBdBN26ybbpIyvTDpueP+P6OST6SrLqYDTdgFvrkrloO/OVgQopv5oXR2hEss
1Brb3PgEY638JtLUt5S/niSeemCAtre85F/iR95DV1Gz/rxLmmjV9zYN6RhWThIZHyFx2uQ8y6Up
5Y/ghJgBMTEEBGhCQ3FMP7kWXEhCSFS680Z9pxXHREnO3GqaKSIPf4JcaQgvVk4oZ2gb2Qb87JdM
56uryb4q/XproLtcq6zk0NfrBycDnyMFiTApokzGMIb3BAOvWQ01Q5XW689x3NTrItWU9+78Z4qs
jKZHk13EEO2Kro1ONCC6B82kej+2S1BZfco5E+LWlv+iEtl1Gxk45Ej4nj1+prjKmHaZzV5Ytbvz
2Yc/C4+QeSuNXnrTGS9jTMeqG1p0RWVZ8B8I00lGh+62wNrl5TUepT9gjtw3323Li+/joaML2qKK
ke7Zq9MYOFDFfHu2APTpHNl01HO+M+oX1XvetYPTCAhc9B8leEvy0PP04OPzX76ybSPY5wtgIKJg
M70y/FZd/E6QWfepM8SezpLvOJfjo4iz+TBHQILpTuIsqGGX9QyFfXpKixz2wbFH44YCkwYlWR6N
8mhCTc2ZvrONPm38JKGp2pH40Z4a1DjbIPEZ4ff2uwjf3Ly3/yS4kZlmgrmXA21bwlFO0ss52NrA
NzIq6YeQ6u0gFR7gQjWgssjNeWwzQl9BuHRfYv6wG+8Nk7V4U/mSEZN/ODAAWbVcCgeRHqy2o4cm
G4XeClIc2YYUY1r2yAPIhoz+tG0MMCcqeFoGDjrlEvtS3BIACOvYYPlPZMe2p3O5QYh6aTqTvPiU
5dRElPs2sn1a1OWTWW6n2fwXdUl/c5RhnUtCpzYNdGGCJrHsPlq+HP6kGnQfSNCIce0c3/RoMwhq
rOCO6Ak/o/TPjTdZzzMQP29YNBcjf3kwI6WnGuZL8uxHmpG1rA64TNs7gwEEb041rDtcMavK0nKX
NIF9UTF4ERh1+k8WwBdSc/k5gK/f8QRYR8RJJM20hLeOTfbtS9X98UYifKJxDrdTQ5gepA/Oi/BO
gUXZGOZcOeyj0J72Qz7t6HOSakyn5D7E5pEtpHxVZpSch6rUG7/u8l9dZ70C4rgn0CiOUWfshZdz
w7XF7yF+l3MIP7Cf7Z+RPBvi8jEsF/pW7s8rPVVNHCQQ98SNPoQIf4UtG1BWj8Pp5yWvk0sWBfke
RLpNL18iH/5/734+1zX9BylfZGzp8ZVJSkB2BS0BbuP1aBchQC9efj7/864XJLWpnDgC0vUYAoia
1M7lSwJlFReRnIDyqgcOn3C2J5z6Sd0SyyvBSYoVdjtwUVM87kqrpF+bQSPzovY6dQtUhPYf4j74
HC7Wz1gwl7VBkzMoRHTluAKH6mJlR0uWX7MBQnCQPPW90vufT+MQz69u2TFU1SM6PD1ybuXc9vP5
xPf5f5avSJd3RdW8z313w1bYbkXVJteflzlPUGCZEop0WVLSETTF1G5T2/wCZfNeFkF/xQTVXwcy
uv97JyPtbSorAB8UfxD0eDd9c6BGcvtDK+1rbwJR7CiZl2TnJVrC2KfY2NnBsmg/J7XxjKkyO1Nv
A/6xaY/8Y3wijrXV3SaR7hFNWBvQjVeaodPCztpZjt3fqbXCmyYMpstJI7KcwTknAjGR7m1UD66p
9q4F7GrsqdlVqtQ1XyZiobhpmoKib4KdCphI25MYXjROfi0d826WwfhcGbeqJH2BqXRQRdaxY5aM
qvgZ3S0EbIXr0cvGg0d2wjU0CDksm18R3mtgkxzLqAusl2xoxN2d7I1jVOESeBYdyziUj4Vdc7RV
N6PxnnKvrU7FYIQbglcQTzRMnKzMi7dZCiWkGTL14noBBlIP42ZMt3fvG0OxAX6nXlZxBKBijWAK
j1aVV2dSv/5xXGiO0czjE8R/vaESp2woE1xnUCDYfiXu2zzsfJrhzBK7Ll9HxsjJyRDvFXr5jdcq
Mu5C0zuKBmhApQBbBAqdbY3/NSaO4Jo4aIpSe/rtagsbd0x2cm7ZD7PL86st4zcppVe+d3fvTIe+
SG7fqT3kNkVHhq6QJr7FuKvHIruRTd28dYmHBiyqNy5S5Z3T41/AF0vy9L9aYsVCWSpf0zYttoPv
j5eicHtGGUwDxXDPILU9k3r5KzFANgYREVFUxdae8AvZTP03mCMsl+4I36knTNDNE+he6KSYrTun
vq2Le19pTBfU9aemVThxafkQqR24p3Jy648AdWpaCf2Wu7Umr7p9TWdzb7nVuYrRgSCcaLYlISDP
rnOsunHYBo1FEKNybNIGSHZKHAopiynQHpzKP6PuPicZU7NOTrmNiAYRPaNJJyvNfYlLV7aEVUG+
Ta+WwwxzCrrjoP32MfMAueTMF8FDDmz8hjeS9ePfW3eoTu7Q4OedO6aQrnoepYOftjPgp+NxoGFU
thsJ0IapeygWpba4Mgabrtk74dtbSQLVGcVDRXLjtjFBugPCgTk1XQa7Ma+D1XuH0J5//Xyk0spB
fmL+zj17vnbLF/QuCFac7oARls+hnrAflgaWqkZ9GKYCldxad1YA/xhtzITguO/exCKynlLWcIZi
ASNcWTlX5fg+sHrjE+AxDn3ZkNXbQRCW+cTshx9IJM5fJwaVNk4BNpX8gKlOsJR3PV4Wu9lqsudJ
I20uAD/1lRpIY973NQ8mZ3fPPbZhFR4Tu5gek5Ayl8MTqehOk6/KObK4o7voiA39w6Iu9eh+402p
ztSG1N0JCQS+U2Eyk7m98+LgNW2GrQeu6zEqvZe27feIkGEWMrwsrba4le0S61J33t6EcXb150pz
JqAXiu3kDCbrbNcVp/PA+Ez68VvOzIy71HsPgOwZip50bLmKlB3cltmA/mqmo4iXzcM3MisOy4CM
JffqqlWkJ/QZ2sMR/SZ5DU12dcNlK3Rz64qaB3qiNw0PU7sN575+/2xGiAZZZ8M5j4rgFurhxUxo
Fthj3exGaPZQ4V2evG6od6Me6A9i1Tta4UABmJrvsnrJk6p+w+hB3NijKsxv7Irj+yjr7OAYs4Um
0dhBUOrfib2Z10iBxYnDNQkb7jwcK+y6E3mTT0aRO0/cNNhm3PGhgwbNqtblp6pYkukThj1Vy+o3
a69bs8YyHSf0/ewYk3ObO//N5U435qJ4jYSYHnVX/sXLNb7xDPLNzb3XN7BNulS+V1LCw2tljCs/
LtkvYPA6OP5rrd8DOiIXEzok3RgzfgFvszOdON+RItXujahRH4ai4y2XEIpxJBIRpeqzWSf7Ds/J
ltwal6YzzU2dILpSg7JOlpn78MaSkGzOfD41XZx90HpfG4oWbzYIeS4ZHFz7AT2/a8nsIx3wCUHy
6PdBzOmfTVii/jQ/lXCaW9GE7vMw2uj2p03tRfVrXLPfdXF8lsKWkBvBqRlJm58dkAdtopkCCKUu
fgFYyxRvjbX/uTa5Cxq25x/PBQkNlVMCvoYcR3osEbgUe3gwaYVtwHV07/nYEDlBX5+5vLVvx6a/
1zX0ndFNSPai4SQlZLzCJmKi5dKETd49oBb4J0PsMcVytQKicZ8c33uIAjCsCdvBQ9u33iGu0rfc
Bg/keXP6AV5IQoykpz1JlM91kr339suMVeiD0D1IpF1/7hauR9QEzrsHIpNZ+nikYkD+3k7DB1Dz
tTBk+NpG0EucGHqbRzROoor4g7GKBcuWTso8+0Q46MZfq8R8dqcST+s4eVtpeQXHIrzT4nWWEPXp
5UAOaMJiG5Tpm1dnxma0zPhjOTGse7xqDz/fObZPNkD5o9uguAsCRixcS7S7vqe3dkcvzvdlteuK
ttlLm8ctQkCVN29GHmV3pzW9Q5ajPISsfLE0T7XFlONos6DghbN3ldERrdR35UeXzi4ZmCBaDfQF
1uxA/h3DTyjWw812vyJrBCku1IfFdBnMAi1U0VY+5AS+sDJYBwziHfeTM9UfVVrdzFpItLaQfkGg
3pzW+DVUjvVRzdWwcVx3hzmJrKGkzz5chqetr88IuqY7J6IOMPiQH3Jf/oowSuPIuM92950RP79h
XWi3rhV8pdjgkkx6hyRN/o3GcPMZNDx15fLD9vZv0TTRhb5IsAqAb4Feg5m/FL0fnJ1es4ZnUKPG
9pOovwMeem0mf/wIXK7J3GUvYQ4xBr0nziXbeWxVLZ58t780hdBnOKbfPz910//u2Le3U8yt0Erz
JYJ+eC+n8ZL6LDrTctvLsq5u46y/vKqaPlAj92YybF3RBHswY8ZHokf80Gm/mRHb7XMRTOx8LYcj
5bQfcQU5J8eYTXcQn3Q9u/zxmL63c/lSEpqyEgmlqcX+y9iOH1+57rdMwevQWB6Pps8qnnT1cIWK
vrZr4977vf1YhIG4DAL0bmmyAAxe2u4aDsIb2D/hkV3U2gmwT3t6EnTap/cEPPuZ5le3bmfBKjBE
r85kAmKDGfCAcCXfB6FhUo0i5/UG472JimE9xIgwZ5P73mDqzFQGnKSvotW0/HRYfozHMrblA5O2
G2bHJzVW1keEen9PhYIeWfgAF5z8lcUeZQtn5MOspnJxer4ZKho/mtKRO9XENxrqMSJVIhTDOHsO
yzG8/2whecgmEPflXyvHrMgoDl8USqo1mwO7VY+emX42s5/C4V5qkoO52NkpFKL9pDUquYVKbpFm
JZar5s6M4U1pNMfJxAipap6ecSQwufbqV1BPpIRzolwBGdMfkqdzi6GEHZ20omNmi2ybxtnGT5Lp
zSIY99w3gKQKTZQTvZXnsfgWwHMhRMS/WtdH0rH8MjAugHe3nTSvnD6bo1tyQMID8fPjpObIfkz0
O4jfhzqhye20f1jFaGuIj9Lw1RHx9Qxq7+ZQsn1OsbmmAXxRqYjuuWpubhrU51HJzzl4zkDSHt2E
A1FF82KLwdY9KNN99Isiv3mWftbCbh9mLZAdNOkbDZrhlZwNTgBgsEcXnSpX1LsHM0w6FVQvRhJl
b/QUNnZZTr8ICFjUhGR+TLsgnRADuLgn7CKbP9TM/GZU8aGXRHPMobwRSQhnO2++CCIHE4WtdWwN
EGWYPt2UnW5EpQCnedzrN0kxTwPWBBfCLX0Ei72I3/JNA9LkIzTCZ3pizT+EiYySUHRKRS7sjPtm
RdxS/pqRVcJZd4Cw1NrTsXF4OOeq2tTpTBk5xCirEhNjRmPcMgweBBfFe52I4KXx+2fIeP4/mf5q
fJsHaNbBM8mbz4kD8ikVrEV2To9feRmaAotITpkx3mVwzaQukYiI+nmd9kMFVTOu91lXVXfOr/Na
45G8SxmAtc9unSnzfwTMbqfaL/74hgtEMrBQ0yVtcnQqBjUeo9JLCS/9AKRghS1FkK4++4/keHrr
um5OtT+pF9tvnmzoVdHKzZ6pgRHKdeVXyQO0GnLrIhlN3pOKqOQSSsxjh7CC+U+PEcyPTnT2U4KE
OGq22vA2k0Us9KgUJL2oT4nMkje8Fg79UWJGoZgumQctxf2dFWD8tBwDYaA3Rs+igeOFRKy7VAMX
CqwmumRDe6wDkbjISvi4EXT/lAhC/aqAzaMOJSZD8q9WlWgLhhaI+DhFG7LEWwPnlk57/+025jdJ
gfl7LTURNZb9Otf5cJo0PA50dflJC8Jp8sUFC380eGZ24CCda+NTFhQm0y2cA9pmzs3/TTbc8nt0
9WM2GvHvmuwG1FopmZO+MI9mVrqbwYDziQk82LujZZ1ql7IynijrashGu2bKRnanBMmNw1bmz+lv
x7Wy9UD81QGcB2NHi6bStrFxdf33cVEDdOxHixxPCtWLWXbRmT7wnuWejyYfaiFPbLJ2otTepo5K
rqkV3uqN6vPmWPRzdBhF8penPLj8vHAfhRfocwCYcLhzXJ2ZiOsAuVQ8GcT7FDhw+qSkK5HMWyvB
LeFrH/LEgGcVwKFP6aaOw6jEiRzg5csa6nqjzK8CetYD9rdVXackXwZ4v/hz68VWzc/93yeV9ZLS
t32wbKFwHoCgqjLvEoNKmglMKAoOeKwssRETIzbn1X+/D1P+5NrlWXLpOxBPFs5AIza2yqZT0Zt0
mayWkKBCxgix0BFkVwsW6d70UIL2DRzPKGXXQiOJQigaS9DjvIMsF6EH1f8EQ9st4I8GcZYBvOPn
2y/vwhaXUxiYF1Qo1m4qAxzKMQ2U3iz/70uR8BfPGzZgbdqfSM9IfJ4xb9dV/tpy1XY/2SDkJxM1
lkCpMuaMEVbnIbVoSZkWlUsJ36jTDwQy09ZjOVsEHXIqOpGWWfz3gudzwv9Iat88LiRibHZw/EiN
JpH2BP63PNHGcpgNGoiUacucfl6swXkTsja2yfIpMWFr4L7Bbys1JlDCmsvKiM62CveO20DC7kjn
HTPAtZlTm+C6jVuUlUwGY284ecRn15WfH0cSqiLMKiAFVq5Uf0UB4ZIE6XyxuCdGjc8dqvHxRywv
JQGqyXWEkIheK+82GbwlntPl92qcLKCErd8ZFU8nt/cAxwTqpfXqXcFAnSEz9pdW6mFD2eysvMF9
zfX415VTtxYJLkmVc0yIuNhDbawnrt1prKq/GdR7gqWXhE+XhBBra1c4rLG+2QdF85ilqT4FbfQW
RjH0oaaOKDdIKbDwOaZxXBM3pfBqVwY5K/PQnPhL+ZuKq2JDwYuMWu9iWnw5f4yQpIB1Zqc9C1wO
+KBFJWNaOcSZ5V054c5B91ifZsmQWcRpAFyMtPBCzrtoUHeUlzUIYmwFvZT3dmhwqKN4x8vuHXh+
ocP0+RFlu17QDwJaMg1TQOSWJcky4hFhAIxRdLn8bWJUoOujedMI5FJFQkfLYLjIij6dxjipsASN
xM5xKs3qCAyNP7/+XKeh9XdtH4ZLItuNZGogCEyF9z7Fv+PAsU3t5PdYYgTu75NvqBNEnsrvOHEL
C1GkE50jHQ4nsAewHBPMxCrKwwOLx2JU9NFgaG+B07tt8jJGJDn4/tAcWk1J5RqWfWDaJw5RyyrO
/atwQbukHPazuARo3GZTnQZbjNshEDb0BgaaCnAvF2TCzcCDlMmniS7GNgWlXKl6Olkk8caQU/de
VXQnd+m0/7yrDYuBbh/ula/1FrP2N136YiPqiTMVUekR9HCH74yFLyNBu0QH+fP/AeioiQ0GjzV6
PBtZTJVv9eS0+RXNwCQEKDgieKhwZKC/7SMbq7gzg2vr/ru+sKsJ60r0a2bZoGDd8aMUwCUbwiar
PICWJLuXIayeU4KaWQQGc+NGmv51PoJ6L7ZFoF+N3ONQZjZv3tiiyh/KHXcJbjCHAbsdwk1lMSTl
03fIZO5xLHaOcac5Wz50Kfi32WZixjwQPnrSVHfEaed0LE1cYdArsoxsvnTJvHMhwmYeWigebooX
jnx1gGrfzFK4nKAgw8ID5FEbLw4od9zc5pY8skeVHChisOhMlFkZWy/3ibuC0OtfIiN6tLuJjSUm
/dFpgDe4tp9vM0xFaw4RKSwuRx8MMqnXJiUrS55/Ns0MTEsXPbpZdSnwcJy4vbcq4GGFAA1AS4bZ
pcpp31kRRkW8nKcIaxLnmPYSiRJBkiY7pyeIflFIOJxJOX/BlSrd8dw0HM5A8k3ZLzGMeyfCsi1z
8cTmtWQXIG/qOrNAkhILrj8m5YHEmMmzIM+bgoSpIhEEc5y73tIHzxKvyIGvHQlgW6w0WGC8bosq
hcxzPxuejBil8Jw79IZN/+D4wZcFlQaIXv09zMPLFPTdxhd1ekozhBNtgiiqBpexchtUWYODpik0
bX1Y/gmXcz52dS86uoIskVqhNeE6fTbDb9Bmmu0ODYAfkXuBAAoPw8XmULdv3ddmhk1F6lDo+F8K
KBVM1hJFRmerPb074J4DF1HPn6qb1b4Dbc1Uti9O/3uZJdvU7CVMNGKsMYlTkOUn9sYIaTNktiy8
5rcd5UAuJSqYVQlTZu3Q9FzDcSeHuoTCMXjBzy487bSfPyMu4vly7wyZp43bE40Vqrg+aeInoZuy
ohEVka85no4kX5cDwpyVqx3jRFEcHzRLatXyUbG81JY8qqip97J5JHwJm6Xkl/OVozdSVT03UkcR
2qp90wbHvEsM0M45F2/Cy56KAp01etQJvRw+bZ8UxTGiqW1/jdMwbHVUx4to22RYAmCs7Pz+jNTc
c6fqTAnuraVnN+uf74c2OOM+huQxqMV0V8Ay4eyjz9lMVgcLa4gRn/smD4CspprFPyGfDNG9+BuU
XbyKM/vVmqYv3dHAonv8OVP27phd3rvasfZSodPyR5a1HDfez3eyETOiRiQwFG35y6RiDIZx0j5k
QY4gnvj53ZDS2q0D7x56yDd9pV8DAJdrmHEdR7XR29nB8Ltt6QEoVw/guGfvQJ7S0ZcYhd0e7fE8
UQesOPCGZw+T1KDsBIOMQYhYSc+gmV50gVIuxfmxKoP4lTYXU5nlJYKBulOp/2I6YChDdyZHwnyR
edKe4vIrRNe7Q9iD43JxYif2NJ1/XmomCVwMilCdwX5a8iVL/WvIQ3vXFu4n+VyvDLyKfR+lGxZW
81gofH55oMezZTbBaUDPkkjkNcjiz36JeFsBA/DNGPU2DYTjtDA8nXQ8F9WIqHNqT3aLFUmkYDRw
rZHX4BgPbYHfNCTLsEUU2mfYiePolqUnwxjfJEwez6yBTZrQWTJZ2bthBPBm15TajeW7iAKDDVuv
t6fmGU4j547YwqvBb/6OKhltEPPS9YCMjpvTfIRAUR/LKUHdFTPLKYZ8y52LjLPjfEyGkiRcBhep
WT7aQz5ybSkt6Y/9y+2U5kwraD+UHG4rq5UPNj2AMxhZOJqBcZnnIXsJ7JfUR86VKumiB3Gax6rY
kwVIAkhtfcw95yFVifhNEkVAycoy1ZvECJK6HWKNd5FyQL0gxqm2aQE/VO1s7Wf0VrGXD6suxcjp
afnL65r0DP2Sv1aKGZUh7zor8CUnNX6BKvsy+YPupnF8htAAdyiUdy8b/toG20hjuKvcj9OHoqx+
T4MdkE3Zf37B/VDrLqpmUFC2hTmA6Ba0BfnKD84zsSp7K0//cjRl2yUqAIY0/hLTutGT+czttjlE
0besNcNiQ8VkE6ZrlwWPW57bQEHl3AySJE7Da+ieWyN4ytgtACt+Cg8kzZyY7mHwzWIX9TSas9B+
6XI/OSYaZsoQ1Y9z9s+BHnJAH/p3xrb+MFmU4hW63e0U/DPEVO77SRAoYkA8ZBlgGUevFmw1FdS6
5PyPLpNJRZoxUEnlIxKAkhh7uIKGoMVTJWRB5/QbkLBsU0P157SyEeiwnZ2b/lcRZayqU4+w2CtR
/Judj7AKM3XWpMEhDOxhV9W3QbzNpTFfqwLF2OiJXc6VH1xfbUTPzLyJUBdnWB3U9Juh2B+R4PkG
iyiPhCaTOif/htoPdrg/EMh4WT1s+wITKasbzgIMRjmGgm3EcZUOzuJu8wgLb0xsE0YFcsMhZxKk
Kke1PgH2jNN6moA6eH1+ifIOt0JMbHE3uc+O49Yc3bm2Oi4xhMEQvSJAMVdZZr94fq9fhhxtQpXS
mrJivUe0g/6ibY468xDANfkt7c2vTJfdoViWbTIJIO/r74BGyoY5fHNw1Qa2wNpNfdLdHALcVOj8
LeIA4LVhvXFAIB92Tq8cXNamxHkeBc0rIIB28eOXq6wN7Wd/SDZG03sbF+fIdjLHUzhSTGAqjHat
2/ytXQELHiGWMSqSm0ZNII1n7qNaZ1TDtrfu8+IrSmxS4TFhkv7Tu5tUmvF6JtQSK0F6AeJFu4Yf
LtazA1semY47B8A+YklMUpp9JwIIuhE5XyKcC2gt7QPWXXow4GFbYz5Dcm3FNy15tbI7+vKMiMqZ
Bn0aYRZvE7Z2uSQfEXG0HvIsIEIOF4fZvoxDZdNiI5SCIOt9W6OLgdDkYgmBZSFmXLuJeOyj73Ec
q0f+tvzTOAE0sS17zYJmdNYTDxNNI5HvMNU2bGia0Hc7XkGIcjZjJe9DYnxlU8kTrDCLC2Ju17Fq
r0aTkMTVWq+TbnuulFehuTCR9VO8xkb5rPv+n+i7ExKnVR3GxdrrIVTUkbXpKXSbOEDAMTn13cjD
ix1b5HhXUMHgZhBfLcLdnDl/JiVrChjioxNPcI4lB4zIOAKNBLlOGXyOGBwU0SEcjzQzs505xHfH
wBosimth63PPdHQFM9ffukFzn2TOXamwLcgoZh4eRQXR6uVFKFCpODGpqEMTJBvIBiwk7r3Fg37Q
HqF9wti0eYLGcQjidRvilew/q8LxN0hs9hil5b5j6AJ+aMPPCZijwHwiGY7tp3z4DmQfXpzAfY1q
xzgAJf7QZXqtJiDKtYOtqscsqLgtN50f0uP3iR8BUbHOrZJJv5g3HA0RsDTVEfnVemzA6DtlUWKB
Jakz4djWaO9f6oqHJcGYAu1fj6nwMbHgasROeujm6jpozzzIllpxnj4pSkDlNXf0Rpi5HcQCJLHA
TWO0uGFdWvuIlNetGFB+cbbOc0OzlqCwnOIWNw6jta2saCSO9EhX8+gRl3Qk16tij8SCmYKk6lwj
v+go2bAGZ+vIH03mlnPLM7wEP2Fuxjr8niTt76rSLjcfZVM+gxQgH+IFUgdkxQhh6zAcc7OY0cIh
KosDfPtFRI2i1Ia77WNSEAED9cQYucF64sM8zLGcjYScOp5y1qWESUjATynPadO+uU10yGk+bcL/
w96ZLLeubNf2VxxuP5xAAkgk0HDjsS5FilTdQUhbe6Oua3z9G9C9vtd2hMPx+u7wiKKOpE0BmSvX
mnPM2X8d61W5YoZ2cTg2OKrfd7RqF07G5KnrtXlaDSvW+YiD6UMZBLqoKTeQqkTcflPElbLq/YJj
uAXblmoT8Ex51yAxbGgREyw3tqu+bC5TOeR4IpAElNy9sPU6uM8dZZbmhmJpwHo4MIOfFyQfLT6O
pVx69o6Ii/xQaYoRAs6pVWLkIxIeSVBtE8jtP5tHmLreAggtOD4okz2O8dgMeh3Uu/wd0IHBm48d
w9JbOgXG9IgdT1vpgU9QSMGth7VuhlMXewXXGQyS1lEFlvc0n1akhBXHpnIgbXo6mDijZX9pw9+q
hetOUIxuWcYqSwZxcNLktzCLnZljliENYFopzNvx2NZrs6pRdjrOH1RN3gMqChbwsAs/ClNjwzvU
4Bte3MR/a2XyaTdq33dyfPTiRxZTbrQvfSjFOSJvOi3kDtkLXrh5QRiDBGxSEFZLek0UQ25Z3PxN
A1CuL9x3F83zS8Eyg+e3Wci2t274Hn5xeCPwyDGDY1Hrgu4m+3+LKemSOsmnsPMnsyasEfWSg/u9
IhR8ajd6V2KDcDVxGXPriZHjV1G5b24KAxS/Iqc6L3CT49B4EREL2m3qG5w3AYflUfrrEWfzQouG
Gsl1sY9/PG4uc17CBHCJR3684+1EkGPPIRBAapTVX8SEIhez9lkVlU9oDhMHvMaFSN/J2LoOhLLZ
xKjTEKjPpFwjxkrMYFsaMn1zfMSslPmxiYsm1G18Ye41yLU/zLqJlbTcRWFzO3dtdHXb+fTcWIrU
Mb7QF1i6QsMFNu7sJ2cCf4P7WPa80QpbDDQGJD44quZDkIv1oWqPOG6aLZwHNqZqOxYQ7WmBXZrB
RbrVm88NNUITef3C0YGgiDB+RYQx3KAh0mohNWTwA0Kg3dpgh6job9TwvslHRxWN5yNXCY1Tf47F
6F2xr13wV4y7Uk5xSbniSLWuE5NdRveSXdZhIOmovXWOHUuZ+/uQ5ISdW7SbtqX8mTBWl3F6QJRe
T96lMfqC6Yg+bIq4E/h40ZWZCVklqWktUrRoSwQbj4PP7D5Io20dC1iPPSal+UqOa5w+IVndOPIV
+nYOsiBRaGrxe7J+JrFrren27TpTICEqJy7eY6nd0gRAtC/aR5+SfNES0jsiDscapz4M71dpcwDr
FBAuExN/0BBWP8yLo8CcNDBfWoN8vIh4+h70gjgQLHKBPs0JLvmfGpacSGZYBpp2f0SwJ0P6Qoys
PJwyGec7iIS5OW2MQF1FVQyLyekOJuLwvHH/mDaDXPkYjtaN+PZw5XTg3absS29wxqtTFfxuQiS/
KRKWbdX6wb5x8lvrK/7ZWW2jR4iz3Q9XwgVuIHSEVVqxB7WwaoOuIxdAFXu0AN/k/GkgqsCKpaRT
KMePnpykQpfcacGqzOvgwURfXfuu8aqj1d6MIdrqNnblNQffiSeR21vr6+zoETeB++NmjtL6ItoI
aTnu+0tSjPERzZoLLqQvwLMLisQEk07VezsvpHibErRgGT/SNbPykjF7FK2u73KfDMRMWhuGylBu
zJsOowhQ+h3ZONPIKnnE6n0a6OuZ/IU7C/NQHtExRahMlFaK3cDZQmS7SyyCHnWE7lZ3w6PhlY4O
8tvZvjXLqiOifQRiMtuam8j9MzZV9Jya8UkYTWM8W+7AOtnhmezwwzA2X/sBcngruW1IVOE0RqvE
t9DrxFNLgTzgHce1TSu4fJlIEaLqk9wW2BU4ttGbBg+/aOZfsMMWv1HpOZnCayQ7xT9mokkHIHWT
DxXjBWt6J09iOLm65iKGFvT5ktbeOzI+xwxlSVwIRwrOQJyKplyS617u/LE+6sI7qYIzhbIhvnRd
DoM5JOCetOFxkRcRba6RdgNkQDofoWPBgMdB7ms9MgCLVocPx6nxz0Ms3uuihBrF+NNRz+hlOdsV
eCfDL19U+GoUCpgkrL5G596L9EMl8g9dVMpcOR5CQbmTyPjDE1gMLWMTG4L93JwVN/Nht/cmEnoL
JBSh7i7y+iso2kOq3UtKTDrWw7iza/WBNv9IUGPDX87nhhtZ41DNo+sG5BoUVrvG7drsQ8t4N4r0
YlU46HHVrWlU9Iu05BiTONGzEwQnyG17Rw23VBWHj1YTOpLXfuDSZUGtBRo2t6xJ1RSqR2pxM32X
OeFUbmKk7Qvf9M4V1eHaizGbeVaS7YPKfagbaeMXQvpLxy9YyzHFEMOe4RtHm4uO1M8CZLQP8bC0
9tzRxc6z+u1PEp+Q6jHuv3OXagV1HQ2QvPKPQzamm9bWv9kNI7prbrUGAlVt9aQgAwmA14pQL3Fq
hf412XZNf7XStvR7YV2hK2K5MX1I9/gR+kw76cqKV3rLG8IA1t0Wo7P1BScu5aIf1eMINpU7HJUZ
0Q2wMlI8vXjVtBB7orFnnn5JzfoDxCTkM0rDY8Vttaj7mqAKJGPIBdc5gRGURd2m6rDS1FhKIb4h
WiGKdZTZMZQnw3v0ZP02ySyHp5O6R8t/pxfKNJeyOU9d/6ia+pfTdGu0xcV+GMt2s/R09vJU6c0r
4X8YiZt13gzz2RugryjBOhAfhA64PkwZ2FHd1Y2bEVgvvd5wyKYJahnVc9LX/T7rw12Z95eqtd6c
tMx3IheS4F9vFwlhrTI3JTwFTbQ1DqsINk7iQ7yLK3ShdAJTMP57RABYOwgO2smqs5YSXHpPTh9J
FOM5aAZyPEcCcdRej4EjVtqmD2lhmwQqrRqT5FpNb2CMepiW4Cpwyxp7DIr0uTlG6E0hHwXgDEtu
oQMDfIs7Zh6992RgDd5Eqj1Tfr31w6+qY9MtkmTa+n0P5YVoY1AoSyQYNjps6zihMEDGWOxsvON2
hPPIlwau+DADJVg2D0PgkrqSEw5lzlhFzFchYoYpnp6sbusxydogx/vi+jIWbhT/KenIgrL1rolm
45PDocp76EVMQT/aJi0uEHHDhcjq9Q95/38jCv6HiAJDJz3gv48ouPWf2ffnf8wo+Pkf/pZRYOp/
Oa6tE0Tg6lLZQhn/nlFgOH8xo1MOehZp0L7R7X9EFGjiL52/P8Zlx+RlHAm8VjPcDP7tXzXjLzSg
QvKabYE3VUL9/4QUCN3+zyEFDumNrg4EQylXIdPiVyHE4NfnLcz8moyF/yMbn2QFS909PG2L0nAB
NXnBg3K/SCoViF6nbF1Pk73U42nbyb6HHeGeiUS7O615ojee7+uKsrLMXz23qJaVbqXryg7g/Pok
lQasWo1TXYPW5Fznp9VOWCxXsjVOjms1fP/ovdbYC6p05wxxzQGEDm8PhxB7cVM/MDbmxB1jDO1+
4dglM9Vuv2M7K7fApZl409U7oTHb4Jo4WoWDxl0gLHcxpr5bNFQM71DoHQnfTkdai5cvGyw0fmYu
Ba41ooQZVweDWpE9uG+tvtj0dfA0KLhLQ4fxNCZnSrrNvSmau6jMY1H2T3lr9zvp1L9145nwTrhn
nBczUf8CX9eSxY6noKHZFTU+ZxWFBI5jsc3kycO2Xq8hCN4CxvWB2XXrydW+aiRPFjL2RZ3iY0/G
Zl+W8tHpGqIhEbbQIPIfzFBhSgcgsIponYFRCKmoBlyRQZ+ze0Cb99PmMR6jPbyl306HYcy2ONZX
+sAcUQsOvjAEwGDSqEh6uXfhUB4zc+EReIllnENPZZg652G4sXnE+VbL6dcwqVv500KQN2qFZJ5l
Ay1V3Lx64L4X83mknKkJnl4fgzz+sCzS4xCNa2t3AtDRlNnSQFq0GoKWRNYBtgMKM9bYEfJ7nH72
FQk4tZnvS4LbVAqZp3WoUmxpPJMBs3CK0t7nQ7TPGtSMbqBhCKrQIRGrw2kQ/wuywmDtfxE0QIVg
RJyLuAzHKag3DaQ5ctDGc0I5Qt6R2g4UdyudlK0ek/cdBxozi51l+MmVqe5LEoChgz0ziuieOOWG
/JwZTPQsKy1aRuh+rh4NZ68iXhssnLOhn7+qW19bucrMt9IUK02TWDGmOaiVRIdKzZdIsLVFlG9p
G79mLvRzLi9HN87YNB6rVpu7ImZyyibKI8gN9CBbDYGijI/SQVFABb6pceEcQP3sQoKc4VSpNy/K
p7OozZUd/1ZmOi2T9o18NOjxhAhs2xKFdpQoUtjr+I8yfWcXBeEmCcivA9kZZHT1JpJoLSn+CI4g
i6lLvq0yfAuc6c2CtOZj8Vh3tfZiKYsUEbqxSncuBTWDMgkUN5NLPdCv8/RnZ0o5s2BWNUb4k1On
0x/0CEBFOaS79COdGG3TMK6tBGlpr/ePcRQki7pLt6IlW1pY40NZQnMH4GjvgTKS/vRJbFYTdA/t
XHJCDCliVLd2AT5kcjMkIpW5SfwKiqlWk7AKs94uRvQ1BpWUHgAgsjC/yyH/qCiuVhKRNdBP7aiB
qJ6SbrgIZgaYsZ3fuNsOGN+MI70n1HtNvaLeQ6NTpndEb3lk/mkNDQEFPwLMnvU2BPVLh1Zg0dj+
V1pld6GCcNVUzR9m5uNckp0M1q5Ixm8oUQBl6E6wr2oJz8Uv72IGfk7586BFjCaKXePry5FIiAXk
0VVV1XeveS9m5haDrXNqtNrSHDjmGIF9ztAby+RFYmRfTy3rnFVzWqY3D/YsJfZupuZQ7EXrps5X
Vm1dTS1/iyoUwpOVPquOgsX0UFgg/qksKEdKfVNlaaecErrHXER6J65iB32nFzPhzSp1bLwmg+Ls
vIaWg5IxGMXeAPTsG8G1d/tThp+COql7xSzCvCu28x34QhhSuXNCjRCHNA6GCira1FwK67MP6/ak
GxagWKcpUQ7FwzYLRx1+T5ge0hlHHkRcMYhZo7D60HwH1XCcbhAV0QsvOI6DJjk7lGMVELE0a29g
nl9JOo9KOkUmziKwAuRhSWC0iGv6k/sriVgMg2AmGDj6c0ZURQFUi7C+aP8hBjwUeDXBCGsHr9S2
HQpXZHgeIbXDV0RHqy5rxDJ9vlVDtq01bxNqE5KDOKQ5bNjeejIRFbUgI8jibeAKusBfdPLqMDoU
hoYfQrfmhfDeaIkgcKN/JN9Lnhlr/CL9celZA5mA3XQfCaxYpgiE14Zq91GebQ2lXzHZ3erWJoYx
fSnt+nvU1UAYhYmp2KOsRg/AsBbt6FFaCto6B/zRq6wNZoB0j98Zhqvg22J9G0/VhBpKuEyDWgBm
FhHfm8Ikohzl9Y4It/rSe3JPZDyeaddhAB9LglWNYRe0cBErG02NMedjov0yJRI8yyZwgi8knjCp
w11ED3IfRRldeZjheU4KRo71EznTe1spHO6S3mubyhs2yPfBYYllLrXVaKPRMesQ7CO6bYLqyNAZ
2ak/vKZGmXCCJpskIVVUs9VOTO4xs2qsgmn12sJBWAAT1ymhY/CV6iDTDIFeD1VCy363wUDPRkAZ
BfPz2Mfh3cqlwpD+WLSCH6m7CYy8C5NOAlnc7E3VA+NXqLeMORoqZ5SegH0I5cWNnDsdlEVal1NC
zFIHHzWifW8qndOwJAGVVwl8VuSjqDFEfoHwbaMLBgV9UBwwagd0RkDX4hozYasgsyqLh1DHqp6W
dLmTu08dFbDJsc8ivQ/H30x/t46VXEIHKsrsKY1HfR3owP97A9eUH39BYHkyBmLPm9KhR4dou2/q
b6q1YGaAk2rn0T4jje/R81P0Sa396rctnMRquKay/4VC693zk3olNZzbujDZMzo3XMTsRjClsRh1
7GDAzuCFsK6C2j5IyUVvzJiFlhJqIeR0wrZt0RtxfodUWbmXv8Xyman+JkX4RFivUe79QVZrRqyL
KeAqB2Mp1yk3auyttdox31LXu3q1hTrHi855TTqDr0ooaXRPLOazU3crMxKh28pZdkF6iyenWZQa
WS9UGosejXhQjjdcAtqiymEXZWlLp28kvmhSMBYBNy+qMfoa8vyr7/ZY+b57qrqFq0MEcqi8OJXB
dnQQ2ZX5Lypcj5ZrMhkdQ3HjD2OQjeujVjebz77DtJAb+H5hIVK+xDhz6Z6PMl/5gbmLx5TRyiiW
xCc/R8g2hXzCtIkWPWa4b9DuRV+P1ko3ybhxvtzRvqS1eWQG8a6sbFcVGVmf9jE1QvlCcMprJ0he
Si37lwGbYFXnJFWTIRWsuz76rTnTiRKq2tthT6iC8mgkhi3Ct94PWHLmSA/Cc4UWXhPmWiILmxuB
JUPVemvdaleQO95j3XIOmaYfaCIUEGZpt9Ehv/UOuRJxpr93BoGFgZGiqwnSld3mxnEwITdD/ezM
6XcPh6If75q2blWdEEhPHRYASFgPPj0T5NVvXes/51SzttHdjBp1rMZ8hHEes/1OpVvIR+567o7Z
bkwchMGPx/XM1NAAXdLFn0GlCIUEhHxURYOAVw2rsbHcFdxyfHdEEXUKQuA8EaAnBCN5YseDHQRz
F/f/GKhl6NXzHoCtB02jYUm5npd6SPs9Up+ipS5qJ6oh7SIr3iOEa9RtdDhI8t66VkRNYSOaLcIB
UiBsKG8IwwvhY0TR0vRmloF0yVUJPd6xFAvdihFMacS25iXYHWbc1ZKEDrJOzXHjQz6P6mKfmzba
Z6WTmjN6AKeKPauOZwXNa1aGLJ1etLRVVG4so4feU/RgT3RSzFuBM2JQhHQXqJi8Pm1WZsvFTuZh
feqG/L3CNZdXE5kLWfsdTe/agEgp+ahScWMuQ1wpIkdylnAOAygR+P0yJx/ohmn1Rm+ZS7QQ1Ziw
hMzZgrMwQDwlLOXbsbLdTcdwA7mBNtJGDPqHwmgb1MIT1Q8TnnNqd/5GthViQDM70g+OUf3Q/Z1o
y0MpDUnOMdxw6XaFcQy0bpOFsC6qsj+PuvmH7L3o5mRasgtHDOGVZ/2u3YwEE67kqx6Xv1As+3vG
UMEyAPgHERKNGL9Zg69G22qlaRExJdFkenWH9o3pnlbL9BVnhrmOQRptO1tHV9C6r3l74ESDNsOt
6b0FZri0TTfda/MoRk+LYG3q3s3UhncvlANDfbp/GEaKE3gbA9li1iC3Qzg883zzE9Qm8BHXrnfD
dW2pXx3ZkEzCGupS6KXEW/KRG/CWoG5mYZCDva+cFaDrVZgbd7sSX0ZCCoMEC0yXd3jFI4Dp6BE6
BztuCzTadIyX0mOySloHKnZoN9nwpHjVxdutOv4enjM1ZDqnm6pn92taJ1vPkiI2qxOn1vFUeCFr
rv4rGhYwTGerMHsZypqYYeVqjAQBLxRe66K36o1JbB+zUbSdbNyenV3SWGL2UEh84rjaMaqtbl3b
057C4Go2H+w0xrGdCwmYrQNwnCPmCHNVZFjOPIRkJt+qKvRr50QZ4XB5v7P99NH0ML84emivuWBf
+WWNRWVoiGLiXi4djT9Y8uiN5rnrmdgM3mngclwoclsWeIbWg8zOLq3km04wTMn4QQJDuNwtC5YA
YekvQYOWCr9IOBjNqkP0vLSa5KECEUav3AS/38wqjnFYcvGsJ2mxnamB+rF48CQOISh4UJPymwAN
zmXYHOoSeYrbUvMghmHgbzDzQe7AHTZ0CtPZTADRwksVIQp1OeOOU/zcd0Rw5QbGCKxDXtwbsOVu
5P7CZ2sBVDE/j5FfcOmm/UoobZelCvdt2h0H2vzcZgzVAlRtekvvdXKeJnY8UGowXgRW85WV+EdZ
wwhIUrXmKMuxRnDUNpH/ZZ1hXDtdzSQrWMpi+uyN7jfdaOTnDcTFoa2/3bZWOJYt9FlQ8+H5gK3n
vOfn3ZM0HhQrDHP58rMOh7vJwKvXAngtGZtKY5SXOmYsyRoy4JE6GtOs6fRo9go0vzC0m1vSxQM9
Xf+jpS3Jznrp0WjtMRu351QisYN6hsjqE3nBxREeG68wm62G36TLk4+YskyBN2dMg9daslUrAlkS
lzhzvcdlGHsr4Vq//rdPmTVhM/6PfUryRf/7PuV9biD+y//9U4W//ku3kv/t791K5y/qk1kRb+uC
0YPxj26lsP9iC2WGpAw6hJYgNPXveaqkzf8lDCzYLh0Mw+K/dEv/vVlp2X+5DnmqStd1ZRrzN/z3
qNdrnox+ntX/5fm/ZG16zUMW3X/7V8U48D8lqjr0T5EXWEI3FS0raf40M/9Ds9IKa5x53BLgOocW
XXS/Bdbs3ZuUHvnI2DD34+aCCUOeJMWjBqbKCTLUXFV+RIOME680RgZLw8Xuy2EnPKRnOmKt66QP
aOSJb/t51geRt7OSDsRTBu8aIiFHDdvb9nVqHGp4lOyzpPz5RFUtZ5PXnpG6fm8c2z+McF0WoDV4
uUR56VmSIkWod4LLKPdSb8Kv7fZLK+PL9CoznzX6jJrWOtDliqfQ0oN7UpsYhjocwsLyw3umC+1S
gnP3K++t0fqke4jzEb2PG3gzfdx/inGWMKEgAp35kXZvSZBbG1YPb7amhdhz4346oN1kBaQTMKU9
sXbpfiQvrSvDVTRxQLWTkZUDp8zVSVJcZkm6i7JpPFTdazpLgrEJ98duUP0xhOV/8GALNK2MT7nf
o0/Fr7cBcEFXSTMLnBBjkh+lx2Co1uRTRQVUNhrRkHKUT5z2k9n/ofYVeJwnpxn+dB7qR/rj6XM2
EaqgsVs7FQiIXptOXinlQ1W91SA7L2Zg1BciXbxFw3u06dw2YQAtwZjXfX9jZVlLmattlSXWUoWd
u3NyZk2gwhxnkczsjnSy3+yS4p2zsdyB1f50mWchHeeht/0CUPqsXA4CX6JP7+6Bbp1TDPr3nwfH
wNdUkI1WcTQ/WNbsneiSKwE41s1rm/DS19F3MX2j8kfo0RPZTrYAqx3/5HXlW+GOdTXAZMXRuE3u
qQsIKVG+Po9B5bRyxiqk90N+gKmZ6tzm7gWBbnxR+AxXXqGFO46Cw0uR04EbchCk67Yfu1tl2cE9
bomat4IzHebuYYIUhO6gjt5q0jmTokST6hvlSyjACyMbs4g+4Wlq8vNtYVuQW8KzqDIKG4O374A3
XR1qlSrCtEle3RWiDx+zaqp5F2yyhfzxlY5UejR8nDSG2X72SUhAYF5Cp5gfkLDwQPrcUa8Mj33V
APjL2rBGcAWdU2hdsFY9B4aWTXX9H57X83OzjyuoN+19agbSKOeHoZTYeXt8hiAXrhjufJLhzjgA
nF0j+tvoGf1R/8dDIBtAkzGAhp+Pfl745+fIUG8PmvO77cjPA8ACC3LyjvH8UJQIfUeF4Ux6tWlg
86m3SZRAws5kuLGCFJ66Rleh97T4jMzjszXBqEcJ5HHHyh9zCFdXeuzaVSZDeq28w89nOsvzrhFp
dNcR3nyNZndt6G5Gok1cnurafBaBhatlsovTz6d+HkoAdn97ylWYbNVUvU8OGeR4uugzKBIRF7gy
6X383IMUQTlmdS34CEeEUFbSRyvOGN1K1Vb64EVt+kBs0t8/kgnRYOQn6MsS0wBc+PllaE7pQ2vz
vbMid//2OSIizXUVTckSZkmBCkfCm3SHuezTtMReMcAwz1Z5p02/kFbWP0qzDfirMY7Hdk0ZNYqU
cYsPIPwfrw7/eHXMNedAK/ObTu74EGcYbY0Qjp0L9MmBEkFG+2wApofnMcgoUOw9pIyAlq2m4x5X
FU+H6WkK4eIRt3sqBfmzWFTKtRFnrOuq3yKqJbHFH4/dFIj3vHAJ70Ci/sS7JTYRQORDq48+1qQM
SKL4wE3EKoEeKNkEQsedngwl+Pqu3jVNPCIqYwQvBFarWXaUXjHxLAKImg9OOAd5K7oas3CQQY9X
RcfEm6BFOj2OgMLXtq7LuVnV3VOI8uFJusbe14r4+vOpwsgAVZsWQxoVhzs35f2fJjc8t20WnbWu
gmaIuGv18/SfLzhxKXa51z14lIKzzz88QrzMyQn654cID8VS4k1bWAkiMqp1Y9866hVzmLsKE6Q0
ooWjlDcZ6XZp+2xK+PNj7BYra8RkRggLI/xAwsvM6/cM50afTt6XruM9FyaGbZje4am0QDc0ddF8
Yr7OR+pG7InkeIjxFKjxiqmYp31jiB0IDKaESK5Wo2ahR50TlJquUdmiiwj7tMqEyf/Ph0IDIdTb
9a7Ay3q2XUeckbCHh1wYGGQaoFE/n7M5EJxzz+rWrJoc+uav+3kgC6RbKJdNKeohRxPUZ9Es5aCF
gNoozrEMcnwsOLPYtskwyTcs783tJ5YrNHV909hVRiR6gsccadWfvs+S48+ryEu75QgzCYpn9aHg
uD3pUTfdiGYlIlzKp59PCcI1aKHF2wTdAeIIdi5iz+qLBW2AAxmq6J/POW3bsKfjUZCKtICwnfR7
78pxS8ck3VdmmD5aWLYXXj2d47jXz0KVyaOVFoxz0PXvf57+PKRDFC8hP43bn6fhlOK+T/UTZvYX
CHzyLRVgB8KimDncPJ387JyOIr7P4jwMiAnQPOvbmLlFvsUmkWWF2GhBl7xFM02kNoLmErZ1/4Sz
42+fh+/jH8oMgdzP/0Ukar8k67A5lvWEMxhT7QO0t8UQQZQiljPiKtOYUirkEkyjg02ftMPWbdzw
rRG4ueiFX03kr3dB0qcuqxF6FMQM2zGRVeip8dDEIjnYeCC3udM4hC4zMDVwQXy3xsE17PbgO2SQ
ZVrtgi7TkYEVrD1Im4Ab+nAIf8oq4AXuQ8+rg5kHd1misfZ9QsqJ/fNWCexKEPZ5eiX6Sy0Gs3NA
S9jYFFw2UX7ldj/6g/dkh83VsyL9EyhwsVT5mD9UAxAeej7B0plfIBr3yfV7VI8ZUXImZdC67kJm
rHYN4CKfrsowP2Smm88Jb8payKHeQGIzngl/JjA+q2jbzHXhP58a89OfL/55tZzQd7NObLISLPxo
G/IKjs/blYxjdp5X+Tdd55+QtHX3bXGlQg7bdaNwtoYiVcBHv3KMGtO/tThjFioUeIs4wy7iRk4X
zavMvZFFp7gDBBQ6k3zTPPvaiib+M5gV7o0w+apNhKghQOdbFfRANsCi4TbcValN0ooN7sT2GF4a
8cz3bsUArDBtjrgqdaiifn9CN2pt7dKdzpOTeZu4SOSDYcK/ytPplVCruQAywguO3YDye5KfRR/d
OGXmKxDGDk75MSUaqa8fQVAlZL1Exnkg93E3IpIm/QILq6zBBeVUvBF2x4MZyO7YFXLcSCx2Nyr4
GOQQMad1fWjSxnzRwRaLtkzfkhnyXUOy4HYY33Rb0JVKBn2PB3aES6UQXzrElZDAG6ZNsWYpku9O
8SIjL/3UGxBTTb2vstJ8bHQAEzgAzV/GlDJO7P2PEhcTBhAoXCqN4geCd1CB9aG18Ix82uX21B/B
TMGQZ1aORzeMV9Bb130Z+69ZOtSYM6evogi4NL02f0apiYBe87XfGujRzig/kHd9CPMbO2Z35xt1
9wJc59LFP777eTqKiiZdOisb5i8J8bokjpGuelgYZBHt7ZYfEBsEVJkyUefYqeTJSZI/BHoBrc7q
7pErooMtkatLbHGRmq4qHty0qLetAsaSkW+4Y5DZHTPGhpvQG/JlUakLjpj24edhmj/SY24nLkRr
0dnga3SyC8jUWPZAXRkGYv4Np7D6Zhn8PWqR9uojsV/S+a5vUne8NSep8aw6YkmcjrUni1CMOo1P
sC6otaNsAxQqXqsejBGu8ZBP6S0vMuxLoek+u34qForUwg/DZEXU3fbbBPpuyS6ni7Ii6rEGxkU/
F7ST+A418zWxWyJLTVYHdutgFbvkY8YSwJDZ59HGS6LixRX6CxyN4bv2gnMXhUxHKlyKqYLcxIiR
kKLOkyuHNew9w3pRWeXwXRrRl6Rt89zpiM4DfN4HAxE2q0TZ0ZismCggQ/3oe1aUKDPdc45277EO
5TfxRvmHkbSEf1p5fvJgBc2yFDwnbv4BAFVf6ZU0DqzcOvS0fvfz+Zkrsg7c/rsPWOyixvOee5Vi
GjbjT4n4cdU5ocvSJ8DnC//7b5+vDQ+Dky0fiKpmftbTRo7GJPnEvvibEWZwI9B7F9QmZz8v+rCq
zHhp8hQ6dQHvPktt8VLRlds2eVWuf16l2+SuLI2l6OfVOkWw6ZCaBg2eLw50+eSJWrv8PLNphja6
Ch4TUZ26Nmt2FFbmsSqalMs0VYdEsvsEtmS8HwXOgasi2ZeSwHEVWPWOjDgDJG8oZi2/OOeypQHn
sonUL/UEkuCHyt63DIwW3Y/SPclIbO4i3P2M5vZB6RNZVHvNqQ0sTvo4KQ/Sa/UNWeMZEDP/F37l
/tv0gMXBVnzPXdJB8ixLz97gNidymsAsdHr2ponojNNYrirlJCfk/B3A55ozgk/QiO83ZIqYUcJN
fend2vuwYiI8vJEsAq5b9zYQ0frzuuXSw2ztMbzZgaBoHY2l5YbaOqCZeAxguR+1XKgNpDHxWIJB
XcY2UDXJaRorGxbW6kQOMCt9NYWvNgCmt8DU6V52snoMDHhghJq1x7CrjWPOH3RpFP4rxtPqYegJ
9bb9eQwQ1+a20RtxsjRgcaor1RGhabDXBjM8ulVtMvawSvLVWIADC6wDUlUGEzmmy7gr/BMT8HxX
V0ivU3Oql+gck7tZBdZ2yEnN+Hn681CD0iVJor4S85XcSXXrN1RcbNOfmURvFqoMMqnbXwFKZU8o
6tInMRL3wXno2pa0eUwEVYvRYYorvAuQxXLb+7Y4DlpnHOB5xDtt6uRDW7N2Y8Ia7zR9CFMv/Phd
yO7/cXUey40j2xb9IkTAmykJEnQyFOUnCKmkAhI+ASTc19+F6sGLeHfAuKruLlVRYOYxe6/9kfNO
/JbEWwReTa5fg4jfaGP3pyrL76TCESxIA9hCci1vdmAOO2BxlDr26EUVCvxIn+iJnaZ2TsKf5UGf
B3G/DEA8gw5+Vzy2Seg0wb2QBh2glzaQW2mvR1yRqth5QZluvby0oqXhTKvYaXHsp9/FZGkP2ZKO
z0bQ7/79ssLOgc3S2icTt7bbF8NnE+gf2BzbJy2z/Ms8UriTC5p/dk+NqMuT3QWRYca4/FNhDgf6
vGsw+YjwZlc9g2gguGFZsNF0vK2Xfy9sRB9HMKAnfrjpwWhJidGHfHjoLUc9mOv/c9HnRy4mVcI+
+LX/+wecpwVRnEm7/X//QLaB3Mne4zi2NHbBdvJoQVR6Im+kJtPVHPb/vvz3Mjfzg1twpGJLqJ7M
gKlZ6kAAdGpO9PWXMJOk0dic+YlzP3QEG5IANj1ltLDoGmLt9O/XKq1X96VmHf99pQDEPVkml9hA
PNbu33/w76UGjUMwHISk9ffQsL7FCCjOuufHF9x9Whuw18f98u+lwhfcovXFc9WjSTt3HWaqoiCe
btHREaJODlYvfVFlv4ZyjV2Qx/4JoQYyht5uQ75Dj1RJD2ARs/4w8mA65Sn+Zs5Se1sFer+3NY0P
cvyc60G55wNuhwPpOBt9VsPp34vJBBHI/Pq1CUsv7GskPMO8VKdhJQVhwCRsmncG57AnT0NZhulg
+ocgIIpgYAPem+honDov9pBbM7CdeQn/wTZOAciaxUw4jgMo9fwpr2LBjSfignZqxNbauT9xPVaH
kSz4NCbnOHBrsqxsgA2F7sAAxtQNh++Z26nbq6w5uQk6P3deoehasdH08d3UR+gapLlbSCMcGXMI
j0N+YjwnttT3oZwqk94LovqqZXdyxm06dox6iV9bJh53qNlTYhJr7wtdEQlBtok7eVW1ID4DJGB1
8952vTscste+r+pjRth3O83VGYMMswLn6tSVc5D5qqtGRAc32Aam41uXrhzqra3fo/b5RNfBgSm5
yDXPONpgFKi/BgrUyj0vtNChYEi5me6sZbHOlWdqp0ncOinTE3j9rUlDcYbc+x0kPRHzWhfyUfUO
UzelkVW4D3IKsjNGFIovywOi4q1GRJkAPmeotwD1BaSjrs7UXP89LXyWoCn7VfaGjSfdk83M+McX
Nu3HAIF5gCpy8ro1Ep4xLKaO6lGTXXv67wUrzaka+nAdxqMUndyNheBmsub8iDeKtA+2mw56jJ3Z
NS1EDfc9bfeWzIFC4iMPF011JygaC46uiQg65SZ7GVjvjo4F0va9b+b03Xb00ZoVDcgQ5Ba18dWZ
FvT2CTurqf3V4wT0kRZHTCuKI7QMTD7LOFytpj5YAhkwAWUGw/EdhPaXMWPagzTgqJkJWTX9MiAj
9K+MIZNDCuIBPFwKRQj5u9EBKHBRCSNbRgi14o6YQf17Ecbi7J0y+MNoZ6ele6Z/qBFthEwN8yxG
4OzOhjrEfhEclgGHkZvdO3j2ttWE3qH31L5u+wfpS5qoIbNuCPqsnVV5Pg9AzpsHHh1bnX7odYW2
xhbvLTb3K0TuEH7w6mK38z1pIWsE0FieA3yTHoGK+9zLmqtRD20oyMh5aBRSQdvYBwUzJXDyDuLY
eeRWERfbYWxc2wTy1i53qKZO+UIWtUfHyka+ovsIVsiv+Nbd3Digr85oGUVyMI0pZ8Lipkx3mLIv
mLgdadYXDZvNAkUeRjWBjvok8Nl0fwOnA6fU+Dtfmh+2n4swNjL2oJNXh7oEGZsLZo0uE2BE0jQN
2Y4VJEvsWpJogJZn03Cp4QGyItxx7Dz6wQjNwL/ztOVu9DHqKV/drFJlJ6/qWjhXmxQ51cbw2wA9
KUF0fUqcBuQvtMiPFWF0J1+8xz4r57YhtT2Ww4ETFjXI+lIyzSfZtMeYmtNmDPmZkDd+4pilMeES
8OSTgj6AGCur5NLo43iy/HS8JPCCfSGfS9i3LBy4LJCgufuWfLYW9ZlM+QuDZuPbAQyXHdMHxy2K
0CHgiQWK+WAY/d/Kr44Q94ZQDXl6sLKKH6yiuHUzysOKwDmDs+/NmxBg+M2TMaJZYDaLWFxLPqye
6buyffOGMdoLa2+OFrKJ3tJhm+AWTbPpnHVT/uijxt+U2fKcUvBsmS0HeQJPS0nvxe38fd85RgSa
09ruAez6r4I6amN68u8/EXJVFuCwMjJHrR64Z2W9Aj6eQmCWyDuReWaGsE6wqCwAdD7KHtEeBuRs
qFUZ7qj+pZK1JHHvSaYKmrebLDg6NYBUeganOD4yQSyZ4zV3i8L7KM096CbyUQh+znUejqKw3m0W
1Af0L8d2JIvG62Lx06IHHeArf2VttepPE+Bk/YIhwI5p4TQ6nVqY25F8ZrQb3pF+q31ol2JH4AXQ
DItaKkN2GdIZhEnfnZWLK6DWUXDCerjCjJzDogSVLaT/NkrsBzYzaJDm2clhkhBok7vzrP6uCZaX
th1/WseFt2Uvt6CzTvnQL/fs8iOzhKeS5dxVQ/aYpxm8AVxrhBUMzxIPmJYEB+7FGHckjZCFUWt2
e427n2FjYdRPyEfBoFdRQFe/azJTIVlvETgHc8aSz0UXS1OgHLSlzPt9WuWwq8onxzeanfQ8E3tc
kaxH17ZvR/gqsSCtaepeRVC6J0EqAj5GoleCVr4j+P91TcY4POx3c4UNsBcYb71FhQyCKs6Xs+M2
6saNtknX3xUa+Yb5MWhQUe/+M0PkaHAqIluIKDJ2EAnCYbrJjoUUG8/vkegcRACZcW24EPQCvk5h
JktkZV1xFEuHCE2BRfHcHFISy54gljfX77+WJtGBXSx12KMnhO2IlNFjqNWz/Kp11guag3nVE0io
J3t0OTtrJH+NbtJXE2phLDZUUB8XiJe/akH2qfjf3tAnKFpBvE+YK8R8TCjHEyJspCL229+5AXFv
QzdN+4nBfF7YxdVIHNKpCi/Ux5YQEaO6mcpA8K87J1359ikT051vt+rA3Ms8i/RttBQjYOLpiI8g
3gq4IyIfvHXEbY+YGvzG2Eppl9sGm4HDDijM+5GRhSw+LEadUUPCFzUP/WGF1eEjD4JghyucnEIs
kZDb2w83CB68hkpRyuRlkNVyqnuN2iL+S/wELVChv1t5ehEuPz1nKJOtsaD+b3hz1ugyJODrPFmc
0MGN5AEd4eMfefpPhnTCtA5efeZP2xp1bGhXRGfJ1BMR9pVXs4jdjTeBjhzvA5UiIKymnV3/k1E3
WOrWUEwbfIRtdZc1x5S2tTs4h2lymFdxyBApAWBwaBdUkf6BJd1vSQcvSp2arMh2GZBHRDJBG2at
HnXK86O6YencQQaGH7GxgmXniTHhp1YRdNcg5c/L5smbPBIPyRdCjxNJHUNnp9j0ZiShRqZr3cQw
fzPowMQTG3sn19zjXCNSMgW1VIFpJSMr8Bynzb7Ih/IwDe2mnAdzZ2XztMF2fLQpSbYL8r+NgEva
O0my9zr9gclvdqj17CIXheRf4nhtIVQRSwRUr/OCDfuSZywZCfGFcLhGQpgsyDYQDwa8gUFoJcAO
E1+5FFXwUQGMRZmIgiFxjtAFMj9wyAhNMHQmsLxxCkl23/ex8IHv6ohZpddiQRhQTqdQDxsvti8N
zNY94e+PtUVYBkOvrTLQLXm5e4r75m885gCDjeDSN+VbJRTE1bbNIvDDd4uJ0acbQPt5tf7eCFBd
nusxRPPiBwHbxcDWcul5f+/yKXlWirenQMma6KdsmCt2iUawq3Sbc6gzCSvo+idhdzF+0hfP0TVs
CjDs6CWzSMxgaMkpg8hGosV2GBDv9nPE4Do4SiJqEFu7J/9DA8x7VjqSJZ56wzeqjwmhyJEvmB4m
O7dG4VMhJOTxNT7GeqaUWrtfPYspA1y2CZYiwMYpb0WZV2fVYezxa9d7AL21T4DePPUMDTaGzNGe
+RPiZkFo0qTZQLdoV73cPGGcKc//Xrrqj9L4lJu4lNiwoWwTorwbhfsCn2ugPbjgunDCBW3Zjoiv
974n6iYvYHSAAn2vDX85+bHXHUZMuffszHFHtMk7wDDm3b0BC6vsIBIpF2YDjLcTXrmjVPiWiqrY
IadN75tBXaROHrLH2pIHvjkDFP0whlrt0cpLhJnsqOy+Vrse2MDGVBTPkniVZtdI+M6d58qdg3Kf
tMCS4X69IYJizxGqH0ggCjXN1c9ixm6DSbhQQPuzjkXZDX+sHhbJ2IaLieyLBwT3F0oWSSDywi9t
8dectVjlWHhyxWbBOioZJID/sGrZrv9n0r5h3Kld1cCHFol/10Ms1Jfqh3Qt42QTrXmdZh9IotI/
l9K4oHER5yEwP1UwSKrfjjZ+UCgU50wLRcrnXBXWFcqxcR/bM/fvFBCo295Zskz3TeWjQhPzn2Zy
ac8nUq/GbP5DEThd26CbroJl0bGO8cCiA56uNZDYBvIsJmhCsAs6gU3sAZVtHtok3bNm8q8Mfv1r
tlI3VZrDCjFKNs/d3haNiNBgtlscdXGIYFRhrK/l2bKWV+2bkiPjM8iaqiMYog4tfqgh9zHvQwbF
M+jEEGq4eL288Q7BhPnJoUAQMQH1mBbWPxMuOp2ZsWiC/g6Z3H4ho2rDyhBTeXxADkUEel4SYSMF
ypTxGSG0dnQ9rhmiS6STEcGJ39/UlifB7PPx3wuAb5pXhgr8Pu46l/Q+FQ0ZjjejJ/TZ/UJw4R8N
V7HDJk6or7FEO/1DAmUxhmPCQibYEHlMCHLX4St7ws2mnsrYQD/J5KEAeXlyu+TRTMbrtIDwMvp4
U6r5S2U5MdRl9uT6JLjGo5ZsB9MBqQOXeMKEuXHEsmf1+ilHC/d5SleXQf1wx0eEVsFxmbnGGJLY
tN6UHfCSLXHVTXWtqLcvrFy+00wOR+EW+zKvL57y+J0B8AymfQBDRBSHSTDQXFQhQ7Z5Q2A6a70Y
5GLDIFZJPzu672oe11h07z5xKOyKJDhqK//IR7Dh9NcAN+BGB1QSsr1ERFSP4Tg21NJDds+UBwC0
B6At036Ir5BMnZ5EBnGrL9qHvpSIuAdCSmVMrGiHG0MHGLF1TayRPnHfW+WDuEVH8doTvqoXLSFK
bax2PByXsfDHM7uJQ5dp4yk30pJKmWqsG6UH0e6ILDfCe0r9GePeGG14KqC1dzn+G+YkWDAyiycc
1JNUmh2ylQkTEzOaM3R8YqWzq2IFBrEo92Vpztuk1/3tOOjbwlohNksdVcwwt3r34c1mv/UltYjb
Qn1m5NyGrT+/unDFjjyjBhs4vPSti2LOI0DAMpBv9ERwWTFPfTMgZ0EIGAUzqLFgQO+74GGdK5ad
rGj2+JpMZjWgCgyx7zVvWxWV3C15dwvIg9LhJEP284CAaywbfDI+wX+HzdK9M3GMT+AIlarFuXLH
/aKbwNdxP3q+Y2yUVnOKCv2ePHTIBbGI8uGjziGkgbaSG9sfv6xMwaJW5F80KV6j5l4LJG4l8j4K
vXE2eQzONnbIkZ1t/mZx+mxmwCzW9K0SDvkxbidUwnyfCz581HbKB1DTouBdZyFsZxDfWsFprhvI
MEGT7fSGZp9U3YKGA+AFgo3XxPNTmL8M9LJiWZERFercsd8mNm/0vxcfjd6uFqyVTBvIoNM8Vpgb
tzSWtG5wCxGloUEEFqmN+Y8+wBlwpLfVp/5cD6iw4tk9sUTGGPtaK6QRvtswUMv1cbNC9h3XImez
3NnkS7E4Bxkw+R0tr6/Vh9yZfqpYHPKFP9ScZvOWfK2XEmboNh5YLss45PgjTC0/sf0VR42NAJVt
UG0ry/QRyekhtQp9P3qatrnFvk56AIeHzuQgcL2PFlJ+QiAzFN3ZDos3fyF/wNf69iBf/E7/G2t2
ZApzJiHC4sFoxX3dE1XTxvWj5XWPQNOjikm83frRkKBUlKP+Sl7mmmCKEczTPQxrphMpWjaGVs1M
qBJX20rnYAaX7i3w8VlSv/VD8FAgat0yOMFyvESB6F9HLFfbfgXgtom/n2/sOYSs3V07O+8YCjIQ
Xao6kOESQ+6BHuExNtjNK6gLfQzvrxMcCnBqO9YBn2lNal4VGMPedX4LH5F8PDMDbH09muiY6QP3
iTPgiCsNlxjZ4cbwl2oUAO3O1YG+om4GwJgc/cnpQvLZ4kuTGuAxiUhB2rS6mSpC7N/IPxC7WFuB
tHpKjl2TJY+rdlCKl8nxubhwnxOyi32VaLzAJrnMq+S2Qde0VRb8+rhK2j21VJQxORhqCxNcDk8D
HFyhLP2A7AqoGrFwoF5HGc72y+iD7BxdbE8kQkFiQuligW8f5VI/Kg+St8MB7hO8uJ3zjOwlrUCq
MjMWGdouxJZPXZoXzIJtvfwdPHxVOgbpSWd6bKH7nBpb2zft+Jkm6WewVP5twSZc+cEPaeQ2XCVQ
LYL+PMgyTlqGjIywzdAbGRYR4C446omQlwyRWqN8yKDRHJl+3NeLbXAdE+GLr7ODb0dR25SQAkfd
rTYWXe2O5G4zyb4KfQrwjnm4J2Cc9uDZLHMOtrmfwLuy9IBibgiNovntGuyyjES2ns8KkAkrR/2K
f9XVk8417DnG/GiTGIvmaIvKgxrP1cawdDB+p31768d83k9EFexy3CK4T8zqUPh1jOUZYzLykYs/
LEDmShd2R8dIBFRBF3b9eyo0iDft/DIo7VzWcrigOAmYXjQc/KR/b9q8YnMTILTqmVQ9IaM5Bvhf
66wwgBRkeYR8Jd2wxH7q2skKY3BRez1F97nmLCw95OH8ZCvzy7cRRZQaWoMSMzhmciOr5oPelH/K
8b43rO9e61IIaOqtT8zyKIXCbEE1NNQ06w6z9VO6zM/Yub3j3K6I3tw5DckQXKt5fkZiey4N40JR
gKO2Va8ooA+zpO0S1rMoze/K9IKTJYxqE2ttNJXJ0cMb1GTDV8bNCPCQ9kTH7exAftwnnn0cFGuP
0evfK8PlHORe38VDDK3L0zcUb6A2m7gDyazAnZgIn1xXEkFF/FgCBj/s/PY5yVyb/NSrDRV6b+rO
wRHE1junhZeqbCFs6+91e+fxM7c7goQ8Xfo71Id/4mQ6MOV2wnLWD816oxUL/pnhTuTqk00MYEC7
fmrrGSVILy4m45XQscSlBYy2nu4vfu3l+8nS3w1h1ndJV0WxOWRbZEBU31z8/nxGrMuVrO70Dm2F
dAOURXn/rq9qZZMibJyVuZNa02zHeDog5SVdrMgZxeix3DjLDO4ZPtOkf0yL4eIUGWnIEnE080+S
XDym5xN3j5Ww6WkFZaCCHZnnDOEbki9bMb3Pjroiz6d3aX+6Sbx2xLuq+t3VGuC+lnUoJNcHuPsT
yO67BsUdug032Vh2cESwivVV797qxGD3nTWfY+eSUuGwHs09/YNC8mi3Tr1KFK69cWSXudxVlv82
jZzOENm5OUbGUR3Sh8ZBYR5UhDGopd/4DNFx6upvqYVqfCYr65QD4WhtlewUwiu+PYLKRmIVdJ6t
qZZHh5U+lDJx8JfhAwRpRAr0l++y65l8TKFBCn5y0N7SPnAOtV3/cTSYw9O+aysWUZr2x8/IHDHi
Ce1Eye8U8+9WCAT2k09pkkl0JPkXYVI7+O1eJLLgjsCBB6Jrb7JNrmBVsX/1YZ71P2pYaORnSey4
3OuYBPGuBGnE5gkSIEOydRsfuu3yGZh8mnE88SH/GbpuwMG8Ugy0ZSuPEDGsvZ1YvyNnGd26AfTX
9m/BDOfCTv5YA/+p7vS3DgkWjyQbkyaF9Wl0yRf4VJtNf/qlQ6jAaGv/iUnqgJFFQNDn6MpndjMD
793wE/TlTXnICypNfVX8bTey1V+VoyAmOh4gEVe9G3YZiQJac9J9Le2yZWSTbDWt/9AC508+5I+o
0nFJLvpPXzsEuKlvr5+fyAIifQNHqRw8urc4xaaLATZZHtpOOyPTWL46hzPQJGkU1KvzYPd4jfBK
LmOpbTuHpPZuJA+wLvbsbt+bQUd4nVWX5HFS7mdpme9ICx4mgaV0KRrW5RLBqqcgy6WCAPjkkUzO
yEvJlh9SfSAqAG6d2yEgdY2vIgUUmA0ADUSK4F2vq0ergfYNzGqIGq2ZDoNOnWfZRCDN5Jbkonk2
OrhSgozGEZguUBPSnrLybb20CKf0AkH9i2eQJdGzn1iHfgGfkC7pc2mNAikBa5jZvWWyKC9u9iJm
JIJSg0piVfGVs+ouw03CfsK6c0iLgPhenGg28Gk6P44wAEW6oM17gaN0/qCFQSUiqqfGc1/tNXrX
UN2VUDG63/ZYmbZ3j8/iMPjvfMvzLPbD7D7ripiVBBptQ/+5z6D843zGn5bDPdn0AbZVLNOfmhi4
+Zg8+r5+YpH0PRa9YB1GOpHhV4wgquTNMdmvwsz61tzxIiT0Xc0RHxmDA2Vg6Mz7/L1uqLDgPlil
R96zlQDqNtsO3Qq38TpAMwGnbLumIxYEEpxR/0XSifgiLYtHqNUU4N6+0mwZTaN+S32UCkirY0bw
ZE/4jOuXmmlEDQCCzSUDJKNBuZzgqszS7FaP+sC+yucRWEl8i8emuDWngDgXgRe3w1zOwO8zc+xu
U3bxM34HCo0gvyP09qubMc2hteavUuiRznT02CrrvjTdR1lOxg4b/Hk9WyvbgELoYAnG4qNCRPjx
Zsj5Na0JzB0yRwjA1P7L6uprXJ8EaTDdTTCcZIZ3JbeHq9l8eonL4Zs3KMX9+S+aqG26PrlBiuN4
Xm75wGImJmoaNNzDiq4OHHL8rBgnoJHxbGkli/BJqQ37rEsFzZo05OoGxsML7eYDP8+BxkpuZ3M6
z+TKaIl9cO0aM2+Jw0/xWdE7BMZMXrStKgYc/C1nm42PozPEi0IwwQ423bN4eCGQgpCA7tolyRBB
gqL5aH8lxFpaRvgjVv6yuGheeO4is+OsZcu1JwuHI4KwVogsgGgS+ew5qJO0YfzE35sdeGTOqLpk
GJsTI3OvivTcaZ/0uW8OZQmxulXduTej0jH1P9SLDGbwTjtIk3kamqnnpa+JwQ4IQswUwROcj4QM
mHn74vnWxyQkKaSd2qhWRHEsxy33dHNGtxV2mZVeJBC8ql41RIt78nqHmSIfLiG9hcUxgG5Wovm5
MeY3Nn6R36eUHuv3hxAjPQZRvXVATfK3mVC3ke4ppipEukwXj25xcgtCgztPv7e76Q5LAzU4d+Rq
OyUHwiX6IvPuK6/+zfX8QoNNHGuaW6c2mBhuCnRDTJo2FNS08dIKNcv4i302MslbuZILeoCLzObL
cEaWbRlRAlkVNUbJUnQSe6WDXYLNgL20gacDVjhJLx5SvBCgj1ZkJzYB/NgTjL4NtEmypycctezE
q+4i+54pkDKf26wmd9ZeZ3AtUNNU1tOZzIdtHM9Ix2vYn0xEDoJ7YyO95kbxeoVf6W17Ai02khCO
WxrXwaOZAYTVketunW5+0Sq214VtHArcedxpK0SjyfTrOESO7m2ZYC3XZfL9UxIAikIu/jv2mWS9
iThnaoqMbOIEZQEaSyL4Xlr/vQG5v7fM5q02kJvny2Dcgbo/kPDzC8q6urNEDgR+fcGzxPSvWbeY
y3TSTJ1k95agYL13Iqh+3UNPf5qMFtq6enh0hjg76IVPLZ4272mSV9E8SnfvQhQgUb3EBGURg5u2
KtQQ57zEpmlG07wE/32JiEGgNALyQnTsRaL3jGx6FMzfsM3RwUJjybj73D5+bSjatRQX1KTGC8rW
IuKD16MlwEj2L1W2nz97RS3MliWItCV2kMAoN/S8+lwhss4svpgt2EcapBp0kqBhCAQ3C41E0aZr
Np4k+nJp3SYSqRFvS8kSm48l+hAUDjPtMHQLAmrnsQXn1nZR1/rQXWvQIPbo5oTSPGfthBkADKpP
cJWRC+y8OIuC5pF2LjmIXudBS4dTJ+bLOJBmXsVQElPp/fYugh2r0/WLN6lXICOrQe5xsRI7dGf6
Y/QIApH8IeBTRZzRq1PwKSkVDnSN4hBCJ2qIwHwssAPOE3v3GnV/CmWBJ5Uri4TnBzuNT1Ohf+Gr
77fuIj8aKGaMmEqIIR3YI5AbecVSUQ+u7pC0mxlGEMBh9J8A2qqwbovdWmCknf4VV95j2032RpQO
ocztasfoLY/AyOCTU/yXyBH88zmmgbxsh9PU+c9uW4SlCWatTp7QbPNfTcG34kZBjpOymBzAmWmV
u59Mp2NRJO5BuvP+oqKppao2dlYDwB7NkgtuZteaE/dMct2BUPFN4KFQH5v+lk09/zpEx9Jv20Oz
fBOEdsV8DRSywlYnWGRDZfDHIdgnaRlHQBfaA+xwK2TEJBffOHpEx1k2moFhuZp6WT/ZnZmfYAdC
y/5xgqnfwYtO8d9ssyEHfILjiZ8zUyWPjor5BwPDcDJopNMAaHOP0Vu0GjQr67Vm7WUZPUAQEo84
F+hA+JPL/jJ08sl1UxyT5bFkPm5D79o2E42/rmVsRNnlhFnMHjyIjUfCzNzPxfjuevGdVu+VjtxB
xsG3P8AJIM+V5k+/WIieiK900CXF74NhkpuCI5IkoHuEkpB2vfl3dh7xrkU5hIpkIgA7XbkVQ/Zj
GiUTtvyNb/8E6+Gp4JSSo1kRAqFfUiauW8ciHIKM7YPl6IQNdvlhTMUTus1kVycAOFRMrrQ9kk/U
qyNmrI4xf4ZrILXp3CkVDKnx1XzMe3z4/gwdWfJAm0TiEdq8MesHqYr00vbBW0fIMuNrdXFGzd+Q
uHDH7XSR2vgSjynp4LP1aUMn4sMJV8Oe8y1ieEwk5dqXwyyQMebZLkcp6IFo3g79pS3kAzU1QqQn
Dbz0jC0FahAjWUIc//gDS1V3eM8cjGtl0t4nSt7NDhMbB45I4vfIsta3133XCvysFIutGGm265I1
wSw2JQgt2FGfre08Jonxt5icTZX6P0nV8KYZxs03i4c+cKu9uUY1WRkwldZ7w2NqbCYSAmvAr5Mb
fNcskib84jhjx3pnrFA8+n8AR1g5K231S5TqfrT0v7xdazQTlkxAqpnF7jCYAxAvdJ7QSHsxkHKS
/YyiqA6l4d0oBsilqU4e8TBZyhLXKBwkGskMtsDYGzZYWZcGvLOKKEn+IvKnPDNNlEeTtiPPC7Yq
uIMsx5kp2sdMWo+IIomSfEcC+bdRxg3KCMTgGlYKetoMCdqIJh0tPyw+luZ1P/HemWeJY4GOn3PP
QW9mZdp3wuqKhYmfbE0wDJmrfc9tO+CdZoPnV+CAUaLN7gStpoi7UHbO/VJN0ID2rd/hAAhchJ3p
n0yXpECkqMFirtu2LB99Nf9In2hZlmtPJuKP1rxWFoMLPNX7MWYnQKTpIwFUcZHcvLp5BEbY7RDt
bhtw1n3r/tRrgRizEg0rnXeX4voL5Sglp4ufsbozO3TiVeN9V83DjHmqm4zz3AfveINLdlUmT+rw
lNY6WSAlkVmutleL84JXlwFYFYcWqfCNAJlsJn9BifTUumgtECyg6YFHbUCYaNpb7tgolr1djj0L
mw9CmB6Hl+8h4Eq1XysV1R6CAEEBMQvdqctPQ68eayw14dA0tFwTjJrcJuYhHp8LWHrMNoHXJpKy
gEHxL9Kyu15Nl8UzPyENhBn/IfU+fsOB1M/ExAMan4IVpF1h320qanTmE9Av8dAnYBAPKN0ZdlKB
JTbTop5SEFkaDDzGuhLdX4T+/3X2wduvyw5iIuONpfkuxJybk07OnQowTE14oje1Aapw8T6mcdm1
AnEZ/cFHG6TP2ohx0MEjNGOMioL1q5The2+qr9IOXuUE2qXQ6rPZSQ7L9WMifSbLszHpMEXJk4wb
ON1DUYIoTxEketlm0pDbOJL9lOfbP3GjfxCIZm+pWQCFs27TNOtCx0dz5JDbVkFe1ib8sk290ICB
v1rsa2LzJ2JOJbaqnBltGsstJV8dzNtvDsCQFRvwTbcpQRgLMDCktTfr2JBw8V+zfcFFfCsn/bkc
xZtgjuByZOpp9Yp3mX2+/Znlc/cwazl3Axyaoo7/ACZ4qtELAMhrTf44/C36V37/OULZd0WQ180o
tqnmG3S9kZb5OLJ77EiLREQp2NNqEmwiWhdUwqJE4WCefKJXw7X1O0iM5WjH9JubKOM0+3+6Rnuz
XNtDFTWteYUO8/2MwVOwtueQZ7J0uCXN+GRjmGAUmzHNLrOHkmeNCSn5bUIfQ61kFOk3A2NYYu1M
99Uat43eApctMIIEIv7m8gqw784gFm1QkR4PvL+0US51EniaNhpS5MTugK3dpeuqZP8x0dqbToL0
xpvivWul/OibAasX5DhRa2/2Q+m2v7SuqMNbgFSxekzd5NqkiYJhxfRLEV9Kp0u+BGH0W1bLiqvC
szAf53unfQma5JPIBK4nsfPS4gWtJDxcur2ENyNKJXMWBydWT7rKWE9RumQ/ymCmh+4l33XKYmwT
hOVAEZXkk7XtdbIJTFOV5Pg4L4q2Zpu1SIM5MQcnwFadds8SM3qG21uHL8gHCa0HvJ58m/BEIh0p
/3rpobI5YOwXQ0d0TV52Lsc/tuwIPEGR7NooPGfYenzwp6e01+nFaKXD2KYZ7e0biWaFx7DelMlP
5RVPFFiGicDGVi7riZZZzmLsS6KIw5HrcmMiJSrXqVju2s+FnX1MNtogEi82JjDJs4sxGc0RQHA1
5ieQOmzL7MgyDSS26f/YOq/dyJG0277QIUAGg+42vZdJmZJuCFl674J8+n8xu+f0oDFAIaGUKUkp
ms/svTYyc9brS8kmhhGbcDYVqWs2Bw79EFlU6DSPMA/JtCNqLFHJHxd2MF70Y57YHAG+dlfqCI2o
c//okECoIzKNYdKQb5gL+4gvv8AS0pw6qc9Bzs4D8eKwsP2+X7k6N69CD46iSv7ojfEUj/HJQwxQ
Jna3sXUm7eA8KAYplsaGc61vr93UgW0avD/uShLPkZpgaBMyrSdZT2yVSDDM5cHI3KdyoEaSlrE0
sRuWuKhE1QHc6vUtel3OVtW/NjnMZbC+aGsQLvTJI+jARyOWFGIIEfNR+mdLEyus9W+dRqhb334N
BXVzhttwzhc4NmWYbYqGUXVdc43udO2cdKpZ058vDIKWieEQBz8gIiegaIKGZKxlnAMCG0hfIJLp
p4tz5C2EUqvIemBI1C1wee4L5m3TFLyOKrsg90RtGaNXjvkbQt1bjQX0t77IQEeRJrORJdAn5XSA
4ESoliGEyA4VDSoRBAAxLrKI2HA7A0udE7WUzleSgmz21Ma0pNGAjohz3YlrHJ/THcw22jGpXNmZ
cUZG0iAiM/yVR4KVYhO5GsbIQes3buPW2ClZmyunS6B8muEhbDgHY7iG3RzVgFKPMXfykQTaNZTe
A76Odg0HmNA6LLGyTE8xZkYqvtSeke9UAEe6YdY+wnrKI7UKBcdMETXwSYp5Om2ePKlNK1IRwFLX
NYAHEZxtm411C0MjnWO/Gr88z98qnUgQsSmcLb1FXJY13AaIogS6CmM68Ct7O44etaM5ASKuQQqC
MVhV6fA1Meg7OX4BiVLVkAZ7ix42+8lnj8XoqGDF3qpfxSU/cG+YW83Jkr1T1WoFs0SypgKJJaqZ
TWXQdWi5F2+sPPgYM6KIsZXr3HFcpFxRw1EJaRap5ikuruOMjxQgS5mmcsp2w5EINSQ3WvnAlQWN
a+Csy0Z3oY2iLm/sGnxfzjUqZJRAW39KsvhP3ugWPhHj1OoMA6wPp9KJyuoDzmnrKQzLF85vequa
G23GgjFGT1VHo7oqu5SLWLvvWWusubdVK+09T+AO+Mb4kDoJQy8I5kaRokL1zRVd0zscArYliRoX
tjW5x4Cx/wLB7V1A9G/DdLAQRDGGoj3oE7O2OYvQtR5t3KTsZbMfI9I/zRFFrzFqsCuyK/zUIxOQ
z2lyf/3JSZcFB/LaWptubhywgSRLVwlviywB/1T/5XR6d0CC+eq1HrEKVo8WIU/nI5s8NqmQ+iHX
caMX9vjAMI3fMKxxXReI7xmCdGw+4IkSW9E11SJBHtAp1THKj87u+MdJNee+MX4jr6suro1BQ/qu
WJqDRhAQod/EJIiKcMXoqvlBfhfaqHdNg2wFOSuo0/rKX6ZbtZiCXHlvcSo/DL5XP9Rx0h1knDw2
1oC+N64WdufwwvcfpQUybrxjHLTNx+5LCYTtJl66Y8Vmh+F2/IHvHOGNqynyQzV9KQSDysTwX/SM
eZTJumod5s470LYdzqT3mMJrk8U4YAy/0neGNb5W2UDxirKdA6H97b2rCjQCV93gvak1/w6e505H
R4ediOKt533kuJwKG32qL+x2JVzj2yu/o2wCZj4gnW4Kbii5PjMUMsJV7dp7SXPk5qR+f2k1Bgsb
IH1QcEwKdW/SnsJGRjkhZEMjhuovRJS06odGcj/3d4o8o71wnENp1ttHLYLvnIn8ZuXZ5WNAJyzK
LyJYq0Xo7aDUhlsvhXGf6sDc9Ch2VzhWbKsDRUN7gA82XGGkXFXRAEEzm9KNLv5IYWLe09kdjUHw
4SjjLOLs0I7+cAbQm2Ftx8XYtsYTljt7MVj8heuM/eVkeJuSHspgh+U4tE5mjmdtJKAADxDEi9T+
qqrusW0Jb1LkmwinWUdUNejdSNbQJpJIEttgSN2CGXXwRwsDymYCBlGRr4Oza9NgvWP/wig3sn5D
Of0OUtgHELZrquXpmBHLuyA01l3FDoVZTtzK1nOSk2QnhjO2FhEihrT7dFN4tB22zSWLKzZwvVc9
sC5HO6ENPjf56cw3MuYl6KOvY78llrLdEO3LpKM2l3SWE5NfsQ0SJpUG3JoF62820lqGIB6h/mLM
2lNkRXdgNECZVy5gdv3HZwFV21QEgbSWNfM0tprJJvfKqyqt+hjLlxGHmJb3/Z0zuMmGXhj09HRA
R/BBfP2vSuqnzicoIcy5/48oaNvqnMceR2OB3wGNWUf05GoiQbxw03HDkgAwEq6heMygZRZ4BgzO
o77iIg5UCNESjVtjtE9a7118IK1icl5Y6E/bQmMoz3p1MxKsFcQqJR4KRm8SfZOgiGQh3bMSeG2F
y/DZtteoyYnyZJrROuiX8FK7azOJCAZqwrNAkb9N/fE9gCa1LCGNpTq3jMrGPhTOYZnD3GES696z
H+EHaffC5XxFV7O0MyLiwCXtdVX8qDZ70C092lvatNFmflmEdqzqmaVl5fhauDhdCa4ntSrHsNmX
v1lXNauhQGltDcM57YMzrAeHqLDoyQZgnYvnFCfpY1Q/SN/Ce4N/htrY+kKuhXjLusTD1iJSh4QC
TnNjV0FyZdvZXdD+YsdOkrWLtW3JlaFcjsVz3WarbEITZnBp5wZMzK3IdJONImGbsmnusxCfbD+E
z7mV7jytYjfUBHKBtxjLSjBNMEQf/RGtNhg8xnk9W5fWIKk8d48TrgDCYYp+RgIN/kPeqpz6sjsV
k7j3UnirKN6/R1P7tbSQ02QCCmlzVJCVQ0diuleWNNC6Sb3kBrecau+9qMBpiwTAs2GKa42ZOaK7
XWKuj06s4upNC/h6VbIjMqK31tFfMYQfXZZ1eLeWTp4eEFbFS5dh2SrJCgWGN5onKORhJvOWgEv8
UBlEMI+P1O07N47OUVNcTPYJ8HgDlEzVU6+PTKQgunEn9DF58ddPXf+n95xlZ/UaPWeATZG+boKx
MlmEzAZkuedN8yq7aiTRcY6W77sV5uBv7VIT+ErqtgsgyDiUKMH2gzr7SXjxwZXu2CCzv8ymej3m
XFUGl3i9scJJ7hOziYVBQ7KS1ci1ZTn2q9EaGujOOdPK0d01hXWf1uGbbfaXwX0hb519B1ffhWTL
gBVXvNuFekyiH6od5KlCzbJOgBtVbj1EtWSUaVo/gRGYUPoOLkY25E8Rc0QNrNhkgvpXfyKfDsM4
CeCImNjVS2PSJLvBKmi8VWJOd6AbzxROz3qWsWNH+BhAD8/j6pIIgZeLlyTuGASmcGjtkALaYdtR
d9BRA6TjE6TcJqw55ZnNh6CaUoI716MSP8NgPzFtg8SXbgaCGZbpgFY8GfIvUNsn1K5Y3JmIjMA2
jMblWLRWKGdtlH/5SfTkTjVc3VfCpkObKeVUnhiopEw3pmfC5OG6HzfPMQL6VZhPNYtLajVG/PZW
tfRhIiPmqdD0aoEEMDy4xbhqVfCRCrNbId4YgBQFIJcsWNp9P24H1tlcjb21jY5twfTzrqsQkGaJ
v/HlnCKLB7L4mv+Zimuj672nDjOnCnG6oUj0bMasQ0qnv6ay+0R5WEL3aUFdUNGPPkAZB2NXbhCI
2RMObJF0solnXFcQwpayaonYRMz0EIsJ7+hv3Ii/WDPoiBcM65GcqWqvaBBVeYgQ0t6PtW6sWbSh
mRt2aY9JwQZAtnA4Cl0r/p06jq2OF26dNcajyNhP6xHanRB3/FSa1tqvi4iFDGdBoqGTzmfT9WDR
F6mmOsks1TatJDo3U/5LmDFEu30sBK2J7WT+tNuD9xO5XXjAUcaFLRXoYdwxAgBoZPP/GJDelzvX
cDZ1U4bkh3h+65+nTlU9CnN6RCPcLf/5KW6fWvVHckAw2xR2cZhi766Jg3FTzz+SrNviQLZ2frg9
bfx0YPOd8XMV57SZQwFu/0MB1YC4cr9YMYHBQd6kfz8EMCBMYxb6lkSv4L62+YAuMBULrjy3r729
GreHf36sf73vr9/5f33O7bf857P/16fc3lej/MeJOr/w//qc28/wr+/8X5/917f+18dv/8U/3/q/
Pv1/fYf/9T72Cvw8ttHa20qTm39/Ch7jbHd7J4oKZHX/fFzELh6p2/PbDyXZIk5cRv/zi93eysgM
/fu3xTsbNyA4/3PY/dfX//Wl//rVbk/12zf56/8f1ET2/Pz1f/2ao7mGNLJIAxuQRj/smKvd6YNR
g6Cgfc/i6DmAfbXNBIJ0q0X9LqKEJCX/3tXGbotr4YXNeUqf6e660tWAML13mKiWNYohVtSoKIzf
hAkoDTyqo6n200NMbzVJt1mGDDBDI8JWPrHJROFsmf1s7nXxjGOyZcNydHSLNDhglAu63sVIr7gz
9YKqpVh5beduE9nKXZGzekCqjExAKSR0/E/N7I+qko9BRb9EqrF1jJ2fsFXJhR3CKwX1xagjSqwh
rBftEKzqIXlNGqqGrB2+E6EZJ2cggSiYWlTrBD0E383YmhumNc3KTBt3LfA1b6Xnrj3yql8hT9H+
6/WBu4x5Hh3/VzVDe/gImLgdU6+ANWB80aZ2/fCJ+o/B3Fjc1Z5s9mGfx1sPwyEWh+KrZx9sdmO4
AyjJCqbvq4tlDBsEMNY64PyFNHaPo7qEB8ouKnGHYINzi1qlbT7tmpO2xbS7NM1ugMjSnusS4Jxb
70ms0lZ9Pssu+qBD/27tjGZWRYQDnmDLkWsS7b21YeEM47svatsuNxVZU8u+sdVs3MfH6FB3EbwH
/3LyXpmqjYA2xGeQpCBNCzYMMM8WnmD8bqt4WAbpu1eyoOoEmw3WNExGqasJ8CATqo/h9AJBq8Gx
btzU/FGTXEWtU1ynLr2k4fDLPiB6TpGnrEawaRR/xpdvoupvhx63g/5Sj3eBZ7fLMMQK6htE7pnl
faVCDHkJ41jWoxD9o/sOqtgyLpz+FJGWTZ0TIpFhdRw5bJM7zJ+9Qaean3rSRTe67r3jYfyupPab
2aS/A5k7Vg6KUMtRrAjMwVqZvrGVOLR4IXoNGb7YVMjD9S5g6VZRDrfwh1adXZjMgDiyDAEPnyHE
l87O8VDGwG8TQk4c1JaWxUB+SNgkI2g3kGEQjRwwxOO4uiit7DE3yk+wcXtypT4h3vZrSPkbVpuf
RmGJXR1r3tKISr687OjrmbpOHSNcz71qoeuuBhSWa5+ppOXQCkYpQNxqAt2Jf8VdjhXRpulUiVXV
0nIXca3tYOnOCQ2eOGoJ/2sb1w1JN/PmpaNN1JKdPmQvNMCvLSisveO/ss4EV4QyY+EPwaUpgern
PoATXTMfopDCRU453jul4U7GSXa0oOqHLPoLBfeibGPvpJXZoze04QaCG+4dGBNB/Y5nTGEa67ZF
1xl3lh19y8Zqd1gcgeXaME0c38dOMrLQCXlxoQV9BTbXXmdwngJDFuwuJ4igJplQGcEpykox+J0m
m+6nYsq0zor6xVGMupQuXvAE8crXX7hgQXFE6ES0HdgANIS+my2detyVYagdek8eJmoV0tn8dVGi
q9fgkL2KfZKxfBghFK8jdGBthxCAvVK3Y2OwiBJOWRXIX8Ntd6gSugVmmvzIn5PXQ3M2foMuIG0Z
o7CviB3jTycJc3fo2lf0G+cx6CYEl1g7Urxo8YTkTciBAGeGKFqdPbGHfuX2TZaU4uqGEJavjdj8
Rt8ew7ksqbDXmtOpbkjcrDFGLkdmPVbiEjXuBiWjvYGxryz2GVKmpUGHrOvqGBRvotCfO0RxbTXb
ZRE2C58SPIm0LVDku6QLv3sguNBr9XqddONp7D1eAYbqum09oyRfM56uEHWF7aJ2u7tK1K9N47F0
HwER6Gy+t5q0i2WMSCkT+tZU/Z4GUJ0tNXIxX3ONILQvBTfsAa4ZNoBmre3UZR9amxYnGtJn27Ye
u6GkRWAIvQjWiGBSeAuc8FaAxMltEm45ifXQEzsva7Uzw4T1io7/g+2Qd0Q+ua6ZG28tS9aL8kMP
/INVMp6fgaVmMcGg1aKnuhw2sECsdamKAOEQkyFiZJaM7q+9l74Ivw0X5G/C7U2QrmQt6lDdee4Z
cSDpQg03dP1HVIlgp4z6OU/Tky1RvlrsRCc1fEjnPrbFhBiUfcwEjtHOsnTRa6R0Gx2zo3Sej6W1
sTY6IlXiMvbWoV4jDRh2tcYav9GZeOdoFqxMbao6U4c5iodDHZW2pa0TQ+K7yYcfx7DvUIiTIIs+
PWKJzR/ipTTALcnYjZcc5jbybTa6hKgiKcRcWjZH+o8HUg/uOR6WViq1a613OyvbjEGjLpFdFRit
22jpst4ZDX2TaNmsCaZVrly88k2VcNuU2lrTXGeZ5C9aEL0Caxi2oUMWzMoZ5UsuCIUoQf9vAJ4w
99fiB2Vb1o6MvU0ekssqNZxgDLJWlUGj/VgLPT9qQXsk+emXHZaFiIsfo3DM97eww9NjZx37Pbec
SDmR0zrAQiSMZI8+u7qw0L1n2biw6vKtq1P34HQzx5qKpRWzhls9ew43MCztsD7yP8wqvnnbWbmK
G2mGOISe0WdIj0+E5a1DwGJwlzPargpSI9CFkdCYk77dso0QdgcFsV0FrFJZXxIQhsm4D/Y+lPqF
XyEIAfWFmnwI7QcWZKZlPg/CY10QT9Y+ait365ZMOsjTiFgcs0lpdeawqe5Yd3mKcFXXdki0RobB
6dIRlr0vo4FFlSKNLU8fYSR+2SbXeTv8Viz0d3LInpFGEjoxkdOdRM3TaIhw3e7q0XWPTj/AytXA
QUgfkYzMfpywOtWj/Yg10diE41hTD55qTK5nOWI01pso2QQmugO4SeTNlCWLkkWlLFRwk7WOkdpY
AXqWEqywSbw9xxallSkOVo4DYtAZX3xlbLWDfLyybWGxENmfU8RIqJ6YAkuTWMZKHx+SKD2l8im0
kc642kazTX05sDInbYZNBYRVjCPuh1Z0dxyQV9gI802GLt+OsDOSPBEpLOOaak9E6aX7zipSVrHG
K+ZFq47YD8mGJEyLFaumJYfOGu6QKpgLz2cJrGpo+YT4qBXzlDnF2efqnni/UIMI4DN8CKUGiYOU
+sw3U2Z1ZU//Cc7DZbOAKJNyJNEhSvUBiYB5tRm5/3JAs15qymhX2BJ9CPvWwOrEzhPhHyFfejt+
Ee0VGTajtKG4D2UCwM9iqU8M8ptfhyeC5+/NYGQCZClK9Tm63PuETlgvUi8ajrFHIR2g9YnG6i30
ppPWmfCyicKEv4aALytWlo84qYoYOKqchIBBW06D894K8VYV/Zs+YUOyLZIDo0jbsf1GfVVRYXKA
b5KKwZQsseHqMyZLrIQ5UkPOoSpguy20Lfgxc+11Nsvairuwno6gsb10A0Cw3TpCPTBssuiqUyDm
afKSTtgkuR4yNmXxbXYxvJfEJMqgzM92iqZYNBZmKSD2JKGTs/PQF5BHUnc5+cIn6QG3Vf9Jbm2M
+c/eZ+koD7bdM7ZSbnWXwDJi79vJpwngJ6abxjp0oReu0YP8hEZjI19wyer2IoTyUhFo5GfYBQMW
xQMl3oYD/5AQP4NOlpkCx25rkesWlJu8Q6CHbIgErCDwH7rac499oSMX85LmI9WareeG2guRa9uy
tUxULkN/JZi2vqMG2ZdEz14xrkb3rhmdDW63hU+AFdb5AX2G3vwQJ/+H7Wz1FswMtAzqzLYRqVwZ
JuO12wMjEH0HrOSg25IZeIzymSAK8SwjPEGObDUuBbH5XJTF30+70OiPoPsYtmN/xXQW62ciYfrX
yuVAsd3XUqngnNuKzi9hRx/o+rRHBlw+uKHHSrl3NCzGPGXYVhJlNZUYUCKgP/P7yvkBqQJh525s
0uzy9PbQov5boVpiaP7/3wfKkozQxBjZ9v3n8+qsajAA6PcGJ9ymh897bZJYR+PSfxpMNDBvWeNe
1dV4J7XWupp25KxEFH7URk+obVoNyOZ0MsPntzyVv/Gn0vf/en9X2gcSFhDMEgg4gdF7gbog1yN7
j40Pxvil7uZ8cdSTO2P+aBMN7rK0dOaNgVOtcHvQGTtmeCkQwRy72eE2P1OFw+7K154FM0Du5nSS
eN2dhzKt3ksZ+W8DMnRgsqZ7oLIMXvKhxT+v+eAxjGYT1CrZ3T5NJeshqqu3iRXxzgsqG8Ng5G34
Xj59dpWc/FICZqKMG/Fw7D2jcs4B48u1Btbj2kmdsotcgvc5FqFmSvACDPrJcjCLa/MfxfI9cgjm
h6jN5NqcKOA7nB394DRXKw+Dq9/89cTW8/ZaIvbC/5IQOQRaYNkUjjwOvp8ehwDhS5cQ+GRqYbzK
w+bBMiK5qxyjeg4q+ULC7Xhp5mdRgjet8l3jdPsgIGKABzXDM+5BctdmQQQHSLFQV7p7TGvVb3Pd
Te4qotPXTi9JU0pRI0cNm0BwQXSOEdvEJBL3jmerxxz7Gt2tY+PhL21afhdVSjV91zhtKjX9Kts5
EtI1fJl0ntB3q3cm/S2CVrPC34OTdgQ6xx2QgmOqSo90TobKGBh7BpWJg3gsR2tu2u2OK2F2NO0K
lYPhVHtfUwlB7PSKWkX76A+D84DVxHkAjrCSFnfBPueUr2qnfymIdTWjznkDh+5sHFeM29vT3EDJ
zbXykGHgQQMlmscuYQ1BqkF8uD1F9+ptu7H/LsL6NUgT4NOmyWqk0OgdUmU8pWFa0nUg8Gx8tgsJ
x4uR61xBsjvB3P5JR2rKD9z84pv1j1Mgx+3omI9gc/1jVHckObfYrLlc1RdnfsjssL5M7gDr3cHl
cvuATV6YgWaGj0CiOMqQXe3QKzK/y3GVgNlY3yLB+t4kH0atWzAqp8yYKFv6/EGkLjbMMqskyB7e
jIbwriYkNSFG4RIXVfkQhiTsWlBJwZS7lJamdgQhOTdgbgHMVzx3RMt9dFWFBpzq68yMytoXdXyf
QtVb09uXx6Iox4tH6M7Kw5dJTevlrKMif10VMl8HXYRxgfskYjtIKIs04v6dGXr4WGR9xp/OKz/p
lD9EZLT3wvS4EqYjd8UKgoSbJea96z1kdZE83h6UGVt732Up28TIP72oPNwe2CCUB8KCyoPLMoCx
x4bG256zh8JLQ0weg+GoJz/MpLlhO3aKSfBxksDfjyADTw2/EGBcd2GD+jwLt/QR02SbCF7XiEsu
p7ljPLDSMFg+++zfWYPRTxAKieX4TqUEVFQmm0q7/bIR+b4YKaFCVFOsHShrdODOW8MLzGerzw2O
TstA+SppD1Q7bbUihXEVK3Eii/ZPcsv08Br3xVXI6gscifcZx3ZqA5mDDIJEgLReAtCFfp40L9wx
mhLHQeo6I5ba39vw5I4+IWPsWXAldc20NQKug7mDPJk/ZPFpJBJdeun/8Mtf8wg8ds12nKS48O72
AJXujTOeLrOztQfkLNai9zP7e3gtR6VwUiLOrADGPIwFbgQK/SWTZmcvPas94+mjO6qVfdWhDS5M
lRgA6drqWM4PfPmxVeLVrcrgufRcb2NpI4K4cNCesH2Sbks33s8XZY+I7NLU05faK+WBVL9jPeZf
DTmXF5zUkVhhEVcUC5QtwaQuml4OD1wgxS6pWhOrazC8ZWn1oKCXr1iwAQWLtOboMhCdsNifMaLr
GxjLw2HqRXBpvfiq50bw1DTplq17dwd1KF9QLVgvY1TsaTH9owhhUogJExf7ZZp420E7kLGkhU2t
HbLCrk9cC4oN8BPtkSoIl3yE/KLpk7d4LLsrAZz5Io3j9CjzaCCGxoYDq9XaU64Z1g5/HmQxXWpP
JQqVtAmuhuJ1DgZsxg5HqpYF8/QLMr/VHGqPfPhs0q0jDFNa+IyTqkV5ewGRKMk3MIZVc60LqS5h
3KL3nB/0wRwvWOyvucjV3ivfM9rvDM1WmpVgQ6H+7prB9mCScXqhZUGjyqH7yOvJwKDv8BIRrWRi
CVmgOHQvtdSzBzRt30MRaUscmwG+4IwWLHAOSZ5gsZsfCkRDrq7HD+OQgUJgiNpoBofZGER3zNOL
Y2FicZnfdXvAYA1nP0sMpNqDfbo9pBPXvsiwp/XtaRjU3iZDL45yMtEPgV8+3wKkGIbn97cHM0Si
MRSe2tWQpo+Wbk3rq89JfjfVzPeYAMTbAt351sYptRzjdB/U5A+aWGqIdrHbswleBt5JrPCSYECS
pOSsSX8PUYqQJHB7i6kOFW+AF3pwg7OqOIFtz/Q2YI1pKW2cRWszTdy1YdrTo8M6ctRoFsWU6Y9Z
VXb7TgGzu31wTFBJ2KrHlMtG5yjExEj+9uY0X42KLibftJSgtqVuXwZHJvtGVebOrm1MX4j8GvCn
HszhsF8lLoGyBpwAwp1TFIwBkDHLLAfG2LkL7OFE9cipm/jGEci+/2r0CG8gPzw7feIzchfEhAV1
fY2hACzASwz7yC+T44iqfpFWDlHoHWtybh7qj2qtcoWMFxCi+YcLOWzI7lXFQoPCm7bLRFaXYMx3
8eCb56JPcKtXZKqAg5DnZir+fkgaPaOwIqs+Cqf8rLUZMAGsS/vcpx3QaCQiFDK7GunRasSjdaQY
oi/uKPCnvnn2PJdA3mlcdwz/kamzyZU0gKhmi5NKIudBySreREQlEgFp30HjKMGqAkg2AYvfDxX8
F1FKCQ5lHIyt02PW6+ehBTUrI8m62HA7gu/G9WhEiga9QB9pyk3JfjxP9hJLJS9X6R2QyWrbAUXZ
JUjEjjLpcwiyChZpxRTz/0V1OwYWOUSwDJmzDyHFLYoZiw4wOHIcf2emgb5oindsjz84q+oFbHex
qluf2QnGTe6mW2e06308YpQfGvLEwP/R6GMr68zuPOnN3nSzejOQbEwqJfpUakkDxeSF8S4bjdxm
mdFtXYMzs5iaU63oTk3k8SzHVk3NJVcGFrFzXrzCPgDa01QZEy6OUNMenxsxxSf616+cJfxGpvKg
xqLYu/ronEaBRySH/rydOb+NTYAVZepVGSThEmNZLduCqq4peINlkhnk9sGwyi8OzPesGF8TbQIr
nzXxqehWdvKZlLV/la70jgVDWNreeuMO86zYFPpBMZzs4vIpxvuYRh5Td4lqjUz7KPL2udW6izB0
T0GWxWv2N6iZc+8r7Cjw0tH66vIOqAPxAX1cyWMh+ktous9NVHIJOzbDeTIdjcR1N10T9/1jYihs
/Rhfi068ehZWVy0JD6mOpAVkEhtwMpi6pN8lDjB+NJ8bo/LNLdku38mwC0fzsUpDlMSIgJdtYIMP
aZhoTVOirWPHCc+tI9yNUuihYsN8nZwMAWLXgi62AX2Eguq3dh9ELrdtAGGozVy2EG38nbfDR+Sd
8IkCRk7YbeVVva4se1sLNKXYYO+xbDmh86e2DQdlm8cVRiIKY5R9cq2AgZVDA1RIGv4kgCCUGclS
luVFovve4mD9Zjv0mNhIfTRQdkXt7Z2WvxzIoU/AM7thKJ/soNlTDgGBSJi7B0fN7p5dy2Um2hCX
nLUfkeWueb1tyHIRjgZslYyp0BZNutxXJH5hXbwbzkkABw5JWb1khNnfkw8Ml/bOrYpiTdPXmiMW
ZpuRsbJdDh8Zjvs4V2qf8/OfhoLg80bnJkzRGmqMTQqJzQW9iDKROzgsGRde3B0BZm+ovfN7t6Aw
itEBtg6w6JLxjGVk45N00vIsZP4ZatWpHYbuiACCMZuWPEVDOixzG11XEznFogoAqQzepG3NTjt5
sU4wucqGdZSk0zmWSLsZc5XrGFyGLMRZ88QBpEQBTSe4M1PYHIEOAcbJ10UI1inTvJ+KWM4F8G1M
MjFJ1ZowyNwCquq4xhaRmbxXYfrZI1qfehviLvo/VBabfCyCveiDP57+iCt9yCgugra+cpW5ODla
wFYwNUjuIqMZwd1rb0XRfuGbRG0dSULZ4PhX5vw1gIvsxnlGnVEsRaefpYptiALdgZB1XAvrSU+2
vRp/exWfhzp7dxG/7t26fUM/FLKliL7UHzpulh+in7aByVbKt3mNEjR2TLJZsxnsnTL904kgJlZW
guG81l4V2plF0IAYzMJ3IccnzBOMdg040PDhYvez1CQIEcnIqmgZ7zpKXDvtOvoJ0bVezf26RHkf
h6iFp6ZZpKXaolnKDbEbKJmI0rbWVjvey0hEGzIwcMHGwbOR1Q7bBl6loa8WVcX6ydCne0cHbS7b
GbqTc0eD7BTqVbthJPhG+RZwznNtnxczTottwGOZvyFNL8aeglWm7+EoNRjce8KJkwwXsUbssm9c
Mit8j2fudEMQwIpd14qdJ6XI+F0248TldnrISW3Le27bmi+jtfIeU6cI1plfoKcudYDnenoREc4p
m6rs1gYz+nA+MlLavPQkk+ZtQhxMepp6p8g4dLhjyN1YC6iQUfmTd02Cmx2oHTf0Yz9D37JgePeN
zNjZPQCNCHWZTX7aBV2NWGbFp96P38iTv+LR4Drrph/hZoxLgCUu51ExukdV9+5xCMk3j7DrMbaO
VlZrEaARyUUo819PJ2OKq8YXgruXVqQGRmmqY7aeDlROI08W3NLQ0SRds2zrep3WWHAqdkq6BzM8
0+lgK+2VaMlfoePIKtr7eKBvbOfEDSMv34OieKCIfxUDjmAzBhHR+KdAL09inj4aeP+ryvoJ8S5D
ju/Ovn9RMkaDXO6mgT6OaNzVGOrNmk0Y4nsWulbF+n1MvobM+hAukwit0ZeEh+Hgi1GnV1r1p420
e8ZGZ8et6dP+j7EzW24dy67tr1Tk80UZ2Gg24HDVA/uekiiRkl4Qko6Evu/x9XeAmXbdrHLYNyKT
cUBSEhtgN2vNOaa982VIOsJj2DiIvUvxxHrE3JR9sYLltkM457MUrJ8rJzzYFHlYx2u+d/QL83lw
vV3tQ/ANHawjpCHskjJBEloDNobDzvuh31IFj4G0OU/AVctVwkzG+R/i9RqqbuYPCVKw9sSeCMpG
THSm/FF8ho/CSZ2FvWaE2gYSxXKAAxb5vmlhAkZLlk68hCOpAk8aWsfGRiovTaYiv1eGZSC8D6/s
2k3ePUewUSD0G3CPWpyL1EpS3diHZN8UIQirCFEyKs4Xo6VZm8lsEj9jWQVMuaFbebK5zGiB4klU
nxwUukTMdDuZOO/ol4q55YIstmlf07HDP9VlBx3QGYhgaOMi+xXXIiIF2D2khkdZvW+4En093hhh
8WhUzlvcFJcixEGd1PRcUkySbYreFlD0bFTzTTXGH02gM+4FCZo6zzp75bxyp6m2DGj3Sdhn0mmQ
ExOc59k0/9hxmuzg1mapcTqD2FDBn5WN8YNtW1sqTEpE2C5bLV56NrZ6vQaZTqTgPEXls0WGnXtW
i95cY6VFHlg5+ghEZPyLCOO5L8VSuLDoynpr6kha6fGuSz95w7WLiKMstnHw3uTuR5x3+nLw2o9M
GcJ5KhQkdrGZEhpAcEdTbHFxgLwqnF9V1n1Pa8mmHp4HK37PzahZlDk6xTB095p2VSJ0K6bNmk9V
QTbVXKUDsGrmGKOPiDPsUC6MavltDKq7qASRiYHR4sEODxQB9qoHNVeh65uQh8hgqmRYwQgjyvRk
K3Rglej5VKaurTeSh9xRC2FaVcH9lnT4CN3JlrlmfyOkzAEwCCDUGcuUWpAJY4srAY8gKb3RRFPZ
LmWa6AdUfpFFWJH0y6UoaDxFn61udKuIbjO2ODQXfa5uFT28VWjFXehZCtqBSa9dKVg8KiV7GHPd
IDPgOevwiwmtu2CygNUNYtAnWF0NCuUiBkELYcheVefiZEqOCMie632DDwd25crk7ybWeAnGAhBk
bYPy9OIl6IoGzohJL7Cn5Klp7BRVg4QdiuZ+/NXm8K19oplnZD54J7coAMpVEd6FFztRjrlVaTTk
4JxyOnhefC8+ltNiC7K/n59iTl/ltRBylmWpA+l7P6YaOEjHhK5TOR9lwfDoW/hpnVy8lfhFFplP
oJ8SfgUIaHaKrXiUyAa672X6ObBE6GAK8Jl+Oj7baTP6ZIXQnlH0Mj13S2ABiKypXys1tcFsi6g4
IcS2btbtEB2TyspWSCiqmRD6k6r4FaEh8EbHTv8VH62ClA2TGJ95aiBT7argxGQxsyK+5JpFI0Ce
dmn7cbDRqezOwawlrxkRSkXenrXGfpRt+60yntHTnNZ3NeZn5EpG3VytHlWSG8q1arIby0HeBDbg
08SnI1dX+M2hLDzIPCxZJdoK3ZxhU1K+Wug4MBZe0y4qwrwfKt15oGMFt5vaItOG+gs5yIolNvkC
NUn2rt0vPN/Hwh1Q+bXD5lFkWn+wDdAP0rM/8VtMqt9om2H3w+eVbPQxyBZlpN06u3/EcoSQp6e4
NMbQIaQ89NPCvc6Neo07DtmUSOZVSO4BuSwAAaJeXUM5xVtvAMgir3hh2s63xZ6NIa7YjaOxJ8Ju
z7LlUHnKlxvWe2yRS5NMMDdrf6FpyLeGFbwj4FF3BF5wkkT+HAOvvyU9l7J2W2xGFXu43cVrkw4Z
UmEWmojLjgQ/3RDwICkmwysf81nIXoaQAqrQNayo0vG4ZEe+ZaKCUUBAzUjNVW9evCi5WngfYvWS
I3hYF2HypgTslgrD3gD239VAwjc9KTZVevMShOOaWxKsoINfbHwdh3kJUs4Y8jU05oo4DCzLJfkE
Sf2VkifGRgBBkWzFC9W0ck7WJkka4EubFCNABH02LgdiCkx49JU8dVpBwMjwjMProukdCk1WbJSI
Y4+swSveQOnXOxkLf6co2nscyW1cTUxDIZH02C0ZlHQE5kE9XgfKnUk3PhWCymE0Ij82gWSlE7Gz
q6cUUzudNdaI0l1MCodYC5fkmL9oBa1hTa1/jeBiaexv1aA+D+VoLVTpbcBWDnuc6G8Mh6sKdG2k
DCPjFS0DO7SPjtFgERvwTmdRtrKcgUZEBapSZO1KH/XnLDLfrJoTqQ169p2u4ywK29l5Gmr33gUu
2lNomOuDOocAqq3FQGfFJ9MnhUgQEypC2J0CRa3kwlWqU+pBaLQkOL5xrNi3ad6XU1AP8F2X7xUW
lyVYwZQAAMK8Y6Nc0oQBxsLmW/2RZFAjIHO3eWv96JGCwhSBgB3jGMio7pG5coKDeOvckugSQrPU
wIj4WAdcIBZN0K5FudFx9UdTnksg6iVS/n1K+s/c0m06xkGFLQRwwejqDwVxffxWn03iqNag3hte
AvlUdYJJXQVa6RNUAFHEPnRuvZ9o5ZWbqfAHHReIlUbN+UtqmX9EwsyFfu1JiyTP9LPOHQfmFGLJ
3jU+jJwJn4o04pnJ8sSXrIWnpDTdXYOOoY2aci8GwKiixj4WAM3GXdcsAJhZC7Myl5ETI6NXQ5UO
OlV9bG19xnjQqXS5ZeMieoUQOXQXlpYCag4NBncprE+TDNoVkajevOzJ1kK3km0QWc7ww3WLsLAR
YJjZi0Vrc1upE5aX63oLEGMZ1zM/8vN1yeYUuxd7OodvfOmJRZClN1+rm01pw7fx/RiItEGLcLi5
pgLLErkKbdGFDnO0TZxHx42SQwRuNNGsh76kNFSxzTO7JnqMMNfS5tvS2X9qic7JK3LwdPdhULIJ
PlR++t7o7SwSn0Uum0PVxmT/YJluiela6bxFUqUyfaaZZNam6jt9GjBtgjDNpkVIqOXTGkHo1cLP
c3ZmMqDtPG6H3KXN0JZPCWkTMZxJyi0ocjUfSSdr24KEPcG5r/owOxqHhF6aF1iwrFWVuvEGx+XF
1x0S42J9rir8dZE6OyUIyDaADjqXb/QRCO5I0SeKeuvZlJ44naksVSMOxRrwEHqDihlBgaIQdDND
kTrXiJqu8lRK9gBDMS9M45h7kMaxddo4vZqb5kB6K6NtG/bgofOpCJHRJmqs8FwqLdHzujjc/3CX
sKAtLYP9KQIQGj35ln0LVyIuXBvRQw5MDkgCgy8s8achD5VVqrJo0XXjQxTEUjasihgQXKINt74Z
vlEWfgCFAYZR1ETAq0E5C6SAEDBCPUXixdNDymi//eXf/v4fX/2/e9/ZwxQOlqV/SZvkIQvSuvrb
b8L87S/573dvf/3tN1uzdVW1Bdto1cC7JKTF418fUKc8nq39HxQTXSTRU8wjvyj2DkCOUwiQ1DEp
/dPi7Y8+QEUXGNfSb82Dq1B4E6NGUVcnVk0vKWY6AH+DDg1kV8KORrqrb0nDe5LDpm/C8txGtnyo
LYM3WaZ47PVJJtG65//lfcg/vw+Dl6/pUjNMXVNNmPz2P70Pe+jCPElBvQNvWal5W22wdbcz4Sft
A+zaEBitkS0EXfjHIoxuECSQGSfV0RFSORW262x6Pf8sol45+fbKLDPvEFvBJbTtYUecQQomQi2W
GN+wnmAAtbVOuUgrdU/akMJA9Gu5+J/fkun861sSjqMLXbD3krpl/PktdcwHWEGcYAnYLOSDpdOe
sMOghxPsPTdWb6pnrDuWr8QB+foC9ufIjqt6hCEZfwddsdZaydCQRCd2BXqvGed/3JD6S1kgCF8K
GV+suHYO95sRDMWBcn2FSy/ujfYM8pAiMEr752nrNC+y3ITMD6ypbUkg6hI8Zn3VV5ssr+ZlldQP
pTp4M4MV/HQ1xS/IVNlmSTnuaOXF11xy/lCA6A9Me9taNDml5jA4NRprp9gna+p+KFMG/dGMEYLE
ydlMdHubeMbz/Sg2G297/6T/7U9XQXW/Kr4y3n3g+fU/Hf79OUv47z+mn/mv5/z5J/5+DL7KrMp+
6v/xWevv7PSRfFf//KQ//Wb++h+vbvFRf/zpADodk+dj810OT98V3ZD/vJqnZ/7/PviX7/tveR7y
77/99gU4vZ5+m8eE8dsfD01Xv9C42v9rtJh+/x8PTm/gb79dsuQjDj7+5Se+P6r6b7+Z2l8NWlCM
GMIwNU1qnL5sOXnEUP/q2FT7sUDK+0Pit7+kJO/5DCgaD7F3cCRnNRYQixdQQYLnIUX7q2Vxn8p4
JKVuq7r87T/f+h8D2e/f2X8/sOm6mIau/3do02yhol52DA1iqq2Lf7p+dJcHGkPxYTpIYHbY2AkC
qPL31sNGUNqKfYbtX51xx8DGmR7gVTszA0Xhqdaz8NFpuHruD5iIdudR64pDaVj2k2xLKCxW/p63
wRrLgzJrJ//0iLv4pcDWh8RIebO0oliV2P42LLJBEHF+G1r3ZnoQv/JCd4iU4e7IG7aYqccL6/pZ
3Pj1lldMuHXXBS+VqryHXup+KYNyjqge3gJkS6u25BqMm8gkGCJyXxAfrNpuMN7SilKCANuH+shf
jkkTPakQBQ5Rmb2VwAa1aEjf0wBUOTqiFtCPay4zNty0mwaFUj/GgUodUB6z2N6FulPQfdera6q4
l0ijwWAW4bPhwOWOeeu7saPyMlYKvConlrs2jYAvNj7ZsoAV3lrg7oTKCHZoZGnrab9XKXl8hRpV
rUz36osHO3hTdrW3CY3EvdBqZNSwI/EFY+cUwLy4KSW4IbvQ2l3uMo23OupaHQNbY8lPu/wqh6L7
Bv5FfiROd1qULEYC1gx72YxwVhzCnOGPuFc7HW/353p4oAjT7T5Mu+yQK6ndQ0QnE1KrXm9avQ8e
y6E5ATODoaMN3o4szX7bdvjwDRt8aNKlBB+E7nBlf57Oqeu77L2Tq82VR5QyC8godcWjGkHqHY3E
AI5M0BlFI+dIOqWxDmzow6KNMMOwGdhZJXCw++H9gSE2gAWqwjnWRtivsFIZ5yKVoCzNXH/sQq1Z
ZKFiXsghGOd9V/rXjC3SrOvt8tXsUPHTJLJUs7uVgaqywJbVk5WbcEzj0j22uaJtxgT2fKAYyaHC
KLMSZlM91HnbLYi2Sl74bgUFHEO8xxUSqTwDf6HcuMQpa1itvopo+X41g/zpBst7JXK7nY89muPB
luOSv53pFI1JpNfR/BNsnfVmuBtrEL4KbcEDxUx7ZRSFc5bK4OE0aMsLIVYtm6EwvjG50HSBKPiB
gPsJ5I71TebsIlQiNDytfohFAG64MbydMDuYG733q6vs6A3ZkY13I0heRJmyDi+z4VFr2QKR9Fyc
+sajI5Moy8ridM76GnKTOdSPAIiVeViN4oq99N5+0D+dctxWILoo1MqNzKjwU9SoH2LXc96LAddE
TlfjBfIDFJNe9x7I+MjXRVcJTNS+vrNlE9KFJr6+xr+9HLTEP6l99GKCCqa5ZxZfdQI+PBLuzS+h
OYgsLXZgyzjjIpa1bVHwDBXTrdJ5b3ZJ8qWpwd6uG4UEPTu3ianJISBZqOKbSOjLtDOzJ7Qk5pzq
lnG1cuxaUWzqH5mun7TcANyR1q8QC13IAV2I/xXrhQmIAhiu8xmHhbwRrz3xGPX4Ee6lt9YyV92n
YZfvydJGsVJk+oNr2CAsy664KXX9U3u6/500+mwMpYo0MLXpN+vOR2KM6ixLCvVZI9RkmZhle7KQ
3WHHQWdXGDpUtyp1HiyjIMaQGBWYYGz+pNN9dFIvFqFZDGhrG+PAlWIgx9aKdywdeP6l9WUmIxgg
vbeQs8bZ1nP9bN2K3H+xc+1dLTr1ELVevUDDF87cwfceq4qdNz4ouC2FGN7Hkh4wMhXv0QtbeYTC
+i8PaKkpf/+JUI3G339C5Nlb3ZnkuYe88jYvPwMkPW+a9NBwexGVkL6O3ixYRZkdeDdT9xkBVNBA
TSOjN6WEf6QP7nBUNCN/1vNxe7+ftMocCL1toBvgt9HuOjrko4dOeqLyb1zSHAW3wE5DjKJnXOo4
dw4A6N/uD4rpGRA8Sa4InNP9CYVN+K9Wc6IA0fgZpO+81jqJIVVvm2cm4+xpkDX/c39fst2AzFig
LeRQ78tD7UXNxSSueNubztVRcXslzGE3k90qF4pOUIhLlpofMQXm7PSQsQfRS56FiwqaIqnXPSjk
+0/kEvyb5aIiuB92urMhgLqFht2LBxRrt/vdOH/cdVSzW7ofJmGD+yHuiNmUhXHLrve/VkcYjuBR
MR2nIEEKTzHem8kvVSOZchTf2RsF+Zf3+5M4f4h0K32WDQwXqOVLd6ico5tB10AamzxA+wqXyDfU
p1JCGxKumr/0fsP2XISryPGiN089Y5QKf6kJYiyPCKkHZN9sU/rKWYV9lr/Udv3eoGp/ozf99OoP
fX1twNE8xZG5DgEZk3xpEmvhVI/ZYKIkCspdpPTag4SRSYCYo2ECoYAfNr139XzsCbYXa2cnaRUC
DAao9IrdATOEBFdAmnkaCMeYR3oG0D0MrpbRQCkL+vG5nkS8avjNnibDjd9GL6mddUuVBfWRXE2d
HlOerFkMKY824TJzOMrJR5UYm1E325+A1BYBqeJDMbH3NgUw+9IzVQSyDIRNbpnPRPbkNBgQszUo
ifAtmfLVlPgvQPl5H4VuvtZWlX/5dnHyq6FaoeE195ObuLCt/p2NwMgkwjRPq9c/mtTy4Bc71Tut
h0WlqcqX3/GN6l2fP9mjsqunKaCSJRFzSd2TX9Ir28Q26n0B92DjBXF37BxHWwG0M86UaYolweWk
xw/k5MWhJ58JBiCapq01iBPTzMHX+17FzIMYHr6wH5BfSo16RkwEVgDEz8Dol2WBpoCeY70Uokvn
3mBET6YlNkoWQAzE2q8UdQVX3dyXkDJ+iWY8isavfvVxdyZ71f4aov4xzeL6a0jUCyQY59O1lJfG
kfWnpbSvQ5u4H20YfCBUbj9aU/tKvMT7CMPxh3Dw/h3RaEBbUwTvaahRPs0n0M1AW6LrIcwQqlcf
aD4NZ7csfNJBxv6zcNStaZXljYEoXGMAIuuo0TZBqqdnYfr5ssXkcREFBQ/VqbMbYHsCCkdeRhCo
Jz02fI9mOUBkb3K9KKhJtGlmpfBzkUljvoeEQMNaa9KrQTtp7lFdfzKGgORJq65PhRVOSgttLl1W
QZGsqt1A+tIm6lMXGSP97iR3zLNaK2SLhpbyBIVbo9JdeU9eOO7UCquRHlbNd18+0mIOfjURsEAX
v8kTI24+b6KC/nBnNqBKovbmjmnHmR8qOz0e2ptqJztk9NpTqbDaLo1ie39WGTXRvlIpi94PG1Xp
l2rDsux+yPlBD6pAtXw/BBhb8DndcE8rpzSlPslyYVvh0L10Vje1ZGpAV1ZbvvZ++SZNZLReag5P
ughP97t9mhKbPA/UpcG65NXRyGpwUHgTTBuf6oJ1VYFXHgZQrL5Fwtt6jPK/Bs191ViWX1WrBdYS
mPX+H09lsUMBgeBdKD/Zqht7/1etgP5qqwBFqLSKDS2pZFOYTXwpid2g8sNTbMibxCePbw0Ar0Xr
qeNBFmF/7IeuJkpZuu/4MOb3p3q9T2ag1vpPHS69DU6Icd0mVfTcxfmekX9pytS5hoETUtrBpse6
0rlqA/hFWE4EdOjMj24Yp++qf2T+jjE5DMMGQ2C0ut/tRAMzvDNcPa8koSwNvOXv948snNEWPEP6
QvqUGsrvvwb4zAclB/k4EmR7VKosmo/FmCJYDWnWu1KcR7CBZ0VHx1T1uPRzxXryLKFvwoIcjJQB
68pvY+0osLqXdpdfiUXOl4lmNGthhfm1Z+M1F2lebalC/apURIjwOeNlUBv9ykGl9xy0NuteSdEf
3AGYzDT0Hi0nWuEIHwhZi0qQN0HxMKg2i7YSxu505MI13CMKPKBgTw9OK3CpkN7YRVFzKrumOVW2
0ZzCnnC/Cn3Q/X6HCogt2wppQID5iswuMCml+3S/yUAItq6SPoTGWJB12o18fCJcuwUr3ZRa7cVG
u3zREwqnVgGkYTrSTKNcWeBYFo4nSGIi0x5G1NhvyKOKl1rhO7empSYcFUjyXebBG43dmVqNwRXp
8kVRg2Ez5gjNTVJW30ThCCq1Wn9ycZ4+Zkr2mZS9jfjYLqH9ZNhpMR/BoGOVGwAuU7s4fENVXG8A
JhksIsfwTYr6NQ6U+jFIhvhhkPSR7k8Lu4ZxAJHa2svqjVE0yhNoWdoawMM4ga8jYNEvSqj5PMBp
91DWDQpBpREQCrADmGljbFy13d9fDxl/JiFv9Jkqo5yaM7P73S1SpY0NkxT2WWi/YXjfaKTXvhQV
mO0K2f1KaiWBHNMOTQP7si2FheWPzuhVRHJcmYYWryANZusxtqfS+kBkViQBt5gDsZSqqQCNNtph
gfXilPV+9k4wyzlBPXihkOvuYTy680hzLKhSLpAKw/acjYsnnlG2QDFO72pJD65dojW3zrz8dA+A
70QulHWWta0fsjo+BjQ7Vzm4tn1faA5mmpipn+bwxQoZHsmYLbHQ84kU8LvRa5uvjmLGAEMt49I4
9IQsxy/PcQFJrMOGJwylW8PQaN5MY9l6hfFK+q+zpRDKxGshIonV2KBFq23cSpQ+0OAnj4b3T2a6
Txbrl22X67iZ3M46BRqGbCMoOOE5sh0bd7eFyc4JBfs7g7069KrhVSmUbeY44qIFHwyp/lEzA4uU
Ec98a2n3EjDUKTy9IA7B7OTasliON6HTrfQ6t8+tXl/siAJ3EnFN3wdZ0WvvvZZ3D4KVfi5GMtWp
Dv04gSwfCyX6aJWRXAryqTYNp9iqGr2trqvaV8+WY1YqzYGxud36gx/vw7p78RXa6qmnEXmPB1aW
6tInjG1nwHnniNQlQRA1bhf6Z6lFthFYpeG1AtJrF9qapGLxYfTK+/0fNZO5jTLhnLPppPYTLM3O
HT4RG6CNLLzulPZs1GUqPzOfKchgUb+TXocXHx/cWlOt8CFLaYsWXbgdVDU+0qAYz6qKqr7F+rgA
DACy3d6pfhfu1SD/CFPdOYY0nx7SjFike90JJWxKO2ka7XN1qbIKWwaGyrTv0XLPCKIB3m2vSqry
kJC64abZdFzysDUO90NMI0T+BIh0peeeczd7v9/dQHTc2OyPF5FVX5HsOgQMWemT6zXeLraId9tk
grALs3PAfIZT1CIdpYUWgpxQDULx/LY9xCzTD/fDf9wU90eT/nPECg2PtPxlZe1ApJClPhKHJA9s
+o+a1aiP9nQXMdLFzg3RRwW2GZ7A/HKeCPZpeSWPvvOeZ6VxuB/oXdWuFORS89hJrUd1aZmCDIbp
394QFZs2ZrGXD8JHF1v6j6QBxXMLJcqqK60Ql1sTYW025RoHLOI9pXoUmlJd2igF46ryhXbsB94x
2GazvOqgWg/AdQ1VMx9M8mEYL90F87T5IKa7sgmgVMVutAbRNh6cxB7mIeQtvtZ+BDU53cecjV1c
hRtTRvVR5eTH40Y+VVPLPVUaeUjJsnl0idzm0i1Jpq3YVxAXJDx8LO7NNczqhHuo2hQxClBSEHU0
rDmYcVfGpyGxEXzpfkHiriCwIIyvih1cyMQ8JqyanqiErjRdqbBD4SrXsQmv74dOAFJvLLBrt86I
aDSsulek4x0lj04liaB13p1uCI4Gsjq1fEuDndqN0J/dqobM6Imz0BGE4pjFnU4gC34n4rkiBXCI
X+0ctaioCWqQ1wzlNY7vWU7C+tV07Uw6AiGSH5wiI8ONH7jpWVGtZBuO3UdeKkcbekHvDQL8IEhZ
8MTdAbNcv+z1ZuMC+J60XyRqjIp2bPviRVG8Q0pX5kBwg3WErsPF54dbLwlzkv5KMqJb0zsQ4QhG
xyV0ezr6xw29BxxnINlYjTbpvqd8iohRT/e2KIHGakyXwiydcz1W3Yk42VmpC+eM//GZbY91HAzp
rEtFVguNM+0FjLCKV7myofHY6ooUZRX9MHpTOd106P/3qtBJ1cH4AbcjqJ+skSx4bWhcUIxNjX+m
eA8SctrpW4zwoSQZThaKDlI2QnzpFLoWasRCoVc14znEV76hALA0BP6B+8vMp1dnplOa+zQrqb5j
rOKpOxvKwnpTa+/WG0H2VJjSP5kZHoj7/R5Lt3mjMQXEvfKojXF5QgzqgtEW4lPTD0Eu2ev5yk9s
Ggj6J4Q1LCE0T0jOsdXB0xtc/2Q0dXLOxqJ+jjPIQU4MzweBMC+js0ChAq09q3wyiUGXTeuLCC+H
LxeZClLHawdsbzH0vjxgUEu8RuxSSwiGH25Gc9I8mTDMzbAbVzEFCHAZzngDUIHque+ro97qOmCg
usTFV43HKGibJVSkYH4/vN+E4LnhJGfRRpuerNbFuOuaYLzZRPwmMZZRj2bvzJQGL7uvB9rySf3S
4pVYDEZSw4M1qxel8QG8hcq2iqcoUd9gEvHMWh4g74InYX2wGj15EHTg3i0bsnJB+Mwm1fQ3eg7u
6X4z5hK3ZCk+KxbQi6QQ6UvfAzhVZMvOlE9tX/SKOylNrkSViK+6p+hZtP6PLrnEkiK6+KKE9+Tb
b3pPwFzfj8m1SaI9RRQ8bNMRvPjZAL/geews6xgCWdDt9lgiKWMjbHwPHb8/iGpzXbWJehqkUm3J
WLii6Aqx6PvaytbgMkH5RZvoq+04Y2sDVVRo1ZdCkEsDmYOUJomCqckSbtHjRX4lIVeHrDNqRf1o
M0c50nCqb+IrcNToVoy6e2pi98dzxwJPhfNTmIW2UyMDOqoJYgGQGUoXFL2NY2QPcljkARFvbp9c
S71XOL0rAxbz2i9sha9bY4uRgnoJ2L5bUmlOVlmHuOntdlUm8U9pdcNnmI7IXqzuUrrOl9Mj6UTp
2V5F7+kzLMukwUyHrSGuId0OrGxcLVu9TcxbCvOUVRZoDakSYs43eSSt2zgGgfcrQ1G0HloDzpE1
GZTuDzhuEu+rylje7xI+WsvKccwV2egK2x3ieLtEJqt2GJXHPLWc9RAS66kCL7RhDqnjDCHcNY9r
KDNe2z9Ycbb3kCy8AL701h2OwbmFs3nG9x5tDDeuzvebUHTVuYyiPx5wg6RAeJ7X87wuYpZIUB2U
dNAfvK6x5l1na4sMc+3Bh1F5QGdmEESM4lwSTnIbg+7HxM1zsCnnemWSHdTCzA6m1f5xc78vTx+0
IV+kYUY5Ydp521kUh7O3xIr0tVd1w3KMgwLBbfwz5g2lJyfUdjVAlu2AOWqjSD88ewr89iqR3VWP
iEaDU0M05NBq6pzOlDLX2E8x3kfNIdYmn5zViVWdRC9hpSnrSCbWwQBatBgh9bEnUX7KGrdnnX4b
CZUJkLjqvMrZPwZYclfAfpy9kOCCSqjM65TSwv2uuCvXBRUtiLLkEiFRAPo+IFdCfgx3t1LJi1YC
bK/Y1LX5ODTtVkxu3Pthbz97bSB2dPKCS6E1r51Qgw/aa/lcQDQ5ijYPHzpXWdihunfH/oL8h0So
hjSU+w1iaxCZAPNvMR3tvdFRWOvAKe8Sx7OfWtMuDtqgvhJ536YTZm3CZFImteC+eLlXvWfuh6ha
ddGPFsqDOjYvInwvfK15sgl1uYw9xkGLFCU9dz5M6hBRY7tXxVXkWjrlsHZqac9K5hEMof14ut+Q
gGofxlLOqk6hU5i6w74Y6HtJHJjALrCYje0U0Sjsbo/PZHx2A6L3JOlP+NhyuR8EE4xfnPIwj/ea
qpobMgypsDkviRk2FwV/JG7n7CpKt3ugvXEOdarWmB7ezEq3j/qU79rilMXCTOlc1yM5o5GbXi2T
erQl2FYbog6Xia47i7iDpTWlr417TD7zGJzbkTjDcFVq5CiSM1G8qA36XOaix/sRp/1TaYEEdWud
FCMRM3LKjjAOhBLFQoswtgG78xAwdPHS6p30SHkHGQJ60BWaFt+CXhjZeXmtSHiClpHfrPYG36cg
cDYsj4luFsdiEOmxIqqBf9/vLUOME10A61QaHjJaz563QUNuJM1RtuZEStkR7zQqkcqEAriVaeHY
kE6Nm8Y1XnMHbnEF0GmmQyClcelSJo6yYDnyCa1ywh9aux4/iGEDioK4Zq5ivJzl7ugdCyU9NI4y
bDIPv4SGNCRRiacZonRbpUb5qKIJWJWD8WmUpBvj+vees5Jc2qTbl0kZnD2ibc8ubIhzqetrX1es
vQFqsFZ86tOmVM9t7S4sBGgzr5WEfegaOk46LNZcVqjiosTKbg7QROBWDrApJ+ghe/rIwcGSTrcj
M1BRociSdtvuiwnQ5cdIVmI914BoZ+oXF94s0Z34h2gZBuZBLmVAqU6vaHD6fO/Y9x37GW+qBtum
a9apXOTSq8+UZa2zG8UsElW5Jqrp1fSxBaQjnYm4pNFJYTp7RhF/aOPxM7cdUoYSEF/uSLtGS7Nr
rUKcdar2Cd7FtPRWesvfgyYhSbkKgMXHXuxtNYKW9tUUz0e1+jOhF7n5v+yd13LjWJelnwgVBx64
pXeiRImyNwhRSsF7j6ef7yD/qayo6I6Zvu+LUlFMSiJhjtl7rW9RJzRxgphhfQDVjbapTO+7v7/g
rGS/ejKENp0qv/nnl0J+W3sjKGeBcdjsncOgmc5hIpbAEixtnMoOcY5U5hMlA+2Qs9ECsaMYT1GL
Nlx0UAcdffysdbX6ZeLygF4F22JwnE0N1/ULwGW6SFknvyANB/ph4ossNJ0MEM27JHHfYu7Sun2K
pujsBog/EoVprwniT5nzuChVMa5rSuYgD5orI4D+oVEKWJLwXp46CuePqBg/2sbTPhyTezGKVaIK
Bnu6AOb9YYFHta2vn608+47tbvywQxWpc1A37z79ANSr4AuoF2qAC/XklbENSwMuhxevgZtGcF2L
NxDhH2mCn0YXed8qoF+QdvWHkpjxSoVhe9Z0ocECFsNmYhNy7UM+PlK18FYiQtNdSdUcq1ewi0ij
Xc0Ch5XnH1SNm2TMP83AdtaiDgI61uGTZQTp09TG0a6cYDe5OCCeumiiK1eE626qx33imsg3QVKD
DHdeXfB5RzPXiyXscQJqhV0v5/Jg7A4QuusYbwi6AQdGfTg+sB0CnWiTzljZOSksiklBPKeZUWcs
PNUKfbhtdi/IxtSVNqBid0uVIBBFW2NJw7iaDcZjaxDfjUW+2oC+b980l31dUBdH7LNkc+eGeRJW
bJ5KMgRge9vjswUbvho15Q0HzbArKFmuaScpb3iBb85Qmw+Y/JUHfbI+5qdZ7etri/O8M5rYf+dj
rEG8ghHksjoltoiXjfxlYS0hdR09n6rpvBcjACcqfyt9l3QfZFW8nv8mFRCaj6Ww793S8y6e8SNE
uoMd5CwdFn5bUlTCVdbXOtAldzdJiQx5A9uJ/izcCr2+m9h8Hdw4+aFUwHChifQdIJvcEH8OiGDv
DfCua7YhOFkqpOZRaDhrr4Ac7bDQIxLFcpvxRAkYtnyDmkQ1KUMh6Wv2YRGWW9/IsI0qDdLdhDpl
5dKZjgtyZ8fAORgJ2PzeLPyF5kPOC+qvPvCMHZVyZzVQ2ntXdMD9etxHD+zcSKRUIZzS1kbAS4kn
HLxpixPAkdXy/FvrSCCYJgW9ZlZwchvI8oF+LsYUv4sH6HuwzlmFD8M0yMhra3831Jm+VYpq76OL
HCbtlLSTtzYTwHheVTT3foMMvDTCj7xIO0yxJZm7mvbYtlBsEi8HEesb7cZLjGk16VN174URzblc
i5a1Ne7Jrmse5y9RT/wEU7G3r2zIY2OnI+1uuPiTISuPKvSwRaRyuUWT/s02md5nVu56L0y2waB/
Y9pXXhWioZYU1sPHxh6IWtybWeOfk6glY9NzjFN/IzcDUjajlxJSOKidC5u+DBBCThJhOhAzFKjp
Fr3Iq2er5mNLbN+jNymw0LhodxEn9HEaVFT4qsQ0JCjC/fhnftqRr9fEF42oJ7XvV1MAisikYrRm
cQUouM9+6c0wS7l2ka8+9ypa7hSnhOESuam1F7+cQNoWLpinnogBKnkaxjho88iqojs7ScdjbWPE
R1ulvkyaGbFB5K1aU32XpxBKAYl9ZibvbXDcat34oQv8HfNRyhy7hkJq3Jnyy/yI0ale43tO2BaQ
cznUyHd9JO/nIB7FGvwaSmtca5HtEsnagu5A8rIww+jTAa2mxioOmIGJrlcDmAfALLGJcux8r98a
flGfKxevFSFw+yLJoN5xgayog50nDTBRkGP/00FCJBWow6Id4icPCSyO9QPmAqh7qfYQUDt+jd2N
ZZCDHlbFdG85xbffGu+YYPxDOnb9nm1PtXQd5Yk54+R3k72lSQgAL84p6eSt/mQ+NKQLFR0yk9qn
RlYXktaRYr/otLDbGnH1OZlEgBtRjU7cP/YjHTQzmx68EvN0UNrOU2dAiNZSl22hGzyzTMVQnoX5
S93GHonPYXGug+Etxi0bw5GJezu4eo6CH1qfgpPTpjXTo53h7vOml6pQzUU76uEbsC6SDMGK7g0T
dRxbCqbAksAJrUHdmiKmVTqkUSVrKOUhCyx2sxk4sCFCaE3WBZaFvHqj/fOZZZgg2SWdQyR1izps
84dSzZfsDkk5O6NNGw9KU2D2wTGzUu0eSkJHphL0yAv27+6SIE9Dy1psR2jJ2C8swG4NpIhMH15D
p/a2JZEVQN0HW72iDXcuqVISK+qr46Zz8G+6JH4putY9ePQwtp6l0R2CKK5OvXMxqIFdCkvycYrh
gx4J1m1djy49bP0LOzD2ET2OTthA42Lqk9Pksce1W+D+vEKcjNa6J3fGWlkuVBBr0J9jXa+PdVdk
F9J9wFbyd1fzt6ILcG5Qem5YjJrwtFdSjsDg0kzGcgxyd6NrT6NRik1pecUyjZVNn4jg0u7oLeEH
0vx4pxm2c+dhdRVJklz8AqP1pIcVuxXcCVAXhi2si3hZFBbgtEb0W68mlqnE+LvSoboNmqKdJ2P4
Lj2sCbSOJvx1DvmnplldLF3FU1s2/JAPWYIqeX0ZcmDlfccA32tjsSnwA60y9vYXu+1pBbvAMaaJ
uHMCrnZ+bhDXVZkFb2RSVlTooBvSzciGvrgXRlxeCtMo13QRcP7Ib+fXthEoI3Mf2UO7Kkhguyi6
a6H7mkhMxjIXAKdb2HojGd9xTeo7OeoTLSSIPeKcFY53NsZpiU4xuVhlSw8RBAndpeEunPo7lOxI
WdKc8bD6GorI2ieG0M82qYeKnauXwOGLA5jy2BPZ01bDyZoPCTbEei/IFxU157rL2fF6ahzuGt/A
toJ5YMo4e4UKDtkMQOeRbXoMeq3fUUwZF1UTE+Ujv7hWkp2aoTqDuvNOiD53pRH/Io8wWHkDsUy2
i6uScS5fmmJTRd7Z0ROV3HkDF1/u55cgTcP7AMJn5IgML4Gy7wLvlwJxYGvlEZGScXNqiwEleAfD
yCLdiDAi85INgqwrPVxG3q+ZU2M5LjJOj4OvRz3JSaMchEYSkRHd4oqmc1ArrbOfFC9AS3frKs1k
mXBH5jwA0IgtlsHKBj3F8CY8eZcSdV+bpYcTkbdO7ku2NTqhoUrcuynQ5TxRTiJSG5ggY3+A8qut
a9P7smIDWV55sDyK+eGgWdhpHDrOmtSyS5DM/BzmMgAeTr2tOuxmdlXfWlFqh/lenYisXbN0gw0p
b11N3rqwIKlIWiyLXWubcX46N3zoenYoTd65u1GOBGnHTdCxr3wEtZxufNPa+GVBZ/UpQQ6p5G7+
kXjGt28r1qczuM+N2/ZfWjqeQd6mv7Ah7pow9350Gd08tfB7PFDFtp4jGDXeHA8M5MLULlUh4OPY
6rCkio96P4tT6oSIRVK1OmmuF35nYfTkjmZ7YzD8hJtnfag91v12NPN35jNYNtAiXkmCd3CyOcWL
7inlMnAS5xopKRBTvemfwoGiecQ19BhS0VshE3YfYHILLKm9dj90cbVBK9Cfu0HqXdKgufOjzNk6
pShpsqAJ0HL0iUqAfIItWYknox7p9Zn1npgX0ONigrIcldMJIJO6bTRThX+L/9MyY+tsIkbeIFlX
7km76bj4nexi9egrjcztHxtH2nL92H6qzFBfYufJnt0szzAw1ioKYqTWmiHiNyViBkN/qL67dOEW
Rdlkn12PMjBGk0wK20VU5fA9NHT1hJP9gNrZWHjM6G8BgOOeptscOjuihjnuAclEDWd2kZLhrcKb
DxZOJtZmVnY/DshBnVT07444Yeln+Ipj5TWb1PbT0likVo2w360O8VNRBkhTFKrDkJ/sF2rpCbVs
0TzzuVinCXb7BnPgyi467bGiorpqAqe+YECs1804JA9mm4ebzguVsxYN5qZBhnJnCupGSiWr0IZS
7xQGk2NWaTnYr0yjKZQil2oTYw9xJDkO/N3d5CFuDksPzlFa5+By0KONoGTPZZC1KH/b4T7K2GwE
WWk8xIUeronR8R8TPuyq76vyqQ7ALjeaql11HT6UNijhC0E2YIysYHzVjXxYMN4G761UT9koPz+K
crqJxEtvwBCupY5EC07pHRaf8VdPPxZTNuVlmPN0AKwI7dX4+vu4F4uOdQJ6UYRSXA+s6o1sNTBS
Ut+Ea9MlTvNL93WSG0P06pp9BZ0d3nruq8iIu49R5m5ipHbfjImiV67azavh49KKbdd7bgutXaqF
Mlx7UoalnD590rp4IM81ci/krJFT4bXioU4tOB+u3ty3MKk3rTHmZ4HnACtekdwJMrF2eeSFJ9I5
UFOSUXGsmXz2tOqjg4m4+kDJO92PIBOP2M3RDaWorKsS005JP+iuUiadFZce3mMgwrPsiPwBxXO5
Tgurv9DT11b5iCbY7et4VU9xckVhR8TWKIbn1qMlQMFAeTFk4Frp6N2b5igF9Y7O/xi5rH1HnT4j
P3kNGQS+LGW6z2vb/TZKjaBQU/yIKSP+Ogfcr2asz7BT4P90lr8Pv2tRdvKkGA68UGE3Nio1ZkaI
VeEP24pja/X1N6HtFzfLtBsI13cb7fUn+PRwMQKue69A7C16p/ap9qCZwADbv6QuysamL6JnUwwG
nZ6CxSlajxWDT00SGXjPYJiiC9POsDaAUt/DRGP2SYi5DpTg2EVNcGxD7T+PzKahttvY+vLPc/Mj
q3bIpP3z6lr+yD/+5c/LoTeQgPTnlf/6MzVFms1kqJffv/HPz82vm78ltZbcNruLWNjHwbEkgfCI
0eI/X+y/H6VRmoHnaRBMFkzKg56fk5byUzEGR53eMrFwan3ye2Mzf4e+2IK61KTZMXEmINVBez8h
yT0nIzsa175PWsg17B+J8YtG+96PQuTMxRAospLjb+cnnfDUhiZ74UwkAEy874BVrLIooUSdy6FY
BxS14X6JlGk1Ly6JE+tMyzmb9KrYWbpPSibplhcj8b+I1EzXWmOiOWGDFmTFs7Az69QXGEXmbxER
WueW3NC5pusmUX3iyvbOqVO9FoHjPMeGDU5o6L+rzobAo071sdFJG27Knqy4qqxenQLriECH3agx
eR9+K95KQm5UAxgEFBhrV/fcV1YW5+t6jAWi91I/MHWstcAcf4jVbmmh1zoKuULDDBCVpFNqRC4B
P7CRcjJ+0/p8G5Bj1/iBGyfa2uVQHS2mpHP5kKIkBoJC1aSWr8/B+ReN/YyKKiWtwx52KpshNo7N
saujbwD5G5zjSAQbjCSmivNE6Stg5aXLKnjQ4rVnAlVRidFFcJUQx2u4Z0MO+9roZ2C5GGxYa0Jc
9+GxdnaorEOtq1nsYLhXi5goMSveK37OtFmRWpcb66GV0b3dGK21ATqqnojiUHbgdIKhRqCfnUMl
ILbTvKlKd457/8lP8BOWI7SbjhqYICprRZeVypV6MakfPIZE2bOOWRc1T1LvUx99Yr3pxfmvk5Vl
Szrtr+ivwMVaJob4Jn+j4kQFrc/KVT1YB6YGYmW6EYNTkU272IrW3L3eQgWfufQ7qB1BWJ9G1X6z
vNrcNiNbDty7WU/vpMrs/tS5vb0uUUUvsiEB5REV/hqPbLaLqdKQk5Meu6lMjyo47TgCD4sK9mho
JnWBsQSmZkgAu9lNaKLHaReZ5PcQwkmJjfiEhFwCVN1yaQ9YswXOaPQm2rcY7Ile9h8FfOisK7s3
tccpHj/bodX/glHpkwfcf8REMGx8VyO1DdfOkiyYAmzHAMbW7dYAF5704oncafceD8m06U2nQWNP
v1MY/jZvU9j7NZTr9iObeirotX5Nih8vND7shihh3Z5gJGTtAe3pOp4AmLdt/mroEKpSkRsbtRzJ
xvPVJwdKhGLVyNXa+B3okrNWWH1Uoi25zJR2mdp+yv3ogt0wzfzWglnWU3ebEivzyA1SHxRDOjSu
Akf/65DFqx5dqE1z5AYFE283ILJzEaDo0cFHceWN1U3zXUIryvot6TGse0227UOt3fUhGkZAK8uu
mZwPv1R7LFrEKjepDvc3E+LRMvRDYbl7NzKbz1zIJQ9K4geDjezJyVg0YOO29xRbVNLWlYMoDOVZ
r0hcCOELbnpYpB+FhQffqamsEC0r2pqog6jbh3hsnv3QP8//FoLAWmZVWdzlOSrNtqHAWFbXPBJw
0hL2WKXdmRe9ipWj4jblShvL5jNLCZnXxYswMhZcZvKFgG36gI/Myhgid9p7zvuktPvAoJlWxKHx
PFpfPip+9mHmJuLM4G9i9aFRrPnh6j8Gqup9kXb0QoxcwwKPfF8b5k4pJ9wmKF6czhrhZOt3davk
lAab6sF2w3tCcvovd4qfh0rEN1+iX2rH/PAHlvlmQgHMMZxhk/ZqekBNAx9bPuploJ3jhDYlevn9
ny//es2/fu4fPzL/ij//rFaxv0XwCcCwBBEz+LB3wyI/hPJLT/YgcS9/fz8/0ls/P8yPNJjOkCMg
LBIekAbEUrGUHw8aEEFrzBqWNcl46IjNPkA2FMTGutAwcrM6NG1ZiWXTNVBNhB8sO2jkujgKTzUW
o1mUqyKhKDU+GSBPD9BWC97EGPK1k9l4RdR8EQbVrGFWwnids/XMtiLwbH4IeTc/zI/+/S+taf4X
r//Hs78faqPyVGhqufHsbpDEl+HgO/a+BN2+LVqDcdbqisP8qA0D3s9/8dyfl7DsXbP9K3eFPDZ1
FYyHaYSu3kJoXImOuYKF0VgzduV1ddDll9/fC1dUB19E1UFJYl4VjWSLkgN6o9NXHnpk6YQ0z8dm
fgJmHtsrfTOM0K/VzG+oB+r1wYnMAFR1kHJLwzfto2od9C2uFX75/McmWNqHYCoZHL3GvJsvD3A/
2e9rLWfNdigLsnRHCMYFsucu1jc1OlnX4D4BP/37KM2HSpWHqrn0FPKYkCSoS/X3A7FR8ZAefCOf
DpOijCivyAnz7XGEl6Q2B6e2WXKU3sKIFReqjNKvsapfhpqUD5s4r0VT023TOvpusFKsXaaDFxrL
5JjXGsBGmx5YGAn3kNtbxx6olAYCTKDM3Ivll/lRM2RsGv1xhz6jPQR+3+Jsh6gGlIiH85MNUZa7
Mr/Y+bQwUHl/Y93EVNp2t9ZUwrWqlDaLiDbeunkKqaq00eSD8h4Md/rUI/t9EupzaVYosPI+PIGc
TNZi8Or3Trc3Jsq5ry6jjl+h7nxUpXBgsHa+cADLB7F9qUBrUmmEkWXqNATbnqxPJ2OMcNEW9y10
NyMa33Q12U9DSqDXqIhTTt2chOaCBa9p6qu2TL27mD3FchS6/9UiMGjAqpjqYJFA4ixixfLv2jQc
Tiyc0NonMhshtnErJaRHJZCxFdLUHDOt3kunI+5O0co7GMPgHAlIWE74Dfy+HN6Twl85Fblao9O5
91gHt4Q3Tws7DNcI+uq1rfQvcYQjhaibXTJWdw1C/CXB3+VXZZ6FS9vPTYlIQkiOKQUxz1rAi1/p
8oqdL1v6/M5vKMP/ogL+H6gACaf470kBJBhXbf1PUIB8/W9OgG78ZQlbZYyxsP4b2h9OgK79pVmY
OWnE8n9TV/W/OQG6+ZctXNMV/LMjxbx49//DCeD3mVR0aYyolqrqhL7/TzABqqpBI/gHJsDWTDRX
klZA6Vy3Ufv9ixxCVp/oMlxLy3IdWNVVNGTET30N71JxrrEmWLj0z5kX3YcABCgrUNENUXOiAIOq
DpYLCtgbrhJyzFy15janlJLHN7bqN8MWHaQk/aSQBbYyb8RBousZz86EfCVzF54oEfP4l4FgQLSM
D70s5EwG6wO7AI+pFKxVFLTpgvDpjHdla5WzMrn3wwbtS1C32FVywQy5RKL50COLW0+0N0gyqpYK
VSDc4129MrB1LAXpzMBIgfqhkNYXVhofXKu+VmIEkOizx0mEJhZN5V7TAS0KJ0xZl5XCynQd0ZZZ
GR5/NoizrVl271HnXa3SPIQUZh0+p9bwKz1BYRZOBIthz9sSQqEvOIssfHyaIU5FNDO4EULLqowD
NT3Ob23sWRkJTyOFsi3pEUa3ukc6hyR86QUUGJ2OA6iWIV5lY9yM+rgNs/4nIp9lK0iJkx8sSjkK
MLhf7Q54Q9dWDWam/mjBoITRZrCc1g6D6bFyD9qVJ6oCKTJHEWAgfR7Mrb5w70uTmlOp8ZdN1f9l
DioziHz/gAJOQ8F4FirhbT4uAhp2UdCzwqCPQKpjitLCHYMz6okBNadgTqdATPcZW37obwSr/l3L
RoUjqTCUGcQDOF2pL3AbD/RS2AtuujLbq0kb0UnjmDsemgMzWxeTtm8TfuVQkI5kQXppPbyvcTA6
K46I7EE7jyyq1uAgpnVlJhPz9dkuNXUznwlR8gZtZwRBa1Ug2MFg+T6JTcg4NjFCJASR+lWqmRdD
ZyNw0bJtl1R7Ci3KtqYtgUQzf8RLloHJYus+ZI8TyFUl4r0XNjlxqut+yG4LuoBsy+xIVYy2/MpR
AyKrjWg3X8vCtc+CylJsBMFSieXVW2by6ps4Z2P1q2r5CQXDiaDBYdCup2u+TKKEuhr9svkmaHCm
+0MCJoK0W9Qy3AUWt6Be0ewzlGOl8l5i17zYxnTJ2EqsyMLTFu2UkU7Z1sQ5cOqtpCdF0vwAMLOB
FsJWR30hAWCLIXwl71UQsQSr6A8KLQn5Pdgl4LTddFJb9KcjF9gUyaywVLnmTXjDH0KIbY9/1dpn
kXelmnf1STOgyHIYenYjNW+Q0h/AD2IbAxUGKasr8IgqKTgCm2bXGwSQeDK+N2AQ8faJnXz6MYc2
UeKbmKxrNvKT4L0gu+RIhNtu3TbVfgzGfuXA7J6vCV9QGJmutYTDBjEZQZm8c9H46pYlIJ1wr0/s
L3SNQpd7dQQSHC17HDgDjAbWqhx4wpcridytaU42w9mqIVsjeYPaxXWqudFPJRfHZZn8CC3jdkmH
exVp3WoejWq9eU679lrLXiBCrl9pEzyqOjpCzWWkTMO6xizONZs16157p19uL70yuqlsxtg+Izu1
+/IYtBlJr3RYLcZU4Ytfimm/pfLjF4jZluAgdmXb/kI1Q9sn9l8zP7ubL4w25n6VFw8q6RoHGLeK
PHc5kQ/LFERhwgpmgVj+sSOPaAmz9xVBwJtJeRk8pyzwsEhSHIa2DHmqSs9gaTdwOhQ1fRmICa/d
Rtu6YZOtVb9+1Vs9WIFhAUBt+u9swaNVz4S2pl+7sE0SRohWOen1W1467YJNtLfXTfdQDaZ+NH9f
7k5juQurouNsIzov0+IhyWJ3GypjiiDEOmgaA9zEgDaPatxVpD7iG6Bqvhp1itCqtrD8gcKBKI+V
Hdx8H/lAjuN2NVTXobNeSaMJBj5OLYP3UH9CXwGwUfrPWmRsOUcu7W/+OQqt84jpvbC5S2zjQUc8
OZ9O8NPFtgPuWSEUpo2P67RySDWhSyqnBYgP9YLek8MtnqAYsYO9n0S334O6vKkJkROBsp6nT1ce
13lUZEw5a/XLYBgs2OyzM/Cu8UF3y/mtE4qoYzdf6qlWUt4habTyOfNCUZ96pfsCVspg52B8MZAW
saWmurmAM4mX0yQuwjHip9K2NmrlrRHoMJM4vI+aN0sx0V2GRMlr9qfehpgpuJRQhXFPAWVkOkAg
4V71zLnqXi6p4fm5r5i8WzUgpnfEMZnT2nSim3xJ3wW3+daiAfxqUcfzwwAj14N8cVTzZw05zcGt
29e+edV7MP1qaAOr4Wok5QP5aclTlpzRJ51vFXQq+LdIxLOv8++lTMPhS5Mn0W5FLh5VOXSrGj80
yjcFOIQ2I4aPMkLsJEyUraZ1xsP8VY7FetB4sXybNlU8a4oeYk5wNqTHVLcoIaQ1rGHv6tI9rurx
Cu8PO6FDw4QzWjhnV7UBd9h7ixpxHUD1ldPa/KYyn08GAI5kYo0mcvskP+7QFNhYBB+OuNKceOCF
YqEDIGzcohS4SBwmtPkNESG7Jv9CTYiV1mzexPwZ+5wP6oCD9pJhh4YmW/kJc0IwESOs4F6L5UeR
X5q43xi5BZiMZrCtj185XNHUAAPjO6hgp2xb0rRfE8O6kB83ZfjbMvOd0mqFk+SzGQiwymxSb1pV
XNktu0saF+ALIY8iIflMdAZKG6raUo+0g24XMIDT9Xya5AFRHDJtMNyfxci8Luh/sbnjumUv6gFg
X9TcfqxDUGIhCKhy73vKOCwhAJoFuniuVf1C0fcN20u0KOREpkfJXWD1D/PJayvSOUDLrAoaNr+P
dULsE0LDYj6PY84SRpDSm08+cOCOqYgCkLcIreY4v5dpkksrYdygdsxnyDN4L3IOm99HgZ1oEQjE
iA4fcL4lOiq6k1vtu0rdmZnBphex+DIrsvvB0n+/bkh4RrH6Zk2gEbRUJz+NuuGw0uR3s8F6EXl5
R2LXsfV7Is/Zqi7gbOcF7y4OeMn80eZPnI7Ma5PZHcJMgHyWpwJY0rc94UeRNzccLzhyyJdyavZF
yjO1xSI0+iEiES0rZTnK57zk96MRS7bWil2qANDCpVND2SbvTb2ff1cs/1atZPVqPqVlXSNPdEmH
4HM4QXR1PfI/5GQe2t4Ve3AHTHVgoWKTl8ddUCu9uzSLYdWTqLwkLo0itRybaODJNF7vqsT5kyvs
k4dCa/6DcMcJy7AfpvkWtehxIZ9YBmV+GwcL3bLvrfKa6CL3F4nrwKfZRTgd0lTgOBsIYxxY5Pkr
s/rqUA8v59Fhvup9TZOtx02fcyg6ukP4QwCy8AMsmDmAUbtXRvOmGwOOIXkU5xfOB92Wh4hyq75O
WjIPS5yj3Llcn6zcxuLN10yZAzhtmqAEi8nSXInjrWV3BCbIhZTLWGIEjIx1k37q/qsjeFKOoXLY
KwrlKIzwMSJdk+kouUUts7RBl8PWtXyh5Cz5y7EhD23BLi5ceK7uHWJBjzZ2uYqwz8m45UbZ4cLA
cFCCDUm9ZVOkxt6kyGZiN1ro3USSRjpROjLGXScomjhOsZ3vWs9N2HqAVfHdgewZPL/h2ODc02Ku
ivHcOD6j8SSvUHnG520ZCph8NaS/b6xI6up9ihTAtU0Sf0HWqwkJjPNZUIvu6rcpJajgRqe2AwET
ZizMEQQVLfVhPJxah37Hp+ot/3m+Xycve0qd7EFYY7Uv8r2RFuQvF7SJWcPIIRJD7kGtjvLhJGcB
vLw6ZPCHqO5uXsloN8r9HX5EsrmtM0bVVxfLfJcmaxzpy/laxtexTOj0KGW5M0N00AEXpjH4LDz5
iQY/Cis/ObuMct9BsGW4dHnbXC+r9MHxOBzzPTyPBo0DMAyWJYIAsfAmFLTAkii0IrJYJjhRaUSE
9IBz/y4hHXXLnpaoOh0aUB/192AQ+g1mZ9DmRoT0R6+cHZDgFeLTRamlGOMovC/IIfukkMqYBE8C
e492KBNSzWNh/kyuc2hQRIU9Vz0Ff2dVtQ+h0mHr+M9CV34kuyIzL0MXjqyYBQrw42UN6gR4J+X3
3+viYOSans9mFTPHtCPtS+TK6DiuceueW2o/AXu0KuF8yyEcQczZbHJ3KR9EZniT//dtVuLQrrPS
AZNBdBbQKHtvqta1VZ2zNVr7+fIOAtbECirPyiVozLqzDe95vlW8llsDnATYH38/RsHNk4sO+Zth
pN/kiTHkQiiQC/s4Y6vBrcXSuqZJrR5V2k9KhMJW8Y2Hv2+ypH7Jh+wTnNkWBcKdXBJE7uBKIvER
A/ECF4a9bDs2H73GWKJpMQqSYVo0hs8unzX/vCslWWAv12hsWShsB+la3r/Unb/7cN9w1wrMrSYm
Xs1+pFXzME/g8iWg71ho9GZ8iDz2HLKq0RfITHv3YtfKNZnCW8vWQY4EJWhgU/fxZ2VoWSbkiwEW
Qn7H/AF//yjlEnKcCMrQ9EUG0MrSzvIV2pA7qzSgAWVnKP7lcFw43Feul5jk0Z87JAlySyxfy5w8
IX2094rOCq7qeVmWoypzeFdBVLBBl+sMufAc3s2p/Zh/v8cAONrUWmGRdiVhWSWH6vd+ItB2pCz6
a+GNZNIHwz2YPSANr7m8XgMZHlWBEtZKddeMU7XXSC5a6AZaLe5mPHm4uG3zRI7QKc8PTcdWs0KI
tojYrC7nXbZtiWezvFflQkEeacIQCArHKTHJ9ca8O8kX9NtAVBDDMjIrzhvgmgwjSjeXeZ1s1Qzq
iTU1a3RBt1DRv7rwVBTsvDOX0yj/U7HzUmSquDLm3W8psSwEzkYuN4yicl/h2yG9g1IFoW54jOQ9
NMYjFaBoPJrZcG/amVh1uKV2o+BQBkZ8kBcu+DbWAY9gvjG5cmQdGE9Y0GhgcQ4qvXp0hmYrP4bc
uCFaYe1ZUJKZN/eyKFJCp+XjfU82E9x84c+Fk3nr9o+C4n/4nv8EFcsq3B+YJ1U6y2RlIKgWCsOh
ZPgvmCedQtUYAtdkMFPvOsP40RxotIshNb7inOhd21z/LxT2/wsKq1Mg/e9LvVf0m/8s9Gry5b8r
vepfjgC87Lq2Dc4Z9uv/BcIq4i/VYEUA2lWj5mdojiwP/0HCqrqD102WeoVB3ejvUq/1l6qCWXAd
W9jY501osf8DIqwKzvpfF5Fr66ajAWWDCusYQkgY9j9g13UVq4We/oxLi1zTx86lYEHBVF7OHRm7
mFFRTuWrFhH3qgKVsnennEqXBje8VcvqMQggzHRB3O1sEkk2LlTxpUo8932G/fbcxOQW9J1+r8Nb
ZM1OsbRWUb7kk/4ajLa5DRHrsdJBa+iPHaljoqX/q9rb2KMVmQKDOfSxeTB0VA5aVJQbV502lQG3
rKpaaRsPD9E0oQkFGM+dwJ5KShB4OxttROWa5ea+G4MTQwIhNWX0SFxWuRzC6Bp6IcFi3kNbpawF
+1igV4k+LNJ/F07uFgvaxnRd2L0MBRRs5Px7p7B/UppSPZPG3UC+MeUh3Vy3OdvXDBeobpgvGral
fdok24kNYjnEw5q2JggdlB5RTB4ungh0Nx38BSdZkl+Z5DsCADEDRRilJh8z2XSv5zpmoiBsmGfD
b8Upjx8mC4NIz2nO0QKjPma/6bDELBwq6yyHZ9I45aHukTpCQfTomAfjCm/cp4A0k7fGIvfdPevn
h34sd23wE0TEIuDRH1zBBtZ6+T/snUl25Eh2RbdSG0AdAAYYgKkDDm9Jdzr7mOCQwQj0fY/taKSB
VlEb00VUqZSZJZWkuWrAE5Vxkkk6YGbf/n/vvsGe3+YCO8rcnTA+o/6bq+NcJDTBIvQaEYrDRdgv
pjIumzhPH4pqn5AEsSj5M6m6V/jAHqJPcoTifGSDFSO5MsF3p9zMzvIm5+USTc6+h3NB7PnUEvJZ
7iM0MDNBGWsAQ2wjZJx6PsB0vCVpQ+CZXl0CZ7nqaJlNTJCbXkeBVFmgrergkPfo54nhJeNTR6Co
Qw7o0RtbtSDoJvkJoTvGhFoeJmqI5RxNRME0NFZcGqK70ixpRfXfowqYjEWap50/O0qyHGxbfEWz
ejfkduu34BiQNTnv+Uqe6OLoEOUKvFKE3JYN9T+pLzGcmTkJaI2apmvn2dVItSvlvXTzzvyaE8W1
chpj0Zhhwyp+lqQDUWkCnGvq+GfTKT7Zt8/JCF3QiAyPWhyBdTfLD3Wqa4+KeGfO8S2dcD8reUtq
3KKedEEZoSvzowMqcVyGGyALvnnbf0b61chibdMaAdZIPEKuLtNbacncfdUtpLa0rYnmIQdUH2sa
nlF8suWYe8xHX4w4Q0Pe9E+UjnQS4u5BhTC5aSSYVmVNMbYTeknzNUaMBDAsPxO81G0wgHpNMV9b
AlyIn+I+oCfWFrPJuYZvj/kAr0nnECvEHBbYbLduJ3gvkbYe6dyfg0Z7FLF8SWSaoWtpGaCwyFLI
1L5Jo3gbFqU4Um1ha1z/9J//t0Rpv9NmeVLLoTjO6xeNIvKvfzLNsyK05dihsGFZQUdRPfzVkrgN
pLRHff1SlQwN6nDZY31hVmPrnWcBXtosZdWcf32pQwdVNLJkasn7GuGgWr9XtV37kb08p7l2Rb1N
O6jrFa/Rt2u6Fx7Bk9ErI0FaE6HEOsEzqLm9yJhIaSSaEHeXRbjwMsYwgHWBUbhNNzp6avo0hnni
5SZkBRL9rs8Zxzd6nxwDDcerk5wgiqanX38aJzX525+aAuGZwGwLEN5btPaNoJHWE91wRiFEpMoo
s3scf5FbwjPcUHJhuy9LOu1BdEJwmnmtTUdThzXQxpm+j1b9ya8v0yQ/x6Fj6r+qSMKuA3+c24nH
tXM4TtqibaTVACEmsjzMVLFXsmTxlBJBK9lCFUC5lCmFUsrySJAYwjHKFgRDVrwtjHbyIur0FBlj
68gZbQRIFj2P3DqzLFdFlqyscq+6Ytqg6WuDSQe+RR4MLqr4nldtW+OY8bJpUvxGAUdkjcVr3Nvv
FdZHNDAB1yJS3OE3ETfy1PISwXCATBVEuDr6hrC8YjpGQM05UzxdH1YiWJ0c9ec4JhxWgq9w51nb
OVRz+xxlGYhI5nioOHrYnNWjlpSV30gVDCy56iZAnRP2yEsy2DW5yBW2onYpYO6hnwsHcxs0iOXQ
g43HPhFnrAXdzlQRypGP9FprcFxUuqNHA6tE4RUNprg0rghhWTT01lT3TVwfwpr7JL6aW9g5NahO
1nLTyU8emAJ4mqxDaybSKkBqoE8Y7xrdepiV8Dhl0yPyiv4pkZdammCETPLxEkXQX8ki4A8uYWof
OBcnWuQ16qlc7bmb8PE2Bg9jmVCS9gS6h/bs66MY92WKFbLFybBqB0keNjsdSgQp20vGMTVU9Sfp
oa8LcEv6wwCOEJhyWWZ8sA3yNWaHEQ+6/08UJWwdCu7/UdFMqCb4l4oqm+9Np7hkU3c3Q7LdIod6
wpq0uJbRNO4yXYUBIxBTGoKWKfQn1IB7WYAxUBSFgB3FjO5sjQutU+U8xLb+Rvu22tDrNza9Ep40
wvS2sh12qkYKk1JEsEBJBow63wrnGt9PKh5jRDGN05Gly83HbypLueFqQP9Za7BoUl5Zu/DmGXqj
rZMRs/T9cBROtboV1W1n0d9BQDXd5Qyn1pNs8DrDRj3pWBwlZbbLo0xSwZC2NURDSJxvZmyGIjE3
1a/8KsjobNjtNVazZDd2ZreLkaqDTPvqHGvmPCOiA47QW4XY/KSbegVIMt7mMG/PXRccBr2eTg0M
jg1xN4yY5qDh2v+VGOvlsl/Qv0qTvRmr+oplMVxdUR6Xpa8eNDubb2qb3sHnSt7UZLT2TOQQhFZZ
cNeqMSrcKHpG1hNjpJ8RxiGLfI0Ta6Mls+HXQ9fs0Q5k27ZczyT4PJtUWqfOqU4Sg4c74EohcyTZ
p5Akily3NqnRzz7xKUwp4vAiijmnpnB2UuF1T9EKeVhdxL2M4UUOrTl9qkHkL/XY7RSzb/FiWC1U
gqrxsEgQhRmlBmyccZ/24S3q8p+GGg+PJOQyguYp3qqCVxN2FCqYKl+2Xe2AL03p9QxiPKZ951fM
UDZpanRbBRgiJ3xNEo7FeMMps3M1xt05FtZznjf9zoGOdya867msAol/mgDxhRkTCSgUA7jBa9CE
m8oY6d8jq6JHM0NPUrHT4E0TnC3m4kZdaXjtzcnV6UgSVtMo3Rpwpm5yZ+z8WY3fBe17EsSY/kXw
t3YiUsDEKOW3Am6PFyZ8y8isyLgrtsnSNK9dEr0HMmlvZcGpb1rpoa4JfVK7TN/2Rf2BLVS7mwrV
xUih+uQW/cxBlW30HqVmAlTZj2ned26G9Ht1ODE+InLpEBviuxb4pq4AhFfEAVY/WZpAwHR8Gxup
QBvFM664ZlfQp59pCeN6HuPhaHCoMTvqJ5esLYctrwVZTkNDLgbkyGxY9qr5YDA1qewcWE7UN6hI
SO0Sely60hg4ES2H+3ewWEg1eDJ6xhTENFC7jYilq5zQJhzRT7Ks/dAO68swYG7nQ1aPyTRZW6id
ODZbZi6Vfi7mRd2ZvfnmlFChbFiziWw7sKTVzU50H3AL0UPgUkwoOkij0o6sLEjpVRfq+zwPX+ba
vIZkTmyW+D0a7G0BzcntIwrC4ol5t3Y1RAq68xmTrkv5WRyWUhTktkflvajn5egk677TCQ89WoZ6
FmE0qnmUiEB0bEIH9wmBOlUZqfe/vjAqOju0Qg6LM7kKLE3ygx2om7ILyrPTmN9Ry6T7DrzlfaOj
2h5FTZ5FOtGIm0sVoQbdn7oM91aT3/S5ibadPr0nSn9JW7a7Nk3YAAt5rw88S9sYBx/fJWRDIBdb
ddS0+1nWxWnQRl+388+mJJcGC+L3EvohNJd2G2gNwfSzwiJN8SlWEzl9S0hZaOX0itRmnM8a/lV4
Fzj3xzE/zmnuJ3H1xTxyWls9b1MogTFPbAx5L3BOJw85Pto6bX8a6Es0KdhO+hU70GY3bACjO7K+
yAnEtVD34xGo1ouh1omLwnj2Mhnu2360fLudtq0GfKqx4+MScCGIJL8viSSZp6oEKmkGgruCfw/n
ROIxWd44Y2McrfVLFS+sDGpEE1pjUVhuY5PtNs3WS27nV1ySimY/qgt4r3ZRX35NudrEXouXCE3O
XGV+w9Jw0UiD+xhhxNcOBQCK3m0j7ZOwAh8k9hCoxX0QFLc214d9t2xUp7wUmSL8LKxu+mBS2cCi
YksiYDEynoocOUcWF35J+ankIvVo73uW1f9I6/EVncdbLGHV0E14LibtTUvGY4MwIQp0Kg0s8PAk
RhwLZdS6qY7O1y6ALq29ZThknP3FIzBYm0tn1ZXPqrmQFz01qNpTC8taJg/6Iii6Emhms1K8BajV
N3mi/1iyPmYMOX1Sx/RoFphtchhvI4fw2coMnrJoOmhNouyI6mM2AwgPL6Pth6K03JBdwVoSczsN
0+wJ7kqYjr7RtKxvDaIU1xyqC9042CDaWHnNonLVWt3L43SO7ED16Xs/92b1ieU6PiR3JvyHjdOv
V+pUQTzRLGRZI6dlqmMh5XFelCacvLKDcmpuZb4uzNHeF7rxVjgznczkuzXGilsyhPCU8UlgZ1I1
Qi0Kbrz7Oak/Fyt4zEZ+CxTqUiFhSVPWsHeG8Fnb7rI5uZ9aQd5Zu3OCaNsoPweiON2gY8NCBPPR
ROILp6Bwy1En5BRKxXo8RNFHYjb7vK57F0/0MFp4kDNSAqw5xs5hnKkwKdCNFLtdnp+lFb1OyXLO
UUS7GMrJjs2XixVxawud6LWpwpIijTJr9WkbufZNjNWe0K1uk9jmzgY8KehmLnPzloeWPw5Wuc3a
5tuSo2lYmoc4JEi2YXSNzcboVx0eXdz81XoEIEdJMgKqTMuJboRNbWlSIs1xc4kM7LeOs/7Kg2/l
udhrPe9phZcjYDBvliP40JlLpFU9B7wwiEAotErCFhk7M1JwdsXqbkes7ilNpR87Krso0raArdll
ckIGqUWtAT3ZgpiBUHe3IzhGpShxw/VwChi8KEt8Fqj2Sf8OG7je7WuQRfKAjMLgqA2XhZlNjoa7
vyBqvHQwgrhNh4yvJ2RJCx0VdCokiJJA7gu1/Rokg7WYTT4Adbk1rMn286i40QneRYtB+PUIJ1Sc
oqj+bPALSNXme5tS90eEUvqUT/4g1Ue7j18Bg+3RACPk2zu5SXpgiRGcNOS1nAw8w0yVzVK329JI
OVllWIEvqj3FMXJQC2gxKERIxIh93I0YwSTKwqSkfgXxBWyCNxJBX0bVkXJq2dGnNeuYzOjwDCVO
loJ+wX6wwituchiM90mvjcQeZrA9iEjeNkZIbur4zBSDIf8SbysTy1TdaOAg5YjADVNwlB3Ycv1w
CR6VQn1UK3ntxvkrVTLK7LA+BK1yoCtXMaaKXjHTvyHbJ/il4OoXROwF0xOlFVSEiIlk2UUvYc/K
LOz5sQyEL+Ivkavfyoi9RJYjD9xuLh2vNRL6TV62PwzMkxuRybc5fTeAChdd8d7pwbOS5XDO4vo7
Y9pHgjWRGo7DFfzmdwv+e5XDJWMi442NlW5D/RwQynk35eqnsRgNNih2zor3W6/T0CfRDZJdFF0B
QrtToT/n7Cw7AT9rSaPjujSaGBRE2qHdzKt9GJKNtDRXUZOZmjpO7PU6h10YBJ9ZMDzo/WhjA3Rb
azH3o65dyRbzBqX/VoYC9Ioprg5u2DRLv1mC/M5hjTSKnxf2A7KThzXQ8opbjcKrMR5HCgi6LFz4
c/KkwUJunFSW7tiFVwaSGvpT4xPj6NsQmt/NmBZWvah+0tfERJDPsB3Jhg5t8xEL5KPRlvtYo43T
leIzz/pr5th3hPuiIY+XL2HQUU060jsiLXkuG/REqRUyzAhD4kEhinCTfEod5Xkxm8bvc2iEWs8y
0fvjGKv6RijdUeVj8xMGnRltU9cZgPgOHfv1AsWGUqDa48ZL3YDO7laDKRH1mOvGeW/n9muH78Iz
SVZNLLaarqJMGLi9UrluzEORthVUvItR6pOn6LRQCEk/gWrpGlpi02yTYglZAZzSXd9rj4s0OJri
52oeehSyOJhjfJbBSLzmUvT7No/NDR6F2YUSdE7qiKhhtfOiIH2LkQYDWAtcJ6rEjupiV1omYNy5
v9BfWM5CM7xijic3mtCEBqmgpduHz5IDsxC6zs2z+tk7i5eR3LeZkibjuqSOnsb7GMzTh2VFI9sB
5s+ZCX8YYvgMEgbux7Vs34AcgLywmsusnvjpygBB0BgkqdLniJeiOcdUdgw0p36XDw6SJJYwn76i
Y8zs1fARZHvZYN+ZApRNmSBri95UFhv3gy4gYWtA9dPeuFX1SzVwydL6DlnpgYviAjDkrtGN+Uxc
7odeDoRozQLPmoMDXFMiLx7Jn+DXPhc9HoR0NMgNcngyYHNRdhbNR+fM4bWU1Xs6RsdhFl9rMb0t
lvas5ndhNHP9bgZceHRfGB/jGkn8EVjA7IBfRs2V8RkG+2mOH1mfqLrTbzGA4M1A2IlQ+q3ZTtpO
6enbptmjQDlKMNR4k0oW7xII4Yoiz9jfuNj0DiTQaH1MVGeLbVVeoqvnuI1f28J80YDHkkb1EC/y
yoXyVC9J5/WpynUkaDaJMX/y+aZg/qZpk6OUaGBNczjUNNmlA42DD5N7/qgAIY20JxEZaLSskSFw
IKVbOerFSTwGCMdkaE80CgmtZWjx6RT5W5LXb8hZ2cVIJsEii7GksnF1Z7wqOl7tw2rktadG38dg
Plx+uD35G8G2BbHmznn+gU7hHeLOAfFww+pYtJehQp8q0X+qFEv5ZI2k24YMhxVtZg5Nu1xm0Ydd
IvwkUepr4JXGBH8pyjAEkflC3GWxKQrzTP6buQkeZOA8hHb13tXTgWSR2FXC5RGCJcfJrUmp5Jqs
vJdRWx9TwwD6OQ6eoVB7T+CLojD5IOaiv/Qzu0XRjrT6lIhqLTiECmSjgLxDmuhhtw26huM2eTHH
JNx17XBHzGt15nLEe8HdeFY9FZXSdjIUhJSiepuZQ507ZzytWmnNDF5o9B9mM36q6tmCxYWgaaT+
RkUQ1ZsSUMl6Xi/9dE3RXm96cAqbpTPdLh+aDSLKhyjO6oO00cfHc75bJIpu8dCRQlDzkm+VpqhR
ONABysgVAf/HzHeISVpxMKqmtIkWLi5IY0Jc91gA/AokYxMaphslEfIX7KZtrey5+Vv5mkzbsrI1
OkebFKCrIUdk/XZEKrQTv+IWBRoA9VEZXhcyj8UU6Q9JurM7zrBOFr27tNpVE8hOyVmDoqSPP3NA
YsOQzfRZuFGOoSDF2gj3ldaa7iyHr6Ipn2HNUKXn9Q2y4nGEi3FOctDz8xTuYo3dMkeHO4HYv2Ox
JhB378YW7UZIbDW3WGgaAylQEN45givBZXZsPiwo6XdpiLlB6d+UXFP2i6ES8F1PpEVgzW4VWLsk
tWwNUX8qBTmkimpi8Rie7CCNNpYQ36FLpwxxhlMBHHqzEEO9IBlFbsr+oJoGuJgUib69cLNKymdg
dahlsXJZPLN+se8smsuWwg1OSBoVZoDMIlbSYzo5JVTZ0NwNhLluZN1hfYbG4RjchvQAvmxVzTs5
M3oYJ7kZc8PxSKHgVMwB8wUfFl3bXqUJruP02+WJCrJ/GZDQkdl1zAqglslo3y8BWz3eh2dTAZER
Mu636vWfInocChaHTNiQoYps8cgch4qdjEOE2MlFuIuKXEX7Ab0JKVGHcKV8GJuQoIVauEqsk8VS
fVSRIOZjSW+1yasqQySJFL6z21nluRl6D162tuW2HngYHIq1AbLotDDA/XwfiFK6K08Wlf42m+AS
OXV7pu+M57nkor00TrLlBgwoLe1/5rIrfTaMjzFt9b2wmIaRrci9W65I7agyj/1qp0Xnuy3SyDyW
FeDy1Kj9wZxZpC0C4iCNu8OC38NvwrZFPYwAHZf3Ibe4bI5Nmnuw1AK2n+BYlwuz3FKBq+T4gUEH
bxKERNdRrm0ii+BbZ+Cx0zx7BJcUnLVxug0pSzkr+k9RKfcpN5IsgLlrJQWvWsLSnLAzb4tuQRUX
oG5EMOH4VZ8ib1otqUv5TawMHnxUu1ngRZos8FHdSlYDa7jLNYn3ewj3ese5VWitW8woZvpWpyij
k2pbdrAnfvSst+KHmLVv9Mi4QSKSdvnhuSFPY+lnaGaRHIZc+s3pzSq4F6jVN+ybV8ZKHmkDOg3L
wjmVtnrOXAjNwd6oss9KlXdTbXFgQyyq9PR5Kbm3RBXRI4tx4852m9rlEU4/Mpr2tgTsgCXEtnwH
XH37ixZdAbb1cMK84Z++ZZTDoC/ksClm9Sma+hOqUXoKnT3Ql6RPxWRlM6dsnuFV6XNzzyt/NDhE
trFYnQccbqGg7ElCsoh0CXu2fF7ZMm7OpkgLZ8TTgMUIbtVjzqIHJgG9egw2jeCLZeFxjM09o7GH
cZyYH7EJUG6VfrVwACoxMelGZnp5Ef3MITpHWbpdfkbPqsWe3kUgC2KF9jkCh21M9igoPSTTsiOv
1aDxO3LjFBaftsFAUS103iUDlHo30Ll0ApA4BhmIRqryscyYOJaRirJSWUxWcuJcBmtUomrrD02N
Lt8o5DGO+nwXAoKixZ99lIQwoCZNPwGKFu7II3e7HkUQ4EgI+svaZq7hJqbdDys2Jn4kegQTqlnA
0ZObMhnyRikYjuYKy3O2jlXXF1eb6cLGm4CIfNLZukvb8ceUBOperkyEHEQrMA+Jx6GloUt4IWcc
at2TAKT3QNfNG5oOjlFhGm4zGdFWirrY6st86LvhaTK8SrazazMi9dMh/Z7WMYaz9oW6vPFpR/I6
1VR1VUtF6tAwwZPdRdvC4g4+tJTcuZNzeVuYuwo9v6MrO+9jsKxojr6sEST4YMLtM50fuqPNW2Nu
H4BDH8Qsq0dyMNLT/8uB/ndyIFyZ/70c6PEv/1L+ieDsv/zrnz6Krz9dm7/8W/E9rn78XiLEt/ir
RMj6syGFAwhPSstA7SMR+/w1NFryN7pmO/xzDDuGoaEe+g+FEF5QVRVQnnXLMS3N5Nv9zQyKskjV
wPs5/E8X/Ju2EPb/SSSk/kFoJvgPmYZtGzrXGltV15/wtxohYUsgJeu4khoIhTLUAJOAngXyYzc9
26xs1vNwYODNqhjmqyRkDlFk9DQnlsq1gGkoM8sHYYzhlqJ7p7eodRKLwUmD+zOEf0JPe/hulPmd
kkXFtllIGJ4S0+1DQxz7wr5VVXvPDGDZoi/ZRJpDGA9Dvmoy8Vo6D2RitEFxoAOIIGYZb4VzUAZ7
nw7jtxyKhUdoRkcctFcsDMSh++DG69kZGeruVEJHzGSZmbvT2pCh9ZoVWUUIUrVJR5MfE5lxEZLo
p5iM+i1dDX07ap6zMFdcwggIaBg8nuFjBaXZFWpBp9O5zx15nSKF1nmFDb/Gm10bqJynNv3Z97Uv
VhJ7U1COKTO5hzMT9pQ6CczvD+6GndeYzmHqAbmGDfoTo4FOUtfPQ4UuYKzQaZHVGSzlRXKFcXQu
uVhIPBQfH79klMQdQU1r+PXoi3cutGWoHW14CdiZSBg8ZCl6HjQylFsCbs84o5cAifqb9/2/ECZq
1j+8MYamm7y0vIC03FT7D9JEiChFJQGy5enLTGTshmI982LuE9s8Ez6oXYJ3w/knmlOUAbN0k8ZC
SBNg5JzSikFI3jEqmpWXSgEdRDAJjEzMur8+1CbVDdcBPLYd7JYUnUi5Yio8U4ExstXrCHVV95wt
SDCmNj6QkckZXsTztudmTN+YEfV2mL+YGb+mVnU2zVHxw4DKYZr6fdlqXF95TgWhFW5WdwgoBiaH
aGXduMDoZVgWbgNod4ZB8A368F1C4Lin228MTeAl07Mfiemr+0F39S70u3btd3bZMV97JTT4t8Uq
fncSC6skbYQaX0AwrtdTJlXGeS5iAzdzdJ7Vfu3RWKU3ThP627HScYkMoCaDHzmd81IbnQ3Si4Qp
nH6o23nApccr2E9894HFFJjTd7o5pwJUe6R2B9nU3+BpUEbw2nRtG2zwPvCNO+vCzO2Ouj53dTtU
3EiEH9VYArGNxTeRzj+rMJl2Vu/LRRfHqGeN93VLvIFRMajQZ2+I+huPhLKYGa8tCZsW1Rd8CedE
om2CisP8CAwDlJ0d16Da+5kHHlKgxvFPY9VHrbXZ0A4lCi/lWwOKyg0kb66uEaFdCZZgOt7zs/ac
8/SuU334rqosgxFvCBPJKPNEzEBEsrTjdKldlYiQX+9JXzclExThJmDNMTuS2QXw4ka7zAvstj4o
7Xyy86LZhwozMeJxXxNN5nsx0Uqbmu6HbnQh1eu6rrl3SBN0Zp/3w06q6lerVlhtI0xHqYkQXWv7
29ApIPQpA/FWpJtEWS86JOY5yBb9msg67hC0pQvkGls71N/kWBz/h0Wn/U7JaauWToqHJaRp4KoH
Qr/+/W+UnGKwhyy036e8ABOJXctWrFchLbK2hCfm1dudKY9sFBRiBOn8Wjz/Xw/87+oBtrf/vh54
otfWxh+/P/75N/6mENb+jPAW2ANnvWkz1v778W/92dQNpLm2NEwUvzi4/n78C/7OUC3Bwa+rjiPV
/xQIC/XPgDcpt9GDm5KrtvV/OvvXjfq3GnON4gGZMpACE/WTpf7hpWq4IkdxnePFS1oIVYY9n4BQ
vEVkX4MnJ222MC8yGUK4Sc2tnFOGirFpnyNFf8FFIw5tNZfebz69/+p0Uf/hZ+IX1k1eeEYvBjbf
37/oehsvatSLiiln96wpgrRyPUq2SAKyXVmr9c6G8L0J7Wl6WKZQ3/US8OQ//xn+cL4xQmWRrYwM
TTWE+g9rbYkQ2KsdW3oY4RUS+DNVhs6nNGLeNayBxW3aWtvWsL7++X9X+/WB/+6BUCDqvCZkWQgT
Foj1+1+eMKaiKm1UsRAEn8pqhdYlje73Grh/XKjDUXb1T8YV+V0JrvFYEFG16Wo4EDn0kGMrw/JZ
4axyg5KbpVHLO2IwQRuM3Ir7S8iNv0DyfDfp7XTp0+yexJfEh9V/Bas0c0V3GIm3pBsZyKU5/hEe
G19pS65Rtsay1IrEE0+3BMxCJfbSznH+hQpaZlW9pk2Sk//bOzutVEYm8l29l4NoOPyb3GdsZr7M
tgiwMFjLQXthBrD2tvrqqBQ8zsLqSi+q1G9Ac3YoMqbr7NA/SZrhRKUxXWOj3Ofawsg3UvZB+E2r
8e331VfApGBnRmg0F5ncElsQ1FZMWOVeYpAOx9gxbgy+mX6XAh3wZahRu8S9upoD4ePK1ZO/tMt3
3FftYxEjWdEkXD2LSBsEpeGdroSrJ8u5dkUUrVqf7ZDPyh6tRUZ/EwVJraKIN5YkeqjxpzHKDAZf
DefqifZKf1w0Y/UE5uHln78nzirb/+1roktL2ia/jcE9m/3lDyU7LOQI8xyulTCWl6pXy3tLsZmK
aKWH5GOKVGDWg/aqKc2roO4ivTZ70BqO2zIOYWZEJQ3wkkycdhD8RUEM5Jwr36gxYuZmM+0xEbXQ
GTG+EmCFA5UAI2AdiPzVUCSe0mXlmSl45mVt7xc0WM5h3Mudijl8k9bIs6jp6DWR0mIkSMKleACa
9z0ja2On0mXMaLQkc4BROkAGa5V6dMAFs4Pz9hMeBqLZOLKOWpd+2upsna1i6Hb4GPAbtVJR6FLF
+2Il90LfPqVhchvmh1EQpUBsGUqmjgYbMoV9MbR3CHoXwMzvDY/QhXiW7RUzbB+EVkLfSGq308rx
QS3T91KrHmJ0K7u+rrylHej7qslRDTFzp5kgdWOmBYqyLzhVhfpQUE/5adGJW0caN9CLyn6P0/4B
tWnM6N0hVos0Sl+e6rkIEPxVnqM/5g2IqH/+GugU3X98ESzL1lXTlmzjQidE6ff7RWm289Qb8jsm
s4cYcBZWDnXxJGkUu97BearJ9JxrYr5x/7xQk8uLseuCfmHMPmrsZZpzrBSdbGrRfWMt+XJSA0qK
lR0dFY5HrNPEBMi8JJM4ZSjED0OCbJdRl9cP/XIY7QquijU+GE67J+JCoR+kKqd4SR+mpINGqnVf
Cy6RNVP1vY81P+3RsslwVo9GPsxor0LdG4dS2TWM/tTQ0DAFW9gzSQPcFO0+TEjHCTreZFWq3rwA
As6y55mLyaNt0lkkviGO9eAiuHT6Ms7GuziYDkuVCyQXzCC0vngVYX+yIIxtQBKND+voEevOriKj
ytdRqzWOPj9SvVKKKlAHJUkzkY0QjrDfdyvMdF+aga8MfMe67J8InpRbo3wBNfyQi0A/kSzIKpSF
l82Zc4DPOLtaNkwXx5KPJTyJbVpb1c7sADB2ywwOvczHG6jpEwhfDMzS8KMCwphesBwKvYDjRfSP
O4+MfFQdyBqRenrPJC2yR9wH6seIjosAZvwRhtrgqMH7liOKuuiT/Mlmsfhts3yQs1n6WpXsewLj
Gu2WSKkcB86BJgV2k+sVbbLCpgvqKhnD41BleJRO7TsChbtQ65TDJBwky2bXHarZ3s7OWeameSG9
Vr0aQVff5YN2NAncMopU2+uoqWjyt/EDouct07Udadtj1ROrlyNHS/QriY8TbMw43bdw38OkwZnM
z/qEbyW9r8bluS3a5akbBpQyiHV0kjfXkOljzeWXB2SGfpkCeCMcmPzw9GGMBrKQEdLuU1RaRoHC
DvcgvBvC4ENA/gcCb7zIliez4ug0u+g6EriwYbhDekKyx5Zb3HEe3AtkXG5L26IZoERoMUETXOnh
ao7TDhk/MiqT7MV6tt8HwaHYYp8614O2rwOs7IaOyCAy1BNDHqZ3LYFb0VA+t1OD/nLMyDsOs4ut
ojBSTT/ETbzpids4lRoAkxhCh5kNxGbKtHitarPYYLPO/MKmO1tk6alSaCDH3GKRLx8bI0svnbNo
lwWbNIEXzVKSudUzAj3Uk5rdD0syw/UtaOMy6bk2XfCezT0OHyIgyWaAh5nGTM3i5gW9h8006IdW
lsZF4mEZEoz2NeMYEBsp5OWirn0SDDaVNrzg/mSghHd9FxbmQ4w14p6EG2xC4ilXGZsEMznX5RxA
6UVVTpwgn1qW7AtRoZG25FdpvGeMTUlDUSe3rNjXNUiF/MC+TjA2vF/9kEfh2WHM6GNAv6R6HaOD
X2bX6QTTLWxBOrCpA0EKg1MBO5ztKyXYtGm1INkayUpwt9BndaD3Uw19RQT5h0IclW9b/GTAHJzU
jNz4ISqWY9uoKmKK+UUs4XcgGPSb5XiONZMo1Fl5laF0i5rkBhSF9I978yGFTdjbtr0jb3sNMrbg
jY/aaxQo/87eeexGzmbZ9lUues4GvRn0hC68UUhhpAmRcvTe8+l7RVajUWgU+uLOL/4qIVMpRTBo
PnPO3msfwlbAvTz0PF8YVp0pt44CWQgI4pPknCjDTW+aV0oiOD+sMPN6DS6HhF9qJXX6a2Us9X7B
V1qRODsqfBxoRN2RTGWsgY2nqHz+SNiSS1fZVZ3l20GuRpJsaZsGpuVlmXYrZvKFZ67OxUJdcBLU
iedZcAURs4aaFKLfxRNaxyjPz0S1Dr5VUcev+0g4dsjYdJlMHo04GEOPN3qgX4VhvLcDKm0tJl+g
HwePoiXi7Kr7pXFsHCUyb+cWe7aZUvtvmtWUsJIYpnsOjCtriSJQ+sZwMNFLq6ojI1xfLJC5Yg+x
VcopvWdSvaM1nj867Wcp0/g6tl9FWIp0qbidurooHpOlvcvkauzNVHWTpMo2BFSBZl9MPyMIZiaC
x+u491nbPIV7GNPh6dAwUoaq92pdauAdKDDYSJxqhqLdJaEprQFY0zcSXb3KPoxGJM1+IdQzz6VH
XwDIHCKczXpVBXuNglpTKIWnKAEtdqMy1oX6nMsT+VYwklMVIMEVueFh2CTU2w9yBYAJye3WKkK8
eojXX3qR1EYE4oq7LAWm9ICHTqSHqKvBZjIbeSMnCgHWlC3OBC0M9mIpQLXwrNH0X3TfGqiV5Qjj
sdujYoh03VbrgDaGLNQ7RRx4RZCcfiCb7xmGAo9cdUgSFdOfYD1IH/djYlKOQk+8eFD59A4lu+cg
F8Ae9FezyG+Uwkf1i0UEfB64barVo8ekRxjOOSaK7jQrR8Dis88xNa6QiMWtkpSrxpB0MpFb+2jj
K1+kXkf+9kfAgLiaVJ0VnrB8mHNTHwapNXkEsDZSmxEPNHVfic00DnIp/tZFIlzjRpX3JrryMJIu
qdBX5/z5JRrEb/hTSIZmTXajMQKFUQ9vvSW8z71hHQS2wy6Op5+wU2t3IPHvdZTaz6UhKFlbCFRT
tFzyw7TFzDrIm8yEH43fJN50uR/AbvGNOhsw0hCpxGp9hf7nHiqAH0CdEA6qlccSFmiwLNYxrdQA
kZ6kf84j+vq2Cn7CUb8t6JnL0ZLWiFPm3d8v89L6wji02yrS463e1wcCrpetCgrJbltzk0ESAIes
n9pB6iEgqtesniKcRgHyBDpAeRZBQZtHoHajWV5Trd4oFbr3dAnbU1M37UnDbHoQF3mVHLWGpBCM
BaJXd+ZTjn400ar5Q5zR2GW94omFJbuq3Oj7iuEkUUQ0BEH1GXF1lhmAfiME+7pWF6JF0OfIw+DX
QXFE8YmtV0anpFZhsUOthTurSy029SJeOtUCaZzRC5axvS0f0lwbOzpTqjOpImD50PwecZi95IWA
2D/l8jGLwTjKjBa9enazVBY9f8yaRZwsCtV+gRwUCG12S+r2kOZyREIYC8hGsPJjP3QbdrKsAsgn
acyUHq5eMqHLKTYQaorPNtd4ECXx6Y0LUVNwaIuaz14RaAMflShhI+5XhlLVx4Kdkws6LvIp9+nb
ShJwECXj8GgjwtlKHuZdricELyKu9GQdP4uR9MNVDhIRfVhV7Y2Uxqah1Pekj+cHwDDVT+MxXCWR
OvAW+bjSwy3bAdJ9NNQSRRtJVymoJg99vaeRuHYyG020FYxG3wzY9DPE6U9ZBKlbxEHCE4p9ZVRH
eLkVcAbJLK5qpOeXBt9uYKWyM1DC9+Cwl4csqkqkcfLBIDRyLRsk3uVV85sO3bxTpeqsZK2wknQU
SkPXYavSm68YxPB6jMLWDyJO+BDRhu4Cy1WMvuQz9n80fAVWFgqvM+4dfBuNOzeh5FqYKE+6Ou8C
bS7uSVRu8Y+0BznAaQsAcCvqZH/Pi6ogd6kfVqZ1hPk6Y0v3thaxdGjx3YQzlASFdFVlFKgoCPG0
EmEL0wmgjfQk3gRi8hJBKMT+vgfwkqwEMwSDZEnxSxpjDG5i7UVfDm05vQhLNqwHIW3ZT5g65An1
s9NBlyAMDvwAS+QVFPlXGObUoufJz4w1HsvilYd8cvsFekTOY7YHAeJPo26udcnMd7Va7qaHHpLa
rcZW8qp2GZjG7KIJhrwJalO3GyK4toUoMAYr8VoTkNOxyWSYBYvskzqN16VWSFAIVXT4Qa8e2TC4
PJwGi14dFI1UVgd262dlKIKd2WTOkkGR1yVUmSg55WfKuVayvoRVwaowk7RVksQKJQWs9TglwaYQ
yeCgyJY20XLX86De0ehCeN+vEiGQsayFImNclKOryz6DqEy3YizulRGOThiQ7RBzQ+Pj74hV7tmA
ciwtuoC6v0Rz9toSTKNF9Ecoby0wyjRli1yNTTBZaShRLMGtqrzfUyb0VKsv3hOeIiaiMXSTsVUd
FIvyqaqyxW6N/BSNTONL6xpYyQ7B0IZQ6zLEuf0Ubgo5/BrFNNosktnwytGPMsz6pTKMVdmyAkxm
PffNNEUIFQ/KtpqTC10ha0ufY/bjBYCm2VVvJXo2sT7KphEd8iy95VBDSQxY1H0FFTqgkeGLgo5e
XBPWJNgWr5GiHNBZ3c1BUPZ9J1a7AMki2iE1Xee9aHqDFBOLhKCHGsVVGEthN8hG4naTnJwJ9XmC
zV5NobtpJGHS49HQMcZg1iarekddKa5akjOQVmP1NJch8YdoTs9mxn5RS0bMcp2OxEqPz7U4tY6k
tJifk/yQEtSDQ4dA7Kgtx5WZJBgBKDRB9nQ4AWU0bRHstH6aw3QZpb4i5MLQNiFSPuJHtlFgqSTu
zQQHmOGpXuRwnxfLo5m17ChL+Zck1sW6NgwoCerSuCaqndMMZ9GbQe3STIy+5BY8viDgRUxQnag6
JKp4SMwX2o/70SA0mGDQK6s+LJst65lnzErFZsegaLxvYTB4tQmlLE2b7d/JKYcdjLQkC7dLE22N
UM7OzaDOLyWqdHKnvsEk4gJ6Sv0qLN52IwDgRhKG8C2i1cLYGtoZRduu4/tQt1FJBbKGbljTVgUY
uIkN6Ses4EYCJkM/5g0bGUq0GBnrRMMWr2b8QpopBpTkp16q1uutefCZtpKd1R0HS5Y3OgVrwkkr
1DLsKOjepMpZwsa7CU3lPcY4si3MnKeaHSDCa6k6WGlfnRpSij29ZFlILDEnpoiO4hx1r6O6fJNR
E++pYolwXnssXEb5CIQ8eGkDzZdVJV91KmGPfSGhs6HRRsCUtBf6WtiGSv+eFeGE0tCABLYcKq1O
NkElfXTheFG1NkWfab4T4Nzsy4Fhs5/nyJXUhJt1zsSD3vY/izrFZMiBsUkW3VFGjSVEOi/7jtZf
T3zMZnweSt5OL1JNqHvIMq4Ze4HJcxFJ5RIlxwraYVvGYnEf2ddgU4OeGlAcUdKy2DVqZ1HLETXU
dRijW3kjMe+85W1srDohjVdGoFaPPkVc92DuEr9IkJIcjZy2I3mM2s7QVN0xYRlniRo8iSAwOUYS
aVkNv5eIeW8tckb4QaO0w1M8Y3MUAl85V5FlrqVQWEA4NRxiJkTHwohWeLsZGts+2UVDq/J7mr5X
u0Hfl+DyKn1N8lR0rGgQOImqI2NEzPe3gOWPkiY6MUsXT2yJkFkCS0DXSvQfEIAZzc+lyuQFke4c
YzsLJh+fY3AoW1J/5Gg85Wka7yI+pc99AwQCXO8OvpBFChGRZpGWHmSkV0dd7URXNRUm+3hYsbey
ELJR8ZG7XIZd370HokK6EI5w0h+aQ0tl3kYckqMDiyo8bUhUA3VClmRFy7k14JaZJAzasj4LhwbX
mj+0ae3hLzY3C4JJO9fA+zNI7XVSDzdWSxD5mIVYzYy6PA2YggcB9SZBd8Jq6PSDZlbCIZmSTYUu
el9Tgi3JRwQ/RksdAUS2Iup72VaaL7bFM2VHpLUtqDdTH7h5pqA8L9NH2FBQTdisg7y5zmywDwmZ
VQcxSndk5YlrEyH5rssNmCPPR9/U5/1QmCMh3GP9OoTpKR4hHiwo/u56QVlpLun6E4yeESRDdQgn
8DlPMuQblTa/NfjqLcuO2yz5YXcJ0ErMT00g6ZjmVPOOGtMRlIAKcozvgDIT0cTUU1l2kaie1q+N
KGOKISvEiQwa6mk2GveeGFLSGKBaZY0kkgFKPGmPl9NPnyI64OzXVurokUpptiOpmRizhlCGKLLY
p0stBi/5eaj9JPvEY+Zg4/IPFLT6pYweAJODfSVktzyAKKnoVH9Lax8mARI+lCEYNO+09K/KUmpY
B0mISbibtyMIV9Toge6kqM83YnBJUEBCM4jqS99ShBZILFvrcuti2Q/vo9W8YA2tNhYP926mnwyT
0xmLNr6J3fg7VPNxjp75dodKUOJz8/wyxWhLlQDCgSBEezKqlzwNDjECeFZwab+bpAglHs9oPuHC
qOXqofRoT5pE09bGrhM17VCriX6olp8a/geW24WIB1xclEZnW7PacyLWFqFhSGk15bAEuVc2C8UA
YhXXjYyezmwteW2kYXGqsXsSLKzAhM6lbS6393pAxptOHPOQluXNEFDBFcQDKZSSd4xk06XU9HM5
16AgQumDThdGeLW5yBmBeVCKCVvrl1NjTFe177uzvOCyN6jVo/soX7VF+1InHFyDHlt7Y8FSP0pl
5GX9nimYvIxGvOCYxtyipb8s2K2LYUwnMV2kN7T2ZO+qZfryV7VsJCtFUFGgp+ayizDsyk8UL0Lf
UycM0558jvaYU0d24mcFHF1MtE5aBFBtjJw4Vur6VZFZl1dWjNUsI7UliY/CoEWknp6RJcuwMyJj
lWudeB7VYtMO+kJRSBZcVRhnT4tFEGhK2UP6o3JXGFS6EfiVu66qCNgbcZokgdocRKtDdIFxc2f2
ovHSYu6mHKZ3FG8UdQ+d9DUtYv1q1GCKRFahSrBMTCg5HtR5tgDSYcLN0SThEiDbPWQ/GErGrilS
1Rf7Git2j2Gv79SnAcPEIqwB9U40ECqjmF0JsyBGKI9u2RzRnlUn3Y3Y0tmVsuAFt/oVW99DoSVE
pZgBT5dIVRAqp5+C6B4kQcPClx5hXg2ooRC2MswfSI0mVEvQNlaKWnWW0wpNJ8JIOcKEWmPzsNBw
bdQWYbXY9Cz5jGsY0WCR4gbncRq8j+x4vLDpLcotNrSZYh8sqjfgYnGUproYgdy7khR+mCaooDFj
QI6DkVzH/Ejm7x6rVN0ArCowAiLomTxD3I6ZhZBNFrDwVyGZuSKuAXXCLUAZYRfH0c/gPb/KIdLu
yeRcZPuUDBqnr8qvJZz3VrsKQ1J9jBSbhGmdNAS5qiV+ZWkkHYQcs3mqUCDSRhXm6VJuiyC6VHry
jmAt9mEeDIHFepzFkFsVWEqWgi2JxfIg/w6ykfUOja4oJs8lw0WNKnyF8ZxCaJztGm0nD9mC+wfa
qw6L09FgA5qYaJZnOwXApgGjCiUWoH6ik80234xFuUWArn5UhNTR7W7XTzlvaoz5iv6p7MBvPPVB
Ne6i8jyWI/qyaloTDD/W4Xxdmgp9kDQ2PnZMNNA4mIj04UaXTwbNh9XE7eXQTuplzm5QdhQ3B3iK
uSZtrElARpVa+ToeWenRGDlR0kC8XLb4OmnRMQgUbjsILpIXrV96zGAmP4eiDcRMZ+AIt8CRjdss
5rJXQyz4khrchVreM5x/k2I0OXmNcUUVCHTLkiPWSAicLN0ZR455PQa7OSBiXERiNc3FuCEqDH7n
vmn+9BY24T60OqyjguRnOs8f0wlnhylfSns/Zh/rm0NbrSO5vRVSXG40k/o6MaBiUmoud+W4wxtb
CRFhWT253KII20LGUx9nGbX0Zxu2pbSuVRZMCIrtcoMPKus6enGG9FvThogqWTp04T0f0lechZJf
NVgqxqU/ViLZGCxWn/lFJLLKVUJzpOBaz8Epx63cR3F5idr5NA4LWTPCYcL7+BbGvtppr320XIiH
Y7Qcii/KW6Kj1/p790ylKbVkZc3Ul5OOgtpil1pNV9CUb6qVUMzNjeugMD3mBf0i2gq89twRZpRJ
BSdw/Jh7qG1SYxkrIYf4amB+jpofvSOBKal5BAWrlMnCHRoEpgPINvHjyfrdpbkIkVl04yXOT3U0
vmtFs8KUJ/qYWt9hj6jboA2PZQ8zYyoDDwu1uFbIVbJ7xQz9ARNPntCyLcXIXeQRvJs0J/40kQYA
Ay1qYnMX1iG5BHXW4K1MAjBeJhPRMHAJSpoBioyZRZJpAlCKd7vwNbGgiWbVcNCnHuOBngPQDYzy
uSsIvKmSqYH1kOy4IXZ1SMQJy5I12ZePqH8W3KTJ78mWXYlYJm2q4iYhQzUXr9l1Rd6vaPnYxGhN
WJeJihxyAPldLiybuFd/Sdod1wpM1OtA6VfEzSBJQItizGJhrO00sV+o39bvQg40a04D08bzZbhV
VGfbpQrPWPTFvPJULb+I2MGPEsGoLynuKE2p1gHd6tPQWXtBbcQNYjOU+kzn0SQjPExMYFFDdOjJ
rvVH3B2D3ItQaTOP7QCta5hSxJIeEfJCOmEOR4UrDb4utSWD59vcGdbLc9mPWUnaCWZ67RXtTQMD
v2E60+1OAewr1s0ZWV+/MUfCNcVweWmXqNjHDZCoMsST085Hq5KDw9wa8WscrLBO9n6bXECQxL4O
RLCFw8UlR4oQEjw/8VBOllJtmqnE4xPuVX3KGPPC8FLXLxZIIdCr5muX5o9c7V4XIxGxJoS0O8XM
iecMKkk+vs9JD3AvY30VqsLEEzscALQWEvmY1WjS1y+JiM1id1HUJxkjah39uadNvHiKf3n6FC8V
tGPDc8EDCxg67/JzMmPU6ZhxfFqoRG4aIhv6Nr7oiUBVYNSPZQMEb6Dqjj2nSdwcWohX9yHc67IL
vVjrYCrgzmLBEj0AMvXeomvTKpFS9vl1fZ4lWhFVBDAdOhTMtXRbltyoUybTAokbgyVykbvIoC3b
Epj7R118Q5y+77KWWRwbsi2qwgucFs4ysaRiYzUOe5CG3X+xlbH60FMnR0aC18WAPvpRTWBcDqlG
MJzkZozSfC6F+nvMaCEk2MsBez1XBwMDHG4oK9gYMwjBp5K5CjhrartoDC657JqisInuQaDe8MEt
WxhNRKCZ6CKM3A3kOvlDO5zKnu6Ig2g4iIIwg+bZgQk8p7vXfXDdn5FdYXcgdMB5+vT37MkY0IMO
MiJ7XNx/iQyPgiTW3JqOQoTZV7TSZWMU6CJG5jxHaJf6QO+VPuSnGU7iuuygXIeVdiIBXGWjKW+M
NLsXg6ic9b6TtuCCPsnP2OYDDH+dYc8xwuUzTImtVqzeIzHjZkpdx50JviYQs88xwKOaBuk2zoJn
d1YGpPv8IqKWcEodQU1n0IIV6OeU7ImdeJpqcipbkAwYHffo0WYvQtXmxlP1CiqRkkcuLy+64gTy
4uP4WmhfqwgEDJXEVBPSWSAZPCAW5dk0TPdRL4KJlF7qNDB2IGKJAkq7b+bozKsHtlqWqF9loutB
acK9Fp5jDgwshFYD1Do5SV6mWWRh3+L1HDV4JckyeplBSmv2FJ7LFHnSbDkTI+cODeKYQAa2qZjk
DgPH6evXXEhwdIM53vdz9ZWXrHPg2Cd7SGqDNN0SINNBCLhMikX03fPEHFji+CppsDSZ6iNReDVK
ddwblv5GqruTy0S4G5LY+RbjjC0M4eimIDQdM1S2A8Yiqr1q8BaWIKvi/E9t5PWLUYnTqS6Z3lEN
17ciij2Z0D0W1lpx7q022UppqTthHJz1phSvjdE/uijNvtEPn7KSVQ6xLmgswBxsK5QI279/+vtl
TAp1CwebxmM15gACJ6QUSN5APg1Ss4ZdmB6yuo1WdWcJ4HdKw1OoBLCftCiJUyChH4HprtQjSOp5
sB2e4MWgKaJNjz/4yk+w9yvn09+/AQC+zp26CSmH7kZYblfe7o6LTT6GpRr6eQltIMpHnBamqj+x
0ULqDZ2Ur+kbzEBbwuGWJdFBnPTpswzw07XpXJ8NS0DKM6EArwOAwlM0fJbPLzGKGFddJnlXyepw
lmuIM6Ksq5syF2gDycUpbEfjOlUQVRBBSCt9SKNXDPK76m/i4QCxgW4I4YeRZPLHrs69wWBrtaC0
dIUaLspSCLKrpwlQhr8eVVkrlYMBc01AR7KdlHivWup4LvDIb8i7rFw0gMG9ZxfldHjjt1Ebscaj
4Ys6AetmSJuFPpp2qkXtq8yy8JFUC/LQFr1hp8zhg+GFNnsvUTHqrNxRSRjfztqH2RvRoxsndReY
zI9//xobiuSC5cRqLDb6BUj7Tg3YgjVN8qroiXoW9OmudELyUAkgW1FREbzxiVcTnu8RC0z+7J/W
EM+Eq0HhShyS/BEkUrAtzVB1sDlmD2DXSM6JQNjmi4ubpOQ7skM0w3idjKIDHW6w50FL9IiNzvTa
sA3c6gltN8Cput1ovlii3DzSNDgnphRdCmVGvNclN7bq8jYpWNRP3BM7WE0SBhctRqNRDsajgIuN
mIgZA3tgrkfNcZgM2SsnhjMa4doZc1DlyXW3uAuZC+dIKP1am+Vd3ZsaDZQSO3VnQWEKceem03S0
NJCoGLVXqMUOUouZGRni8/yqCv3CsnZImCMdDVuo0YvN2Xp+yVN1YDG/wEYp6K8NlBvisZ7oKEjT
iRuTtvtiPmU08qoQ28g3RyXF0G6dJmkSdxFYxZ70DyI6UmI0ZPE0yA0WYW4GAcRRehfkRjw1eLDs
peqiVQRLZcaQsgsHFbhsRJ05ltPi/I8vBEidIPo1TWMgCoLhi5CLQqyyrRMTN39m0bTIrVOE724H
7GgPjjO3jEsv6OIOWPBAPHFe+OpIbUBRG3KcxeXd1GlOsrFwYFVRfi8zKs8Nc3LYtIB1QvI7/n6B
2CqfBL1+RRnab6YaqB1zASjjKl414Twea4v+YJO0aGnoN6aWUu4zEX2XyYZJsvL8OJa6to4KoEH1
U441rJoA4QHM+MUXJ0U+ZcvMZlxijzuXZyTDly5RldPfL0uvX7ER5iznk1UR3jkP2VFLgvJkwsg8
ZZXUuJ0hzNjyuS3TL0bp7jS+hUbwuyQ0dkwx6bb6slyAXpq2ioDZb/Cqy9BhjlVFc0QoQ2lVMOJu
/god/38G5dtc/fzHv30RatY18+UHpEzxz0YCVI1I8y1U+f+r/+Dz/2zaDDNi+69/9x9OBE37d4X2
n2UqoiLLsv6Uio4/bfcf/8a/SOzkeCMU90hMn+/3X0ZEWf932ZQV3dIlRVcN1Pj/bUR8/pOiYocR
dYNf1w35/8mJgGQVqeo/aZrJFdA10i1FFem7ggvxKXX9J4NLq7I7Suiqujvg/65l+28P3z64p4+P
1r5QVLQnd17V3jfgMTf0R+eF1fWZcCkfFoaD9IafMGwYBZ7stDf2uBnRDR9rgIsEdU2+5v4iZnNm
5zZ6o/emrx4PzR09fRVthHW51lzDVezKhXrq39DR2ckb2DIfNKn7XThU4u3O1R12d+vAG1ymCpua
rh36t0dtv8HJtWP7k5YSQnu+677cXgyO3z/Bo/bYCNovifN63fW8zEdq334nb3u0Zft2PM72g0W4
Q9vf5ZUWv3ZU53CSHfgY9gfLet4KKzUv23sHqueu7gm+YVvrzOHVbpr9AvDH3lnuY16LdrJyW/vj
5cEfU3f3OJAOyQ9/HMBaOW+n049kf71ztPZkry6bzaa2P82t9lAe+svyBd2hekC43YSOA6QWtsds
r1O7tR+Ht82HYb+8ui+PgzvbztF+ze3HLeewD6fIeTws2z3FHOSDE+SedqIj8U9+x4F/nM6bD8s+
cfnYK/Lfx6cvOhgbeVUYC3yDAh9XrNiH9ln0BPuT15CdA2ISPrD/EGzBflOdxebXH584NPkNP7Qv
ls2rTn5unz4PD/902p3eWPTz3/rkb94+uCQfpX04WTa7uU25OpFZYmPVpFnjcGMsAqSY51dAQNab
tBF20V584Xi/xJX+0Ty0NdU88SRK9nyiyINGKnHUc4DD6p31OLy/XcCLxh4GC66W5Zc2H3/zsWxg
bTq7x44Qczty3kL757LYb590pDwgykiuPYQ3O+3NO3qmfafL4ECxsWcPjBshKbq3uL0jo8lHcNB7
wkRo/Bo/7J/v3rmxMc+4/LHbvNNC+KZlV3G3I+9al05nh6vWF7/NDVFMTnRKuLDPc2PZb6uvwVNW
SOy8yl9WtZvyw6nj/dDoc4HY8O61c/4qndKZbM5gy5U6ozq0j2eQaHbhbI/3t9rZEHHmVEcCyjbN
Ol6RpbQxz8TPuKFHhpRt7nVXfH8uQP3SSfzQo6jlg8iwn68aHyyPRDXH8t6e33hbbYiJX5WHYR1s
In7+p3RCO3HfLN78knD7clOsiLR2wPy5ABZOwi3w5XN80N+DxKaq2l7fKPhtWvtNdzahbes28WTO
hnK07WQ2VlTGCid3LpfO/oHSxOv9hF7g8qOLzQUy7MMjti+b02qwGTh40G+lnTjux+fb6flgYCyy
n4fIsS7Py+j+tO59sDeqw1tymRNOcex8ofLiVjw8b7nDiRuSh2olOPd9bH88TwlAP++iO186B/S1
OnO+3y4oEV3EFny80+7AbX25SLzXgcFNsJ9/Ut1LykG9d97gnH9Y0z/f/PLDX84cD2fJdL++Uif0
zpQi7QtFBvtc2HdS+7xuR84kVyNxF37p/Dz7//jok30Z7NWf0WaP7zTO/v51ed4vxd/fvPArdu7c
Q+cqOY19Dv8+9yZvfGRTYu+Be9iatwId5cSrd2Tzzh/QVBskeE5hB2t0fgSkDN5UEKDAHQSI0+E0
nB4JgxfnZLJP/G90Pdj4jCdHoH02NtEdN8qwi16nu+xxPj9BqDKScw54ph8nzh5qJmd0dfucXsvD
ss5O8Zp2AKPC82lmRGC1zdl9Xh4ujWoLXGpaoCuGKOJpHW7fzP4xVneVt6OS7Uhb0PVeYV+VFf/A
/++NvYqdtzOVKU6EbN+PnGKg2HbMmXkX3N/f/ewrzvv9HvKKfKLnKXxeA24OR3J617SR3PssrX3R
jt3KGR3D3RJw5bx7+x9GJ6getv36u/t2eMoD+44x2P6EBWrfF2dPzJ4tuAiPGNHYIzmvOv/wNbpg
JjjxivP1vl/98NHO3vNIPdxTzs3ZvTq2M9rH+8r+Ezrr8/2+BXrjqfYfXt5+p9XAB1wcxYu8dcyL
f7fe967x3Y/dNwYeZsZvtnJ+ZP/u8PnwDeoiDD3MRCVTE6lYDvWrjbxSV7f5BldiGxwYEleay2Tn
/N6yawa3c/1a2e/H62x/H786u3d798/293f3HJXRszGSfH+P9uv6ZXTvrAodhYmz9lxh8/yoMWfq
O2JEeX99QUNh05qyZRfSqHetroT+eFLoTB+Kp3gxd7tpXxt7dNkQ8F/vag6/TKCuw4ftnMljaqPS
aTt7+3jcbb29/eN5a+d+7Jw/zIgkj/GZXkdf2W7JFnC5qZ3fP87gfadc4sReE5/mC+7o30f3uCZ7
wWnXJHTYV6gsNgnT/MjtBX8bZ6hxfzH5ujLfTuxfRgrD3h1+C+fld3d72R12/uPj42W7tT3nZV05
36fUPnxz7l+QGduPx41ulv0r27/bLYHxHMfMbdMjEVpXV+Gt+RI/MtWVDTv5SU0bO0PyUmyROO9Q
ouysVXYoT80KRJfTHrQ18Fs4JMtqWtWW/8Qf7Ws/Py3vrZf/yofkY/oZT+n7/EBxAZ/6Q31Mh/gk
I7RJvO9bz+F8w3xhkVSxblrPa0pZVHsWIK8fzYvxM62aw7QyCQ/h1Mr2sbKvyJzsH/XvBXje54sH
roqPsDgyH8oJHf155/1hEca5/ubKVi4Lg2PKxas8IPT2dX0rVuRGu2u3cO6jvfvt7UPodqvZHe3t
fb/3FvtrsPfbF2d18bav+8jerd13x/NWPCF757w9rt0dx83w/P2Sc8PiCH9SODfcZKypuGyV+3zu
aq9yPwYXJ6HNqX8uBmdGn9LjqXke246rtf6/eDQVdKX/YqXKjp0lscmOUlL/h2s2MDPwUlrI+pHt
r+ymFynczcIx029ldDcqlibJpfAtf3lDZ8pcworIZZO5lz+0Dr2jjU7rZdmZmxL577yOGV5rFzro
3yEgZWDzg9XE3cpihVu9YzR8f07ckVseSI7gad8N35PPWnWr2KNXbqsvttE+88iNP68DH3GBPfqD
w1gfe+2VoD0DA9SepAFUM77MPCR6VIo28bp6O03+c9aIL0SOxevnmqD3Pp+Lmv/k7Lx2Y0ezNPsq
8wJs0BtgMBe04Z1CJnRDSDoSTZBBb59+Fk82qjNzgMruKZ2KlAlD85tt17cssSSAtt0lPSlv8mYK
+t3Dj13VeaxHl6sfDJ7mjj4NPq74M7rvFL9u32umyT6y364juwFAa0xtNgOWUfay78TGItsvW/zx
+/jpH9/XugOpwr5eFxMKT5hFCWPu+O77272/3++P6+O+sP3lYc9uy0rjzXzg1mf/5JbnG0p2OZvj
8fP4rvNSTBjsRCzMxg5s+7j3K5u/Rba/Pi7GTcWzr5/+W85+W9ifk3d8Px6vb1f2Y/8aHPkcPtS/
8MDGuF5fPj/ZxgrbZV9q9uvj+7y6vl99lnJh24CTW00X3bN24QdQOAKSXI3FPen4epexCwGxe3kQ
+qqtnRHOeEk0pxedks1szQbG1/fr6chHXviQ9X6Pv7DGll3717X9ZXvYHzv76O84e//N9Y/r9bIZ
Xfivt8aUx/BZnoiN+dtQOSoY2+3u5W3/9sbwxzSRKce3I/o1Eb90urP0Di1rjU3oM0jcIHaxZoCv
34aL5HJTGnbfl/H05OagVTHEPvef75ATPzL6I7BaAGPXNqiUwgudp6efyh9Pw9ln954YDAqPIBsd
gl874VfoEOLN9vE5ORamnW7M19zvg9j+mOznGzvIBsLoy1Iry1L80tlnnLKfmmXFez54G+9y2IDY
5F92qdbkqR3gSMFPyEQnPYIHhj6VrTrTewnBkx3zZr7Ut/t2vhq+/Kw70i5ZsSj7lMscNK5zzOjK
3PXRxwofAq64n/nrZLNOvIpJlvrHy7jCmMR8iBmt2FRkDrEn2JDpycGgCuDsfvYYIg7l1P4yBb8X
81l1FSWQ18tvsbuFD+Gjtb8Mx/A07yuGFYyQ5vLU9fflSp2Mc2Twvh2P/ucaMxDXROD+UEzA/9/f
QWIx+hvbf+diXvDProvjiyXEJMCJ3PrsrkeJ28mYXH/6+yMWtGTvmQMvOG/vn5fgWjm87f76uc3t
X7hqPq7WmjnFRMOL4qOvXA3vhUHL+WFVBhf7GxcJ528zPd+9xrlyEL3LQb4ze/YNk5ZRmNiL8bB6
e9+zqTFVFp/rspzT5chn+77PVrhdBiU2NR7n8cK7LobPJXY+meWfuLlv/tubz2RfXy/2ZuWd1r5/
/Xw/vriLY3Y9Xt9fmPR7ZiC/x03gi2XCx6j/VFw8Z4sJ/n5cxvcFqyc4cFY+F69yuDPB8Ro7mbtc
SnLOv83nd9VRcB789fp77/subjQOJYdUcdrLxB9XfEzMlPEXX7ixPy84G5d1wD1af77zMtYdptjt
wiBBtt5W3Cs/y2xTWNTOdc21wf1fbhvb4o4zZcm03x/4/cuz19f4prj0h/sn82Z5vW04r/ATfv8N
99bBQ/6EGpIxSZc3TPg//deuxOCL/W8aXTFF+1W1b9edt50cYbnn+EGOtC2WRXzEN/gK0GJyYz99
q+9gSOklhDtDyAH/r9gLiU9Z99C5DV7we/KuUEei2sl7Q70oaFzs97stvXYIjodurh0ingLRV4Mz
yDqKkj3hzWfM8vCX/ms4CR8sFWxIiTNeypX+1PnQlWW01EtHO3dvjT9e6q12QYjZflt/Xj+5bcvd
W8422KHRiel2C9aMiOuy9J6INHxFm9Nr8LBvH8HiZ3557P+lvfHsS8CVX/Oc4BTsSnvHTLhcLq+v
r1+3YLcL+B6DfvHILuvvU5C6y3PXp0uAc3XaffENfoqPvYDZIOBa2rzH14kBsjhXFw5nma3M3+DJ
O8wYGoHNm12u3GAWd8NZc2m/uZmGwwB7DQ7OE/5ugLt7/V4vjiCv3B12/A+vTMLkCRwO8Wavg2Ad
rBc3yQsShie/uFx2XhDcDtj/wW7jfOxum92VAzjtguB753FdvNfnpydv93rzNruLfdvx7eG2Od0U
R7W5HPxGcAIuis3Gj4nrXfgMHLbYwyIlDuN8YO9eGCc777Dauge++XF2hwMG0253edibH++A+3F7
ztg7HraHSeq65xtPcF5fvdXt5n1snN2HaQc23x6ePefAc1iPT17g2Xy+ECSng/omnF9fdzhshx0+
T3CwD97tw3kNvN0Jur3nzd5tt/EON9s+OCuJyyE5z7P3ugtOnsCFtneHuaLwwrmfCHBwfUze+uNw
GD1cFP7xcEOrBbt9dE741MtrXvFcRFwq/evBLD/hts1ckoA2BL7BzeQ9l5ct48pczoxXh1+UPR5e
0b7gRL3bEgDAWLrgN50qXFYP72Fz4x19/nTbDD6vemV95v7jm8Bbd078fsfn3QJ+5LbCS1wZDr41
+mo2zlewWL+7h23zcm8XLJYqe8AXQzd3mLLMeS84fH1zCoRJ7C/kOhgdKt5hj4U84BkxYL4JPhAn
YB7x8bvnzcP5wUDdnlfnw3JGH7gfHEbJKR2wl083xnNJTAhP84Obe/r65tPWiw12JaTDzP+6qNy6
g4YH6rUed5JSF/tjgxPLZej8yh2d19PgL6d2geaC5UiHHyeE3/oF9clP2QQBuuOlL6tQ7L+eTifN
Y5XynjbnZ48T4YrfeH/F4Sem3YbjxY60MEN2uKK352WRevXw5J+eVhvv9GrbeMo3xv7ptKy2M3Pt
7lXB644Rmvgb7yl0zikHycXcLYEprmnsf3nOM2M1YAouZqe3/BFPV7LXhxQDwduc1uvjdX1h2Hjc
Ae/rwhYQ2UcuxcVncnmnC8PkJjHYOeJbzSXgFnARGW3PXNtgc3s+3N0NY/Pp9ebvZJt153V5Img4
JhRClA6v5uZz/XH9X7Pthcm+fv24cR2DV+81d76/6Qlzdl9I4jmCF+09DB/X8ZjDt+fdBhvmdpP9
kM8L7c0z1UG4Rgx03Hd/IGsJf9+XcyfBR51BB3jRjRWRa8tw6zBpOPLS/ri1tsd/Dx9UmrlzILxc
uH3cfEZsaHOley4mB06chj01CAL2vOA54qQ+NhYu2nLzGCCoRSzDgwgF2zBXNLHH1TKE7w5LJO8R
BK+bw7RdPSV+5HxozgZa3+rx28fdKEQL4NRBHlV0W3tBCMRkL0ULql2NOiQFW/iR9jEUWOo1bU5G
c4zR7q7thZZC1gGZoVvbnML4oTgfrGdE//jK15xYRzOyTW3AKeRklmsDc819bk6Q/2xaSf2U98Ed
3gk/8ar9uF8fL48tJLNtwqBVXRoRf8+jmWc/09OMF0iTHd4f3jSTSF6R63IIt3zc+EIq0Z1cDoPq
WJ6wrJXFMXJXy+EZgcmtImDIDNwxzjnv82RvImfzcVveI8I1jW08MAev/YW8gGG7v9hIj9Jz/67y
VvXGSDbd8XHe2V8kC+2PoGawBgFLzRKt6dyns7t1ecueVXLzc1b3hFcKPFGC/eeYRfvn7sb2W4az
uiXDx3+sHRHrxUPxP7FlcI34TAPHFfv2TAZCsd8oo8FzdbCMfwxCJyUf6dxYB5ewxmMdnsUNCY5N
T+TyrfAGu/XfZ58A5rD4vrVLUsR0fr1YgxM95RQm+C1RsGc4JlsEmLyYKOAPkhPvZSC4Hj++HE4H
FqbWdQV3Wm2RLJzs/rkOmmO6iZn/gYjCHy2mz7W+HMl3jocaiARJNlUd6AlQ4TVluRlc/Q0jzP+J
iXMsEQRu3MAzV8Xx7t6fyNF75XmpmiIAlXlpsDw39iJfOhFt2a/EFR+ZHOt9wYsTt3mq30UmHOVR
y1qz3Peagb/DBPQJPinrYvWG0CmnPBC2ImnBHcAbxc1Ug9Cp/ZArvTLWv1Y/CX95Eois/Xr5WT2z
IJzRJ+Cmcy1Ylvhs0kFvoIF3fG1THLhHQJ8/A+mJsPiBT+BLWTergYTOz1PiwsS020BeIWe3Qk3T
Wi/KqNhPfLeMIswjFyUAPL8l9tqv7vvYFy7miWDnEfsLCH11VgkEDB+NJ7jxutprx/6tpSDAobpl
/UQgYLkwfNhAgmvVOhukK7gQ2aq91If2sIReXjpPfCmvqcIo03A6GTfAAnDBXlLiSwRRROeIaf7r
bQvywd4w4THgZ38k8L24aCzpho33Q3gKw1yw37HTjwIDkaH/s2Vo7cWNK16Mq/tExiMwnbfBPv/q
SFAs8aMlCUZ62/7Vuy8vfLrdrH4INgJh2aDzsCL+ukH1FFkXan4d/MAdySqTacbV48hrhndBzorL
ubzZ06/tr18/vNnEaf2Q3rJ/bcm/MXr3L9o6Ds4/lsu8XJ5MzcQS7Vlie5BnOIg/DoYb7oF92s+3
IaTbyJFupme4xvGxbnek/kAK/QKmoV0BAuaf0au1S3e4sODvH2/aU/RKaTJVEcjK5BNXqPlIY1e7
5i/q3iLfthIv1rV/6wt8znAv17b2pOJ/YgS3DkJ69HPWkZuThCFDkG7zZguy1Nf92mdqkSLstolL
WGyH3tI2C1YkEl30upllKF25XCwGpnLS3NbngqzioPXVoCETKQfRoWONNB52Na2F6CsT/j/y6Pvk
q6a29af930v6/QulvDqJ4va3zPR//XQtcv79/Sl/eUXzf37/Ofou3I/24y8/eL+5eufue0lqN132
x7v/5zP/u3/8X9//PTof7Kt/kx3/gDv/+Duej5f8kRRXxf9QVZRwTWCmALUWnN5/JsVli3S5IQHu
kyDsqiTA/5UUB8FrWSIFdjTPyeDwZEtX/5UWFyTpPwzQfLB7zQViRwHx/ygv/lfAkylJBBoXQh/g
R4oBdOVvgCdLjE21H2QIZktFsGWAikX6ui/74kBFcuxVTauvRL0lvZKLH20BSf9RyE6WhfdjOEEt
/te1O/2RjP+zJL301xz9H0djyubCHTYUzVKXyOifcvRVEQu0UeMr6mUSuXeYfE4EGf5SCql2kS3j
KpiJRkcp5oCJERTB6KQZOr/QNZt5U5E83G5QS1up2priq64L/v3xKX+VO+f4LFkVLVE0lxuq0aHw
1+MrUV4U0j6mJYX2GE+UYqoCJhVzQJHfKpmqOADaeWooLtgFyDHAeMCzIUxcUAoLn0s56pSAeWOs
VQ6FoCig3C1EetC2SwXWhcFUqP0pamNHw3O8ivTuWE3xmVYfdHP78JtqUivoAcfZzaK/RQemsVDd
HZ2GjH84U5lh9OdyiT9OFXCzydnSPSKry9//dCsGMUpVBEhJ1KKS+oIy4H62cpWstUA0L4NSa1Gv
52TaPNpiJfQnikyrlQnPC7tvfpmSQT72uvT5kJuPbpaG0++HfDJzGn4R0BAjY52g+iVRyGVWh6iG
m3pPEgNuvEY2WJYNN4keEJHHpiQ32BlQRBosCKVp95T2azIRulA6RKlCkry5tiEFaCa4nSvNirto
qMozWLHMUyp1PMmN/h2iANB13UEtogI8jmCumoLaoi5XlNVDGMwt7SvbQmniPx7iWiLJOYqaq9ZQ
UuJS9wBwFN6YWGEgx1PpUC8s7sK42jyMeVxNGau9rBf+FIfFrz4XPhNe8yY1wxbZ75UxP/RVK9ck
bhHp0eGsnYysPMQNHX8PPZI2QvL9GFBsiI3M9FEUHE6ILaEhaNLXWoz0t3RwR45Nd58DQ6+gVd4L
F/H4agP4c3CzugX8W0XhRlScypBNxA5l7H6KrGyk0xwanSe6iZP4kFM0amtV7vYdAI0kd2nzLdfV
3fjI5oe5CTuKVmXNCPRZanf3vvCjzhAZhfqrNmqyn9Up9QFqXi2y8NJ5Eod1S/knvaw6+SeoflSm
PtSDvALIFe5TQPVOCUgGNoOaHlll0mNZGIktlmqCOrf6CnOGtjS9bw5lqJibtqojsCUIAYVqgt4B
hzZNDzlAbVV2KXpPzmXyokepR/tPe4VuirmmY/kI6Hw9xXn/kd5Bfovxgx01ugt0csR7RdUCQcgo
nNUhFodZ4zfVTElo1unOS9q3wGzSutm2sUEJf0/vfSoH1OlJK7Vpe6rWa65orZiHvOEFbYi2oqRT
JIlq3KGlmdWrrKoEyh3mPgVOyGc/+p2RRJS4qNRto9lh1UJOPTyqSbSV1bkLiG68dfCXKXKePGif
VjDTwVDSiQi3GbFCuU6vlJUTJJQehMINbV+ilHiN06Q6qGmtHh8lzQRt19K9L7Wm00kPeolAiOwy
2lUzsXvWW7pQazl6pk3GFUuz95omQR24Tq507uR+tZRzS1M9X1rd/KTAGxgl+FFxTiEJxtSvd3GJ
BJv+MFliDeQIOnTldXGOzzWVkf9+SZX+ykI12eFAnOimJVkK2GG6af+2zlTVBM0M5qdlEdqJH9m8
QWzexM5lDZQuozLMgRJxwFU8GivBRAFJLefyPWkML/MBvjujonLwSxOL3rZ3MgmDovwTkvzvGxMV
baoOSFc2zAVn/3cOYqkjJZ8t5ebMNHDo7OkbIGMIetKgmcPSu8/DRCPvUmdD/r4aV2N6D1ch6pQO
4sbSuk/kWwLWejeP6fM/XMHFVPhTZRuXUFYkVTZ0VZQ0w7BMzI8/L9UpiKb8PnfIMiKSdEQ7i6Bx
F1pvAHWxacWpfZGACTkiK8pVFsleQmzcdIBdHIrEKYSRw5oAk2red0Jdr4RhvuSxKh3M2Kyfp3uA
nHK+m/v727iUp6eDOq1Ng3RpMmR7YCDjNmVSNJWlow9cEGmelOTZsJK3EG6H/bijAG3WEiVS41BR
3d+kazFCSnaBEMU9AY0SjtWK6mLkVFtp2I3IUjhD3lHoWZrKE+28r12mSh/ibOiQ9xsKUmoV3cdi
ri+DjAhh2tIzU8VCfUkUZFJDA4M+Vazt74eui8JtFNJllSwtgZEeNWddeyppWjs9+IVotOl5omre
yVh5X+Kl6R0gh0YXIfwRTR8Que7GPRKMuStjARF7V/V3bZYgMQA+n6j539OSU9HX/TOGonEZIzB3
pQhphILt1pkqYjRQ75IDcPZPCCDy0wwwTim2Q3uv/njo8ji2W1oE1slyUnIzz54ZS4knmnGPe18K
15n+j80E7+OITJRTSd14DOcGuVGr630VlBx7WNnYRWuKpN/nE7C9cQ+ATrSBzk3btk/0fT+U9GHc
A+iIzUeV69suF2USkNKnZVXGt/4YPvKsRQjwrqONZI3qQaJk3hn1vkeKjEuujffIndAQsQGfHLTZ
1Mi0gTXXtOmsPRqWlKy50a6d+0zc/Myzr+JAVADFcRoJm8wf40g7CO1IMRLKiK5R0lAQ549VGSnl
yyxlUJoQMLPCqDo1d9me23dNRZRuhkHk1YOVXzUWNDujiNyelUbbKHndrh5W3e//YUb93SgGhIr6
BfxrDHQRDY2/maGAWGNZCWPwhRDl7VpvrCvImFOIGOTaZPfwHw36XVqW1QF47QJNRqnet0qcXu/D
yZitt384HnnBMv9X7eoyw3WY0aLJ8fxeiZZF9E/GWNpWjcX+RdQJtGiYj/VKmazKjzspfy8lyW2R
+JORw/gQEkxFsRWhnWV+bkRabOe1FCzQ3auoqE+KMJqe1dMekyELfZ3BKLtGLafHqKMcEdbQIbrr
zxFwVdjIcfs83mkrKzpL9xE+jnbJBBXOSrP5OjFVuAsI+fUl9L1Z3+V1hmFKR80z+9Z7qBLzN8yn
sdGKG1J0dqull4S68mu0PGgILc7jHYG55acwFCQUkoc3wxpIAsdhR99lVn6GlOtu1CqZ9mMneClK
b9vfD9nyHVo2Cxmkz4Mxp5mLxhTReXRSf7WAY7b3EfNk6UEaDZXZgZoPOlTW8J60yXMSg8uj7QrN
5QcCylqbGVANzPEsZ9AyAMJAqEFCGFvhWGkthiQmBj0BgCiFV6OpZD/F6Dk+lq50E9SdK8d1eszV
/oJhEs+5ryh1BeAH0b5RYHQU05BuIomOOTNpKaRCyGgz51V6ientRhNwgNpBN94KzI96rHM6N6dH
H6EhyeRLzXhb94PuD531uEjSW9a041O6PCD7UToqQEH8pDHZ5p/S3QwPdw0tCohPlyhiWURdYt5H
C0upAlb3hgbs42ma0WeEWyb6/zBK/wqN/mOQmnQdQheHFiz9fY/sJrVD+1ShQi60m1FJP2Gp6dSa
hslOL4vaNhL9XPTTh6GhS00/xbZS6E2UjfE90UITnJf4Vd/tfzio/2dvVKguN0R2r9+b99/dmMoA
D65VMbW9i+IJYvOlXyL3sNbAerpSlWu3pqOrYRSRX8xlRVhFCY3vo9mP/2MTAuVd0VQ0Q1Yl/i0+
/Z/nsG7Q7j8oBklmHS+gGdaL5Cycr6nYJ3Ux+gWKwY5kDeKhMBXd6evkQXuNzvY0vZTT3ThGYAo8
vbeewugfofiLifCXBUYxRIQEiCao9FX8rsP/88FhtIeiFctEJRPz4T/S5spl8cxpomfSKj/pPQp0
WmtfaXGKYBtz7UwZNISMArOeRyBrNaP0jIdKNRhyZDsT3+RZrubgoaHh9e9vqSpZf/dNFY7W0DS6
pxf8j0JrwF8uJQwfuJYFCedhitY5enxHsbTOqC37CJbqh0Qy6Ylusl2IfKYt1lrsafq6kmQK2iaF
JF7mqw0dtJXYHOZOoraiVY5SYV76skXTJZb2CB2jOvRgq9MitIEMs6bYBonYDQtugrD93rRKNI1L
iLZDRT1WRxdqR89lKQ/qV6ugc6SXM4HNxwN6PKXg2mtZr7Sw2IAYzp0aZDBhgv4Ipu9THgcaDCbQ
YV1zqYSKSs+uU1xY1S9dhqFfqjHMyVQuaSXqUDxsECnUTGKikk4inYy8NVgog2H1xGX3puviU8/+
rYrQoQiFrKErAJ6G2G9kIXUvS19/oaqw/huU3dXKFvl45N9RIUSoSNtYdTVBaSIZV807mjjmTWoN
zzD7GxuEJX4skMMEnZo7baarpI9fJ0lGnvduxbu6gYVgdbfeCOJM69yYjl+7an/kBeSUuBjymRNP
p5b7bRfGnRUSwimaxYjAQA9MTzldSTQW56l77x+IBA4diZkCT6qrFGNzF6PsMFTxRYXXU5AsCtM7
ldWgoAvCL4mO96/33bZi07bWLT47Kq0KuYIho/Eom+VNqNMu1lJSO/BQgAIk2kB3LwB2Syo3aTvJ
fs7CDJQYLb5HIjrFXfyYxfFOoMPgqg368JK0u/JeD6+mjnBTphu1l4JYGFI6gRtdAwg1oG8zRTc4
MhON6c0dSHriJ3JPFqRsACS2V2vUvcxE+HNsB1vVIS7F8E4vSkdpz0Sv6qOvP0XozFRWDA2g6Qoa
GnKITbMbsXaezAwq8COpiY5HM3IIk7ye1IFBHg9Ejs1oLROLcTEn0JDoNeLmEAxKoVEd4Kr0ApgR
jYkRWRCB3vEwQymvMYAozYp6oac52Wup8ASNoFlHzReCvD+Efr6sOv5Os2LeqtlE5R6kMbuTU2L1
qNQrVz4YVVFRdutQvS3ioJMMml233AV3W8a0gcH8KNIrPYBUnk/GUR0l2Y6NeKd2cK1Ls14ZQ9s5
xSjkTj+L/VOjZ9t7HZ+AqFJukiE0Pc3JUZGix67CT4mnWN4k2njM5QJBRnW4PuLQeSths636OX6S
I0OGCDPu7mlCWOhnQN/BRerjZYQ8JVWP6kL4xZdbGWSxVm7pPiKLGLfjBscD3jIQi9miSydsZE+L
5hF8uvpTy33lV+m9shV6O7AHNrmB0qfay9G6laM93VBIeFQNyXlR+DUKDUXYSiZ6dcEWjZph4khw
OKC03fNdN7wr4jhyUlkR5D0yE3iEgtaVz2UhCO5dolG6iZKDaNQ0jEapM/QV6cdscsW6npHHLt+t
ouXgMLaBKcy+MetXBVo02kXzyxDePaW2Cg8/GaTlA/nzjNEZi/OwqrPOfdwJoKTlFswbBdSAWGDN
OA/JIl1F/7Yz1x2KliYXtMtnp4lROiUIDNaPdckZKTZ4pO+oFFE2TiAuKKdXoHFMIcKtziRWE00E
dMQIjDbt3r7NPamKElVOo4uexDtg4GpIUlAoWUCnbeoakly4ut79mmu4rEJmKm6tJuPebEqSLxVI
ovZeOqkiTU+pKhZuoymvaTEQK9H7F0ka5tXQm0R71FdNSYB5XYx723lDdL9jMlE5itLpBvgU7ko5
t3hDYe3Rtn0Hv51DBBmnmlaYEGhCMSAzhc9c51XwqPJmM+nDgc06WTViuYtAma97yS3kHmgC1A7E
11p1p9f6Ps8JX4q9ST9ol0eHyaQyHYbmcU5eQsgKW4MW6aXXRtYgQkP6hSdruFkJDiYpa4A5Zhi0
FloQEdcaQLHmNtZytTLrII8t0EK1EYOhIQMIijjelmEGYELrivcqKs817LtVPJnGanxogdJObwO0
Hj/KI8oYFz/VrBuUx6yi8Gv2dceYjUDpkE21pLiA2Nzmblld+7kyPrmuAm3zZeFrykTJiDkNu7ZJ
nkvz8TOO6nwShbok0PxtFr+Uto8PYWWN9hBn6uoeNb2jyIMAYUV7k4qIMdMLzPsMwkALTlzLM2rA
gEwGYzhfCMwEjz4lMgnqu9GJYWYPUrxyc0FgT9jjA3t5Hg3PfYfqSTYB8jEetOVIM5GhRKzpzBtQ
LK76CEH5KX+JNQTlU72A4mCK1zQBzqywIaatrviiikJ7IU0QJx+nZgHV3/O75jQJ69GExsFFbS7K
2LL8zmJNazE6ALVmNyISs3TsMsC5mAwntqUHTXLmdyYYgmtok4BNX8d2WVWPpwomTZM2ROpk63FT
6ToH8UaxPWScvhbu2yodz+GERripFOMm6yiX1aiHq8NIPcdi6c0m+EsivrexqqRAnrlh0l0ObTTT
zU2ZNxZmSvfNenNtxNrHmHbDUEMOMJ9fW+jpH+D8Y1vqKbDHH7kgckrU7D69NF0Zem2dNyzz4+gp
Ij6/XlCzaaZ3r9a5DQbR8AfDABLSsTQz+ocXnTxk92w27kVf+rFVEEvwWyTqPGMoBWcexu+2TgKS
N4mXmOyY6NV1qYY73ui6XyRZuZHGba40cJcwD9cYYo4cP4QTyhxlkFYmXduodIPKTXubxVUDJjdT
w9T1+tYYqtnO8JoCE2xEAJFifGvGEsgszk2qc9vSezdcGwAVOKNkUieyDh9pqAPzmttLJVZfUZbL
gThOOopwYdeskqYVvLbMP8IHHdySmlmE5URImR3U7qkSkusQsjiGdRWu6fHf1k08BdIg57CWo9Ar
FrHiqsNJFCDyhGq+mmBWoYlEV4McIrPd6P0lzwY0esd0jtdiFn1FoeFF4qC/oSczenkxhmjORVfE
1fWNgsa4+Fyi7B4pbXEsEVTeZkWYsQGsYdtXp7aqknO/PMyGtoHka+1EIYzPk1ER8MVDGtphr1nz
plXnzFYIIL3BTbj7giYNQfOwUDGMRyoPmieLWDkVRfQRhYjX2L1Ay0YJDBVMpOUmYIC3+SO8zUzR
zdzSUC8BNQeMpkXYiSqqv0LBbR4Kzdhj6dB9RNrKkSZ8WTUrqdyw5uaoddOZIZqfpkhUzq0O4kVu
kyEQwEZuH0lJpfpMNL0GaRcoeFJHFYxOkLBaoUNSU7ttkkkpxPtpSggsJEpewd2eFK8e4TWWfSTv
0cYjCdQKbwO8uwPrWbipW7IgsaA89iHR7CPSfVQbIFagy0w8nlZ7Fra4O0p3eIl9pqxzkGbYzHAd
UF4GlPSI2L7bO1CdhmbUqLU+NCJRMsLUZ6G0wovRi5L/0FtgUr9/FAVUVlAeSUcz9gBNIIbcvGbd
XThD45SfBykKKk0Nz/dQPcpmTfZUUX9NSqy9iHQaGFjlehTBVaFxChmd411UM7s1XvR7aRJ6S5sV
YKAUyv+QXQtZ77CEs/alZDbDKrU2KkycXaqn4+73d//18Pt3WSzehALqiSw+vhCygAIzRNIxMZtf
NYobi64FLWRKOm1luVrJOVtK85DerNy08EaM+DkFAoo8qSZtEqlInkWUCe8d4homAKLNQiHaQD6g
1d6imLemRGua2W6NGknkHCVHCn3n5CqlCp2nMeXoD7Bz+7h63F0kBM0VitMAQ7XCeootIKpJO2EY
pTEk5khm3ZjkTRWnInqkY36KWyO6DpKhOeo05Cuh4UfUNF46sdMuRgkSaojN5txWUuuF0P9P2JAU
AQFUKmxZLTs/V57AKwAWoPl9T5CMMp88k1a6kXV7WPrtHov6muXqtJmXrWjupr0QG/hcupK4mhSq
dqgbxg0ASDBOSvurGIhZ3knJ27oYzmtdzouDRpIcFJpcIQPwVMlPYonk1u+HsJYBaFWUcAyx0p7G
ZkDJVjQpvw/r9gQGONqZOrYLzmH4VFnhc6R03eZhlY9riPHqExehzCdu613aEQsfBLSsgVAPfiNL
z/UgZ5c4V+SDoIykWbV7fxOrXrKVkVxr0fbtoWxKiJSKSZ2MoOlHxK6ZS5W1iqKW/LgmJR85fJqy
UPRfqTpHS4iPniFtKQoiFHBsplQ7Nu9Ck+M1J/f4eP/9oFbjRrsryjqRLLItft9kylm536vL414q
64f2gQr1HCbCrjbKakVo9qnLtHCnK42wG9qPJMd0n9QWL2VRc//9YMz5azxJ1XbOooN0b8J91szW
JRV7EMMWgepagiADUuemzPhCptZGR/PRkFasxWjTDGQrkq5SAxyZ9JwUYXJuQ/DfqgDXqdW/TW2g
qTlrB1jPInwuLO+f1qpGXEj88nuu/armqr0mcvq45hcJxidoG8ykzLrWRSw968r/JerMlhtVtmj7
RUTQQ75KqJfVuC+/EK7aVUDSJT3J198hnxv3vhDyPj4uW4LMXGvNOYf86Imy/0Nv4YVWUfvOKW/c
llNTHqXlMsb1yNMZCMXCt5Vcxtq2DoA4kIqVqVwv2k+PbcYxZVG+t/sZM+hxVvvFk2RdE+Z3Izqb
SP0c4bzFn7rzYjt/8kF0aGsoTwsLPkn+ZDWJgq0B9NGb5Q/mPTReRsE/zE4bkJbNdtlrwkND52T1
d8I9cc2Bu9vCcLNemYwHe/eRdjyG9vfEQfBlJPoceUH2DcMV26jw/vLw6aOTFv2lF/4YaVe/EtZt
boWsCQIxvDEqh3Rg9qm6e57fO2V1J9nK7MWPmWdxfJyldG/FGHqbTjN+rrO4vNo1Dt1QTcPa0Ma2
E6k6971bn00Bo0mxK2ybIkMZXJAK5JEU/izihXNFLbeG0OmmJa3h1j8urpzjfUD+16ppy9VY6ZRz
du1f+lD7l/ZxoVwYV9Mkql0xOdMpc+I3I5/Cg4DgEM0eKb30FO230WaKOInkbhqckJzZeJDoBf55
Mya60pXetmjK4PyY8wIm8kHbxSV908q6FEsRXsm5D/53SUOSnSoGfHGbEew9VsVVCMNft3lnfnuN
ta67zv4vXAakCbX3xWmwfzZIEVxxwK6vdupthoROvJfWxbtu6M1ywnZPRMn2Nvy+DBLrmzScDdOG
9k4hCCNhlpdiruRFZha9Cjmdf75qVbesORunR6Leb07SWK+NcnbTyA5TdlPwjNCINGEj1tfwJyDK
vymyEyMn1c3JelySkmZXN5t7r0K88NiRvMelm4fuyvlrk47WcjRbwqBH4DZnjwTnPp3HvRsyEO6b
YPnykaORQlz+KdOcgRek4ivDWf+0TP8gmt0b0e/GMEBaX032bgnsfDV2tvMm44CWV2Ezrobyc/QK
pl1el1gnFhXz1LcSISzn8GpYHgwofQID4d28tudCSYrW5Csw0vY4OmP7CYgxQfUDuMUqDtqjg++q
GWlSOpMzhhDt1OW0T/vE+8pD1HW1YBaWOVb8JCq/APas3a8utf/pCo4BP7RBQ9PUl3Eu6KY/nrvZ
IFF6qOp9PGb5c+VOZDFkKXtmUY/X1A7JDFjMT9PUpzwzupekdfoX1R50qCk4Yu9qmMq//rzqRf9p
FN5b72fl3q7m7C2eR3KlCWvbWNAwDrbRN9EEAS6ys4BwVTtrN4nMGZ5NcbJva7fdkonrHmwbOluf
99XOpS9AZmtIyJRvqXXm9xQxQtysJD15mfXUwQHfL7qMfKQVT6Nu8lPQAlpSpSIPqumySGRBe6+6
J3cdj8589dmZr4PSIrJUhSsNNtrVZggBDlRihKPXSe+yz3OUYFCfqxLEnVWN6BVZY/Qs023ut9M5
e1yMkCEUPPGzxUyXKivHv+kbX8ak4u1khPOxmqaJuGOe3hZFyhHW39oW75wzje/aoJ2X+oW+eflU
nVMbkCHpZ4ipGjvdx+J9bMB5k5K8mcIUpkFlOcygJEt7dVg41W0NX8dfPlHbgzd+lQ6iq6E3SLZb
IIE2w0zZqNuWvKL5X6W88TuW9Dg9QpRvWRhWT42wAUMHjD8tOZzlXC8vqeusbIewrsn3xIZc7vS7
qb/71hrYnOJ+Vxf8dilny1+KQ6lFOqGlx+At7l1AMbW/6iYfL3MuzI3Pm7Pxw7ojGNa7iRCahsj8
rxnSz0oVark64IcuKVnQxP8t7ZNBybYmkfu/dFoMhsmgzoTbMK2Lq/bbHTeiLdLfaf6qvQQSRz+L
gzvW/ptyu8Psds6Xln0QsTpoQkODyKa/8S7MPnIrZ/4V9uaW5t9/emSeJipN2JWy7sKz6MtV18xd
1B9lqHvPmfK9iieJrKYq1o2jDZTarGbG4H8Hc3O0oFVcGBE2LCPx3Ymbb4qq/Mkb5vwKeSSn45XV
4ENo4y2e/Z51ebAWqfteLOUj/d8W67TpXvwpXCKzXM7JY0iZ9r35HAcjauHEsq6hdPvzI9AzUk42
/C6Gi8Nk8NvNiFntWYK2Mi1+d/G/ROWv9JqGY53T+CVdq/yejYDwFYrpm8Ff5j/ugSy2iCeMx2oD
TsI5HsogHL4aq3kctX08tB23DcQ3tIevQ25ltzTt7JfH6pCoYrj/fDWoAgSjbdL08qRzHhP5SX8V
lTbQwQ2gQAL4zI1TGSTPkuwrwjp57UiMW7mB/eEyK10bTZ5HhjW9pEW8RL2bvbh90lyFcc4zpSJa
w/m2mqKlEe2qEs1fuZw72qorCQaQBkn7pZem3iAAi/eOIshYO3/Nvn5rZxtUnfOnipfkiclGSDe8
b/wjeawr7zF2dfOQqX+IH9ZMPrVVEAubQNeURnWw5HcRWr8LqQhYc8kH74mjxR07oUWH9sUHw80g
wMXJecpvSw/ztBzavylSwJgjVkSk87LVTIaHMHnqvXZ6akKc6jO7bSk2iaHyc1IhB69sA4pX9bst
oR+Soj/gapedoglmXX++ImPWOs59+uHCKIiUnD81YILXMUz+t0BkxoBoOrZuCZNarHWx9k85tYeQ
vUXzcrZ/Fcqnd+GX7TUJA+NWLc3f0jHsX/FADmEdqIiUXyRMrf+eBmWwijlTom7r/qOTnl6WEkS9
TMt+UxAcWoIVeB47J3vutPc0SeV8WIlBjEaZdWRKyheWcU6NQn+OITePPcl/zkS1kA5x+tGUBmlO
s1ee4nxOP2aV3QZlZ3eGgkU0DX63y/FMZAT+LMR33zxLXcIuXsuSX6PuvGdBBP3HYCUs+25VRKaf
fxWTAZjRZeLWxG23j6sm3KEVwHybJa+tCB+Ktc0QEMRo0J38qOLI5QxDb4yPshTTVbLuJKnf73t2
vtVgeG8i7ct9pfwm6ms6VdNSf1gQwtai64rT6LvVR+eOZw1y8G536goymiWFnYQqO/zT5TzSQsfz
sXWWYf3zZTPOchdLQo+VnaI8KPvpV943L13qjAdf0GcROYVnXpi32B7JGUJbouWlQ3y6lVO6RMho
6lugi7fQKedo6VmtwSlMexDmauM5MWQ//RjzaMs6OBztwCbP7wmopnxa2sNk1/SsRlfeJ099Kvut
07F6HULxtyIZkKQ/0awrW+jnwTOv2igQP3ZOclBzSHpnzS/WzEt/qqCEeMn8Ro9dy3HfQ/pZiDbm
AWyaQ2CO0wFgdQF8b5EfIh75vaZE7ICby4/Sb6ZVmPKUZ3mDqW6pw0swJ99L8guFDRnMU9OfQLwm
N/7J7x+MREMkGvoI+vg/XyYl4ia/DT6yRZD7HzcOEJLhjZnHZk6AX/mpq56IdCSl4XGb1VWLk66r
vtCxOFsftMfaq6bu+CzGiVWLZRQpJbCHzJieFQiEW9mr7GSARlw/gi0Nfvti8hskDvOt9mvc/Zl9
X0xNNnoWuFQ+fOLFQq5z8PgSDSA3jurQzaKmXRn5YDw54Ta162yjCUBctYrqVFbSuadOcK6dNoME
I6Ac0EXmpFwEp8wdSSfxgFfX7jxGnZU/9x0Os1KbsLiYOxg4xWg0zCQ6/nVUQ0e2M5JjTqZ+yF8G
BTx5BRJoPNUgzJhm9Jg9UMqz9RoZebZgDfVAP6DOAHKVxfC+UKdyu/hXh1PpIUN69qFy6yWszODW
0Gk8lgnfX7DtsWfAUgAvmKHQbQmLP9sB9v+4CIeP0S+sbW0NeluPnK5pUSXcl4+Mw8gNYvNYucHZ
SGg0I88yd+FNlV73oZvEucBoxmnjt93H0ijcKqnHucQls2P0Xiq6z09MmteVIK+zdfkFPNZFNcV3
peZzkcfWCfg1wizTfeuWOb2qqWJMWTB+Jzca+ghjRlK1RbpxucdpKSN6K8wQAEplHVko5KfHW9oU
VfMmfeVd0oq2Dfniz9OgER8Hm3CCUgMnFROn7TSv0xIAkM0nwsHgYg9FWX/0PgtTlS8cBuzltcvI
R6IMOXjl5DE2YBsPMubKdst3Gkv/EYKDXCtlm8cwB0tWd5l1GlhD7MGXz2Hdzi81D+vP4qaWyT5V
HUPjvEuHjyTRD3TKVO3quvtTL854e3zWXTA+oMuc3Dp+S6mNfK86gOwEq3rZQE3kEq/GdLqL7AIU
n93m+1gl/k5Ll2627MPPsTI/RuU8t6NYtkYZPPHn7M0ZymI1vnGGJn7T1UCtYndnyAzLgLNHZNkh
8YnSuPrSQWts62XT9x6ZRoxpo8a3/5QZavvBaKrjrOEm5ItGtyrnZ9co54OPxurIO9gce5F1ewJ9
o2I0mQIYmlyOUHbwxuYgGslbXtV2SvQFbMOolbrFa9s430kxI+ZdgpscJJkMoGQ2owVysQ/7w+hO
n2EOP9vr3xJZ68NiDKTmezamtVZ/ja7t7mgNfOeipc01N4gA0xKLQXx385q2o6b1Gix3M+dZd/+z
Sis7xlZZHY16rI7icfl5lXrYOwqiwFe9rRAWT+2ReWRnrsfGa4/aSLtj4nc0TUwHyLDldHQPuSxN
0v/v1c+XclwgPM8bEBM9s+H8/15sJJsb5Yn/qsSy98kCOjlJpmODdATEtxyjKafHH+tma/oe0hx+
ZpeA5f15Regq4g0z/UdbXh/tKdXHOgXBNAUBpBfh/JkGSdMNFuJGdz06i8dl+n+vqlDi15TZTtHj
OXT1HZ1sr5zxyC0yHk09jEc0GcwuWd4j1XpX4rrtXUvyK0nQ4HbqCe9qSpPgGD7etp8vEyrDaPHu
bZWJVZzZ3zGH2XlO5si3JnS3QZBF/7snXIV4M+iJBvz5+ueiaSY77kBuHpMcJOUOmQ2dNsjkeRzk
3CrbS9JoPdpFIkvKyDD5ZP0i463y7lM35djDEnNFrcihL7Hro1VV6hguSEyWS1yq7uTK6fdULGcU
SVakHX2nhGcwHmbMD7KfKzPh53RgjmOE6NBSCE6rBCRI9HMPt49f+uc3LZlQRU0wkH4EiPtUBeTx
1k0t6Tv4JJc/LlUmh/+9clwFALyDaQk25NiOSX38eeV2MI3Jb+VBtXW9lbgOjv2gIiA9f6tEuBva
JfCmBY1vY8F01NY7w5oPreVgQJmhbhn8t6N4XHKbjsH/v/z8t4YtYd0k1lMWsGX83Npa5vskn/S+
LRfzZGDXODkuEfuNGR7c1v4IE2/XhU637paeBG/4RCu6oWaUuMo//lxih1ekWD+3QT+d6Ww8GTXd
/AlB0spz9Z8WcsZDOPLKiwjsWBJl4/RqlswuO9e+YVkisz0M0Vd7JB/HuTpuYhUe0Png4innDLiN
Qr7TxiO0OeSND5QOie7EflcXPwGtMqQ1wWS2+PKYbTJy6p8QEHBbJuJXPqsvTxX1vshNhjQd7hxE
tGhPGP0EZzQ7DQnGkMYtR1/m8W8vHkURsmHuGLp9BqXreq5rZhabRbUZkzz3VDW2iVsAsIQeL7pY
nkFev1YhlghyoA/+0O45jdFIiBnMz21dcXNz0k9E9TnDWwIFdq1NUexqlg0a1HdaTMF2zLOX2eGO
tWISTlMc4a1R/U0nwpxZ/DZmQF52/tAYVHSC6gpsZNl+lG6Xb00IaTTm96w/rNJtti1snp/KHD4q
jYgpHdSJ0TRjJH88xM4wgbb1xt0UFrckDn/1pffceZOPMDaAbV8Hv6rQvlS1CeglnI6ZrBRzp7ZD
w9tle6Qp+Zp82oZJPY5NHy4BtPZL46MUSoYSv9Nkz/s89z5KEfYnGKG0tmLvsKB6vk5Lsq8dj1VI
lUxMKdJM4RHEuTgMd1iszo4V8Cl2/bKPJ1Ue5rh1t1kmqAvdYK/Qb54wUiXUp0hi/cRpnmYzmG8U
NP+N5Xs7+Jxyjep5CPUNFvSu7PuDDakbiDw/Nh2XF7tuMaDAUaK99cczYiymyXTvDM4uSQ3exXRP
wBMf8+8G8fIEsXMI17019ht7ImApRLUx2X68afMMvwey3qhzyXECy05hWu/ahlXe8f4wcv3djfFm
CB/tlwZrfB0fc2GvoMJZq4sJ6uZQqISgRueJovGt6CZ7nUpJnN73lI5nYZQg7pF3kQyH6NaQyHcK
UjiG5WPIUb5h5ctN5zAV3ZOj0KXnAqR9rartUkMqd3T/ZeTviYQVCbDbfm+CrDyW+C8AkAKGd8O+
2S42+sMx64Zz7X6P6UK4dPtBH5WUToDWdcgzLIijyf16n+bU1lk8fpQmTWl42WcmStdYEkRnK+tA
qxav9eR/zGFZ4c/xTmWWMU0MprUvNch5PrvNxD6ZYfXCrfefgdgryhuibOZe7KrS3TlTDpG6qIEP
wefr3FuHU7iaRbZZEOatq7LeWWGTcIzPFD3HBLR6UpebzoP/Nqys1H9qRyaGscf0vXzMnh2JNr7/
hW/ixcwYGiULzyHKEXpye1QZX3ZbvikK0TIz1YsRQkhbTKSD3UNa7eWfg5g3Y+2cQRJopPzNPyXC
NIpLWp9V/E3NBU0+7RAPuJ/gK5G+2wYJXtL5145/dVO+BCM3rxP0XcT09tWJXesE9OaoAu/vHCAi
Ai04X/FdsLvC5qKRy9qeOhHnkC9vXo5WilyvtZ0kCpSmpQ6vELKzXpUJpUxe2FunMcqjD6wKnPKc
7xgmYB8hoDEdLzFG73wsPnn6mMxDR8virDq3NJdoC9ovmccssPTDeD/6fXgOVPGBwJt9DApcVJfB
dhaBdx+MHvFDmN8ABXlImio7nA51DKrRaJolajzD2ptAxl6C2cFfNvFPtyGqR183UR3Lr6m9MmEn
oXQcSLlHqA96MIpNv+JwZFIBcPpUaFncxT5lMpj2s2uwWdc3DoPxW10c2zmpoAjjbeEOXTM1eEuQ
4C2UtYlXHV1PALMfEr7DexWe+qAYBKPU+TCJA0eu+RmZCfEAs1S+MaS4BhoOTx/uxsD2EJQiy+8f
57ya/hQPNA25eJVW/wSnzb3fM9UHmRoVbjhGoTF/yfEchmi+zNIhwZQldq2d+F8TB8j32JczgdGg
Ue+ZmD8lmR1Z+B0TSYjrNL32Zeqv/XIwLtUCbEszB7LZdHRS0Sy17rbzNaWoUkrPaFeWZ3ywjjC2
zxeGGsERSMqq9ug+N0QTyg65ECfyf0lHoiAf3d5o69fSkYwRG3xSxW5YHGjSab22T07P4+cM/qWz
ZbjLyiRel+53MuHON61+28rwPtUOESMwgXft2ZsxZ/WqbV7Sof9nFSPU+SR4dWxiLw9GEKLnF6jN
QuNg6+ozbd30ya9ISJ7UgLNCmvgKCK8L6/QZUf2yKmfPW6uW/WmJB38lfOwvbXdjnnHu3fyrjIsP
UaE28GT9Fy4zzbtkR0ftxm90SqjD6d+RSGeSOuyradeAUM0BUihvrq4hJX4WQ2pzw3/LzDx7Rk8I
w+FpoJu+xxqKmQjHpKblQOq+PpmjgajUPZqMnOi/V8nKGDauu6AyUDNCDos9ts555muw4+uGk30b
Z9MmT6u3xmPE4A6S3HLLwBCFyJq+qUf4xvxArUwVIEw+Ut8njzUT+jaO6AT9pwAl4psDKjCoGrik
YM1dXwxbwTPfodXE+/wpbaazgUVdM7Q4ehxUcdMFk278EtjtiWYubkI3psmPrkp67XXy7Z1T8Ogw
ROijZHnpWifbYEZ7L4lgngwPSZX8lxktWr0ue3KFPsjajwp6RWt0Cbhl++HNsY75bP4ai+5EAyrb
IenciXG0r222oHQuBtKF6IlH3Z8+FfdgKL/agd29SS9WFxKLUgw2XqIcDrsvt04gSKGeXX/DnKhd
FKqAGC3c6IQfDIXajab5tlaTRZ7NmOcH30InWZDyXfkThueZaUPN/HPFFJU5a9t9VWVHJkeIIKXL
5lfVcIIdi+JfVnJHgzR6hhT0BM2h+w+X9cqg8LyEi/8HlotFp3jB15LIewjtsMhdEyO4h9AiYjg6
rnSs+12Vp7eZf86Ok99hOVV72TrM2OjfCCTnke1O73Fu67WWf0KU0cJm2oBM58kJCnwh/q8kFBe3
Yx8DvVAfRkVTALFxz2SoDWe91UKe3C55GSW8MR1k8CWB1GaNf0A31+CG2hbW+Ikh8ZgsjNBjwHWc
R3m0bRwM2N+Tlen7BOPRz4Y3/KsMy7fwT01hLdC9x0O148ZjXbjadvumYqK8XJxDeZKC9MOB0Ldh
vzNcBNpue3aQF+ukLi7ppLpjOxRfUKKrKEbCsSone+N2pVolibzQMPiWfvHmyu6MKnZYVaANxdGc
4r+54NaSWK8t4mW84dMscjZ3iTIdct9GhUAuYve/wFCvhVHsoE6slY+gBN/bsi4Sn0wSJH4yiUGm
1jPkz+mS0ekMDNzaHf+hb8hRZ9h1SFB0J/VoIhV1jpk5qENcGvu5z/XWqDg0F3O7thoRbPHgWqvS
dlNAY6a/H23/uYDXV2FJ21lMlYf/LK8lgjaYSEmuwAVqmThbbccnNr63oE3czaQCmkT+L8Po1K4J
3H8CL7RnKAfdxlzSWrBo2TDneC4p1DDL8ZHM1bN0CBA1Q/eaM1/cQsuuuSUMM1pCJFeJYX7gul6b
PZkvTTFRfY9ns8bU7PoE+eG6RBmJ8NxqaD4H0EYjqyWrkrgFFcwEohT93vTMd79v/uurGBtu1rO3
THvEauY6F81pMK0Xlcz3IfRPnlqYqyGYNqr5ZhSZ4NgIubJw5A5L1evQ2tvA0e+LLOmpWMTieJOz
noOh2EKZ4fvwwSML2Spv4KGT/Uk4icv6OOzC2qojd7uoIj+ZD5LqnOirOU2vI8g3zjOzu0495Kwz
urYtQpiTkbAO2FoCqkPVuDTDtUbXuyr68gp75x11tV5Jj5mfOSLPZNjEbW6AiizVrivzO0rjEvgx
qTFDwWCp+F1MGeYYivi4nqIsZkwVPI4xRYJNAgdEG5TnOXC6lRw9D/lrlAfuc+pyNiJG4K2K1XNL
/NUSiv2o5IvhJp8VquBd0aq7jO2nzi9JfJyT30v/jbZEbZJg/mhHh0xW5b/jaSMrsVv8aPHnel0a
BhU2KQ1+U3Prq5RQxoX1ZuD0EoHN5tES2Xz8eRWkD4wQm9V6hnaFz4XeTxYw6N8PllGumgbfQpxW
8tRzD56q9APavX5CFEkLP8kocEoYbKkdcGsusGHqQLzkeWrsZu74tcWB9SXIivS4BKJcqWVhvxzG
/RSL+lgkVGgqKIjNXdz5GNveh9PUjIz6WAGZDntGz4DX7NJLjsMSbrK8rC7aA0C/qvoJNil3YhCi
LxndAK+A7zvoCke+zxXkRekq3WA996N5GZ0bQ4J6386SXOzSCjd4aD8zhK5MALr81kzNTdbldFZB
Lnd26zrU+jhOehvBfJHpP6jOwNv5XcuS6SUEDmDdanMkPF23peShpTv0/bqjfwIc2brM3UjcU7G4
p84B3WzJ9jwzRzwmBrYe3qVkwwD3fQL0t+6ENd3pcc13tzBf297sohj2NscNG4KFR+KHtyBDMI21
ck35tHgv5jJXPJ0wPehdmSaEnCVw0kvhebQ9KvuvRNJ8ZQhgY64BbkT/6wrsczlBUdSnn1cZlGkk
b8XnhN4ewNpIJomTVKewJSRobumkzdZSn63O59FIk4WGn8HkRLdnUxfhxX5c+lkj+oH6h0rP5HTk
W2BOH/1RlSDxJkJ5AjaamwPBylP2X2ln+Mf5+VtpuJ/QmexzWA5UWnXYw/R0nNNsM7+irY5mKs4O
CKXSu5kNj5gPuan7LN9Tbr1Wbvbbr/2eCXsRb01l1y9W7xordJMl5wT+7pL3RsiKwHq0JvUisp1I
sj+JKZr71OS7nCr3vQIFdoAbaYJDNOyvaWHyuLgjsy9sQ3Sr/BVtLLUvGh0y4wYzplAN1JYl14E5
e3vbJG076XdDJse/mOdgNwfWxlP8UI+dDH2EZd2LWBq7Rcv2MAcNeShuQ5e+7jZVLbJfqL2Z9uV/
utpK6btom9aUIdAMz8E2pJCLura9tgzc/ywCXyQwpX+9nIzjVFTGMZ0tQBiqtr59m8LN9z8HxzIO
OuWuCk0i8efJ/ucbxd1xmZq0FSg2OuL33kyXfw8/ilJdRjUd3xajRHpqDwsjHb++5TbHCp/NkUME
CreZp2ad1s4uRDzOom92lEaBuJYFQh4TRH0Vxx8cV+QSIpPL6UhUQ2m9d91gbGOyLVBRu9/CD2pO
ZxX4jTocz7wJmoqgM98H1xV7G/1I5PRdeEN6cbIEFn6ZJYxDShfPQa036AcIq5qdO85re9dPSPXr
JXTuY3HRjUNWAc/zyoildepjK97FdP8iZC9BZNjIUFtJF6WYFmct9HHI5bCvE6N95a0mEGPMDURf
1d4epfeGOWraiyptop8vsXWo/ZAXv43W/BoeYtZQ8I7YeJw4bpOQ9Jz5k3z2/b58kfgp6KaE1gbY
dnOKB5qQo9mIu+ny/xjj8MmvbXHPkllchZsQ1M3/9nMxDARcGK3JNR3ML8h0CnIpRxVcCxc9Y0zN
zeUNTWs/tMX3VPn3QqTXNKmGtTJ8uTcc/PE+VulNqlg4Ktnik0iR6ecOXmQjDi+TRXx4Yk0oEfWT
iXr/WPelu0EO5DFPmfTFboJPDNsfhHjFm874FeZF+qI6pGpFiNwscEgNIKU+3CI+21pmKJ9/LoT8
66r8Fplu7knl+DuEMVy8sH4fdf40ZW37O0N3DLk0FRu11NTjSXYtmpC1gNHibvHN8GROLbZzxtVS
tMONYl6sq/yUUL7enMBip6j11npECzRDBtOz9K1VUQ6U/cmAXweyFbHBcf7HRCMxV00b6bBm4t4t
mBkI5Fyc+bFIY2FsKN9iTZJLmr8EIUIQDHXlbrAtqu4UMh8mD/+UcTo1ajSOJWPUdav0OR50fccT
QiswZNSA8ksN5KplaDorZNQUWseK3kVU5ASkzIV/QTeFvk5mm9wvJwSM5tbsbPRrJYl9Q03CkxEJ
IVAzZeP7aBAL3lVQfsqsx12qnucwzN5qiwqIpYMJ6joZaNb3Qq/rmjtKtyHMSSKxjBz4ODIA1M0O
n7e3NTGj4M57DozlCr7+5Ei1zyVPbIJojgKNRJs52yOBI7/BLG8i6N6XoGCgnYvHAa5bu5MU66G2
q00xvs4NQIissF7iySsAC3EA9cd43JdBDh4AqV4RI+Piu31WrK7ZuWPPQMD+G3fSvExoJZnJfQuT
PBK2Vornxb0pueT7ySnusun+8yWayng2QBfokYE6vVVZFMhf3MrbdhMU4j67SwfbWIV5aVn+eIEm
2cikKcl8ao3wv91yBthofnw0T9bzIscMMDFD6EnXREfiK+r5edpO8BR4NTesQpmetZR59M43HYeN
jU1GAr3CIKfaaxC8SiTIceUUEY/eraIVtwrEwFmx5L3Q4KjNfk733eheOhwOCbZcxz7rVF1YSFZ5
Om+QtulI+e1mbOJm6ybxgpKJJlLZjsR0oHGiSjHMzZL3pIqXTHR6U7+0bDZwWr+pz9p1b3K4Mdio
15O7pKjj6PkrhIP8rY2IirRsMWOo+jCgUn/O7OZWloBpBuU/9NWP872KAT9m6I768ulRsbUdpRwG
K8jiwcJoFD01z6OIZyLba589BEf+YG9i91BWLeN32w+3ccPsXc/n2JJXr/BeaeaBWik4tAkHj6AK
vxkXQILqnYsdzvbBrcXVwFqmijDd000iv6w0fy9O+4v3V6/sdsh2ANnWddIv59S9OXaIXu+xJAzO
+MFJEcUIJmol9N5Gl7srEuxWxjT/GR3ZHToz1USpMX5ioswTLs6C0hxvdLWJhWUxsOb431d4j4PA
ODa2JCxyUQKWsHPPdTDv4PPW+zGtbulYk9QjPHcTBnSlx4ZKkMQWqjJJ0toyznpXQxoa4gj3RNyO
w32p9bcY/WplBCV/8EaqNwxLw10oq4jSZmjQxNThXqfpv5DAqsR3/etYzf+HujNZbh3Zsuy/5BzP
0LgDjkHmgAR7Ur10JU1gatH3Pb4+FxhR+cLKalA1rEHQyKsmJBFwP37O3munh4Bp8c4opmI/GwVm
xcZ8gpjjANBZZ4FDwa9VuyQuRy+cCLWU5fuY60zUzPJbb2jf6mxSWwEjgv6oXt2gXpS6c2cx2183
aFrWY+9ysmlLw2scE9FIOZ/MbhgPSsUH+vTfYKs4Udto19tw2tviY4y0/Nh1/XkWHQlXi3tj6cJP
8dFeBCFSJ23Y5XTtEdW5M7o5XFn8HHc6MqcomOI9En+GByVnBUvtzU5LV4E2Pmh1VW9FBvmmpiu+
RSC7Nj8HnSZkVyh9ZQ8VrUZ3euLM9or+YDu3RXZSBZUvjuAXk5nbLvXpHuUGWC0rjf+U7PGbJLEY
wia44RDtvCPX+JziwoMpdksljLLKJOCk06MHRQeIm0PcUUXfCVpymh7Jw4hPgxBaRGFaMJ3KgGlP
HBoIipvXVu9eQynJM4YepuvOA/+dFYPbrq5+mhByAGtou4o7DDG62IGf22saakQ3ib7NbnzvGx1j
IUXoyL3o5vQxU5r33OLZwcyY28kQqiZTp5tw5iwngj7dd3b3ICCt0dPoV5rrjlvhRCd/bN/GlL4H
ZhA6J+Eu7cYfe8JTpTOXndpnuinfBn1EI5l/qgwQgDM1lOmMP5h94hRpV9EDCs6VmevfYfI+sF+v
ZwgH7rioRGe4WOFNTM2XjNqrPX5DEiM7E9NH21Eo+mV9OxUJfddSotqw6bpw58c22lp7pqvRxcBh
q4Q/RJq+G3rzPGINXjs2FqtQJy4oVuOmsoCWxjQj3HkIvT6gWWiGHCDc7jTGWr8N2+hMHikh4VNy
jO152jisAkx9MNhYun8uum47FOSZ+EBqTVzzUcfxH7UtF7z5yfLx3aXzH90K8Kc1DxaCBsN8TOkK
YL427yx9tjdBp+ZNouOem9ReOONhFrXyRoExMxrcR9uggLSbgCww9Eqx7Nut3VXnvvOPbVoADY+b
X+qu1ymnY9wbo2TrY6vIoicmJrddkM+7dqRygslKo9vZhhp9rRFs5YYcXaKUpU3LVvooKpvD0KKK
n2lTrYnBPaDq83fcl+s2HBpaAsyopGAcCkKLEw2NMVG7zSEvYhYjU4CT85mx50xRK2QuUP/ImlP2
D8uP9xsN6EJqjABI7IVXhOZr6WdUccHFNpp3Oi03VAEY8VuP2N1PVEpbpDrcT7VD+ch7QCUu7sva
eqymYq272XvstmAzS02shnp8HfghNZ2LOsoPNr82w/e5J2jomClffYY+5qhEpu1lCDiAx9FUnul2
dn0/PWqhrR5lLlzcdAgVw4iXfu8PezTCdI6Wl6NUAl0X5trllR46zkOAVRLG0bqURfdscq09qexS
MpoY18606xLTeor4Xz2HEY3VXMaP11dYQHaDVYRsOCWHGvN/RewGZo5+M/FPyDfyO4Fn8655HAm4
PTuk/6azLG5cLSlulmLW4DDLB2bif6//5lctc/YOrrQWjc7JsmJ1uj4L4pmTb9XazqlYHpxmpmeT
1xxPrJQ66vpJ149cP+f60sHoZPtkGc8LDU0PS7KEfTwlGdHy13+6PpOGYih+fa0Gg7FaMbFT+fLv
z/nrw//+Gl0BmiuFIbfXz6ngiP791cbyf2mLML6km39//vWz7JzDteWzli+/eBxgAQixEy0vuoXm
SltHbrWZfkKrRQ4nVWaU2oAoWOdqcMZ0vAvRSD7CGNlXcRS+WhSWh8Doa7ZjPkvYhb7WZhXhauaj
DqTSRDi8X0F4wxVRs5/Y1jEsR+uYdzUpE1HONmRYO4GyZUwppRrgfOvKPenoHfKAmZZhBtxWiaDO
byP1kxMkvsnKajh0IEH8qYdT75rxlljo2utd6OAQcrQjIeY+a3TYH1GaYCbEf+46jEixvXiS7HGa
4tNGC8V4zsI1Xj5o2BRxjJNHDh7dTEcG6M+xSXt5rDUoZG6igXugI3BAWVOoce1qen002b7wfb4F
KZ1gU2H1ZMB3vD5YJFZD5mEatI/kAM2UD8iWAHaOeLsRNAgD9ui91yo0CbhAdiL1SXz/kT5a3BTC
BwvtK6HaiikXiJl0j3gICUANHM/ynU8xg/OCXZveFPSAd5U9v2m2BAJuM4AbtHPaazgOLDgL+Iog
VibCB5vRUdfzR2udsQVpsojphl/pDp9JQl+srjeaWx2bJH0aYtblFJUEy55z6iZU07LiKkej91Qm
ARnpLUbzvjr2g/wdZ3CVo43FMvM9Z4F+Npj5ggHhoV92n8mcPc1Y/9Zd4h7Titos6y68mWcz6781
TXr+6G8Ydu5nZR/zsIMbVOq/QFkwOITm/dT9zmlKXA7Ch82oB599BdFMt8YHs3nUaqNaQxxD2yua
jT99SHwDnjY6953t/DJhXAn4DAxn+XtiYL3QcZ82Qwym20zM24HGgtfEMdGDWD3WczE8Z4hXovAc
1Gc0wc9G4SO5h1iLLzM4UKsRe5umOUrqS9/xd3Gm6GCPt1UlPjtCUVl7hoMR0ljOpAt0gqMUrfMX
QxS3Fn+1VTxb7iYZ/VdGryC5Cv8wafqw8hO9PQLXvasoJEZfa08F066miuQx8hs08M7GYt7I22t4
VQ4CF0ZXpjo0gMg9EfEpaBQ0irs5eQxc9mzG31DJShPjfYYIz2qycVtn4+jFYdJv6R/f8da0+8Gm
6EyS3DOQRG6iuPWpwM0jYhWNPvco/tgOrV6ttfaM8MTe4v9aJaQcL8yWfkDt4xokP7h3aYFcqIWK
gI3EYO0c2T6sCnzsuFx9TeUeyete7FgIDREfr0Y1ZJ7fjSeI4K/1UCx+HJOL0yDy3tAPmkvDq2Aj
KPizBQxegnbEf6WPxS0buGyKgu66SvFOGgf8MDv4igj62lvlLvIZx3W9qV7ZI5FhSS5hzqvmN2Kw
uy6rEOVvED679PzcNvdc1iCPURl9vc+KQz99CsSi3WD81jB0T2lWn1i5YBXIVczJDhDmclIDJdCi
EnFKmIlpDdpqNuRB9v7TNPfuKRC3JZe9UcB/sSa4qIPJRHvSF5lK6qytfOpOrn3Q6E7t3SHFArZz
5nCPIv+sz0w/uecxN86FF2M7Ib8i9TDtQUeZOaLjgJpxyAzABfbURcX6istaUOkAz/+GasNK/yds
/X97+V9P/0fa+j+/4r/+77Dtu5/i5iP7af5/ALcLqI3/Ax9fEPJ/A9+XX+A//+M5IND845+B5uby
BX9h2y35L92yGbmjgoAAaUhwsMPPkmUOtp34cFO4yoBZK6QFbw4MVhv+53+If5n4LkxXSWkJOmIu
EMem6JYPaca/hBLc6nw303YAyP6/MNtN8OwAzv6Ja9OXbyTJh9TNBZprLLzIf/AgHZwJIo39B7sj
pSsc+hqxj4G0J/vRCj3cNCIqt34KiTTr3C/HgiRom+UfU/XwEmaFmgKFED0iOVdvZiBPOGtvHUt9
zrq1HyGmrgxNofVxOXta7I6Zi3SiP0Zz+VzhwVinU/YxtGKPVMpLoRujzHtKWwBHwukITTCRU9fq
I7TdFA0wa7pu/iaz2a/p8Z1wZYJ0/Uqz6IXzW+aFRm9DYDQuA6CUlW2V330P76z6tNLsk44r4L5Y
Qyutc9adneErr7FouozgmNDpDwMDAuYnRF5qEERmSlUnLh7MzF2j+gIqZY4POWy0rVVsRdd+Fg1y
NDxgF7cRil8ruGe+KF4tpIgg21Smy42GTXtbMrsoOsb+YaRVCHCQHTDjZ1z4PNT1a6XarZ5qnM4q
QZ/aOJsNk9+MLsCNi8TUs2b9mOoc0Vyq9E0syh14NYJiIuSGLcPLpFDz2ua85GlBuuio0W5185dR
sYD3U7jWbVINxxLE2dDed0lbe2GN+waPd7jq2+YbrWq+CjmHGnRE1nbSP2nxpxgbZyGcNNt40jfd
CLg9VPmdI9JbWsO7yNF/ZG69prDY+DQiwf30Ma041eXEbIH97HMiNXLrcaJHC2iLY9+2D8tjswhH
h/4HY8R0Q790Ey3S0tw5j1fRD5LTIp0vYyugtbhNsUerC57IfeO+MJnk9hexSFdjNKztImaVi6w1
n25sQ5lg3OToiYxQEmfB/eRttcImHHmuml0Gvu4BD2tbItbUSC4HyoI6r9oqS9yhwWamaUxPjgIG
Y7kY62b9qR+bEE2x8VWYDhavRarroNmtHMS7KQQqE5P+UfzPg/IL3TMW2W+9CICRBzaAHGhhow0G
vXOok6xZxxoFvQVV91S4Fsm2Ap/BopaPrChcIWO8lIvwmNKzPsaLLPnfD9d/85cPRIt82bLodTjJ
fCgXaXMRGcyAMv84+kxpF/nznGc/I9RQhtSAdFBIO/aU7BldoZpuFhW1FZXF8frMnMCXLTJryDvo
rxfp9fXZ9SFfhNkzIjJOVWN4mib2v3QRcMvFnVAJRN3VYlHQCoTewSL59hfxtztjF5gXPfhVGR5f
H8tFMA50+p6L3fB6tOTCmj7NampO462zSM31RXSeLPJzrUeIbg4JgtkWxS5eA7mI1YFK1ke1CNjx
5iN0AXUJY31fMh6nO4naXV+E71rWE/ZdGuV2RBV//UmvD+NVM3/9oa+vxSKpl4u4flhk9i56e5bk
jz5hJp6nD8LJyYy/ivSX98hdlPrXl4lg2FEtYv54kfW7hXNba2L2xCL5nxfxf8c58tgsD35wS5MP
XyQ2AervjH7sblx8BP3ycH12fQgWq0EBBwQEkf3VLzYEjif0vhd/ghPMDJva5LdYbAv6YmWoFyvD
9dmMu6FebA5FPT01CSTBcrFAtIsZQoNCODvKpIgIfvy0mzfsPe3x+hCHJmYIMqwXe0Vo4Lu4PuA3
av96dn2JhrbxKP97lkyUu/Pi2dB1Hw9HV+HhkF21Ru+HIy+OJy9eRPrh8nB9dr20RwzKR+t7Xqwi
nIjC3mT0Adt3ZeMm8ec0Wy9K6T0Dm2OL4wTMudhBPnv3r2aUqy0lwqBi2M8qdPxth3MFLHV7mBt1
rugbbaLF3tLicwk0Q9F2sD6qqwdGLnaYIqXAm6WcuXQwyxSLbYZrWP+r7SkRETWLueZ6DV+vCWux
3jQieyxDjp7Ckdbx+ixQab5pOTbQhSFfCqmRWuf62Z5lt6ttcU7QxACzuT5OeQLbIfX5ByOnptaM
Zs8bN+Yr2Q/qGJi4Yly8dCv+jiVfRCjAEf+OWqbluSyJFBtDiVNmb3cawB/BZeik59BlTGSNUb9N
GBYftLi6AHgi+yBMaf4HKI0DI6W/woOTMyHXOOiuaWfctC3EEtPh/JszP/SwibZkKjho5mTQWWAP
GMFzlekHa9JPoi3vyGJRh7LVAY+PrJ+hNbdImHwURQXZ53KkDCg68jRS3jzV5AoiJV1eF/3Iwebp
LQ2tF1qz2l+vODOqPZIxZpZ9fD8b1m+QpzHNuMc0ZsfQlO/VukDEhQ8XEQ66uMIJuq0sDbGRBpNx
q3Q/emtA1VycUNvzN4IRH87zoQ9BMEFqzzdawRvDeD16862MtIpczIccWbrScDLQBQPQY3rDXHpN
qYwbTTBgGtkZER+PYc9kc8rHXWM4L9bM5K8QdouUXBLjNFMJJcF4ZxStdkKggM7D0O4LVvB14Wrv
QZ2hSTKnxIOVM0fReEjt5Lv202drBM1XV51aCaPmCpx1rAqpU7NZT/Qu9YW+m5BQgiTo3PbS06ro
2CapVxgL5IYh/QZ1y7zNwwDdlaRV6XvmaGwuVVuprUiRtclIRrdD7uyZRVekvMhvHbWZWVubqcVx
Hc6OtjcsTf2hQlpk46D5pieQTCFHx6A7YWEe7fBEkAYhFgiVIst86TNrQJTr0kdwC9K9+gdYSeam
Wk4zWbIXiHawJrAAiWpeGxkIe7oZiH4bBm7oQZzGKU6m+6ojUVwNSBI2BTpVgDyUfaPYRHpfeE5Q
JatujCpwYsg/eIsD0Tc4JsJLLTmSz9L4Mn1tvLQhlyutU/CyK721FxkRA49aT2n4o2A+OVkLlgHR
E924S9RW2ZOpufvYag9Zn1c3LL000UUDPCrtvsueXLbIKg5gEHd6nI63pq9b27JvWehB6Hn24C6a
5qVXwzWSt4nX131xCFuJ7sM/qq5ynvUhSrcNms5Vx7VJT978jRTJEFZQ4IWt1AozNyJFRyHzXIDj
uj9tXavozqIepnWiEHBWlR1uWy2LOeH5kiaye+tXtrWyzZiOU5DDXNUHdrkJSOlYc3CdykWHOYPb
DcMHt1E/BoEh6zKUAABU/ZX4xY8dzt9OLq3ttSNA7A+83aQJdhYy2WOUOXtWQGuFUu8Ar8jey+qt
drnHcgFsOKfEQd+FoK0BKYttTcNYshLMP1d2UVxizXouJ4AEY+Dob9gJnzlDlw8msoaAk2ZedjQR
upSIR3sWcDtCZHAzGpfRz36FBgzNWeaRup9eRD3d0sEjb75mRBfKc5L4A5fA6K9MbkNhHhDnkrqZ
04al5QBN5MUewCFYdvIV186pdBQjH8p6UBg9InUhQNzhHFmZSI0J0SGgpeodju169gZ+/ay54Y/T
RMOKIVDPCDU8y9Y6MSGvN46ga5wro9oo2gtaFz0mbrJt/PLYYV7dTon87vTwqYpe+RPI27EtznWn
hpe6bMEcV+kf0dBSDnBseEPOIaSPcZhcH4Ko//vZ9aUfu/1hcKzzv//dcnKKQrM2mB4zGTFa7TPA
17fps+Z3CtLuIRugAs0SAGOXMPZu7indogMbxmvc10/o56eLX5VHc+n10La/G+lJDHHow8uWD2ay
XP0LDuFKQTBLIOAdTTTIVAiUj5nbsKAvalcjANa/qwcHil9AkpRjal9KzQskC5lo0n519mCRpdP8
9BOGfVwWr40qnvRktC6pYiggbYTmQn3h4cXFFTv9xsc7yyosbrJI+CvLGM+SG3BITG3tiABehxYk
5yIxhRfawAwqdD9ZeEjgPK5yFukVxoRP+HKfhoGNJU0f9NH/M9rxbWIv5C3k1sx16faAKutH871y
OGVMbIV3HZ2sm06jzaSS2Hz3s46mUhwtF3PIn3oRAF4fNKcfj6Xu/rJL99suAYYn46e0wLQum9hi
BJfbHiYKyNfMMK2q/x4qde/HrX7k+3C1Pwd6k9OTaZENObdhMr0Nba3tlTlDoClrOs0NZiHNzHZJ
uZzEFKRrFfuHUQteCkZaEz1SxIp3IROdSxxA3+46sPlLV92O+0sW5+3Z4E4WbIJ2lm2mbP6Y07q5
SZy0OXRB+lBiEPUKzWdimemv7pyo3cz+jblRLgomn31C3+npcN8nHIF6GliNRLRQuwOY3fRnsIw3
zVTxUfaMXLNppHuWdPV6Njna1RsEzbdOjHTKNSRq5ARjdq8zeLU4BKEgZ8hTWeOxaKyvOMYonhT+
ZnRTn48J3mdqrbVpNOImjrWY0hZVTFDPt+DWV3VUuFwe0IuHxsb6pdAd1Axv5jqMsC1EG4o1sa/q
8sSl+2UWo7PDzEOZlSY0/Mfi2RiMaJ0iKeQPhhxAZNYRuQ4Df+VvDROqcZMEe1ubPwVsd+gg7bki
F8cdWGDNpZDAo7NtYZuc6opuPpoU5eE7h3VtyT390PBU6cYuSWV1MCpVnyMYalGUDjuCQDyG5ynS
yvQ84wanVGmmvYbn+1SJ4BQyB0vCZQI7bEwVAnJtdP+QEPOxZtLW5TNyz4ZGXODi4po0dRHIcNcx
qgia754eFce/vNQVpk3pW0gyUeoQrkPD1gFYF0k8MTRV7gCvrhAIwomJLnajHw71oI/ceuJQBgz/
HLRkeGYSro1uos0woQdbQjl0JIAr6KzjOp/dQ+UEP4NOGkEt7jvL2dYlV5YZPILgWKdKzw/aSH1Y
5BaVrRXtG6u+MQNW8MDH7aeVZJfl+ZKlRo7EqJv3gPTfGRKrHeAQ+ptTvjVDfkkKwAnxNkcVh9yP
6SHIykOgsG8oVnYkvdD1tV7uRyUD9IC6s+rj6ZLWGmt2q++nRShjNmuYyNWqKKAoQevFH8uHgqYh
1CJMS2we7ZvP4Zbf3/LMEu63y0SgK6wjkHdia5OY0E09+HIFSD59RiovpnKjUOau6RrLDfc6FrZN
4VTy5E5WAQEZz19goQ5ljuJgYfzgCyjb8oexy7qXLkxZ9UlT0134brTG+Kb+Tep8lYeksn2sPJU8
S0Cnq3ZxkllMS33NeWl9HJwi7gpPmpu6r839XM5gT2rd06TzbkCHOFY+AsvCoIRnvfCZLikmRFyz
YgWtDlav1jzrNj9qZf9GOebDvoeRYAescEmFtCwCqHgcQu3F6JNvrRvsFwBBzwW9kcNIqbUiAE1D
8dhlz2Y5UoBjOdbc6AyQWnn1YAKYqzD0mNVwMhNGEWHERLIsp19i8u5lYSYf+qAzFRD28GxPTNjx
DdLYlPeKZ5uxbdxLajf9Ppf2eJybbDjizuKsGXpdClBo9nXkRZG/M/zknrg6ucGWTeiBNdJ5IjdP
xQMJQNgnRwchZSWG5gBibTz1iiIT4nh3miB+TwmQIA0evduPyiMFadx39vQu7UhgTWn3xjCFe+q9
epUGWJs6HGUgizEd5C1VVW+6R8PJCY4JOKoFM9y4YiDChanFRz72M5LuoduNw3kOGnm6PoC6+vuZ
rKTwql6X9AEL5HuoMdeSsXWeZr/5HHYAQleFXje7Pm2/2qGJTlGwaRMdNz9yMDXMUDeWBydnNS9D
lg9XB0ricDbB85lcULGWWJlyjJdoZSpLz/ZRwWFQdunzzAQsjGmOgAJgtVCDdjuxyp0zd4a3kBfT
57iqJkAVGh3Bk7WoIsXwOE/53vaL+OSUTnNfJfKFWZx8BatJRl1UYRQbU/mK1+pMcStXSV/CHa4n
BL5FggkQBtVtZ3huD8kNEvV0WywPMvdflRH5G4xth3AUEOn7N1Ji5MHpkRnWBW/4lFOLzyH1MxaR
jxEaNMF/AKJLlr+N0Zb9IZqLbTuQRZEMYCiAAuIUpQm+7hM2nyFJjc3kmP2pN9v+hFhouVjGX9dJ
++MdwDs6vWrMvI50LpqLpfKsIm8eEfp5eRUHz2UeaTfQsJNVzd36avSLE4NWyq6stA5seGUeQtF9
ONqU39WMWB+Z9h98orBedWQch3nAiFu5MFh0OHkTlUUespAOC/EIROmX0yy1fYV3O26/ndouLyAL
o9DWzhGbFTWndY/dCeWUVGecN7lqz0Nv3pR6UV9mqp0dSpWPtrNLT+uC36zwb0zzT5GoBZ4vEC5u
rTzRj2YeoZRnaEUbj+NcjFHadu7liEsFzQEiJxyKkMrqQ5jetxhKtl0Mmn8Ku8OgRLxx/eit7Gzu
Ys6uXVJr68HNPzjol8eh/2MTj8VGP2wJRtrDeGq2UfqN5onk55LwY6wPMePDOr6gi/seR98+KKhW
cZNVnuGoJzdprU3uJNmfPq7uo7bQX4fEPs92da6g8HUlJrVwQVmKqrgjnWKdR478mApxr4IfEvDc
i2Hts0B7ybSWoSj8prl2iWUfyoccsoSGrz6Gl59k2uNYRPD6cYRT+2lG/iVQNUnZgGXs/FXnatO5
L7DGk2q0HiN5N7l9e5d0A3Z7xxPQU06GfBULkKy3WZzdZWsURG60pJJ6jj8Ga9etD7EkSiVDX6ms
L8MNnmWB9YdoI9ynqrgPk5ZGVVF65ABZGD78tymJn6Lc6XeGSxVR02ErSjyNIw71lhHpzg3hGSYu
0IKc9KmjsFzA6ZE9PzNV6CIreBmlaTEU1Wt6EA4HQBA3cxh16xaGKGFfkj0J824N1w9rdtHvTQG2
qhROfZBTI/9oGlEjtlL3kanJB70Rx8ZBUy1NeSEagyQ8adsb2YvyWC4N2euz64OrzAd/qvcAEGj7
ZiguNX+8BSRXsurh01KZPBR0tu6KQbL7860KU6JGZFy1m3VsgNX8Ulf2CpV1e4j15mjMANR7pgO9
/Ud3OJrlGTqMJD22vbHnjq98jMVWvJdmke2zZKnSIQEnSVPsnNh5ibK3Uq+RKPRzcJRhew+QC4aL
U1ymimA0+mIA0GTG262ZLnprl7lrs06XCBJDiU+bLvWGtuVtLNSdoq3CtJ0z4tyS9m5e/CgbHuhw
PWZWuYmmrN1ljM48PA4XxyVK2+yr+DQMsSI2gIvJhlO9aTjnKJcas1T7kfCBQ1PhZldd+JDFRrER
w/DYYMiEvYOiMiRDc8RGMmKB2ugStjioAiJP1ATmsdHUk12wiTuq2SR5RkT93PDrY1N97AP5HRg3
gl/b415hNgvWX8+w4boIvO70reE0dF9xe+3wF6mVhsZgiRvlDpfrdrYx4LieXY3QnUjKYeH3At+A
sWSRbCjTfEKONfhIxJENh26F/Y7yqoa8dRIA6l03qy8WdFUo8UqAeYgIPBcht7fdPhvZqB3oSiEZ
aDhLE+Cdp3ctxMQLa+qLbCnE7vWWXVr5Vc2m/5a24Tc8rQUZH3BWYDXcjh0uHjGf2bT6FTBAnMBh
/6L75Ztm1MY9p5uGbmdE8L3LvQ20qg5s84wF+o+dMcSA4eJvyqUOj9IPo00UOW4BV0BHc4ED+01B
ucvx4EmCdQcyjNIoDsE04fmAEzGB0DVQM6LyTKpkuNWsZMN9wN+nqe4zIz8h2O2o2DS55Ts7d9eH
eqKImXXqE9vWvXYR7Y5MC0+2Rt8funtsvJYNW34aAYsJJ66zdtBRfsOCwsYa95u4JVy4E+ajMZvl
XdgEW3OqlrWU4YifNsbKTrtul45gFPAnZUgtnQPy4w9+zmM8mz+dLu+yxmF2A12BM/GtW/a7fAmY
qoX7DnRHbHI0teeCUnM9xGgzWERAQc4gqdu5o7mXm0+5gc5pdk32J9wAg9O7jDwlx+3Jfyrt6B5F
5hFxwN6thnGdhhXpKgOcMtollhW2dJOTXdN2Tz6cgt2sibV0dMH8yD2NLbLSOMnfwsh8MuDSvmg2
0FHu1IwT6oBeMK3ump4GRWMgOYUcipXD01CRrRagOs2vSNHpojats5tS1c3eZiwCAbvf4h64YCbX
Nrlohx2tTk92UXI0uFQhieV2chgq7cP1OTAh9NyHpD5qerwvtLo5VjYTY7pRa3KSqJARmK01GwUm
OvRsz72/b+u42vjmTGgEtqe0CZDctkn86tCE9eO6f0eK3Gz7RSJTEkByk/bGKUZgSHV3RCCLplzL
7A0ZXN1tbDp4QoWYXvMuxe8srXwfWaK9uZphayf+TFj13QmflRv2W0PXjXVrVtG6kESFxHgf72Bp
B5tkstPHqsH3G2i+/tIQarBiOHNP2Mf4583R0vIbvTV6F33s7mrNkoe2Expxl518UpbzHRdx/Q0B
99DkDMJko8juhlCpkwwBo1oXMnrEut2tKj2yvgN+ZjR2I63LjDragNmGXY331RJnFqr2bFlMoBme
FX9UUz62TeV/V4YFS4+MHE4d3crvzY9aMTYnE0ADw+wi5sctQveWmVoPN8Eqy+wbyzzpHN8lPkCy
puz2LqomsreVdAnkLNsnFEdiWeCSuO+eJEBhOr92fU51wmMxc6EmcA3MummW/zFqeT8rMX3XyAX1
wO7XbW0ZJKZNCJy48laqaaLDZAWknkWNOiS6pgglcMHpNCQ2dbjFVhM6gQGT+M8Uh29g9vyXyKmd
tZD6sSPgKVbbwRbPJavjOjCws+gcRwUW1L0xjRqufPuPJoxm3WYz4/OS29ZlFDv3OLT9OnuwMnFu
TMzntPLVPil4syYwstz99uRVEWB4mqTsXE11AMgxrDv1SxfRGyv6trYtsH8To8m2OI0rWYSvArdV
hQmDep3Yxy7Gzp30hyANmwPDspGJwTdMC9LB0NtWUNA3PUwHL237HxaI1p7PGe8gWqgtFXfCNVC2
nDa7bbl8ywQqgCe04TOO3Y9CZDfEMGVLnAoqNfPOsQkHBCZCc46xuRGgworNL+yPAYno+g9t6wfd
6PZYWwn7ha2yCevppSneG5vMVs2huIawQ/5jyAk8lyTDToiyu23/IcIoZx/lDxYO8w+n8v2UDS+2
yu5tDiiGQz3qRJxLJ8ojxZvgNwTBCF+72GF00LrR9gA9LnZj67s1nPOcpQ8qs37wNF8s2b+zMW3G
QhGL4TJSLmvjnZ9lW0jGQWPRPBKZ1ay0kO29ggm1du4ZAj62Ch22mUwbIO5oucr5lxjeWyt+rTX1
Bj+9xIY/IJSHOeKkr0107jW50hZ7XdeeBtlsC9vYWg2bUJC803+j2GCWpJORZ9uM6R0VHIkuW7Kb
q9fZThhMpiz+0Xfrky/f13SparN5wTV7lyIjzPX4i2HMcTI4nEb62HiQvQvmHu5JANyA6mCk27L+
9uOguAt6C5RrH29l7H6yGp9ro/VPejdDxS2a27GZV5jWiZeRasu4V8Vm5sE4Zd/yLVSOs3Hsy4jo
iwAAgqu/tYFLkxGCUodz6mHw49esRxrbc9ZP2MpveWdo3NVk3GVgz7s5qB80si32tVWKXWy4t+US
lppDuNzPbfCsR9VO2aV+w7Vz9rHeHV07mG6chJp/bIJkE6H3XDtGgZ5Pxe91TWUCAhh3s/bf7J3J
cuRIlmV/pX8AJapQjFsz2EwaSePk9A2EpDsxz1BMX98HkSldUlXSi973himZEeHJMMPw9L57z903
fVo9LLUioJzEF5P3D6HNkJFR8oRxXUb9KOrAjoL1GZswRJl+SGIz2rYa32VCj/ehAOLLsNVuTEED
Rj1alAX1I68WKeatjr8g1jf8AaEIMn88pnUPVq2+xK33rtuE9ZvuFHtU4oGNdSnixwWA+gYoUbfF
G/w1UpkadDGkMDmP6JtUGy3+/BlhnAnw8RUlly+obn3MQueZ/J/FJo/tI9wme2PadXhht7AEIQSv
dXOT0qw+/vuHV7PL96bBPvzrL3Tw9YLRZv6w644E9P/5u//5y1MZzWTTR/6dp2yiy65+BRdZwvO0
qGycZOswTCGhUhPxs7ArHEFR7BvqQDYe3PXOwyZEhR4Toi4+6J0hMFa67A7N+JTq+WCY4uD6ySfh
HiZjjB/MAsSqqSBCGaQq13cY9aJgMdm0u2WC97bEvKni7tlEOAkKOg4DiNQNQscJQSLb5hbTU7zs
Sl/jZszOEPEa3lRgmS35nS4Ak1weIBucbzvb8082cgxlpYQ9w7758lqLjav/VBMZ4onuPxKfKwJK
3UCGudSOmTFAOav8U6/GKG3SI5qpEr6e+1QlZM0zvC8AajwPCgYHsFCz3poUa10vxygmiGtjl4Y1
OXor+p44aKIv1mwEOhYwsfv8U0xeeS7NAp22vdlJ+Txi3jjgIzma7FnPcV41+zqtWUhHyj8VZIKJ
g/CQpUUXBkEx5nf0BnqnCW93JHDr2MD/OZs21Z6EHQRnVoRBXshfU8PZNZMfviz/LJN/XyT4EWKF
H7Xkv27Aj/GaxkG265KYIFXbXMP8oYzNN5km38rO6vtZ8Igsk+SZwo9p4zQ6XXmsN8IiVJTO3X1o
p/uOSNN27pS1LRomSZtFbFx8Km++r+v6xR5Y1SZVJ4+4fAjWp58sUn4ElU1blhnmQ2zkN9OP/pSA
WmDyca0VsI4LnG9Lw8Isq+j3CWM/x8yc/9SEnPc1JQpJHPqBZROqi8SyH4D7X3I/Ql+My8/FR5tH
wIpRf2mQKhw/Ozf9pi56fycGtzi0BY+hkBlbdircOvZ0i9z+Bvvn1VXzL8kZc+sXebZzyprRMlX5
FVC7FT5X40Ie0fxLPyFVNT0elMq8sO9BIYop3EorcRam+TF4GIyxzt/aBhJIV1NiiCX3nGLTBFab
fCyWDsZWU/+5vIgy6W+ZqzadNJLHsqJYvrADNUbUNeEvoWeJS/b/+2gJ0oKnnGv8sN+VZgaZb3+p
SSr/qy2Wnuf/u4+WgFyWlJ//a//ZVf/jH/uXm9b8D0vYlhBCua5jU8NM+fC/3LSG/R9kW3xC/Tx3
HSU9hdH233ZaiQfXM3nISMvnoSx8Os//baf1+QOl5FVEXlORHhXq/8VOS/3SWp/+n3Za27U9V9qo
PD6/nKk897/ZaVOTVEWWmVtt+98TtHk0LxvrWwHVqq89zkGtBcTMHXhuVOKu7HeZlvLV65nXOkUY
QYUOscXYgRIMz4euHdTiJDyJyboQ98HpkvAUIMnwB637i4Mx0qTXziAvyDRGBoRwuFXetvGn7OK2
//zpZ92qL9Mv3FPTYUTQnSmDyNbvVraGrWXjbJmESZj7kfEIkP5VlVgjsOVEB9xcf+ZU2ltbucei
bRBoAc8Npv1cc9ZyXdKRFGCwsGmZgkqZvBC5XME2MYpoO9HSzZtzO6l0n9VQL2aC9JdlvtixMV/r
F1nj57AmnlsWIv8U0tg19Gg6Xe538Iu+JlrReFT76Xq0nA7Uh8ocdEDD2eTozedBwPiHWLdDOaO/
L39LHP4tneFa0cvEE7Z7iDt5HxUlWOAprO+hgdxSDyba0trXhGj+ZsgcWKTZG2ajrRwS+TrECbNj
Tj0p4RQGTsPzN3NtXCBvZAGVn/1G0Auz1TlQ7nEaV2gSdp7ZuQfQxOJu/uhkc2DlBxWknvdxNfkH
DqwnwYplw0TvHcC9IPkrxt/BwSoEQT+8+UnZBRmJEvh194mHvFKMGSIQzWHSgZ2e1h1mkXE4xDqp
7jK3/IsCDI3VI0Erwr7a2BQWHMfox/FmgdVTgxOJX+rluSj7+RzFfBiJ4cVXs8vfiewsAYfyfqAk
dSArY/YApH3H/PIded9bBmtFQF5NQrEUl8M2YtQJ09w5Jqn9ZwLa3suiDlxXvehZJAdb1V/JKOYj
XAwah1Mcdch1j5mxMIP0OVYLqMfgBsG6V1Zfw+f3f0IoMoVHDtxn87EIriCSy9BeytokZbgWmLXm
x8JOvWQgO8dkJoh17OVSO/s27qAcgDTH7ZUVW2np7JfTrOWk9pY6RqwJefnmmsXR7tAjQcTN+RA/
EYW4R9zaQTxwgVfSJej07S81Ml7WBaUrRYj6GXvfvqoX0IPTqwYpAGnCe0+pwpMDtfMuk82GdRED
ZvlZ+l1xylRxxuld79IqaTBFD3vXt35Me2AYtdlij3nsb+uu6XfGGlesMVTFagL5YgUFtrx9BYKP
xQZhSsJrOJDIutsqDiyV30Yc4KyD5YuQbeDabXuox7GnsCHdktYHGdYI4BWYwDhIfNhp8zHCuQsI
rr8uIMg2y6Tol7A7gOFT/jz1IbS2ULzLUN5ZdfZXE3nbuUv3GXbcCbhVjeXSqyY+O21DW6bVvA9G
CUNodd92FZZsL+n2UZm1R9ALCaxKJoSuyvelX25ZSD0YfqEOtd0+TkaSHIYJC96GgB63UtTuE8L6
wsHbGoU40Av4fIe+0lejig4dxrZ9HRrvZVLR0Fy8tC4pG787VEVunv/50dksQLXVfbBufKtzNyTT
2yOiWimnSl75hPMGmrobwLwu63pziFAmy4oGszF6Wgo0gMEiSguDwVxrA49uU740PLQDam/286g/
dVhpHKT+u0HHnsxid+dSkityf9zJhFT7ND/qvknvtJq7o5/Z186R49m6D1eTsjKpq+86tuP//K99
6GJbo8ZmQn5L4/lO8zo6KxvLZ5V63blQp5RiqWAZOYInFqsu5ndgY5DROH4HTcoiitJEwnIU051t
s4/YAVNV0QId6ueS36jt9LbJSqJsq/tX8yXVth0HucukA2DrXc1OyjiaHDR0ej6DzN1gFH80ZIa8
5FHf5ZsRZSwwyc2OhoHJ5E9uSQBoWb/Uuc/HUjGJsSr+okhp3lqCX5B4HR1Vn4sn3kB1P/xjkv3H
Qp1W9r0AxRM4pfceJ0Qc2nGw6apxvztDMFYxL7O8IqnZKodNoy5/81obUNiG5o7dgL8zHS5vp4DY
XcXRnlsLovx6lp51zRqX8xZ9Doc56u+wvghOkelP6YNS662Wgp7Vp15ZZb/Py/A1dqP0TtoFRiSr
v+sFvHgV2afMfcFshg9RmRCgHOGC58RYW7Y/aaQBxXTjfPLdqg3AU44bc+zHXd+Vf511NTsO9IL4
uHuF80E5dHRspLZZadbNDuYkLv+uCSxdeMc6daj6yFgTmEBiRUqIa5gAyLeOONoqf5gXGE+5BVtm
piZgCzpvKXpOQWn2F/7AU1UQpjPL+QbgCnt1cy6XtjxEE/oCyi9yqvKtQ9mpgzHgKIkK731tZgRd
cExki9WiPAtC+HrmaUBzDdxIIhsR8LydzW6ULAIdgl4D18Xp02jn4Hz2lvJdFNvIHB7QzeHBeOpx
pKsMQkQGvIEM+HQKu+n33MmaNLfaMea8FGEFV4JzMYpT7izjZlR3IOEAvcb9aewqqmoTttu67YEi
4yT2BIKUtVwyc32BU+YLi0TljCe94R1p6bvSDXgAbBHSBQtqy9RzcSnq/nsR4XO+4ElwIlI/i8oq
BPCGR34bkR1M3vzJlgdSEL8To7cDJxsLQAP0nhfxtO1y1pRGujwOU7wcbce6Z0b83VTs2ByM/uCN
+2Y1XcfwvFmFTUO1FhzhRzUoOEPAGTburIu9yb2+g+4DfRUOsNO0ywE31Xfu187GcuN4PxXmnrOP
Kz3Ce9WvKUQwYCuzX/rZ22W4kuKRlXCVQ+JZPcg1t8hcttl9nQ0udRzlFTnkzhHqgP2xoI5Sfxil
fCsGtJ1pBDnSS3AQoYWXzjESSBT4iarFOGRR8cmVc4gX727p3EcS90Gr21fcQIRJzX2y0kRh6/a7
ygcBpZ8L2/61FLLdFhweReM5QKY6jMAzDujC3MFvwJXCJYTR5LFv4SFGcTUHTr96S9ruT2NPF8lV
SGTnuXLDT+n0vKCqu2k8ZP58QQMB2Y0zeJ4r5gXbNja1VLw25pvXFO2jn/Gom9dW1Sahk85W+FwQ
qw9W8mIi1cJ+lP7e1pY+egPHZlc55gY7xbM7kS5hu8aOeJzvnAIjB29kFMcJDFmaVf2B+g7yy7Lt
YSiUwM8sGnHq6ZukSrWVXvGl5bifnKZEwZbyKnJe/F3W+bzCR7T6YRo3dkn9Y5ZOu7Rb0USGhk0j
PiSOip2D6MsaOzoalIGM7QzmRUKUH1Rj7TDLkFnOIb46YsiOXgvFvA8rfDVRANo0vWeVDlDIM2tC
Xk56V1Ux7YHrj4QpyVXlcFwGHhbslNFSWtRiAEG8HXsVYB2+kIRZzsYUV9e5UuVVwq45acvdGtZL
pZM3lUzyMb31gDM2rjTTbQSUcE4+6M9ZvzD1GHr+az9b8tjgCAAVHWKyDEHbkL2a7ide5lkDN3dp
bypX/ZVTxSV2Eu/KA/vXwsPx0NbmHWZIPDIYCZSl3J3fO4KkCSXYlDM2DwxN+yp3SYdmNl5dtZNr
b4auxjKYYxrngBS5u8yNIP5rsTrJMMqOa4LDjTEaVh5meTUYjB5PyG5gAXgOYDdEwA3Xkvk1v+Qg
iGyrGkv0kAy8X7fVjLQ4pvi4fIt2VuGHW+AJ+tGm/IVJhLob5gxjkA/s7oKRfPIU85ypaUsx/5Qt
NsKiB4c+QI4vWxOhGLlDg4QKfZb5sbMiPOhI6d4zvFC70pScnGIsqga9cgu3Qe143wwcxc61wxbs
P4MfTio/P0NoakASABfvx/R36HU5MRr50DL+bmyP/5KWv0unO4hYM2uWijISlHsLFwJ+uEYGRtse
YzYc25wmr21lWT2noPFX080BG4uIiEr6x7GtZ9bNgTVx6IA5lKN9SoAx5s0ayucwLDELsILaljYP
8cxQwVrGOejoMiionVmb8CGCB5od+xnCBgNu7z7bDXy0lTAGa+hmFauGTb33Rjd//HE6jEa3LVok
7pTZb48wWe5oBTqlRnRJjOlUhFKeQbdTUh/SVJqM9m5JxCuL2nQ/L+uKE5JaarmXmE8hF8ZzJaOg
j4cnwu2sM8B7gzZHqPS94ZSW+VeWhKB6spXVaxcPkm8Ot8wNPFC8W1iumoWA/U03gMVubiadbzCr
rh9YCRmEL2miinNI6/3YLh7UgePEfeLYHHUm7U1BYvhPYRfdxaH93k7lqRH+I3rkH20WfHHZlUcY
1nTeH6wqI27l8MFeCnIcafUO0uyCJOZwQ3QNitp4HnjZFUhisY+6SWedfyDftnG98mbmXrGxWNib
+GjChFJvOFErB1rfNFOKmbBCK1paBPrxd6L4SGYuqwhNAN94S7J94jmKwjry7qQt7agNgf43vxIu
O64AAPCLf303BOgSsm0qIS9n2IDkOF6G9nUYpi8jRTcQ0c7oGSk6ET3xjAIGTajDaZrtkg/Xtq7Z
xeETZgC4G1gtbO2Wd0IU5hRe/F2S7iBlxjQyfxmAwYJulf4WsyUBkFf3AOwBTcPos3GA0P33ZtQf
VLnNC8Uo8hJbhPTmofrCJGeVyxcC2rPjq4I+S8Z965chk3fMOIeqhqgoARa11JqmbBWNsrNXEj54
BR1feRo+Q/fikp0PsnY+NWdBX76qsfmjK4BqqZr2XZZ0Rxldl9kjiO/7KzWPwnkS/7nAyZwu1qvr
zb+jERdgVEU7SFs7La1nd9RnHt0/mMWvtieOaa++2Ra90leJRxDXpprJ+aiUAtolAqgHSpYOxcW8
E/kzXZ1/nFWoXB0mgHAKrA6Th1sTsJPBxVzo4bnO2TRi3W2tm8QUuCuo5MBe/FtYFeZd+oAwqqYA
Fi7CstAPRnbR8/Q4GMtvntQ8tj37OZFUkddVSfsYr3vXmC5OxXm0zftbPPE2p1xvQoneZCbYAXzS
91mRGpt2RSvgSKG6OtlEVrWic5e9P5vHzph36cgvmvL55qmV4DkebkmIO9bMzqhOHzxyiQ3F4Z1V
WQSokhmTCSKC74XPbRjhYWjAIfHghar8UFbTGd3sWwJhTOKG4q/e/O338mYt+KsieclHi/FXYm9P
CwCoi35vDViJaY64o8vAa53fpgUGLdQ4OeefKUpep8g7YQ3h4cNpfoP7eLP+ho5N20DYhIFwplvs
hHqrvNDdgiK/IL7iCIXf4hbXyQiT84BGPUTPcymS4yiWT1lNh0w06mGevts+VHecM0Hy/3BF15fe
hOSiPwp3IHSWzcfMG6/t4PCSkMQLtOL12drWq/YHjnXTcF9peO90o8jNMI7kPcC0zsDpZymjvdNK
sccYCTfSS39BKwaN0+LKzQW+5TyxXg0QXVuzT/SVkejXWPuETHryNJaENa1i9WhZvOxMv8TJF/qw
8brkfpndR18mT+tewhvb8WiZT1Y1OFc9TSs+RbUPY6Ufehq9WPdykl/4pibV3sifG0fodofGdN+y
8lsOdBzG7kGT1Mx7fR/mDcvuGfZh1ZVHWpmz7Vjz0I/DEPNUCzCKTevSw7dwLY/WPvvvMMpiR/fb
MjIcz0pdnTC+Uvt0ad2q24wphkp0jY0keH2ZJCoDB+SCbXE3Nc9Nq796Cg2gbvc/rVHcO7V7TQSR
Vvwo78jt+9SbbwC+HnvZPlS9+WNybi1KTk1m5E8HYzQoZol2bkYsPxpBrw8Xqdd7wtZqSxQFT+a8
8QkkJ6b4S+3TmxOZQFrbu9CBXlv3cHsdpt3BVjdP/KpK29pjkQ9MLcSxwhcVqpKs+comFCAfQb6p
ndWO4dHJu7Oi5hf350gPI0ZyuEFzdgF5HD0IgVJlzbb1JaqbwdXC45skSGlkzAcpdKgh8+3HJYlw
x/V5vmflanLNtJe2gpxWr1ROP+f/0gPB/9IUph1wIr02UYedWg9/sMXVBBkHsLi86+nLPZVSlF+V
z7zaTteZbO1xXImlQ+SSufWqW6ej+IQbf4EV7HjsLP8iMN7JtZ+4/FrT/b2mmnmWzi3V7pPlXOve
/1ngqBj9RDi3m+hA8R8rX+ydEeplOV7QYJ77rA5o40vu/Ig25drcTRzARRFvdNT+EJHG0tNWW6w5
U2C78g/g4gcfh+dO2hZJpanMNj62n1S2dIcuawWmlzB9fuvM/T15POk0im0Vkz6PzPGJSFp2qo2b
51zKUH65vc3sLwYqkYiuo4StkESP6Igz3AgvwInKuoD0dQ0XuD/ZSrOZ56ROte4OjQaFwKEEYRFP
pajFFpujtbHy6aOS6XJtsoH0gUY+1OZYH7k8HzoHHH1WnEHHFV5P0HUY9iklk0enik78FkBkYLht
qoFKTLJrxz5nfDPnmQsDqFq/vgcwxVjcqb485RGOJ/ifHnD0ZiunGbWrM8jdJy2tLn5HgwYc3OPs
cKRblaulHgESJdk7bQkJaTk0d7tDPRzVq55gH/lxxJJ84ZZZ2oOcqW9LzP4QArpwS9hPnDs6NPTR
X60U2PZGC/tw2KxiHwRcccJpRYV8XPNGVAzxA9VP7IwHPsoxfoS1k27DjONSUmeYzY0fbICPjmDv
HaZ0YmLOQL14aJKOgqFixOlRWNPe8Pru3omWkwwB7rE3b2TxEenODaBSG20WHQoR3RODGg6ehQPP
zkBiKadmp5Gc3DTKjpLgBo48FuX/NMsBNj9F2dRtl7SfN3gVdx3fBw0fUBPwZNzmPkwPxrpq9Aey
LbDPmH+a1ueGVl9LZb2kPg22cmiApi7khGF2BNw/WG67pkZTWkvG8k/I7N6DV4Jtbjoh70NPxRcv
H3ET0z2Flm7dFGJJA4IeYsFq0a39Dw1hIN7nflPfXIfb2yYTsV3iXGFj4IPOa4u28KK2jxna+NSg
ln+JEsHbyJ5Y789Pbu+eBjun3Cb61Zv+8uYT8lAGUaMh+e15bRqMZC+vpef9WG0X7/KZK9kTcP6T
GXpA1UHqpySVpeffKp/kecXDkCxGwNGU0KQ6+euZ+qJDkX3o1huhIvj1BbUzMNvmOVwMvgEqMfY9
Fo0TEhz1KQtJFsklpQf23rMJRUFo+MXV3B04MXK2L+2/STlSnzHDPMtEx9+OqWpXWO2vdOWuU71Z
nkOrsg/Q5Q6FWQF3qEr66dTCqIrXkBQTpv9jiFDjmHBsXUUXQMjWm+EMxKiRCbonpwHQPLySDTJV
S/fJhArR9DxANP5qTu2hReWR1zwbtdPua4vD4hCx34gCb+GvQj0H2LI2GzkmGkA2S/gmhK898ZSW
9MSUINIY62dcJOPJs6H/WcVDKqBf+Ek78rXR0Gu1EaUm3Zvt+xd/M9YyYxNRqW0uGd0nPL8yIsUI
ChpjTFTcsG79iZ3pV2ekgUu/5KaOyew3iI85W+fNrEaw7Al8M2BNTVm8EP7Ld2qiqAhzlH1rhP4c
Z+89yeqWeEO2ISDbBbE7ia1IBOMgKuxg84YkDOiCWhMPnujrs011qCQbakUMwPUKLU/CYodrEZdq
AV44xG0HVEUevRw8pae5naso32bORHQW6+uGVvZxlxtrjxilC08dSQ29zB8+ATJO8sdhqa/gqbNj
w5OzxUTwMMIcHQBiB7mNz613flIWi2U3IqBXZcW+BGwaBv6tdNv6BDroSSLqseWj9KCmzqBkYz4Q
99hlJuTnMWFMU46mkKjnJVNlNMVShsQdcLR8+zX0hvB+Kca/fi7HQ8JmCpMnSEwWpcHg1XtCNd6B
XNKhKTHzL2H3kVk7ngCcsYuEBhsL54Zj//Q0TB6HrEI5XbVvD0JhMuNts9O+2saKursyI2vWEmSm
ezDbQJLnCO63T7i+sU2GLfu6pLuM/j2FWsYJCeNJLz6YUTurzolNll/kFt2UDfkyxiu62fLpkCeO
dYhqa7OkXnMWufoq1idCSH2rW4O6VjH7wyWKrnaUtk+qj3tczMhSKpeBO7i/Wp4zADOYHeif0cPw
I53iWfZ8zdNEDxU1TsHSd0OgO/kadYm9TdLuaoeoHWNKDJpiCEnewfgmmfYk8XMFS0EeNp0hp7pG
u817q9hncjhEg7zhl9po0hyHsFIbWnaQAKapfuAkmVrrIZc3QlE5/G49pugGcXSch4OqCFky/ZhQ
Ol/IkVGCAxFoazfhuPUhvvdJJ3bQ7ttdlDEpUknAW5L/jNEcnc76S8E1W6SqCn0WOMN3KLs7OyQs
wMrrG8BifuGc/5fA4MyN7BMyKkFtJ/2idoMoYCmo6NGRbnbP45SEMfRQADx2MI+IP7iQxYZB5Tvu
AYTHTZ9fEsSqemJ6ixhtEcjjIPGM6pCN+g/TF5uEFj94UiznHlMfEoZwAoPsM3Qq9dzD8mRbvmDy
y/Ur5iF5t2ZnB4DiV+po7gtDklLHzZSFQEuASWwdYHHnEa3GSQP08vYIy7QKhv4vny2Z5HjC/8xK
60g573fcFo86d/ydDfoAAORALrI/NMBBvqYCD6/rDv0L262XGj8CdCreBpRyrtctn7Gl7GY3zPaz
FWMhjAuNeWoo1tMBFq2k7h7G5DzXcbdtca7tgK3zKgEtgm0Pv10l0moTUa6ECQYTvAf0Ygx1dteu
VwHJCMCSpjXjZeWHbpJw7/nhn4mW9sxkBgLtQLeCar8cKSgUny95G5lbe+C4teIRSk4g1eRYe2qh
j8rEAGjl7718NGd/BNTRMdqJNqKemFRC19HCZ89y3PFsmrfd8DvJkBoZKfnBkfjia6bL3qXfaYg5
U4IU2Jopjw4zojIah+XRdrFXuXH4WSewFBxta1ZmAM1zD7dwrfG80QdExW8LOiav/S1lJdUe4+rX
sBJpuhTCAFirgCXN3zFbfvUUAW3H0sC1FBLCsxyKMbQONG027D5wXorsMKtBnXz6RjdlQ3ejnYr3
wZ29WyoUs2g5vLe2SvbG1oLNSjNhVxz4Gswue9HVHO6E/WSBn1SZEkGcd9zQLrtO6lp47dTb3o2S
+7GY5ltrt9XeaNioqjG5VwrRh6z6ag70mmAZCgyRFZ3Vwr4Dbl3co3pDUwu3taYmtR7rmQGanZs7
MjT+E1+zqVkaScfvKHXk68ZttiQ5ujBzwZUqs20kFAd64I9GAjAxrLFJ0Ufz3gvasmfedbtYhdAm
e6r3VE6De/LdYiQ+DzyXDHCpBFRJTwMFO7rsGw/xVF9csRJwshUUNf8xPbLeIFJjYtTxXpKWODWR
t6mBPASm557aVurVKMzQzCwOPwgMcajM7KH0s58yprZ9Efqp97L3iOw+oqPHtnE2+yMOCTGGxcHV
5F8UHT0bv8MKmK7r89ETaxaB/biJTUGvB3RaRFebVhafKCmBFUVcd7t0S/fOBoGrU320SdwdF1Mh
GnYMuUBbjjTSV5g75ug8MvrOdT88VE7Kekrw3ii7RvO3glS3TdBqUBuWgy9epCuXg+dGR1od90Tq
GgCixeqJHvcO5fUHyhu/m26K74dtUsfeneW4/l3j2e+lhumcKYRWG8NLMCn6OqFu4DuUgjcdq8qd
pfDLGKIC24QKn9zFDTzZNDmtEywV6vgwBmdogCaY5THqnWcRG6tIyouio2BiqnuuTa+odyJkc1Gs
4WwTPniOflI2Ot7X1eNACdHzPz/aZvY3JnthO+qsYInTO1H0EIxGdXFEau6jJf8zzBmaKZ8zru6p
fzJz29nbtGug18pDaY0Z60gS5BnQpjSuAHKwsWXRJvdytNhrsObty6W7JE140GksCIYSDzDdJn9K
RTNcm84P7KHJ7is3PsUL/3CTWuPq8M1OsN+Gjf+7lnhQa8+rWVjGBYEdfhiCPZ08qyUWF/rt0KgI
phKb1yxEjItZjsNWGAktydooN3lStVtnDJF5i+Gxan11wiVCNCxuKYjyZwzg+IKUTYUKDNznRAGk
TWWkgQlrEOiqqMmvC46cQ/EUOeNLZrElnJMIUsvUZjjPwQVOnB1VNoF1V29ykXhwVjVNicy/Okl+
5zGJ0V+mnkmy6leMMzsCHR/JPHqXfLLrwBv0mc4Mh5hYc3WKbgXtklfquRZa7PZ0BCwCMHtvH5Ya
YpaP4ChUAhl7ZLVr9V7BIVpj5jGGq2xU9GSMKexdbBgHU9IuFuJsj4wEhcj/zoykO9tC2ogvDTsq
i+9Kt5yfskJgv5onJAEZehg3+u/Eg0jq0ib9ZEn3YKfUZKZLq1aGzXDgwsFJXhCx6JTL4dvHfw2t
b5ywxCwsHbZa8Ed7096TOPCLPFU704q+an6hO60XeBe5eRtg0z3Q+XaZ5ogYfyKtva36W7jExHCm
mdNCpubb1I4GHcDJ0XfHx0lOzkMjGaxqQctHJNciC/D8lpmh/tPFNqYTAkGeAOF1eD+mPlGnZHKm
ICIcyWejNSWHqPo0H+w7VyYByfV5nR4oXyarwzOOdk/Axa9t89gMeFudyaPxWH4AkVObqU2cIGGh
fHLpoRAZa/WhZKM+l9FBQJ0/uhlgB4WHfwtA8GbRzxxQGe7suubcV152z5NtU1ORta00ORdnEG+1
wxalMnJaAWcu+YjZF+AEldVdy7qqYAb1stXIXXX7MBr7e4OlZtBxWtkUnOGH3L+g5gBdoKRuNSTM
7YrOqoc74lR0znBQ3ZSWok6FGMXWHuWvZqk+q3ieAysFlObXnXfx8JKvNSVfIqXtJjfz8cpKcjP6
7Mm7OX0v0HSDbKHoRlh54Fl9uCld40UTOw94gEHdmdNfvaPlfmS3yfprK1TLqybnXOto9Zw1JRYa
+6tzxzds8N4O6LHLiQKstGU6G5va0k3VMQrElvtTJM1HwruVDF1YBpyotlZGci5MK8AJcNQWc6mO
BFUvKk7TPb1j4NVcHIHtFB+G0rhJt0YzNj3u0rBBibYHBtLlVODHtvL4wSogDsiS66Pl1FPZnrov
3HLvQrjbFQs7EC+Pjb0k97kx03qVMYXH4CmLs7f8VZ7ZnZLayQJ/xCOftTuJOxicn0lfXYWQwPS3
UbkrCW4wr0OABIuH09Ps28cubc1tNlW/5Gz7h4h8l7DCi+VAKzdqQXROuM1FMuXO2ZrDx6iM9Beh
X4cgxkthXCboXvtOcqNTB13U8QU+yhW3/VsYehbskLjeNHBgrKI9LnxjjLc5zPMyvE/0c56zia1b
3DzQGNaGMC4SOGkuWJ7qKSsr5sL4sUyJWHPWfpdTtreL6itxTKQ7m15ORiZXhV+5P3fHEXPFEccq
p/e2MY8iTT8Z4V+daZ4eSJzc16UMYAVwvnVcNBMh39hD4KTO9iYHiRfLfyuipQ9cnE6PVZkzUJWA
ZdgSs7BIzaOF8YV1mIPVMacGQEXIWYjvddT5rNckyh8fH7OjNproA8/YSnCah31p/m/2zmw3ciTN
0q9S6Hvm0Iw0Iwl0z4Xvi1z7GjeEIiRx33c+/XzMLFRHZqJzOgdzMRcDZAUqEBFyl5yk/cs532H/
OSxfbvLcY2022X3KTefxBePc3fZz6CNO7UCuIldYO9kyt62C/hAlzOl8eqFtjun6puIUwcyHbq+z
NsMwNNtWMwLEkLdvBSGwQVOsWXfmIJTIiuJa38VRfG21CcMKD91qgFu7NmEGRPV96NvPTY0PdS54
woY8j6hbOlw2MrvPgunQ25BHofC26CyHgvU0JpQp1juCaJCp+XDFWUunVX9PHUg0pBXj4ITUBC6l
TddOr97X3pCQvl7Ia/4CrZgS45H0EUY47WvmtzDs3BRzVv0dpljGWDU61a3z7EakZMYMQ8Gk8IuV
qHfqcFqYJj0mkszBwf6IGq84wHvgls0EXpBxrfQSx7ecnfVxKtjfgv0NdikG6b0kJssznpgrvDsR
Lggv05+jjUcT0E0aIhqzKZ/aOI+hcPPhI8Ugv9E7+GOJdAAanNd08YGb6sXtm5LpuwkAz5riR8+Z
9pRQZ9fvH/OUdzaO7XthuY9FDGghbrgDOVDZ56Pk5NE4IF9Fq1s7K1AoQANzPsq+VdsSLfg5hMpb
d319TjGC4WBJu43nk7AiClusTOs5sZkteJLFwgRGWyXcPxXNPDf0zWQ4yQMERJ7Eb2605HIWk3cy
4vQb4X3WqiwZ5kc4S9aZA2vbL3GEC0gV26bN1Zprd+uOdv8DGAShcHa0MaF03htvYRW8NvGc7zp4
tbgkc8ZFccbFyrmCPZe/rNo3knCyMwK6TZlFRL7LvlxodgeSnLA2AvMEypdyWQv8SrGvHegbWm1s
akHClnS8RSeTbzpW+9tilg9e1B+tXBYHNyHGu4eRszTMuzxy+0PQQYmhOBo4l0ArZ3g2YLjdwgmC
ExY9DhUe/lBEmLUiqZ8iLFMMtTZ9RxBKCKyKyMt5p5oaWSjHExN/JnU4O89GCZbNSVrAV9JZz/oR
lB6hOUDW2l5uWssH+VXk34n90x53Zp+d0Fc9Nsl4NsOaIf7Aw7EuCALCbEz8OLcJ8/4SzLGbPo8o
/vCYV2jHSH0R6cIMcL4VWXCuNPiVOkglh0oIEplpIW4Tew2esj9M7opx6LIOwqfleaSRsZXuYjJe
IESg9XFZDMwt6dxWWjXssOpzNI/7OW0QkdjELJdMc27wkyMAGH40AeUnmyIf+YXBARFVt7bjPWHm
5fuP8yvqGsZVRWFvxFNTot2sQ6QGVo5UonM7lm+GkZ7xk/EsgkOSSo8aPqgOqXU/l/51GUXQD5VA
4LywFwmB+MQ5CnHTxIhdj9B+q9hkFlmEaNVbc98GyM8LpK+ZuxMWNBzcPgFI+DHh2ZIF+5n7eXKy
Xwe4G0S6CyGKsPt+qHC5DeG95ybV1isXzIIisXVyBqCsIeV7X8ArHMvuLs+x7LYza2nFBFirkl0V
dyuTli89BV+M5KkMULejPIx3/QC2sfzeyxhAcq1WYRGmEEq6AoWYsSdGjS2fgLfYtB9JB+8A504W
dAqBTWOti3y4sVndr7IwPdpZ7PNMQ0OtgJ7BXyYglbSjff4urRkoj4ph9Oj0BDcP6Z/LZVixFyQR
Oyp2cPHedCR+lDoeCKQir16ivWJC1m6rejjm5qXJqCBK9vL0iln9NPaQSC3rWdbhtFN6uPYmhxgx
xQcpamfvklQXpcWNrwlEaOycLaKF/XzE3ZC7KJEd9vQ+m6gutdGhefTKg1jW+bR+E6yRKVJXU5V+
tGNSrQigrVbibsRCS9pbP+/RK6/tbhwADOc2bQgtPktaBqweKU5Zd5pj4nJcH1PmoB4IdnBJ1+LM
qHEmZ6L8xlSZuINCHKsIqodD4U0B4y5Kj2PRtv3OzO17cwJAjfcSLVSoT2gM730ze1JU/wJINwTV
XZS8l0by0oWsWYWOHhi9zBuoGeBv+uV0nNwz1pdmTfYYgkJiOtMeb2VKYJ6XP5hkUweAmyj8plsk
ZBttcecaSqL0QEDUlz7i6ORpGpJxB6Fp9T6g1wjt4RZWrcSZxqE11Cwico0j+DqQ8jYXalgT1IP6
ySEXjIc2Kdytwb3pGQScFLC7FwW6yveYALcyyz6AVBzGnmU5vbVB6MO60SmKXvGOZgwnAPmPOn3R
5QSuulo3BdKT0byjJN7nNbZnZdRHWOHXbggdwzNniCJUQU3RrF2k+D37exc+asIUV/XhSXECWHa1
nVxqsK5tbYq2Lt6BzFjg9J+TqlbwIBgBFQEGisn75EZLSdzlKTBHD+RXHhiNtOukh2lEhRxO9o9p
nO+oo54B917RSRFcFrzOMze6C0EgLKIv0niPrmZ+xKMDRgK6Sc05498FTvdcj1wul7ZsnkwQQZAZ
0kReMbe/l1p99waBSCWeV65RPUY1AxcWCzpIPhxnpJhjym+H2aXwYV2Upn6OoBa1M8tC8jOFYgUy
G4D7kpuCfdMIWxMwcclIC++fGR3JbbyK0qTks8arPn7SFCeb2JgOFODhNu9rlne6WlMyBuvkI+zV
HWNHrhKeueRpSQbNwQbf3hHVLnC5DLSGibkVRbUnrlWoXxGSsvjxIE9VqPdUFB2g9V8NpVoiwd1b
pA9i60zTJ8uyx2jIg6uKDFMn1d0yXHtQBMetK6PmVMdEn9Av1GJ81sZ09EV1a3Hg7giO0pAaSGok
5M725bnCiQ8k6bnPGWX2LDSJMUSFWCSkvehpC1P6owUsv0tD+zhm1ksR2xdlBfeMbhY1qSS5dlOm
w63lEfEbK6bjHrg1piA5p/m2YUgx19UWdBnndBQA9BrTJSX55NWM7lmulQwnS6DBuFE20ch33rDB
9eFv8KRxnDVZ7FudVe5BEU95nkbQ4i7nKV7wF113Jmx+hgPFYGAaITg0It9gkMLZKOAIG7AD1a3I
gL1M1THPVLS3Wmnu8sC+lj5ruXEijdBzsFz7HQHcxoya1O6YM7PfijWpfVrBLzduwSh4j6z5INYE
WNclYXNlHt6aVeyd/KSub0ozG2j0aKvaEPtm26CoYv6hBoUHLrJfqrIgs3xQwCKiPj03A3rA2P3W
jF1LDWiKnRkK3KGGfd+F9rcIBiyg3geKjPbQw8x2k0cx6et+jAnPEa8wkNNNrTC1GfaA4a3PiCZ3
hYkZFGmH7OAOl/OO4i/eOUZ+QT16w4W0C1Nax7IzH8ZuZizavmHubjd8rf2QuxeTCamuJndtxGAI
bV1dbBCquKUHc/PWVM73hVBbmzrd1RbTmbazrsICv4oP5meWeFuRnl4mQShFUDcveMQGJgVWdv71
F3xO5FTEhO0VLd1MHFNmmWSdjulEBfOirOYgBfWLB7Y0Vt/aseDPjPQR/OoWSHZPG9Bc6mJ6IeIQ
EkuCdJUFG1siiiTWzSiRrSsxxfWNndP2+T3MgraYt3WU0SxN5iWuhm91bqJkU2zFwvCQRGCChSxP
o06w7Efdh2+Ne13v+5gzKPOYMESMmSFN+8Q7dVDnaB0odD8KNvjYA1aTEX0M0aKuTtguyLYBLihP
BqyBvQ6Ch75XObqn4cOyU2bR9DU8jD/IVngrh2znRfM1dfuOgQWbYrbhQqT3hJhD3VHvbMY31CMH
AxajW4uHFLfHOmgyAl/n9pQO3lVEUgWiY/+hrOQah86ytZsP5K813L8VlyWia5/GLzcCpKke6y3o
S6CRWrEvG5yGQ0q7vxjpZM26vYRBMC/IOiiC0CDT+z7GQ98UfEYEQW4DV1+5QI0LyCtlHewmNW89
c1witYkE0P6i5VQMXCVyRz/Te8ZmuBH8N/xXxNmKqxbtoKsdyAac9t2925ZXbsGOOSiDF19Xr4Yb
PdP2loa5d+V4Z83NYztXxyLsHwcTNgOTFchmKcpfUfC81lSkQ50czDq/yuF/ICRir1IRJQZSP8mQ
B2qCRpyYHlR8J+L20KNcgeHywzSdby0bA6SGgGwjD7IHM1ITZu/GgpkZNvK6TuP3KCLN0kiGnvoj
oTWWFhNVNgiqmuwbP8x+GGQCQLt6mSukH5VJgnaIsBKXuW/KjvgWfu6jSEE+MwVH8c4DMEAkhHIN
KQWehChGoQhNMpJNwFQlxaKNH74oeAZ1Wf3a9vmwAQ28TtNFqBfaal3XtCFJi1+iB+DETexs2ch/
5/o5SNk9db330vUuTDht7Lq5J+vXfq3Zg0ptUMqU+c7IcCMod0Jb4EwX0xGbxqvBpNDY90mOFpoc
lDBDi2CL8i5C2pxmE+MZN+tXbPqe4abbpDnDdDzbdRSvaq7zYhbssXL8YyhNe79mPcSWnoN/OhIH
yobrwSuK17asLoo8VSx/rEbK4gNg+bZr9c1yqftdbK9xoEBxV+KF49H3jHe3R7yOKn7VefARougW
Ivs7Jc3FJ6B7ZYroJuLNtjGYjbxuX2Nv4J8MOQjaq4rDBWmoEW0kjwgCJJH5scbPffgtU8/jy+dZ
JFyCB8bke3W2boLe3gTzgY7zx6iHNzTHYYcyfay8YOOXYKVr4dK58DgloIDYLKIKm5oVVfWWs+ZN
CNfDmcyzsyiAA3i3biMfwnh8qpHXMXW4zvxkLcJpuHHQrgTjecAmw0XB5DIomfBtSsUT3zJic2dn
87Ma6LeD8WEmGwV9KD6NFE32JrDnLTHSaOYbGqMJgHjttveOt6Qi1wsIk6FbVnY97RNQpkjzvA45
S5vg2jbjrTYgsWp8FVQyHwFIS0oDSsTMiI9WFtwpJ7geGYkZun/qS1RrWNyf2rI+5c34vvg9iwT7
FnlgRHSl3620addeTbxRORNk4E3zq1FzJESgsHGbp1tNA7hptbv2cRI22eIRHlGqxJ96Xjx8CCQQ
k+wz3E7EdpCJi3N6q3HOxRhKsHaCGpoD+lJ94Ao51pQFbum320YMWDwpFKis0Vfd2dj1wOWRUOog
WVJILqPF+DVAfmn1i1AFpWA8As2ttz51sqYoo6ZfOU09AzRKDllePZC7cnQqjFhBXuNTDsP3dGB+
ZggmqMlJje1Lp9kj1xW3XHlvS8ISa8SaNNPjwF9LtjE6YQCMsMH93nj3LefNZyq2kab1hjv0QFpL
eTDM/iqdrXeAVt90iIeHlR2UiODi5Vh5pWR16ZrTyo4Anvlj9JiBebxybZbsvjvsnTp/JgS76t0v
7RnMjt18by9le2haN203XVmdifUBJeFUP8dA6TSqLpBJhxL6fmCZcCpHpDu+F17n/BSzgQWG6h/G
MbliIH+0wv7L7KN5xdGJ7BYP/hAenDG+VilWsLjwz7mIEYDjDo/D4LpyooNPkgPTxotMxQP12Kdn
FI8ZulgVM5DRfnvA5IDyhPcadgYsZhKeguTBaImKEvJZmf3bAAswIqJy75htcDDDSw0IBR8TC+K6
v6ksAt5DGrtYMg83lHpwGBSz5BJrW8Aui3GORkH1FZJ3g8YjumdM8cWzWme9uWVB8wOvCOEOAIO3
hiyT3UxVTeSpWHXLpU199RFwZ5S85irP8ZzPMdIkp0fzLVoMwRObIoB43jKsJ7X7u4CWsh5Cxtsh
Mvh1WA/jzq+/Y4+9MpyGrZUlXxzK/ZXpkcqsDYjs4RYyobxqFfKOxpsPsG0ItmLwuhrYayUgknsz
1rw6Oh0v9b6ZLNca81s/c/1bdnKygmkTNd33IEm/bGkdZYfMGcf22ic6cRy3c/BJOph+w68CMkYb
99zEF8Wj6pSkgkZY+ctIdeBAYfnSSkq6qXmza1RLTd5jlkcczY5l3dZ09lE0EzCCdhSYwVrXZUix
Mr1wxdcr0U2vhlMfZJ18Epb13gcS1VaDej/gedTvmqy0GDz0rMrkdFJRt2LZdLDV/GgH9s7NP/wh
OifxSwzDOeXzdIfyO4+oJ5SuLy6zvM7vH4Js+Cpyykjs3pQPSGgh86d7HUFi6+r0dnarN8/r9g6p
vUdhV9D5EFsMJQtvwGATNmRylxWzTGdy3sPxxZ+TT7ZN0bntSWJiImhV89lyQAXGVW5ubPSK29bA
rG+9O3S1Kh0eRRjfFgQvrcHoVVccVd7OkNVxQtPqFGlPdBC9NwcCAqJA8BNOme4VzbCJELmNhL+s
LF0918s1oyVC3zhCde17B2sajsmwDUYyHUV1Sorw4mTR0WxAPLTzfDC7b/M4wdZ2T34Ix6crIZsN
IK0bZ1fYwVYuNmZyDBDIsHFY2V4CHD12MFqJscFbn21cDJzruNegszTzoqKk4vAoxtaWMX/1c1Ns
inGUa0zg+ToeMfnZoi3XDUJkAI5kjas5PEsTumHrU1xjc+1iBERuWTpHyAvx6uIUZNSrhNTmGDAC
J58X4ciGo0kacd8Pak+sKdwdo2rY94YxKL4iuBoG76ZzoptqQmLqFZ99jJvIAR3KlA6HI7undddM
495O7GfWkcz5Aypqb9TQpLm+a7zCbSMZ9GQj5mVrAG5eIXgD99EDD2NMnViElqABN9dM1nFI+RNr
0YXEzPbWdilrbUGmRlahSp2YIBIWy6Uchxk5e/haSeRekS/gMHXrEep14WHQHRElpMisjAF1au3W
PzId3EluTwwuYXJi7rST1rArWY9Sm3HKEDFiYBtaVVjFse1bt8Bd7YpnpN9/RYl6MXyLTc+XiqGg
Z88lZuB1lgomPV7HBdAkvEXo9wURcKF2WuK0UoM2rl0HLfA/xmqv2mKJ7zPMRJP3LciS90pL9Glu
v5/Um/ZnJoeQl3ho81W6iaYkhYtbPVd1Irayyp8aIF1b4bjouR0PbxY9mFUDYOgZvYOSv681arRs
5ulcvHfUaanFQRVyLfuhvIdS5+383DjBm7gf8rbfEl28Ggh7hRPEqUo6zkHn3Kk8m/dZZ8rtwOYA
XMkFUjGwgzymcrWtH1qmyYbB1wesrgNFZrIfGBUAJ2MimmJT2FnlBEiaFS3f4VsNUZrKJvH2RTw9
tQw0j41lXI+ze1O2zY/Kcx9BVg7nxOlKEpnwEfQzisGuUy/sfCWt9PwU4lq7R+LQ5a+unwWvqS9x
YszhHrrJliGzYJQIyE5UT0XCO0FAhv2dHEV8HCLZ911e7eiX8LpRadV+RgfVJibZ5AOk3TA4uT6K
PhDRasc5vTLsmmCcklWeSxTXdiCx/i5KONgsdseCbdpo9PnW1NWL7eRMVqfwB6K/rdtWL7+Sgv5/
NOn/Dqmk7F9/UASwEuH6p2hSAkqj79Hvs0mXf/FPmpL6RWpJ8qepLIey1AJm9BtNSYhfHEJGGYbY
kgRo7ch/wZQMoX/xeKQpzxQ22zEkef+iKREiwp/xdVwPzeYCY5J/B6cEHeonlpIrGNrwzgAG2J4F
E395ez9HkxptDWxed2Af2VPNj2Tdrvv046efx+1vZKZ/5F12WyArbv7j3wBG/fE1+E4cveSfmrb0
CG79+TV8NTB1z8Di5WUJj1EzsIho88uNaZ/gnmzhZDirnH7wr19WLl/3PzlRfG+WZSmoMBqaFamr
LrSqn1/X1pMpGyW+KtIHW+tFR6+RQ4Bn8xozr25ZKvjlUyyW1G4YooO3mYocn8m30jpbxUXZEHbP
EXp/HiN//cYWPtUf3pdturbiZ68tFBNcLD+/ry5GfB4b8iuwKcBjytxYUYWzkUW64BC7RcDfX7/g
nz5ky7JNtrGSwhVa7q8/qJ/yZ8cQjmDtW1++WxbIXsYvFyEaflbq8L/7QsoyHcV1iVjAQrH+++/M
ifIkotxb9B/JtS6gDHCey8B++uuXsf50RVn4SJSnwZE5piXMP3yy7UzkGH5omDLiS6QQHJDulONL
VGbbAHA2R/3WdZDDINBjMvnOQspADix3TFjwGvTPPYcJOSU7NcutRFEh4u65HN5nsEQlshQj/4rZ
bbd5d6wt6PrTvmX8X6s3h2m9VhAaUjJOEY3LlMO4KZiXk5cXwZ0ZnW7z19/rnz87ZTNKJQiE/zxT
/eFHSsaKV+dYjzksGAKmxV4yY2vh5//dl3FQp7FMETZLJq6V339yEJmGVsbLog38rombT/oXB9P1
/8GrMMMWFv2E0uoPTwLdlC02d5iFExBGzYqperP6YfvXL2KJP+YtK1cJOJmuFgIusv3Hn5mNri81
0I9TJwU5TbMzzH597Ue2y0BelByc9mByZvteM+hL49lmeUac4sECBiJCIJWHxIQ2AGLxLiNXOT1n
Ri6DKx7X1UCrUxRTb7YPRADbtqD+6WtvesgrYS4Cbo0dMXY2niZj1f/R6HLyh1Prde78TthG0e38
udAE08YTi86WRUNOJAPsJUwCNhmWgVPhVjRs9nzbiELCg+wA2eaKrMrc3/ugjl1yC6X5Yvs1wYJE
kNrkrpRN8DG2aE9W2PZEfJe6Fu5p00ScY+KKLB6GnhjCbQVaAhORzavSZ4eSpQgYLtRWMjXOVVKS
4ed4WqP1MSq0ookWNdGT7sQghGww+h/caMwkN4wXJ3uz5L4wxKnMIT+gjkMwjIqwmw98M9DIA3gH
1rllf0L/k5n9jBXF6vXByvXA/1dDgmq5SSnbd3ZsYVAvUr4Ieim7sp6tRtGkjsqLnGeGIBkBKXOy
oIMHFuQ5CA4ncZknMx7MnPEzAGRGcCDvMrTLlRO2bHwqVSA8j0m4GvFS4exVvm09wv8eMURp9sCH
1hRTd93qRIxPbRGEDJIUUDzWqbm/bUMSRHcOD1T3q3YqI9tGUAS9deVV3dIYqtK5MsI4dU4Z16Fx
p83BTb87UVTbrIfGvDHemyzwq8euo5P8gQO++pxrmxCgtK8Blo9zM+pFiudT24PwTDNnZu+tQGyh
3Ez4Ho2aqfWGBRMWnb6PiM3cWkkkKKrtVmBVF2UbPrPqalHVldh0T76Jq5VzoCxRSxUpHw3iD3wO
K9WNmg0Zes4gYPM2DeEjsvMlkc2T2ETB2Js08ZVADhklCQPSWqrO+8xz0sSfbeEuSjqHpWW9jv1m
6omZUQ5ChlVMNo98tMfBUMfeatBRrUrCx9V5UK0sflSlH43osb2sbt6nxsyafeJMw/QggmaI73I1
q+ihT9MJIFLduzUJPVahCYLpIXosRrWhYj05tD4hRcQ0FO8zNy3ZgBGyuY8x7+EtAy2qJx9rjR5k
/Nq0cWMhq8fhV6zzuPWjJ+TsgTxCxqmjVzMNudTndFAERHbsPDU6goqODTNREEQ3xaC1vDcjNltX
2Agq7wXZs0SgU83WSMZvUHp75QdMsDA0IQYLiiF+B+RlvPWS8PdDmRA6NmN55lYxWTyzU9SSCdBC
z8sAKlR5jiqboPo1t0kNojYw28dIt9z0U+GKu7b0IaKsyE/PrXOZmV5xZ42xM277IQv1Gg5VjobN
j1pxcRWvVbEztTC2FH5AToQpjIyuQ2HSjU4d/DM0rO6IkW1IBpMCJ8wG1jTAJ+cONKWR2iePUTW9
buJgMp3DMf5i3SfYYymVlcStou7blH6CNmnWjts/utJnw5ih2HEPoZdnzt5EbxJs0xynINAMHW2n
wbCzS16H6CF7W9bDbQNPR+Dqda1rRIojuZuzFQFSNkAqkILkeic7K1RBVCYiP9o+2AR1kZUNA74e
jaDWLPwACrrfpix3KzC0M4R2chv0SjhFHO4znEUYBs0CgQrLWY+NbhPE+94ZFAbHuo6+Z+xkzLsw
S4LpZTZaMh4aJubVGVmImd/4cnShx1jcvB5d+EhGHDAhc0bqTOXmWHsgHBYVReONMOS6OqveqyEV
WOq7SPZXPv4k86QaWfbbSZgDUjq7RgtA6JTCmibBLBwnciN/DCBnko0/CYRqYTCVAucxg8yV7oOZ
4Yrfp+FmRmEDFS6ZK2dr1aH3bkjZO0cn7IPhmzKDGTRHlwALFFSW7hk4oSu/3FR1/rUiLMoC8hcx
2JotNT9Hhllh0OqSMn1CXjDw2TqMvzskyx9V7E/pVRZlk3z2I9U1O7PCM3EpuUW9R8f0phQ//9iL
JwwKgTdR+JCOQ1WALsnYih7F6M2vJ/b/7c5y/1nQbH02/7584R9FCQk0CNv/+fvfNr/9/p+d2u9+
s/0VoHvXfdbT/WfTpfzT/+zp/rt/+I/P/w6G1wP4T4H6U+Hyp75xUzCR+Mf/+Mfje/LZhFH2uw7y
X//+ty5SWOIX17EW8q6WLo46619d5PIn2ka/DEICJq5N4fZPJK/l/CLBSCkiJRWXqr30dk3RteF/
/NvyRxZv0TUF6nmLL/h3ekhBp/pTQ+O4dKq2K6mzTIeyznT/UNZJ7rvCUGlxF2Rfsf00AtqoWbA5
qClQEzLZRJZPbqPDxi4EP5tDqv3pJ3f75w5T8P3/5TtYKsKfOpzQbxnXkcN8x6EDHmhkAh2g0sUS
fpmOqk42Lsla3bcMh2+rxcozPv7+FXzBwFU0xVf7+wvy14vsP69W8F3895d/5b/8Qr+77v/fuNCl
5sP+r3nT22Z4b6M8+h1revknv13XlvxFWDwGTa5TU+Dw4o75bTpimb/QuS8DE9teri3JNffP69qQ
6hf+Jt0DcxVF0bkAov95YRvS+QVl96+1v6OWkYv4O1c2crnfXViucCX/c5bpjOSrKnPpRH+6sDhH
ZhzfpgE/Cq9UGcyQeAbuMfj9+Dfk2J5G8j9SSr7yzhi7O1OzgymTCVRmHF1rB1s/+8wFmWFmm2rM
knMNOSGtbVB9nXQOpPNu4LORSGHU37N0JumA1Lq2ghc7RQ+1MoyTnGfqaCwAbGPNzmWXOwz6LOdh
NzRww/wykcemyrZC0BB7ufetMK6JtCA+dSZeBXa92vhLzekJBCfMQw9hej9NwjlDJcjPfcgoGFjj
UfXdndLOxW/AwZHMCuwQoTmhGKYnwWqybHc8lovFNl1X49hc8tl/nsG6euM8Xi8K3tGK7DXsernx
w4LRZAPHeegJLaiQr8wWhZQs2NwOpH8O8lSN9jv4UvTuNoba2lqEOcsvRB9NJxr4eJv2zacph43o
Se1wCvzn5oR0uFUtPAEvJhlW+3semgOstGWtkgdwW1CSjviLT56J/kPmiBIbRSHjxmh5RTiwiRQF
UpvE1KtiKnlGZG1z6AxhUENO/VVJTUo+z2g+orvsY0vckYy5NRt6rJBMPeLLklX6IxUivLKW9E1R
Iaz3G0yECe4935Ny44UVMVHCSLd+E+c3BklJ285oynVI4NixacSNwnGTtDJky1sSpLHqx9S9LpFI
uKUCh522jOpFhZJFhScpcSLkQ/3YlaLaCwURp61oHNOwLC4k+RaXcUgerBkVfInXi5q3xo7RfqYU
oqvSWdjO1SqiHdg7hkluaEIL7BKMCn5i4wvfvnN1s2mcfmfwI71YGDR3GZt9dOktHWKSHlUL8sGM
ME9h7lkJy0LSCbFiJYzuuyaVal+nDw61zSL43za5REmfIJYqh/QtiootLi69LdkARE0aoNeZV1qX
3YPLx5cVOVwZrMLs7XdzTkDgMPfTxZFAYaL0M/Tq6lUQZbeKS/cJv5kmAWJsnpUfbbt60G/BGEOD
4avWjgP+3aW/bfPsnkS2kkRCcFYKrlaeXSZfu1dsG+PrcqyZy8eyO/qYDLdgovYdV04mivsKfy77
rdZgA4RkuW6t66axfaCd3qHGO2nIoH9EsYgqMYajEN8mCcYxi1yXt1LW+xRX73XoiNMwjw8WTzBW
r+2HMMen3qgvoYK23Vr8aLGKFBORSiPqntXkqZdxHtyNIh2c8s+8g2wOVKDBlxu2zdkzEYzwBhle
Ntm5yDPiK6d4i5i3vtFx5BwHyzqxy4QDgt2Xydx0CSoIdLmjEVlUEd+GY1vvfcgyJukjwidALNi5
OgZT4xxKy3w1Tcc/zEl7yMDc7MdE7IxO3WZ1fmHbnt2mPFgI84KkhAiNNJ1pV7mAq0brbibR/RLl
T5D2mQ8QirPqrag+eLH+hFiHo0Mv2F1Wtb/GSSUtPsEJxDG7ix+C5Ist42ZM12qALRsVX9FMER/5
k/MMqm/J5IwmsY8yZydHTz+VHj51Z/4Gr2VBNGEVLRKUN40T3wbxeLZBGaCwZQTqvBQs/CSak40/
DPKhbhdu0uC/IpmhoypB79Hh31sOlDiIHC8ZBscKiuKqTTOCWwQcsQ5Q9SEMg35Td9kxdKsvyV7z
xrMgZKog3ejG9Q+88mrKZyB5rLI2vdm9WKm/jfxG76A+wCdP4SiZbv44lCbGRxtdBpCH08LmFwai
a0Sw2TafamOnTVRWpPTApk7OeOAPcZyAXO69g2eXbBBdMfWHsrLp2hlCNeLF6UL/FDe3GVaZMwMA
69hZSBtcqO5BbDmo1eFhNvVFktR+at3uATVactTGfME6c4FxJTYTpRJWeLVvS0CFZUEXPU0wAK0J
xnTKhBMkyrbXpK97iz8Bi/6rMQDZ5WkBocElCdup5FuclOyYVPPAbfA1j4Ct5MQZJQLswQm75EoW
gAwT5GNsFMpQhxuB+w1jVxQcmniX7WbmLkQwRt/DzFsc3S6pwi62xzLCmpKdbIdAsMCs5dZSFQfv
HF25EyRgt4zYHacen5wtdkWHv5l8oRuz6OtN7MTlnY6ncNFH4rIcsjPUkh5svk1Gue+gDE5gHSsW
aARrvzZmh0YaHsZhGKAoI1/FDLzEHzTKQuMaWw8lYfSL7uumcbodWY7G1o7QbCcodlntMKcwvAOB
jHMV6l1Rx3jZbSTrAQfU1g93IXI1zzV+hGJWO2fKh7tff/HRF3mInhXjcbOBBCnLdqkfBOTKbLyy
4IEerNS9K1saPnazSLhrwEfLBG60hyezMPD+dBduLnkly+LAE6S/g4qKep828mj4/n72g4BL7avk
6QgpZkx3SSHeE3B8Tlre9K6/RzrcrInW+G6bHLelZ70iFwl3yneqTW4jyZkWsGwIa2MTu8QjiXEX
zRrzG4OZ1gvqbSNh1cPewSBAriCWyJVF7wLXpWDE1JA8mNuc7T4s6dOs8tsmwpGBnI1ABjf8X9Sd
yXLjSJtlnwi/OeAYtyQ4S6SoObSBhRQRmAcH4Jievg+V1Z1VadVVVtarXqQspVCEJAqAf8O95zpH
d8Ar+D+vwP9fauv/0FL+/1WB0wz93yvwj5/lP7eTt+7x3+pv+S+YEm7AEpHundUcq6q/6m/L/Bcf
la4Pjd397hH/rr/9f1kUZU7gmJa0AlOYrF/+d/1t+v8St5VbwLKPspl64H9Ufwe3tJl/19n5JmO4
W6lP7Y3y1Zb2Pzq7YiHAnGw3hO4jTpC2KKmySAGukMgOiS+2cZxc224ZDsK8kXkcjPRycZFJwZjl
wXfXZorx0oz2kWP8MXITDWhK8ejN3oK64iHYkBztMWy2h/GPwYA0cyCfwDfb4KM4+DvXNf84udcf
7RoG85Ln9+5Mdu0i0GgOyNAAclDUSAO5FAEHd2OgPnIDDYTvYzovhf4NBI8nxFDev8ZFMoVGzX3B
TPDZk8u271x5GpT1k/RC3MOLZUHYish/L/sJraJzrZoLLdDF7kfk/sWMOhII3oZ8JWR0XX/X4ic4
ZhPFfxt5JjCmfGU76HjlQs6wIrhgJ7x6eJrhFeG+TX6jF4i2ht39Zmb9LenZQO6BnwUFYO335kDW
AZYnbMEmGqXRvpGyl91UN+NW1uUnI4jklIO6E9JNwx4n6m4aOAYtlf1KBH5WfBXLuR3FSyXi9tGz
sm2TcdRhH1t3Pn+3LHqsUAEsdJ+d97lDdb5uskdWwTiQ52Tvx96Ii5ItsW+O/kOqkRATr4FA7qcr
ymljQVrHtzB9NDFCicX6ovXRWHf8+NxTt3vQDo/QtRdY8fEX9CL/XgsHN6hCWCyQ7ige7AZY4X6J
ffABBBSKvntJSp8+bOe3fHFkrRj3IiCjgQHHWXtP8BysVSVEsSt8Jva1Susd1k/oJJk2EO6X3lH6
9hbJkBMapEWi4K/a+5iML45H0O2V6wOSZ3exdpd0r9NJ35n0AdIwtvDHfOoDj6SF2iWKbyAysKR7
uC8DV6+XGTcp7EnrMnZkyOaFuLAN+opRju3sujXXsocfOQYRuQFJdKDwq1YidX+7UwbkstI/F7lk
YZGQRksPmEF4t4Gi6t5cWap5GBTMDTMljBKGLikDa594h90S7MxUeWGXu/o5CXCaavSxUdQ9NIEL
z84uzZNIgaua+HbXNkbU2MDIl7WvzJjK5653QZAl6UWrpHr2LiZkO0x9IFcbbwAi6XXB0akurVUz
1dVRw7LW/4FVAhWpCl6g1HR3c1v/shxrRujdV0QyTYSjLX56JdtV7Qg0NI6Kof1dXCm1JTvbedQj
TqomSNN3SaBfYr1iO3Cu32/S+hZcKQXwLuSXjrrKLsiu6MUzfGCjdZ7KDL4n75XSwH1Y5scyle2D
un3o++NAOvZ9rtv7vz4hsJOf8CHM4/cfCrTqa7OFzjqgg6VMiLFlZqV9abxvYEfsnWDDFO9g2ew0
+bDiJTtkJguBjDU9sQVomq2ekHvlbMH6AkGz4ycX0v4ZINYBSvfvwKJKryJSGT8UqJQVDzG21mNO
ZcwsAUadyTMRd17uEDK5wNQRM/aOPj6Doaa+wrO8GgrvIhtCYefRwSiPVlZX1RcqiC/I4z7PPaId
KcBtxmXAzjJJgrrIn8lT/em2Ar+s8+oNHsNuV22sXlZA1bGvp0v2A7ORDKM/eEswVkqTfV6L8pJG
Cv+t1GtYYaFj9meZpBHjiooerrLufD236KGBG5k9QU9uv2w+q6GDUecn5mEEVw/l31rZjQ4OUPt+
+xXRh+0A9qnM4K9mp0Tgzy56HzuxeRliDIdOmuGRDq4DWXwQnEGD290hp/iqiuQ1Z3mOnd75jZa3
omOm0LNY0OpbcBFWrsvcNg9wZsnUUP3VwocLF63XayuZ9Ro/3pbL1d1nGtxn6ZBRMM3v8JVeITTg
CCoGL5zifAuvDRpoZ/woZwJH4pr8Fx87nuPoBzhAt9CQmm/TNPbawzMeBSnaaJ8YJotRSaR+tFDi
sYbB0K8wkll2Ym9THwZXViG3bByOir4KXLYx40WY+H50bXykGob8VDmvS0VbkxvEY0yz2rNPvc5Z
jziRTIcGEs4rTy76b/cNI1W3o8EG5JYGCNTsqWAF1ZF23TRPbandrUUKY4+V+dxCgBEmptq2Tt3V
OILr55SNz8bNJkiawF2TEGZtMElZVXp8Br/7CloJYEzCzJcZzcAsiYPRK2GwZPAd6Mr3RKUpdBZA
pDHfx9jep1McRBhOkvE1C7BFNGoboBLFgZDOgDCZ+CiIa3Y7wF/0b1d6toR+APYKkNcX6GnzqB2e
em5QWmt4CODI7eiNzN07ShW9jhfkPgv6TDT6TItmYHbsko/BAxFswBNZrK3qbMGG7XROSJYzBok5
d7fgr5KHgDRLIIYbu55izsfYW5Gt6O5qNjz3uWO9lp4BInJSByOHqZOJ6kAWrn0yC8j5iRUdqqa9
w8JNyqVeNoun5UGuCk6B7WLoEg22W++cgJRGm8Vb797Zo3c32h5XyYD4u91Off0IIeVYe6I69elQ
k84VfNh9epqTGZ9bqmEDODP8MJ5XW28w79KARHfiRiiPJOLIpBjqzSh+zLVBFIKU7kalPfLSzrdD
o6AQUuZziRZiMwy4h5PZN1Hm1xtWfjtblXy5sV7WAvc8Iy/LY1SyMLFHEr4iMP20BAG4e/pDS2LW
JVkdi3zrWS/uXP8SSf2kW2/aBi1+igCPliAIZcVac7dgN6dTNhOMjdkDju2INTd08wWtOh5Z4oet
4Mb1ZPNmOugecSDldpuhRO/udZbCHoumbEtqzdGtBVCK1PpteEP90BXiwQ6wVo1Xpzf1u8wcBrIn
pXxFmPIIRJH20+1BVkOBzI4tkMw9BvIp7GjW837E71/f+N1l/VJ7XnNNGgw8kcDMSxR6CSkxNjFu
dUhwWyclMOewpFzMFeNJ/NqNu7MThpFlaT/IhcGYy1hzHNvo0BfBsagAv/sTzPmqWV51lDf3lE+J
hpogFQ+PEiei0DEXFpz/dVkG6Q/ZaZ7ku/y2duNQ2QFnHnn+XqayBerMiIIZaJfGI+3rzJsRV+EM
ziOSw8FUxSdBwjcBBbwWox2e8yim8qkPHf9Nab0c9fKs8+7sFR02JPABZMW99a6n9oT7JQp+POvc
U4eeBFLjT2egAliABjJBs5Z1TpcQVtWkSaGg543SIUyWWB77aiBMR1vdjvzfjYcy5Y7tCMZlbFZD
eYtIUTf7TXYoZ70cApdhri03UvWHdGmb3UTAU4Jb7KlD3rESdRYfZIw4uF3s53q4HcOi3nkd5GcI
1VOXj48UJdVzokgUASuxAgWKfqvL7jO8Sg8V5ySh9NAQWva/uOdL8Qh9QMd1CGNnAGcUTlFHBoBj
Znu+NHBuc35gre1vhx490mIb9+Aa8JRb8eP3m7oySuqB/seCgWPxx+zp+w32rHSFQ64FaStY9PIo
vHS3N6aPcz2bQXgJu7vaFGdHEXvQBrDatZyMKQpwSva//k9R919yz1vub5hFMggPSR87bKaZdKXi
vhGEiZFdI/ssCp102Do9bjDRdcs2yYfuSq5Mf4eV6DLObnf10hvZrO2hmoEXpJRHDxRzRpmd/6jj
wLu47uxf4jYBudJQ5bg4AZQfDgDX7ocOsc9iVhL7+iDPanEk0J3Ovy+qy/c7HSR2DEL2vMvwe7PQ
wOwzwBvPKAKN2n4kUdgktQkFs7Ye3UZuXVjm+DL2VJr2oZ36W35HXNHBZJ8TupVXSsOHIOElly7A
hCWzvRUS2Pg1JmuqEGAKTA20zokN8VTlZEbVOBb9xr0vYxmcgZ8z44LcukbrDlbzFURRdR5Bcp1T
W3XrvOKpYrZcAXkBX9Di0bXDDTHd49LBwDGp5BWrZXZXYWL/613Z0heQCeZuE8O4w4vYUKg9wFX4
TXts7lFvzedMSHHgPtx4nBhBkJSn2SIYyfG6Z+JGMfb/mergRXeBSdAwtPdt5ixXDujnAuhXBv1n
UAHGqyhrYBumAzFLnv8QBPf0icPaB1zPTWv15+838zSOuyEaevK9timZLHBtKNTQVVFlpM6WxFay
C5GX3iW2hUOx5vCchBjOWeCLU8HvfpLWSt3q96hI9HPVGhdCSP2z52XtuhJltp4bTAFdWTq7JjUi
GNK1fPJJR70CxFox6TsnS8ZL4drjtSXhKSg46hJJIBCUyE/hBBUwlfK3uYzRVTk9DgvH6m9ImYpG
Jd6Qky0fK4dy30vb1wj10uZmrLiOqu4PtkPo2Zh3wFk15XC5OMljU1byYaif6b1/MUd0R2lArir3
RUIlIIe+3aCrqB9LhzyhqJnvTTuuH5tAyXv6pbvv96oE8VfK9ZbmEjw6L+86MYgM67lKmOpr0PYN
4ogNEc9Hw03GawKx+AbrSLAs4l3Iai6O3I6Ps6uI0WDOTgpRsnP85uSk+V0Dk6OJk3cdUMuh1eWy
BZx9kgIdGjzBpEyIZCIDfGPeBmMxbitPCffY4ILEBKd+aMfKwcaVjxUWl8Qyk8OYWeeCowQVV+SQ
vaSKMI2WbewORRgJvTNJcwU1ZPQcIGTHoj3BwDPoNeqjdUVLiH4sUasCBdEGxdg9IX/kRdaoRxTV
UK3aaT2yB5oWbOt+/xH45alnLw85yDhOS42jWWFyBlLDI9gqThVcB4zVDnaO4aPszFMaTAR/pMPP
aEY3FtzSwEt+h8wf45EW69MbHZ5/pv5iaHPyJo4/XBcbDa34WBJoyg+9vMdKd7ss9tdtXm3grQWr
rkXdk6erAjY3RKXhpSxJW7f897bV+GGKPzirxd0gWN0gtiQqzSEG3Yq712d+NyTsVdlPEkKtDaE0
gyJFZ7rYAdI0GZNfq32WXw0cjpBcL5yrsQ+dTxFsJKz81HQHxpGrZJifFqsXG57IMesWzdw3BdAG
sHSVxREHutxOYw2a/TIxEJYAln+KHMaEF1EHmpCwrQGNHjQpZ8W9fp9OQJxQio6hmM5CuDqcNBV/
zpx4NSg68t6FlJR68C28zUSac9gGhKUJs7gEi3txpx5MuYypPzv1YcsRtjAzbY4g19m3SoYgSTHm
9NZvu0yepTndbMEpncVCH2M2X04y7RESsQPz4+eI6GGEyTDpM6BdcVI3p7lncYNfSyt2jzBIKqbi
cGWKZg7rLirWiRfwa4BhVFr+g071uBkbktQpMsAy+XBsJnrieODvQGJDmugN5ykefyHL4hWU3Q82
Xn/KYHrsjmMFwEEjlVwPcnwMXDzHOrLg4wBHUyXg5K4EDrnoyL0QJukU+XteYHOb9YwNgDQ5Mija
Ixz0H4Gt7UPMUck+zX712+Zl8Xii2dL9iGz26kJOa9EubzwP1MERFYTqPKAkowuyqRVa4GXSv8sN
7jtTm/ezwYWWqwkbsp08EPi5ETmrtW4B7Jpgaax729ou0fDi3PgGgzPi3Re/ggiPDhbbLUvxJ9Jr
0l2V8IZX2FqxHDLZiO2Ry0li+uL3PA4oBxJJXFHNAJ/pXJhT4e5jC6/x+OLmsUB+AuSCU3kP/hzu
UDUXhM5QIpAbY3gO6RKmaxzo3+/7If5FEvwNYcPSLx9YWjTxj1o6+OxJjm0K8xjI+JQV/QfcjPyY
zsU9MRdGZ31KSkZBQYe5WLwXOr5MNeA0VFu3GnM6THSXeNJK8ynG2x8kQJdE9moHfo8EXh252/aG
SzBaG1l0rHZw/OtNAb7GY5RF9VndM5yt4QaA/Slz5gwk2rPQF7dBIBXiAZsby8k8O9d4CeEy9Rvp
Tj/RNfKNV9G0dnsIUW1vbebF/hza8a0FrNAG0IEjI0Ma1I19GPQJ7nIeXOSsOmsjIDqYaotikpaz
57EzQESkPs+X5kC5c7M3YuZjj8tsrEVemP5q2VepaAEzI5bn2lcpXjpAFa64E6O6akfOh6RiSYG4
cRUP5S6NrLCxqmFtjv0fRbZLy+F+tss3uvG97YFggi3uo+QonosYOyyk8yZyj6B/aF8h1CKSjyjL
YyEfYtV/Vqlz1pb+jRfm59ShK4W4B6YhwkzYCuZlMgVSE8Xl+00xEE45tX9i589THk5iub2sBqIC
2e8yjlRGJsiWhrD2jBfLCz4Ho+hZvLKuNZzy6ubWYwBaC88iy9asxrM4RIdpxFurUte816b72Om2
C2MTz+tI5FmfoWMwx+jZDLxPAGiHJINgOiXjS2wLIrUXv4L3y6CUMeiLkCBT7D/8sh/nbCE9iyeF
XAj1rCD5hA4p2klZnRFArIM44S6cQMaihKwIGMQAmAnqMCMIbb8sb/s89lpGz4yTmq8pkqOWGoFq
1R8KnXJbE+i7RCg58+oukBMczVRjDzQ7qLkd7MVmIgYJjgfkPVaHW3NiILAQlOg2iLuaGMRAZUR3
PgCDrW5GwkZN8AtdAet+7pdTcXOHsr1Uu2LOj2bd4qRn1F8XozxwIsq1Ix5dOEOoEzQjhz74mTas
7GlLWNISKDLnxOzkCl6bgkLndCARb2ih1D5jLKzw0hoobnu6bOkQNqiQ+VZq+gQXQzJ223Y7pB+Q
H9t9lxKNMgevzmcLdD1s7ShBnXqX1apYx4jcN7nPXti0mQdjRahb0V+x0vx2PXO+d/+QLLMC6I6k
vgTEGzhAHaVbnUbJ7c+0Hc8SpAR/JHfRcT/QZ1MLsHtg1edexmncgjyVGwcP6WqwcYAXmYtORLkn
EZNvRAjqH9lxOgOHgbrCkgSC403tjdQDl6wbyTfDCudWK6pp6zIY+KcDCCZ5fpl6GwHHlJCPvhBf
R7vRhGZLH7xwmALazi6Gcg2kvSNcOOvDrWAdME40ji4IPGM+WUZD1s8tRqyORBgLaFv1hAOnVC8B
gz1M0wY0FZ6bHFnXiJrOpq4f/fYKffFnWXpfipkLXuaVXyLAihzxvHhCbLlO7yNSpfYj9yoQfMRA
xgK51LEBc96u30nKj05GACLlj4TI9dXYZPUOKRqYtA5xk0EqiT/JXymu0aXB6VPb/Ia8U6zZkgyJ
+1Wjx1gtXXvJHEZt5lInh1pldIDWzpC6Xqe6eMur0Vq3jbxW7vKRmSdrJhvHTb7m3PuZ4ee5N+IJ
x7k18pCGntXU46/O4171MCDdxBAJHRHhGfu6ChD0YHNYmYKYrrH2w0QwWyTFPqR0lBmNdjBgYaLR
I7LT4iFr0ApnEL41iAHP6gFRMrYrgtcINtQsls+eGHA5Bu5VFUeS0m83ASkybPu87TJWGZBnBEwN
g4rVzHQHOvPVRiCx6f3il8e1BHgdW5w21u5kEumiH2UKWiENEMxgutlRNh68GvpUmjpshfz3uMUi
3yAFGSZSVQfLoZFuPgkhAcLj1GzaG3Et1UBrZG1zDWhUR5DPSufJFcX0UM32DysD32dU/oupQSDD
AEesYXjrvGCWYkOGwwmIdQ6AB5AYuWGhZ6Fdw6TulAwgddueD2mAaIDHI1CJ+dGqO0Rpjk1Sd90S
flex1XM/iZBeU6wBZDXgtJjtG1xu+zAXXbVF2P/cLDkGSSP4mBYC3IuaoFMxvRFOrdYMqUhRMl5J
E30bOq++Ez0QkJqqmJSneO0U2bm3QULEhB6tR7fftoObb6uZc6chxSLOkz1G+SeIySAx7eEKkLVN
o2d8O8GeCDR0QgQIwOENAxWJU9XRwgnPvnYWfOzWnZ+60SwehhH7SwH5YUjgyibFvJosHkI9CZ40
auWum9xDlhGKmznmZ2JSQcQVoQCtdcAHxytgzdNeOMPegovi0wcmCzS4hmi1UATdy2R1l6EZP23N
Ba97+rdaEBlKOwls0YMSNBS2tzO0+8bk/9mMy/Qc9P49kxcG+FDHuZIIePJqsWLq62673g6rLHgp
e+sxytzl0oz6CJMLP5DpZasEFd5NzGCBLv8OHLAOQVqBorSuTVfWVHNIzSIN6S2pVbJx3O699Sfn
flHmAVTGthNgRidKGWKh620xMcmcuqchWl6LGGR4kZSgEhz1HMfTheMlC3NvoPczXj1AmuhAkttK
MYeCIeEfTsRvdISiwnn0GGqO/TYfoQyk3p3qCvtqs9xY61ZvAmJBd6yhiItshyrscTus5lR8NAnJ
J5Mm54WPbEjhZZyXG/Cpic5wN76RG0dJHqXvWs0rgdto3HhG2yqvoTJNuMabtwQL2waiUBrGpWLG
YmBU8r1nJI1sTdPgaSKIjxH5SLhs8yeyC/a5sirCkahCdEM94eUPTYwuJ7GldWi5Z9IpGdboUdpd
iu0DBiR7kwHLOIoZyGCF8wS1yH0dpu4jGrq70qzqt8opH+fxB6MsRCK8rNsmiq3tbBV3KkIgVo5H
RSLB9zqM287AQgc0kBDfoiKlRhjdIy0AmkHbrq8RNGbYuBzcirNCGM6lnqv0ikvLPCoOsJrIkVom
T0UZvZq6d3cj5hezGXl6FzzsHW1c3MQB+pi7xirhgY6VmKOtdV45BvG5RPKYBna2DUhR40Bp/lh9
AF5Ui4eMkSzTod4MMwWb1K3hXDYuQx/WyUuX6nAoq4uAp1Muw1pWKj65S7Inwrdnbi7B12bjairc
XwRb8pjYwwhzz6qe3bVNTEloL9mLXyH/gerxVt4oZG1iELnTWPexjYQos4vTMLfPObKrnWvzROVX
jbKWuIBM15R7yJA3qVqe2qh4gdVtHI2ETBsGV87G7LEKNq19LYlTrIPHlouJwaD6U9jvKPx7pvEP
4yIuDhm7ciBgHZWWcsSyndS2FoZCEpp/takBe8DAHjtuSA/6PcYl9a3fk5yVRjA0UqojPwNk6TRo
jh0IE9Z9gYGAmsAKQtLyoBnX7oPqZsS7zCZnb8tB9ukHBbSkAWdxOQJ/LW7qY+xQ68HoTm5LXTsK
FW1j8M87NY9s1uC5F/0zKcaklC/lQVrwILNZP8Rz+W6Qt1ibkp5LhVIl9ZtDzqIiPqrjgd/b3kxb
QGkAPvVeZd4P9nqK3KQa35s02JBO6rciAzbTWR82FeWxwTCBZKffU1o5mxkYFWsrAGGDr/0tk5Dx
VGtj4Ne8C25xBEvM3lK/zkirCaVNd3XcvQY1EyJ2vQgw53I7e/o9l+NzCrElHGouvEmg3oLwj+Ws
g8O/JSGJitbNSBb1h0ep4X0sgfQpYo6dB4YqQ5ewNxmh2p1rP0BLJuQoIv9tbBCjiRzBYE0YEuJO
Vpu3+E7uTcaE4Hymuzk1qqNn30ga+8CFjON0/CzAVH4FPoQtPU7sjZcTh74LkSsn6mwQ+albZADU
mrQ4V3gPs1yxG1JnumdWcjrPtibfxwpt5C/iXjkvm4++tTgD7GwKfavZlQGz6GFoyTZVB9VZzwI0
/saq53qfuNw4I3jNQ+LaQNbAPy5J8ifxan7cYcGS3bpEE4pMX/PmxeA+Lf1DNGBGE/X8k5+Kj3PT
ka5WlvuhUjPmXGPXI/IAW/CnNyo2/oDu5WJveo8pfJYVD34TVPtOiWkX+/IKGh3bvmHwqA9m49jM
xJREzOGNgGGESTh7tDR2OFfBXdulZliPRdiLZA4xj3eHeJq+yriaQuna2Y5/ad4rK8lCMeJmHN5i
lQS4BS21TW0eoP1y5ziAyVqd7rS4hVTI9odXCiqZHARq4Sf7TLk7tHoXVsnWwZrNsxk43qGynJ8T
fLU6ASLXzY5cm5H1bJjZZZnwGSpclfgctt/BqYYNZ54RV7qaQF0eowj8MeQm2FHxJUnJJJ1REmFF
mDmEmA4UPW67JX3OhzmC/EPPWJaLe4cBkn9TPQyz7B+ntqkPZYJ5syhVEKpqSrcySK3dZC8JVWPm
Ucks/oZ6jOiC5SeqZ454MT9lZUw7U0AVtH1bYB1DflXmYOFiHw7PeNM8tI5kdYvkccqZKuXGwE42
WuFzPCtp3dVMklY9hCT73AVNgs4Yd17JK+EH2oYwFyPmCYoHg0gMgsEDseoYgjB2JJMaHXq67tFI
bEgWJC42JQ/AEk0eQn58XCC4bHTBfp5Dcprrduc4kAxENtwciOCScfyFzDo3vdW2W+8WGYPMeds7
XgSZ2PrydVVvc7mVGL2u/QgFCUYMvKUcHYY17at5CMFKw+rKYAjlqvs1yeLKnCHfW4v1kAXEBzKj
ZUpTtD8xjjJ/ycS5UdZvZ+jXrejUbgDauy4jMHlGCfBbj9neY6a/l8sI43J0CHMGajYrXosSVXlt
VZBbM+5Sm1Ez1mbAvx4UT697XUT50JJNELplsr/xNA0LBFiXgdBZ7GpPlt5JpvPFTlmPlcXT3Nvb
wOtJ1FX+riXoRMEaV2ygaTDoezVmvkRjiJ9Mgr1idQXMsQL9lL5YTfVo1363abuq3Iy3VN10eIXj
3oNFDUdYB7CNoVuZnfUxVmJbuACjmMimGysL9nPhnstcqbC1DDO0yaaSnsfW2TBxX9SQ8/v5nZNm
5TvY/pOqvhrzeGf1VKPLzH4gg9POgtE9GYk0w8HCZj11XbnzfcA2kJGeEKQQjxMoxETlfEyw4z5V
9FNDtzCprNOHuSJeBfVdGKso/+qgppCdjRmmJIXrRpo0V9y1C3YQgn45sLe2Z5IGpnuIJvkp6G+S
3qDVD8tSvJpjayJNEf5JAAhm7O1jGMUcTLpLD4qLRwIUpYAzpW0/R0K7McXVr4R1u7ukku4uSmd1
XaryJ6N7tCbZ4/ebCmmth4l268smW2PDTo7jBJSRn827i+zeu/v+v+83sSoALmesWv/xB/949/uT
oR9Jn/Hn33/9+//+8alNSU5EyosU/uMP/vHJaKL6Ywte8e9PQ8v8b9/c3x/7/luDolllqgaD9T9+
///4N6Mh73dmr3/+Z58mR/nvf/Q8BQXpMhn6zz73748ZSJxDMdAG/f2x76/6jy/9/S5RASNPxP/y
e6xBa0Lmq6P/5vVpzVofRgNS1//5vf39+vz9scrqroGFVKDvnTt86Q608QG26ff7c9TLQ9Q1f/3p
jUl59/1xC8SZvx2LVq3p+0WIIs3d5DZkcuyXyQvkCJKnezPef78700lZNkIVQ6ubQaoOwsYvyjtE
WLdkxehPlD4CZGceL6p3i63y3tNksg7ji9dNxYM2RyL2MKedZDMsxxFJjI0zaOP2VfJuiHbbOkv+
2daEGGS1Y94nfiHPPQl3IL4QUsXKePFwD6wm6ugzVL7qCYTzGUA0d+FUqoM3E07G5MSH80WhLi33
NaGHCkFhcB+3Y0NbnrE8rbuTPT25QRr/yliGEE95N3ok2NUkoMEBNffTTAaX1X54EQhLnup+NOP2
Mj8NhuInL64TSm8Hdn2z7JSQ6QEutPu6hz4AUhkbkT1w1vNYu012Cv3K1BZ9p1oFWW9hA4Xum6bW
4+QRCgIfkGd9dTsVVb+ryv4XtY88ZIqaAOkN3GekF1NivCdu/bWYsE7JiSA1DgQErFJMYVZWHW7Y
VmyBrNbLFD8ZS5QVzPmtNQ6fhiIhJSP417B27YIY+VYEt5jBAw3TTjgOwyGRb9B9RreUVDzXCOZD
qzXW2huxXbgHWy6/+4Eki0iI95QWcOKmBqcMaxxzAt3XmlSAmJOTPLpEXJOlYJ+USVLOBHoP/xnY
hlAJooSF8QbjUnR5XxnYiXVmC7lttbkRE2ewFzl6ryjUNwpxAWd6tjIG7IaT7fLPsfpBirasrGiM
iW9lxN2N3bt09S0Slv3BDOYhbJ0YPS8mmA17b6IhgnfSElhZdgV6iYqx3mcqrewUuxXNFaR/Iz1g
Vj6k7AygqWUrwvHSI2VZJNEETfbJYPK0T3p7b1jmB6oPwulqHTI7Qu+0YEzRxlVlEysf1z30nLfb
nE2NGN23meDQe7BrzjZ1BgClffsweyhB9C3ys9W1AhwALNON8U7MnOpZQG3FScchs+6LeNya0fKe
FtZubPp2B6MdA1h9T6O4Rw9erBAB/Z6bm34jRdaWNDg5E/JpcBy1NfT/fjwFxH7fYp6laT1Dg7c5
sXrGEwFJnyVqITtbu0Vs7qnFV0S2EpyhvGKlOzSQeer88fCMcuEi1KpqCITVJFYUuQJ0/4LWimzN
qqm+GnuuD6DNH5eGn4eIAfLELPtCBVFUnKww56uIHysyTHvTpaUZura1QwuNS2mqqVvZyYKZkVeS
3I0tQzMEg8OfHnDimjIPBYUCMR+IpjhaBrdMRSJRVkDDg3q+TQsSykrjWY4RSMHGKrapoEuLq+rZ
bG4ghdo8d5mkjWgXtUFhk4WmwRwsy8dgO3fcAXHtr9qu7B8abZy5tivcdWrfjx0bdFm/gWEAhh40
58IhMK11KXoIEFQbrQmnsbQmWNHe2OyivAZ/WiWzTzBN4WCMLdOyiSU7rStQ/VDFoIMzxiVeQv3l
u+1jYzCGEQm9oxQqBBFirXfKpPwZEFRBB8w+tW6/iHRhUCS5u0n0zjZ9BsPU5slbB6zp5xnofuW9
e8gy8K5Fcr+wNb+5beYNoNsvrXuxw2gYe949CZMb5SK4HXyPoFssp6cof3RvMHrNrCZk1Oeu8/gB
MjZwkcZe9oNt/xr6/gdcGnimlGAZmEqeNFOog9bZzX16KIYCDHgx1RsnvRfIow+oT1/xIL/lZGeS
aS+3g2m8jnL4oln8KgZ3QvmExQv6E+nCDERHJOj+CLXWiBkkV/7WnbS/qd0L5TcLwqUEgGhURBbn
w8F2TRqjQoQwfAySqTa140lqf1i8GgT5+vsqq8dZryLXqEGpdb9v34p2qze7xbtXxdVN0MDY1GSt
DP2EnJbHNCdzty0gCPOVCatv5JdKifDw04j8ICZ9beJvliwNZfOY+Eu9seL/Rdp57UaubFv2iwjQ
BN1rkukz5V3phShJJXofQff1d1D73K6LjW50A/1QglIlm0lGrFhrzjHVY0WOiB6D1uUeJPMhst+V
/TEVf2IdULOOjt4oWB6RJUFPCoidpD9cMeoyc655V6INJWxvq1VpTJJAu5Nt1h5iy3idMWij88IN
XMXIfIaGuKoxQ0edSNrcTvY0+MnD4DiIV1uWydpBVKD3dwNxF3MODMXTBRPY9MroJXnLWwQ3Fq5l
c5BXu+4FU6QtOBg70JNJ7RuHXMd2KR6tGrZIYZiv+KOcQENkJa1Pd+zee61cR8qYBnB975klEAYw
xE+EQDAKykdEscr7ZL5Gf8l2DsPamyLgDPoOndthvs1nEh0SzyLhCOLmNshIy6MBOZ270o+3cZUd
iXFSh65Q27a3nuGcEwLMHheaiEgLevQ8sikx9P7b7MiEY/ZdXER9mmZ0F7ArzjCN1iwOecnj1jgY
04kmMNCFwaBDRk5R65HQqwzOhCbPpad1NGj8ettK+9HDWMHEpcmP3cJJq10bk1n9h9MFJ+8OyZg3
JKGb+NcigZIqLW7SKdIgxgwFLcUs20u3ejbGwTvkmbj4dbtP+5HgVIUkDyEqXUfktF6jILG4PL/q
WAlO7Q3o6VpPxiCvm22ne+5+mWUZ5E33WnKHh7rFOVxfxkNMw0gmwr/LwJMxcY84hcCwnjiZcVYD
wtkxksMjweurbFJjxS3yRo70eVSdvTR51tIXOUfkPomEdXns1tZstYSahRa5aHKNSFZGIajE3r0i
sfbwq5mnNbSf40FcrB75dZ+5qGcijeQH/aMtzOhM+d5DwbdzRHVgWDj0gd56rrv03irs93WNX+ie
7KDiagekWZvcljelYz8yVRmCzvIQS/ZMvFMoZYeIAduURzU54kQswes51VDED1CbX7SRQUAzkNWm
tYTkmsiMWnUTo4IPrMwJBwZrASnu80ayx4gVJkY1J+18bzuxTs2hfAai8qWKxBQSe5B2Z9EBk56j
Pg6nYqLNOdD/osxWQafksa3GmxyIDWxtb+LA+lpYHPCnuUeDWuIjWNS6tPBLDPV8wK9xZH8nwq1o
f5UloHwSfD8J73nzYmJ5aaodJ/dI/qGFEbMlGl4dahtR+5gYv7kkUNO594bTgwgcMZTXPsrCIp6/
MiZ0tO38+SlD6d4IKw27VrZbmejHiYPh1k543U2tfKTxvdUyeK0u4759pzOKrJz2ZspTdSZeYQ5o
Q0/orpSV0H7SooaMD8rBUfJ6QEy+wyjxpkMvg0ds4kGf6CoUzRbwG15oNbFHOSQVorERL8fiMXF6
LpkFYnumzD/mIO4Q2gA2MIut1Q32HtvdL0mLX1scPK1279PXdeO9W5ToXfoMlw/5wf4NQkAtLou7
tvbvU2d4qxfLPA0lJZYj6T77RXma+shaAbsahs8ShoIv7s6yLSyCJhN7U6pv053utG5xLxAK64Mr
5eqhVrdLZcd7sxjOvDDa0dPhBcfdHa1GJPDEurik8xHUmMHdCphO6aRbpwzUwA8vHR0kvEQCblws
iZ/XN7RpWnBd7Rzkw+8GjBidO+fFzJ07CxNEJolzXso62lZZ/ouhxXTCUr/DOFseInaDUg7HpLQN
nNwsHKKT9SmHoLOLu/zWQv97StOmPv28ZxIbffQYXq8ftjTnJpaetXNjDTq7MDK59trpBvbJcLIY
fvpUbnbhcZZQdUK/lonv1knJB2Yn2UpR05uoUiqVEYxHUtFfM8z29PMGqhok7sWOwTcElLHlKRo2
ljK/K6maXdU2ITjptW0CWd52gQMPfdGeBLXNyZjnbluZyx+tgBngLP573o86za/5PkuRDxcpzWBv
RuCzfkmT680/b7KCCDHTYVot0e2eDNt9BrUBDlh5XIArTiOzyGZd+N2pqV1aUHKZ9W2O7DyJo1uu
DLm2aTiHrE+OH9XTYdGwoHAgmYOqT6sTfSJEyTULqZ1k+qlx0ZGnnvk5E2oURqmiZKa1Mqc1PCvb
OHUAMQgQ79IjnHv6sx5zbOnZaRhFOktpjiYzqyWTU9cnIdhgMjP5rIyRv2KuIldDyUZbCKXOxzTS
CPdn5aA0Hie88pznEhiTmKNtNA8R65hNtRNaYkRh0js0j+yS8ScOuxzxSeZwBC7QsCdp8ZmVDGul
4Xzqvrx1UqCEheVDChuGR98Y0Hk6M5BBwQKLkOpoThNTCUpvTx2wiUqGTMfeWC46G38J6yCMi+yS
WX18SGO1s5Pu07SSBzpSnwgQNQrd7pXojgC7pk6dOrGwDsVLia9wHrO38igtbZ+qsqciqQQh4uzq
vvpyWg5EQvtSXGvb0UE3mZKFtni+S1M/q8MMluTqon7JfbwMeLrQMw7eJmfqvsUDmGKUwm8uS5uy
lf697l/nNm3PfkW4KT4m/FWRdRsJOBEgwlDD4eBkTuyTibCy4sTDOFc9dvSpD4VW9gH8pqie2XZS
iRNQcUOrpXypRuiBC/nlXj23wTpl1GWGNEgVT0ksPnvzIhJ3pXJnb4OLy2LpxE1aUzs7js1uq4pH
zXNfDAJTCfeMucDMFyT+UPus8VSPOc0zaR2YA79ExqCBrMU97sbpFS1SLGp460gNcySEVUIO5DIg
1LJ15uQtf13TQYKrUTOymMIhQGm41xPk+YZb7GxX/VEIjENjzPYZTJbt4jfRNibWwNWG7qwVqg1m
OV+HQzFb2dY19U+CQBGVRnV+XKjw6sJ8itGhPGGfp8ZxAqvWr47tuCzlzDWqHpDiDMAnbfgzHc99
k4ZXbSzSUPhxu7EnzniCGYnGnIZ1RUq2s/HatcKbigc5cjkOqeDZN9goFYzHIiEhgtZIwHlb2zae
DbTEXKB89EeMADxLs2dvmhLnpnOxXfk6mSNTps5Gr7QiWhR9SB8Z6LCOO0VT32hkn2yM2TdPKI0a
wxkIsoA2E9EiAwhTHePibLSxy8zFrfeUPKiFqLl2Xt5yIRm0W5ZekIjOsQfRs0NBk7wMOjEitfZQ
1JNNKF526b3uD2qjRxfYKf3dbwZkRJEBu2AdvgOV9I4OnjlTar83a/hIDNCe9ovzxoQOj6LeAXUc
SjvsvRwJqpPdmv6AN5Ns1WDwSqQowLxECiXS6XyCjeix8CRhOSjlHCx2jcIXHoaGPzdVUU/hYx5U
Aji1mZZ9bzS3iY/XKfPkTNJydMNZyztodOEAM+6ZiFmB33LqyYo1P4tpLxd+aEUsOkZd/8J8TjzN
IN2jNl2Gij7xKnVl/+A5nYjxDLPdnCt/a7UGE1AKexbccjc57y4xxltokd1eOByCLa/56gnonB0K
Kie3CImvET3WDoSkPmdmUhR9hI2QSrQHBZVNTA9a9HyETCrTKM/Kp9QVBnK8ZdJgwCfkX3nddJck
eYCqiMH6PJw9NHkbaWWnRKP0q0mh31iSqBFUVrQQOSXcKifxdw0NkGODjEp1/kFbkuNiac1+VAXS
6RIhCuekmTAhUewmmyLUHNM/8RgRDTMQHW2phUj0sXWvfYWCvvEY+Dtd5+68Jc/2mgHuzfURX7gd
wdWOzbZmPhpMOPzOQ/azzM6egn2aPOMkeTKnTDA0we+VI+6n5qr1Xd7Pt0le+kG/SoW7O7LIvqno
bpXFUgG8UgADTceTMPNhp4z+I2J0vVta71lTtX7nm9pDIs8NNVqgZQ66V6urQ3MyvINhTm+r4zpV
A+ZJNmkt5nnx/S4h/ap6s4V1zeIBbXNqHUlreG/Zt5/p6yThKPXl1hlHxrRyjWzPQjSI3tHWmhev
mjDPtUS1rhCgQseMo0OB0imhtnh97ry8foui5VBPr04n9KPLzImSg4M29Sl7jo8iH2WKXrODdtUh
4pW/IRuIsEfPJQTbWsJxqb9zicl/GYoHWhcjtxFnP1yhJCXLoyUUq/twByXwljSwLiC5pqHNkdjb
BYJwUdJExD5VFymwUrpYGDSxlua3sk1Q9hGeMMwtt0HcIVqt8ReM2UJQJQgUBH1j6E+s47U0ftkp
4aC1J7Ye3xhoqTr2yn3E2n+jJrZC3SOtcNFnlNViJH+MfYgvQI8o88BNk4s5Lo8QWfZIoqww019H
1MgBqSR6kLXgf+2c4XVrZpdRZZQqTUNXd9I+IgcFpeYwi6dj80DLkt+qLc8Jz/lWDO2nauyDUqhA
LdO4My08yFHMhtshdQKwomV7u6fL7SMnVrn51bTxO9IEohlGUpkgMkGHoHKe9hiWqSQdgUiLug0V
TxSHtBkuagJv0E3Ll6/R0U78CUvkEDcwzudra77OmReFDigDy7vJUmJ/iX6fgjSzvtaXTKUua2zB
wQo+AJ5xmT44vn00TUGaYcPmnloojfICoTmyWrS9Lx0aarJxym0Wj8suk81VlaSr2G6nh/s5JRAi
NmbzwIGFiJx3EuLnh45LNCgQrs5Jl94UHldSQ1YG9gvxbIi+A5i0GKfJKl/rag0370AnxbkgSGbK
zvlU3Ma19WWqkr+jnb8Kh+ct98iUMX2PQ6QBHF26e6OZvZ1C9imQUedApveYM39LXdT7eqFPZree
t0PEl28cl1Zx365qkQQV6gJzrQaHM3CeSxpn2mEqEgwl8EJ7MQGI3shFR9/e2pkkogYScaVRawuO
aL/bZ53+MQ6ji6JTQwCizbdl205A2E2S31B4c4BmvR781NtX6S1oqvI6uv7O8zGAYuLsELTtcwU9
rZiA+aKy3JV1URFEiQitHU7mWvD/vIns+b8fzjQwkVwfaXQQi10vv5dywjWQGB+87NmtTI1+n06U
7vOiyJMyyTSkfuTET4uw0BoASupPBSuVSsr9bWsgWgmFPdTcVgEaP/QWbCoeRwokNzvQb94urlZP
3D4eZMnIoio5ldEhdTr7sBTxj6Wm3gycEGgqm2dfjWgJnARBSqbdSWckirb6osV86+YW8vFRvHd6
d60F8XNjWTWQZyO4BL97kwafHvV1IBSkMYUexpPath7mZGOM5kPbaK+D6fioIbQ1U6S7zADINnqZ
sBhP6uQgxVnsTNsObJbQAeMj8ZppWOBL4tq+ErYQuo1lhYldwv3XDOLqGYTi+GjX5spvrTXuIIxc
k0l8Gt38K/WX58mOo53Iikvm4d1Kf1BiJnfdINZdKkJNTFrGgZYXuBU2ATPKIhjhZES2Cp2GSXdo
kfMREl6CNRpDeNqax1oHn0K8e8Du87K4VGAGw3svP4KfAbal0h4TSHsPOexboqc8kMb23Fc97Wkz
f1L+7yovyD21EerkNN2Z3Dtk2CHVphH+khCPSWY20c3cVCfXPHkuXhkogeGCz/dSOv3OTCZtJz5d
gRSzVVqNmPZJi2g3lURDAtEg1yppQobszMcqsvH0nkrfSSSQyRHQWAcubkM/ajPaEx0KrdmZRErF
hBH4ghNSCS+E9AgiawXduKnx7ydk7lsZD8xVaK8nCuWhV1r+HtQJZzXM3MuC+WisHqKE8bPeMnLC
xjqh9XSJQbXdczbMbliZcPNsAo9wZKcFlOJ+AUPf3CVdk5/izt/RLCtukr492Ku0NekIlzcxBtSD
OpgrLsyt4lcpcbAq5mM7ZxhfG6G+Mv13ZbHC4zHz2Gvvk5oUXzu/j/XVA1+woJfN+2yiW+o061da
Sv3UD6NNYuacr/TYwEAzSZlUXbPBzMGmBc44T2yVP6qwh14b1RHTxSUmO5RqtUcjIGR8ZlOPzyDz
yxW57W662XFPE8Yko8/UiUDB+9yoemj2znn24oF7VidosixCQ8dFSbLqvnVmpos4i9LytmXYtumm
Nj0lJOilXvRkZa29H4eGu3me431cYb0pNNcNupoQn4xE9g13EELMMT3mtv1g2T3WqoYDuZrQIqfD
uB4Ppzf24+csMu5LE8HjEp9GlDnUvykuTqu5YAuxt5fYdH8ThpruxKzdVda7rZXFsXV9rndOYW2d
0FU27eeuokHjF14aCpRNAcQZlloKkPUOxxgIg8UzMZsbmDImLEmQ2WASeqvgQjlfALyec1/U6MKi
TWmP1n0fB1HKNCs1R7gz8YeOpmnMCGiK2/GVdDjGIF6xZQaoBdbYwNZpxqMlm1e0Ud/lEFXHLnoE
/R8FEuybEfUaGZecoX2LTEHcc/41SjbghO/RKmMrEhh/9Ymmmq4IewO3B29/25cEb2CFRNxZgT6l
/mKGnu5HU9u4fdvshtRp4AOxMrQNnHBrpks6Y6OsLOOYeTQI4sk62LFk557Hq2qcG5PXj1GiD0ix
phKyB7RmFQz4jT4x6bPn9JRXeJXKKbsFncaJTMI3jcW0mRwb0fySh8yILRgONGGKysSjzhpTZogG
K2EGREAj1fIoN/UKLKU9fc6rR3SM1hk4M8m0zhmMNihntDj5cgWUC7xRIT7ZLoDzD3nNxs9S0lc2
oCq1ZN9GXfc+lXZ7SCHZVOSw7VQ+Pw+z+Qb1/lS6scOe6L9Jq1XwANriLERxldFUnmH64K1ApGjM
jDgl9qkN9sBfGOYORQ3wsR78K4aWeFdzuwSwqEKduGT8PNpWM5o9JQaxY0hnKDVxGGTVcLF71wYF
v88YMFJ3UlsVPuquKeYAhs90cIiVrcZlhs/l/6YnyfWO57udvFcEoA5YDkaDiXVJGxJ6S4ZuqQMT
n0sICO2XFvUtMlNaNzZLZ2sO74C6HrLZ3FZ1dRMZHBPoQ93k+oH8X8JWK5YNnNAMLbKrkTvX3pyr
gzCmQ1QxhlA23iD4qldgTQR2JRYR9xUJl1g6aWGVyHgJoQDmKGy5hv9Qn2pM0LWBd2TSbfE0xSzH
ZCwMXIsrMv4kFp3OcIaWy5xv2ohB4URS8rbKsdmPxsVF0bbtTeej77puT3xpm0TqpIxHHPIYS5bo
1BucYmC3U5P76aVsi62fJ11oeskxVd7DrCT3bprczZgIWVUrbBTcDGKC9VHYbLwQJfcZ3Y71LMZG
GDUvnNyswIMwu3X9m5m55WaM+S+hWmM3aDWXH2isQiNxcabdNRp/TEx3LGob/MfQreyhBPHlh0g7
cFxkw7Rl8oYwQKkprOnuM6xz53CdLs5Dd7ES4Dh+7d3pJZyWHp8u2npclAbq7tRI76u+f8/9AvCW
Y+GFic66q/RdRGQ0sugG1bvfb8ecgyFZBcGAmvlAs/y5MRZ/B3ZnPo4gJcpbAgm+bFqVtBEQ4mdJ
9ShBI3I2WEgGrOZbj4ttq+nlm7M8RpPRMzT/s2TJO4jJEkke/NeGk5Je5kyHY3HfeS4JIfWKURDh
aCbk9EXY0h28Sk5Pu8hNIs4O6EESnYzkBZZS2M7Jb9sEOtFZix8Yxj5ZIHHNyrvADPrKmvZFauJQ
VPp8HCjg2iHeIxnFKiBxIycCcO3ovQB/xjhrGgbSi9UnLcnViGLjOXfHIxCu6hzVT3NatGexVPe9
NPAckBexieSt6aHAjdAAheZM57IdHpgev0Qu4dBdNnPCBneRdwJITmnh/eDssN5ST2XZGdjj4ldK
qOkK1pLbCFbRlH2a3YR6smLFiebSuhUi2pEzw65CVaj7OxKBX6zcyfe+3lLUNzNbRqaGD44QbQhV
aUboD3DKQJvOIltaTLpzPesZ/9aHfknDPnJFUMou2pYG0E/EN3u8IYx3/IJBGKpc+D3zDrxxd9B6
vFg+9iRTh29JczJFvhDdy0oGi+nYNDyPhmybcxStW2+bhYkjP1zNuwcReulRfB0Mkg/imFEjbZPz
6DjLMROEjC/z7WiMDwQunpYS3itRyPpeEI5pp8WNJ7OAPFTtYFIRcs5zytDBmTh3eAzbri8OsdZs
6kUOh1YSnZArFuhc4O9mCUiQ5vvdGTHpKaM2xkJi7wcKRFI2+VFmdo2lG9GFsMBaK2BOP7hruRMR
OsiJMy0biwXXDCGk02HqXPQl4DytkTbd2zsOt0HSmg22kj8N3KOw6FNscaL+9s10QPTDHTaY8TGx
6XyWLduu3TOQ8XCaBOYHs8mnSNdWWwQDRldA3+z5xcwlAgQObJuEYQxrc3rwIV3V6NY3vgw9Ltt/
vouej/MGGwKd0ZLqPiaJJUicCf+IzvMe31ZQRY6cPFG7Y3vFrs/TDGyMJCQaesLgZmX8hNzabss3
I2oNfCkO1utUHIdheUwb2vCtE334As+SahXiMhStfUKalJCwgMTAiL8yPAlCw0N4Z80cb+habvWC
msCHaYOZJGI3jNGh68o5A8taJbW/GBzoB9dhF3BTEjo45tFlRe+mj7ed792qDD6PAYV2dMf6zpwX
rnT6WGDPCMUNu6UBWxJZ1C3s01sw4NtIW3PYl1uAFEHbM43C+PnqMXHlUc+6LVGw+9p+amwbw2Ny
QxOSflcLNa9pqN9AFzDqo7irxgiaQyoOVW0zt/ni78gCU8NQmPtREky/4/Y60qajaBXFvaAXUlXV
sB/rkfa6hiNdGg0+qhodudU2eJwWh8Mr04hOh8yzTNMly/07DdVIlauPeY5I5O0dhKgEzDrFfF8S
XdQyvsfX2nPzFdFuhKBzylL57BTdEyO+BiQ9HRm2vigw0vx1ZpDU0FBJbOjzKjeoYkmEIr34iyMU
10CbImNCObnpYrQUk5e2+FLZ5IsKjfksoFlQCTcjYx/9oK+2TBMNzWEioN7vtHov5YzP3YKBxNB6
P/RsaqOOxAV/JinAcWFt4VRwwpUFCi9rZETSAiwL9ME8pF6KY7xvbzBU0x8ENtx09rlcdJtEzOK2
jTt9vRbkOS/VIdHz7GSC/eEXs0uKUdHtFzp/oEnFkRAh1Dqgp4wehZBkZdV1VmKh409cgNUZyhUn
26d+zUjMbtKMcQL9Q64nWieJjv7WlvjmBN3r1fqfJ/b6B1CQd1ZOW6SPzqQYw0SJ7kwfEoZPYFLv
+zA89E8ObedKXy69a/wpBRVl3EUnz3f4slibOEn3twWY+DAWzrQZi6LeAkGE5te+6MCxN0DzRtZW
+T525ldt3LFYIqojFt77xA57XnAg2n1dHRoE+qaLjLGO9n1lIoLQJvzKPqHFrZgRk0DoDIoFfUx7
HFvO+mqw3pCdfRtRxRFxptFrESes9Qw58mjb+RJ3WVNgW+uRJiOuWXBVEC/aM0cmuydsGYm0yG8C
CQJoly+WRR2OJgph6KZR5bvr5dkxshc0hdgboM6PzbmmHTpzxSeogHj64okZs8GmwjzAKFamaXzT
WLI/+Xn3nfH6bZJuLjZtH3VBSmxI77Ad+ONT0o/I8Kpi2rXF8AvdIrNP4zadtHZvwUjCXtgHNIFQ
bppME0zaQTnO5J1j0gpbjGdNvqcu3AV9QTlQOfipp2Xeaub0MZTu1qnzjN5ajG/9W0vdYSPo1zOg
2CS1oB2dNEx3tHOO3iooY8+6mvZ6qqrExazZvUTBbmo3Ff7o7gEqPl66nidQrxn+0KYMZFU+jrNx
bP2db3Ecau3uNMV1R304/ue9fn3v78O/n/L38/71KT//8f/wef/6sp+f8fMxrY6QMP5/f5ufb/DP
9/o//qi/f8TfH7da1hlB/9+fi//tb/yvH/X329hVKIrZO2J3pAep1QNja1swYE49QjXjgmklQiph
tDtwQrtl/X/dKKuTqIq1q74+NkfkSuefjw5kmiMTXD+BXvwM0W/9hH8+998fxUKHtnb91CTGFssO
9d+P//lW9lB0b38/uGZoA4spjj+j9ZHIrdPPe11MYjpjRObt/36cwT9Y/hnF/4hKafPy+OddDUHT
f77q5/HsrEOCf3+Dn8fN//rWPw9/Pv3nPcIf//vb//Pt/v7XP9/u7+O/X/n3F//7sZ/3/nmz6Grr
xeOH4aXNCThcpzNLduoToX12dYgb3jWcFlHxz0clrMz/PP4f//XzUWbJGXnaY3+aCN3eO5qszwjm
fyFbfotTDWPu6A6niK6RhLmYzAsvw/pGihyo4fqeb3snYCJMzL2cs4U/YIknfwKRIXgJZ8T43IiL
Fnm/65G6KlfzRLDGweqgwWXNN5oltkEGBiyxOIXninZ6HTGYHtAVaE7/NS8WHe6VT9yWSq5Tooro
hgjMf1F9LWp5RJ14RmMERK9j1s5oZN6MST3CmMJripHrA6OTvmllMMaeiVuouI+hvPLj0HxYJiM8
eGdpozAqcWoPq5w8Bhd0Qdrj/CuiGxzFBuL/jZdUctO2QnCKvC0r9x2SQ1h0VX3bFcU7P/DOn4Z5
p0krR5uCkCvJdgBb9GdaQ5B/MlhdeqjWtrw+91SEbV6tQ80GMioi5TkybxP03JNt2Ltuih8Qc1kM
3NJfmbF0YV2NP5n1Q9gMWxCPzxWZEYzGRhQhc4rPt8c3K+yrviA3nJasCPqIOXjdT3pgGfOf0u6N
IM8xHzkWjZAs1p7Gwt0PZS9/RZ6k0iipW+PRfU7WsrYKxo5CWFopJfj01RM8e0bumBxag6QWFR1n
LEZ4gctvJMb1RqkRgzdVZKSaazLjAEJEbQRjFNH2iECK9MsIWuqKhhrTAAesE/SqCc4gxuVWIZpv
Zjy9ds2cGYF79av0tQe9MwgTR1y5q9wJQ1Snxk0R5eYG7n+9cxBQoErRtsxafkHzLX8l7bPdRcYj
owr+FZiec9gPDDw3tLI+cmUilrZTK0TDvzDnFNbHPCXRlnQ2Dm6dtk2Ee+MP1odBOgdNGaMNdZP4
26oVbkieSvwe9QMXNxZwR7PZdEs0s5Yu3mSJ7Tdy0ytt6GcPklfjL6AIRXadBxNCQ1+ySZ84NRhn
w27eUkGWzbCG8OXznSldJDHNIgKnq/JjopW/fHRmboPL0Eyi8hInBfnJTNUThsAodGggjJysR4d+
MtSzx5zkh61v1YjKKsb15EGieiofbKF9L8RThBqwj4BiIoJzad7PRXSXuvu+Q8DA+eujMmhSg6Ke
Nh2g5xKm3Z2eCp5S+piDPiJOx8Eo6c5T+ZXTHaIBsE4vblrAVuwpN7Kp1zDSrJBGuUNk2Dk4Q1v1
PVXdpdCqe99KijDPhmfRvZKvmYU+Vble9PVOFIyLS3HU6w6lEwK8Fa2xKoNEz0y2PORx97vCGRvU
xlTsJXORgKk8M/xIHrwSEo4QDG6kccZzTfqmlT6hl6Bjb9EIj/r8ozHgi5dou1ZyR97ab5q5+pBS
06AXUGM4qI0HrmkrUAMjQPugSxBhi3BOetcgUjd5pbUJI3BlhNPAjdaDEbD5SuiXFeZj1F3ec+p5
+9y+VoZPSWcMyE+G9M/I7Ae+OefwpfQRk+BabElFXSQzL8Mo+Z0nlwnxUOo3HC3ItWFDO2MiO/Qr
Hz/OQK1NLkF1oUhA0+a4Xpefhz0v7c1sucslUgspuQvmIOE4KPzWd3/edLSdASL8jw//fJFkTaxz
g6AUY9Ud//Ox9Yu0pTsgyY9ObdnVy94QCrRmOx5/PsPhMNdT3l/mBruQCZ8hmrQ34D7oX0x17nUL
434ODdZQl2Ep7z3Iz4fetK5xL450bFgp40QP4fEuUeWjgwNWWUxQYDH+QSZJcQXe5IN3tirsSEtN
i5KOIRNmPwd4YZr8NOdYNt0Y4sJ5R7Nzj/w63WurRtJKOutclCBYrRZRhIHVVnkFPhX/NNDs3jZp
fmeOoghqDsMU1dB4Eh9tV/LYzDovrOnSfuX62VjU6SgsHZfrapqojMf4lMfpO9iyaPW7fyoH5n0M
po/DLHombnAQThaKqxjRlrHTDZQmJq1kzYUQMTNf4HjBf4Cl2+Sds6eBMG0jw7gjPmECcCLuW/S4
IXwHtI/gnLlrjq3j/CGv56A7NZqTdhkZaXRvrVmiu3PkgW+qkNHZyA99ziov+L/NMM7LK8/Buxrc
J36fXWzZf0wje/Td6moPYtyqFIzRvLyVc3FoM35BQ/ih3xS3ZHITKWez5cw1PJzE3c7+coUYZJ0G
9eS1UNgcqEakdaG3GpvtXMtnvS8RQCA7TkbymAWiXhGdrW7RsMBffUVvw+5M2gGEtlopTUHqfdmX
+KcS/8ZdQ1IYUWIGsh7Gdui3ugAv6CmeRJEU9xFTvwCKdxy6yjFxhJOxQArzvpL0AJRVg7H0aJCk
A7BmNMKcPHwL1F7+7ZwWCwFPbWkt7ij0nZJDirRIi9CS6KGN0edMTnkZ7KfO9T78iDK1sJOjS3dk
Fgj+dYtfhegJ1MLxxVDqyJ3zPdbQbdSYf+qmsVuhgFLvP2tHxZDz1UtWdvei0i9eEf1GGgq3qkEl
p0fehYNRwJEZCWJWk3g1ZPT3uuE4xPW9jPNh2/rmC9KpOnSi8m12uERMSsVtNz8ZhYMdub/Cxn+q
qQuUQ6JW8o6C4dThAtwkrsDJMwAjRYD5LsvyPKVFymVrRGenm26kdHwSK9zXMS04Ndq9R420dqXI
dkjl726snq05PbqW/V2V2W+Glta+kN157nlxM8M5Oy7Q1+7NKWjQazrEGIi05aJegA0Op2Fh96/0
/ktqh8IxqcZ8SmGyzDcFuVfnOG1huJhVjah8T9At1wNZsvljQSdlYw3tcamgNI9ec3QN0JR0AkXQ
Tu7Vm7imDdoV24X2SBhVlQhEk/2ZWlBbhoih8SaY0rDdoEHLYi5TDskAgKi9lAgX4leDqH1luTKP
yUDCLAq6IEq85znxxp1S4lEThAwnD+hpwZXAAWE6hnS9yY6MRJDLJd7EkZ8O1mx6HFjKdvV23CiI
ILtBiasoBCY8+wSIE7m/N3f71bFlCZzblXPMR8K1COmpw5psLQR1CjburlH3pNeNJH5QVcDlHATR
Rfisc9YUdLfWkIbl6D5wcoBPZ1z7eE6wnldb/kjoCNAYAsfzvpWBxSXiZa/SzDwkpP2QPQa73L80
/0XdeexIzrTZ+VaE2fNH0JPb9L58VVdviLK0QR90Vz9PfBIGMwNIgABttCm0re7MJBkR7znnORVz
9yqLmFVLxB/K+dBu2/jegD9YFlBrTYMKI2HoLZKLqailmnndueNpXr5oOFwv+D/BfoCLVEmVrkIT
PkiS1puuZlPJXhupcZvRALEySvUoLLo6ZlaWgTxDgIUxaU3eDcfiWes5Gxm+OUb040ZRzN1Zvy6V
QjJW9a+dt1e5aFQym8+lJkYoJ2bSnf9IfwPSi23uQ1IEW6/7jSEJCXQX1Ihh2GSTecXICD/Er/cJ
6j+7e+rCfJhfPecIO00vTl+l28ovv7oh3vKW51uSJbfZrdW2pRMynk/5JLFQM/unIKGjoMUit+vG
pCU7M2i2WVtdQifcq/AfdeySeGynYyeFeRnwFHDi69RRk271Hw7LPQzJfo+8zN4fUBL40+Y02Gix
0CH3PDSAD3YM6MuEBkIbu3MdTVDt5QOrd415sPlBguVsSxyN2sTKY/vGnjvdjF3zOyiSNqGrwaDs
ChQQqDUgCRDk1BdvOsLycMmwBFXT82IyPreq+m1cMMnM6rWLnXcep+F6aHnkxPnZxC7H1DUKuIUq
SrICe0Hvf+Xl3+oMdM80J98BaRtN0KHWHtKxBqkblfGriqC+a+3kIIVzvwzWl49QsZ6Sr9Sy/i4D
ziTkZB4QLYPgPg6PbYF9Ek3wZDZ0QEq3Nval3z1Wi/EBwhGRUfMKeLyyhIPY5p2VqfcQ15DOlhgR
lzDHNlX4I1Mv36QOLvcy+mnHKd/ZDRKS6E0T0fCjHsn7Gv7E6C6SDHrKkDNSeeFjKHb/plua/l93
Iv9vm6r+S5/V/0fNyZZHg/H/oc4qlZ8fn+PPfy2U5a/8R6GVcNn3BWw4bRvdlbqo/1Vo5f6LFLGw
hbBw+WC9pukVJLJuQzZM918QHQKLu4svpvjPhVaW9S/H9H2qlemq8Bzh/V8VWtl28N8bZW0bCyLN
756ADSH4rv/2P/5zo2wVVg5liyg6DsGorefUisxbnt4EDT/4fw9YAlhCS0CFiU//R4enkoO3yg5G
xPCKriUyEnmzDTD8UV+Oqz0HOXLHXVjtpsyWdxG73FWZd2/EFZpDMAz4xtKVM/rZbkrmp87T1Rb0
X67jrIBTNTnY0+1062YzR8Sejhp3JFS03A0JEIFgMLnnKX2/FrX9IKiAWIeKhFGcjkiFYEfWsgP5
jhrRF0ps7YBfGdzveayzlz4nezmVjbcKO8e4jGXCpsJP6rt8kReHiZfRJ5x+PXs5KrNgm2fVb2Uh
uid0hC9lWy/E5eqj8pRFi4C5c10EcPD5GvElrVvtc8rngL+epvK8qKJgbDGJK9HISUYoEkYTr5d0
mtBK0hc/+gjkbyCjj8aYs78IGV5NWJd98nq2cB/n877uugEqIGMpc2rxjCt1WAL5EuUG59kyd84I
4r+jF1d/LZP9S+2hz9DoGJ6rcQlWYoCVYA+zgjSt+wo2bTS7T24dtMxCzOzRCVgOgCbyPM0HZzeh
1OysqW3ObilISiFZKrzV1xxNCTaC+KFYkhZcU/7EFQQ/dp94rMhrXRQDoQPQK3OPmPHS4BreNz01
XyoYoe76ZknGoP6prFEcOS+hLI/Mh6KGK0u2xrDx4znWQRdw4yaERXtJLoickumDsp9Hf8I1C3Xn
he4lcFLtZ1NlzdtcLOwa6ZbYwvGqAKnZW+CbjPdBIjKNSf4KZ37z6ZhbsTnyNxlnXWhRz5QS/Em6
kIgRuOEVMLA3V4BkKU1SbR1BIT99jysDCk6cSlIdHbthh5i4pU+y9shgJmQE5rRnC2vWFsAFm5nG
38ox7rcY+P4yS3QQPeRJxZlPvLC9pWIqN7NIAQcl2V+PtWmNc0+PYvyILTRNtoVuBy1wBS+at4br
F5vzXF2kReEYqUyCwuNY7yQrep3KdQoBczuRtl51hvszWTOxd6+qXjHmA3+KnO+S1OVhwpiyKgt/
p3AqJJUM7pkP+9qpzDGDZwBMyhQaYN8Ed/B8bpVMHry66G7cP8lzVPUPCV7NKe3AGMgxQ5aAtd7T
9dJ6DN0ovusIyOTPGcB5/CHixEuQt7a4K4forYnMgFg5Ft6+oK4ur/r+JCMXUcaJIB7qAk5PNIeq
Lg9ZWosHD8NJkiZQKIwexb9FZQVQouIOr3qHkh3xYHByNK2hdC+hiiA0aIh3UoRk0vvfUVA71F8m
+lsv2RK4V+Bia88N4SbY7SPmlQHBKWj3YxOcU0TslRDh/WykAewhgta+7D+mmFiFQ0gd3RnnakSU
bGLX1RjdqXTDTOcZS676ZAYRBTOUjdW5XJLszfHknWS4gFWK0LlZ8KQSBuFTMuIzF1O8SnEyvw9O
c24KoIa0bjx7fXGLeMYsowcSoMap6lE3hcP8Brj5E3ngM0bKJl/WPVKy8Sxkqm5jlN5lnvnlqEGs
WykaPKa8kSK4LGGUwsqrm72YCXT6NvnOmI0ieFpzWA3KdmDRWPgdmaJ4ebVHNhM9zCofSWgqo+de
0zSLHrArNI9dJ+YZj5ud730fKKc68zeSOTxJET9XvSF3xezLvVvnd12YMEhJguzezNzuEJTFNedB
DitAI/OmU8K+qPEY0WbtT5TmT5l/P7gUHpXsS3LgFqtJI+8q1fzOoqVfiot8Y+qofWGZdPIZJNkD
ifOR2s5d2tQvKCYP6RJ6LDM5hiIJ8KwPC+1kZ6Kc0+ph4g3raQrRm/kn4QsS4y4WqUTuQxK2iTnt
M/KfxlIewxnkDRnAjWVhZaW9A4OTn0c3Tgjgvitmh0xwNzlin18PbBQL9TTEJiP33PBOKoywNTjV
XcwjaoM2XG66W5DFr4vn3uJBc7+cCmxC39zDHGDcDrNI0FGaMcXg0PDeQIvdShUazGfGYoXZiMhl
7Zy7Or8RhQiI8uXdoZ19Z0/u3Nv6FEKS11YAzViW8w8iq+zkkRO5cKcx8F7qJntIQxR0vtM2inD0
NRb6eQvrhBc5vidz/kG7AonNhGKAuMw3VXg3CsGB13QHXiYRIh+mPxQ1dpyOR9U38zMZT69YZEhw
paDduf3nBlzdUo8/ppwUukT7lAyiZpuvJLlJqLL//CgkMsTMkIYXGF1YUnBqci+txyz4JZZ0o2qt
udR9fUDSCTkG9HcJx89VihDG0YoSeXv0GiZAYIDDCuOGLOrvwYCqKDLbWEUK32oK0SOVg3nyOKOx
VzDBRw3eLoJjvNQY/w0wQyPB0lpQCWUZwU7SpbmSICN2sSuJBgTZZ4ZVpzSf7JA6jVlWPy4M72YA
NWhn5jZgMImEMv7mWf0Cq2XPe1a/OwbaPcYbD8j+XrWL2uJzvwx9efYJjPsN8nVi4jFwGpSDxt7i
SooAFy/YuHoykQM9SV5YGxsf6wWXOgCwOGChSj15yDrV3tVN1W7UxMCXytN+MzObXwcRAJHcG84w
vAQEAexEciABXln3LWLTrv+kTZc24TnlyDr5P75vaTaKi46sMTF+9VRDUafsAR6dUV8tHjgH32v/
wMMdBjKvQWOHm77LTmIcshP2vHOStsExCfESDhVp3e7mysDcReOJ0y4HftPbhRHSt4VLLsq+h7lq
trIv/lSVm7D5mvkk7fKd0xsrQjca1+Ibm+C7AW+H28r6iGrTpmtN3DnJ0KBehMVN9P576S/9IRXx
Phlu7ljmj3OfXP0wIXnUh9O+Iw3GDICbvMv7e9dovlMc4XZrrXj4jBs/6M/AYeigiVMYAiWBXH9c
MN2FTgEcA39aqaZdkGnnQRiRAt4LG9MZgD79BmDWTN0GbYmMfZyyNg12+cOnU2W4Up0y4IGRvmhW
8hXDECwKEmK1Jtnr1dgMjXUeWWQ6E8yY7BU2ZmKHKzJRJK+l7Di0efQTBGV0FDz1URxXMSfFo08S
9lI+FTV2NLmM81+/HL5Yislw1E90IDVbskgfdc/jf1QWwdf6MuKzWKXTg5c6D0brfS9dX+6j5qck
AB9pq8KyMH4fNjElp8zA7UvlPvm9G2JpI7mABQAyYviRLRgIQqveqqX+xlr+Hb2QdmLb7dK+EzY7
siAPifvFqRNno5XYV/kxF7xtcXL0SH3GI8GsajHvJYeDUnX5GWBjsTKcbsf9X2wpQ6jBoBC/matt
zWZr408gdqLaeraw3m3NyL+rqHu9u5bUKgRtaG3DIiXQhauXlCL1p5TFDn1CKbfBaCBzelaq4Eu6
NHJG7mcth2otvRSpJKBIA3eYT9x1R9/ocmLixRQtXodD4G5IiUGKbRnxjJiduCDSnQg2dKzhjyvm
aA/kEB+fCw6EiuFtVBB7wmZvcqbYR3VG3ZQ+j1vqE1V5WHmO/S74jBnmsQNNTVosh5SB7ACRHATY
iiQ0763vMWYzw21i3tKFyUmAEko9oneymzB5alIpd47hxOtKl1wF5B1FmfHBpk/hgGvORsHadjlt
Lq54mTI3OjiOVKsFMQQz2L2T5P0WIuEXnhcSYOzFm9El9pGaKDh9hGnavq+95tqb4pXxxDvsA3oq
jJoRVJe/w4Q6umZ057lvnCWWXSTlHdFEWAkm3IbY8vaQhIFMBSO3ZGA/Kg0D9qyRwLewLhGhWCAx
311L5MLOfVAxgDZhF41kBHsSUZWxD10BkZS5qgyMnml6t1XzeC9cZKoye6UJBjYlj1a+ZRKT7FkY
+DVFrH3YP+lA0a1Pb6FrPDXEQUnbJpXGTOLHS7ubSS6MYQdcciuuzUPsLd9DbNiHXrX37ix/bG/h
BRF93RixuhG34LTTLnqjUyBmauM5JLQ9o2PkcJ0qtJrkG5C+vxlNpoOLXk3SBkdVIT/KshYMlAzi
tpHrktMfHQpqgcWSUNj7CbVOgg+v56o/Dr58HRXx1rCVn1PuHrNBUTNpcDUoVDIDPpYujt+V8KDp
78JtPZA7Gnk+2GFsPpEYuHUJ0y0TERfgdqlTEX8Iy/tHPw27Y5MbICugRTGP7h8GFX8U5kvb4lGN
0E1RiDEryfDR0Za2yQe40pMLhUUxdIiby1PojjNTQF+cw5THIFged2cJkx0cuWlqChWAIJlS+ELF
RxwbDrGTwjgahbupEW4ebCZ7z2ro3xrU9rFS/O8DQGtx0WxhIMhDrHvaKntcFyPQyCgPugMC0AFW
ef8nGUiSyED9EQGwUtZHgrrDqWwMotvT6+TRi2K5Tb11ZsjCWeZ/9H764FO6vMIacVcP9TYtHPhG
EKrX9hS/6y6gDfIwaHZbbqoWCoFN4GRUzqcTOJ/2FBzgbU47nHIj2+RxOeYUKSThI/xeHGUGh8Ap
LBdwf9FrNwUAQdjWuYH3VEHKmBoqV+rIZRof+/EmymwG3SylV8pUAyLRPSdDr+HgZZd7GLK090UV
p1Q4UYAFui+h7FNJ0TNCdHRPUism8O7AFicmBYh3nbpYMQvDGy7lCHkjIJIqq4GBeIIoi6G+menZ
NZECOHcEa8e3eCVttfYnwf41Fk8FuQvoxmiB6B4qBFvjhNbRcbR+55XOOfKsL1qkzAPZfbRdr+2p
nIlHVCN1iBIi9D6pINJ0W6ccr3MVD5sxoBlC9i+RipKzb3b6E1hWada9s/szKZM03mvCNKvCcdy9
aOPlJaDkBDWw6PbsHtgM2uraF63cVWZxsbzpbRm6J2BmybZjy7Kb2STeocqfg9gSbFt897ed3C9U
XxZC+6mPlf8AdGVdzBkn0lnBeyK8gpgQ3UpYGT7W27syE+JiAqtv3GzCRVd/AY4ozBHzCB/kXryz
ae8OWSAoHxs6enw75xY2FLDjID+khSBk6VnWKWv9tXSa+zga5i3sP+/Ue2ByEI13RJTNU7Sbe0Hd
M2lgzs0tpbG8w6f/+UXYxbb2q58WDdPwSyhe+H23jsHN4o+0pAH4CPqSElqbdC80uHGdTKj3huvT
Blr7yR0Vu+S8ivaI9uEcPVD4q6jLngwB62ws8d3Ozk80tpQlwBrhDmXvsZuo4z7IdszQE18Hh4Im
U6Urm55k7T69h4V178cSDWoW66FD0oNAdLBU9pyAcgaF49wrb7gt2vExAmOjBFTheswhAhQsk4wu
Zi9/NMOHMcGuWXNgXHUivKQNOGOL8oLB8g7LAFmdi0qSdHoibQWJn3YrGVVwkQl9jybKQJRydjMg
BwDlcLtT0kigF335NzU62I8Yg2ARNNlFzNYXBBiirHJ67iVe11kQBGN+VdQ0a9A55ICWAWaIfXbe
cmYfrvgwhlU65s2+d9H0lOcR/6gcmkVscYPmVp0U83tc/IJrB5Wy7DE1VjnxBlk8KrCn7GZM9AqK
q8XwCdSoxg3TGSuBsWslzF3GgnsMydRzch++6SEiYcs5Nu+X8pA2L5R7verZ6FFFBOLHmuVw4fyZ
VTnd1xMKfqQ8gEczRqoxIeuQZHSym7iOMgPviTVa5MZkMqzmMW+35JB/QylvgkTyUaqjYbTujg3y
2XaW3yDB4RSdw8HD7L2YpCFo4y1l568K7p/dZN2FY4S5qS8/u4oqA3v6S9nHt2disXVDhiyT+Ydm
qgWLU/bDUXx+mKtq3BYF4EnJj8toZ3WUH7Ovo4THp2yPFi9HZD3PGGLiUd2C9QfTRXaavYCLYj87
Hhz8mRMQjjlIN82C5baM2ac7GjWJf1YNcHLr8ZU4bXtJSfYCFJk3ZcJH5AE+bTjKoVWRSDdxn6Sd
/V0PTX8GLoISCLxhPne6oK6kKYWrs6xhuvJFt2F2w4RRJneClTXUrzGTtl2fJs3pny8tXAtsmPrn
FknqU6H/ftzUUADznx4WzlaBDiN5prih2+ZiuHOxpxezPymOJLuGbBAfir92a++bsXNMC1Fz7Zwo
fc0jhFQxFuc6xZsQ0oWN75aSQBw7ZGcjaNL0AM8UArupSvZlixmmpizY1K3Bg+4Pjlq4di2NwibV
wg3dM/WgrJcI1/IKv3Gx49GQbQWVxPSucTZhKkMHRstCa/lYuwm9prrLmIgClzXID3Bs21T3HY8D
QM3IdGA5Vc9LWlR0ZFjOxkvou4nHiS6nyBLHUb4XPBW2LnmrdSZZ5DLdtExS4tLCMtwtsOA00o6x
goH3gMXtnFLVrHRnc+3T3mxl5mmmztndcouVGMDpz3Spe1aAWgi+eiGuk0j3QSOIShKXdERTie7j
Xuy5WDvdIU1i4VLPPb1euPrzwbXPpZTHpVVEPrL6GDH3RY0Xr46VWrh4AndfIjegrLOyV87WLZtg
awDRu2/YllMxiurZ1CVbEN1+3dbgEAzdiB3dN7ofW1GU3enGbEF1NgW/Ex4t5sFubV/qLngrMurz
Gj5M5oROubXLHGpHWX2RZibuYjDwiiOL5HqtW21MAo8+LsDGn/ZubIHei9KGxpu7KRHD65hEa1cN
Z9NfTzOrM6ADDilwjs2DD5JibfdkzYTSDbH4nAx7bFcLrv1NZhkvS6meM6phsA579NN0F7ASmAF9
RI1bBfCQMGtEn7xFlnoIeB2Yea9yYlwgaTnHp/ZkWlJt3Zlhbdqiehi1gaPJ9IAM+PZbUpnbQlrN
q+MgJNe4HWgKf8iDpjnk4bClaYzofWC9phPwFZF40V+hwp1dqDu3mb273m7RhycMNyknDvLvHubI
nE2ogiljo33e+qF6ZzcFBZPhpaF5o7oVvqEeHqmVK1g3xhMTuLcnCyuibpMvda089fKJ7pmfKZwH
isrWOhsBBPXi1c/GP5aB5uIx4h8GkvKene2ihbewlTVH35yTV960D+1id5e0L+/TobtTE7mDyumC
Q2LOB4MqMzru7J8uJReEw+41i5hbOWSA9KFCJfJDzv5DobvjM9Yfp7nDak+3nCDSCTyCS4Oomi02
fpksWzLDP6NfhMckAP9OeQZdWq7gW1Xu6mXRQ1iv5tqXVnuiG7U9DKO4VCbLqEXsAWW6v2WUcBBM
Jr1oVjvYD9XKtk1ykEQi1/J7kmBD5jx5J5LEeu4xg1ekNkoyIZuke/UsAup1NH8wnX5ObSr9yrnf
FGnlsEQDGjWawEdY6776svyKORCsptHdLQuzNaA3d2yaSTL1FJPV1rWrCB5abAw2aShK7QHauyZD
4zQf5CYf872cTWB3HQy722ID26wR3rElRJzkgqMXG+OtFtFj3pXTvlGZS0vLpV9SDGmJAGBV8HSO
oiY7OiR6WjBS3pL/GaHIn8MJy1HCAPKuLVFnWo9biMFduc3jnI/TktmDdDA81KXxl0Mb93stMTbY
Ijz885up/hO4Dtt7y6dBVf+Bf369b1Joi4V1++dnbTJnDwaNPIw9vEpJAE2gAbGVuw//fAmrVzaM
B7Mxkz/4SunuoiTvsbKyBksww/Eu9jCJRRA482pKH3K/c9alKspjZI8zUGGCUFPXXYrEfxl4Fh+q
0X0PZ8CR5COMbRHeggg7HNt6KMc9mdwpIQplXK1QyGdqT5K7XDhX6JbyGej2K7vW8eZEjLwJtZCr
AmEyhpy/PBvWN+xBa3APph/Kc2726jmZck002AtqXvduEQJShUjr/nIBjs+yK+8LF3752I7tkRQ1
usvA7UF5W7bxM7f/aPL0GNT2DxnschXrQEHmlttlYp8ZmyzxY502+6Dyv4aG9qoqA3BojDB0BNKr
HCzuO9+IriVA0LuRLtv1sMwKCzpGhAUnL6VLR2B66tLQilE6Auxcy8EoR0JlzuhwSTVhc/VHX61x
mTu0Ktg7Jp34yfKGLJsxkxzCZ7J3E4WRZemL/WSA2JPDUzLjJGodKcG+INDSJDceKGuohH8ge9O9
eGV4qxOfeneveGTYvU1ahvOdyaheSfsP5zH/ajjhZ+xw5i+VaZ5crDg93/bWW6wGAyO+r97dmW04
/rUK/OcixlfyBxWsh2VN9x0vIrjPI7pBRcU/Di8uOThMokzUY5OEeFAM/q2tOkyJU5oicCzJWTLY
NGv6v3Gg7FpfNI92Ob9YuOxubIfMtRLxd2H0rFxum+6FAzYtn4074fJ3WzP7LLBh7TxjoG2eo/oN
R5y5nQw4A0E+EoCnEX3N6YAQyODxislZ+nHz0zls4yi8/Z67mO0rWb4nzyBl3VLayfC+RQZrdYSE
+x2lBiM/aTVoze2FiR8WmAUGpCL/q5Hb47oL7Lsloj7dfjCLErezGzFPWywL+CECGfH6Dw5b9tmY
5l1o1ixhrBQ4YafNPW4beQWghD27/QkUnwTVBsxJ++qvUfkx0tO4bSq24whZPash66JnD5WusoUs
XAQrDxj5yYuXX7Hr2/qIKL815pIroMDtaPW/GY1Eq7qAg50g08ysXnVGw7aXqE3njI/VzETdoAR8
k1oX4UJ58GvGmVFGMWBgcWtgmRoI1Bj3bWOKna+jjbVRn2yWUNdGFpq096XUJhjthkm0L8bRDpkG
q4xTfgRzb4KwyfFbaTdNFf3wP1yQH/DZZFw1kXbeNNqDA0GdYjDvIdPuHBebjq/9Oot27jjQ6jDy
VBh6Su3sQVLy9z5mn067fgzt/8kxAjXaEURHGwY6TEJz8hVoz5AYrC9LWPectA+DdhXh+vnloBlQ
yRNsXO08whhyP2NFos152gqzIer5UmuvkqFdS4P2L1naydTid26Fd8lxbK57zE4+pqcJ85MM5Ruc
eky62KIs7Y/SrSIwC0wOQXinaIHgaNf3zN20swoW1jZeyl+yr5wVtfuqio8mO4VIu7Jc7FkxzTv8
3+RDV2HQJVv7lc+WvJupLS7YaNGZGjIyIIDcdVBDO4qv/cgOb6Ps9iO1Qztp/O0VFofYvgAA83Vc
ZVwTdCHkmnqXHosZtqv9YMpL4ADRob6PXr0sCzeFdqYRHMTzBDiPufTMd18t2sVmYWdTRAW33WDQ
2VR8udrx5mB9U6g/0Wha+4ppDO1cs+5W3ActYcLSWa41Et9GuEO/SjDV+d1vpD12Pma7duDitLHf
NdqH17X0QZXUgjmQWhxWtHiof4X27pWY+BgCxUdHBj/W8OZrlx/nO6AarIMhBkCMxvQcoOmbWAP9
ZnykbReUoDYNYh4EJLBmHruJtKtw0P7CZUCXKkubHbg2Hy481mAnak+i1O5EgnwE2rVjsdLexTib
jrio72ftahxKF8ab4JU22vPYhZc4xQOZMu6kqdM6EK2DWYJR0scwKbRzMtUeyg4zZa9dlR32SoXN
ssRuyT+Wsr3oKQHHiTlqT+aCOTPuCXlot2ajHhTD4F3jpfzuzxRyYAmoTOQjMtwjIcYAyBrkpBY/
MoZs28W2jTe0Na2rNfpyZzb+TWn/aAYrEr/0vM+1txTeC5hJPzlamQVvA7j7olzr1FoPbSousrae
vI5mbhBFL5iN2M/iYbW0m9Vo3oR2tzL4pViLIUegna8DPUirMI8GHhnZwdL+2Fk7ZbGb/PCcd3jL
DcHjm6NNqJ21CGm4KfHaBtp1O2G/FdqHuyT1cfJiJgPOoxu6fwMMu5A6I+3fTbSTVw54eifODH6A
7UF6+H2Vcaiw/47aBzxqRzDD4NcijDYUNKjwq6/Gcid6Hp00sQDBlYh/tY1bvnYC0I3cZLjTQVQN
tGEiZs1oU/2FPlixMQd6S8O5uA5F+Embpb+va5q0Pao31Oz/qT10Ajz1m96ZHV7yC+uMtUs9Ytii
T4dDzYK1kqEe+cbjpQpAKYCksR6V71+KCaesrSlKfRxwMkNO9kMQXEH6PImyu6e4cEjgwjH61PEE
k/+V22OcNKMvmlCc9WgQLEmn4Zun+CGt8+W1dHMXblP8t8T0uGaA4a4XIrxH8Hc+cFHAbx1GDA2o
jlpEN4uA+Ak/MytG653lMCGaURaFBekdhHB26AN8EpF/pgzs1XSaOVsrfjROccRoCmBIkQFWaqyc
bK8jGGMtPKNbYs1/DMMAidYQ4VpCjhZNQGqSMhhs6lJL63E3PSxyxujusbpE9HsVeiDXAh6pXdoJ
G+43E6c9yFtIQUALJgddbG76YRNRr7zy3DsRIieWTeLtfUXxpaXbndLKLY7Sphw2WgABW4W64O/G
lTvlCIqYdDTw3MPytbLl/O1O+Y0Le9PPmXhWUfNRZvhzcbTs6YZj9NuZLQ9nrpg5X6Z9n9hvE+WC
66blrCxBnyVcF1XUIZfKzyUvAzIm/ZNSjMU4rJRcCmv8Ld5OiSBaOV5NhD1r1c5umZQFQhISsc72
QMgndM1Xs+DR1TvRRVEguFVZTvAgB83l5lDtvE7xhMLHVDN7ATHvvYIQ6U5c++NK5ZSTyYXPclSg
iWQKB6ZBgJh6YLJDJ9Z1UP2aMfMyn+wi08cdwJ3PDuFgr1wTO5g3/QKGSA99RwQoMD6aWo67kL4J
Wl8zjIi8Y5FBDst/4myE5wq26q1Dp15emvs5mzh+MqHH7UFXgYfpD1kX2Swti71j2RvmdO5hkhVO
MRgmI9zRmPV5VTfjg8VZbNv5bbZ1rGXbFg7BrV4mG2uC3MxY4BZPQFxil8mhEvlXBZZSFb3a1DXN
H40nHw2bB6qvxnLbhcPMSs+mnBPbs/SX5bQ05qPBM40yjsdoskDyAzdgVMn0uXpgsWGlq+NnaVaw
BRy4ePM8nqfWTa5mUVEEbXn9lUB9TNbzBMRzIajOrdlO+ZGOC7LpwHajxTjP6omaUdpH4YtwD5Nm
FDakvXRSZEyq/Mo5Or8y3SQSI5K3kNnpNhjuQ/Aqd1XTPGDJtzZlGzx4zVvclX/9nh3L2LfcUhmp
aIeIy+xX09ZjoIWp/20kR7mjAxiukIKsgNDFAKXtEJ6n9M4kdXBqW/Jo+E++3dBGoEr/sFltngoF
jgS9aOczQzsOxiPRirvY+URRxmeXiD8w7yJC+eVGceji9Drc8KbtZpNJVNRar4KnKBjyqzsJZ4cd
sMQctRGR/GtXuj7FTO8pen4IuR3odMP1Z83FnRcke/L80dHz2vUCSIl9B3uOKGpvOOGOoy8uovAe
CNag7fu6SdzLPHALtr8zZuqOvNxFqjHTaU/UxIdIHSNYKs83dmNufJuZDmm4aXOKTVK2lAYozLSb
wTbxNZGmOfHkSZn8bCeYBxevQlgHsf9T9ChBslfgm/8ZWXhHY6j/hCmWPhCSy1gwuLStZwIFMPrA
E9ORknyOmafb8pAhgJmUOzhie8+S5zQQ1CAU99Ls0p1BDdqGzys6SZaORaA2TEoxHhQ/mUxxRDQQ
jnNTtNjs0ntmV75PKXfp3QIvpO+guMRTZRyM5CfDSJ90Nq10rvfIiOqBmMw+X8ydzGAhLhO4rYAd
KPwWdALOsNdZzq/1dPbDusXVWXmYEKpV1pF8SnJ4F3Pk38r22CBzALKHAsOwiZBW/gkeOE3El+OD
MRYtIQoSvFtq0911oMfqlQEra/AnEijTz2xD5qhrjYWaF96hOKE6aeIlkgUziuLkz1JsypKJrNPh
NZFQjPZDH+BFjsFaa9bNhFE50lgWj1RaDRCoze2ZsUk77Mz4t7SM975ur0r09qYr6o8+1Ipcz3yw
q9N+a3bzR9L0Rwa77NwCx96k4rGqw+A6ust7ZU35wQeBkkY2e2uPxWKekfAih7aQ0cSOlUFG54w6
D5g2zLI8BE41vuhwWt8XGY9B9Ebi3BCd2+UMFpqnEslBboz1NE7jmcMUgTPG7hQfkIuMAn4r6s9x
oHZjFgWrICBg4RLi2zlj+zAbkXvAj7u1CN5SsJS8Zz5jfWjlVP/Yw1diY2aY0musIG3UOaTpQZ4s
GkX3AcmSrFZkQlLmvF7KjKiJ93Zs44nyqBh4n1lkiAXhDJDLccbGhnnCA2IYw8hAKjx4VvRlKTI8
WVl++9aCnTSEtwl/eZNB899T+HNTpqXgjaY0rxXyT1PGLvEy40wlPNRLBsqdGkb6ldtx+z1mqI2G
aN+ruL+KYZ7vymJpdjZKFg2d+IWIwR+DqTjbxVytvEUkJ1nlr26Z51tlDz+tSJAoZXWtu+4LZf2x
dShxdZi9kYXnbDj/O3vnsmM3km7nV2n02BR4CTJI4LQB5965r3m/SJmaECkpxfudjCA59sA4T+Kp
R36V7rfxR1U1WspWpk4XzsAGPKhCqSRt5iYjghH/v9a36OiQ62gIMsULiIlpN97xcq/3IrjDuUxN
rIqTrUotwmviePGTjhsUuEiHu/qAMziJMxoD4adyjtAlOPpzFybXaEXPLaw5J3lKvTwm00qjtVbh
iIcolTvLkXD3qbCi6wMhU+6drr4wUKSsB2ofq4TCH047QlMx2g/ltV4Il7ZdgqgqkHzaI9OrgIcc
I3yBF/dlAoyEAAo4XCQB5+czIDqv+pATCrFmkHyo677n9Y63eyZ4lDQo3J95/BQRIBF4Cr3L3GAM
Vfwtx3msfPYiufDkCvvvXVZ17cZzEPHM0eeWpdH15mhLfJ259nROnmqJ63xUybarTRzZIYl0bfTe
j9lxG6Zo92VWf7IMImokyfM1J6cuUYK99tEJ5JGa13giaqiAxUgln73hvTJH89SaqscyaBGl6sRl
jpMyz6F539nzY27S3wr8JiRePti2bVHtqlTfBy2cN3vkBafYo0MoCxDQe9TR4BOumokci4g9lSeQ
3zWpw9CbRvrQDoIbIFzXcT86NFQ4L0GqM9YQCc5Z5k+5TwxwotKroj2laHTa4aajliJvKRBDQ7LL
64FoiA3LwW6imrArmuQuUVeENtg7gyDcgxw7xBN6uFGafYCjjZ3FYkYDh+Zq0gU3dpfdGhwUvv1T
R84lFGWA7OlAQtJFzJlgLagv7IQdH+zECkgO6Nad1bzPDAfn8LK3jOxTULTB+1lnV0b6Hhait5nY
MTE4qpuwu+ZsWK5gEj/UjgGzjH1AEE+7qiElp+G0mtvlbRdZdwS8sXdJOvM4xt2ePv6dbZWcWHT6
lU3/A860W/B1PL2+udegy9x2us9cZn2JhxRgZYVQzwCW1IM+MBW6rBCtweDlUGiZnWyh7iTOfC+t
YU2G3k1qAs6NgoMe2DUag0RkM7GBKi2GVoIG0Irtu0riVKZp8nUWFOKbRvDmSCq2IvFcb7IJIxRH
2qOUCyYxo99MMioZNt5Fq6R3FPY+9WyaTmnEqRBZF44tlFERIlRsn7gu03nNfoc23a4VneBcTilX
0KoB6fxsQN5RLdHlbK9XFCub1ZgAUdOWLM5SL3nf0s1eycLHEWNVN30B7kzlJSKgCX+MjzNu7NV9
VBVXIm13kxebZ5i1P4nR5plFxVUthhi43KMkX3QxLLyPm5FsKzSAuFH7XZgb9O7D6TIlgw854gVI
3WZL4hcojhDtsBODahXauVDL3nipNEOdWpmZoKjUb3HSPqLtLgaaExMYYbF4i8cIChE9L7j8o7t1
w/J5oFbkZxR74tDoCH7nbtLz29IF3NSecYVujYre9GWwbWuv8uqqZEuR0wXcp5bahKtAxuq2dah+
OVF/lK5+r0aQjb1FlhDpzcOqE4E+h4JAv3fs/aV6gRCXtQmevgnOC7ZC0CBfyZwKKKw7PLQR3PNS
pV/zCDzC3FIamIvPVrxQKzijOvUmlhoUeD/cp56+MWYX53MMPk8D8Ka+dNaSy4z2QOyx3nxuArTA
Y0krOcv0BnmfRh4sKf5mh9yINxIiGd1IPJFQskee46YCCOfZiBjrMpDnZXVf2vFxAEZ1StpFvfHr
sFyHLlEj0bIvnesPGDYi6vN3CNO6bZim15CrunWBRgb+3DbB+QssgkwMSI/TbBHI7vHonKHes8mK
92OSHfiO/Q4aIgqAs7Yma9M12Os40CNQsfYzgeUeVkOXCpfpPVVVBuEijuLdlHUE5JX1Vo5RfRCE
MjAIO87U0XwhsyWUggJxgd3szJPULWwTVlROMmdAYS1D1NLzDiOnwTwluOq5gVsHo7K5wnwZnge3
ncidG87IBwPVTFOD18uSPsSlQBmLoQkGRYS7YLZ6lqeAPv2QkHVt52fsaghzToYrR1ByDfFnnZbK
pFlvxSOlhmunK4Zt3jfZqpQLnTI2GgSgLfmTk7lRcw+mM+aYgKYnpE40mv1t0CAgIci7oA/BPz5e
UTSC0sXIW1Qz7mwIXa01nluNweHO+4gtCgW/lPdjnE5wDeE0F4z3FGL1CPpkp9l2n1QNlUO9EGyC
uTxFhkjmRb5DfaVpMiu5FgXl4y754PvMt9xnT+8h0SRUCorxala9xuCRfVEwhFutA141zSEWPUkw
BXlbgXllYy9eRw6NHL8D56cp7598+1dWcOaYJT8UGJD7NLIV3U4D9EhZvEdAQX2TKC109uxodFCn
FE44IdJbOeDzHk4E+9F1YZEF4aB1xKuEjR7n1lkA/3+VBwYMFJ/SooVDC8zjbbvEz4f9dEypma9x
3dN/zkF4MLc5LNSETCUbrybvOiVjtVLzU+KT1Im/j2QH9agQxLKDpu0Os/KiN6qD57sUHZvwejLt
iHVIb/qhSo5ecHSA6h6quXsgu20tl7XbiPSusindZDk1HKA2F4zX2yJnsnVEcZrJxq44P1kGSBqQ
HRjPoIgj4eeFrMYzf+qQVFrmtlLk9pHpmgJRMGqcT1ZJ9BTnHiAX6SDDXc2Qg7bqWvt40mTypC1H
Ve42m3bESobH3e4ewfQsXlwKvxkbcoWHxuhMn9h5zljKyosNieioBxoXAZbojpMg+jDA3TFwwBCi
nE/MzL02HYrWfjpc4sQEL80Rb1WBRqCTEZ63wATFvPcdTZJAsQDxSDxb+R5BG6Okv9jm45F27xnG
LXXa+TqBl5PtRTS9tyUx9r6pW85OLerYCKkUxektp3lO/cjRUbEQANjl7SVhhBapkjfaQKs7pMYX
J6D+jj5+VdT5BbtF2koEua1NPz+fkwVq47aEt7j9tSHDY4jazccAvddBsTGi4AIxSbZqnpC0Zns8
BQsvBA5kxwApCmhGIzkEOZR6SIW9wTFcoFAj4MYf5Cp067MpXCq4k9r3vfWpDbOBGDbN2pdddzFl
j05EC5jkXEVw/YYu2KPPuYqLtt4ROF5rBzcgqBDaLRutG/bqBJoNNiz2gALiakqYbVmd439CYJcP
0xNlUqJL+o6zmeYAGl1luUwO0VjTfA+RUVnpcFPMN8B+z6KexUMq6IHhUG0jtICOrS5pmG/tqTK3
pgcZsy38fVZ5T+x3evYCHFSHRn4EGVKRcEP1hBwFHC9dbl99+1eY2DdT2xMzizDxxDt1Jd6UvMfD
g/C0RE6Gm6oodj68fTA3O7TnBOCRPIhSrNo0VTmcc67ktRug1XRMBFRx2J6Iqtv4o4PhI6vlLtTU
ytkQr4uUykAtJT0Nj1HvV+tvnuT/b96+m+rnv/z5czWUfTvdPEdJVf7gxJa4nV83b98+JWX/p9Oh
6yG4DN0//c3fPNyGZ78LhOtLaUqXvYRjOX83caOYebcYuJfYIN/1UMnyW7+7uC35zrVxCpjIFU1T
+D6/1VXDYvDmt4QnXFoGrmu6jrSsP//Xf8MgHz1XVxhXUSR3L379p3Iorip+2u4vf/bxkKMoW/7Y
/stf/uwiXvZEYArXdi3PJYNQ/ujgtsqgZk3DGM3m4ULA4McNck2laGVE/j6ZTsVwYxs1BbHhAwi4
wxwNt1AiT/O52rWpAQOUk22OiKfDZHqtlj6ht0pY7ayooclElEPNISxEoEurWpXJXW0PN0OrWJWQ
y0NQHYfxTKryI7mW9BTyOys6DiS5OVm99aQCpGE8e3wcJEtMtOpmLuQmoAwd8CILgeZgpCSVauEe
L/HdANibYS1IJyMB+rYMqUn5MDZ4Iy1kcHoE65Ye2eBER5KhHgCknJtef0gGYxMK8EIRBet0vi/n
9GtaYePU3n3kiQvFkdhL5kswhwWhmmmuDmDytkImpEDpy399tv3HOAiv/qllZn+uahaIKO4ZDL/P
9PVT//TDL04JGOin6+F5Gf0dhee/j5vlT/5Hf/NPz98+5RdziZrEW3Pp+DQ/wQzun36YgN/+0m/T
yJfvHMu1TepiDHrfDYAk/IZCEN47hOyoTRjCFiJ+BwTB75PIdd+hbXO9QDq253nfkxCE+W75/1SQ
4bwEHN3FvzKJuPh3c8jgumCpHc96MXeQMimtw5gusGW33UoQv+ydhKou7767Gb9P2u8n6Wuf7/04
N5syjHtEhjMcbo2TkAp9iHXStnFL/rELLHiHz083CanQLDT/BZtaSGUQwQnKYn1sGiehtCKK07c/
fYFA/GOJ+cftWb7Wd58+zYog45xPb300g6YP/CUvOgwQCFNpBqKsQ3hkDpC8377ej1CKf1yPNfP7
66k+c/pk4lQQNq11zdVBQnY9VjRRj9dvX2K58z/7SvaPlyBFzkgnlzQ3elP1aRCKXaRAfdGLvGSD
+QefyrJkf3/frF6kKeFqiEzzL4nVFrSjJVHpv7hNy+j82Xcwf/z42ilkI2pz3jA1uk9QMa2LBonP
0UQxtrWDNjoEiON/8V1eeSZm8OPFgtSfHKfrkZ9DJz0pptE660T1wEnF+m3h/OHN9v0kee0KLxAk
XedNeFu4gux4lRF2IGosuRKX39Z2/bL6xV17ZS6aL+a6nhvhReTgoZafBlwmwDNOiLnC2vD2yHrt
81/M9TAL0z4rVbmpAbdew02dLhvDF/4vPv61u7T8/+/GFB0ODKq9X2xs0tzAKPTIh0DmrQbYgL/B
fv7lB/FiuocaQ2Nm45rGotCzIRXVJjdQeE1dVt68fZNeWVHMFzPcHRtlWHOKjn4gEPmkKXt/RUjY
JfsniaWhu/DU1R+7kv3j/WoTA+ZXoMbNjFv7SAYWKbSe2dxx2IBYkM/mTYzOE3g+XvPTty/52gh4
Me1R9pSVn8XjplfhEuAUduMhhZL18e2Pf20EvJj2PPcip42kN7Trqu1I0XLt0mAh6gCX2duX+Pk3
QDr4401DGxO0gUPWAkGBROnosBaX1NSNXwywnz99N3gx0wM/NIooyottCVXDoVGnmYsfnboom5su
sqevub3oAAOs1j3lkayCmvP2F/v5su8GLya/GzSEOJdyIAw0pPWIVE3r88iBGnxKAGXVriRsteb4
9sV+/qDc4MVKgB2Tx09rbdNJVGAkSk8GtK+A0JK29uOzty/y2qN6sR7QpI+6bkIa7ou8/Gi4to/6
zFVIcd7+/J+/ZL7t175fbygbkpk2WtkGw7bbPo5NPMFmstOo2CssD8+p2aC8dsbG/cVr4LXB8WJp
mF0nwFxRZJtkNhQNQTTl8kYh/m+u6nTQxLQQVKQOc04E5K2TtoZ+//Y3fe1xvVgpLGX1czuTw9j7
o/J3dc+ec1OVDexaK2uRkv2xy7xYHbLBoz1H/WXjBWCIfdNQX9pCZV+HUeMAffsarw2KF0vEOEhd
L3q3rZlESURic4vETYMn+MXns8FmJfjnvYfrv1ghIm773BSO2A6xI80VuvHY2glSbUgcHwzgJaFV
MLVKXQnE21YxDGtjEnTgVTsScWeZlNQRU+E7Xs10derrTnUD4p5W9D4Jy9q2+vM+IIZtL0OTYkiD
eBmHlLDFtK8EUsPzuAai/1iSD9WuSeJpqg8SNNeSitYVWfOxRH2OiAr+I9H1ugin4EvCSb2i6INX
cCBaxg+qhlK0XXwJgxBNaNtFuroeI43Hqw+qRN56UF+6qzzEZLKllepa17YgWuKAYpAmrZcAlXEJ
Dw0R2ejKUZ+ybo6gk856FGvfwI7A7rKr3eee3lV4M0sn9u3rIRwrB0aVUjru131tdcUpyTy2+ynN
Gsu/deoxCo5hXFQ2nSxASOeyrJvpHOqVpj6HchvYhjYrNdIHL7v+tiSrm8xGfkr7KcUjitle5xNU
slwkFkBd0EdTO59gBE2Mk7prz9s2RrkRtaly8s2cooM1T/O4xnM51sSo4rvPkJB+KkQYmfcqK0z/
KQWX5X+uQtcav/Sla/qf8t5ykQe0WqDXyHw3JbkYjAzVxdN0bBPKlRVNZesBGCsYNAgSVaFPi7pL
nq08BAmcg5+eThqSlR4Mb1xI/MSZcV88trW47azYFxZyT3TKcN/8cG6f/Cbp3OvGtNz+vvVdYV6X
BVmm5452XFaLIGnVHS22HJNTF0RD3q3HssbIgNkwQigKjSOaiSfsJFZkaMBTdlBOYEY7P7Zldj6i
LIRx1KUdHzaKRBILX3t9QoVSFdgDPkkwAtWXwB5aayNV66f3kDNq50tI0dwASZPlFa0WzVA8L4yg
Go+GAh5go0gKiCBrRz8GXjTLVttXYmjj6nxUVmnfK6PxvFujtGuKhgjDdDSt3STroI/LqC3CS4BO
soWVXfc7ITvsfjOJa/SzGjOZb3sDM2pBUSROPcAnrQfmJE2isKI5G7YpCeN0KLE5F1UXLElOItIY
WcFxkTQ2C6MZnoMkqjEDlz2eeexlRdeZZBMnTc+Nw5wRo4r3c6yhvDFhdoECzSsVbaZYaK3ggOZ6
+Fgi1iYQzGxUf5AJAlVu3JwQDkp3Tz+YHTEkZHZ2TfCBKZkmV1nntNnBcjQBv6hPZFzsWysIkBUU
vRD+bVeX03ThRMjib1HHqO7Zc9og/Cps2ApIZj0sOgBQhQboBZfOJvL+BBxBnHzyabOmN8FUx3Tx
kmbKUC+2WeZXwP40XLKIOKNkVwCUht1h1rKhXpzHMa2kUdqN9ymhoRXeSyPysk0PPwXRai5q1HYI
WUk01FPQIBptraE5H6LGmLdMEUm9eOz7HoINnbT6mLUaHNUcm9pek7gpzb3gXdUDFxI+JvDRmYz4
0FhuYn3IyiFLL/o6nq070iPYcadeqPDb9DisYhZJxIDINnsdw33ycHmSQ9qKq3iKnZYW2JTCpAXO
WDXlrq8C0o9s5LpmiK2Mqlyl3Ac5Khrq/pTQGimayC8vJzV00EYsZ0GsYGkvrrQXR8GavgM5pqjP
eY8nOpy8XROYJKTpuMF2ZzjJqO99vMU+DTYzt4Cm0E7pkC5XBNqfJ5ZIm30d9Q3fEK8QsMgTb0hz
mHSCcx0MgHkq05teKZhoJ6YEikb/sa0EJpjahPYcCKe39qiXxXuP1NpPsgVMvkPMh4z0pGtyMG6y
Q0vxrB27wJHfJ4WgECgDnTdrzMcm7wYCLUyMndRgd/SEERz7HvCIgJAfohAuTG0G8t7FYzYdKw/D
3ZnKEt/iCfvACtYVMLTwrM87hxnbTUi7zHDC214U2E1I4wgmr3G6lYFmsQiOGBoYL8AXp9yBBRxA
wvOBNtha3wUR+XPkbVdmbOe7WfNew0k8k4g8Asy0BnkHPJ94otqyEIgbAQ6n99pG9Qd0qYp7RgAi
oY9wjBEzKBo4yAoQfczzzp7Ayz+XUes3JF0DLKRSIXXUlHc5aQz2wcNq/xTnk40pPA0Shw59ZBT0
dZCE6xiHcUDjzklKe0aU3LXGwxSYEp0p3nawQFHtyqekHn3Ue5Fp9OdD4Pd6E46YYVdzVMWMdV27
vKFrGYbv/TQvqbMS+0iYmkEyw5k1j+g8DN0iK/IQlSJFtpPAJtjPclKctLCQ/EfMv7wJCToUmKFQ
W/fJLtNNDT3TbowGER89TDu9rIiYKk6n2rYSiIy5SSeO2KvqvCpM9QBHtcmObeeM3sI9DgEWRAQt
w/okJVWtKtfodLfWYxPVN/nUNPMH5TuTsw4rGGoPecV6eeb3gcquJhGASExZ+dRFOiPTOIvbmSix
cRo9/PBc2Mb4gQxpxFcU9DgCWwvFALDyqEz3pMGm3tGGFGKeBnKR/OVhO9t0sk3PJCu9t0E2hEMx
znteUDNJ92U/e/d5X2f4BhCtjp8TZQL+jtBLVFfSIm0XpgEOsa1CEWOt28GN2pWduY1+zgZWBwzz
5pRf+1g0g0vXaRuJQWeGWK5BY5Vf8S5V7Q3CIBVcdrOZGudJlcThruAsB89wyOyuuR/itrKfAb5J
j6bzPBAlGELAqk9c3DX1nT+YDcypoOzsHEcVq5ADYaMrh4MPM3b+7PJ6tngVFGOMyYzUR7UhQjlX
lOCHxCUYbyZQme2QiKAfIFk2DqTSoC0To2/T5IdCdNM5QzFtohaw6i6f6whCVTJk6BeTOUI9nFut
B3HFIxX1izc0aMhOGtm2+ughaJ15J/fYwO+MIa2qbZc7PkE2rCOoVFhvkd93YFbmy0j2oXMBt7+w
YghDrdcRl5mMEMMJ0aIUE7GIiIvRszBC2GPviq0TJ7hTZaZams9VRf5WZeSe/GSYlZ1fZwXD91mr
hJrtqStSKbehiQpzNxVBdK470/PvQf2kXoBKuK3b4+jSnrRdUbd3sy3cag3+qCxOB203BRTGQXnp
QanamNZT4szjjTtHhX4/q7mhozEiTNZrH9hIdRrnzkSGUJrY8oFsPFGvx4oZs5JzwW6wCzA8bd2E
GJF9LGPgB6AfeSNnVlS3H+Q4aXNDKgzYCSfG1HWa+qqfIagZfnyK3AiSX1gzrs/lVCXqDrpRipSy
0HgoT/uy5sTV9PaSQZBXmsau8r1EnuGHLQRIS1WQwkhlYF2Ggd3ciJlX5A7XeaHvzCjt2htSrXLK
RyXmoI9A5+Do9onhxvddNtj9fW0oWz+gvffto9313cSnLY9436nE0Jdl1GT6Q9aH/lcPWER1kbpm
PO8S7nJICXIMx/O5LfvpY4MeEA6Qmiv3mNSWNAg8JnZw51cqy/etYXuNdTKx4543WWcW/dHtuPR2
HvoK7tjcurx0TZzjews+aX3ppYaoj6lJRO1OxXUTgG0nB8rHEjIl/cfanXPcc5Oll/FQAeS9iwhu
B81bW3a1cmZKM1i5TDHYFwpaKUuaEDUa74J3FK78eMoBU/hNm5m3MrKMLtqaupDjoap93/0oMezP
Zw0jFpRGLkAgEDA9at86iy02beOpcpqcvA2nGsG5xBEl2VsdBU5+PY9aFB8Xwpjam01iMRf9orLc
YwwiytjVfoDgpTXwIx2gqg3hB8kbuU9PXTY44yetMj85eEFa5jvtdFrvIl6E82k2I7/fcUQops/s
D8b8wiFDujt3YrfNLmurkmKTq34sTtskJIYydUbTvtZsDcIls24Qx4EilbvFezi3n7WeRbHIA2Ps
hAvviUlW41j74ncN8UBE8/k5xKcuC8diCwK/N09GSkPusTJRCN7bzuwnm8E1XN5I85DGD4Op2px5
xNzd2Mue82tblWSD7My4HGHAQLE0ml2pE0QTRgx4SaO9hgR5IejjkrgxIMPKYPrnI2cfTYDPdG4j
lQPYCxRr3NF1YkKH5VyTI+zFWb1LpoZ02pO8YNYsEAiVTM8sKDUrN5AV06eU1SSYSgFXjtZ77aY4
+aMyLCWgF5rAJxbykeg6JNkercY4psF05pUsdduuKc18P7VGOZ5ZnhkI0h3NebyobC8lnbp3yYeF
8NG47LxLnApp7eB6Gol2RG+SBFIs2px8XNcxEIKt0QNe49goycQOR9fXKJRFPHDYMyRRgymo1/ba
paJPchQ6NpJ7hxaiAICiITdvi2CGm2TYVa8+ogQhjGQWwxTcTrE590+BzWq3BzLlWGdDKoNxTdRp
Ql6SXyJhUDD3MdBNZemTE967JAyaSZ6mX+Oeo/S5XXmWoFPEW/a6zs1wePSDpIbNEbbll4RltTmM
iVOEm06IZPCw2RGTPQI9KxWG5TDNycIyQlJ9sSREg2o3QtliOLiiVQk6ws7vQOUlyh0V3tbYw/jA
C1ZqiHJeZTH55paNsBlUBniBSIMrceqMtlYYTZOxjyZbQT2ZYsRJGBasBlKtVSk/frDSxIoJ0zI1
DmaPzAs/vqyUU7QgVtoBiwOJjio8CjQoxiaPyQ49RG0LSS3RSZthIw9kgoKJo9/UE0gKoAWwDGT1
LPpsKqOsW+DIevSTc9OgPigYE05YPgQoJOWZC6SAPbOrFGYJzvKRjzsYn7J/hpm86Im4JzM+uFe0
/wVYYJ0YLc3zXKrgoohMs0o2bGrRuhO+IsP+sZoDozxYVdrFd20C3eJy8mRk71pIjHpnEjjsPVlA
1tW+Fo6B78dlrY23GG8WTjAVA1VfGX0jknua96C8fMsXuETITO3pqrMSmZwQXJV2HwsPPs41CVIy
xslMohAsFY5xwNzSGnFvbKmkPsfX2VH176DsnAXwKVpkpD4WUpFz0juvprL2H6HOZsEqaZCrLaY+
gUW7tHMjNzjLZy4hPnJxqzpUdJsv6B8cJiY/AAVdkTTsEKe5mh5nc2AQlq4tw9tksPoSX0GKpG0b
hsnEQLYpJm6HOiZqLwiirDvaTZNDTZs9hTiOmIx0mnYpnEcX712Fd+M2aJXJ8TPO5yy7Htgrwvu0
2zC6VN7g16cELFntPR1wH4m5JIt+TliQe7BqLmX6CH5FTTZNFY49loUM6u35TPZxekXistnv2EYL
C+36ZOHtCsywP0+YEdhgndI2L502SZDqdnninIdRaRJ73qQh2YMS5v56AVYEx06Q0YL+u0IZeE7a
B78RBhVStFE3riDZGetoPW4NlNNsco3YihtjVVmZGS4AitQceZghqIBn6gx+HZFz4vMuQ/iaZu9T
tILz1WAM9orsNDYj5CfP95wpRlJPHMMmJpdCYv3JJ0qSEhEnV8v8Eml2xyvXDgPrzk3zsPk8DpHn
3kSDBpgYhQJnZCLHyo8QnpCgZK/dOCTvTGVuSQoz+EIvpEiDDWBF/WksORF3dbCx/bI1AQMgQcjd
xWVceo9JzMv2kfS5SZHoFCPIfHBnUDl3KVuXhkoYc3+GzF93cEjtTNpgTEVcDBBcRZiHxo1wrdJ7
ohjGzFtTei6MuyDwqJABgLMSKiglpiq/O7hF4dWPkcN2DZiBE5U2ofNDM8Lk4odHNrbrLHdy5V2e
j3Io71mWdQR5j4dub2o3chW56mlWkhdiug2i97So9EpCUyfCZZeFmHDckxIHQKQPxD+lRngbpx2h
Kk8oa1gNT/JpmlHRzsCgs+ucnDisznkwuE/Ar518G8LzDTkXSZwy0UzIAcjr0SNuWJsdtDf0NH0+
XWDBXpKeJ5M0lvPeTdweaFEfTF9tjwGLcD4KIV0UxLPck+PV4qVsBlwNE8zsGIKJm0c4g4NcVylF
J5/JfSAWax6evYWE+xgK1H67Vvm2wGWJ6/bIGza2PlUNu/sd2uu6KjciGPz+UBMF1R3gCLus7x4C
fmeBhTSWdwn5Qhn72VJu/MEe6qCaTmU0O9ZuBNSGlVXEUbtzdeOZq4rWFbJQKFapv2lCn1F6qzF1
CEJYo6kA2zREfTbAlitqyKR7J4emOX7McZwZ69rlbgP5JoRzxDZU9Mj/QbHqMNp4ZOcNR6MLsxjy
vD0AMzxxUk71wP+6PsQa2DReau4XC7c01wQ0WGW89RIxFzCpZNqUhFhlSp7NiEH8Zu8KMdRXYdkK
F+1wjvqAQqMk9uCchXMcb0qA/gRSicmMQLO4BZtYSKfqMmFR1jedKeuwOsxdNDQfvvUM/rNVgv8P
hbeghvuubbJoon7XOl08FegG//o///bvf/1ff/rr//7b//jbv//tv3+v//v2N3/PcBHvTBkgECI8
xffYJtGv+k245DjvLNR3PttBy+UN4tAj+V24REwLqj8wLZ5l2kuQCz2l39V/tvWOhSWgGuU7pot2
719S/y3iw+/6MEApEGCT3eI4AsIqO+cXjc00Y4LO5uScxErW/qfWdckOOLHYcT92udebNYrc+NEJ
mmnCRzzwgfVKF+YIcwIdN3geU7ZEVobOKEkGrYDS3fxnDav/C1VurvnmiPlvJQlwn/vk89MPg2X5
S78NFsun4/bb6DC+/fffM3085GrLIAEAhZ7Nd1z6Zr8PCMMP3pHHHvDmsCTQBTb5/4qU7af9Wtvz
GXHf92u14MCrMbdtlf2+gq/rivsKJ7FVU/CeftFzXpp8/9T84xovWpij6/IFKq5BuEGUfnaa68bn
1TLdVtMNVv4of/huPl799onfK4KspV/5swu96GOKtCsRtQkM7FOzkvBdFAYebVdsADeDJPARAJFz
48AhevuCP+1q2p580dVsa9McRk4UMAtvU8ic4/ArSdsrj0W+kDyklT01iQn2K6Q9UqqLcXiOuH9Q
vrMvb//sP21f87O/WAFiohAUOES1tXCjJnjKwLfY4ebtD3/txjDSfxhVbd9Ks+bDJ9wKjFwI1n9I
JMfP/ULAYEag6jybO6OHIH4KMiU+dA18/Ld/8J+qCRCPvrjvsDsaEEVJtwVUJ719GQ42DPfakVSX
oY0TcpRiePFq825KvWbGo+1FYXZ4++KvPBLvxTwJSgK3gwKKcmFAHdS44zZjC2R1xo3y9hVeeS7e
iwni+F0FptkDl6jaag9IMzxMPv2Wtz/dXn7Qn8w/uVz2O7GZm/ulTcGHo1H8ENtHs93F5VOgtu2w
D+urNoXYPZcns31h26si/eS3Oyfd+sZ1h7PXe2zFrWdVlMt/8WVfm0MvlCGdN2vb8fhpOmoVDjz+
Qb5PTOrG0EnD9dtf+bVrvFg+g0HMTjcQqUO6cECyQ09znnPpTdx6xkNniGLf40oXf3C9eTFAlNmY
uaaosZVqenB4W5/UifsrkcYro0++GBtpPwQiHHpEIBNAIHOEByoMAoirvPxjq4L3Yrn0jVC5Dkkl
lK86iBOD+zGchTx9+0ksS8tPxp63PKHvxp4oSPYgS6HdVuTPXJuhPWNvNOUdCu3S2TlSV+HF21d6
bRK9WNwSv3HKFFTD1miHElfj2PViQ/k//d2A86qg8pVB5b1Y4rKSOGgcxzAfqaxsBxwmJ3YHFC6K
FBZwZ7ROzbIef3HfXrvYyzmriE9wmhr0FlTtk8RIiZDqe/MiKDJnn0UyJOR48rdv37rXltcXUzJC
vGA5pdFu51F+0uMkKKXgUbYdOMpOv/Dtx0a+rwrh/OLbvXbBF/NTUd6su4L56ZgNTlhg84gUbhaE
XLjDRy/x1ipREm1ARdm6d5ogmJ7e/qrLw/rJeFw8Pt+PRy8VMihD4/9wdibLbetaFP0iVoEN2EzV
2Jbs2Epix0kmrHSXfd/z699SRg6eKVZpdKtcN4QAAgfgwdlr24C9soCMlhbeo4Hrd83oeD8vN7HQ
ufPh8G0T6WTXhmHUxl0ZjtMXPi59QzvI2RZ2fJhwoOn2WPz01RlYW9vjxm7zrLq73PTCapPnn/Rm
tbVhaw6g6Kc7k6qN8Ul3x0G/0zPLTb+kcLSCr7POPeXpcmMLC04qSzsK2lC2RmzfBcIHlMOVffcY
STIl14VVqSxoAD99a/S9BfqkCPXDgKtN+Jnf72IncF0PlBWtRyCpuE7CVAnZ169ogP60z5LSLLbX
PV9ZxA1nBTAM0r6L8WS/M0CyHI3YbFYKUxdChFQWkXTmsLKqJj1Qm2NsUXLr5yv+9BVcbL0dqv4n
ZQRUklzuyl8RzXsLR9nk5ga/EoCj5YEe5YiMRy7TkQ9TcYHVrU3RA1xuXDJnk3zKgGCUHFVSx98p
NvPR2Up36oqH3m27DCJ5E7rZ46BTd9AcfNuxEvs25L1mWEAVMw5pZNHrlV1hab0r2+esIa1v6qA5
JFpCUQZmR5TV/cHSa0IJjesG9LOVEVpoyVKWPbUzwqPgeTxkEr5QkY3jrg/idm9xZ3PdfLKU5W0N
MiXN14yHRoK2nKk72BZulq48fakDynqG9TvXZVHjqG3O01a3Cty78wS0Ygj06fIsWmpCWdJF63Sh
XQbjwRny7xK987Y4kwGKQGtWWlgISta55TcRUFSNJyfqnA6F21VgAD3jpvb6ciW+Lv1+ZUFH0Au8
IJq7QxbBtPuhWXOR+dQVu6mzBVGoWR8vj9NSL8x/e6F7Q11QMTAdLLesY7KzTQVxaD7Lxq9rQIkd
fPtJM3LN/mBBLgnu5sh24JlTa6ybxf5yE0tjpQQM17JrKM2wTQuE8HAgg/JnOPfpp6xw/E+Xm1ga
JmVxV2TJnIB4jbsZ9cZ7Dc/m8egWHjawlxvQFzphKot6zntNK0iUHygrrc3qjirLKPjjcs8UVJui
HWth7upCJjj52efq1pT0MVm6CkO5+TWItba5c7jRir6PMszK7ANgeb3+VOZtUj6NEbCzm8s/dGHj
P6su3057h6qG0Cs964A9Zlncpg0UK2RqNeymT+cCICgEVZkG1UpUXWpOCRUk+rPQaCOQA56fYvXY
Rcl4B0KBG468HSvxAk5Xru1zS+9ACRqQ/8ckLFy0+pi9j/HWD/i2p6wVZGDAnI0i11/R5Cx16/wL
3gSPUIO02c1mfKgM6lq5jcTzyz1lXGthyBw6aOdevIA6xGl3+a0t9UwJJ3Xf9Hhy1VTHu5SZQ6tI
amPXIw9v75ltg1iZxUvNKNGEKz1YqyBkDkkfOsamcQXnBWewgT9jNa9N++t6o8QU00liJLG2T1lB
WKbmpmjQ/OJsG5vA0SqHy5uVg6e+9J6U0KLP08QSLD2gOrh4xGF4E8f6DvnfU4X6l3KfY6ulHzAX
PA/pkf8939etdzdn7bfArmH5ZR87y1hJDy2djEwlCkGA0typxx9BNMVv4ED7zoHKgulhKbqPaTbe
YTPwXycAyQHt39aFTflwC+03Gbc6wgkrAAs9aSAj2x+XX8RCWDSUoDVSNAGc1vTuekO8NOc6fYSe
a4m+pZBoKKGGMzNFnJSDHFIuUWHRFZWVztqOArQE++tYiyqPMv3Z0ONHbx666VlELbjK2LS8+GPJ
nuDdxPhSya9C1KRSj04YOZAuq4ZS3Q/AU2tjJb+tnyfeO0dWQ4lSI/wn7nYDPik1GJMTVhPw+gTg
6OLTFPaPBVwXKmZuqML9GejFE4VAFJy4KBWuew1K3MpTaBF+7WGrI+rht8AT09hVUjTWSvRYWAWG
Eq1Id8bmNFWAmBNq6qrAm+/DcIjudPucWu9ab2VdL00nNUpBVklgy8WHxDPbHxq2ZfHGShv9ur3E
UKKTl2gutXlpcsh0APrDtnLmBrrxhD/ImYPcoLQGsmcbaXvle1HiVKKbHZKNlEJ1n4ptGsLH77by
BYVAl1/8Qrz9m4d9s41YWkIBzmxmhyHMMGNhdrvzDVBhS4DKqrRC/3BdO0rgkVocGmZPyb5d2HDZ
sxT0EH5/Ywg7NAGUf9146Uo4ydxY16rG4bugl9ZHsEDDpyAZtZVgvjC7dCWc9HadYhcx15BYw/nB
94H3bvAbo47k8iAtPV8JAkFhRNMotPrgUs52ywUspd9N78Nnu+75yiqPyq5NaqR5h05Mg/8Y+Z1u
fxrTKdVW9pelDijLfDAr6M1OW2N/l//10Eny5oYidDlfN131c8NvpiufwEVsE6nAhlIGQRoBVU4I
WUomlE5dN0jKGjejttbaWPcPQxnqz5Qupb/mQAturnu6sqCrMA7SCDk9tki9/BJ7ZfmbMC4+XX76
0vUlgJ9/xkd6Rus3idcdmorEiqQ+5JRx3sVGMPCnn7nOhkHZTBLBzsyoc/dRhG2Hjiqqy+0vvX9l
lZdaOIrYw6rNt2X3x8ViEzqoDKJmJYosPF9FQggDG45Q9s6higLULdQUtT8cXcYrL2dhlxLK+saD
2a0BEPSHHpcqxAZddzOaevpU2smLWwC0uzxK52D0zl6v8iAo/mm4G2GVQCzEZXVL9XjW/XbB1nIb
6EoXWzfY9BUegRnlaGUxpOZj3sTYuq9EyaUfoMQBPGh1VHSZc8D2vnYxw0yiDGR1gs6K4ozIyscM
+ZqmlU/QIN0Z4+5YE5/bIGuLw+UhWHqRSqAopBzAemrewUUT1xzyoRf5p6kK2rWv4XPIfG+MlUCB
IHeMBhg1B90P673T6OFOerG27c0OSp1z5jmaCC2v640SMkrN1qa07LBeL0zIazEF28i+dpcffp58
7/XE+HdJo2BD2DVAkrcyER/QnFobEi7OZprgz0EKL0mFWL/SlHLlyw0uHAmEEkOwAmjLs8XXsULx
5f4iM5rnO+7wYvRLQzFYKynhpSmgxAp75GiDeWF4LOsaF6GppHC+ThH+r4zb+934P6JEnrllY5pV
eNTLrr/h97u3VgrGy9Lz+vbySL3fhf+jSpCFdBPDioOjnmFQfkg5ENS3VM9aYqWBhT64ykLVkfxB
k7ezIypWGIEZ/i9e4rwMunldcg081r+zK087fLFCI6MU0kWIlBnOOOxB/CCmuzxGC11Q+RchxueW
3uKDOFfw8DeI2oyPaJWyBHesSrxebmTpRSjjdBYZaf3UjwffTaNjx7z9JDHLWzn1Lz1dGaPQdLOZ
bE518JM4eJ6pn/yD7lI8X/7tSwN0bvXNkUYiZvOoDB0PIEhM6MLJONyVlZGPaBTi+uflRt7f2WCX
/duI4TclX8BRdJy95JgH4P3TFDC1W/ysNG/ldLzUESVQVUkVow1toiPmZa51h8GvlWBpmWPrh9zp
2+WOLDWiBCePbIQAjs+KkHlf45psjUh9oaxsvF7GK40svXAlNGnt2DapzOpDGtq4kQMx9NLXPJeV
tpaZWOiGCrOgBSvp8GA9FoUvkA9oRf1Thtb020xd87penMtH304sQ6vjipAUH4skzSOgjGaD8NGL
s6sO+3Aq/31+1nGjShlTcKxjUAZUMmNddO+0pFp3l9/1+zufpfIlgReLHD5v+6B1cijxAEbOkCC/
B8z3wZ2KcHx05OjH4XZCoya+zj1A2mAl8i7k7axzQe/b0XMnviNnCiduZT18adAg/0Eeh6Y1zfkO
N/RC/IxS9P3oFO0H8BOli4ghiV/H0dfxUkUocYCKKaHqIk+5LY1sjqCIm9kaMcvjZ/z/qQC04b8/
L8xc4XW57xwdn+rzj5aYfQ7Erd0g3YPVjvoCZ4Yc5xBvi9BGoFmHDBpZ3dY0KXEcrgrulqnErqBk
YWel69zPfWzlGBtU1SMExqbfjLVmfb48Dd5fKxQc/9tV15qSsQOjeKxcVg0+REL0sblhwzIGDFpE
3rvdSn8W0nCWqcQwy5bj2M4WUn2D+/xm5wx6H2OUOyYTEhYfvUtpbPQgGKyzBjYNhkcPgXsFoLdE
i/M029OMFSV0TbdHfIxeIVorQ1kaBSXwxe2AurEJ+wd84XzMJ2u87D34hBg62Ru8syt/5RtrqSEl
+MnZCx2wCNUDxeRAnplkxU9raKIfMJKxe77qnappXyd3uyafqvrBsRv3V0MJSHQTmnr2rXZq31hZ
w++HcUvN/iZOV3R6h7wVTQNCFHMMxH3iQgBb6cTS85UAOIOx0cxYzn9iZN/5tsMEDHqs57j5/vIo
LTWgxCA7iywuUuPhoTMB+TwKZDGWsQlxVLGc3eUmFt62mpjNnM6PAuDPD9jnkSYYUqv5LX1fwjfp
sVm/cqTOHXxzxnEsRLyG6Yb/wYn0uyfUZHn0s0Y4l66M1FI3lBiBN0ziuHGEfXYkKuyjtA6E6J0Q
XK6389jYh+tGSwkP6UANUSob+5jjIgEeOBRNAFwz1EmvZFufm54hWHkxSxuQmplFE9o1Y2UmHwAW
JSL9Ar6jR7+ktRrKXBR/eG3uK4SfXr7J2p59HW851/9jj+0kvsxeh020jwt9+59vode+SeseFAYX
XYluIQwEH948mjDxMKu5bmyUuEHuz2sEZc7HQE6dHeLm15lY2yexJVGdud1YWfP2clML60LN8s4Y
WmC6ONoPboyZ9rbDj6957Cc7WHvPSw0oRyfsKlNNWpV20prOuqvLOkNF6YNdv266qvRft+naoE4n
/1gjr41PfVaG4Qm/atF6GwAr1jysjNTCuvg7ud4sPEB9mRukdY3A16dmSYc8cSKvFTmbZAyHlVWx
NFrnxt80MuCsnqJWpBEnCKKzxWHg4kEf1Wtpxb/H4ndOO2rad5gkmnYvqz+OU+Va4rUHWVbcBWAC
/Gx/Vqn3d36AO+qPfIgx0Shjz0+qXeGVcwzMxwKShh9yEviYswnQy3iWC+gc5QNDM0XhphRxiC2G
FlFT9KpZibAxVc3xi9MfJnsw0D9bNpSU6EFPI1GUu3qKveHQOdRp4SvUYYWWbwO9pJ4MWbk94yph
pAbZpbwsXRxZIDT0Pnpor+3xi4wbLcEejTSLU2wosQio7TbgD8jjGWkYf7Db0uaHahFYp+844tba
EXOXytlXk4cwEwVv60B8wKwvyh8SBO9+yJwRVgMj93xUOsZ2PWpYcQM+whNojqzoOUhhz3W3pWWk
SE1cPB5Fdzvp6MnxeGqEdsSNVpu+pcOAbYQXNc2pcIfZRRl6Lp343Y311GKlhrpT/g77vhofbRNq
JcKMovX5/WZDNgdfkbJr0pcuxySOCWblefNQ2JEM74oe1Mxd79S65W0iH30PBqy+MO1jzQ1d/sFA
SgKCfdPz2YXhhjnXfvmrwoYUjMqAke00YRZGIRlYryYWVfZNy+wwwk3MKsYYwjoZsqDZ8C617Ohy
IdP/suGIcSUQTcCQJFWHseZFnxMtTP1oJUAvLS1ly/EysiRBJ+3TgCPcZ6OsxYuBPfjDFEzzz8tx
7nyQeG/aK9uNFwaG8ObePmmZaZ9S/snOFln3UqW5deO7MvuNUttYyXIs9Uc5YM5Tm0925CX3uQ9d
6SYrQsgm2YxU92fk6Zpxc7lPS80o24QxDtRcykScki7In3W7bkZMFB1LHzaOhFv263IzC9+O6k1B
P4dyauBefgS/07XPJaScbj+5cc88ZDXEXDvPGVrJm7q007PjY9BEVb2/3PhCH9V7hKrTg0KPRQBk
bMAa/HFGoo60NrJ77AUf49YW4cpoLoRe9SoBtFstJlhfH1vPic/S4l4ATeip+8F36HJn9L+H8nem
4Vl0+Da+e5En09or9IfUHjLzpw8sSn4SOJAjhtN9xDp4OWgyc3D+DPvS/HPmzml7vgPz6XuOUpzP
5jrUB87dRYKSe2/GPZSXjRlOEbouLIgM57tpOtHwxSDRbb1CIHPBS4ZBChotI8ZzW1ZyAo42nsdt
lo5/Z9SPP6q6LE1qOgbsv75kmGOOx66UcfZjEsxj/NdMGZaIH4CtjRF+i1iPhjtsj6ip2JSYnkwZ
jnvDVFHwU0HRxN2sET31eV0XZl+xruYTBSIB1KtkX2vpYE9706d6DrxVNjeY54068A0djxpfQxYw
AZi2i20HWykawD2Z+fAfu1U8fq6tLhMp/nMTl3JIBuqoDik8xpPxMaU+meuJhI9lS+zAXnV5t9WM
QI8/1pPZW7/xQx0BI0zoNuzsw4DlvXY2ubNciSNRFSD9xoh6AkezGxI76TCTOVtqpTjbhPwDaIAy
nn4Epof+6zBkaTROWz8WxdgzomDbnuOgtSt8a023LL2dO1LwmB6axp187CPhD2jVDmUfubb90GGn
HN5QHxmF54v1wM9xWTaC+BPiceE9ZLrb9c5jWuUj7A94usVgbA2psb2co3Bmv8CLsbFFy5K4Lx78
UFTdy2jitvgtDfRZSqyNGgpxyFBVAgf3zObkcuZNMcH0Gz00zYhMXIcJcb6pR5iPNmypZJ6/ZK6f
Z+PWBnwIbQcP8bqj1tvBtewPiJN2EDibD035MIsZz9NtiTIE51JjzsUfnwvKnNAdSueEbmNkQy4T
Gz7lXYKtu9Vv6sobjVfbEnpyGhu40JIpqPUU9nEDE7piHzYdJ6yd0eqZDn0mbOcYzCmyadzOKmr0
Gn9P6JyteiO4a/Pk3gvk6IX7UZ9xN+DHlJljfr28UJeizvnvb45hXpJGutEM8lS2ORyaosXk0yqM
5kudRs3ddW2c49CbNgYLqKrT9PLU+17k/jYty47ODt4z1s5jEmBOfd3uquLaJ72DReFYKQQHQ7Nu
cFo0UjgKkHoOGdeQKynMhQ1WKBtsMpZZj/sZzktB6pNmdJzfI/zgFxu1wg0ERY9hxF53hTO9lF1S
b9byRO+KugzFk+c62tE1Zn3LCUJs3XCW34ClANMgf5cVuxqCabJtC70kuVpkT9yflF+7xq7Slc1+
qePKLtxriQMEszJPU17p3yMThzQxojws8N85TUVvHGXJar88ad7fpEyV7d6x+sFp2tNrkOpwgw3y
0AkRIrD/u/z89ye+qcLdU+RDZ2PS/CMLM3rWyNVqhzrAgmeLj6SoVkr0llpRsj3wojIzTu3uZGcc
+HfQlvSfk9b14T6qjXlttz3vqf+/15oqwZ0Y0UsfyPAJF1HL3Q5T3uM1N8mX0S2NZBM74XWXl6an
hAsns8fAGY3xVYya1W0SG6PE3fm7+rpbccxf/o0VmA6btWFr86lwIAXucmj0zS0vJLRXTiZLb0Q5
gZPHBnEI2fCUjzaW0WAIANmmLNrf4/mcdXlyLU1eJUR4aHBsiQP5yU/LYcS6re75CEnaNRnc0vOV
Y3eMd1+Te715qurZGXYxM6C97WBwrqlMlkZJWerkGqRmylycrNQNvjQxAWjTAD96MbvA+H55kN4/
bZvqdZaTGWXa6cl0Sj07+o99uyc35vTVfZlXPvzG2nsddRP7bbMyVnaihWAKIuXf6XWmQcNLc+JT
FEl7/EFJ99QGG6ShAx7ZI/b0dYBnMoW6B3PoSdBu4ljG3cvkiBgiEMd9K93iQuvLz7zh+uXyQCy8
TfVODMjmmFt9oZ9wGY2edUHmbesZmB2uTPmF8KAWBNh4vJd8YE4nH9n2x6Cv4JQFU0fVSYa/yRNC
LjJI13VFiQ/kUbRomOLsVJFYNbdAKlOTdMgk3f3lBhYmJj5a/5wlmtyvozlprJOMJRa9ehCRNchF
3OV7K7St9PZyM0uvRIkSWS/GtJmlOHVx1zzXYWh/wyr4ugSbqcJPMHoBzgdv8WOBv2d/zlx47Xg7
e2Y3fIBG6oRyd7kbf0v43tkZVASKaGH9TwgET7M/Vb63r4ckhAJZnb+o/0CXONNZU9NKsbsvzYr7
wDuEWGMU3/RToFEmZ8edRcbE1Jt4zVhCX3qFSmwhrotiiqMYs2BKeZMHMOrkwcdYJoAZ+0aznT16
jtqBzxtBEToEDTdL0LD1eMBhHjJp2T9VQ5FiaxD1CSfljdUlIE5RkY2JjS0gpYrF2oQ2FmaCVEJ5
V+h+GaaV+SW34L6KEykP8O97MiyyNk9lCgO6PVbtVJlHnHuKHs92fK7x8HGMvP1GAgHs+xZMH98v
uCuPk5NSNTPJuHygaD/Ky8/YsIoQt2a/s7TpFqGuMx2lG2R1vvVsZx4esQy0umBDXY89vJKyM5qd
D2B1whem6QaN+pjLk2XhvahUGeSdbi/HonptzMIM0I4G5aup2fIXRK9yZWNcakOJv15sl41rN8GH
shxjeH2lbtbmDwlUfqZYctSNlVPzwltTKTPD7GT4983R4ygni08mOQXGreyCMFlZWQsx1Tn//c03
jQ4jMjO6zv8EeLlvDl4wCengUF9hT7vr8rEN72Fdclm1Uvi21N55QN+0Z3SaX1TkWz/0Bq4X8d6o
Bzk4W2YJct9tIOup/m6E+Jqs1Zsu7M4qU6XyA3zni7n+kLphmP4nQEoKfRfPpl0/wfiqUgkFPSEh
sPXnyIg/pI1XaVfdDUg1yI8VZIimi5OjJlzxOOQeaq5erl37vT+U8mx1+nYo08mJC/NcRpO78yd8
sT0CMNcc/mQ+CctcmR9/NTj/H3mlGuPjRBciH8bh4LnR7Jy6HJrkcBMk4ZR/8AtBEgNfcvJInwNq
hBp7lwkt6w9YgKH621RTiIMQ9lOW8QFtd5se4rqX9i+QbyFWz1T3O9rNQEDoPukan18/tKoU2jOV
DnZtb0J7nARoahTsr30QjdZTGWN/PGxcQG/ZA3ee80dDwNh90W3C/UoJwPtLTqoTxsOL0iO3lB4x
SMPYoUOeia+Ivr8mOElHeWkOBc2SrREretEFz/xsN7pzB02Xj90g+y+XG1nogrpbZhpq0haL40MR
dkl/I6a+Mu9AIU1rCvSF86c889fezr08nsqkj6mm8oZKx5nbiZxMM3ZuZcTGszFmoflHmwecAHZV
Pqf9f9jPif40N56DZTwUVj08xOdUKn4gblsZ3y73+/2ozLnp319FnUNOAOtjrkEad8t9TLgFmu/d
DVPZrby/haFVwWJlhfFN5k7xMYjx4SFLiw4DGtPl37/0cOUrW5MdJh5hlRxFXg8HOxuLrV2E1eny
05dGRwn1jlWnFA+VsKTQZObujTRgc+1hwPqVdRcWTotb8XUtnX/BmyA/64YvM2yaD+jwjfTT1DaD
9tV2yiY+jQh6pmSlnaXxUs40+igbM82D9Ghw2fmhz2bvOzCabC0dsTRgytep2aZgxKswOY6ZBzVU
Wn3/H6Ty8jumMWSiL4/VUh+UldQbRmyVmZ0cvSjM2o3rVjqgWS4jn696vgqNAklV4+ZRlMc2LmBd
pUUin8Fnr7EJF8ZIBb6ZBW5PpT3kx9HnP7e1id3Yrh5gVT3Q8mjtr+uFsjJMzJVia7SLI6VlAnMd
p8uCJ0+66do1vnEe73f2OVtZHUnC+KB5xb3a17QhRv/XivQrID4vDB+4QE6rD5pZVOWwS6s0A0aS
VHgnPvFdHZRPjgmVnSIJa5w/17KO9Bu7nnLrvxqXhva3l8PNrTeBC4LlT4uzVBoeu4Si/C8elOFa
v9UjjG5WsroL80klC1mYufQWVisHr7V02OASUPgtWX03uO5VqDQhzYhR74RFf0zbAF7E6OFMfhMO
2GBdt6pVfJcxe7oel1N5FDMYeyrL+qw6tjg7re3wS3P2PHRvwtOo6d2kz1lzxCup6Y9hnttWs8PK
h1u4jWCZZGsZi4WXYSu7PR+b8B7sgrS9bcQ/W0ozPk2Yp6x8HCz1Qwl/DQSVFmstLCasCFsiy8Ee
Ph2c5KRLk+z6dStPCYLZ6AEgsKV3qDPLu8EQXL+pJi37et3TlehXh37ng2Z3D4Is8g8bs8Z6O865
vK5YSqqIL8+3NQoJyubo2qK4K7Gc6LbW5EXXEQWlir4yTTJRXua7By4L43v8ocPvDjY3r1eNjjy/
+DcTtQ/jKqZy2ebU3AQjl4OUvW3sqG773XUNKCtBo4CZO3ONtTxVc7PVx6F8FTo8m5XnL8xQFeLm
Z7YuRyc/G2Lk+k8MGPovEyH0Nzfmzp/LXVhqQlkEEXAWN09NeCZVWTxHfJJ80UUXPelWu8blXFjF
UlkCsW3KMR7C6Wimpaj4TqybfGt4Xv/xcheWnq8sghjXlYZCn/lYG9yM8skxtUfcP4JyJaAuDJEK
vAoMq+TKtXEOeYKvwYNDXjbMd5r02/4uL6IR862rOqJirzh8x7PexeMRW5b8CS5AFSBTDfy1jiwM
lKWcAjyBjq1tu/E4ps706PiZ86SFjnddoa60lCNACLERD5d8PA4iH6OtlcwwvT3qG65LB6jIK7Mp
WinqyDq2iW58jAIRVqgxsysLjaV1HrY34SLyADbNnmcePTsX5daMwhCPyyww1wAD53F+54xkKdsZ
VqD4igxN9nEY+7x+rJNUasVNbU9jTi5W9kn1UdRIS4fbBEEURT+Xp9VSs8oShz2iW6VHjSBGh93e
zrGZ0MPG2OJ1OG3T2KyfU5FmN5cbW1osymKXMw44VdxYR70li7KRuMT+8SMnPeVWuWYivdSGsuA5
aeDLmccS+06uO/Hc00S0NZq4HV8weRivsiU2MHJW5kM7ddVkhfOx0VIz2mVmpHm3mibz64C0UoVZ
CSMvBS584hi2Q0L5zVjBhIjSPk13l1/GwoJXRVA+vIlYiNY8JmbNdxgUlYxm8Cks7q5rQFnyJllq
7ilicSwAEJYb0Wb6S+205hrC5P3so1SVSl4blU6bCOPkNSPlkpi9WRSF3XhRH5j1xsZvSvO3fPaH
ZXF3vsAPnyZXi1dhkAsTTZUouRk1QAVOmsfGLLU/oRvp0cYdQuvRNFvNWVmeS40oUcF2oohsv24f
UxkUT6ZTg64SuVnetCCzfl1+T0ttKCEga0dNum1TPOEt6difzYxsoLt1mywsDtMQOumVkmBTWf6Y
Bw+t5cz2kfsOHPe8wM60XeTD973ckaUZrSx93XF8o2g18zSPaVU8hRPXB8fS4ANxJX4tUDDwPvh3
1ddT5uJxmHpHGJ5dLbZ4U2Xaa2HZJTcsNZaDOVafdjHe5FhgjQ+u5sFtQ1CPP1a543sIg6/LXV14
Z6oCCaRj2o9CWsfGLsOAOh/ha7cmBbbujYjMJLluCavwqKTAxSWmivJIedRZe2dX9if4afmXy71Y
eGGGEiGo6oqTEGfb4zCbg4PFR1bUOzxRiz+Xn780Sue/v9m0iTqG1+rsBXrsN3uwofBJstTkGrWZ
0jWqwVInzn9/00hXUsLaQRc+zrNs02MxdvFXys2T8HS5E0vPV0JAmHRuZVc1J5tmjD8X+L3izZ3r
7pUpAUNZ/n7Gh09WIPgE1oHReF543bSH+hDYu+s6oCz7Yeyora2Ecwq0QgCZjhGO7MOucVaW/dJb
VpZ9OQ52Q5Wud4KNXDwblgjFVjc0N96KADzHSiReOCip0iC8Hd1qMHSP8vLcxrzePJsJJ9Sz7vAt
kxR+5uY+1Qr/51WDphKhjFCYIUZfgBdrcKTQ+8NEP4wN11L7yw0sjJqqFMIYM/CxGXaPGiUthzLr
9P+alsod/O9Iq6wM2nkhv3OoVVVCeSM7DSiydzIx2saGjcwlYpOGM2UtbsWcTNfdK/0tI3izBmts
UGezGNxTj0+F2PgFxqC3wpuiNU3G0ttXFnmg+ag+nCk8zRhZWy+x5WMgua0gNQ9f4WUGtbn3cClp
MHEpkQxemYT/a5X0pl9cupScL8PkvshCrqUTIEWPPeqDNRTxQmz5ewX15vluovXcEhbxfT4XQXvb
OLPsv3Py5PLv8ixbmgDK2u/1xowwEOq+wqMqd0NuPCdx7Pye/dg8hEGRr63OpdmsxADTJhOlU31z
BPeDXmn0p/FW92YHdwLhGM9XdUaVfvhomORcetH94Ouo7HZpYNXI0jn/czU89bJAtR8Cyvp2ubmF
l6OKPaD013NTFigiitm5F3E5N9i1ov1eWZwLY6ZKPLJsymwNJ/FjgRtovU0szf0RtlMUb7vUwiP5
ci8WZoCq8Qjy2sO3YUjuHRNr1y4ZrPjD4I6iPkZDitYOldeVO7E4d/TNbMb7FgJWp8f3cc7itEBg
32tGVF+XThVKCLAyMqdi0pJ7v0MEuOncMSUPYMfT2ka8NFLKRu9WncRl2rY+RdlUym01FjbEaAk5
y/C49t30Q56vVcEvtWX8O1RnNF8Wc01yyorR+eynmGDdFZhbts++tGrqgTWsIru1L7Wl1pQoYCQI
HvXZlJ+qwQxfgsGO7qRptYcIqd0Ot0rvqkpqKZQokHhc63LHJ38PNffIX4rY9AsTfYxb21+tPrHa
NYDI+0vHUgvPUa60iTsPApktGK1NYkRygmfrZP3WsZpV5fP5s+L/t09LrT8fKlgMfjE5v7l5926z
ufT3MU7qFt64VvsHO1QHT22z/dYWs7kvxqY9XF6zS90774JvFlLf65hAtF3yaDPX+2d3ooLtW4Gj
b38/49G0liH/myx5r3/n+fKmnbQZRrKlQfxiRJRU6Ju2F9J7yjTpTU9873f+L8g4eXQXexjY76iw
1F2Dqz6ccncRmd107zeBre+rejTEFlNWZIweESC4tb1aUhI+VIlt38pGp2Bwk2N0Lm5CWbqY/2aj
Pu0t0etcCGM8HYLwNZqwHo4FbrVnizlulu4iH03oIdL4cbvC7gW2nvjFBvsBx7vps5VhZIz5Wal1
+EwXfR5t8Nvqo4fKmZwo3nOYMsDehmFU7LvM9tJuhytu1P257h0pwU4kw1jiJdo85kWmwRymSGmI
xq2oSjt6bvRkNFbSA+8vXqp//n1Jo9MnQdY3810GZx7HVx170adw7IENYgU/W5a1QbGLAHZlw3h/
27NUohTyyhEqS5zelyj7nlNe15d2ypP/Lg/b0tOVwFfWVV/4QNrvMUTnNt1z0PRu87ozr6rBszwl
1AHkzsDBJ9Efv+ES4NC6MilvOrDPza+xo9zqmYItp3+9rjNKvJuj0bbtwU/vmzzJfpXpODvbqWrK
n5cfv5DusNTqe2sIoykTQ3EfTkbDWaoLEqTdGwxX+PjJZt10bh3v7GUYeIBjgjnV8h95blr6U4n7
5ko56MIbU8vxg3w0i1irq/ukwgx53zSRE9zLQKvXvk/fzyNiafvvBLfdFkOu2q0efc00+PTtOd49
R2Y3Wc0m1JymtW88TWvNU+LkSdHepcLu1oTYS51TImAb881q5SayomoKvA9aF8/cu0DAX7s2Wuqc
EiaS6X+cXVlznDza/UVUIZAQ3AK92O0lduIkzg2V2Ak7CC2A9Ou/4/cqw5d2V/lmqiY1YxokPXqW
s9S2nWqoxIcMrPvQFqe1Kds5mwUr0kV3uLwi3n6RLqk/uF5vr/pXUA80DJ0w8uRHCo2wX8Ey19FO
kjnWH+pJ0S00E1cvWKYzK68R8NmSD8BVYxI2LfCIfH/bn1uTTYiALU8/BJWeTlMxr/E9ix1f72tY
SgwXrtdzD9jECE5jOKYQJk+GAY1epQFmS3dx4TXBz/ff4AyEkG4hhF5PXIKhRXuNAQ5cwuN1Nhno
I1NyBUNA9+hVyXqEcYiCJXcQtrsimcouJdIU98nY+1MGuS0YT7//Y87swC1wkJnIos9A22vIGy5f
VT/+nlZPlWnbafWrcPwl6Kz6VIF68LHPu4URqhJ9xUIVwbEsxwYoU1pMYz6izb1//4XOLN8WNy4H
KJnDpludYPEtxVe0nYf2RAq1VNn7D/h3s4FucV90AikbulXrEU5mXdDsC0rir1D+CNGC5dLUYD8h
4dQ1BC/g03xhmc691SYSEbr4C++tPiWBw7RmnKNlHwawBvjg398EIhUjF59hy37stJVQbmwl+ueN
qqoLYeftd/4jl9xCi/2+9mBaMutTRCHYmQ4ymg6BYPRzo+S65yGw6O+vzrkPtSnT5tY4eCBiEeCw
Q0KVTU1rogE6RJU0nz72iOB/Q6hukJdaRM4TRACD3CDRzEflf6hXRvk2+kAkBogysZymssDIakma
5QUWbfGFBOjc59nkJKsXVgZNkPlElm5gKej0SxbPZL4UTs7URFvMZdf4cBaDstjvqdX9g3PWTx4C
gGvGjBic8Z9t3yXeDe70tb/HWLCndyvKmeX7+yvztlv/scuiTa7ACri2YScX1z648PIZZnldBS0B
1yT+0bNIgn9/7Dmb09iwoHBChuQEp8bwcWyc/+TzTj+CahV8ff8RZxZqCwWsuwEgD9fLU4JhvPgV
u1L1N5BESJb8/Qec+1ZvD/4rERhZYUAM7ddTCPNryIRC5PRYNSEhGY3a5kI28N+Y4l8rsjmO6MiB
KKa0OxWWtKNKWT+hbkinOWzcsxoqP3iqtGD6to6jafo2CzHQBch4VMvToWe+iE6JGsDpzCqlyfqE
IEg6qCpA4GGKUvTgOvrNW5BrhMc5MkoMe8zEAs2ythyXkeUDn2sfSmmg4LMr6DaW88dojHSLf1uJ
L6pa++ok2i5CF6iCDoO9dX4Ulbu5I8F8YZZ4ZiNskXB2qP12mjtE/rKQfVp6bQA/Yogwvb6/D879
/c0+oNwTsMhpyYnJ0X5fHeurtBrWS85Y56qUaBMtQVcUYqzx+4O4c3/KSpBx3THSWHMNJ065pAQq
gQxe4lDwuCoDUPP2vYSZRJ9Rkwxwz/rQa24dsoFeg+dPHU6nfoKsOoAHbTLlve4/KJ9OtwbZMYjO
pvJneyK9RuAey8m8gIKaQArWC+THZLXpFtVJOW9dtM4OqyVnkbJumb8PBYP5dYu85GOtWrpFUndy
qGFnLkCAU2qukcQXTqP9M4Iq9qHV2CKpI+jHchhbTqcCPdviGDUTcz+kqs0lwZJzu3oTd0owsLsY
unqnwsWlvurHeRGnVRZ+dOENzoTPLam04oWvJkgdniZOki8RmsJjqp1nHhYZ1hfugDNJ0xZ9CfXm
IoZ1R/VrAMm4zttl0vS+nULBDo1pRkiPAo58qZA/90KbzGCEkKZBi8KeYI32RoGFMa9I9dL1j+g8
t5eUds+syxaQqcgkqFPDeLPEZUUOuJPxMgkl7dOHNtYWhxmBYlewcvZPQzKhjpZJG730ASb/F5b9
zJJscZjQfIv6npfz/Tqaijx3XVN3+Yp/iCF/VdP+s4Fhk77QQDqTTG1RmV3brXVRB8HB43Aixww7
qJ5aL5E3PX8zUCKg6T26vurubRVTxJ0q2r//Fc/shS1cMzZzKyEDuJ5cxQlEciD0k7a1mQ/1TLtL
o6dzD9lcPBKmkzSOoM3LQ8//CilG1mdRQNQ1kG7tBwPNFrdZaFVx1E705KDAU2cGFqJJrmAo+sF2
BN1cbwurQHVwJTvNgnTg9HWRbTKv78l0eH8tzpSbdFsQLCywU1Vjff153IWqMWEGq8lkF0AfNi2L
QD84OQav7z/t3KJsosACAehW1T4BuaUNfwMVXI5pZAR/LMwaLx+r0bbozJ6IWkO8a7ohSyg/R1Mr
GQQrueEXDumZl9iCM+Fmrts+8dSN6OOuS/9TVxPCK39CHUzv3v9Q/w5k4ZbNGqzINkeYKz36yRz/
CPza/vTD0ftQIRPyza6CDiZE7pLRPRqMMa+7ruU65ZyMV5D0MpcaGf+OZeG21IQ9cEGVrvzHnk70
oRjG8XNUWbGriKn2VtnoQr387xZTyDd7CoWMgsm386F+F9Z2eKEu5t3nGOru7LmOtdV3QT/HXZJB
O5FGPygVNryQPJ/htgFo8L9VDtFw7kMNOt8C2Uq6795swu5BzH2IszrAZGX5ASlApVlqqomzLivm
uI/hgTg3MeSe8T8GbTedmsQykWG0N/D9FNZtoVPTd164B1qqXkxGOujrQIaj11HzqxlGG7tdXdYY
qn5LugjdiPz9TffvjR1uSSUolAa/kJ73CDRN8H1g0Ju8CkOMmu4jt44XuFVndva2vwUHPRlFboJ7
NzpB7XiN6ULtfYnpyLoLq3Jm423LdHhBznwauvabwKDg12Q69gDJPCXRDPSSOEMLweMfO6ZbbqP/
RmmftQsfgdOO4bBeFewPq0JqPnRThtsyHbZucul0NXy2vimeYte0fyIpl88VaJGXkAdnVj16W6i/
KvW+gIJWVa70UdQ1lK4wfpsex3INHkgLd4QP7awtXQ9tEjZCBlZ89pPJkXw2chxS0VV0Abh0nj/m
Bxpui0FrBK7jagwfB9O7K1gSqm+wK0mOJBZkJxbTfKjJHG6rPSo5cwpy4Z8b6qEHq4KiEulcRN2F
Ntp/KPb/39cIt9Ue6CVqEAHtvwVBOxUn9OpGaF8t6KJUU0ZgfVTmUGLpRZv3Nvb9U7l6kUgxyBpI
nUN9kNIDxPcoaSCLAf5tmGlvjavnZFFVG2WzhArJs2sU6MsZkrHSfKnNm1/gvoDZN39dQoBzWF75
vgkoVJSTSptUvjlsy9TMUJBn6TrMSfi7sCg+7zgQPexOBLMuXNbQBSLZmZWhP8f54KOZXf0QaxFI
kc01Zh46xZ9l07SPvKiAOPP7G+zMmd+mlKH0wY+yhXweoIQD+dIo4CW0pd9EWuGhImDXIPbEosn1
6/3n/TttCreFMuYkUWxkFT76ZNHPyzTZ3HZVcdPES3Qft2O5K/r+kp7kmZC5rZeNDf2ghhjEY1Uv
66NKVj/OehGVl4jHZz7etlxuFikrXbXJI3RG3Zp6sU8+BYpC4seOwbKvVDK8vv/Zzr3J2y/4K9ZE
kR1Jktj2eRlJrfNlghHPH1b7vvvgA96C3F8PmFQRmalxxWO4AnaWTj7svVOwc+yP91/gTL8pZG9v
9tcDYLuegFC4sKekHhmPDyj5cR2ngvd1uG+g9WmqY0Jo20GqvF3Rv32gtsMxOaymNoWfBd4ULN6F
/ue5X7MlpmEa1ayjpeUz9OG8uE25S5rhCaI7lH91YCfa67kLRdw8BGW/CDRZ4gVcY6G15jcAnHEi
Ht//LucWdlNG2CEcVxg38cdOVUAqcoSCOXXzfInycG6LbpK8JC45bCuS6EkW6Cb62aBbMV5L3sFe
Moe5HLRbSZC0lxzNzxzvbR/BxCpYO5i8PMoKNkRjNUBXTMowvh8gUXCLjqyn0tAK+rGcaNtWsIA4
NOvM2SOl8IjdxwSKR5CoBg3zQslyZnm2fQXilf6I0po9woSnE/ka+zDP4L1UXz60/NtWAlS0u4bb
hT3Ktqav4QjgS0bKxcwXwvu/WxXhts6GA4sfMJhPfR8iqJ9l3SznVWa1wszlkSaQcyFX1O9HR3No
Idn4M+486uRxiZ0uH95/xbNnLfjfk195PWMt9D5+wipFv7iEycNQebRDvR97P3yvGv4klavQKi2J
PaGRXrJU6eSiVN+5NdwcsUiDANYqT0LorRqi8Tvzoqo9cpOYS85GZzJBujlkqoHfgu79/pdN2hY9
X+B4lP3VjhAB/KRYGw0Xtvu5T7mt0FUp+VRKAb7BUrOfEo40sKwwXzTmqobKazN5D5i9lHk0zY+y
8D6/v4JnXm9bt3sh+PdThB2RAttEZxjrVM1wj2RnAQViCJXbv/+cM8Fjy60MVDf1UA6mvwC98ds7
qHBhW2TYvbpo8sKVctJp3a8qbvIe8yh3ScvxzAbZesthjBM1SwE7jZQAlzWcojbok6+W+KF8/tib
bW5XthRlspJRvCxrW0ffglnS5hqmSB6GHXHbldDd96tahNcdb+GS9LHiYcu19Hs3BnD7WV4S3yXj
rXW1W363tqxzCK1CcvVCjDxzxWwN4cpoSWD87NsXoNTndtcKXJW/DQTK/CT1PagznoAnRjWfv/8t
zz1uE04gJ+sgJGOjl5JNfXNAf7L0SOr3tOT3EcZa/KaD5r17+djTNsEDjgKVIqvTL5A79Kcv9exa
WuZegI7JGwRpBTgD/NUEckwXIva5Q7CJJVVne7SwpXxVPKRelVV93b+ZDCzoOTc7gFeXwGJ03rft
z6AgHr3UkT3z3C1JM4HUAGG1TV6GsGjn6TAMQN8+aihkxeuxbwdTJtlc4u3fprzrGhYfe98tJ7PQ
1lXOSVjEAA6QqL0cxhCGQLBaI2w3E+wizJ3bSbevq49/O7y/rOfe9u3f/8pG16gGNM3I8lXAknH1
cugq1PyOejWBHMsSxm9Ok/jgqt/D5o81l6adZyLplroZQHI+8msXvjQdtIGvZkDsyxYtfOXmfPUg
n3yJNHzuQZuAY2kIBVMfQxZgxqBpSaEvQ/eyhmkCMD7MXmqCn2kh/ift+vdnlAX88FzdvbpIBTBf
0v3AIVseJOuEdLn0Q8zJbqaibrvbMOAULi9vzo3We3p/Fc+EgiD831Xs9FwsuHfl7zbxouQzdIFM
HaWxHzP/CbrdMwrYpk+a+MJWPXNPbDmfXMVC83itX5u11ENK+QrjGPDm4WP+/vucW7VNsImr3oPf
pnIvvLay3MM3ONCpYpUO9q2OvfrCe5z7bJsQ06q+WwkAHy8wyKtH+EUQysarEtln9L3toTh/qLkG
ierC4858ti0HFBVWCcDI0P52NdxTbhNWEQhKDLyj4hLj78yH2/I+k0Z6Q9CU3e+ohND4t3bxXJW2
SWXMbSQmXezeX58zUWPL/mwbNc2zaLrXPgmH2AdhLoa2aeb7EGxYcjvE3Q86dj6ULSS8Ti55y557
6tsy/nXI/I72GP7w+bWZJUjxaTTgVk9OM7Fe4+1r6BfSCR5DSpfeHjKNhFwYdpxbt7eP/ddz5UIk
JhFR9xuF8rI8yDEaFea3or8U+s+ls1sfuXm18GJRU/ESJ4OsusNYFDVcWwnGDW0OkAlV7LaMypnD
/62BAda3iTtf36DXznyW08or+Hzh6J172U0oKW0wJEWt2te3TLD/RP0WiN60aCJdfnp/85x7QvC/
n9Mj0rMBADSvXHBrDtXiBwsqsrCTpX/hpJ2T1P5PrPyvJYOadsPHBWqrKa9a33Nv3IMp8m91Zcv2
+9oHAWO3dRImzXoHT0pceRC/5M015SYy3k5OcFuyewhiNVqCkfOWbeyqFfVvlc4d3CS/wiSqpzpd
4GzHyxxNSQO4l4i0IjsZl+VgUieQqqxZtVjSQaZ+1KaJ8gRWb9NhTBAxL/ST/rsy/9Hp/W9P/fWq
BJiUibUKKrVtSbv2xXIHZ8HTzJRI7gnY36G3C3UMCOV1wKE1cBWKMvI0nNYjPs45LzEmLNN+HUZ2
P0LQpZE3EH4DqOvYoYnrmj8NGrGzzl1bt4NKkZR57nEZtRSQtPNHKfkB81G3PkRdPJjxkyiTcrWH
xHhlZzLZ4r9/a4VfTNF3xhRn04UYdCZ4b+m0C/UYFnEQsNAqSpSdMDfE7Q5xAwuDYLGjk0hakjVV
PDpxeH/nnrnlt5RaBXEbXYUGuwrOc4PfHeikFw4R9RWy2f0OOjhImgxjNroDNV7p+25tguSS1tJ/
QfwfK71l3MLie0DGqewtiGWm/q70m6vks/Ohoyc/e0Hf0v3EMFTgDxNtoiSoU1WPYjpwaGdy+D8F
80DX2wVd+aK6hrsipM0y2NCtqs5XVhURn9OeA+Zoss7zJR9vYBfAZPuJe3Zp+ku84XMjzy2ldzY0
Gd++W5nGQKMvy9cahUVV5LELbf3cU0gXxCl8cif8LngZ9527G60P+7ArUKjlUO7VOLhhOIplVrV7
DDFKJ/VNyUXiq1zBYKOujlJBL+gXHDgCSvKBMgiH3sFhiwKikoIrWK7DVwX3TTZf2IwBPRdytvRh
9KVHD8HbiLSEi2UA1VIisgYTpC5YPoeQ1RN4LeuLqeV5gFFIHYi0cQ5DlAMlA1DGB2guz6OfCrbQ
9cBrNksvp4ngTDQp5HSYbXawrgkXcjXD6nJeshpYSCrz2TdkJuk4NmU1ZkU9ym4HF/J6OXVJ2AMT
V08xW49NVcK+KlM0QfqdYcZhrNzbRa/mF42Jm+AfWoxF7afcxKyQqQYk1qDf3NlY8QztU0LJVadZ
4oMt6b0N4k3dGvVAoEHJyXUlSTWH6dIzzZYMixDrKtUDks/D3DNVPFMeBSXNloQswfOK0g6erIyZ
udiVsBtbbQ6AJfpRom9j8MkjN3YSZxu2on19DAfsjT5V0GWz0EpIfLvCJc9bm7g5lovrysyPwyb5
s1Zq8d0+XCVv9z1fGrkbPSCuRab6KOT9LsROtzCVMjUr4E8OBdlG7Rn4Luv9VBEAPm/7WM7+dKtX
sDftdcS6kcLAfoRh0ykI42H8Ma/wZbuHWDhAgWkP61E409GgNJ86v4mH69BbeYybYYTBJ7kKwO/0
HtZohnBVjgcMhKSW8LmzD93itCBXmDLY+MX6BWJLVs+eLr9SNInhz+J1Myiio8I1EkKUoi7tt6Cv
IEicjwCOi89Qw4/Lq5BxABWOqoGZeJGurrIM3q+6WX4WFu6RTRqOEa4bfF0IxtOsXUlc3XplgJEt
HOgibj/B2K8FDbPs4Y9DsgVtGH4Diz3TnUwCEORXGKL3dZexztf1kVZ+UxLovBeW0VSvg4nBjR0m
/tRFmPzejEobEe2hMEymnUaNN/ZZCCjVmi86IWWb4VJW+DsjgftMkc+2AOURtnvtorMxaUXkpUkX
wjHPTR1yD7RjFxPMVzDPax1c9KpgaFL4j/nxrh2pCX5R1RXd0eOiLn808LVNvhRT8+blRFtot90D
jw11cy8JgU5Jo2aMAUWI1dg+0j7p5/uCYGUfYyZW/hNBYQHRtwTqu3iZwXcr5N7pGb42wBkChBwF
qaG4UNs01FXMHtbJ1r494I6sKZr7q5VDc1C9QrMfd5GKXHzV+Cbh9JQUldf8NL21w3pck7Htpyu4
aiR+PmO63FGY6jIP5KpKgkxROqZK9dLXbALAMa6met4j8YAnDbSVO+elFQYxTqS9gdwftCqEEjE8
hQOvrm9XHQg/2YVEAn+R9YQLP8on42K0ReFY0sl9B52+5mEB48EP8y6cvRiIdJAUiUxnDS2lrwl4
6BBnj3oce71nQMOjId29wSIBd7c9EhtI5KOJnQIZA8p0joozFnsbIKsYsoUX9bJHuIBZcYZZllq9
NHLtYNHcQ8jiO7U08CJI68Ul7lZ3oz/eqTYYsEvjpFjkl5Z2tAATGpVZ+Yn2KzQMRY2Rk8z9htI6
TiMLg+I70ZQY06U9jCmDBrKrPrVPnipmzJWLUhl7EGsZtp+11GimQPmANVXWetYMT9QCb7OPwnUx
u8YgegbZ7Jm61BlfwTL8Qqzq0NAaoG2i00bjEIt9YKCg8MqrpS0r/ICQGwRH8WYXMWV9JNbwT6l9
M81Z2U0BT7VGO8zAo2VhMDMWGFWrXAQVBTwRUxoY416X+Exx5kgMJ01twSl4jlgJem86hIuZpqwJ
1859An1L8CizsL9Fdh/whsjrtqBwVE/7MsAUKyNwsfCPYJ16sHStAjrdM3DZO3iCd0E5vIoVHcFD
AhE4IAunSJhGpoUP/tQjTmghXTpUNtIY0y/gGX/DkL7jdwtsN8VVA0rKDN9kTpj/XWG8Wj8ETe9x
ho7+QIe8HLgnH5Ia2lWgjI8Gm8zWTGC7Oju1L52A2/0TIMDtWMCEEbKJrxFUFcHxHuMpGH42ANNX
0x7xFQTSqBPhcAQuMSC5X3c9f5pkweye+VAt2EtdjQOm8QV6GugN11LWyQ6db10dcdERetfykdfx
wQv9Iv7h0CrsYccKOX3vpw4gO+YfomWMm+GtiuJVkXIa+n6FpccFuk/gb0BelIsV+BHljOlFioAF
wboCXBDj4NeBkd2xj2cQpE9MV1F720KaNfw2W4Yx0g5WkFgqGHnTqQVCcCZLKdOQo7g/RZ4M7UkY
5NDfsKhm/D0Cgod7Obb9dBsKsdTw6oT70FfhVXNhdyNsJZcrN0aJ6HLQDFp9eCPoEz/1uYebDZ5J
JfteR6JcbmaMs+hD04w0+Yw0NxRdGsoiqDC+pVEI1CWiOmBF6TpP8zKlIjRtdfLGkQ1Hf8Rh+oye
dG2ftFatAn0dwMZW5oAhoMeZskhXTZPV6F6zIGdBLCGw0i8QZt6R+M1HBPu74V2ZenPgOBCroMpc
OdN74Y5D9FM9leXagNC2gEf55lvKNC2fcIcG8g7TJgSeFIsLnst1MTi2kD0toiA6TGCUsWs3jqPH
c7hgdQ9O+HitARhzlQaVmZGIFPC8/DrAubVVSAjAs0HjwdmBhTvNeq8WKa4IMGJziKzLiu9HA3Jq
cvLYG5N10J3BZu3bztUcPpacDK91UBj9FTeLrrsdefvrp9GRvvnllU1XNGkT9v3U7Yc20KY+uFb0
OJtBOBKe7Gvnh/zRtTLEp8AMqmv/lCOsKa8tNejCe1AH0PDj65Kg9fO+N23wTLCtsd+pVNKcNJkk
ZL/WDrfzjk+471/X2nkU2L+4IGAOdQljV2SakyTOox7j8d2ALmJyMmqo6ZduYt7023JmmqNuMKWJ
9r32GvqUMGWmw7Im8JwJOsw4bgyWZdhHiNPqeRJsKj/NzgClnfKyseEEZ7OIWoirh9Uob6EeH6sT
TtufRUmPfSoIhNGnvaOsbX4Nitgb8LzscowWScrdqEUZ3KoVekk7wjC/PNVQGBMA7xRhP+rcGqvM
voe9OxEPBU4RNoTBGou7hKphcUddMGWHNIQmJYHbPLdeB+vRAvbJj2/oI4gFoESl6rknZTN9lwbm
IfMurojtihRC+sPYZWHVF+Q1mNeeRDtgzaHjm06DBRQx8xc7lxFEdjy45+7Qbw5H9F2JStBjXwM+
/hYtwlB0aJoWPjknUG7cLLKg9aDZsevpDN/aWyiBdbY8DMlKy9uuqhiSDYE7bHYppMIaNx0IUdUa
HCWRszfdUxPbaMrhXzzCs6MRq2e/thbejD8xrwCFITcwLudLtkgLwNWuV0WDcaIhq79UOGYIz6gu
S8qGRmTUh4AirlP8Z/gbbmC0MddLElN3szqP+18c1RJOPkh8A/XYQEFEL48Nwb1cZQwo0UQdvaog
/tdqdZOBBhiSjW5npnYJyVWh2oSMuzoeAxDsFw4VELdfALpaXxcfjoVjBhrH2unPmA2QUh8p7t2m
yDCYHn33SaM2g4dIrDt4bjwmE4Ss8P+egRuTyN9D4l8brwFMJfXgPKbiIzRZRn8/w4IO27Vu7JrP
CjDVOXOlPxjkanPFaLHr8dbdt8oFMvxB1lHrMKXTOBJYoESBv6QGlruLBTBKS8LTxNXT+jQ2Qx/4
12DoDn291zQawhByK6h/YO0pqll36dJYFpaZMTNNol0cQTdUZJrbmEFoVcwaDss5jfsQunVAX/kx
+J+Lgz5LytSAKVS++P0ww/k5GVRo9z0ge96QugKubOWVQf9jSHkvlh6yEk3YhCrX1taly5Y39GgO
Lax1EIeuQNIWpC3cV0D6QbbWqfIGnURge+/hPm7ks20cnOkQrQGmlnhz+M4BAHCyqF2XY4F2avSj
DMEVuosDeCoy+JP7XZykqH7Bu/uOMtKw6gvCW4Dc0JeGzw8QGYYQTT6OnOruvsa5jVBkdUHn8atR
oXEVwWOO+8w8N8k8F3tPoh/3ddV+Ra8x2E6Wh4h3/rqLpxKZf1pRSjh6SaUTYkL6F1Vre2C4cYof
IiIOvckVKEaI5IAvy4cYPuoYlbnPiTRijvJCsaRrj6MyPYF7OkG2UcNbsfGCX5PuovLFQwYd/cR8
rfX8DGkJdJ6B9MQig0W5ztUn2LpX7AhNzi55QtWMnZI2BVumu0mxiX5BJtMnB7w9QlA2UmxhxOqy
Whl8MJrSW64jryRLbkAeaHItEm3D3wqykkju67aq9D504xR8YqYay/gOLmtY5pOYA6HkI8xSyBik
U9TB2zUr1TwF/S0YVirJI5/EU535RvwHnEzQNhxvHcYj3h9hfGt3zFukn9PIBWpKJRSGnX9Y5mIe
H3pEIoNTLiLIT+RoUMowykRHKVcZejO0Q70JKC1aAKR096FUs/k2Md7i4wOMzJYwM8jG+DdkQS1w
MnhER9m+8IJpuB4DUZubGDRUNP4HN1c3KoghnZ4abAnuHwfMSwnOk+jJkjovDMGiW3gtpteRJau8
FXR940QncMmwE4TiV1387kyyQucBhDtoxwOTBlTrLfox0r5gi4IeA1P6GDdXZIsB+mZ6huT0Lphi
OOFmaFeNsc2Fz3p5zRHCZr0rWx8pLGb91QqFjz4axgq+4xxzwaMgDkjlDJgsJ36VwnK1DwY3zXdo
PSxo/IcqRvaNQgjpURb5kqj1Ri5VY+sMd0fZs/vGD5dh+rIEaEaQzELgc2rvcc+XUPNG9j1Gw84Q
wrh/Dc3YwTN7AjckytI2nqFr56XzaB06R11SzVWSWgb4v8rWqDcW1Sem7mF9AF67CpOd52DR1+Ym
gIcsMmoJzYPwaCRk6ZoM74R+TabgW2JfE6IBlH6CLrcnIGXXdgUNg3sEpbJobpOgWumYlg3qnhMc
zmgA0GG19vBwH7UVJMhd0ENqbfQbdJFrsDa9V9iUxQhkJoDF525u+tB9Gb3CRmgCBAtOacqMT9cu
W+U4J3eCgciIkW4/0eUEXBVfnj1J3FcG3F+/80pcnSN+fhGYA1BRQEBbOFUbdAVUDKQ9+haJ/zwF
oHc8M99Gb3WnVw9L1uooBBmqtNoN0800Fo14RMed6atZ80h+DbgHzcNPChmjfiZNADRh3hWDciKP
OULQbiDAC3WHOtAOrWnjCVYdnYEbp4PFeQR311wKBnhbNhKNMnZBTeOvOXR/3RBeQ7MTCm2z4kHT
ZXUdmeA4mKCgVysESKbrEs6ZAUo2qRvdHrQt+NRdd0DXjNOnyHoz/1w3cW+eJIYpSJ5nw4vpmZlx
pTbF+IhwmjEETXUXtz00UPI4xFHce/7E7K9wmHCVZqMmukTZ2ghD85VCIGrNlUTMQx+v8dcCmSc8
5OY9h0wu+l0i8Kz9HXPsuiBzEoZzMD0JMFtCPg1gTM+PThBTxqlzGCP/qlC/Rxa7kfic5CHxYocC
QxbwSr1iSUmHYjfPSzcOKAZwaDQa8kOBcxtodIv8nY3oEl0VnGuY1AsnoSgGiHfDh/4ICn1YsXRZ
m0o8+5XgiEQ4bZL9WuAB39n/4+w8lixHrjT9Km3cOxuAQ441uQBwVegMkWoDSxHl0A44NJ5+vsvh
zJA5LFbbmNUmK/S9APycX17DVoEL15iSNqe5o0itFOrrZEe6LS+qqfp6/7aUGV09HyPtU2R7topO
yTmJOA940vlB08vxiLdNRvkJZickJ6ayB4XxfS4XJ2YbF49r7w21feqVNw8fC9XIbUh0XdeBTqMt
aN2bLVyWDTmC73jfhFNlM7ORnLvbpiva+XPIfbKfVgo5dBNjnq+dna9DKnGoVJ2bIWVjmdaXSBJO
+QUcdm7IK7Ld0BDxuNTzdBAUk7n3Pnyv1kcnDGyMpVmrGBpZCvqyTwTRhuNnuTb+uMdy0b1+LijQ
qt+HrNmGL+Eqo+oVj6VTkAKmy2GIQ38u99cc/DnC/6qQ2H/MK6GnJu4QK+cpKgu4u7gX3jWStTW0
sF7GyHGr9mYWnNTDYWNOjryjsCmlGo/K47vbJ53v7bWOYl6Va9dvfUfPGemXwnJKeSK1sLTXwzCX
k3ZfTR+hWjyYFRXJd3xBPJCPFo/14M1hzpVVsu+jrG57y8McdOSYs4vfdL1K9SFjlFwT48maIIRI
R80HVSvHHZO2CGzn20bs5hxHfaFKtD4T7l8W86oaJKnMbMp8s7mnaZf3aMs7d76XcxY2X+klAr5i
P3BCedfOfH5+6qmK9E7KndYuuPrGymgiCqwrlgGge4vK6wY786CfKeHqQWs5f+btcL3coofeyor6
xi3sESxKt4XJu4MTcUu9TcPMYpBSCedne7znLAUAfHbYvBIJZ4t7UtZt1Rz20evUvdJTITyYDvat
6Lh7dsubHs5VN50WxagSHBZQQY5Ae897lTD15ZMEcbJRVdyMYzZ1x5JNz3zyVNXVdxn1J1N9kGRX
OTJ1RjtygheuiDb7vhBi0u5JZU1t1sRh5oPTHzc3JM06Zv7dXD9eHClUUpMIm6dTzVpF8e7k19Gp
l03ENZm3E/U5nNdFnT9ukcRpEWtX7VFCPNeVt/ErG6lSt0w6vOwjh+VnTQcVaromb7ftHk23z34h
qrXyHqmOzVo6Q2W0EYTY8dIQ5eVRC/qFIzOo7NjbbOO5hyE0+7jE0ayj9sbdSqD8eLJ0t/20+3yg
LHLPfSxk530HzhqPJst6a0noiaqzNYFp8Rr/CFa5mPGM3o5FLtm6ZuqbU+hLOxTM2va+Glxui2nn
k1wjh2BiWQ2bmyX+sLZ7eTHh3Nv7k8frrdvUjD3GlS+zKcho8OA7OjIuzsW1MgwoYEOUrqpvFYr7
57yXpbeextG3qu4SlbtvmgtRacMonoogsufqueCyM+6tmtdsCi9c/s4KwOr5XjQTzWNvwVwmkmlD
OjresEzt6s4jmGYp3dhguov2hteWtIMxbXphdp3olfwIwXNN+bWTbLPjKOdACms0VkfXsu3O/1zy
jBTAd2OlUXoBpTdztN9ky+6I8WTBr1bhydkcL6jv5h7/TnewiqXJnXghKgQAFqiElMY7lYV7kN9v
w+LmdirmdfRJn3MWa8w+mzbchoL8ubAzeUyqRCbLdPLnHttMkO8MFAcrB+L9rZ79JnPjPFN2/ZPt
mcs4bhk/IhObedBiSfxZlHyPSilFZ1MmtDOlxOMEZJVaKwEzt7Pphkad1Gz84T4w4eRmt5tYjRgO
TnFFNm42b7ScU7BLxqgYEXB2HSiWsFbs/IGrlQ8SrJBgJ1lIaMQW76vN6ZCYvXRrTI5RAMuchuW2
jd6Fsqp6qtGcN1m/MDAiP2wOcHhmnu+qzHbaLZkd+kstfoI9A98YZai1jbMcmI7oYA/H7WtmRs95
llGWlVsM4aLEBRyppD0Ar5Tqw3tKTeaMkN5+jAZibFHZmirp2rZrfsC/TP6n0R2oQj6Wfq/9xxFW
ieddMC7LgEBp8+1xOPb+4C99Wu3AAivQOaDGNde79dpLt9VDYDiDqt7jM3hI2MMD7nLezhh59lB9
8kAtdXfijNhZWQsXx8Kaenheqmc6wukGASSjp/d9FzVl1qlN3zdTvWtntepuqlIM+6ul23GQpzws
y+FOzK5mZ90nglfjBaHMFJ5nSfmDPuyFvRQv0aCn6RtdR6bOWJHbeVAHdxatH9wEYz5k2w+8ypwX
n62pyRfnZsiV7Oz7UdXgWc/NAhm0b1w5hWNVX42VdUY/OcIf5+XeUSiBlqcxYn6tHpGvyAEAfR0N
GF+YQ5ViF95U1oKEssPNbjLkJaMaD962sva7eoCKy55MtgTD9F5SrjbNx1AhlsoObKKNZmeiH5C6
DlV295t0K089a5QdVkqLal6UbzwO7emOjQHkLJnWVuiOp+fiufmLZQCe3DdNHGCtE+l2kx4PS+cg
74zXHl2ROXAM45OKm1mt2Q1lkGZsdpSu1Br3b6Hlaqe9NVA/kYxzeuyUf9cu0C55Kv1ByAfwNpaG
FP5S7utt4efh/nloG1O8KbgCKAaFkjyqzy1njpXfLOOAXe+ZtuGgw6sfGi0HcWi8rG/J8RIeEHo3
93t/Y/c+f+L9FPiFftn7fi0aQPJBynNIfFnjsigov3iSU1+UOraxxTrynDtVzSlp2g181qwF4JKV
2163vPRi750v/jRP9fdg0qg/Y6D2wrwti+RsPeiodIsZq0fkVis6kZE51pmv+bmM2c+zHGli/cpV
uK3Fe1vR/Sw+0nM1LbB5NSRK2HOgwUOuFa2crj+1+yUQ3rCPaTEYa8s+gCEbm+lUeBuX4J6oqRz0
dg4DVE7La2ZhihUXNBw+gnTO4npdMNIwNi9ddEDyqEaRDnXZVgqmtutcCLFAV+QxPZLKed1Wu8ns
62UVTV6oeAjntg74xYxsl+MykZcZPdnK5u6xDkxNqqhxOBY0vtlwfJNP1jzzZo8LKpnhsvrRSlxu
Urk1vOVYabdTsY+wUslVNFyFiYOqvXaIB6pI3XgvvJUujC5VqL7L/k6T7rImhJfkuz7lehN9daRO
E9Fa6ghJudTCSor6wX+i1I4V9XmPOjRJZ8h9x8/eOl3tywdQU7ebn/IpwNV7dMeZltfzyt3WsZPj
SQigVBjdCmnpG7VjVSCLoeknBwhfkIh8LFFxu9PzPAPQBPfBPO9lf5Z+H63tsw0MQ/q5DXa4hD+M
xSm3veYC8EA+5EzQblSxtBO+GJ6D2RlEeaxHYTXbIW8IHAMfW3CzNKllOUTzx0QNWcH7jDZnKHC2
NoGEdQmKHLsnMgfywcGfl339lkHl8bszyjOhLVw4EZbUHgHSZRjnwceiw8xFXXlDfab1QLnENgYJ
qmXEw2cvaGilfAs46oxM8c5UHCzZ4ml5gd72854rU8i9TwaYUhbrwgexbRMQxQAcIG+hkb+RLuaL
/DKzI5HDpdA4KH126H7pqpt86bXbH1nl227/oeyRziuUUrtdPO2TZIKKw8HMZoTt9tsazG70165a
XrwABBcdCHf9/riU9lh9tDao5Pqm496Az82YqkOZ6NyuxHLo57bXy1eUYrlsvzgm3z2VIk7W1Qrg
yp7GI+b6r2X/VCgNbNzE0tlHkvG8xi4ssnRB8JsM4VmBzOskVe6V6uAbz9fiq+oyKMq3blgUxdLl
NPgT4uoa8KLZLoVFMUSWjkvH4ZKaWbXWR2kc+LB0mWFaokccr6QI4RiaWm6+H/aU+biVzqEjTOvc
SWBGaIcDLiXHnQDX5wxrfJXQ+WyM87MOoI+qN5dYBfQVFSipum29MSJJFmFNjoxqk2FItlY2R3DE
Ws6Ws7329hQN/c3sLOBJsfGKKIv3bUa1BHUUcHjdWxD5jnzGvBe6wXmgSPkqGBLWFN1Ea0NS0MdS
bmWlkqAmODtLcM8w88TVWjCdnqChIEwugx9W1INXPgvpKxThuAWpVIOjj22LiqcC/KmW6I4Na6vr
BMSEeiSOxLKV7cHisbvdjBxPEL3uZhNHkCx9w0ksKcMLP3lt6ERUiuV2ZD8w2/RFk9r73AwvFhtW
V3wsV6uMbvNM9hB8hYSNuIfGt4SXaoYplkCmyWg9C2cKO4WoaSDtCnghnPP1OMPgz8/OrFUQxl7Z
IgyKPe5Ph06feqda5IJWhLH1RCiTkFMsSJ2bfwQuY508VIGd95eVOS7vQAtIZjlzPlEIuB8GAvf6
fjjAte1Nl6xAv+GHKjMoLGI15mJtbnu4iBpXnMIoaT0QUuNl80vG2sw4kAykG4r5g5ROF04PXBkz
tSaVA9DdnZddQ7mdczAlh/r3SNgtO5UP+Pw4j8C4FgGY9WAAN1zt269NYSy7TveaN0rfoAdxgzpt
Mx92DjS/kXP4IAbdqQeeBo0tZFKORSPzVEcQae1XNBEEPd5l0pYc4D6qQMJJQewhQJwPXjVX4R2o
UzA/7pRdye0rZMZV2JBTldbbiWGpsdSX4lrMESYzSFT1UiPLCTW/XbeJKfV337ajmMe8s72VaJf6
Gqk/zmcH/QfD/U1ZhuHwzWndUn6fasKZf/YmMPXFX92sqm/FKIxw44JINuUe60q4PJVyq4iqNraB
l4oXi8mZZZgYHVV/DHxipO/g4cRw4a5Uw9e8mL3qo1n7yaf3ivFwLLlFRCHvF9CP7qSdzGKe94ql
d7Hzc1wMh67VZfeQ78YWVWxppK+fXZugG1BHWevyTvdRhqasRvqand1q7LY7ivEo2pj7WrCRFzZp
Yl8qrk9XHIJpsdYoLquic8WJ5Hhe36Xk91mTFpkh1j8B/CAPYizL6X0uVtW/k5rPhXmqXAd2GrVJ
1tRHVFKCWCWbWb58EwUE7hbXne78x96ze7bmcusca0rXwpTNrU0ZW3uzt3Mefra7qHZfhiWE7D0p
8NDdOVR7I+Uza3SxhMh18XgihxuY19/q1a/k81rUu42Hp3ZDGspdsQ5QCEPQfZst12JWzyOVU75D
cwD3ReLujb/GBEKs6olovowdrxe0v6ewQaIM0r7D7HRFsGdLHSAihAxPjWBGO+126xSf9wJE6Qfw
MuhkElVGVCQX4OF2bytYsWg6qLIwzU0YZCY6albi7Q66dYw+MEu4jQ3TaqN+YAfoQvuQi9y1yksH
/5H/tmINrUOUfHuXvyP+3ouThp9r10SwNco5ZnDZvBdMWeVymTxhEQ7Dw7xrb8paVpYTl2rGzYVx
o4+GO3/rIyYScsEUqymrYD0n7lR0WZAS6NHI1K2GcSLPCcXedmHUKdv7oZnX/bWuJzmdBsaedbyg
MRy2G+Aqn+C3MujGYk+iefWjz0Ete/W80jLhjBRiZ3gHThUPX5vjVg3jA9KXrTgIuBom1euwQ7Wr
2urxrgqcHVfBZo+8HV1jxhlpxrxv7g+Vw30HqReGfvV9qfele2J6EVxXS53r6gN9dpm/JsN1iL0l
skIvRL+vS2SX8dS5dftOZvYyf60dhuqUbSwIm6MrI4BvTkHjNEDdTk8HLHUmcMzQ+I2HdtBX+fg2
ygLpiOCZPTZxta/WehxEYQoBERuhlI4lAmhSnUC/AD9iidzMfSS6Z25MWqysleyEk9VVt3NE8Oh5
wNF1Y++6IFY0qErPZ1LMSmE9RaKH5Gx6y/EZMMF+l7eo2t3obQizNssT3ugBnAg2N8pI3y6zafsw
X9VNiLd6CRIXc7uoKYohMoBCRx6VOpm3AJHcReciKkqYZaCdKR5tGgYXfpTw5scW8eP1IAlNEaq0
s5lXLk4G6roe83IdV/oyUHG0c2xo8ojgQQ00+bEdaWdlf98I/njMOckGNpDZC74vuuUwjymUMPMT
yGhv/SQrbuBlohDNZaDW/tI1zoHnyRIdewj4cmZIZnV44yvm4XaTPmNwLHbQkiPLFOCCvKYNItQT
xBl5aR0KseaHeZvslrEzaFzx4OaAZDhmwQvb+0hYOcNn1QDZB8epn7b1k+0D+ARxPvbk4CRtVGvg
79qnhTNG/KGnr6CcYb6yKrhFebZcD9LR8fNuvOgqZFU7CCuc9gtT0KrztKuqevPOWnrO+Oo4kE0H
IeqxDxl86Q555tArNuKXEFHYNIUIXJn3a0TA/WvWkHXyNrLVDpdt5K4fyVHXfXYer0c9VWRmQlB4
VIFVjyptwmxALkvcDjeSvu5gU5xlQVMetqC3209WBEf6kve5ro+RIxQ3zwbAxXzmTQvC5C1EBHCO
FkCpJM87hEKe8m3zEuSl1XP2WnVb9Zc+moz7SXW5Hx5a6hLqC7OqVVzQ/StCKcgmqSx15kHZSCwP
+9AE96bQAqLFmUtHwbNUbf7dllexSdK3gRwOZes507HdnImQrSu12eVJXVUVV2e4Z3DjMWgf7ENM
2abHBtOBgm33qI7UdJSGtqFHZ+ZlvYVxG/pPXjhQZEatTLOdPdSz4kER21WR0jX4ziddZK38dp22
9qeyCoPx1s1QUN/X06jk97oLFoso3nm2XmfR6fy6FXvup2VqF//7mpWaPwq+OPOP7RL6W4D1pQ8h
eix/KFeCgelX9n9z7M3zjtJvo+hpkntefRVZyWMj9pnglYQpqBsUrHPULDK2Cc6Zb0AQvejVy/2g
jGgtrbYmAWvZ9hJ5ge6K12XfiujDspuofN0CWXbisMugDCwy9muzvK8LjTpfolVW00vW0FpwLnD9
em3aU4FOFlIzARzM+B3oFboeE4Jq6b0ttb44hcz7H8VuNozdvl84jYdAsKqQVC3YZz3/KPUqzBPS
jihsE99dFxvmAwU1sf+bEM76UM/lihBCM1wNoJHGVNZH6jom+3HsPefA+uF88hA96De/K1gH0WU5
OiyQzToeHFInwwZAboYHaEg8zvrPVYBfTMW6plX9Xc9Nu//w88CHn9w2+O21bYSF4xTkPG3RCa/f
uilbUl2M08kau/GlRCLvfDZiW8fHafGfrIVI5hvRwNS0ccHT//262izHXZrNTn3IoqhJ2FrnxU8X
p4SS8rKc87rsXG0zXQSDh1AqotSABGjWjp+93sOoirMaqSvLkM/C7EIk7lt24SGvW++whsRH3XSj
9IaXlir17SzAtXcqMHcFogyZGPqP0ZXE+RIsNqh2iojCUZpqXFuuYzLxkrRPRuYknScb896uYhSG
qG6QRPbNJ8VD9mM3hfK7yRsvv59BIhdzVvNo7Q9DPQHSpgx7YnBSik3K/NUUW0HkQck9ncGCyD5c
n4y1Ar0erZll2rstJwNIko6eCppnt2Vom2IYHuwB6bgXeCSShc7FwiRI0/flhx4gSSm/DsonlLAF
g3F7CsKwNj9RWSLvaryS7T3JJZjMVXSlLB/mW3nufqor6rN/hlsurLexHHL/cwt406C4pyzUjWBp
Kxu9cN21/QU8ftJfmJjrYUuB8JGnHWUOePs02EpY2ccQgvsaW4QKd9J36BNt0x07C9HdcKwKUi27
w9iuWn6crQJG5pDJbaneg6VgC43zooBRYa4BRxmTqrYzDp0WFbRCyeg0vn0e1cgmc2M7Ye13H9x6
B3xLbLQe9b2Ny8d65K+Mdpuf4c3W06yLYbstA68p9vNSCw7eGDdChBxZVa3u3SQbez3Uj6hjfec3
fKw5mgEUmwXy2KGrgjK/r5iHJeyg02Rz+Zj5qOwNLUh11D5FpoSrTjDhLfkDZgVRHUYX3UJ3CCsL
SWm8gj9R5Q2dE5Qnr9s9/8HidrEg75GSiY9OBGR364lhtL4RYUh0+hfl7162XRyf+0w8b5OLQC1Q
dbfe+1i68+FtxhsRRh9nB1IAU0ANHQWHbKHxS2DQGV/TKayyibj8rCknMPtFdn1abIKQngtKpr4Y
bjEJjdV7tFRWvR57u+jGQ7PZMtvPHZpwt4PDYpuTT1vvLWM6uhbdkWnkTXbFhyq5dx/ZjEcxU/Rt
cv8m3HtEWKkrtqj52UEdDmlj1tXqY5w1JvhcBEW7vwSu6ykn8cZqmftvhc5qaDkvLEWzY2ZRontY
wBlqOrVzvKiod8ZhSpyubT4NeSi9L1sRZN1dLbpofWeVGIcLFLxWOg1Q/ed3TY908kcRcroF8ez5
anmyofS4FXxkxiaL1YTVT6TG1KrhR4X0rv7cmJylxTydra3herc8/o6rY4VTjIq5qIZTIRVVru7J
6ocKka2i43JvXjIUFMw4YYb+/nNtC0M09+45qJPudhy3yxtptG5TpVYYYRao/KzydepjWqj6uxHY
qhx/tGh/bEK3plL1SDS2QsvfHLosrCCNys6T+Z0I8nD+OGwjKTcJWKQp0Um2UKnFDwESO0dpN5ri
pyy6liBd/AjuiggUgOoD8qjJam+mubT9LfGGNuRRK5tqWAYMjThWvtTdnNceEmq0N91d7+zIOlGf
oHr8KjVLbv9QGklA7GnJ6QcO4wF5Ebg19HyNE3611+otLPM6fza2G0hi80c2MAb2cpkXN3Zz8Pv+
QyknwJMUvQvcexKiKZgxAsi+GRULUWh4pLkdGfe/RQww2A8WtkpX3UFi1Y48WCiY5b1b12KYbnny
zg5FoqsfAItLa90/AFzRWXd0olp8J2nQK76HJu+zu9Wzt/BrZQA4rGR2eUW/CHhI52DTlYZpBAuu
DId4zR1nFLGNh3T96nmd9NKGahQ/TLNJX29549tbdzuGA7UDsTvQ+3a7tki2qrQYgbO8ZMfK6Tsg
m1MzfSojs1kFf521UhDuzg38SLxKf7TOQ754WLt9BAb6ERekDu63bq/tV9tei/5DVSJ1sRMIB3Zo
NiOYsIQY22nBKkNfnarS0lKEd1DfVC5N4vXr+tCr62QwoZWqGjgQMdpfmsUz4702SoPy5rOzvvGc
0OjdHAXN97Y0V4OHnlBUXR1BxVpgoB1G6i3J/cbAzO9iLfAOPD79r6vLlNDjkaBLp7yzHIjkJbXQ
NhVoewzoqYbwW7upT9qKltR30oI6Hqp5t5HHGvts3JqcCEuuQ8qgQAOEG/CU4/UgB6XejriKCjRD
XALheJp3r/AOfbCyBbvwNl7Pmt3hHrufxkEVzHy+G6EoH3XIzQyYBZ172tDeuuOprPGvlCREbcNK
u9Lmg64u6WBnmbmKQ+aBv9XvgrJ8FSEFFTcO7qvSeqTVbJLBzaSaRpGQqFDrOvnniNtsb497gXkA
AZkFGQGl3kLKdnsCypaDwhRuoZ3odrN87+rb3eoQ+Q2DU5gvZyJPruvfNK1O6KcIJlo/O2BI25Gj
iZ1G0XeQ0bKqTpuPBvO7RaRB1yRCALR/tHQOr8yjB/MVg5wBnjzvIK7TCwrzuT7MuW6GdzrOV1Pz
oFkd9Wq5RmD3KcUIQwW9UASUYVtlva9+bNWDt6esZOty3gPPF3U82yszZ8xxS2cXRL4ox0u4GBUc
8OpLzgGc0KFajrBpmsnPMWu2vBZZMLH4uH3tvloZukE4Fl7P5kKsy2bnifJ1By+/aN9aE89ZBu6A
vFkR3cVN2wTlcMCJXMDbthkt7OduczIQZzB/0zxi4Oq7O8+Q3N1fKatCozzTLe6nEvvHhssk8uzv
1YB09uiT6Vd8Ig/LQ+0tdY0u54VjS+bnsZ9a/Uk1EM6/NdLz3O2F9pQ1glVw8wJmPFelAvi1NGJu
ZkThkc93mAzxjVjHjXSaNGhnJ8jiIYdcrQkTpVpW/FztfqnKCwtNaHHed6iAm3hswNjK2G5tb11O
JvRrAQsGpa5+jijz1hteqGlvPxXNJvV+qsYIcOeZVzTbrUMZjSHQ8tq57b7e46mNphul0NY4DKP9
7usPArDFuZlcK7C+jThALXkHANzKu2gxYqeP0fGAbo2i+Prsal13p4xKFOeNRFfU87HjGWG+RjVq
U4jBJrLQ7l4hV9JK0RgOAeSF5vE0IQfSg3XBO2S3tIqKiEbRNdyxDmDC1uOpmEg4YLHaQsf5lnVV
E+4Ux2ADOcCYIZQKCXSFrqS6TsnwOBU4iLCAXvs31wt6W18v8cZznDd6JVseQFpjnqrqH3UNYI9A
tQ7yqEqKWqzii4FNqx+63e5qlitlC8Qhti6a/kV6ejA61vhCW/Cqcjc9/yB7FDo2DK0umm9wxxL/
c4wg6vfovLQiRzPt481sb6EFdOYl3o7L5NiV/YSK3mUw5n4bV7Lt0xwDkJnQAo/l9sUQs68/F03k
RFFMHRNUHhQ/Dn39mPu0CN7h2iRYPl7QGSIOozWhLSC5XTmtCBpxM44gURuhTpDA3joOCSLoiUO9
GHqjgxMmVvpiL3jdw+wU1UNL/7ZX4LM8lVa5iQgxkZ+PVJzS7ziMdx6znDdhxARtZzCoRm5vgM1G
Rbc1UCHju29QB5zLoW4tneRTO67jDzILTLu+5iZwzHDgEBKbi/DRafFYTAuvqfcwktNUZmmnZ3w5
D5RZIGbBHBdmWbIAOWw2AnYoijnxchTyXWKPS7OvDxN6N2f5zQUdafQ9eddIKA792BVCbDHiMEb9
o3/VzmRowLLBIepis9wp3ZZZzUo8MZFLUt8w9QHky49VJ+pouZdBHfTrLcZOj6x2d2Ddi1LoYNbG
2+Ua9lAkXHi7/LBKGtlnls2uausbYVtmbY8NwLQoTrMxk8Q8abx+b2LNo6/peMSFHQpRTkLW9ye0
kFvvvqndCsOlTQSTmCumQ44NsQ7DeJxUGXbPFE+uEj4dfSwc4dXBC2yPOVc6eaA8TJDCmtfqsCw4
D34rF/gjVM9nXIyW8VClV4tVFl8ClOzBmADgtO7XiGFSkSa5I2yo4r1YNiAHknvr9tYuu1zNqe0t
0IulCN1KHEZSX0V7RJQams5PSnDOvA0O0LpQiC22yTYb2Jb3Cfb4VKFjZSaIEbSLzSCkZoHcXgGt
85sM3fKS3zg8K7InsdnBfi2rLSES303Uh8P7RFg2C87L31IW/vPH+j/Uu376X4kGw1//i3//4LA3
BejpL//8633xw+hB/zb+1/XL/s+n/fMX/fVVN/z366f801fwjf/+g9Nv47d/+sehHWGNP0zvZnt+
H6Z6/Nt351e8fuZ/94P/8f637/K6de9/+dMPzf1x/W6q0O2f/v6hy8+//MkhyuY///Hb//1jD98a
vux++9Y238yvX/D+bRj/8ifbsv9sB74DhmxLP7CvRabL+/UjkcMHnBB4WuKs8dxrhnyLcCXn54V/
9lxwhpCPY2/3I6Jr0PNcPxT92bd8G9mEZV0FI17o/+l//2L/9Nb837fqP8i8ftIF4qG//OlfZrlI
59fgmn1vVyP7qTszAJAXgbP5M25Ot/iDMJprws7/k3jBt/8ljAY7kOorJHxnF4nPnViiBYJqQ/2e
zuAJf1SR8S9zhfgpvwTS5I4O5g4a6Ow5fc8PwF36OW80CaTd4DjTeaL8x3saC4F7/R/e37+/jP+d
l+2XfCtoLE9zPuszODwi2gXO7javUcek//77/y3n5l+9cL8kW/Ujyj233vSZwSOaz+Nk+8MZYKZj
bWFrv7GVt7xLm5EPRguB8+7DA/KIK7uL5Trm47//NX7n6vg1okXUiEZcd+rPMzIcTGmlxhISlFvz
R209v3N9/BrIgrvLY3MI4LCRnr8A2Nq/lXUfIktWQq9/ECb0ez/ketn8Q8DOit3PR0zSnfsCpBhC
sA4fK1L1r2fE8keRn7/3Uv2SbTWOE2NIrvtzNtrzY9h3y5O3t84fxMH/3p9w/f//8Cdo0JgZ2Z0+
w+q4zHYU951KFEBuTFqQ/Ufpr7/3N1z//z/8FCqtcpaVTJ9hy+fj3jPywygUz/9/F9Mvz4KyFDis
YK+gWfrpQ293mKbywPjm8O+/v/17L9IvjwG77VYS+XSHN2Jbl0dVEHR5MUJl+IsxAucXRGf61pgS
WIfncOETxZ0DVbno5axb739ydh7LcetKGH4iVjGAaTtBpIKDnH02LNvHZs6ZT3+/OSsZVxhWzVJa
EIPQDaDxh7IX6RkgGaDaipsdmiEaqks86+cY7l3/ia+KGFumLqUNyjlw2V0SFecsFJzGWu951xKx
KO9iGL31P2si4umcR7wNPjku0j7nRqTm9ny9+VcVl2heSirAJufJy+M2dOrOe5jXSDxvHsfJhvPE
o1aN/s/r7by+jpBz/3sdjcXW5NkMMC2u4+pDiUMKL3VG3Xg3ZV/Dv8g7vVinMXVhLiV+ExZ2AYsw
Mqrys1sm3k7We30doZT79+eH2RkXK0vakMuAdswnO/uoUWf7Na9teXd9hFRNSNliNGIUDty8pZiz
9uJQaHyZ2sJsH7hOu8H1RlTTcGn8xTAVW+f6VeI1Idje1D2kNvBd6KY1IqzXG1D1QsoXbLYb4Gy2
B1FrBtd6uGkNdrU95YgclubX21qR8gbLmFO5azdhAtnIox44Gh6QgHkq3i79iNjI9WZe1QazQG7/
PVqjDy6Rp4WKstRF9s2GlDl8dI1lcd9Uq6+tR/CoVXen1YapP0/FutU3rgUpKUyJjsZbE5G2prT6
5ALTsY7usMD/hxmc7Kl2XVbW/x8oIPv93T2r4/1xgQAVwnap4uUAy6XWzrMGpu9UFqhJ8MbvDHsm
CYql50kZYILXCJS/bUMcU73qHDVg/M7bmFSfr0+W6vtSBoB1pAM0Mzm25hysT1nT1/+KQqcmfdv3
pRSAFn+jVW0KOcX3kSMBAMgTYlGcr3/99W3A4OT+V2DWS89buJ7V4YwRVoUbamyky9n0qgERpk1s
ToiQrt0fmf3Ge8xbNEeATvrz3j6giFvv8v8XiaEyKW4aBrOjNZP/LSot819EtxYAfWiz7uw1qhmS
coNDCdNpu5UzOZj6+Jhts3iYYTL+uW0IpaRQ4fqgu1bZhl665tRWRuo+55hXAd50MIPFCQxTrAZw
hcdzypjjN+JGjvXreuOKWPKkVJEsaU75gIOGHhnUCoWDjXmIONe6PKeNNmvgMYa6/nC9MdVASumh
QdwropDJUhTl9hOaaPyZascW7eTwy4p+JS94Ul5wWnSn2mVow4E3nBO8kq/lipBXwuM0oGY0wdKd
3Uix6FwpJZQ850CtZ9P2bAyJzhbVMHDgEDJNkIk6hILrw6VqRsoMq122jsC5Nkx1cOtApQHneN3h
IspzWwNSarAQlunblskf/MHoL+WWJQI1zNtOsM1D/vN6K4ppcaUUYbabXac19/LZLsrqs5FYU3KO
6xLQ+aCVkXu3zZHVgLPgHXanY4qF5kpZofRSExAj53M9M6oPlGCN8aRPVrmnrq+amUu7L7KO3yA7
hGhlTcU/7qCG5gbVZw90KJWwfhH2++sjp+qGlBli3G7MARxmaE01uLseKSO4NM1OuKg6IYV+jXN0
41+isQKk9Fi5XX1qtmr4VK9JetNdz5BdEyNnSHPd47rqQGQ+oIzcnsESf9R6OJq3DZEU8wkM6lYz
hyZsFqANnSv0u66NjZ2vK4ZIdkSciGgoVx0TAKnp0SSbFAXuF7zQ7J2eFVMsGwhCQWn9UmOl8rTe
/ihBItTQY9Lqy03DI7sHehf0R5UunJvxXH5X29oKt8jcPYkpQlt2DHQ2zWhMLphhus5/NgBrYOz6
UwGk5GAP0RteLG4yWbEM2TsQSB0UoLpinqvs/QaiGZFvWPLd+z6fn6jZPzSJ+YdNND+6BmSO20ZP
CvOLZgL1Fp/KVZY++Jn2c4vyna1QtbKk0Ia5OUTLhTafuAL0NfalR6NBrKtD8Gknvi/59ZXtUPYP
HJepiEzgTGE/zrzHDNsJVqdzb5rgKhzRfr9tjKQ9fag1tKl0xshL9AHSrG0c0rrcM/FU9UEKbxes
e2c1HPV56H/MNCc7rQMQICa7RPd4i+6vd0IxG7IBXgUfFN1zZiNG6jc5lmJu3rXcMHrkRPVxTxBf
Eeuy852GSCOqZXYdGl53NkF5HqFo7ZliKUbKlvby1mqg8/EAGXrxO+Q3HqsVtKeBrK+55/Gi+vmX
ll9sekk1iMkHIY0IYWcgP8BT/vSIIUk3h9dnQVEpNuzL9LxowbPbDGEKaEBgpjQgfub40DVQBMoW
NPWCWNQHgNLJOyhh4mw0m/Oxswb/ZEOH/Hr9F6i6KAW8DUbDwOuEkIFyQtKv+w/jqidP17+uyJa2
FPMGr6xTXbCYTavU3sUZ+A/EbOpNx7bSz5sj/BfxvdkW9L2uN6jqjrTDr8nI2zeCJKGZGy0QXGSE
kcUciNa76w2o4kYKfrtz440n4zr0HaBGcKfqM7hY4wk1jzm43oSqD1IGSEB9JwV8l9ACcXYCOYJD
6VDFO4GvmBLZGg/1jRzUGZUSUG/Zx3J176IhOSExOwbVWv0E3dftzIUiPmVXvAZVX32GKBaayUo6
njcks11rfuIZPv68XGSTro+XovYjm+PVQk/8AlR9aOF5Hg4dPDbuKt8qkTzAdnze2nUI83awdyJG
sQKElBTKfkJPIWrYx9Imc4/rYiBmUGF//lnD4qO/bREIKTFs2pRPGeYA4YLz61FvYvT+eGzcyTuK
JSb7Tg49OtJlzhIj9t27pqnHex7789tiRHb707tosvyKxByD/T2NOP2cuBElIViPvUOkahKkODe1
2h6Rqa7DFSmaJ4f3gfc1CvTZoahAlF9fV6pBkkLdhG1qWCsiAX2PzGzMNfeMCka/M0jGf4X7V04r
QorzxjOdHsGVKjTB4DxPIIGQER/zsNS97cnMxz4YbQsWF+oRHDIv3I8K/Ky+uOmPRUsGDHO8yk1P
rdul6IQgXwcKsLTEhz5pc3TSMs/NTlym5k8TrMOHzMtFoNlZ/uBuzfi5SAEERUAgHtMCgF3s9uav
EdXRz1OHAA/ynpbpAIrmXA4HM4MgmkURL7II9rxJzQQEStEAQzuV8bTG4IeK9KEC5mQccl67Lsbo
24MZefU7A/rqsVzT8duG0w468cZQfmsBj75L5mhDPMDR/hQzhPOj15TOM0Adez6jMYFQWOxuX6al
Hb6MmJebZ5DGzjtI2MXneLX/wTdV/1nn0IBpO/sH2pX3FUaYdtR7G3ZMTV3CrhZ0FiDKgbj3o8Cb
Zh3aTDcEPDDpj+Db8nvgXp7NlXyt0B/czA9uIrx/O8NpPjuZ6aOyqIG281JkBY+Rw1PuAYYjGFDh
uu6n1Mls+Bz51sMC8gbANb07OH9Q4HAfTHDa5rnQvMk/oC3gvJ9F7d1BZkie4ygZW9BUlvcF2He7
3muJj5rOMJXR73qAoL+zeBUB8p8z9YuDxYIqsreJpgwH3p1PWuWK09j48RkG17Bz2lYdXmRjvwo7
lQ2AYBHGqaXZsLO9PD2iR1S0gR4vBo9jA9yle3MUHcAoL4IeUW/avITJWi+sWQslHWvnx1wKUa8E
k2xJ2WB9mZtliS9FvA2fBhigbylg/ohmhLYz7FRiBMDK0gSd3PpvIwA5e87VqoGWS1aUDqoU7k3o
ZKUeuDzQ3dWpviJZVfQ72VrVxGUrfzGXdjXPxYyAfLj1Q+se3dhcTwhui+8eki1iZ7dWNSJta+iB
eA6q7VWIikF+Ngtr+Df2y+pxQ2F+75VGkVFli8bCyG1tMkURbs6om8cBLXf96EKyv+1mZkm7AoKV
6STgroYCwbtAF95wHBJ8MK7vB6olJu0HK/zs2V3NPPQj+yt63/VxmDHOhD5YYtNRU8cu9PGuv/xZ
ZKXYWdiqMZN2iQgzQLjoObrH+hTfZRN8a7tCcPp6nxSnQdlucZw3kKrGCDqldLflOM7Z8C+0deMZ
DS8RdM6MPFo7ls68M4aKVSbbLGpRizKVufWhWHIdmHfT4o4n0tzzeU8viy/Xe6UYswvu62XAYCA5
54IqeJjXpf0YFW7xnnfo5uf1r18i4pVU858V1ItwTAqx2J6fDGED1wv9SwPAM96QFvrCI+qOx7rJ
wKFeb+t1bzIgQZeBfNFYhSTaOGaFFugZUmiIzfMch3XKViQ/MMT63A/L3YLN0P3IaXcWw/P1ZlUD
ePn/i1Y3Ax2gpF4irgTFEtSxpgUwcrudTqkWgfX313O792GJml2o60tfHvzSi+2zB74Zwbwyiuqd
ZpRjJ6eDpnELP22QeoMf9jhPCMj/mHMraR493XWjh/lSAb4r8B2vqOAlwkK4dEuy92OyoIV0fSQV
lxMZI9U4VTnyMFeHFcJs/6TbBhzabZP4jLoydQVraM/ArIe7jLrushPUqtmTEhWqD4ae8qwVxi3S
zEZbn9Cz34st1eqX8xHiJlzn2iRsIe4csZhAaN6z0vPIg3uq+V+vD5tiichmjXafjrbbWXGIjlsh
jli+DN+hZc7iVEeluMWY2EKK8u91iGSkbVIl8AOYCrRxcf0pcsTqILHXp+v9UEyFbNVozOgZt4Pw
A0Qfpy8ObnBvosV3d/Y7xVwYl/+/CNOljExXaHkUIAJjf5tqQEec+3GvOM113U53FgXWZqcnqhmR
EpHfOgi3wLsP2ip1TmvP6VfTNusQ+9a0s24Vm5EMZzUsoAxDM8fhokd2+tudeDx/AHlUzYGmV1Aa
Wyr54/0ycza5Pj2qFqVMhH5inrX+FAUpcg9H2LcCj5V+AjUwWSZ7kl6glMH7oDPtgchUC0LKSRNs
dHjYmRZAJEWOF6GBoTnC4UAP5HqXVA1IwZ/A8tGXnITdVToSWQIcGpJeC/D2nQZUC0FKAJm5mV2T
afAeIjHc5X7uh3EyLo8I4N2YwGTkKqT2+sJ4Z5Ba1Ez6CRJ55pl7AA7FCMlGfrZIXUf3tSr0luLr
BLc+QAWj2ql4qj4uheQ2LelsirUKNX0d36GU59/1pe/ujL3q61IQ4lyFYBa0ARy3sg4JE90Ph8Ew
zteXjgKDib/p3/kE4ZTS1qPSDMbYKb+hoi+g64Lk9XPQ2EnLWXB1F7CNFkacDrKScCEK/8HNJnwl
vLQL0yX37oQ/fUWqZicnXMbtlcOWLkWo1dq6hXRaGVI+xNy8QTjm52Cm8TMqns5vRL1h+13vvWJd
61JkQvube7+jCNOI1oRkFnlvXN0Q9wgeR7c9DssI0irWfA0YDSUegS8lj//DUzHr5qc43vo/t/VC
ik6KMoANyJyhgID/gAg89Ees3MJ19MedKXl9EeoyQPQidetBeMjgZwEDuauKRcCDcavY3Fnlr885
sil/L8Oyw7SrWWhA793xiz05Voiwk3Fsutx+V9SoWF0fK1VHLrvCi+0zSzeTJBOhVAy1WD/YtYlw
rKOPm7szUq8vKd2/dPBFA+iAoVmb9Fk4bY7zbw5D6WksXINKblk5O4OlauPy/xdtUN+Cb11EaRih
EX2H54BenLR5tVeEFh3nx/WRUjUiJQYX4hUlvYgZMeoEXIaD4ux/Npq4C8ae5Z6uN6OaECnYRQvE
xNRxqbHGRpzFPOJCobvejbMhBTgssSJGBjQLkSjwnoZpq99xTzSei6x1vt3WAWnzNSd/yXFJzcKl
M3+0CYWTuBVvbvu2FNkI7A+OidpQWPV9895bPMQaBFbY17+umGEZ8zkvIBf7zknZy3G3Pia16FwI
owjrHPzMaPeqZYoZvtCoXq7WLBY4neJdETo6/MhD7sFRPlYX9v7OElLkDk+KaQq2yClB3g4Rzfrh
91t/0Ql8EhDs52kxd7aK1ytBFMb+7kWDigPiKk5CL6y3mzH/nivhHo1oPLWe8bXX0LaKs49C2z7d
NjlSjDf5xOUVDY1wnBwg88loWI+6iId/9HW6DZave5cZe5FH0IJE6AhbhHBBteu4RZsbGJ233V/v
gWrepchezMxc8OdLQ7M2tNCouNnx8GztjI9qPqTIjjXXQPY95oVpa/0C9U5nEA9pMoqfgwHE+G0J
cfy5XRL/n7U09DZDiotifXi9a6rIkWJ+QEO2mRxuLROKb/dmN2nPwzSlj1WcuZ+vN3GJjv8/BOky
zNOwOgQngRYBncFZwnN/Vwtujri+/PDFiuBIRjVbrEu1s6UoJksGezr4JSw2RZmQl5D5rBnz+NVf
812svurzUg6oC82C0M8K0AQqrHZs8UIzRfUObur1Kx11nL/X8RK1dtziNYHQpPG+W8r36CLiiaFb
35LN/Vr1YqcdxbTLGM/GWVAGSqiDIAlcn3rMTg96RB1kmREuvD7tqiYu/38RkuW4Dvhp61zvKxAa
KKmW0duk1QSkmXrsrRtbuUzTi1Y6Icyp6XpKLbrehu5a9znKBmXfH0do+DsHCNWcS/F/8VqeLPSs
AtsaECrs2ydrXm9DDeuuFP4uz9mpW41awCtUeYja9F1RiuyUrdFO/Kl+vRTi7UTezTwaMHv0BgWE
9XtsF9vg+jSrvi5t7F2BlbqRaX6QpG36ZC0bSg5atQfcVXxdBnSWyLBvkLf8YBxwBME+AnfooStP
N/12GcyZlo7NS1EVh9ZQ/0EpDH01zOh2tlnVT5dC2cwmCFZarwWVUyQBQlZY/elTunNTV0SXjOS0
2s6okJr1g663NBBX7ri0J5TqudsO6FjuPUyqOiEFMY+DyKN6FbUMxzJD/KIw7uzn8bZDoXNp9UXw
jnB6EVao/QBFnOwcDX4czKVZ3VQg1R0pag1vwQMpikhAXcuhwJ6yYTm6XjuZ6ImxLezMs2ompPiN
N9OckoE8h+Djn3gq84OJx0Vj4MV52yqV4peZ7XmXTeOwQ6zngAgGPOjIu41IpztS/KZVNrVaw2MJ
8lLzN9wks3Nn+w0WSNbw/qYOyGhNdxu8Is2sKJgbtLjgy39FQ8y4bfhlkGbd2FDjNj7eGvFnw2se
RRl9EWB/r/92xezKME2ktwAy+UUcIu6V3+MDVjxyBtvCZVr3sNKqJqTzuL/Ww+ZWZhRY4/acrNWD
vrb3CFnv0e8UMSyjNFGazx3cov3An7P8qW5KRFKtTmtu/b4Uxa2F7U7fsju2+WJ/6YfU/oDH63y+
PgGqXy9FcSXE7C+Jw/5ysVFyy7UNE4zbT9e/rrhw2VLwlt46rxh8aYGGFB72qRqPQo27HLPmoYqN
eicTqfogRbBZmWI2kPYLWmQMQL4jAITBA5Zot2UIW4phM08q0CMdO3yVp/dRmr+ZtzS9u2mIZMhl
ujDaZsQWYKDNd6jmHnxV5DxPZKQj0hrfrreiCAIZbmk2CC9m8BNYRPrwHXeuokcoPDG9J/Tlkj3G
mWIiZLBlhl38NGOHFhRki+NsjzalUnfZmWbF4V3GVuKavgo4P4wUxuX3Nk4xz22qVUfUos5ViSp1
a3jRzgFecamSEZY2gkO4HIJMSrIUlX7Erx5wbtHu0eYsz45RzfcovmB7V2D+fX2GFKEioy7XilQo
hjIKhO18sC3emoYivtOH9n3qiz3UrWqCpGhHhUbPUYmPAtNL23M6Gihv2uNeOV71dSnarZSjGF58
WjDh4HvKeh/XDsQDd45kqq9LUV7PEdLpgA5RgWpc/NYgfuFYWry9Pvyqr0sxDsCla7Bq5JpQxdjT
UVHGQRXauJvtFDkUgANdBqHFiFDgS8ySsqLp+1j7Xwd/a8++tj0W8xqKsmpPzWx+wsv7QY+WP9e7
pYgZS7pOt7jk+BvadwG8rboDogpt5wEh37g/ZWUi0FC0XUs/pisagzsdVaQaSzqYD75mD1U6awEm
j8N7359mRNq19oNRdnv8FEWsWJf/vzjYWkNqbZQg/SBdi8aHW2WW87GMeuc7Bn3W27naup3xU7x6
6TJUsvUi8vPG6aHWWyf50K5ml5/B+Jfrexz8yvd4RDUGyvO4ECGC5OL/05tOuxy8FOJ/EJe8gZ0R
XdenD/GYiuGE9Fuqn8CZ7KKmFCvXvPz/xWBEmAfMtWv7ATpzHe7d+Dayl+8RChWzaUoZY1mHzuZR
kYuQNT5pQ/Kop+PDOsW3XVFklGjXrxRLY3xK0IgV/3RDfpFzd4f6y/Xlr6j9yZhC38BW1KgXPxiw
3BWb+Nm5Gg8U2adsK6ODbUTPQ7U2b7V0uq1SLoMMRYOTbSLaKOit6iMug28dv307twgpX++QYrIt
KQlavKOjIjr42KrAMzLtrQg0ze93vq6YbEtKgi3g8j4G1R4smCalk/eM4uUzN+u9Ar/i+zKgEMUu
e17dyQ+itvgwGuW9NlV3+OjtBKvq81Kym9MBiLuXc07D9OvgTXWGyNGIDG3b3IbQ0GXwoDPjlzPg
2R14Rv8rNVlITrdzvFH9eimp4Rdn6yMO2YGG1+/Zxa87nERVndPVj3dW5+VTr5SKZbxgPaFHF2FD
HeDI7n6yZz0NLVfz37vd8hN5+73HcsWmY8rnALS+8boBDRTrsXFe2gmtoxa/H8tMBxSHYXSaeAnu
bDeKiDCliPAwSWtF11A8bBLju2m55c8WHdudQ4dqUqSIwIKIdzoThoANlfqk18t2pJZYB5tT7B38
FB2Q0Wy+i1PmjJ9a0Ain+SQwkn2nUxUKricMxVzIMDbTERVKqayqbmsR62jGyg8XBPyp4qJJicR5
Xhza1dV2MoiqM9LmjyTymJcTIRhjjh50S0MGLER9vt6Z/371KwtYxrSlE4/Ac4z58qDX/W97Xgr7
Xujp8nvLeTO4y+L1vak3Z2fFBtC3Wje+N5No1Y6Lv5pJAKntlzti9/SUNbX9hNOZg4eoI8bhtG2d
/Snte0/s/FTFwvnvPPFiV86KxR6bpcTGAu+vr3Ob+R+BsvYU6rFPDq8Ph6qNyyS8aGNZtLHMkckP
ylSMd74Y7cMiquncaruYIlUT0vZ/cYfK5m0ilOc0PeKe9Lab3T9mnO0cuxUZSdZ3zD2BTcJqcOvp
4jMmJPOBAsp2yKfpeUSQ4XR9oFSrUsoR+WRskZdR5HAN3AJyTFlwb8YB57avSzliGtzMMLCDDSh1
cJYoY/1jpLvth+tfVwSwDHfjfR1Xlmb0MWfLjraGLHIa4yyHC/F6SLkIYcTx5XpLilGS0ciuF1t4
KpO2sd/2fujIHN+ZTRJ9vO3rUmYYRT1riKHSj9j7gv7+8m6MvOTT9Y8rlpF++f+LSGgmkeslDgkY
SJqPazU/4XT4OMI7myOxB21UDc8lRF600TtarXkrRy8Nnsedi/zVm2Ub7c/Xe6D6+uX/L76OBoxp
og5NFRGz5KDMUPFumsg/X/+6IoxloNyyTZot8OkJ0mgavlroTf4wt1F7bDut3aujq9qQdn0trTen
n30vWArsFGvcDdD/r8dzzWTvRJqqCTmOy2it8PfxqJUVD7ao8JouvrtluzNKqjmQAnkWBrbLQ+MH
xea4j3ExFPfooes7B5VX1yjK4pc7yosZ9qCCtE7O4cvNcvGAN4j3Zkah6b40VsAuFJL84IbJpiH5
GJzxjOpqJSXduP9RzuU3TdefILvsgYhfvVTxfTmSC2BYjpGTTRuMK7HFAL5+SFvbrYKqyX3/CN0u
te+ZH727i2AZ9BgQNdQarnfv1VkyffkN34k2gXFV4uKkyenSL1ftqWyi7v1tX5cySRtheZIlwg0u
KMxTG2vWadNyY2fHVq0B6es+7k+j2c1sp1qMeUjvck1ZhupgO8snhM93VppihC7K0i9XmjY6Hd7V
mxdQ0+p+zNhchPo2rTv3FFUfpExVYgaTuh5BKLTiPs4WPA1dLfQLGEixSG6CebLIpIPHimZ9KXJe
Vcy4etfN/me/bN82kflpLAD+3TTXsi4k/gGTb3aUq0Xpt2es/Zyg87tu52ijmgUpWW21sxld1JOs
2njhCRwnxcRJv9z206VUBYFndkpzcIMJo5f8uJZpgQMKpiE3VYpNX4b8xfO0lpMYvSCZluicYG0Q
JGU+fLrp58tIPywBumkzWy8YVwwE7Hyrzs5k3KSOym+XEhTVzSXG2cjHzKhO77IUQ5W5X8rbVo2M
79uirh99h3m18doLnL4xg4u+687DgyK6ZAHHvkJ9vPNiL8D84r1VGNOh7/w3uGtgE+P4328bfjmE
Rc9po2jdoI367KvRJNYzhhDNTpJ7dZdm+KXQ7SxqF03mOHDpteXZNZPupIGDfEQ6qtvZ4hSxJcs0
mjqu0Y2ekOF67McOZb0kX5wyBf542wBJsav33B17YTmBNy8jRihdl84H8I/dzvpXDZEUvlaUGK6I
KRNW3mh/30QtwjX3Yswht/j5ehcUTcg4PZzz8HA1U7Ya9t6Po0gxJ6rbDCeUZg95qpgFVzpo1K7w
U+xHvSC6GL1kc98f4qnZqzyrvi7tYlNFZusvO4CFaREXh39MW1935lcRZe6lzRdnMWGtS5Et3Jzn
EkeQQ+ebyX2KW1lQ4/5oLJjq7CQL1SxIsTDFY77pDZ2gyB2ui3vGQvO7X1o/r0+yaozMv/uRRzhC
DznOMivCoV/Kysuyu8Ezu2Jnr7/M5P/VWzhrSXHQb1Uxaxm1Kcc1T5omnmZv+dVuxXferMPCW4PW
N248eEkhYWRxB6zUcSkaWpicWVqHUfNaJbp+21TIWDdXi9a0xEY1aDF7OkwJrmKGd14i57akKqPd
xGJV87i6RMNCPeaU+AOoKAR+xU3OFKYvixeOeecVQ+dx8HKn6tA2untMfPyJri8lxUqVEW+5BUrG
iwlmHruTI6aS31bd/upCHd8Zf0XMyZKFPeaATbtw9rVc8WHBZ/quQqG/HhzrXlv1nb1HERAy5K3N
B3QkBupVw4aBl+ggqekRphPXx+i/OuMr8SBj3qJ5dYoymnl4zP0kRh7PRtNpwb4M10/c0ftHz8Br
BdAy9g1F5aEugfmi86VpfK37A73B/BbPDdKvkfCa+wwkzC8hOt84e/5c3sSTMX0Z6gHvdx6w6LQD
T5u3B78U3nKYl3ne4zcohlgGeay5cLbOymzKRDnFFU9f7e9jYZT6+fogqxailNPacrTwh168AMdW
vEJd5g8fdLtyxkPr4iiys94V3XCk1GYjCrhA6aJcgW/g58gyp+/lNjs753NVJ6RshqkTBl6xSay2
yVuWDAU7K31M0uHD9UFS/HoZ89evq+Y0+HwGerE6aH445RfcqaydtK/6urSxe5jPGDp4oSCxWuEf
fcxA52Mzu5u/E0iqBqQTejo6ZtEgthNQfvJ/czBcP3mVNX2+PjiKwbcvGejF7l5kLo7dNrjXBmuw
B2tu9TOepMALI8+57Yotg/4iZHbgJySU66I8HiD0AMw+tHlqe7ctT/syci/6sJq8yflw9oMaRZTA
xUjsWJXpnvqFaoSsv78et66PaTCg2jrHeBlX9L6bLsDmnem9TOMraVKG/fl6YY6uXtmBUW/3TuQ3
x6QwA7drH5Kyj09JM992yLWlILaSaoknTB4DaPNzUGo8fuRC6O+ww2xvXExSJJdzpm1p0bGtz8X0
2Z40Iz8UaetjNLMt2rfrK9Z/fcBkECCGhq6VJLMbYIBs38+rJX6bQ9frx2Zyz5o/XHzlPsLsig5z
XWZ31xtVBKGMp8PDASyKR6O6u/A4a7XD0dKavedsVZcuS+/FAsZzFRv4C9RsML5ExYZU1BD6CaXt
SZyRNj+5XG07TGh34kWxomX4XLGa2drXNCcEDg+HaZiRFNU6t0Qt1RU7WV01YlLYbGOHx84CGUPU
xXSXen0X2o05/3N9Pv579HolbIT595B5PAOLyfOcoF7Hw2jrdyv+v33xYy2GwxT1GHmKx8Fs7reu
P9Rx98Sz1k0wdQ4NUiCVG9e4OXMvTa8GrwSWj/vliIhV30U3LjcpkJwV59DOE06AoH5DqdD6N8r9
m1SDTPwi/x66dLDa2hoMEYxl0Z5RxeyP3RRhfGtN76/PjmI9y0i6ZqnFis28E1h2dGjj4g4n8eZQ
21mYmTreO8tbf/NOqbVXglCtBhlHx8ERt/WOmiT1q9wJilyv6nM2XrzqrU1bsmNq5lp0yBssnBHb
7+rluEYbfDlHL+vPc25mkM5mzDlvgWoxxPKuymW/hGlPydEB3JdlCENz9dzT7FSEloyzs6FcgJJL
nKCduzs2ui+56HdKaqpPX/7/IhNBK/YxnaZWWjjLekbsaDr2/byH3/4PaPJK1MoYM0evWmywOYrB
YfPGs7fmZfwdzT8EXHCwHtrDmGrGeydOO+0QuSKK7jEDcueDnnS6e9AcTdeOeHUZ9indetO46xIf
fbocR8/hodvW5aduee4Jr+n3djRs8WHjlFofZyQmnfP1pa3InTJorUsBlGmpZwd114ZGVHxJlyU5
1Ka9t5ZVMyBll7R2dcfPxKWB8ZfBNB+oidxEEGJdSnklv5Tq4s2x0Tnq0Sf0fpVb/NE3vF/XB0fx
22XMWuFi1ep3XOsnz+7h7XbzCdfiPWL1JXheWTyy5B1VQNNwu84JsIUY3lEcwtZ8QVL2VCOxdl4x
Ab4t+8rANTvtM3ezXU5KkzB/trw+6sfcilmT14fpP7jSaz2R0gM8UTCxSFkEsYnF5Vmzq7E4GiA6
Pxmopbwtl2IVj0U5VMNXrUuz+FxsZvU2c8hcJ1xDkFaxAemsOCatnnYcYuyND/hFThlrJSk9pFI5
Ep/wVuodDEbWeY/gpJoB6ZyiJWacisi2g2FIv1wW/2X5uPHUHpJsuu0+JUN0lzjatrQy3SCHGLTh
9+SY41HgO73nbaBapNLBpLYmH+Am9ep+EAj5cuK5LxLT2tn6VF+XziV+PsWYuOh2sFFaRJbOrx7Q
281ufNCVEXwr2n5sdZfbpp7Fv+amo6ZFLVnfU31QpDdTShAuS2mY5sVmzxLuYW4v+IHCxfk70m98
E5IxfIhLwzdyBieIEs4hhxlVou9JE+W3PSXKIL7VxXkv7wcmoIzbeyuxh6PrYHt+PXQV0yvL0DV4
Kum4mNsQ2KzhYVuGImTCb8Jemb4M2cN5rqjAFYugMURyijTfPnkbPubXf7tibmWYndfjSTNUrB0L
ub4EpeqsjA9mXaXxQ26Pzp/bWrmM3IsTBCD4DcYd72Wj2U4fRezqH1xzTX8hdBdX5+ttKErt/+en
XI6AuXMSdNe5PzjMFSiG6jVawVuZC052if179OP02+jOxrTTpmrmpcAGDMczO3tzMPtJ0h5LAwVw
jsyd+H29T4rc+p829Itx06a24q7PSyCeh6136Mbeto5i2/x/HbcWn1ZACl+ut6RaB1KMQ6vlrpR0
FCXzdHibcqL5xwFJ+wH79+q2IJSBeLntuFHbmLwJas54b1PT42nNyHdeNBUdkMF3ldf0a6mbdGCu
7O6YTHP0FnEz7x+Ps/7OHq1YYrK2HfST1ME11Ga6MxciuxNvf5LaFOJgb83q3sdbXERv5o4fctiA
Ju1ZQSuWgYzOK7zMYmGtpK9YvHOa+u1QuKeNTZHzcBbvZALFWtYvA/tyrVHc89NqpubkGP47qxzF
XVPYe3Be1delDOALUbKSOcFuo5E8eSI2wjGx8/P11auol8nwvKQvl6mqDCtYK3c8juiMPjjCN+6w
zx7P3eBHd74XZbeFiixlZwknWytE2YGONMV6TJK0Xk7okKYI7ALL2LMqUi1o6cyPytiIeH1sBR7B
eNHd+GjlRXFMF+/GeJRCvhCxvWXxZAWdna73TZY2mOCIPXW21yfck9F6UREtxmhUItDrvLnLJ0Dk
7qy3d9cnXPV1qcDeoLuPV28hggtlsj2Y6WR8WjA73iPyqL4v1dfzBrFXLeb7ifVBbG75VmxefVMd
wJN16/7H2Zc114lDW/8iVYGEGF4Zzmg7sR077rxQsZOABEiAECD9+rv8Pd3rr9OpylNXOZ34cNCw
99prAAvChG0jUWbOawzmUfTTvAcd/90X82EXA/CGA9CMSmcTXl7DTgho6XX8h4/+7/sszT7s4lXv
e6hW4NKB0YMvZN35FOw17bEZosjxQxIs2dd2pcvrfz/OvwsWYAr7oTCv61hYH6bs2FmhU/DaLZwZ
ALKSNX/Hq26tTgfED1BENJpyZBYRGHBlRVxQqYWN1jxCGoGpaIteKc82GrtCxjAsR2EwI0q2lgGc
nqAaZZd0WNqf//2hf7N40o87V8wKUAai5yESWipXB7zsh+mvLE/wjXyoOVoJpyXktbLjlmDQl++j
6pY81tL9XTuRZh8+vukxphqCDQfPIudyCk1UEKX28q++nI9hy1RGRHuOBeM3up4gihzu+dD9VTgO
TT+y7votTeAbFdAjvG2mEuEcy0V5jE+6Xv7JbO3fi4D0I/VuG9H0TzqigPG6T85GIJlRcRvP5kut
wCEcopUexj/O4//9Fkg/UvGYBQ0pThQ7wlCHnTdLaLHX0XBK8VR/qJz+vboAPP5/L/5VYnIywzEe
5ONsSIpIdePXLKj1VDAlYSAYBbH506X2u9/14XgysNAxdmDhUfHelmkw8CIYqLtliEF4TVfm/rDK
fve1fTio4map5V4n9Gi8XzDCgLPIkqeZaVkxLr1Z/+60/cjUQ2D8spr35bZhxHtC9kZdtuCW/OEh
3j/s/48IpR9JeoMNIMAyLDiSIU2LNoqTEu/mT+Td372Kj9e/2RsTY4R/RPyVgqGIuzfBupVIi8Cg
9E8m8L95hI8kup70iUGsD0XjvUdPUO/rIqmZfvqrs+Qjf86lbRcNOgiP8SzXpzHq5W23D39KivvN
ZfeRJ7+qtNu9NuExzWaR+3EByrgYUtucmCb4ErTTukKgTuo/SCV/91192IeCUe7kuuH3bRsoCZEd
CoyZl/N/f1e/ed0fI4w3HiGFUi7hsVtEX0VxdJ16fth46/IkAQX0v3/L757h/ef/q4lwS5Om/T6G
x4k006NDrvEnbrY/YaS/2dXJh2Jg1gkodgOewfVO3O6CpNdAh27IoSr6O/ZP+tHuzkN1sSPVhqLs
bqKHZl762zGm9PvffT8f7tbWpuuIuiU4IqK9PwzAusqw7f6Uh/C77+fDlma4tMMkToPjbpQ/9FnW
m3ydXX1B2AhEEn/1CB9pgL1L4U0W2uC49WFdxshPu/po/avsPPhcfyjsEz43BuyAEErDaPzaEK+e
INf7I1T6m2/oIwUw3TTXq66xx/g2I5uMm3JDGBxEgDL4Q1v173PO9CMPMOESja3a8IrJmDxp1KTF
vk5NHpNtvRLBFCLXgu5ixrV7ssz9iWn6uyd7//n/2nkJ6ZtRDDgLBXI8aD5PE3/NXLi0xY7wur36
75f/m1PkIz2wjQxpYP+FK8kxdw7DTVQE6pXD5pu5Uuti/wD4/+bs/cgT9EKGaCdIcAw7RDSe/ICg
WwjHle2q2iZqquBLICkMgd9L1P9+tN8cXR/jjTs4462jUsFRIFET0BHcvBbbzoe/+9c/bHyfJGsa
NO/m/7tpPmlDwufeue0Pa+53n/3DxrdiaOADJ+gxTOxcTbx9RSyn/8MX85t3/pEqx6eJGuh/sWd0
Mh73gGSnQXUeusQkvYOJ1F8ZxlMIoP7vCp4UlAh0aOhxHiLgZ5PT71bofwK6Gf9/Vdm/1FMfvfJI
qoIBPr70uLOm+RVEGwemmi5O9hZmF73pPokJcMKZ79265/vsHFrciQj/WCvTr6Vr6zn4xLcko4Wb
1bBW8HDdQe9DR1wXcERBaoQ0fDJfM+g2gzx2MlrLgFiZ77BWWNo2KKIUWoJN/mNmd62TerhuGavv
U2bdPbKUTKHmZC302u75nE4dLrYxzEk6bjkkOZddmH/CKdhzlTVd0bXrVMTcvY0dQYTiHG2X2Gca
lHx9C1xnLzOMscq6q09bZNucdGTK40HXiFNLaKUypDhq1xcabNzVqK+aB+TQdeOPlW07rO47aBJJ
cy82/1NN9XswXvjM3fwTKZdf+RI8LXSLi45an6/BshXIu4gLvWw3ylDYsIXRcCAQQHOK/FvQfFXR
SH5ZNfkct2wu1Rp/RuLqks9yvrNT+NCF/Kkf4TXCKYrQfox5MScTwpjjYCsa7V59s08XEuwvKSSS
VZIhrHMJ1VPad89t1n1a8ecV4lbncqf7ehwXlRVT75jKO2cRVEc6nTOxuedmMfTYRLhRZGNv95o/
1mIn5xZexsDwWU7j4F5mts9h0v2kEIVaaJ82mKpOU5kmnORmnclBN+5NW7hDiyjQuQ3iBQyW5mKz
XeQigUGcYa+S1xvs3elPXUf3QTTwO6LtBRWSgDMZA/lDsJ8BJRM8Vvr+uKzZtR73S2+zC5K933jv
fxATneduYMc9WtJcxD0SvmtPyx2FaQ5tk8Yj6rWY2+77LNOwtGvk8qmGSx1yi+R5SOCbDmCfnxDI
Mlza3bRlKMReMdb9k4j2xiiT5vES8pxzxHBEtP21tVGXS9o397YZH2AOJcFB5EPeLcmUawyh80RO
P+DQ5Mpl7Ncq6YOnMVn3Aq9tR9BmZ3OX6f20G1tjQGjSktm+L0O0dvkil2fK7eNUz584CUHpXYDR
Yh+lmOWCMGHT9rFBxiPG06YruYcndgBz4GPjl8cQtmK5nuFWp1s/5WMSLjeRm2+xqX4mY3BKmiQt
5neJ/4rYphzuYbQiRq05VcuXPhrQP4Xjm+X8O7RbgIUs1wXMUOE3TPEWbZP+s6rBVCrowmoERFGI
qNV5tHXfJpohL5ZYIC2Tz004LNh06mek0eeBRXw3R+H92qcI3Fz92TWrKrKku+FRdoBZTHf1M20K
zoBM1iu5urb3p9mbT51pHzyJHnyMbYPBvzpqggMvmNSPsLEMlGE1H7RJUdtqXvBkyQ4kbm0ZEumL
rQd7aRwbUsS9f1vo2uXQYsKVP+k+L1PwJJLsfqRuqQbkTuYtjqfCBiCNbAbsb9Ms0SGu9Q8zbxKc
1RncmFFw5KZFa9HD5ST3VjUFdVDuptTRExtFW2oXtYfFWVeEiBg4T2E8I/nTBQUZorshbtu8j5M3
7eLnZaqhPoFRN1aKtfkKc5ljGMEUNkt38Qg4iV9GS4zI5wDSkZFlwdcQ7Nmvcy2RWhrWIfxH5mkW
9xlSH6OCj4a+CN5LA7bUEt86k84XYZk8GFBJHuYJp40NlmEtkggYdpHA8bnNVxI3B2z/xhUsWMmz
XBHHnTRsbvAa6Hzswz06jXCWvQSTDk4GUSWHlckIN06MT1F76y/d/p4VX4c4QHdQKM5xFC2P3HXz
XGQ1tGYUFEkgb6PTN8E4A2sUDRdRzjZwlHK402Z3gVXdL9+2/LqM4GzkRif6qBEwWUb4tSK3MWuv
3FJxWhea2DxES/6ZsCj8Z2hXcwVvf/iVtVNzP6cjfwybVHpkYYfhfZMZd6cYqtki5eNwH6UN+RG5
bf3SqC3B203JJ+5Fd9wQw9LgjuPyahwo3LkalbtN5s7o2xGBXIji4fFA8oUydpMly3YyTOz9oSGG
nTK/uBO1xn9Z08w+LYg/viEOovgcoY8yzodmr8uZvmdZjI77oZppOv1M4HRu81bsI7zzHUwGd1s/
knf9K06Iu3bjb9MCCsowmaEI+0zm4zK+uXraHrpxhySEGZvTIJg/j8hyu8An6BZKS5czuh/TmH6t
e/aYYgHlMP+bcXnhmZCUpsrRTs+EClrC4gaYt8H646l68S1581hI16gx91YqMKdg6vylC2oskjgR
F2Rw1DmicGg1BmGQDw5iCRzjD7xLLjWnz1Be2kM6wC1ZOOUuwiRjPm1cFmZCvG4/YSYPMfeOY1fM
n8GfjkoOjmuBK++7keJTR4Bax3MyFiAKh1cXzYj8TGNfMK7vpUag5aAnkOAVhlXNFNzxmGrc5dis
E3Iuzzrp7xbEkkLLUX/ZFz4gsJpWESD+crEjxwW+zgX1wuXUqDfTZJC7ulgW1q0rDvVhwf2PJqQn
5jgwLQodTyRHkOpd75emqLueFBiZk9xn0KcNmj2J3pnCBygvtN2Hs26n75gMI5CqwcBzQHWSO7Yc
txiF/5QaXwjO02JDAFoJvvKX0UFbLnsP37Cg/56KFZHRemmqUYbPMIHt8jYMe3CLVVRufFMAS7O1
GMj8banDH7AOaHLTOVdmMznFfEyRNN/JcpFgAsKX8HmAN1Kue/oQhExfIKwAfXTh7jYe+hQ3LZMO
ZkHqa5MsAx5tTg7tzrbDqMfuMQK/NffLfhwaFRxW3G/gmNS3K1ipP/fNzzku+eAEYkJ7IHSMD9Pc
81PdUgIMH5qWLE6HvkjNmByaYEEmI5J0mhIZ20LilHdyvNcdwb6YxIYR3YAsge6Wa6bmUwrd+kH4
9+2CvvA96dw1/DPbg2mEZgBukgXvTPKARbaWlJr0zLLwvXUX6sfqJ3mOW+VPYKK6ym3N/D2I27FI
dGo/p2vELrQW6ckJr89Txv1jwGj0ydBdP9TI6ZU5XTh5rYXRD3sY1Xfw5YwPJJvaFwWt7AlpmfUD
UneXcgHe8anOWvUTXgdtNbSTv8UoZrnCcrGBo9CEcbOqh7GoA5n1+Uw3nBBj6h81i+Dklqrhurp1
M7iWESO++SC7Bk0dHGHss1UbzJfvnRNbabPeRzgZJ3uLtU5fTNOZL82I+mbsJSpxyTZI89yILRy3
zzKc5ePie1oNq0uhjmV9gbeCuk8qoGKz0eyaEs8PS8dDLFm33zZmrEvLYvW0hiK99Jq3Ik95Cw0L
bvIb3YhRHDzTXdnIJi1YUtMCAk1ZwkOsOcAMimPkTW1FfcfOQ0bHSrTL97Em9Zuy+/7Wbw2+p4bR
KkY47WsWb9mnDIggVobtnhbk1TzMQzcf0qzWVZep9iiWbizf3/OtQoQXKotEgSBak5PZ2+nUTxYq
tmiGzQ6LtwsUzD2KHQ8KK4bkVYt40wIlz17O4xA9s8DH1xV7t0wN03fjukylIMuGOcQQfl7A1C/M
uyGd7bYEPMGYljaJyX2W8PjUL5hC5V5lODKbuqbPRizZdIIhD1Lfl3jZKoT69gJJpsnY5Vlrgq/x
Ajej3ENAeitlQi5DIHuoDsdgy2m9Np+l3/g9Jsj2R7QvwfMWcnbt97D+vtM6/EpFkIXPgjcagK/r
KRIAjBPkW9LhyzxMoatVQYhZ6DeZhb0rxZ61r22o1/FWhOM4VtpBJQhnYrj6FaLl5AUxr3WP/qTp
vgrWEeggGoA2l3DlpK9EY1Wdo1hnUcm6xu4XLPN+urAU4aMFnVXLg3xktfwVgZyDo5x0UBz2bSLc
CfGTQZSbjM9taRwU96hT6ThVW5hBAdHptilsZCd6QnoBfDosMp3VT9oh+/xqVifrU1+vIcnFKtZv
CfJOP3XJwqEVn1YZX5vIxf4w7ySUuUDd1+azi8b1fvURtf8swMb3AowS1ElamUWeU6WzMN9IMhhQ
NSnuLIUQNQRNinfh3pQmHbSITYMWCXnzY1C6vd6x/Dq8ggeCawgOte2MdAXI4jN1DE2b/OhhqL4V
EFOG+sbBbaAu66jNhktku1RdNFnSMVcDCZciG/3k76I6ZB3knzq70eGEwlDss43uo55ByYqUH7QM
PuMLbs1kEcFQkdlIDGN74h+zSQ3ISeAMc+2URd4eBGFhdFjjfX+AZJ+wV7BSMZKmfEIeNuJ5I1kN
KN/1YYx20t1LMmGOonZZ16Wew1gg6n6SU7HSNZ6POhyZfg2kXQJUmIyFaD28COwDTPOYvHTzKDDe
meAQc0ltGKKM22Bs++i6fk8vM2nC4Tg5M+ElyEHI/ayyPgrPdT8u6R1ggESEeW82mhVbthGTW4bX
loNHFCOo0Undov0c5h/tmDh16zhf/B2NFSLEcx+0rXtlism2qEmKA4GoOUwvXaNsmmfc7mAIIalu
gh8OjveK7gs6gwA2GF3ekbY/TbRuQExHmYCYx22wOLvgPFxXPSVgjeImxK5sxIp7eN0w+Xv0DQvI
y3tMNjtYGqKYDjrJ0Pa6Mfpsa8vgj4zxRc43kta3zEW0L1uFc+Okjd/WHEPxocNqlxsWlWiyuHKz
NARoB1f6nIKKHLzWiHm55d0QmJwhFRiFU8qXFs80wo/I92HmDgFSoSia/lAJLG+fTWseTzbbsHtH
eG3g5F/HgwmX5ZcRfH1dZjgplxssa+uTVKCF38Wa0PRCKdz9CrD59zVHGcf2G+R/+bAkZmzVrVgH
vsBBIu2Hs1rqIazsvjKFELV5tM+JdCF7oobhDMNtvrliNU0aIEqzT5pLzBnsjSOC/1Q1zM/pTdMG
+t50GeaaaDdrc8CtjL6PMdvJW0kcSS4WBZeEpUGHJHBswWQ9QyVnv9Smj78S0awtkBpqeLEGNYYR
BTI8GnNAJz26N7+2LLrD8LQdfyIoJLQ/YbqOj6eRm1bRlGTijfpefQ85+sMSQqiF5Xx3fr2bAujH
Pg072H6FidOUfEb872zKtBZWoKQKFIblUCY7XAY0wr0A9jcQpl1LaIw2o5rSoZbBUWBFKz7DH6Ob
X5oAJi4XoZrxdZeZEPeRohNSDPm8DJVWql+K1NXaXXy6dCFe1Nz1EHoKx3JHN+bvfD1u7rgOypFL
H7vu69SIpblft3llubXbNp6xdtiYOy+ytkSeCd+r0G96O9KpC3+xsQ1+mjXF/zeEKBKP6O1McjMn
JuzRfW84i/xgLb+dVug0zpYvOriMzO/+HM3dvB6CqCbqFism5A8YOVhgV9CKR4Xl8RZVMZ2ELbst
QC/PsNW/IWnWuJ9BALrvlxakJp8DPu6iY8riDJ6IiYVT+9r3cQCiU2DgX9y1w3yNFpX6MgyXRFTx
to/mhsfWi4LFEUnPPR3iALZ4OqXHMVzRDGQAb9B5ELP5Q4tYvx+x6TddRqOeI9xBtu1vMONe2MXs
44I97HFflZb0Ha/qxLdZtSxa2yOAOYujvuYdVj3sXtu8Hc0eVamcs72C5GNCkwBTB5JjohDMue0B
w15RGUTtTdOhpSjkvK2+DCyJogokRHK3Tr0Qx6yBHCXXwreYVIKGaHKjglheUTWPywltYWSOK9Ot
K3uc+OjEkr0RV6Ei35VE7NQDLVP1r4ARslWxnKgqhe76f3oum2eIdXVYtE7TX0kLhlo+rFYu5dQm
bCpbu7F7aBimn+8/RN2LfMmm4m1LujKOdPOSwFk2zH0c83+WKOjm807beCxnN604e9uehGPBe8N+
QdW/8WrFDG5GG18DVaOsRXUEXLBR1x02BcMhWayUR2P4KC7wWIrxUhA3amlha72Ig06yNva5xDZq
q9XAqOfhPaejPc8N3JNw5MbNfG8zhDcVGAqF8a3fNVRFjTM7AelhDxgEFMvQr/SCRpgn5ZzgeQ8G
drYowdNhRv8k4LyEBYh4FFhJT/55XGWLsHZ0/HFORLTzb3MHpeNnBivC/RDBpqZ7BEc1TBpAZfA+
KGax2IdEatCQOId30Zdecjmf+gZSqGrN+l6e5wkOlj9C3qThJYPJMIRP4dDJF0Rd98MB53MMyHFW
FFb02JC6Io0MolJuVjefcIEhNloSkmqVw04VvvIoQDDwv6lBW90Kh1gLbIxMZtOb0izWJ78nYoew
RXt9hYnizt5PQtcORYzra85xqY8iz1Bt4uKWWm73aDcp/qCWGM4cBoCJn1DR6eYwA2Jacrvs2pVT
DH78uUW1GF4iopLpooGsRpeBivCE/Glz08OKVp11r3D2WMo82s8JSs6KqRDBQtPIGYYOmtfqtMym
S8CH1vxxc35End7rLgbAwhfAHd1a17mUtFvKOIw4oNatn+cfC7cBKfFtivoeyXWACpWO+KOGJF/j
CgHKWYFn0YQHDE4XnIrQjskS/mPCXLZ0rF8ErtP2tkOibYTmVExJDodkn93xTEwgf7twtPmYpWvJ
GrpdkaexDfmiN32aTBb+ACIefAa4nbzQwekYl+c2VXs3rXCz7yd//17k6ty1CkQlEQOVTtSS3beT
23RejwnAYxF1CCbl7UPGYwaDl8C9JSptXnCtrFeJTLwvNQkDlLhCTcfR+wn1pDS+RgMNG0M5hM2B
kjapYvhg3QabrpccpxJ2b4QzH4llC7nO4SaDd/yxa6u5r+WrnDZgJJ1bkptWw/GlEJZwwIf1HlRD
HViDOzYLKgig7fMQUmXRFM38uTfALuoVpM9KzpJUyWLmS4f3iuFDOgdYPHWGib2RyKCFkWxymPi+
obdGSA80T8Z+coxOT3U3+AMHRqEuXd3AqD20FshSROhL1livDmYaekweWpNSNAU7cGGaUutQ8aTu
FHu0YvdjNEwXHtboi3UgvxBdI3mECPm5Vgs574RiGWapum26jSMsJE4haTRbsuLMU/QuEpggNGsY
fEcqlD1uKyTX70f2k5Q7Lz2G31futbyh+L04a8b2MZl2do+skfpbMOtfakzbYt2i3eYZfOFPk1sD
luMC3ID/bhkOCZLAQZnhksIM7anzEWbEbRBb2HxN642XNHmd4xkHTjfyQ9ZE5rVflPlmJ9Vclqhd
fvRJCiR+T+kCJSs6oHxP1X6boEn5DiNdijNz3+b+4MwAHTIsRRtW0GQZXdl4yLRQtE42yt3Kqc8n
F7bt2Yq0Tys11/t21si53w5o59+kF09SRHMFnR27C2Pfp0UILVY1gliPShD92iEZ9RJUHhLIJMd+
o8CH3faY+qZ72Rnry2yBBVWTru0jPKPVrxEzmLfUL/SH6j2K170POlxJfC6DyfTokfp1Prdb8LCk
BENewd4oLupbkMcwcxaR+8o6MRfBnBn4IkS27Bkbkbo0ZEW4kfqJJeI9/bZzvpqdhWtgCzsqTI3W
3BMgS0kfj6e+ZxmABUTv4uNGhx2NWpWp+tsYuBrDwC097IEXAI9Ef8D9u7xAjIT6BZz+u8bXp2Tn
QRXsiCXgxHf5OliI8/tk/RZ0DblZ8bV1S7Bd+8BtJ2vVbCsoBggmRUjD+/lOEXylMBWvDCSFlTHI
NFtSzQ8xIcGUc5Umb32UxRmyR2d9wBkTVTOJ7I1FeM55SnR2WMQE5ohKogJzSPztuu8unYjJJbap
OWP6Fp7cACuuHZUWXHb2uKR9Wj/FY2bPWRDG2JYcTXnMszdkaKskx93rXzrCPJLhEM2Bv+x/MIXD
KlRoXhIMOPIMFtY5RpAeFcNCSo9q4hi0aE4XNprPcRDJs7HeIABmx24kXfRJIViqx5wtHY8IENvz
Ac6aA4gQ2j+ghOelwieu7La2Lbp2Qj6raVqvadawF9tae23RZBX7QGS+dQsaaCrV/uZTv50Ucmtu
CCWvQyiT53Wt9y/KNPdpFFiI+jH60mIX6IGQBSXwmR6Dnjdnx8epSOdhOozTNL4A3U8/O97qFwx9
TFSmK8e9ggDNMp6XeKgmvprgi5YD1lKwzv0xTVhawX6jLUHhVnDt5OlcoZiKqpVM7GHpeVZCuqku
rbQeNWcmcqmSEA4z73hGbSaMcqK9HD1ld8vY2HLot+4OoKQ6tqEKyzDbvzeoCm6RXN9+9t3KSugM
7Kmd6V4NCq2NCklWJFP7Wjt215oJPUzYsaLTe1f0CI56N+VujhGth3JeZGeRWp4AKVY1gEVg6g6T
jYBmaOjIhtdYRlHL37aJtLdZ39HLUscbBez8DvpvtD5QUItLgYEcPpqo42K1s/wxx63PY7Z0z9tM
cS5hwnRmyVL/bGVorjBzGC9T+z6Bg+Ijek7czjAnWtHKF8nYwJO53kJ/u78n+PK9B28EbedDoFj0
wnkyWvSSkOwXCUPyxC7ol1Dqx4GjaC5SoEUAucW0IjhKYu6S7Dhe8lHBbjZvGMy88nCcLCwxetg/
O9vMPxDV4K90lV057Tq2mPQZxNADeDnPKauRXO3poV37cxrY5ZHEQfYcusa8ColZ24TytExhmXTc
/EAg7BPzrbbYjFApqusQkeQ8WNlikSwYcHSAZB6jjPX4hAQ5lz3+aXA85qmq+xjjvVSbqqHNI3yZ
ssNG9shhEJgmF9VmGcAIIlmVwv71m45C+J4hnKvgQCphUZGQO2z0OU8A5b/5iASPk2LxKSI4COdt
yy4rciAOCxr5q2ckuQXsZ261Mxgy0e6EwNamgG2b/w50rq0Cu8rPAeufhiHsL7ucOszKzfZtnvp7
6OQx5RpnhGWBa3PUiqxnVGRO5k3o44P00ZPGuZBLNtWn2eLAstlK/2n7IXxy3UZg2D52L3Ek+6Pq
wxCVMaYaIKC573UQsF9BnP5cYN2MycU0JeW7twKmOhlm65kcDlYF5rYP+XbgyKgqMj6wO4sTHreT
boKTlKYvQZiB3KnP4vGYvifpqEDqq4ef2xkUkeZbBpDrfhUxfJon233b2bIe1crdY7rF48WHC6mk
EuOnbDSkdDqAULnLys4IXyVagGaUyRdkDdU5iB6iTAk2KxU7gOEWdTVlMvkEiuF+qNutue3r7DWJ
mbpP9DvIlNFpu5Imia+d7TD4A25zH4lxO6xyBcYvAjYUGiV31TYj3mzcc3i1RjgHgdEBUYPoylSw
NjA/oImidyTLyMHGoi9ltoOyjIr4kvEwRjBB4p9DTOfQzcn0poVl+/PYphppvKRiSD8rB5oNNzSE
2wF+CWveVJp6SMXZ91WO6k5v/f0QuOiTpMimmYE13WBcwKt52NpTxGv+jIyl7Bv3pr5zHYaTg5j0
GSpKf4vI6vbybm5YBYGqQDFJPkvUghUhej2GCrdjTmdIgQOFsYq29T9DkgE8XHf9Q88AWvZIAnNR
3QwocW0rH6mw2maM/1S72AP64voGHWdyMkAYD9gXuPsBRJ2ndnM/98nCPHH2/LoNGGNLhfs8aCKQ
AiYbn3nvFCYm4rBOrj/Mw8wOEUhbL8L8D2dnuhy3cm3pV3Gc//DFmABuXDuiAdREVnESSUn8g6Ak
CkjMYyKBp++vfN3dtrqPT4cjHLYVFElVFZDYe69vrT0xeCqCV1eU4RHbkb6DpA+TrRyKqJ/hbqAU
UG1IxQz2CuKQunFVFwaR7V3pFOPRCLLyljlFHo1z1dFGdxX3A2lqLTRzPIYKxUFsWVKz8uxrPyCN
DLKtEjulACKQwIqXlZlCztPlLKzwpSLbGwBnHM4GQsKnTLG0M2IUOJ/tPCzOutve/SE3CHRJf/qr
tWsHp3qyHGsjcgutw7BNL6o3q95DfzCl36jD8nzca5nq4yDUe9+FPeO80Y7RrJbDtnXiDpeFwRys
VNVxa11jN2ziOzdNQRax7s7haM5H+q+FUqKsDkyX3U8GctQJJzzyQeV/KT3WfKZ412kdWKWobDzH
q7kOJ6u6ChsrsonWS8NMw5ujlFb/ua7tMRKUpqeQNjaemR18Y3aEXMwuhC9+GZSv69WbnpvEsaTl
aNzScgQnj5r4cVGZdRo4mPbs5oSmMWg0L2oKi8cKu+sXX8/yoZLswByuxFWa9c0JOby6yKG/t0KF
36nfPvcUAjsmnFlcD55xnNLwbhRruAeV+T5Lf0nMrMpfDaqO+5J4s305oGVqv1I3GongKHP3S2Zx
66fjrGxiYMo6QfTukiBweA7lU/UBeDUccg+Nygim6bgaC48JDI1ZSoELMLD9mNtKOEQfFP6NDMIm
Wrai+Ng6NDCrzZvd4hJEJuyp2lvImVQiRcHpTmeA3y87mQ4EVMUgpqCJzZv7RTiMpjOhYuitkTmd
48fSarpzk3rDeSiq9LRqpQ+mCsiOb3I8djiEzxjtuihw2WJvCVvHKjOsA52I+bAFLBBaPCG6yGeI
8GUpkKP9qjESnTeft9Uuv/umJhQnVG52a/ZLwGxkfIRq8SNRpTLxU+/D0UQpCdvfDmMmdVJMHHNV
UFGUNtO430w97N00/NoFEElDES6xQa/FKKub7+frK9Wy+RzI1twHBEA9BXUaXsZNDLGYJgQ3uXk3
4Wp+9WiVmI2ODBjS+mTif45HQ96RH0mFaXVT4tQLg1ESXKnOmi91QDk7b8PzwMwx0QtTLOD9LUkb
Wb+TIdjeB12WRlug9GtREn5vOY68KVejPVVB+WELlVF4i5ci9Oyd72gHBiXoE6djkjParbmzO0i8
htibs07no0H69mPDFrqETOaCRxa32mJmKwgHh4lSBMyIPHR4ObQZqKtlLDqVH8PStni62OXZMTRj
FovnuGlaxJZ5xcdoGSr2iiB7skzOTwKrYOtS7c/7DR9ZMrYDGilr3pINNOlUwzHEjFpF1FR1ezNe
E6fGTsPzoblETJqbU7NU86Ep2B4xDh1Gm4Z8l9zMn8hjM+BGmuFWe655nrTK3mw75FtVz7htIEy8
cbN0v5QifZ1r3DJpmpOE6U3T48xj/CYz6rc+RNudpg3fhay4szazSrreEwgwQXVbGfY3ob3PjkDt
0ZlnRZYNmQpwsAvDFGQN/JlnhdGRy9RY6sZ0HXGPe96/KK+0LyyEz2M5mY9jIdTJhTJMZBi2yTq4
ze1kMqhwZ11EmEpn1t0r5hwZLLpb1jbPyUpEITIagITZnJjtQgpZRAw6Fi1q5o9qZ7pQBQ2bQsXS
vKUFHAKsmxlloCdRBiERKewRsYH/nUKyzi6jnMNzwUPwvhCld8x1unwxW2KKUDus9v66BTaah1oJ
DqeaQWbnzduLb0o6tEzZO6Yg5nAGvAsfgMeAMCx7IDAwXY4bt/cNAt76QJJGDjlp7mEZhkuTpT9V
YWXPoDhe4s88DJVtFbc5a5cQGsmZyyY9PEliH+OxI1l7yg29Z7aZnhEtrcj10NWkZXzLRgZ+amnp
6nXWtEQSNboGlyJdFRDj28yLfUJG60/5nMnYy6dHOfCBFWb9Ui6TeygklDxHQXXN1XtHvyhiIYzb
oKabQv7Hau/iqtJv8opuzEJNh7zPq5h3rUL29Vygz+LbVXGNWTXv8KgXb8HSf3PRWu8CUdQUoN2t
8K27eSCdyet0VJXdy+psjxtZZIm9gLg4wbD3jenz6JsvvanI5NKUGetmPHTrhnGpahCyw2a+45Jy
UAYcJ/Za8dEMvTwMgWHFrsMgnL2IU9SARR6KMb/UWn72F1qjTXV95Lui/TBZZHim9mUPJhzGnRP0
Nc0vUO+XAJPrc6OryYR0DWnPSoz9imfaZ2ucxkPQq/7oVTLcoah4Rz2EQVwaQBgAmyDl8VZu8kcr
OzKTt3wxYhe98WBMjEi3IZutO3NCLR3oeH4iq3eXvqYqaExHlFFqLF0S/g0Xc6Cr8kkNLBYsByQn
VyRgYzbzDy9jptr501toBujB00x7sDbqyYQifCffrnofsuH6qFfidsiYugEApsbN2tYOxc0Km6ms
0f0I2Tzys81adn+1UME8wIR6tWoMGBwyBsvojXG2zYSzvt2nYeoi6ytiFhyj0e+KlVbHgJ1h5Mb5
68nNFZyO2Eb9OHWiR6hf+v3iluUh3TIzpq6szow67UuhF3lcl6GmxC5HqGZWkTR7y0nFTwgHeZpK
hK5CdMOLCuV8LAwfDKXhaB3K0HlsKeVv9IjDcxnbJXG3Wj2LxVwZUfK7ksDjVjWg+l8Hb81/oC4S
BVLUockgk5D4z0g2zQtLJrtXM/fCnTO7RTK3xnJrmmY3Re1SblGXdeMPFW7dEInJXK29s0qQMRbC
bttuhFIleKyUfR1lTeof8XaM39m6wdSWj7OkiaYZo5LIL7Rmxq3BHsgzM8kKYK2YbLDuLbTf15Co
YXDVYiHEqZT3qUBS5KnTgVlQcN7lwWQfanJ8n7J+NP3EIxqZiVLBnINu146CvKleoZH6Bm3en2jG
V+LuzuvWmmHMiKcNwTXKZjkipLXvOjOr1zY054uENKC520BjSZVkmhojQ8Jji772l13trSFSiOf3
t2490bUg3llZZPZTjqqTm2G1y4sqm+K+7t311VyoeaNQW5kfrwxtduVaUxTm3GpT7Halw1DXK9y9
ZS9qpjkp2++QrX5/jW22aQM6f85jc1lmFhJlk2iTspnkbqMOZPRTTXQKFMXzsXfn9iEdPX+H0ujc
tTUa1ind/NCPO8AEcZlNBtOUpoT87VvRmGE0jGF5EzYZF7B2UAV2olEMwxxWEhYUzAu6NTes8bVg
AFg/lWnO1HRo+FDikbmPSvqq89oE26IK9gvLQ+f9tdJ7GK3WDXf94AwPgO7haRozv00aPWx1DPli
hElhGUjEtpKVQzk5yXeXxShe1FGAN7u1CvQC3LKtWAgKMYYnX0rhkwWNcZU3pOrSPuV4G0LnO2jp
VD5KxmNrBMZju7dr0Ao7BjFz1Y6tbGkdK79gvjW1UzGj8g01+Buj3+1OzmU7HEHsKx0xUON9SjnH
dSJE66QvU2uP6SfdBGv7NS9q5dRACktV7EWDavgFjVXPB19SDE1snl/74tBspR0kqWrka5FV/UNL
rM+zbHK/igym9neDIflXcq5SKnlB7tdJbbWMtZ1eD6/oRI5MmHoO20mxTaSL63XKv4yFZadxz44X
ddMv+bAmZq19pO1wGYvvyLyu++hbvtndO6mZVocFDowI+tGo0A+EANlkqeRVKFmwg9+kqb7i3CtV
O9syu+3F1av5bWlLeciN3k0su7dJn52eyjrnlWRmcUzDpk6I2ZmeffDQZLL6RxpufSuIeNkNrh4p
OMbHomxTwPQg0xgDvGav58KMGljXhO3GTGH5h8bMj9u7TVsUFGW9su2PxaP32uusNaJiY+aMbrxD
0dZfvVU98kAsj9JWzvPoevrGVVlwP7JMAfNeD9G0pf0h6zyO3NmZXjZGbAjS+m02AcCyEjC5yZc8
CZBfwTK1EeWBXRxKgpuuNSKZb2XbfkKHotx0VfmoLaNL4BHUPvDzLdFVa1wWt4PU8DBjLwo7paHB
Tqgm2r1ZFClLX32X2tUf7PVuor+4z8JpWXZh71tfkSpNTtgWGctOu/7LVKzq1EGDEAxp9P0ZTtIY
4gay2o4p0NukmMdgZ+Clt3DCcNhFVZ9mbyCew1mWdH0QRdZyF7prD3iv5+FDmozMLchKK57DQFqY
XSoMBZUcNBCPpXlMhOOyd0bPvg9RM5hTckGhz6pPmTdOO9WyswbfjAv7XxXP9txnp0Gs9WlYO+9H
2doUhXbT3Tdr3p1TWKxPwjPFrZ0rnhqLXY081GhYIku5Xb5vpduRqGerPdu+adjA6FhWTYg75T86
3Jv27ZK2Kmi320Gr7c0dGGlF3rqGOiKYM00KZLwTD8NxR6/y6tki7ZNBzKyoY+fet6EEyem6yfrk
UnnSH81+YmmPvFofktrLzODVZyp/sCUL6NZJPqWh8Ub8SYkkV+Z7snTv6pb6Y1s3/+QSarvnZDz5
YG8JcY7pzmRySZfX8uG19/5QnB3VmLvCBCAsmgWAzZTTLZ0EtgjL9+hYnfdWSrD+1q4OrRq7qHDH
h9Bt52TriiIRaibwZg4uW0PF3IdZdVMEvoj7SayJMY0+Jp7uLpjtC+DQrquc5rhN5XHIl6TwAf/a
YXTuyCl5aBpgahZ5vVZ57RLU21qfWbf2vqL1R67qgthQOYSU7z2jcy47g0DNHbvX3wGLLmLcDt7c
+CfP6M6TJ14CwFZSl/SA1JNfuN5XZtANXqIhs6M1tYajw4wpnecsCZxi5y3V82yU34bcpDpDEGFb
GfPS/GR7+TkdAa7wol3Qn/0o6y3zFHQru8Y46qYIjdBPyCVxEa7cXerIiVLPeLhyqHDv3GL4kp2+
P81dnj9L0d452zTHLMItY8vJCuqT9jHVmL3aLEcP5ZOPNLNW5JExr6Oid+XO7cH6ep5wyFqZsx/H
6+njlaa8UOG8165kbsZTZYd6p6DQRp9JNH2aU3YGTyvG726qbprBvXTt8h5YskuycP0aQgnmCKdo
05lzkuHGlG/xvX2TDxg4+o65hSv7eEUVPiHCO7styOvdPGHGcpbO/xE2CFu+xvtDbK9zS9pV97jp
YHoWWcG0S2mZkP8yJ/nirlCq4aVo142b3c3C1zn0XjunYqkETdO8h545K9PqXgy/ugRrncUwViG7
moX5dRVL9y0PsoWqrLEuyNdVccY7wVmIJH32W4/JsEGpuKZrsbdT4P4JG8A6Vp/HsNcP+H4Qj2EX
Yi0y70Y7yjo6obO+LZz+z4hoWVL0zO1Dad/PuKqQwRYzmly/R5aWNoBlh4Ooz98psDGCZWMunwbD
tHCkgfyPjZ/reGnAmm8ZKaAWDvO3CWbxxsXONyk32KeFDWA1zI8F6AWPueCF2hVcxABEryT3uo/S
n4l1PrpLP/5oBns7dnZ2wud2celbjpadV3cFQAk82NeiLV/MtPtattltAyJ0CKGKL6QzzwnzaJUE
c7t+5c2zDhsFdWLU09Wv003GTV/O7RyZq2dfWhvTYl5yl/r1CsAH85Cf8YtzS0491sbJBcr2HTtZ
q9A7lsbinfvAb88o21T5+Tx99zszOxmjaH9uHteHwLx953MixVimrD3odR6XynCZR87duVrm7UP6
YzEQg804D5FSgDiEaX4TuIV8Uw2ZE83M2qa6cdovdcGBKPwS1cz7iXchu119bf9E+tc3bZ5Wx4Zu
EWySzG6HMMTjpPMy9lgTczciT/IrA+8kDWyLGDOyKhpZ1nn2VUqzY8rafVP2Rs2Rs/b1kE5jUFxq
XCxVzC5y82e9+Uzb3Hrp5yddDhbgSBGGr7oevRef5b0y6ttuvbRGrY4hSqM8lD3zIORzUz7Ybth8
48LJqlu/dfynzM+0gDT0MNKl5LTNYsGycc1PuU11L86EkFmPJuR+Gze11gQTSXNJvLDpMRAI41sr
WK+rMVCs9FuZV5Ld5NQPsqrzt4me+qiU2j7GbenPZVgWc0LHHnxWcuvMQ5GvK0OGAiZWmf6DzUU7
RksxMx9TWBOohy33GQIs9OK22SywNOQ/arW895gXDP2dDWX3XBoMXpyxq874FMYTsxroMbxTlz61
jctWsn1myGWfYnYbGr230lwknWmMA++5bz9RdArNRpNQfvUgp28r1xxPsvHWg03SNWTOFDgXIN76
0ZmDJgn6BXPD1DoXY/CtMyUqXIIkJAF6BThmwSuJPT8cnxsK3CS3rlM90wy6hw5esYyXTolknKcq
3mwbcWGSCPbe+tW16f9G3U+vMg+MvbcWV9/UEjwWdL60OA5iyYJdft9U+mchevlYhZh3kRTT7qOw
OqqJEZqeap5sjMzsL5btyhsvr/SN1w8esUIurrq01RfH3ow910i580QAprxtTjIROPNaVCvbHHn+
3yNEf/KsUR4heTewHDlax9J0Fe5VxvBQ2d9Nt2HIktOObV61xIFiptdjxIisSnwyMe9Hnerx+y1M
X3rHzp4Be7xTmW32JwJb1G7sIeCtRU2xqizEo9zFn0A5hDu5W3ewcg7NGu/DwHjhSiowzut5ZXTl
9A8c18/KMeskb1lCOmWQ7NTmLSWPyE4WEiuHBgNVx7btE6uAGSSIdYpTYNWHwfL0GgGaWD94DOn9
WLE9wpsHhpgGTTrbtTV9RfXAzDfY05iRuY8GBDu4AF2E4ixHhm59noff2Tt3nYql+hwOuYp8O0WZ
ZZPynpwVqnSB9J1v8129rRKYV1A8EO2TsPGnoC8PEVilld7Daywxn3x+mHPznBXDPYJzwTgUAqsY
R0p+ETif3KugV9Xyp6K9iRpdEmiucovbcZSHVdVOZGJaiScTtAlS2tplGBD5r1Tcda1dg0yG/t1S
Wi9hqPy4hbJ6WHj73mA/fjpXi0qT0dpZ0nxQXpPvfR/Uj7kQo086lsjqSY0elcp2BdAmDUNgMCnx
13tBImZbbDC0GDP7q1ljtJYtYlOyFw0ml71bMZurCnWhnqijIVuI4F2OQoOiZR54ntWHx0GXfJtD
I+p61yX12r2wzUnGncLo6fZEh6Zux+Oj839yELDYqdb1R+0F6uBu4gf18HDfO5K3c2PQgttiulUZ
7uahNB9Y1RIcpzboT1KmZRR0bU+7a4886sG9Agf0BrsTBREqTmNUKZeXN1p3FQzgoYDnjUu9ouBd
95PLhRwjvXVfyrm+7liihKwb93miBeQCEcVhCWWIgAOHu9Ei37BN7gsJhWHMw+2WEfTMK8+aBDih
3vkWG2Sw/9UU/A4iPtuj7gqgx/d8NnxJlTJ5t46/9E9ENBr3PJrXoxzmgQ63n6AYM4/DYAHfagCD
J3r1A969xwBe6NbwgopJfeVS/EraPyavp3pRzZMGr5oz06NL4owIJyay8+Y6scALEVEfSfK5PPAE
fHQHP8gN7t7QdD4Lc61jtA7u9KbVqPXYBrrObBjBbf6bCtfyuLCJ6G4DWH7SlZoTg5VQd0L7zZ6E
WXaT0qgxSqhG/q8WCq9VDdud5mvMwo7yTps6o3ArmsQO9EZmyuQcSTD6NG+jlZg6vOYTtN7FxTAX
QzQzN7bxsdHW5ze9rC+wU/de2VV7OWbZoUqt+7LuLwY0W+xYOOMC3fJgZDhzGk3wrlUG02cbaxxC
Qz2Cg9XFUbvSj5SfrvdF2ha4PhvKwmWOJAQnJ5updpzal6W5Dv8ha8cBcKapS/922nz7ecppGyrF
Ut9JdkhD69UwXbaMtoeGgXJhzAemVNNhgMp6aAQJJ4U7qaiw5nvo4s/GYpi7sUqNCBRtvDi874nv
1jetk3+Geh9jU0Nfdx7lyLBOdwzdtk9j4HfnkYzHzh7ftAj7fYm5l7EbK1z0yPQzc9kVn9pUHymH
hrfBieELedIcobFZ6BdWW37zJE9xketuD/aidk1Zq4NT5ZfUdZ3dHHifvGxWdB7hUZRutdvK0Nyb
WZvxcfQvrs/XO3YYh3XzeSihMhfPXncDswLPxzDXs1Zg50ClHP21lDC2ZX1Kx3x88ZXzZRu2Ep4B
7aFxJ+BLFf6w2I9MKWc1setz4a1bib8dfy/u8IojIsy6Y+eGzMOk/ORoPbwXbnMjbLm+Y9Qqb9PS
zm4suwgS3ITk2LbDe2eVNo2bN6C2rs49eyXUt0G35X6jxfxaVI66bfA87FuMiZ+qAcecNwBlZ4YJ
JeN4Nm4M956cACTuEOUPET5y6NN4UuEWdGcrtoVzT29Rk7vAlFCx8Bpv0lGk7gOxp9Q7+tCZ9mNm
THtOxhuw8NdhzM9WwTMOdk7GYwd27POug9ZNO/zt3zPdlDxE6+uTSkWBVY4Jz9U7rLlQp2ZxZxN2
QSPHwdqlJiZZbVzSTSVdNu3CXOE0mY07Npd7u1mNDGUnG/NkdhBbAYlXzT8FT2CCOHy9W6k1E819
H7Ee3k7CoPiBc4rGviKOFtsh+SBVabU7a1rLBymnc1UHXAEuV1Vm8EbgVX3rN/uFs/DNQ0ndp3OI
hy833GQUMyQW7S3IaS33PMc39M4y22VZGBVj59yFTo4QaGUvmC24Sap5uw1K8cnp1uWQreujBWlH
oEML1bOhOW5lWdGyYz/vequ5pXbrr/aaqmXkmKpXObM4YLSBCCx7g9rW/ddAjj+JE8EnC4IZGDOE
Q5Vm5y3FAAqdtMWYH/H+9Gy99dmFe3QboeM5q02kQAqYusKYYm0teBOgUOS0pkTbGl/ybCuY5G13
tGHX0kkVcQqLvvNwTkfm6JyrKRuivETDFKvRxQ1GiIip9XPbOlY0pfYDi9hBTypmjqXn4sJhRBdn
df41Q32XTLRLDaveG7Gk79oFZRDsAdSb2Kvrj7TdXrdQVHuWiVwFn+relXYPENqB2pVwrNLDRBqm
PTKuve0td9P3YbmKOKdseh2cbY47Q6XcXWuWOD1yrz+UwZ4MlO4WZc2O8OGLfTdgoEfkxUIY2rdr
Nvi3kAULQlku9yZcIKfS8q1flhSjma4Ojju9qrJ66BknRoqh2NWNL4+23b+3gfmS5zOWxCXfYkI5
K65qpOzVvOZmjC/B5A8731VYfa6gfmfTV9c1RVK9vQYLARB0eGyBSA0Ues8cDhukFSs1C0bMrqqp
0YZucw9VPcIA4w8MncRYqRYiXW7cJIZVyfvcN/kQc0dU33Fdjm9MspoByd3LCE5d/Vs8Q5yA+COt
75IzXSWD4w71wZh7w0pW5lPtwe5NsJ9MGSTOBEM4oV15TZGeliyfiZItpZ/D6Oiez9FwhvDgeXMb
3rlL5ulbyxrU65Jy+T6XQoGb2FU6iagVTjrv0cnliOIQbtxqzM8F82YT6Av6Q/5R5vfvRCt511Sk
f8jVSmfPcmyf5loYPZh4GJrrtwAf1c9/nQv1O7Fd3i+xXauxaa1ND6+0tdXwUVqdmduxlShv1z8I
9rauybD/r9yj60v7h5eQVbbCtwvlJk3XtI4U1YXFVceQK14B+IjtaeXADr5GyHeK/e77MPWrYKaX
2vVls+a6OxDXoh//9Sv+vTipX0L8WO3ALc3s6ZC2LfVX2PNg85bvtVBfN2f9g5y938kP865vxT+8
ZIOSogyQ4Q9949aUj2n6ajOskVGVuXhzu6LkHrd62PN//aJ+7yr5Jd4ry3u/BEXdDtjcGF4Y1ZbM
7mB/+vd++i/xXpbpLMizw3Zo5l4ktDzu0TRb+Qf5Xr9zCf66O49qwMzsQvBeKQQymFMTPxHDTt9P
/yif/Xfenl9XqlZD2JoBYMmhtcKa3WX4UGxqwiL/g1zq37mm3Otl8I8fd2M1GOLwKub9Y27Px9Lt
kpVybDH+aKPn71xQv+76Q0SpyOeqN/LbnO99iiZo3Rmvjr3v5dD+exeR+8tZAL48w0GwFHooBTOI
1TN2NqrA8V9fRL/3Cn45BTTZHF5nFhvF2VXq9sb2sBJUcYCYWBNvsFKiRfpu9+/9sl9u8hJeUnoT
H8ioPDYYmnhdZpIRbtYsk/ugqxtGVyr77/S7//iu/zP7aB/++ygb//pf/Pk7M7dBZvn0yx//epHf
h3Zsf07/df22//3X/vmb/vrc1vzn17/yT9/BD/77L07ep/d/+sMO9XlaH+ePYX36YAI8/e2n80+8
/s3/3y/+6eNvP+V57T7+8htZYc10/Wmcfc1vf//S6cdffuN9+49//Ol//9Lde813/Y+fWf7ewLK+
//o9H+/j9JfffPfPeBJsi5vJEj4ZJSTqLR/XrwjzzzBAIggxGwY+/8ON1LTDlPMbgz+7IdON0POF
awm8IL/9aWzn65fs8M+O77s+RBo3aOiG9m//69/2Tx/O//mw/tTM9UMr4f7+8psbXI+t/+t5hIv2
l7u1tAanB/pNd3WwBB+EJNl2YvWLnR3sgQQJlEMxSnlf92Ze07z2NhYQnlQAk+ajR2mMbgYkL65j
HSa27/TgswJPR90Ejs7qQUeGPYfMTFLDlIlFuP4Is0IevpmERlu5xFoEE0VXMVvTcPZSsMEIVtwR
8eKKPj0RE1SJS+ViNd3h52zZumOh5cQ8EDvjNNeuS7qLND3y9BazL5wrjtXmUKme1a57eEXzqwkw
oQjgWxfzMjC7sh6DkonC88bipGanDSTbs4DLIlBoaVdEW88P+wfyIaaB9nAeZJIykkxvh95eq+cu
9wKez362bg8VAixhQjhOtnNgV94D87ClYGsruW/J2qOV7oqxaMo3a7WNz0awck+HLYYg1OoNhcUo
NyN8Ynv7kt+3PlJzYsGJj19qkHWax2py5g8YztF9nIlYIGvMdy078VRb5acyF55+KtCH25uCNI2e
zsqojcRsNLgIzAqxubg7GYEXkKbhGXeDR1JFk4nwXPmi7olHbKr5ZCFt2Kc5FL39OXfZYn4koaFY
9gS2hLxQPC3MUd0R60ER8c1BE4Mxqy4piARE1KF45Hg39da/8lyhol3tUa5lBDlEqG5PxhqJTr6L
t9BgZtx+dkPd6FORrlCykYNuGl6sKRjki6LMLYmwCz1IT+wsXbQEtje8zrYvui/CZqiWYAKqnTOf
QLHchrRqgOgL22aTzFHOdb0AlqYD8x+RXgos1PkFFMtBoubtWk5kq8FcRr1uio8CzJm4XGuq5Y7p
sLzOLu0WHafvXPGJUz9/ad0usD+clH/iEVJ26vetlfXkKOZ4GggfRHk6M5GV477uyraL5rQf9CXP
GzoUvck8j/vCI54grOQa7oQTkqm3wZOiY2/DsDEGnmf2ps3uuvovusKawBTm6mOuqf3pyPBCF9+Z
ADPJrn1bfyZvilKbUqleEtYvCJ1kIi+zfVcQ4vFaGLxowH/g9JtuK2kxvMb3FVlWWYj/2If1YZhD
kdU8ZyFbeRuYqmYj6NCVQ7ebekz6iWgDYGl6MCf/YpDzlJ6qqhvHc27kSrEUvZ/mC/k0oKXg6n0H
V1EMBjszOPXovXITM4C21tk4iNDu/AG0X7HG2B+1Ne4A0gI78kfT/TnaLgwRt8mUH7t8Y5RVDP2E
dZgEE/TIVBg6NlXZ60ejsUyfFZQo5MwHU7hNia5B2Fe9TcUFNSfE6DOZDKcIii71Jcyg7wV4yomg
L5bOWvVi31ae6Kedq1vil4OSzWxRQ+Y8MWzNDMUhKO/BcbYeETpHJOJ0CVtebWWhUd6wjuHKxwzs
fH4bA4uOlvAc24qxqRfB3eqrDMJIT4y+SI5k8KWtYWaElw5kn9eBb1U7jyAmcRFYv5okz7tFRKI0
VH1AvMoaaEOHSBxIRLzU9HzNykY3sK3aOzWeMbEBVXpeHttAw8NXshrMKYhhTxaf4Co84eNtqd1M
HsPAWp1nc8G2wvy6XEj4zsc0JaKFhR0WoD7k3mOtvC48yjoP0xtTm2bKh04KXrKlpSHuqGy6PKFk
ls0+7MKqvjHrZs5PzOWrCu+TopHdcXMReDPJNHX3EsWyO7d/O6H5ZOuZ/Bm2WTL09JiB9bDwn5mU
yfYGRk38T+rOY8d25MqiX0SB3kxJXu/SuwmRljboTZBf3+s+Ceh6JaEKGvSgBwKkSlXeJC8ZEeec
vdfOLqUDHZWwA6YyGv88WGSrQpHDYwOsYLLVS2bCrGBkKXSSCpdC/RT0opVQcVwW9KHGs7Umu3Kp
fURdAqC5jrTFhy3heJuKhPQ47BsVvmZpsr+io6jncotop9BYeCGRrTq3cBjQGbb+UCZRnPs1piqo
RX3SgFkVFpIL7IpXJxjy/HRdeqr8ggWhMhiyNfc57pC80gZrNb9rKueZKWln/1QVNvyrczehklZV
9jjF8qYh9JiHoKPrDAt/YanN+YsWX5NuA9rMcf+WxrPZMurnhV3NLlBoMLP2rL6T80ElDoOiiIun
vEgyA5wf9mbfQQacBQJL27Opt7O2t6g+MvKTq9zyJe69FzAaS8TXpzr1rrXwmgCRNNIPDTraFWCX
eZjjjLgamvMEkCTZqQpDyLf+6nm5qMNiWED2sET7NaiJ5ERamyI3KCkZd8cwvoyVF9OL2SIwyYHU
M0nqT0nTSOiTsxnzynqpm25oCaXaHsxqTccysfXhaKH3beYAyz7GMMkYGDKRMuIOx6HUgG4MGRGW
dulnVimjhzZVIfJqE2SeO4QeQ7FRZ6b2H4aH/af2sevEGrMySdo7yt84luiU6DZl72TT2srnyKM9
QA5Oh8b9AgdgWR5rkj6X52hhtL3mv3b1PmbvHo4CkZOKoDUeF0J5mjp6BBhXzppvDNbirfKSvKEF
Eblez5ccDoMLHyJWUb86orpR1BmYVs/sub330F8zK2N2vIQ67EzvLFkTUzwGLurSJi3v6kaOmrPW
YonHyBgjC3hfw+TjlJh9L3hTeh1eSms6U3p2pVoOD0Vi19OZM+GUbfUYu/lGTFofH/qozpqnSkvq
Fv9CbPQps4zEuEUZPT7LysyyfazCeVghA6+as9UrukeyM7FJq1Ea9DKdpb8uwclV4aIZGprXax/Q
Cw1HDjZQ1MbSVm5Ph8cvlrxRN4W7WPYOrejQhKNSi2LV4BqtblrcDfM6zXOdJv881Pqv3m520ZTG
m15nAvd+dJk78kCmr0L4n2Wi+EX6maDeyBNk2CwhHMUY2kJeJOHEKSftgcvS1DtAvfr0YRVwSYOk
xDQLmMFSIhDRoC84hc25XZ97evPTGXQLiikHutUUryYjd40YvC92ztGHoQVzgjZsNisfY+Vm3Udm
6El95ihmzHSxJnqJn1EtUjwT+iSyPQdYZry+4xZjdzO4btNuVMVi5DersXIjbOTH5iGybclsL5KJ
7ar7JEU2Gr9kgl/56PX5MEmgnrNoxs/UqpD3059Ohmn9q6T4PyiqNt/VtS7p/h+UVVTWf1FWLd/t
x3ua/V5V8a/8s6qyVKogzzFUXTcxBRsOP/lnVWWa/6A8wq7DwdhzzV8/+VdVZWr/8FSLI5cN4PvX
D/5VU1FuGZ6jmq5nqZp3neH9NzXVr6zm/y2pHN3itxh08VzL0lyHv+/3Rsg8tGgRu1HQ+K7HEDrk
2jDmG7PBGNOambtuK/ZTbbT7oFKjaJ900wFl9qXmFLoDMGnT/8V6WqgSu4GS18TCNPulPxoVnh3F
rO+ahqlG2ThbFHdJSBbEsBoUkuIVnMV5k+6jgmHfZFt7PZZ/14HVfu8eXS9OdzXV1TRKDs8GrPH7
xS1loeRtpaUrV3FenWY+J3SRVObxvWu/6+ZwzwjmKaqudoLW+XQb7WjIOrCN4dVbvO8/PBL/qmb/
WL0afMt/KF4dA/+ZxxPg4ZCijvb0P7VTCA7ray/Py5XSZC8UUq+dW92m14niYIGoNLeF7W3IOHVW
HSzkfVKje2R8b5f2T4z9mZyg6ENFEMzBifmfu9RBobcuip0EuIzNeLf32OcQD6Xul5a4z4brYrrm
tGxBmK2WfIW4dgBVkJkhnZZbBS80k2p4pXbx/NeXer2tf3immNKpPM5cq8q16vafA7w5xgGbc2Og
WfRyDvoUmxtTfWI6061E2uNjyCMD3uffNMH+7f5eP9Wj3mNQaiHj/lNHNYNfanbEMaw6DeFOQupO
Zov1fIX+/vXl/d4P44vUr11v21ZVHSC38efgUHSoOmdevGHzOOLrE4xtoGDtR831IQJhrHdltPqv
P9LSdVvl02xP4wp/f5BtAdFOGypt1SxZd1DmFldM79x6gqkFIMppIzPn75qK2u/dll/XaXmgiE2c
jcAXjGvv9A89UtiJUAymTq4M07T2BaEwuv04zuWBFEv0CPIC72gTa4YIq8HWwr++4v/wDNmGzS6F
o83gTv9pXXKKGJ9dVMqVKuAr11JuZ5dJZplrGF2NR3RvtzFKh//+Q+llsSSapqbpf06qAQYW6cCQ
5xVIsUusP1gWFws6k1Hjq0TfHSwYv/7msf3TkOXXbb66DhxbtXTu9Z9b3V4090YOxRiPf/OGcfqM
/PhcIZpBx+QhSxPTJ2kMR5QqeXhFUCvXMI30b57p//DykDqs0v1TPVfl/fn9u651BFKdXfBdp3Jb
ZqCAqUZuvSr9/us7/HvGza+Ldfgg+Hma4xksD79/DuihTF3mZsLIUweISVa5kxzMcXt9mpEh4p+j
2vq77CTL1Pm1v61ImD5YFTSdhcEweLB+/1iYF86cmA0eRxN3rFslCAQUcci1S28jyNUsq/I5A++I
VrrksvziiUyCzkwa5Hf9hyJw7mJc5qRLskKZbVMvehSASBD+Gisxll+9UjzqIjmVeb6AB+m246Ac
kzlyQHIYkJMU9dF+HwfjBiQXVkSJ8qLWb5Bn+Ph0NjJ/mJLys9XyVyMVz5W2vEwifpNZfnEtoLz5
Q9xYk++IibFqrQc9UR0cOv2uIGfCaWcc4IX27lTOyQRHXRrxE33OnyodW7+txI2FWMHNPxP2XQnE
GHfEi64UzKnTW0Tj53pqt5BzFQ1fF0WQNql3jmY9ROq874HYVpxWIcQhF29BXC1ndXEvQBBSJJTd
PXZ4BC9wsJt5XSTHAci9pjNo1+Kz2XoNfoT2hIPtAAxozhwkT/rD1b0H9sADOk8naVWYuDvdwdqb
UnmY+6zyIcXeyCZxv5Kpjdeu6rYH7iFqbe0AvlE7JBHUjVm1vB0cXYvh9GOKFBdhZHErbVEdUnAW
ugoDSAcitjFdpGUVWOpjg/52UyEXnoyzTT9sK5T6bepiGfQcD4IuioGXj8V9bT5RRbsAHuLp2NvG
IfOM7sSX+ZMTZgHlmjLFq6qQhJsV/cMEj6wNSsugzwJrVAYo2I1Dq4S9k5hYYScrVBnY+9UpWSLn
jIDBRa0RYZfdITLuwl7V29WkKnSJ9OlYMSjKxoQ6LquNtWKq0d6qlRcnHjZW7xXYntOCkbLBLHSq
D1OexuukIKk0xfyRx220jb3LGCeQTnL7DkfxfMQ4imSWxhvF8pXwPg43i/R2XLIRwuyaVk0hDz3M
yWcjal48O75FrgypSqbIIrvVIs1q19EIh+h4V3vTvYH+RCpI5+x+qydfsauXAWVlhNlCvpqLOe+t
kgRClSlhAMlLPdAPD63uPBK8GjLx1MJmtH+QLsCGwF8/Spl91sA2B7dRkR154yXV1owhoi2ehbPi
ZE+DMqJcAWQXwgNuwmsMuB5DtQDP8lh685c5eE85PYetyA0MPyOwbnpMgncV31YZdAuvXGc6/Xbg
RvXOOO11F0liZFjFJlM1xgFWvFbho9KWtS8SQVhmgNgzYfLD0mxpYW8aeJvrgpMOfK8EyEqnLtuq
QMw6EOq30rx2CpdZbDjiEJBBhsTKnM/oNiAeG+p8SmnHGUMqX8uafHSnssMmAwMZVfS2VA+jIElG
Cs8sHuxB8Iw6Tb1NbXPY016115DQb3NXsw9llN8gtjA3o4p3zJhUgye3Lo8abehyXvoTbEiUlldX
SxxrrzWwHKfb4Sh8UTtiM9uqJeXUbCl/+6CozNtiVOD3oVLb9KephymOWPw7sRqazl33pk3wNKVW
D2RdJONqgfi4lrwfzOG0Oy+X5JNx0PRk9U4X6SKIzeAvJp2nv4JH49czfKKr5RUNeNzPQWxhqC8a
Wke5+kmz9pAKEa8qr7zretoTqt6fhwzreuEhW8kHN2gi+aNHMzrNzrorwNptdOUQ9yzLal94fpqV
uGGUHlFUXG2gRYaih1iArxUT6wg2vC5u3Am6Dt2pig8VJ9YvMCP2yprNFymK01zSY4he8PFJP4uQ
1FWMgwJlfqmo8mGn9HjbOm9+mNNL3yG9HRUCxcYR+0Ks0x/vpRQwqN1NqjUfeDl+cD1lN20yH/Sl
e0veTB0RWnzmuRt9L68f+sxaQd6gdXvQRdOCb9PnjWq3G6earlYW/qrExCE4zSI6xaxad7ZQy3XM
mh+XRRfgZ5S7RiFgqq37N/6gcpenJfZeScPSBmDrJ3MvaVpJeHAG5MaYMiEoXMQ/cwIVDaiTXNPo
DeBoI9q0bH0LWXWD+rnA/bgod56uKFvosUE8YA4Y+zQ+6DMF2oyJHQI2QsaSV6atUEliDnKfyyYZ
MeJq8WqABLHFmo3dVJ0BQBruk06Q0+Rqz5HGaAALCC9CoS6B07bjKtedb3RrBy0qH+dOdOQwxAlA
o2IM7LJ8I7eHJ8CHhTEjXoUZM+VOsWKhQpHspcaB5vYUKhXSYTqtPZSW7iT1LyM1+nO5VGu9tj4d
owa0249IxsQNAGI9jLBD91n9PI3RRlOSe2IsvupMokNVinM53Tf5DKeorfOgm2vMQZmzdpPxAYwp
/f/CeUb0uWAxsA+abbw3+J75TqvntgQJhRO6QCtGQx9+PDruzLzRYfcsxn3aJ/IoG6gkqUGN3KF0
hXvI+j2qI/20iU0hGy/IWEsfWOOb2XkHre8eDU2reUzCzkQhOWX27VjmJyQ+dMSK+Kt2N8qsb+ZG
Ue9EpL9CVAjsyskupucUt1bELksOyIqWOMhSdkk/S4Am2920b/r8J3XGrWl0B6qMj7xYVstRKEJF
Dp99oKuZ9kbs7dB6BpNLKj34ah4Zdf5OJsEQCPp10FlL55e5/qDosbX966Oh8W9HfkulYNQ0kzak
ydD4+vM/1Bueg2cfPjgaNDlUmyH3bgu7H9fLyHQojgo6c8Mo9m3L+QLgrtwrNeegpgUrOhTzcaI9
XZVUQQXPHL5kE9DD2G8Z9c47J7Ovx5TyCGl9CPTuhcCi7n4QyYdQ4YtE9V1flHSEC8Tg8/xtyzrf
kw9wjB3nfRkEHIqCgYBTkawQ9SjanVY5Ny9/fflIdf/DDaBh4YEB1OFLE2j3+w0Yencwc5J7VlL9
1lJIJQ0Vre91znslsg/FgECPbwVVbyW2DCt2V2yiYVJIL6qJJze32bEoypHvk9EKSv01Bp8SDHjh
YgVocSvcDZ3vH5ALw2Zw+4s7IUepIKSjx5fTBW7fntulcb648lIrZLPShPQ4MUbHXlqNIJ9bVlRL
j1eNhIDbWLnrX7BhOHsrRUM7Ng3xQgJeEePV5n5y5hWjMw17rLtfYK2EY4aKtBfasuf0vouYgewn
e+2y0gX4O3ijTcIUCJa5JLCFd5kSR6v6omh0K6oUcXRnizv6Va/1UrmbOC+utoaOTraZTMGA0Xwl
sRXAc8leNBURKBrV/NC0DJ3ZOWmRcMQpy/iURwtjzHFa9lYxwq5P4x966a91zpFCjmxGFpjSe/Wb
QfHIvqYNqGugGWXAP1CSQjFermeXVj2KWZi7RpqHYeqeGkCGK73pJFsrM7tI58lVAfOR/MI5js7P
0ZXveEnGdVxm5ipDOrvByI68VgGsb/f8TRPHxwOknWYXR/M+oae1qQUHdg73xaatEFkp50HWclsl
01uFHPasFJwWVC8HNEyVEaV2uWUOG4UqhOkNffO3dmUBBdqWE6Ei8FzkymtHNaDry7TRKPq1CkKq
NIbisc0+G8eFTq7nOznLGz3phrBRs69SIVRwqZx+PaspYCbjEo0YB1LQrbQgkrdhQiigmMU3/hBq
KLoDep4YqNq6Jiit+qWaWogvYzqHQvA12TIbw1G0eZiOpQySVAXGWACAclIJ8GLfLZp70bgRSHLd
fmV1s7UGvPdR6qm5b118pR2kwSCa2Il9lJuKbycZW5BwkiDRsfxNAOiDZuj7c8pZfFrp+qht+njY
wa3e4omP93BU3zWmy2RwmRh6GjThyI3kMTOHN4au2NMS6IuotvdN3cAy6zhPVZh0Ht2iW7tlCXVA
KQ5TwvmQzmp6rgzAbXXt7dHBKk9TkoajlxcnuwDIsjCQ9nMptQ0RNE/R8DZAYxrcuT9UOnp26SbM
pBxqhmKaDprBuX8G9OADF4tvW7PpD7UxnfA4yDDJGQfZPaA4Tk79zlBgWULeEIdqMm87ux34fhOM
5gInq2uYn+DyCLVqo+lQon/1zWyODgos20ybdmPhaTetjdYfHQPJ6qpya9T5wWuX6dgkJVisysXP
GnfTVpnHhqYkinvHvclMBWm0qM5ETl7KyaPfpbSMFZ1ukxEGtHKQhp7hR39FlXdFB4lh1yzvUVfh
bk7MQ4YDepdn+oX1NBtw1gsGa8xi7+piSVAl8MZ0DUXjGGsgoGrtFM/IZrJ22svpR5N5eRMZgtNv
xEZk2pMf9Uu+rqX4aIzoyyMCD/CHsq2RPfieiiESZidY/AwvGZRrHjg2wKtFG/2K/tQgHsdR/K1X
qPiXdtYDgLzf4O3hBMq03lVxFHYQAY04f8qt6ep269RV3zeBo+neLqV0C/D7b8HDPaT8h9rMDKsc
bpBDUKPeO8NJGDWBAYOGS9xuw3GpXxnLOWtPly8FwhL0x6Lyc1sHcYofNhTY7viayjel9x6jzOCT
GIFBi2yYqabZwq44jqdB4b2LGSAHrl0cEhj5r2VL5AC5bkbJMK2spi/VxfLJUI3ErGYIudHNYmOw
7YpLjvPLL7LpXWjK46SJ/Tx2+XFA54AHadC2ReaRaFioq+aa25fN3ZU1TFJWEZWnHAakq5yyos0f
enfBgGY15/wJVg8nf708JTwGfpxLd0OQxnPN2rFumbEDTEJsZEvWuE6pwP8WylY35bYmISSMJ+4+
SXo4KSsGjSq09MDUoIrQQT4I1yakrdZMbNCqvl0sd0cAoMooXKoBPKPyGmqKsCtW8U+Dl/bVEt4j
5HLBjB7QRHou8BUdU2yKa06Y32UeHdIBmsziyNt4fova2Dhlc7Ydl1HZDln+bbXmhanfpmsZoqMP
+iYJygxrWJm+SzKn01MTm4p4KWHgHIylvUVl/tUXtRk2Trts7aI522Pr7RrXuq0SDmBLx4kfh3x1
o8dEsTjocnaRvi1rxbobOqe4TPJTwyCcTGr+arsPjUedJswCWEVU4S5kDO/rSWmurKbGevUkJ2vh
UELvJBfFS5ZoRxA/+CGEiZVTmT6ZPqkrKSmS7NTbgU90A4ifDEsHMGuounFytdDqvZKjczQar603
gEZKQgoJc99rV0BKestQ5R7P2xQwnl27KKOWaIo2VtldUPMD8QaXGXQZWBPVvDft9rzodHfM6epG
tau30hwcRtEDbut0HNe06WEVqA6wsWzY403G8koI3LJAoaXoO0jQMGuv5Iw8xAPmzpbq0WEZnJA7
7N3sIstqXDmRlDw+nLq7aCYGSrcJlxXEJNUdRaUPvw1qP2ONJSu8o0RbwR+8zjEL8XC4Ds4FAnpm
5arbYvgQZZ1YwbkjwIqfjTjzjcXC+z3lW1KFHDM3w2Ip92OPec5s8m/pSSLbNJt21fwp8LIg0HmZ
BhtmYWkegP1oZMIaD/CPDQxGFKROi+1WGUxr44D/jGKAwUtHJI7Jx6m4JOikRwxzhA8okUxkAzbM
WM83scP0uBjkj4t5IUxrsV8ksbE9nah2YZih8Sr4BNW0XEuhnggGaIB1k5NBhAxSPZsvAT0BUYRs
Oyo2ypNguBg4GG9Cmt1fw0ALfWFDI4CZPLY4BcGJYgkI98FgWnMosuYHwma1yb0cwRoUamshS5T5
UQnRCaoMr4vn81obx9g4/+pM16CJC6BrkOJ5S7Liu6i22FLSLXc9D+g5xKtWwGNzWwpT282rNaGn
1glFN82XpJx2iI8oKwjsGBxlXI2pAWMkbu+iaEweTLdaK7m4ZWDvoF5Qh2C28oyoAjRokQGAc2I5
Dzy1J6uWiipubwTQvzPeyAwrkW2HIJxWJA+4a0vWDvSF9ENX0RNG5LVcmrQ6C9O5sdMIYzkzQpxB
+HBU4AhHgl9Q9aVX96KScaiaIyWc8MWdTLXYyZG9h7AOIKNgkbsOQv4kVbElh7e9VMJ7GY1tCVvg
EZoo3a6sPxCzQFAI4IjQRD4lyjp9afGGoJwatnGMjWhysisuOnFXNddedk6zMXu34yDXxHi/GnKl
lTo7AfHBQGeddUJxiq5LaOfYqwTNw6ZYRhrXcr4ptFoEM5P/DVJDYvNy46CR6bIeK+ld+hJaSzmo
E0ytwj5WVpseCCsPZ4cmt4KebA/ks8PonBk3VJPKDIYgVcv54C1dvIYmZ/i1E2McG1v9vrCGp2ZZ
XgTerNOCjDPw9KUNCBZ9BpqL204RWahfUeVWeSZVQ+xQJd7XsO0DkX1GPVBSu8mQNQ7xgZa0ft19
fGNpLKDDIOMtubxOda5+5FcWbzYEwqu6Gwqnyteli5do6qIPcQILv6f9BtRGyYYTMXwjC7/7mTce
abk0v3p+lQox8iE1qrtE6dgd2zlZu8hlwhY9TpBCfbxjxDWsanpVDPrKS8YaB2WzaDbwBWZIOcaH
qBvlo6u9U9oV4mcQeuhkOfFtpmfeRo0H51+rXrxFlohFvJteS4mbUYR8wVZtqobybM0kJVemoaCn
FX5R5vaxF7Q9OgeN3OBMjwOpULvEvZcp5620NNZogaPNKJnYcilQGtuvMoH7MtV1AaAE/CEJ2Uuk
Pw4wme9i0BR+g2vbT6gi1m2SVY8OrA+aikwJazM9NOBnfAip+g6lFOfqOUIUyiFZd08KWKyQBLt3
SywP0othwYzOZ1ISM6IzO61VzNgNuREU3xGGMog1BTRbSYcWljGGOy1PybS7bvVTAzutHg9m4yZ7
hG83sh+7rTrSMJy8+COeelLCuKwUaTl288Xw869sSse9olePIhH9FqEhQQ7EQwWN6mh+m0KJJRGl
CGpb0OfKOIZLqg3G2OOtN4/OpqUySch+CiRUuDBRJS5X/rENF+bElIajZjswI+l+ZQRfZivOADGQ
mkSjeYvqUm7awcOBZ+hmQJhUdECk+Z3YArcryUicN1fxAF1HL5kNJYs42nTLfUvDdAax9Y7Zex0o
Hhm9btI9aKXZhEPDga7EJUseovVhz5PANjjT1Ur7mipevddNZKytQ76gLltGMiMbWKetZlxtFLH5
+9i1b2xrjQ8PDrOnWLbpPN/zRp9djsn8VuIrarPRQ9giJ1aHJhurVXttnht0U0GIGYSRVqYSxj2j
NBg5tybRbsHiuiL0ll0PsGrvYVS+xqOzWztsU0VXr7oIUp9VkoAFsCDI0V1ziHV/VJ50XN7KUz39
KAbP3+jc2g6nibgUpCSxVUB7FzvZzjsZKURl9Ff3rEgdAm/uMU63vtLSWgBHCcKh/Br0og8X25Dr
RnQXl1TSRcmUgDEs50ALFbHLTlIoxL1FV5m86L48tIsrJsTXAEODYmm54rU8pw3cCEQcQV0i6Av9
MwMGaxd1aFYTNHYC0ehXmkd16AJgUUDk4By4SPx07XjN4AXIFGYpAHLLA0XeQO+LUHhupl6eeheZ
rQLMFtwTl9mrpglrBGG5TRW20vCy4/KEKpAQSHmluXMUtpH1o4F16xZrutc8UKW5VHUDEQqYxQMU
Y8wPUNVlnvgpbBbrvmqArtj2FyW5TeEhzobHHGVibuD2QAtpXfFXXPEy1Y6q+t2xYLu27yl6D98u
oUMjkzm6tE/9OANqhMKFNUS1tzYSfxS9EswRLN4BsmzmOZNPh/CzluODM5ZHofXPjNTeq1mUwRKB
C5EocBCkkxgzJ5+jZW4XvLE+LL0vxOFpSHg5Qn/4RTWyZK9l8Sa7AlV5/aZPBglZlbBDNnReWken
MTqdOJe86bX3VcGa952oe8+z/DVHXIQUWHa8ByGKNb7DieJJqEjtSAR5sNUWTD8Scl8v2pusYhJY
mPRurGOsO5/CIjYcTBTMBBzWXDTuI9qjpF/8xHp0n6jjifBsFPOjyZYODdY0zEtuG/cqV7945XNv
iThshxHReDLC4C7vXIzFGalLPpbFpyhDwdSzyYJZIxPOuI7RvOQbRxj8DAeUAU6LMlHFrTZFt1KZ
GjwdenWEgwFqJH4j//KGBDiW17T8sauCSLLGDYtx4qTt6eshVQ5eRFwbysoJwp7z1UQmwzqYyKDY
NaJbcS2rLd5g1woim/2AmtT2h8QhDnMCPpoIwmziB4/VCD+EDhkLCDI0Y2uNqFXQQCr3utBflRYe
CWeUYKjqIaxBAhHKwGEWF11o1iP2cYsZjOPFP47ThqbtHMpqoM1ASuSKVpo7wFhg7WKuDmpGMiUq
yezw3OanNpzHDHP2mOo/JK6SoZ295B0pTy5O5dCIzYe5WKDpxKxshJZTKk03M8f9dTzg48CKC+cR
bW4aVTUmLrmp8viT4bJcOzzjBr4SNEwLhLZ+CcDWW/5CpmxQ8i5wMNtHC88d5JSK6E6xiQZz9hUL
YTFTj2LmXlAU0d7Ou2LlmpKeROesWYtsT4lpxCmTPxoqqVVFL9f54jwPXfxStvd2RJOfvOlj4ij6
MRp9gR4CUifG/lHxPi07G4M5MqH1O7m+MnKi0118tlEzqtuBRgqqceu+rDMf3S+kEVe/z1yzPtST
OoLZv9CiH4JpwrJYNj+Y5Q4lHvySTAO0t0LxlUIcamda7rJK3o6a8t0PLQHZGGf8qbc6qH1s3JHt
Ho1WZQjltB+LApGOxHjmeNo7GqDGrzmanZ0b6CC2zcYe0aEPzBFWjOXMzjkB8B97TKXzZtlqbslZ
ttXOaJXpJzTOE78RoMR+UN2X2SsgCZAzronhS63twJir51KzytCoEGFk5ZFAJMDuFbVbaXAR/XPV
gWRybJciqmcc+hrlsc8ZkD4XXS0Ph03zUHhdiL+6vwZCfmaWZgUkcGwrvWbs6Bo+wXW3iNEfHVk+
iqK/cSUEXOmtB3JbNDTLxIcy307cG/0aQ7+0cOczrXrLx+WJiTgEUmuPGfjQmUALrHmPhv4cifzJ
M+9wWHN76eJfA3kz6CiL4tr0MN5KqRJWFD9gdj920vvsaSMzihzOdpveJZ158Lyh4f89kb2bnoic
4hR8ppPDjga91jf75m5kAsXCYvqk8N7pKkclNA+RLGyy0G2xAbDBqT+ws/gyiRdzSW4Hk2P+4kQr
O10zrzg6xbRpoYuUI4mEDOMmeFBWk3jMsEoFbsO+1ZFXkSkSLMS1Mye7uiTE7dBFd5Ub38asbnTX
uqP6i+Y+TUaY69fmUVfB4K6xNJT8q7luk5BkZNcxurbXxr5BlcCsnHBCd6Ca1UU2BXLSHh1aQYPX
f8wWZ4GclIZiXs5GU5UwWJAygE9aAwdIUK9HwmE4izCc79TEB0oUbVWOr1lv70juhQWBidnXYE14
S3yBbcWYJZ2Dall8FKykx83XmFdH7CdNPUZRzJayPOUU8qFAwu3F/daO7wqITQphoKoYNrrBG1kk
3ns6AOOzUpNQU/GU9sOrkqsHMjoIpZ3P9SI/sHuyHo/35ULDVs0eW689c5gCzWfIo0BsRSaQc3/9
HxgUSn8s5o1BbkqDUStMjH6CsZausFvta6t7LlXrZNWPrT0wGe/UlzaO7ock22MUqsKqopneGO0q
kzVEbtfYtHI8Q/aF04RsHCOVsapLgtpbkwFgYmrEByVsQlm88ebopbe9TwPmotUwqUsRvzAPdV6r
BGzgaOY4bpTqw8mSvVGmxO+WdAK9il/WMwe30dMfO4tFNkvfCd1qOZOw12GVCLIOVRz1y20lrxTt
PhfXYveB50wJJhIXzwYOGyQXG01tmhsCce2QqlkJG5cxLuMr5dmRzPmGtk63I9PPNXLwsxUX80MX
OWNglsXBIorluc0vKU4ofgoRsC4wAI/K3rHlHe6iEW1Q+xx5er5J6QFsdLd6jpwVG6R4Tzz1CMWx
f5wto9gowFxhB3ebPJ7jm8hefgqD260Y1Zr5ttM2d67BT+1evRFGGQeYplZqwUEYPQ29AmdAxApr
UrGzewSgC2oO/bbI6V+kQF2Z7A1Qu8A3+XQbtmN7FGAXlMI+RKb3MC/WK+qUbTbIM+Ygdi5lDJsG
TktybyikOjovycSdqHaRTVK89No3BMUcdex8oJEfckeDpIMn6+VJsmnR2xuVEtSxOM0VjT90vrAh
M5DwieXs5r69yzzCy6q4ezIdowMAyUSy11tahN6I26PIDr3IIDl5cBar4XZqroQokX8SRF9usvpa
dXcV2S5zeYJ5/NOOwGOm8aF+hjQdhSAvInQXCpxhBiY+OGSqTl1m29y6Npzbcl1qNlJh9384Oq/l
xo0sDL/QogqhkW6ZcxIlkbxBSSMJOTUynn4/+GLXZdfYMyKB7nP+2K1kAlJmO93RcIsFVHS3a32P
20BUvBrprIjr9FJiAxwQKDGN9wx3XbyVIauKwaqVjtXcQbZdGXxmlevPQW6Ploi4Lhrdmyl+ugJg
4BTLlE2ZKqcgUd9RUrNPWd5vh+8k9dqXqdvnZBAHZEr3mBT5GfvEsXGUp2yYmhtPfhTT1+lx8m1J
wCQ5c93T9D4XgST723CsrZLBMGDIJU3ow9Ca5RhoHnsZZ53qbjWjuOJEuoFWS7y0c8NjRJeG8kMs
36oTibpq9IevcKRNfwjVkHTHmZwLqNM0gY9TAW8maFlf4Kux5q7hEn/rZu+0ve5o1HV3UasxRRTu
vmu8dxaVhiN0ytwga0sgNSgd5BuxU1H2nRgPePyIThb8PVHPMFuq/b7TnC2PMXLzAHg6wLs3G4e6
XdIW6IKeeuFJIyi+SypUl+TeZiSUsV2c7ZzmOxuQf1a71PaALXbcoOpkbEyIQxZWNCk2FrXjrzNz
tJg0hb0uBcVgU9yYoGDD6DWxpenrJ4LnVx9aW6F7sZUPMj13dLn/DS417ERlEppZXqlp4VjFeuLq
g0sKf/QCui6XeDihXMfOX/j2vzgMy7Np0ZYuPO+Cc8qZ44tCJNEYuwi9AnII7xCVwH5t455Z2i3A
IytbV2O0Cape3UWSfpSi3HSF+JMW4iGFkEg2ycZYpFMegmOp/0LKMpZp95elCJUCi/UYeoAJUKfc
xwx/dUdsCwu9fo1e32DtXLo2syHeYvxEzBGrpjIubtdd7ISoPze1qckpL5IAyQ3lSLvWKLB7FcyF
eUYnlotZk+srP3l6RrxiK06o9GaV1V2atv5xS8pWKr+k24QEmUBT9JdA6pjkTg9USGFErjh/LOUV
jwd10Xav/JEo9dOYr6DScYsb9YcI+l+uoRXx7Z91VfyapevSlQ0f0A8bG9s18nEkeFY21IgwaizR
GtBWwVYge/GD9vDWOckT9xbz5Ag5olf+cTJPNm5MFEuB3y/kyaj0N9XIqbUjxmlWKkS39RaqUiux
70oMhGpXqJxMfOG5r99QltzDAOtqTh+GkWV7vtaYhh6HfSvuFD571JMJYYsRBZKcQ8raxAFVtpdU
Kq+md6goTiA9E8IWRR6zLwyPuuk/hLmp+WMSHjVBr029aGptErbyxyLj6axKdvps+rbx3c9zl19F
F+5cZRMp+iGe+0C6B7N8F7J/FJ04g97EpfIlBTm7fg8+n++jTFabMgkeBg6qwGaN1iRq9BficXNm
4vCcuz0580pxjEX3wC6MQVOhOICyQyJEM3ICQQxxYDvsb+pIMLKvV5dRpCeZgzR5vNqkOe0MWWS3
tI/F1u5h29WB0pXBb7JVWVoqUJTyALQ+BCnFh1beE+9GvZY+RnxSsDajlWgHxHWe1X5jQ3gRc34R
BsOTm73ZrZNuQR6siTlep6ML3PDnEu2F5fPaSkS8yDOQGieka5X971iyoPslqCoFDAHtrXMM1Sf6
jDBEo2md2wmp8F4qF3YTIMHUrwZ2r41uyHlp1htbNWea5RMmWmr1yrhwCEGvhW6NdMVmAqnave5S
thWZ/SeFa7e4pq6SRo95g8DBMrtNXGT2uhl1RLx9N/dZ5fHCeQR+EPePmiNfDD3h+Gl4MyH8HQi0
u+lQBTSklVw7qX2tHVX/1KN2Rd037enWBHpBcB1s2n3nsazyGfJCxsu47Fd9Q+xxSBuzW1g3zemJ
GRj/kZENl9+1+0ApvvpSbFyrPWYKbnW7adVzqBytgZ1OGdRP5ssrYzhvhaNckXiCxkkur7ACjS0z
wvtsMz5JjjIcjeXJT7Bha6a3Y2i8F0NLNpTH+pXbg7oObCaN3OUeGFSkVp4wSqqM7W1MfNWpIMJ3
1K9D/I5oAsuSu9TUFp1mxLHq+dPV8SzdrdoozTwBOoEeQ5RDr9TRM8kKt9jN2myQl1Y4IApj9/4f
wpMTvEDLKMhGHoxbePtNhTJ/FlNexVFAM4s0/shXqRDkwX6YdHJsKB6Q84izjUGSwPTa4tmg0TBf
ggWly0lRUNMaejRo1GnIaVr5tkZ2hEU8eAlEtWQJ7GayrGnlip1vlwSBmc2GcCZp1T77A9yVDOJ+
p/faihLn6BwF0mS/UCsG5fCglVa6mMbOrBvLNWEfNxeYbBFJT8ysAbGeD3jEFtigA9Y0UlvQQasU
IsMkCze+2B7u/rHjJoDME6RQ8lfja4QUoa6xWLQsybNU8d9sE++omsxRYE6Hu+JtqK1ZcLRh0tKD
DwFfMAPrHWZz+AgarHgjZhlZfRtwBzzTVJnIrDNW4PHfzGQG+bXI/8YgXyYB+jc8YLZu/ykuVTRo
cxdxUJgL3b6FCNrmVupK/gb5LKzNkpBinm/6C6WOAgw261i08N20gC6CmsulngzLivhqqQxeWqnG
2hgcwXkeIucnNQCa83IiqUOM1kNl0d1p3zUVJUPsx0s91pQjoms2ovygcEuTjLuhI+FcheZNobJs
5iakOWNFwSFO3KoA6XW1az/deOyclBz5pLZZUv3wgMllHp5kCwNYkGS7oNWSyz1HJEE83r7MsZyR
ZgrQhGIfSQhkDcAYL6FELIzxOxdIHvu4KlfMVv/80ZfrunY/EyV4USY1rsJe38QG8VuWFXyRYj5P
4spYGJRMUBDWvWtq9sZFmM9F7xAoWimrSKM5aQz6d2vS54ZqiEk417aVVjeAH9ml7TtSvNsfgnmj
8+iF0dqcKvo0K663g+14ZPJSVCa6j1zEaKfc8OLWldz0GONYj7ZT7OXcj8+kIYp1YIhdPHbzrsq8
I2rl4JLU3dWva7kN5c4rMbL4iNbNuN3lUzWRYluUaerUpBLKvkxd6zfVTGVdoXq+ggMMx8hKdka4
HwkkPo9q519ck5qVLM9Rv+ry3NmUqNVJSEZeptIaCpPAkwQUeA5B5qw8fNUVV1UdXkZpvJHAgMJo
Ta0q80y10dXq9aYH5oZogJeXjO+mUJ6d1dy6jAiwKD2S3wiVa2r3mna+IY3XPRrhUCwF/w4isIVT
M1I1PcZmZTt2bB/DsClDe0W+zFRFFM7CtHz/IYX0s9STCc+5OWn1VsTRjTyXS+yM3LOLktwBc8w+
8GZAtmf276A370PYXK2+XfjZkM40ZeR1JYCvNNq53XnvlVoTjcuLkQQtyG6efcchv1uPlAMalHJf
pJmEnRSklCrR8A+dC2qC4FKMSyUad1ni7JtEfDTCviV5fy6i8Bjb+lr1CG3w9gkNvd30h2+N+NXy
/PrGyzVJkNOiu+bnf1AzhzqrPlsnf7UY72mFOEudkArGScoC96nen42QKH6OydtoBd9uxLCYxU9N
ylOYTulVuy6vP/zMKWYEagJN8Xrp7vDpwaPMhc+1BP5HT7hxJTWNtnOtzRf9CrmaDTHpIHunuZDq
QQz++ElnVVx/EBvyKA2CU3p/3VLQScNDt0F9sHXG+gSLvhmbO36tYxnT38JHFPLRte0JTuAQRtGK
3i5a6suHf3Jq74vqFCMKnq50T4WZrPSa4FlTu6qe8TGlCgRgTV36zjy0UCJCmLW0OEayeyO2p/Hf
RdNcgnZ8c70P1Uz3Xm4Ro9E8+4EIjRPVbIckfM/CZJcays4004WtRZtsnKoulTfieT+6XKwrV1xK
F/dStYVK25VlcNM8xWf9oIim7k+B2zQLp+lp2INCGTvt2zPHzzoSj7rFFKKvbE/Z2L52Tk2SMKWh
n6Ctp4f1PPouCcJE7JSgL2BMfeIy77t/HNVHu9tWXbN2CPUoEJ4NEo+PbMBHUXxQkrUha2nvR9By
TXQEcdmT0cADM66gdTektO8TNo1B/0i4hmcsp8QDVAT5J+Y9jTWKndBI193Z6qpVKMS2iwnIh7oL
CW+YActX86muqih8Nufo7EX3vAI5kcotafJPzYftj+O3MXVB+caNGkFYjcMbdoV1Ocl1lOEWes6D
3eJuS+cDUWQD7WJHKbqi+CT414n+3BkjTYSGeSgK+TY8HOnzEMAxs0S2+mYYkyXF3FQPJS+6HF9F
Z5+m11mP7StLB6XkMuWkxzCrMx5qPuXM7JC14d8LPbkWg3pJKAUhX5+Mxnxh6dGR+fCkpuYxtbVF
YqTL0ZRvpmV8ahFqCoPfgToAteEcTYa9zeVYwNy0YfmIuWkWba7fZc/GWaoX6YjfDu9ZhWyjdvVP
RSkehfmpaoSaVCmjPeg7o7la74TFEOKZf2XOVdoo/aVGeDdTYFrwK/T/jKb6ccQ6t3bEXjx0tf6W
bExepv4GQHizPB8nCn6StgyHnEtIT7tf0j14DCDsU59QCBuFHbkS0xdBa9J5qJhVU844tcwSXF3y
ELgadrpga+jJcfoI63Y8xlZNcXa7KSr9XpPOar7hZP8yg6kyVwVLjzdFar6cHAOE8d5m4qrZzWP0
tVsZq+C/8QKL2s3W4RiDtPqAljg6SrF3gn499zX72CHKABU2/pQJHp5+iQV86nInJnmwpLKDKkD7
X2YGz84JN45okK/QU4KGUMp3E7GvoganviDBNaN6qDmovn0dGQTnVKXOBoegagJkETk45b/CVvZS
G+62yL9zVDPCM0vk92CyUWV+xV77HmE5COoLzO520t8WaBO1Llwlvn/wZb+ptXZvE+3eGLz1aXoU
wUYq9isKvafqRQujpl0Fx2cwKwJSMNJgmQCYGrHyXRvuxamcQ5GNRxeeXVp0UXQKFTNFdtEABvFu
7Uq0T3R07xX34nfRCjiPQdzsf5yaXtnA1B5laXwNEQ9LXPRHmSzgTDYGKyfL96oIjKMeNPuYRBIk
ckshum2ZiyXlDqhYW2aK8emFydOojX9jKOdpfB4Ne5WC/6hRhxiC8Cb6Um01fWLX27pAKXxxPX3L
bIGgEdBX19DgRc7DjZFka7OmPp20alvZto3YV7wtBY6DGQAXgspsaxkHQA6w/GbJGbAndGorvH0x
Jmczgjit3Zuuh8exMtY1uF6afDmqxrEfbaYDzOKCHkd+wKi8xrlzQkLnhAI4dtglxJf5lbbFq3ki
A+Tpck5Oz5Nm+Oso2PInjjPlbWj6YxEMt2xw9qrXrAfjgLZ4FYSE7Sotnk6pzPNYgg3JA7eL6578
HHOJHI7TD4PlcJ02/pxO7VmUttumU66OrM5NTl5JQDwnqbpvkEyLQfGe2EsZSlwUGCmx4aFtYKlI
/uxRv/G97VM6myiYI4Up2sh32m2uUzpL3tVz9tQtHPKDOf+qyfwf9WFH0uNF+oro/Jzue60ZzoP0
z4mNIxRKsmiij5aeoFy1tyxhgFssvNTSOnLOhehVlBUGf0TfvLAVvQdddSF/+xqpO5tWQmQQiKio
BsrC0djFZlWvHa9emRi8lqEN9dogXa+SBiVB0r4yeVRruZCt6dxkjpwvrMivJzUZ16NNZ1kBmMad
8oFXzIuCeiF709yNKAhLncBqvLQFkDfXg+ulZD3bAfKezDKvo/3NJw/QHmoPT6PFqCDLe55DuZyt
2F2LeFOhwya7zWk3FQurK5ZDYfiXAXR3HpXZZ1qk2yL0lXVt1+4iZ2SZDUUJ/Ovo4zaT/c6m23w/
SUYGx5ebpqMnNGx2QdSwZIBVxuNYLmWkvkYa0S8eQUlK9xlAAjZkBt5kVH3RJZVtceHtOioWEKvI
+UBrzUKDr0RNGJEL14dLetYK0vOqDhkKWg9sQcUiKXEV1J35UfdVvmMLBlsipi39gA1gkk0Hqjg8
kyebuC1LhT8YJnojFAEmE9fqNq0g608VibkecDCQr+yIo0JyUDjgMggm/4FELk5di5ejT9B66SzU
sEdci+J6AUDx9FKiBN1xHN8RDF8JP/ux3SDdaDV5Fr2QOogCehepUUIAZnmyamVcED2+aS112PMN
2P66KQr7XLEwLuj3QbrSYgcYQi6fBnqfSnRlpfZudqjs/qzih9tHRfgpKcScB5aK+UkDhKn6sxJF
3Wag0W6O7oYnOe+IPTGMs99SeJ2wvjqpxeiTdvJQUAw+yzVLLMOaWrceb76RVsMhUNVkVbVkt7cR
sUC1pq8rspCBuLP2rUz5iYtUY0+AcccMFimfugHzwwYlSRn7LgxrSe3QurGBITs/fSQ0O19SptRI
xvEO1R7y5Bpel9V/V48XmpOSleKr71qsfUYkB6IoENYWWfW2NgkNHbvoKIoxIhhsHFddaRx4tteD
JOG/UyDeIrPZJ7mx7sL4ELTit1b+SNh6MggT9WIb/qS+hZ3AHlhhtaQjbxepGXeEDdwQ1P4NSSw4
e/Jtsh+BXiS/0mG6QpFcE3lNUQ6p5HSoB2UF5ys3WYIQRiO0mUQj2k46lkMDeStW0WTfesmONm1c
JKA2BC1zscb4a0mCL0P+mtjmVDk6bCvwgv/+Jm/jp624qzDTKMhEVKGlrZw3A7KN0vyscpgfzBOL
qKrvYwJQ7o/2EUueMQfNvvU5SzFmRfL3whNxaqmF54gP1pnhAzSWte2QvxYt+BqrpWYHkxlQfyUG
9QS5R3depkRLl/FhHscOKfVBasKPIloOUwzcibXMkKgvHOQEk7ZIQYnjL4t82El/PLF/LAm0ELO4
gwQPHdhQ4Lps+lQRxNF9EtNZoZHsUCFF4Vs+JK5ONw1JMWgznS9MC5TABc801N5yJkgVgmRORECz
5GEKT3XSrcKmytbC5ALgaV+1QinnDX5vpcnYQPry2fJzHFHj3UpdPrkvLkoTfRc1TcgALTOeQGfm
jBF9n55y8EqVe7gqf6tafQYfaaZ5q8prP/Q4OehqxE/i/mUZz7+fUx9Reso/k2wKrNrBdpwXGpxo
YEfooEzvJ4cUI0KBR8580Bs3tN5HUJUvT7W6RR1gV4+HateN5lvXi+1QUuwZ1/E/mfvbiXAucm2v
pdWycCpAJLPBks6rKYrmbQQrz3TA/A4z1CIvIWrolqDjro3elPK9gZta1HVOfpg5iS6VDNia7QAm
eaFGKWAVJmjki+WnoVDE67f+wcpMYxGYGMabHFthuPKc7i1os/JALpHNFLZR+EyFOejHUCl+AlmC
kzsM/ZPZvLB+qA39a3zvEhN712Y6mp8q4GWniMVUeE3SHlCaQtWpHOYkDe2W+/FRjPKnSxBRhBfq
Tbcizw+1iizPQ220bpNI2zXN1D8xQXqxMleRuy2YWX4cyDbKQTxkYhW6KXwfsvepofN4TIzUvo/l
cIe0N2clck5EYifY00NcQ/2SoYNRgtg2fxIiueTzLVIzWPiCPwRTlkEhIJwtuprYgP+kVU4BIlC5
oV5Evo1zP7B/CiPdpl27yl1KvFTRXAdXIHf561MwflDHly8+0gE2agAdsvjNwZ63OT0cxWlMi5Oh
pucu9Oa10v7ZEeCVKSIMiOlBms13Y41TasFPWjhnjDHmMN5Lq//k/D3naEp9aX3yyGFIMdKX0aFL
FtY6CG0KKFTKDAfA1Jb3h/CYWSJBFos+wgg51mi1+rWnxT9jLBCrdA1gzqi/KEzVa5S48dlq8zeZ
u18ZAwSs/tSy0+qvwM15doR/4lmXW0vtjhHfA74imHqI3XBmu7D+4D2eUl9KHHi9UJdUYDydpv1R
wmir5PHdjTIiK2o+Zs7zYByQNuChDbJsMZjqgfYF2tUI4rOMi27Fv/EQAEJA9JM/FUiUKxkFddiZ
SP74Dxvig/DU5B2FhY/ofXzzA/8MKPaB5OgmonragVq6UtCo+tlPqwf7IIg+FK3YkCV7HbyCi1NQ
5rrOjEfp8+20S9Ual+wDCyK/yPaI9tM/82vA6jq5wLEvB4pJLdU5onCnPDa76bXc2CNxXfY5M9JV
43CRGnhJU+3UmOndFHho7O6tFMBFXpWdM8IuhequoQHvaY+MlLTKJ9DqZ6UyRFhQVBoQHs0xdS5X
TkSeZlXfjMi7hbjqeRyHz9Qt9sxcayVUX4GpL7MqN3gNMC3pJNvGHT5QM+UkHXxONJOOEG5Q16Wu
pTLKao5GxMUxxutY5zhfjI0CaJ0H2VuGuANyMSMLc+ChMawLYqLB8u+2LqnW4AM2Yx6Uvl0SMnaB
pCFe+p+HJ4eVvVwNVXgNfBv6xD/WNIjSBTJYDtO4/WTr+DTS/l3wfqSjt83VHi2EPOnZllC3i60i
cJO1/+3k5j9+RF3aLyvNXslA0IH0fvNyp3q0a7Xlux1qaByG9m50HM90AMZ6ehv5ZnuD3TypgQbc
IL8OmbVMbYhy4VuXuoovpYoGKvZsGuGUcE0U2RmJQTKh6d9di1c2Eh9DzJFNGtm2TieQ3NM/I0U/
dR5ZnomASIDEHpG7XrmHvzDh/EbU4XK5er14Mj5yujXRn13Ex7ZX1yZAoznNXwKqiejUaO5M4lPQ
eFf+MyILJCniFP4f1eNVqWc6EWgw4sRT53fg7oDKRXs+SrpbzK7mdpTqFkidvFpr+NFLZ18zHrde
9jfqFusf8UT6RiOFBQivSeHJASw5G1b+Gi0dAFGjH5SMc1DE+cluuh0tL6D47YpwbrS+WYg6NntA
pNy1lBAbsgdWgIshvgTuCD+yHowjw8LurE8k1a+i7zakIFypGcxnPf/BlnFOi2+4CfJl5lcUJdW0
YkFhJbzbwsR589RDZ0Mv+B91hmeXRShwvsgO5UeA9VoEALM8UkfWrUPdazvFzxHbNyFILDhyEp/a
FpkjpWYtl8pkRCmuEiEFZnJOGkZEx2G2MhglI5ahNEl2mNedpW/plKNFKKPDEenLWGyzenwn9ODU
Ei0L+Ym/yoxGAvtdBoegxbVm9A+ziN94motKu48jAlk7qH7L2PsONfXatOJi9pE7FzW50WrjXxvH
QooMhhXI7jsNcM3CA1oz/6W0POfE8Z5800LPGaOYVdwBuiG0nbkXVMCmvfepYp2eIwofpucSWMyn
bA2SYjZMOehDkiPyxG7UEtxJKEOHg8G7lMX4T3bBSnVQkVX4muZ07HzldbLMIsOkr5XfyaZGlvT5
Dy2fmA7xZmfOtmyCS6OPXNOM7QNtkJhiUs6zWCezCBOhvdHAxg5pOP4kZXQqpbW2jOEf88VNpILd
WGUEjjSy3HuUqpB2zlyFQZpVg3iY+YaTRS7SNnhRzXXj6KMqLP2uWPJmnjr+9H61IYTqkUXXhvjP
OWAP8jzTwswUaGvH2oSN+sT6RwSvHj35JvWFVNlOE7V+B1ubE/i6ln4HWiK0zTggNO10vnvKfhPv
0hTdN4Wj9qpoQAeHFmypHw6JikMHQSyyPPGe4aTxM4rL+d2itLC3+iBRaLv5hbMX1bwR1YuafGcO
x/iL5avdTs8z/lhmNNU6Vw6yCiiXeewIFKXByG1OmLsdF2vB/RU3cblsPFJ4eDp3KtOmZtFTa6BU
1yOZk49SvqdXWxH+KqeNUTe9Q5Ha1NvGv16AYClSmea8QqX9EAGQoZUfej1JcpqTbSk/cigxG1R3
ESd7/vuHeiAyyC3fwqL60Gzts/Mbl1AWlilTAbTTIzg9bMesqChwdNLeo/LdiiIbBaNP6WZqLLhq
N9LMoSGLwdgkpvlDRG+EbYySo0rEOv938orConNaTFTTdUwRgTkpreIRtgs1inc9l95MSvFEtEka
2+hfOtkw1NpzJScVU40KjSOFHscuv3mK8WUkBnwjgbk2k/BKKg0vrJV9lFGxQMasLEVRaytN+x5E
fkfKANDQkLeBX4psYPz1RMPorgYyBicaZD5Chl7ez77jPnQDT7BlOnhATH1T+O2V43ZuObq3NJUB
pycU+dzoxT0CqpgVmfdQgz6Zu435G0tjU2OAmRUJncSetS4mclGLanKJlPDRJKcqpa5AL4italN0
nV0WEHHThoSIYXebtbhl5qIk9Mjqh4kYnVWjTmCwRpFaKJiFCkJRyg8B9DAjjf6EbZrOlsz+6sgG
QNZBcDHFeG5yUzvvazCeSVOdLWaxvd7wr3cONEyqTbQ1ofsyujIVLEq1Pvsqp7yW06zdoxstsA9Y
Cu2+5m8fc+VGsnj1hYfFkccQYzxrK/eBo/pUyoF7zrRHP/k9qdYBBTLZVmr6G+cO0UZEw79TvkuM
PUlWM+JFtjZmXWPEUVfo3t3mDBJKtCXNPcVU5TKEjc0e1/BPqsM7pWF4x9xzlA/L8ZOlQZIWa5Zy
JgKD+B3QTd2BLuPqu/PNTkXGWbVInH9d77oLtYi/0OK96EPgsAvilzf891hAx05xaSY9Vpwm5k9Z
3bQOhXcucXAnNQxg7UdnU0+vYJ79fi9NXupRHZLlMNDEpbY+RkKv09aqiVKFtDuMZNGlV8QBBEDZ
ZR1mC0St+T53wrekVQHU0Lv7JfHiVcVOgsdGgHzepf2tKKugYPYPkmlrYcN2Y7Eb4kDfuorSLYkE
gnTHMBqlOAB6of+WTtkx6SLCiNTgnoloG1rlb2Rn7/w0fCJk8Re4v+hxO7lJcQqMaOtyelUggjO3
M9ZRb2BDtH5SKsKnsJN6U8XVCv3Fl1YW70WVI5cob3bANhu3za9RIdnBR4AfLh/uTqAvsVYRWpHn
OMNgx6sYBT9ORWyBdrbpDQuhO1paBy38SomwUfmp6I5J/9YO61wqB1ZpMjTz/E+vVLyMeEwyE2ad
vp7cXECNfHFk7gwKsxupfLZaq0GCWlh2dVJYccnQgoakOaFDDgMzb76jnHoX1rfWhp1SSzBp9DNa
cGtG7EppC8zRJKAOiBNDpBtgHE6Exg323523ZviNlms36MWz51AeOwyPgqrTOdcUxAJvdQuSPbds
cBonqFBRmE859ExCSnrUcvIxawPxRJuN6INMhZuqwNQaqtvMcy8h1ciOhKHIrEc69MeuCttJ+9Ut
QlU5cNod/aZRaM+k77MXxQEz7NMQeEcIvP/w0LvMtNbfBkMQrBqfZEFb6T8kordLMDCYNkVMouyI
Akk920bX7PSi8I6w5PqwFz1KQuLU8E3WT7ZJBkWFtHOjHDjt603XAy7bAXbQemzOqta2+MDYgvyD
PqqfeOMuxK1TnEFae+2aA85R82i1+FkapOtMdIcQc5iVdt95tZMK+lhQkHpNQ1+KeYQqY7IHQIhG
9aD33+RhL3Fi0rxyC2p0EYPpPsmprJaDjd/dMRoa0c0zuTrRTpZETMQJ8jmWXR/9u71O+UWMc4/W
qSGJAFHnZKEc3eIfXsAO+yCgbdl6QDY+xnIiTWeVOXybubuCon6aDWXOQxI/w8kCVWIKKzBb1+PV
GFjJM1k8/FLZmmSrKCI7MeA8fYyThPoFJC8jvQvN5KXIHEtKuXEi+4am+rfxx7PCqZ/kFc3uyklE
fICBdq0z2i76jhfYaibBIRnuDuY5tQF+9MPkEilUX+g9rSMqkFthEAahY7sEelwkPP1MYMM+Uvh0
Rx3dA2f8EtM/+3U75Gs3iTc6rkKLY7UsxIdQ8BqGkFO9gZ07bINyjrcWD1YezyM9I5Ks16fqdc4x
Pfugp3afS6nMdHTy8yDO/gGmrPLW0cAWtJeL6h/6OltIG7E122jmIdnqgF3nVkAuUolHKI15XFXe
A3jUO92MOy/UD6iLjkmeklIjcNvlw3eCYXTeTeW6nDdTBy6+DjgAnkI4t5DnFOBksIdXq5bKLFU/
c1+80npZp6LaDkGHW6vrtprgA2v1dqOmBWLGIQ3noBS/LWHXJDIDktQZkcut+2f6n+XEpcGQseyQ
UMa8Gq0NnW+Z/2nLWB0IsPCe9mCRdDiJqAofnaUdDycGrZ9c3SYd1J6wORh9K0NoSeJirBV7zJPe
PG9S4oCUN0+dhyW9JwElI/6IEy18dV4LcJLekCm8BZjrGU7BihHiNcGDEjsU/pXDyh1lWDMHpKR0
BKxT3d3kMW48FCZcXQIBkmv/swo6dntn2k3Ni2W7y9Jjki2zW2fGYpMRzBkrztUmv37W92KHWd1Z
q4QqqIqmn3C74wtdabU7oMW42Cgmdpxw+KZG/4/d7ZSV5RtzFlXRTuefA8jZ3AvmZsyKo7oivg+2
ta2MqFt7KOAVuyP/h+jRvIvPncc3WplFP8ndWkQterdkBWZGGTV7yZjAEheEWFkDvpWCqZS2+98a
zdt8LAk70CqMwgjDV1qcqY9hKH/DVDm0fE8bo2eJDj3U+BEBNPOs9Ntl4yNw7GJ3WXCqLJAJlbkt
Cdv0mC7iylpRMfYOrjyJtekc4bBi2ITvXrS+eIuN9Nmg23Xq0l50hf5mZoTrNwbhPQEi+pAAJd5H
QLiujI5+B0yNBrlZopZaKMlCSOzPmaV8RLX7hEmdulBPJGA9xlT9Zht/H9ickU0TRsE4B/eZHaLJ
wB91QbNiAhvX8fiZdfrNE4ylpVHhVooNZBVUZjTQ9E51Yt8CvQrMgzIAM6PRW3XKljQqFraugNYp
DRI4hHrvTRqahwwvkY1iOrz8n73z2I0lSdPsqzR6nZ5wM9dAzyxCS5IR1Nw4eClca+1PP8eYicqs
6sFgetlA1+KieAWTZIS7m9n/nfNNab3PC+w5wo1uo0redzTOuGzYF6aWmGjmHLwPCfu80Fr3Hvop
pg1hhu6viV1sjNliTIt5gVaHE9DO+WAlRW1MzHK0nsOjfjP15ILHLBCcTlp3s3Ht+dSnYmx/jazT
OZaPuU/nHOn1XDKdbihQl4O+Plm2U/scyOqm0KZLzKvJFacdq6qN170ooyVhkyTvPEgCkPiOAJ3j
M3hnNGcgBeOAQPuI23RaDEK7+Mb4XiOHqbAMUX3Zoxyy33ycQtweMOL8IoweOSzly4R1zkTNocjY
NuJZuI+c4mniKQqVSedFapxrPU1B4R4scG/ukPZ76oSvo62fNbv5bv16l9UT+wiigSLRNkbXnSg5
YvftfDUFQTa//VV2LQNIcbGgVTvhHpumewcPOdGQtJ4i6ayMyd3W1mrM21vd9e6RHNy7qXys2A+0
8ID4LHX2am155vT7Pk37PW6ed83ooaDL+YJMYC8zXKLNzMAw2pR2ucr1ABOav2xkPW2soXt2y/HF
pTJy3ZPLREjthuJ1CpUuQawQza073j3t5L4Sull2tXPR/OYkO+3ChI62MmtLXyfu1IaQ4iDLsyZp
rWUFRlCnQyCoDWj6oEnJ8H4hjLmycz92CV3cfmuvVZojmsyF0bbPUc1NqeP4kGTQbTPi/uAAqeNU
AcIMicIRijEJf1XEYzPBSnx6Cpz00Br6p82uJde9Yyib+3oetnTFnd2B9X9ZV6epfRDTWK3ptqWq
WiWDsFtkotiVUvuy5vFiNOHZC2W9aGLB/Sl9LsGsVnWFLrF1Lr5rcddvqr3Vv9Na0y28vP1oM6AC
Ck9uaJ6ro4G2nZQHKVOnWzdPcOAThhdjw0ESbdo8f5yKtFGuP/OgSWT5NqlEcJtUJ8ueNgTdydKB
M05Gs8HMM3BCHN/8lpmB3vVhV64rwZvHKvVzT5Zj1GOqlItPoJMnLP8bo+HB5IuWXQsJR9xhBOzd
Je1Ru5qWLtIbGQjKJvOjh2YQq99E47ELclkLIdugrsYIODbvOTEQjKU6ycFRaHBWpiFZGa2ed9WE
lYODF525TWlyDSIEo7PbuGUqzc6CKzQZ8dHWnsdMe5ZIkcTzb+4IW2WEZJS1Rt6ymU6XIavFRWsN
w/nnF7fTrEUPOeXbJPDg92LUp7THaL6KWmNPttvLhLx2xZi5PzQ6G2n2vKimhujo2RsSPKwYzbxc
tnh0mPpiwYI/eWpm/GTevPtRNf6XGk7+74WQ/9Qg+f/XLPnfqASFIoT/RwlKnX3lEW27f9RUqi5K
/v4fDSim/buNMl06uN89DwsV/QUD00M6Ho3fTcykjmcJ3WQ0qqod/2pAMXThGo4nlRPUctBl/tWB
4hq6JXVbeq7L8ft/qQPlpwbkn+zwKNssx5aGblIf8Z+6Bv56dyYV/DsDIVfkxZNezJ9lGyabgbOY
ZckM6sIQIueyPnJFbVv1HnTUu3FW78uSN6hV4KPCe78eBNu8Di2K33OYXOss9IVDfbyVDeefX9IG
kLBS14HPBfG3H/vdH1/3v/2tJlNKV+ns/+kbMvmfYxu2blvUx7j/IhINh7GxMTejuy+sF6SVL3aZ
x1ufRfy6fulioumNRm02teOcMBfVjmqiXSj1FKam3oyDdpun5bDRSIysm6xh+heMayFs7PnR/RT0
n6Qqlm1FokMbO3NpwxbX8IL3I+Vxiy6jxtvjCCuRXXfs5+SNWONXMoQjJ3JDuNICDYmvWeCSCc5N
4dHhnev+CqT+LZT2UYr20lVutmPtt4LhQxbj9sYydJlp+RPjyKmNzgx9CSK0CNtGkASmMTRVzMu2
Dj5FT8Ij0Llzq+yQQ4jIJUyU6Aeb2zplFncmUSONyFEUfjN7u4nDRavySNNPMklllErCSgNPj4rw
kkWICbPvbibUZNX67TjHd9SqEQN841AHg8XZCuoPGbYXGQ0vRhnt2dAuQwJTLcGp5pHmpR2Q9o4I
/0oP2M0Y5tVIiu+otQ4dd+RZB/wPMnDfifPkTpqkuON7U0QshWp51YvutpvCq6FzwJIys8TwUBL1
Goh8TUS/QiJgXG83JZrG8kTf822hcmIZgTFRox8z400Vnpt8wD7pH9tEvzLWOrtN+GBIyIe9JILm
EUXDgHI7Ek3LiKiFRNWAuPYu0TWPCJuN7YlAG71eF52AG0jFziPwVqgwaSkXHMh3xOEADVh7ReeI
mJxNXK5SsTn/CAa/zwjTcSSzriismsIzmdt9MzlLDx0PRozyRn0zklAeBx82ET3HS0lbBLtJ005U
6l1+QohE+kaCcr7K+Mmq2ruE/mrCfyMhQMGGhIDCmsH2Jk9udaKChDM/NKKDlooQEiXsiBTWRAuH
fNq3SNbdHpEqyUh2CecSUAnpk2rnBISGhJ3Po0oslkQXAyKMuJa0ZUuo0VfpxkJPNnWJjp1lJvlF
mlEPloye7by8cxsm9P3onkJGNGnA+58QYkOMUhKnTIhVVsQrC2KWUuUtpdotzkQwI6KYFY9xI9xl
BDSzKCWRgcWyHGk9mHalCE8WN5I00/ZthfA6cfdj0N8Bt+nZ9Eh44T3OcdYO2GcW6pSPYcyv3NUf
2iHEONt+JC4P4mimVa3X8XhkkLxN5F2Kfjg5RXmPCtMhYpAiamzqx5iQqiSs6qnBAuFVpq6vaOs+
yBXchEVAHahcgdSTqm+egpr0q0UMdlR52JBg7MYjIvvzfiIyq/6KqzK0Y51dPUK1NeFa6nGukrAt
9W+XmPCtV8AOW28VkVyXaK5NRLchqhsS2e3OFfFds+93rt/fEwQ5q3w83ubzzAIxYqnCDhQmiRxw
TiB4Vslgg4iwTlSYjNJxIDqcEyFuiBIHBZlig3BxSchYZc2rIen4aU1oJMkLdP341XPXJ9j4KyKo
XGJJMremCi8TYg5i0sydyjX3BJzrn6QzkWeL6HNIBDpTWWiUxmyOVD6aEFIQVC+IpZ5bdpeqwqMh
Tt0Rqyb8xc1WYsggbz0QvHZVAtvNf00EsgXB7HTMdkGRcagdP6S5/Zz77T1ltxzlyZWr2eeJqwXV
9TkawaXY7FhmdRGjvCtUINyLHiQBcVROyS5VmfHYYY3OccIYTjRpexcWXDv1I6RT7k3Ob72KnVQK
Aw4NpgkW21L2/uxSqUMgPk1sXarZkIqxE2fXxuSGXe+FCAlFdrc2ofeK8HtICD7QpmtJKB450dYh
JN8E3a2mQvO8EBYhesk/5x7w3GjXsiFjr/HNEbmn4i/YkeToVRY/Vql88srLkcV4TFzfIbY/VdOt
T9MF58xnALWH1GeCbeEpCQvO2Oz4OWy023QMMbkQZ0EjXUQo1iizaLD7B6Z2zNCR5X3MMQJ3H8CC
UREGKmuubmCtQg+G/QSIkAMkmIpMUPUmdbW1ABZ0wAUPgMECZGgAGnJFNrgqugvqUGH2AXxgjP6i
AUL07vQLC/GyaduQ0RIGnjC/IZo7LayIE7yq0C5p5R7iZG+n7EI8eTcCXTjAFx0QRjFru7yOdrwt
UOb5B8w4h1EwGIe4u5nAOHJwDo7XL8IC7/CfImAPC+jDENGjtdH66Z4v7VzbLZUQhkP8+VEVsigz
qvCNJw2QRFbm2uPGRTbkhtb2F8whro1TnEB38eJr/j4GSWld55SBqPAWsABWasAVCcCiU/YIzuIp
rAW8ZQRzGRTv4gO+cGBxsYP2pbGrJzfmrtc47HjbadpS6VltsqJ2lu2aXmtOVOBEVyUnk0Mx7+EX
qQpFC7KU4/BsTxxFDgxKBuriiDBVT0FrHCJtI8F3DDAeH5xHB+vpwXtMxflkFvZhXtvJL3YGE6c+
6W6hPq9xk71ZTvlc4c8p8/TbQyNpjQWM2NsAVkT4+m1UnJFF0pwBwokTeB1427PjcwaW1IMn9WBK
BbjSLPQDGI563gcc5JNSo4sRuikFc3LAnSg2eZw0LjQ+nQsOlSkuqlSEVMvsB4PnY6jYKReISgJT
hYqqcsCrZjCrWXZQB84XJrMa3J7RYE7qNV3pSOxNIenCDa8e2JZJqqIG4wrN6vkr5h7X//HFKzko
pm4uZ6O3OLwHJdKnDYXM24zPYvGAFiBjvAozAFkHSFZY4sFW6aEZxGwENRvt7mqDnmkgaDUomsG/
eTCA06iR25ls3lVKmhmGDsJWg7J1RJwc0LYYxK0FdQOsXU4KfQOB6xQLNyoqTgOPK344OUXM6WRD
73RF0WEgTNQpraLrWsXZ4RjSuF3YXwUbVGhM7SZA9Yv+Ej4P6v8QAuxpityL6wOrvHqfgfRNiu0b
FeWXgvtFCvv74f+4vyoesFVk4OSs/RZS0NGCO1PDv6UDEXJejstJUYWKL6TiymOar5hDRR/m/Sfj
B3NXgSW2ik80ABVjRSw6il1kgPqYcD63mMEaLcU3Wop0DK3yPhmmR7Y7rPbmkepxn775JnlPglTf
Th6jZlebQZTDtwaUUptgKgPgSo4Qqw3SmPLoAF5aPwSmYjElUOas6ExWdHg2FbHJy2EcPUVxduCc
heI6K0V4VqCeHqm5SsqnGkkwA0+wEREiKRxD5A9EkLWk7bdIg8Oca9JXLGkNVKoP2S1ifxxvwQcn
caeyj1d+pWnn0U3pMO3mbxYnDzOgaqGI1aLn64o5tjSzSR1sTC9hfbZHkx7rysTDMTnvBhuJNb26
gJFIZj0ze3KByLSuNdS7cd2knPIEUSbXGSryqI2ala1RUSDz+2bsQI6kWNWlTwx29L+jVL/JAHQ1
ReoOILscUxIhAeJl+Wps+NZPs+J7C0X6tor5rRT9u4l0SGCTVRGjyuSpVJSwABeeFTeczhDEbrnM
2YWR74nvCdYxUFG0sU44sFH8sUWwOFFEsj4cWGhwWqVFd6ZXoscMZn0ZVna4yTAeYYLRAvhmh7t6
oohnX7HPCGau2IGqLc0NTDrhoyNAaVsR00kIOz0rihoZx6ZRXDUFLaBcirV2f6hrxV+jaP7VKCJb
/rDZitKeFK8dKnK7Vwy3qWDuH6qbVFaiOG9augqKHQljx4oCTxQP7isy3FaMeKhocb2CG4dA/S4U
SZ6ClLeKLc+BzPsf2lxx55Yi0DUOnkzFpKOkYhUJpV4qXl0DXCdmfm4VyW7NiAxcl7kq13GYvQkM
stDX0O9S7wnh+1zF3aHiWnF9ecFPq5j5FHheUxT9rHj6UpH1kWLsg6nWt+i+nAVtzvm6mO0HYiKH
ULH5DpA+HeDDwlXYPrcZNJOQ/J5i+i1F93d+eBUZwyY7Si9uG4jnyeTArLzJS1u/rQPsSuM8nlMD
XnZsOHm1+mMaIDswxIelzdexda9B09rHlv90ag2gtE2Pbm7oMXeyVliWklAmMq5ybRh85oxtMKZc
g/iSd7Grud6KKKJikynfg8dy3G+v01BHOOMZGLc9YrFS9ugumIaUAxahHo1CqnwKDmKFHsHCgGgh
VcaFYUS9gIJBZpq5rMz2qCk7g6s8DaMyNph3ofI3SGVycFE61KgdDDLjpnI9GEgfmPDsZEm3RelU
a3z7OUmPloErMc5IOSMK5Y7AIaGrTW09fpXKLqHUEYsBkmfRop7wUVCM7XeOkGIykq0bAMX0nK3t
BdIKi9fcQGJhIbPQlNTCegWqEycb3wHPQnPZRm62sWi8QBjEAxs1RokiI5LMPacxzze6k/OO8xPo
o9SlzUP3smvk7iUzipVGho2nRkp5QnVHkRqonXJzjMrSkShfR6/MHZHGNsdSNg8iiS8xAL42uKzc
cN4kIT+ToHgbk+rgMZWcmQ9Mpv+cKFNIeQx4hiw1QSQ3RSUysZlALMJpwYtdPYbKN1Ip84hAQUL1
07JUThLCWkBASkbp1t7KQlwSK4NJr1wmubKaWPylTnlOLEZsaE/siTQYFpSypUWlJvAvpWnTjuK+
pXV7h+CN9ekWpAyZhXKqcDekbbpkmpAh7kwiL17NenosxHeslCwmbpbAm6/e6B7zMCONJUSxwUT4
0NokzGuldqmU5IVhBqPI0bwPGE881EnznKWYINnhZEl0HpUqJiwRURR18TrE09UonE9SZttGy9kJ
+iAONpfSyfYDc6UxOFunPBRgqkFxEOngAfgyu/JZC2iGsecvIxyeIqW06a23FGbfxXSDmplVk5Lf
lFhwUqXDyZQYx2JhFClVTlYjzWmx5/hKoyPN6rNxuruGqE+TpASu6mynqyWyRkFCUKqpGC/sYlCC
nkaZehj77HKHxJqS+DDYWPnDcOczljQ7kwoOVFnrkAJrxkekkbKK46wKL5CBHyiwo68RX9AYEKpA
4UVKXcmE8uE7VnIhjiY/cqUbCklsASJHpymuz1HAhe94U7vxJ/N7EPpr7SWXOoGn8picLjyf+i31
cNWZULgU2KUBy7IWsG7RO9naidgaOB1j7CoeIDN5QIcpoRq9OFNgeuBaYRIF3KCH9baTKKjC5K6L
46tWEUKLs5ppKK74qRsYQZZuywKaWJZnGo8BiQcsrydh4nUWMHZQMNTwuSgZTyMDjUVZyzPaMzQZ
Lw3Ms9P0X0PH/aLUKV/BEDKuK0zAK0tESnLClRPQrVBWeE1tjevF8p1h5YrqSmfxoRIW7rySlSLV
evg34JwC9zb2qBjqR69dx5nJCaLbPAjaQDDwEOvisCF+pi5VjRsiWpg4oeuNomXkiH67KdjxA5zJ
FBwGnRnpK8loLGhWfWPus5AqI48pCVv/q5bMT73sLN486vadq/LDnrneiCEi345QkDPJxZTb22Lu
kHvZY7TsBUPHgto9m+g++whTrbzDG6bKZ8CcY0F4HPppIcvAWXVuTymcY61RI98GNnHkSTdu0XBe
3HTep71frebwJnOIkBe2vJh6PK64RT6wId0WevqZ+LZkS8e5d4IMVTtMY5gvSnMAejCMeJs4/Yd4
S5k7oPIiUs5AxWD0mY3oKtSwt9V3pa/6rDgvmZlCL6qet4lJKoZeHU0JXnl0G6SJNGTWD+nQbarG
Yzmt+f1+HnGeuV33XfGFeVQsjD5whMWkWCmmR4cvBmkbz9WvRGSPgh0P0tsVvnfnXFNnNA3jM/Vf
3tKd/DsR9GJTJzxKQzd4dErj2lo+albrLJw8RvVskp72mP8nj53O3iWLTmybdhTOH5u8Qaypz7dp
Tzi5TH55Je/5fMLEGlgsG0LtSHzhib3CLk7koek9GGjrOjZIaC0sSbrDNsbvovsC8Vkh2nvT+Ooy
32OwyPKi+9k2VhEGXC7NQc8SfIqOPBRlcW2ZvpGHrddOZvQ4pSAgLcdnWjz7u3ZmMUbxzz5moL50
R1dfJo1+OOU8aNeGwDStSaVzKPxXnoi4ay2HEKNWbDBCsqyWN3NjVoBmJeUZ7aAfdJaJ8WRYqzhU
6w1WBwjCPGzamXca0W1AbVK5yLyt3gQ+W/2WAhWWacWThT1iJCNJtjPpluG1bTZ+TfQwgZ/ZhlNG
oiGyDn4i9y5yj40s4kc2HRyJyRy9pExPOWPBbWM7d9TJEISW8LF4G9l18A1GAIZLkLd1PpWc0RQe
jd2Sl9m2KHLqQtRdMUEFXuUtlS+8agWv4gBtx94UR1aesBtk4eS1VbgybHEYtW5eDFFIlMTP3qkM
t2j0wLrNWJlyhe4rmAlZtL3xHHdPeusfsLeiMinPzKo5ftAQu9Z9RDQFfQE7ClbzGkofy3upU12y
omT6Xw6ovQf7ZgwKxKU8rOjDcNbLSuuyVTCnX1PG/S0Y0U507UGU84tNcJ9+HHQ0JusNJ20+Au4C
K2/sXppcrzdJ2n/OJoFJxp8E7CAL+Bq9lWfIX2zQeB+GwYvmDdes54OAig0QAuwyddesmMfUmM0O
Eunfik016HgF+cbSHIM1VqdC0lPYJaw+B6JvfsPzvioI5+QjihFultTKMIYNkrdKYcDZ6C4Lp2qx
zcx3Zuvoy7E0KUycTQhwWz9mg054N0GBYdV8+/HBCW3svhVfyKxJtK5Z+1A5qEn1EiKRxEXbZNkN
NrqvNBLpk+Owr5AikVsJ4GISwuaH/2VrOBSlLDbRp50ouaoxwRIO1rOWPuVJfy/i+Yvtj2iKY28b
kJLiwc/nt7xKOamRn2WETNCch89EHw8Nby98pm9OBikxeMOvROblGhcvlSEewZdwpAdJc9/Axb9I
wX6ObWVu20kQenXHVVt+VgLMw1EkrtelzsLowbaGFPjD28IgbIqUet5Z2zIj4YRo3IraL0nCVQlq
5FRinFepY1QHrBiJMCrLQWiSPhFNfBr6NN0MYkJbAFfvTNgGD53hH9KMRt6200HwcJySEP8WlXfx
c5MhcEd1TGetPTdpl/CP5a5lMB3lPrZQUZyNskX1Yub+hjXJeSzaw0gphM2EXqZ3M36qTKejY5aM
j0LtI7N5ykvevkQ4JnKt/AS3XiyqJTNB/EktAUur472G1F/0vE6ZaxztnoMm5v0oHpcm8GHb6Cut
x4VMCz0LOANMeQCutM3vXGgoZ3oMoCgzOPR4IiI2su7kJzvAWoaa3AA5rEvRRs+EqqqF0WUZ1XER
QUaSxqLgc/redZrQLxUmvFvQHO1WvFvmK20QL26hP49D/WonxveUDG9JQ8YScqayerQ0PRtlFuVh
TH2Ut02Lch8HLzYFihmCx1NQMoOaOqIIHXeOmnrBtn4d+DnqWOJx7gCOtFsH5oDSVqviOS45Qezo
ytY1uY7UYSfCgSwK101tq1seGBLWU/dXFsUdZ3j2Zi7SeG3p3NiY1Jn7kiYoXRCF9tKdU1brLBue
dK5G0ngYWjOkArkoUFkCQoJgUlQYRmB5zjfRuGJVjg7AMS+QXlQL3RbJlrZKVNM0vBiNT6eL4HSn
Zl1VxFg3KBIVUcJzv8Hwow5E3fETCsPlkkTo3CT9p5xC5FM8pMiqQUzQZO/P/SaJWMGY5cbOyJyP
RT6tkYhux95D6EgBleGGaz3xDr1LxLbEtGxJa5UFUKdx8h6YLBxYNR4c9bx3vG/fiLqVBAPhDL85
liangPVYUmFnvIiCgZe8wHCKZdhxeEsp5nvXc++zr/aFHl+dvRr6Rto94BG1AYZueAilNm3teeJb
MsNu1YiS3UpA5CjXbK6zIR5Im1N+YKYuHRAeBYck0NdZbQkaBvDDxh4bp0lH6pNDcSSMosRwZ+T4
+Y2OZLVNeK6d9JU5TvY28fp7WbivrY3ZJgs2HBZsiI5yy0MADQkc8xW3cKcN1lNbIBVsOOUP28GG
aw/9ZVR6t3EQxasymQruntywtmHLRAcrAHWjOxoZFcOnUW1gXRoxdyc/YqfrGtWrILWML99kgDxz
QhGSEUdyXh3cHBLB60RKQkb/BmSNd4ZLTU9XHHh/CpeJGu0PL51l0XQyOf0JywpuXTo165aLG4SQ
QUh9sSX8BpZ0dg82Na8NrXpNTQKHTj+77zLariakoGmxdRESrkpAYrKKOBMggJqJWcVcYs4f6M5g
KfE0TTOjRndP2ywdMVSa9HN7iyFp2Wf3M6cIiF3oymS/bY8Vy0WXm2xEcDLAAX/LEPwlj4GL6tjj
ZMnioTDQtlnoDzJ0nkbusfgqVIwFNhLhKz073qnxzSN0r0t2MdtbdXk7MLhd1mHkrVETcxR5y89B
XxYuylVCh6veTLMN8VcN/OtpDKmbpapYU8KHtRYN7C1Z35+hshcW3RenmeUlB0sCraWQ5nZ2s7sk
02idmZKL4Ixrw/ffH8x+Knd+Sx1DwzcXJWGwaizpbtjdR1Q7ch5I76S9YoV1jfthfK0GSa7Zn86u
QooLTyEi09pSfdkTxdm6atBmAU8mS7VqO43q11ZN2/TjeZtStW9XqodbI6zr/LxKqqN74PZu33J/
Qc/V0uEdqTJv1erN96+iejlN36y3a96keHj87xBzGUmx0tjyn01UUXhK516sqsNNS3viwfNZV/Wj
1MjGZgXIaupVK9AOWyEdVJCn2dPg9TckSPxdKDa+Kitv3QriQvWXqyLzUVWas3hdlnScZx6Ljo4u
xZXZ3AS0oCNL04+c97L6VxXpxkxZep2x3cwxxWsOReoi/PRtFYnX2nspHwtOwkN612vSwNNIEXtL
I7s7mNHWpVUhdKJL3LQvVhfEz5VF0N63h3XS01nXhxqHOHZ3F1H/wJWnsWTiouO5PJ3yAkdKVBXH
oLhrtMnfRaySvNKihZjV2obFETrA3NpyaM+pBTUTBzvotiYt9D474EMUU0xPzDvnXLXAICSHU097
faNTYy9UoX087Gv67bWIovtAVd4zsjVMEG0T03TjUMxbaSuT+foRSwcVnZgMl7lE0kyPLCzojDTf
KwqmbnO2dPGtCcMhQtw25zCTuPplf5JuDjBXP3FWm94nWOjC2CFxD+S9TLXyjVc42fUGCyvru9R1
RpNBF50M1weHTfJpK3Re/tBg30IDIzWD6SUcqg5N1yNGJeAH3fJoYJ19UvqROI7iyIIhWTi6Wx9J
7QabbLY4UunDu6pgs22M2oPhdtYhMatfVlYzJR9tZ9NjU1pZkXwYkSqwPiuoDKR84wxiipZfnkvU
KYuM4sEkPEFCbJTlreIAZSKwaHuQqfPsEqWeUcLVBHdjAse9Cj/u0EUcDE5+xna6IrPbx3W6o568
GOpdOfo3Lg1+QktvXTd6GSiPDTpt6SQfWKFXVZHd5RHoBnrU78wIngwn3NiFc05S8W7XzOFqJEVA
E5DTNCsHRilRYg4LrbQGAKvkwWFuzUC7B4zNxfwio+wZePCV9wKTDbpv6DHDPUws5G4cvU/X978x
aN9Vr3i2H/OAw7hg8nl+d9rJIXmZJcm8F1l4brT0Me3B1QNjndYxUxDPf0Q0uUN3x/g3of2UmrY8
Qh9mhugOdPoN4zH/1MPkVi1ERigFDhMpGW+qW9OTxEIL7W5KBDqI2EK0MCQnQU5q9Rt1OZS9FSJa
+/D1jtG9mmO59CpxkqH/kaWcJI1Z9iTM7r5x7XdHs29SlOZaP3DKbr3+BnbQlh75R6Sq6TMOxG2g
u2ggrPbi1BQQlrrkeI0U5trmGrQpEOTUfC1D9zmx/U+SKSlYPqMQhp0+0fuRGtBFmZnlMlAwkcHZ
bOD4v7RY0lSV2985K7YAJ3g9DuFBTJGzTmxvG5m7urOIKqdMcJ3sUjTVa+wHL79NXT06sumztRGM
ZA9s60BBMLnThBp31g/xXU84aHK7NXWQ4So23J1dNsj2nPrqGBG6YRRYZXUItIRqK/bha2j3dDUO
dOICopV7ydw+aGiU1X3sgr2KmRcJnTWuS+ELYxfwiuGO2s5N4uK5/p/MZd5G7fQwlV//698/ii5v
6+n6xXMg/3uGUkjxt/jf6r19/zNgefOe8e/29Xv1n/76n6FL93dbeJ7ukKAUlm54fKI/QpeG+7sn
hGG4LktkSxomccw/Q5eG87vhEMPUOR9xpO7oxj9Cl9L7nb9u267hWX+GOP/3fxB4Db6KP1OJzb98
/PeUouEY/5pStDkjtohvGo4jdGEI9ed/63tPM5PRHq3sq6LtSOIglqfxYKOxSzzP3FCJj6esTqKs
nfY+xeDnunEuw9iWa7uGGCkZVy4a0vFEf4vbHm/NRjdiYx+wGr+TMRudFNBKk8oOr2PydOiL2LN2
cLaTqVdXLxeAq1VkfgJITGWSfplJwwMCpx5aR/tkjk67jS3f3M+42W6bQLeXWdeZ90DJt2k23TC0
6F5odlh3Pbu4RtjhDTRWhGP9EKC32XkMceYIgUZZuPFRkjRaeCKkuSfqGSIZ3h7BCgcMXkrOv2HW
UrFR4IQDZxaZnvgxq6x3Ddrms8+6M3EE6xk3xLGoUnurg5/BmiNiEloYXA1TmOuupWo88ZqESOWE
F8rvD05u12vWM8Z73+yZN1hvGu2jsHX5ox3E9apJrPRidek9HRuSZ7GJXaAP6qV0ezBT9Yd2/SlC
wVay7syDtAt9x9SfB4M3rVKnsl8LngRbk8NMI/fFIeRttU7UfY3jBWPPms0+ZSHokO3Gq0EzBIPL
YqBHyLGWJSq0GxoiypuKDglXWJuxDqq7EC5/7YMXwDCKeMO6g+xW23LQ27aHv36JQ9kemBCRvqrz
ahuF7sGf+NJ3nJU0h1wRuyGThpWrV3xYzc0hLTEgxcQak9jtL5rZh7Ta9N42zwbBniL5pG5ouMwm
c7sqzaO9jKqRTCe/5/vym9peTqoM3bjRuJ17kxgvY1HdMwAYl1hEuFnzaa60/9mb1EO5xkbM244p
Y3W0sHBRblffBHp0L4KGcraWERN5lxDHk3mSvOF22thUay9rFdMwZSdjILBPny7YsJP5Nz+/yCSh
U85u4cWRtDHfiDhKcm3/SkLNHUXzMGKHn21nuud8ZRMOhrxYOK4fiSuhFW3s2xBr0oZ1VbDCEOOd
B2ByBD2xvwlGxz1PLKCAfMtNzsTz6AbBn79wIsb1MpFiohdgK/osOvcOtvJGVkBfzFjy8rk2W3mS
KA1WTIIN1FvEfqcou+c2wkkQ6rxV1o3DavTHaZ8CaC7nkj0cVZT5xuWMzB0ZbzGOic6hg7uA8zG6
J4hcc7VFKjXBBgbWZm0A3d0G8mh7hs8ZRJfugoqTpppgRhmAdUhzLQhDLaamrLaV26Zb20TSX0d2
T+zgGSOXcqWYfKLZ3hiSFEc8etRyFvRGxOVpLNhr6o4WH4GPmNGFtAh7c3jys9Y41kONP2QYkvug
gupt9I/eRlCTNPxjt4t1Mo5TwTDNK5a5G3B6lHqXwJ/ilQikCWCFSp+JbzwRnkDaxCidHw/+MHHP
HCFzIdUaGZfHFuUiE0L3w04/qNQcT4PdYpxjATZ4Y78dKoY6DvXUy5615TmNbkO/9u5EGgLlSndH
DIkEqJIuCOMT9x6JCOyM7Juz+8ns+UlClhe2tzYZSa5oCCQrSpKmPpQ//xf3K5aEjozwIme/SAXy
P/6IDHl9+Pk48ErqAWrqZP7xWz+/n6gPf37vj082dZa/dDs73ttRWRx+fhFuwSRqrjCQe1FJ39VY
HILKLv74fx04JXouaT4JSX5epHp5sNTf6x3m1gtvvrCrKTl3TauDFXQVXVmyIlARlUgq/vHxzx9L
e+Y3HfWbP3/y84uWUWWuax4wXf9KEZW5/uvPfv4q+jujL/qlN83TticcdV/JsDtwiK4vOFwJiDp2
3r1cxmmp4w/FAjn2Y/DgNjwzmHuKAz/a4MEosnI76UGH6pEPZ+sbUyfzlSo4Z1f3/xB1HsttM2sQ
fSJUYZCxZc6iKFJpg5JlCTkMBvnp74H/xd3IlmzLIkhivtB9uh3cF5xB0b2rinMorOjp32ek4BGv
ZWxLVpXbsGI5rDF4X9lVtLeRbyxMlAR/VFgdsiYxj8BHtGU6zttrT7sRVZNvatT6TPfyXR5V9b7p
gycNqNPWbCfvojMeIFj6brWJtu1sSbR7Vy3j0jSW4ahe9Yo1mhO3P6qPeVoL5Jde1GxtkckXCDMH
e/BRR+BOU7UVENnhTSuB0/4xEAXqmMFy7JjnMZxVrJPwrEYrDOaPqbPu4HQefQMrRCFrdJV2revp
iUJgwTJrXVT5GYgIPdXM++l2qZa+sxQmrNUlhDEu/HNhNEwBypXtYQ+s0ER1YfZjksQmhNj2mr1T
2BAXBnKrZda9pqalw4mQf3iDP1IHh6tw7vZoXZrJu7cQQgZU0Exe59jD8dmzrQO85KXKYrzPQ3eL
Byz07U0rQTS1nFI6w0hH5u+erb8PycziWEo3fgIxhv6YRXHy7uiqWxa5/pQ1sFA79zmEFFFFchuo
6qCGZqe5DCw895h5znusoVch1+zHmQuWclyxsTQReWh/IQumdN75VSeFG15f02AanNauxaI4sT/x
MmAfruOfhgcPYrxRBq1bTqgZGY94DIphWqV5u2kn+zmjkwyL4do5xS2LUHaVIGm0+/xtTN/7bYzs
USU8UQ0p5QkyP/xdiC6Akjz5eP07FRD8i5BeOC2CgYOVdztR1rsmweRWi3um5VsygQ6sbLkTDOvh
mFjZbrJ4Xgw0Ta6WvVnSe+7oL/SG0YqMd4Pe38qBDRD8ymT4CvDyo27rrrk1w4ZY+mnj3ZnM71BW
d31q125br/1eO5lh95oV1mtgQaPKHVJTe0qam/Ik86H+ELtOtTB7KFW8y0jmKp2/jbEmD2Ld9eWL
HWJJkHU2kZqmr7O+forj8MCcUpFc4v1pRf8xmePN5W81jJSmakQnHz91QwQOIX0K0Q/a6dGzJ1yo
4srsDMwKyKxYXenlqpjFUzV8Bj0uBb3OUTfEP6EKb27IRsO2+EvOtGuy/D3h4EtasdNb/YhxDS+n
AtFnjow4/PF3QFPkdBwDGTgj0A3DOywD7ivMZ8U86DXRLzixjpPW+Ci4gnphvCFze9MQKmGBxNgf
t6xeAF7bJgR0ey06uWvZOU9MU1qzfyjEPIugzvalVfw4aOBEmv92QntHCGxBvOIZQ8CbMuNPOgQW
YZB/xKX7loY7i2R3Dc1+GHAymRJNfOLm2jJgOFwU8tH3apeWwWfgzyDQEKAFKIwr7tXXvHdeB1gW
ZkrGB9HQqMUIM3UtIH4W/ALfs7E2x8tKq55r7LlLB7tDEMQHIp+hArsBJJCZaFeNjYeDYVkGoEBU
gSN4aISOjRSc2SJy+xdDVU8tzhRPj75Ll0eXxB9jeAg0m6ld8RgjpMkISm6p7vNKctkoasY+rud1
RhrBLcniD5J1xdIYs1OeULsCu+tTDS9myrSmxEeQGu9GYnx0rr8Vof9bdgPWchJ4u0T+6W1e8fo0
ri0A/rjOseSwrFn2bvpJvoK7UZN/8s38JhrkvuW8mQULNtgOozKFBi7JmrXlFJeeD6RS5N9emW5Q
oxwRnHLN/XGZO/4tjwQLO5sMnLFNz4Mtb7go3m0L8SEVbIEBc4K6pbg2UXoXdbRUviKTBQUimmqk
qkXBrDqMHmNpvjgNt85MQ883I7TGjNlPWUwnXRH06fBPZcxKywhJ/8vVt9RZzmuko1oR2auQbBiq
N3znjirV1tadbfRsBdyX+i0kGIAZFjDXzEE7MRr22nMGzhHQZYFhzoX738Qnj4OV/CK1HDZdHonE
UHyPMWVnnFo/xFCxXjLk28QknGRPxvP4L4oPvfbf9ZgrMJb4t8KKFxvDkCxurzaLNTwsdGswjH8M
9t0W+Szz95J58KjSiUM/ix6azwGRct1jJH0ZlNim67C/GsYTpKNdUcCiaPrquzXHnwnP/FB4lymO
HuFYMLlp0hsazW1Oj1DX4scf29swWqgQ55PILNc5hvtF2t6txvkwp+ExTT2CBajPjQesqwx/c6i7
C6uVl5j0r4oELkZ8wb2UDJks/SvMGLLrcfyWxPu4S95bL3r0k/HTJcat0YhYiJGgMJR8G4X9cBip
g1m7DaCel5Bwvhm719u6SI4TwW9BIy9+an/XdfKDC/Aq36PQ2nmDjjaQWtOrs6fAsU59PgA+bbco
M95VxDFOQpXrsPzlRr+IjMRaYPEBQRgCiQBy8DntOPpfUanvQpdC3f3RhfgkbhvWevyutw3sB94s
vsUaij0zK/CLO4qTG+mPWCQvHjA2Dcy7MzHwSpK/QH1vltb8nTMbrJsv5L7q4ILaU5WQEU6YfVQn
K8PoEBC5pFNV1UI1ak+K4QnnFtAlFoStvGUTo9h2HP5Gvb+szIGhs+pWPquyNP7m/QGzJM9+vAxt
b5Cobwa1nGyt6zy3rbqR/fmH3VsLHWsU7IbjH96ISJKUy3twHJ2LPeXn0u4/ifVFVE12UyPJM6ia
qz6a+wkloGlrL6JqftiSICywqz9h+lzQI9NN8G6j831U6P+mKPny+JGIRvgeJkkCzRf/4aWPs3Pf
O2eQG/uqCr8Dt7oXKTGu4rlFYLkw5Ah3teFkIeGOJwVtEmrANzXPGXLOCycHVNAl6Tv9VGdav4Fv
vJodpoLIOE49YqP5UhuRfkqT5rnJot3ojUiJo7telucKvLMVWGupo7qU9tmdX86SWUV8aUPz4uOx
QaK142wciHGHQgoL5GQL9YS89FR33dUZH1CLYDjxDc3SA6Zb2w9LfFoWJhk3ubLh3jvasDPoUsdS
fatul7ecANGAd5w4pm3Xy5mnfegsDadrJxl5Fhi2ZAgA0b83Wr/xcnXN9XdfMJE2vD+lXp/HIT6V
HDWLpPUuHkDpgohdk/sHQXE/TH4+OOOQcY+avpR5dSqc6qw71U41LI5MtCKMjwlIlaRMgljb2NBi
jMl6cjvxU8z5kI7DniXK3S357ljwQgnJCrn/FL01Q37NKnx59jg+E8a21DK/YlKsPzc1MC9RPxXE
C6L5cyj+TP0GKeC9VrLF8ooMGFtG55FKepfzEJ0hwQ/ALQR+no5o3xlfJqgVi6pBulOPqPxgq/8Z
GkiuSvAd9efOzO0npt8fnC/Y58d133TNyhcmFo45sQL3nd1Xct9oHvBxonIW061ocJLU1j0o//WB
wOgOQzg1p2wMzUVsxOGbGmtziz7m3KdJv64nqOqTzP/ikxpdxtVwEVdAwDZU1cyDOfe2WYiZr+tK
yigtIflwzM9GSZrmaLdvaD/erYitdrwl/5g1jLkePXj5RWp8ToaTrUMz4elGqbOzvPysW8k7s8n6
ve4NeK3DZ0JMJmpq8+SGKJKCUf2JxomwalZG43gx4yg6jrrPPFmbnpgCLKG4XSx7jkVly9e51N7S
pS7pRoiEfuCPd1Hk1wZr0TnvC503avsqpVG9+l1xcjLn0abAiFEoLJXmSMKs61XaDkvXice15iC8
Gwum7nHSWSjlGS4Ik3OSAeglNwMDUtvUIfZJ9U3UZiYeZRj3hHvDwuV4xCfUkFsko68y/WbeSIqQ
Odg7J6NrNXvttXJQYsk5XyWq63U2oErwtM/ETgoGmMmm5c/oqoiM7iyxZTvn7ZI4nZZ7JV0FAaEu
jgwv7hzFKVGLQqbAlYKziLPs2sxbGib3MKaAYXB7IeelgycRdcMmrMnxzQrzWRJRlZZiW/X1A9Lq
ejS07SCfnTEQC8mCemHOD9Wm3u+DWhFDDNdIEK7jwzHb6bV8yoJmgLtSfooKSXvc1supwBQXD+zr
7Qw/lyc1wpy79EsLoJNZf4ViqBXbZr1X8KqqpGg3yinXhqbWsbLKFZKZfu2MXMw4t2hwJg16aFex
54aZhIp6Yyi0zK0wTqVmYSwKkbiUg32w7VdDE/gFfHsd2+GNUNsaQZt3Kj2ZXMcEwHfNQHOB0Lk6
WNJdj/SVCPbwH9mt2qt3dKxsVlrtp4N2xuiMWjEQlwYNI73ZcCKt5dYINz2KzDlUxvx2yITcqIYJ
QUsrjpo3HKjj06tS1e/AFntB/Lm9ARIAzhdFAEqWb4ZIDJoS9Tcl8oFkFiKtyxzXRZ18ykigCvVo
NEPLo3brs7NmO3jRknpa2mbwS7NIinnb3XyrsJctquwtcPqfSuS/ls+Fg/zEapzt7xc6DKD/5L4s
wMW++WnkgewL1gop5DpG4H2QNVOqzgjQhsb47DOECH0SsyMS9ZI/ilaS0fgy6QeHusjf2DPRq28w
NUfW1WIbcGKqwY2rwscZRO2W9bl68kV3GgNYIojF3ntvwkcDH3OijIGg+ze0cJmAcPp1pNpbesRR
NrPg+nK4Ne3ESy+/mJy7Z6MNfuJMioWoWRcJe1+VSj37Zve3EP6HjnFzafkoj6SCZZxG1QZd0DVH
47Xw2WBzVQ8ED7O1csUHntlP8TYZnlrohkox+uB75PVpWzHqT9lc7bibwTQm+p/cQvZsBF+WQc3S
xJNgUgOlaGgwkCm3PgIJfKT4A/OxSN9KQHWOB+4OUblNveWvI+mOsKR5AkP5LcNZvR5N4cHUEKwL
T20cRKR+nE2roe1r8vBeQkqGs5y2TVjckgzmgdpUunBXGMTIADLUzSuD7hbGrrXtynRaRBqDatvP
v0Thzn2CPm1suCctjrN51NLv/dBGucMef2FnxXMx+sy7T6ZqztiAQMTo9cHtow+HQes6MXAiOqJE
xejqcg1W47etqtdJIFn0LVjY0djyY3dOvqFmf9UFUMhgkwEPvPCrh9J+JVUKbbMwvmrVAscG2Kb3
FNV+To/QQ27cTAKTA+DPp6Q13hqn5RCeprlPfUJBifibxwofrwfxPYUGQyqtvdVu/Vx163iaU54M
Di0tHX5M1Fqt3++IZzmD6pbj8K7IRVqkHQkrtBAlq3W/8m5eN74q80AGgpsgN+bRvTU5Ap90wD1G
+NJ73ufsdSwYXEPD+MqiSYfdXW7danYz407xB2CDWph6aKgfQ1MXWwFJbEEgwbPTkrRe6T3YMewg
U2JwNyHsu91yS6a80j3uvUOK1AiXg+79quJGX3kmxnbrjO2+8K0zpwREWWuTW9YKazIRz2jauqNp
iz3rzxf2/k8iGbZhw+LUah6mgwaq8bZtzY2gIUFhzNAEolb5gDtZZyBsvE/Cr35ZlHz3GuJ67n/H
qWtIIuuvKSLA0rxNRHL4eXiJW385/z53ca915s72zXOgPKCH9ZMf9MQxN/mN+oioLxwGznmQckdY
8lFq9mvvRseW+qsN5sbYR3P0R5vTp6aM9CwIZ2mMIiQ1z5FPH8cuwWAPgaNtHjUupPSIkjKfKOxP
84/mEpkQ8/js1LxasD1Fyf6ksp+ZbZJzoC+bpOcWQj5JG3NzCLKBgNAs/wRiRhr9M3MMFhlq50TW
mx47DFIF0tRAHsdWXaXVLVUxbpSpHhTWVBSoJPszVokXpm/fk+dvDejkzPVU6O97j+XJfBUmTd69
sbyanrGdlL2HZuS71UcBIs9lYbAACVrgnFtAIgFVbik0GAlVPPY9p0BeX0IJTsHjM0fnhHWuvZN+
wh57xtB1TSzusZ37xmhoExj2WbbBxaG8msa/U9jdiFjrFy2Eb2FgkM1vqBpOWTleq2TYcHe6OOWt
COSta3mjxjygYFZEZqm1Zth7cVAxapRI2qB/V90wLbDxjIuu7f601RcJVh85ADXwi4J1VmXu237u
5P3U2ZvdJJeG9eEqbGmoVNfxCMi3cbSN6+6dqf7Mlb5Heb5yMQNbQ7NBD1uc64EBRUDmezIigY0F
Nqthsj3UMygnUb/kAddCgMH1BQeZbV1AUYAkCSdgIlciNjb65OwHkZzjcdXRkeczXDk0tlZe/XbW
XrfEKy67HUfJvX9lVbjXTTLYeUGVZD0GrbhqrKak3u5nKkfurODLnEtLzCvLtWN0S8sOL24df04+
RuW+3w4WLn6HJOfhiKzmyasJCS60q+65RBaUR+ld9dy82HH/QQe37gDMMwo/dymvdOyKiOAukTus
BMRwBIug0KMoX1hywozYyiffDq4svI+IjzrYuoYsPsvEuqcGLYe0+pe2FftwVhaTVnGp4u7CiJPc
pmml8EqIDoRIVFzDtL/kFbRuI8qu3K23IYKXVRpqp9BJXnIS2QC+J27xbODupNHrnjB7QBcGOGrW
t9qDpZeiLKF6FisjwXFrJd7GsexjbhmM2rqrlSbf3UhWrx0+T3b6Qo7Megit57z37roDlM4tnftg
Rk/A4JZZXtJGy3OgV7eoEGe77L8jUxI3Xy24/X/7Y71LffcjteV7JgTpBDRtvOCqsD0XbXJVFW24
3/2xwUq3HFKlQ1JTMhygT+yUzG4UxKY1PRX8sDWnsUfSgzdy223PmZHsxBDteEPePS+4pDWC0RC5
Int62R5so/kM4ukQ49GJapLGdKAh0UedsZRlKM1bC3Ke+5r0+nH+ORxurQ41pC6PWpWD3ek3loHg
Nit+XYe3mOmfGu3DF8VTZspTP71z470IP3zUrnguxfiSDIypC/mDiJIDxBd32LivsAqZAaENbuKj
0ff30A1fHBxRzDjEfQi6d5gxC9v4aIeGuWRAVFmB0NHztW8eaOPmwGEG7aj8WZNT7aMqP2EXHr1p
a3XVi+X2pNJm5XfrDbsMNkg/qD/z32udHi1Z+cwc8uJbh1xqBisEMMwpSso8YVXcHiaX10qZvHq9
S8Ced1VeeR+7+IT2Ct9o6YUNWfTWPsWmP1/FtCfLu8JZgnS9Rik3Af0ZMXR02X1GC84/od6aBwac
TzTWb5RKc3rMyascyBxgNxoFiQQp7yXPm6eEqAOVD9se0rNhUop4l6x175btHN0GD5Y1fUUuzMsy
rl46LYVhQVk56nvfjs4GAEBDOC9+RGgLtpinCROsWtVjhEc5Tf50SIwtaZycGuVd3TOgElgFS6TQ
bLP8tQeIYJFX/jpLfR/j6hwdbvyGwWy30K1fvU3gBnkYYDP5NnQ+Brc6vvSZHAHVXpWOCd+q40OW
OMlBeCiqWvS8hSm2AZlbYK/L78YFEd8KZuSFYJqmFdpGw39C+uUe9cis7Ow/ix7PnvwnOwCd3XTD
PBHz6oXd5PUuSNUzZqL0oZW5t4Q86C3qjt9NNBL7IqMaZFN4DpJrZrTjusxyeaza6sPz+1clKeMH
moGtKOjLcNWHY2wcJows2MuLc9CI9eDiBpKcEkuMHoSzgPRcNpXi/lD6MJoVzJ7Sf+8n7tyu8tZN
Hr2pIbw1DKgnh+hNoHjEc4UDQ/vyTVEQrlKXuQLatHUuTW3R93ywRc8B58SHGAgCMI7yuxL3NHbs
takqC+9f++JNjOICtMNjn7WsWcrvIGi3ZiKBEk9cELj4yZK8LZi/NIINdIAJivIiHnLiRtwQP3Qp
oKkSj7XsHMqe2VzLUUO+FcuCFSFLamTQOOi1vsF7WCylaTEJJKBgF7TVPi4gYBC0vuwCmw10L956
dvCnOKcbpurngpzCyRVLYe6ApmjgLyzYt8OpdSfSvfX8nvh9ts2+E+lzW4VrX4b/IossxrygZ5ZW
VflbFxmsq4zpaKR/Xcv+TkYCHEIqcfCpUbNhqTpbO1k6ONREeTIunEi0OG859spigwyuW4uAepo1
ysKM8nng95lNbIOsfIBTOpZfCB2ukYEKxPQ/8lrrlsmk3nybptxH9kOTXbF3KZDUeeyRNO9kOd1R
NP2tDqhPqp68jrSaXmjWmIgTUbLD6cnrQiWvKu+KVdNqEVF8lDvAY1bgqS+hph8B8oAljUcygUsQ
WUBfT+1UrfPR4YZacuxVMK7hIAC5xg6/0IKYwJGqgp1i+vm6T9Q6jNtl6ifU8oW7Fn410LyDH0cv
iYvBSgEFGPH7XIVoVixvvR78FGj8N+SYsEFy9bVS/tkc6BdaXqqHKWphPocqmpECXD4WqU776ku/
XNHykb0WbSkOfnH8HgA+modsrONVQFIHPw9RLpkDSQTfbs5CpaKu0Afze2AWyjIBhmkwrhvUNdhw
4QCBGb/jLLiV9ITMFJqTFg9/41y41NqM2SZEykul01gA12TG659kObwmEsE8JHNxHrXe3KdZ89bZ
PtokOpLaYeDvKebnpR6cOjs5FUkhd7gVm2WCnWuIgc8GfIMnBSzOFfWWmPKXKEzzE6EiYB+0fTxN
1zpkX4qgGSVo8jbZE0leGnkUBJ2sB3GjLctBBZEt1Jt2vwwsF70K9wVCPlKdOUVeArkAQkBp9uIF
04smgPn5AErWyPzGQ1zVv5DKVqFXs+Qegp1iZVP1nf5NcEWaZPZzgd6dIzz3eR3DBI21t8poCvzA
9k+dW68hKFe2fP4mqdzoqdMNYGPRuKl8+aWxG2f9/d5HFv7hMdkAhCG4Q1TdyiKKlEd7GT3ix9NB
v/clxVcgPkJP3ewKo/zQJ2KlkTYFsZ308/oriH9aL72VgftbtQkrJUvvV/3IHELqw8Wb1KVX6mTm
NXlrDn28RpAK/5nvIkZAodLA31jEVEie2aGhSLqd5Gjf2ol7NnP3FtATbt2uwmQ9Aqcw2TnKLFxp
ac70O2ifYg+MlVQFqzI327SwSBe+BSRsXjANdoTDrAv/whDdjqr/FoYdXz03+Rz8isNi8NaEA1mr
bNC2LM1TalTopXjCqdX3A50aaO3qBXnlxL47yVeC4Ldl3WrWtcZ7UiHDOA6t+LXUjKPw1GGkKEz1
ur0MOawrG8pg6gmHFpR6vYrLj0Il1TLX/UeNuzXeGFIjD37M9p6RX7p0Omgc2IWmDnFsqVetwjGH
QUu1cnzHpbR3CR9fK4txWDGQkWLFX1UeElGUO1823Tma5X2N4iBgGkctjGrChP2XyRDMkgzIZOA1
HfeB2Iyvum3fwgGpQT40KcNIQOtm1D7nZkO9YrrhWkYG2Xtlscepx5jT69GSc8UCdiZp9sYBkG4l
/wrrtARm3roX+ngQ4zgyOlQl/IqYLAmPThzgVNKahWTcvBDs7pY+W/t9aJnrIK6+fTYiJ2E4X7lh
mvSI2UOfwnRVTCRHFZGxDXmkK69wymvNyfTvN7yC2LvqlbclIwK3sINyssC9F8baiH/HBjARe+QO
1c7FHRpeJ3XbL+rGrTgNqeCcITrKnLdM2Y0KHELzHJk1IDMminnRh7uyDf/UZautCYA7UMb9nXhG
RLcjf8d6thEksSihzqb66gQz8C6azccjG7iIoGuuCN9GewCtirZeYdUbNoLZcor6Q2vkYCY7XhaF
hv/Ho49Y4aN/WN5TXwPVaVmG1yXj7wpvLOvHlIJ4co658h9NBXRaC+WpyWMA3lb1QpbKDwraHnXB
CBq39KBd+kuRxuJRppyDXg91/p1UEJsAPzaCbme4uCqCU2lE4aYIg2emKKXEiUPS+cMe2h/LwuuM
JhSJiFY/TZCUgqAp7oHxnbZVRLssj9liFNm0nMgoWLR29c7ZvQd9426MEab2aAh2Ue2wG3TkTB3Z
ATwYA5dHTprBHFNjmvoepz7oHuKBG7L9tm+BPrzANEHiRZMmg/JkjyTeCzJbBpvvFHS8QMvAWDON
RVYQ847ruGkegXg8MxoQR1dj0VxUQbMt0YTuyN56L22cNWxtLYZlIa8q3IFjT3YLMQ6pT/9N6iV5
vk5BPzCHF1qnzkdxURntmi5QX1NzfhZdfGaAVB/jbLjZhppWRa6QNvopCyf/VTf4r4yKJQhPFIYX
1b5bZA2u2rRsVrFyEFfUwJLHgMkboHxoCn+iimZV6tiFFRgXl/E2I2wUjj46fJlo3clusZ3VdkW1
Ko9CDNnZIp3R1LDcNyL+q/nOyc4DJDihtu9t2sjZ4mMl4bceMO7SHYI2SCBkk4NmJChaMAd+uh7T
lEEpElertAJOB8rXgfbXJo8eAKhDmJ96oJly1nZs3kT/XSqbm1eZXpke/9Yq3Zaxmvad6v7kUJZh
rPCucktjWDnuNvb6o5UbRJujrCTOZUf+zidWLLz11eiv2rC4TgD7l8ADSO9mrFi3yYcGIgsUS1Bj
QV6qRmPMnuDzjrqoREhIyuS0MfwoX5rD2tO5wycDyX6BRQiOQfEYVRjME51hQAcvwmAoGIpraGpq
kxvMJUsj+eyVtxMdMA99aLXjJP2tg8Rh3YzJHxtt2aqfqExSf9gH7zH3q0WoMTzuFWxQ2yENKIiH
HRX7VdOtVZNP0SqvfX1j+2NAGswIndzj7qvz6Bs73sWdMx0CYeBW1ltwNlG3kXlPw2PdIqu8ZMjw
VmF8GcmjQRG3rNqR4LaeV3bfaMgKp0VtcqEM40TqMp7mkgswOAMNpNlv5Si+azJ8LLtLF02Hnm8M
fvsyRRmWeuYKNMabbapz7EzN0puVWn26S40UfMWfwbQxo0eMedj+Cqoo/3OMjno6Gd9JKlmbkoVI
2dlL7hKls58Uad5dnWLqZIjypUz0WY4Nec1zv4Ka+1x2UPz6llWKYDYzk3fSn/CFT4l+jfWWHg4a
RG9QbjciQoiVUwArDRFnNyW4vBs0YEWiDR9uMnSLIBLROvSFv+9E9QZ02TqmMRyxDhFXhVCOUkDJ
+nV0x45AXod4DTqal9IDjZ7BukHa1jLKByih4tuU+N5DkI0HK1c7ZOHonIAiDUcvY/HiZWL6krCo
8GVO74PFkKbVzePU6OGuhVhAQB9LSnbw3SWO9YcxecU+6OYzp5rwXMuKxUnNm7DqDJtzopzWddd6
8XZOjz3JkFa2zc8eSmWrVic3a7xmZSZZfqY5YgCRgycrDRs7vZGOW0LZhkXhFdPX1Ad/pzIabwOQ
DM6gFB5DB1rX/+e35lVrhr3+xDlAoHbgyF0yoQFQCbO5PsEJ//8Pfo38uMtZObdGGZ+TML9rXQ4f
uB/j878vIcgkcasbx3UiRclbTJMRM3SfOJEhOVmxHbN7Tbb6KJEcE+9DH7ohHrR90wTTxQhX+C4V
5AO0GfN/H6jTxUv69I3FSWM0PwUJE0992Q+XssS2S8/UvGk6TYxl96zSmZ5XxOrsLaU1R3O0TdJV
QDAc/33uzF8MZcEX2zjwFoOosKjngXbQZY8/coaIZoN8ygW5rT21LSGH/WcM3O2hWTbRwGna771G
VM8Zs7UF2/bWzaFoGGiljv8+lL1PQlNvC/AxefEc+ruglkwmSvuRp06NsAbng5rkypIfVlREJ6On
cEeXcHbL1j8HA/BKvQfhiR/wZHR+eKioijX8HezCo5U7PzQ9GiX4SED0NC7/faYXaX389/UhdeV/
v9NKOyU/L2IQDUWkt+388O93iOcTtPF6vOogiXIE8YGMm+RQhlDmAvgJfuOqW3wVfZP/YmwH7QEt
gqTQiWVprJZ+WrB6x4B5CEtGiHVZe2tpJxyZ1PuV/ZClUTwKLKljv+e4knQKuXevzcPE0PMBqGe6
q+SGOtB6DKSGr4SY9fT5Z6sM8xGzduuoCSDNue9dFN2rnCKJk5EuP7FXpqfnGMy7CJlSbFMuYPKQ
QIaNaewx1CBuCQy9YQbnTC+EQHoiIgG9MI1XCDiAlGsTPYrT3k2T+2BsulvpBiDmJpnea1aPe7Jv
EAUUoNeGMIufq4Gu36LaSuYPxIW86D5z9n9fEo2HAVnSY1mJs817Zd+pfFbY40ZwJ4XPkzY692Yq
B3TrvQtRiU+zpjcujhm+/PtDVuCbsreTq1V8oGxz77WRenefH9LI/fKZ6bl3x3YXwkzog1Pf060m
SfQcyJkJGdugJu0kuPt+3KzBJo4bMzP9e5QX2hZhu1yRP7dtLTt6bgseu7ABNCdmpd0TWzUXLXIf
/z7zYMHccuktNf5fYoAaQhBQWA/lXyNIiTCjDaW+iy4I0oynf39k9uT7Gt1LLuirXK2NH0z2wXUS
arxvhRsj1DI8LoRP4zT/qWTsWzocxSKgAJFNmz4GDvVda0Uuz02UPohyyI/Y/wS4Iz5tuIyF3pzt
oeK+RRbxEBnjdXDg4M+fOdIfXlrmybAWfVyUDzxo+aOQ3zbG5G0X0/6Nw1RDT3U2FebK50iG6pG2
9sVNEoFoM9+2et48DCE/jJa86H+fARvGWGq37mlwbfVweYcsWB9qGwfskbRttnvFnHdvts3h36ey
hHBTYMwktU61j7orWXBqfk3RgLw2D//H3plsx81rWfpdcs67QBIEwUFNou/UWZJlecLl7mff93z6
+hjOTNu6TruqxjXxskLRUAwSODjY+9vt8NyODP5FTrv2+uM4TtAIffJyU+UMzwAxnW3tynsxSugA
ZTA9q6wvdnGLR3qM2+lZx86+yv3FWrITRm/cwItK+P75p9HOoxMW07k10sU1r3ncRAzUV1mLgofH
rk8zREzq+xwM+x+Pkb1RbRprUNsfbye60N6Wjt9sfrwfwtp639NIWv94rEjr4kjTlh7sf38GIMj2
bI3h84+H6Po6N6WZsoT6rwMmnLO7N4Lvx/b9eJe/o8SCDRUuuvvxkDAogRFOXybczze901fbMT6o
oRxudRkkd9d/EvAqdwpERxyhhfv+DxGWd9jVVj68re8P2dS99zVpZMuTSqdTl7FJg3U3mOndFCX4
87qZdfwwajQQDj/abpXeEa1JOBey6v31ia7C6IWUrtqmRpA/tIUDaqGjylp+uv6T0/RJg9y6sNx5
kYbAWu5Y1X2eddxyqiw+s7J+mGtRPtsTCramEume7qhcj1XrHXXZ3FVWL78ALP5SkMz6lKThDJRa
O4d8YpTTtDyW2mkGJT+1G9nB0bz+eP2HrcwZRVsgbq4/FqShrhrDdLY/HnvzPCIiX4OsyQ4/vcny
+us7XR9LaTFzQUfnN+9hUDLcxG6tLi0IuuWIvr/1f3/69UdZptaxNPgCf338x3OTOAn32BxpP//6
JvEEw3fVDpBKRuben/5Mq5onVuMZOW0gmkt0Y8szry///iJMP5+QEpmqyG9AvjcvArSVrNv6GTz6
cO+p/Pn6cEMVdAxK7FTXHx2mlA1LKJjby4tKf/7I/rx9F5FK/L6SdzYwqZey7X2wszn6zeVJkynM
vWr9eXv9rZFKIJL0Ds7O8uS2kacSt+A7IyqKx9LhHl5eVBRiPicAIwkY41myIsGWbTVIIMuP2AxZ
NqP3uamMuX2x2L2onax7To2qu49b8/ux120+HP2SdsL1Re6MP6Pr7OB4fVGtjFf6geoOMEz2vs3f
XT83KQp94xXsTl1fIyqMO2lMpOz1xyh32nXRspC//kh789TTjXsXjnn6mNfJ4frOlVmNZ6RbJB/m
B8T/skDt8kXxzIc0N9LHNpGciybvt21tZ49tUUfvbP9dUWINuz5BWXYLQqxXu+tjpVFadxDH0JIt
r15eE0cxs5oBW/n6DPaHhxtASw/Z8h7XhwxdElGchNHp+lhUzZBX0cqhNeJNrv80VvkVS7J/vv7k
e7M4ljMin+uP398p07euNh5lRY5CO7LzxZbXEkUaep9SfEtl3WSvKrRtfIqhQ8r23D23Xng3qd77
NEdVQiYgwIls5KS6Cvbk9ZWeZxzD3DDfV5kVsv2vmj2YDvel7bPd9QmNicmBOGjjkkYtq98UCg2b
7frTgKA8GevqSep+wMwmk92SavLRLJ+vv58HuiJWmEORSDzNqEaT6/oLBHT0bJqF8ji3eAp1gApv
eUeHVFuC6z5qPYY72QlxrNkDYdbP319/D//fXoXKNe7sOXBhUiyJKfSaPkXmvO3HJP5Qq6JEoc5O
rIW38b3vWqfrEygqesQgdXhrowa7VXrIaGlxXmjj3QZgj551UZsHLyEuKWsCY8koILwpgmKKeLJJ
0L4Z9hTfgEUab3uX2xuNlP3Z81GGjvP0SvXLxkBMyKaOkHiw90vIyvKMofYfGoe88aAQgG7tEK5/
mTfLF/NYLU8IPTw7qlLGA6Cd/FSGID4GK0WJ3g2bENXOZ9Yf7OERa3ebGLV/MUabQfr66f0hnjL3
UzZU3sb0LBQxLucGrTewh+UJisbmFIXWCyZ4ewf2OD+m0QQ8RVTfrm9NSPjnaej046h77zAhwt4b
ML9eFoDT9Qk16hcCEs32vqn67kz45kLD1uWnKHm6PiEwpmjD3812elizh96N8/dTA7ITmbFyXxky
7G3j+eMpiOrxwWUhg6iOv0swq6KJ0M9CBQSkZDI5TFaRPFM2f3/vzIVV5YVD/s41YTxIncQ7RFXh
qxGw2FregphEoo7jwr/NyNm5mFHZbBxfW58BDnNmks+lMp3NFLgGC6rQuRMa9831lXOTHLDgoSav
hnmXT6JZBqL0EZwUuN3lvT2v/Ohrj/LawqeNNT7Zx3g7APATnLY8oU9cIrILQ9wHMRc5faQCh1Rv
fIRTc31COeFGrIQ33JC9Ed82JZ396/eyoFJlMqUfRabwyxSBPAE8qR5sA5XM9aXFlN/1XAa4NmJn
y6xrnzMnNyoW+vwXez6Sr3D27HNxfRQNcXiKa1rkP57003+vL9JuJs/X/9FjMwPkF6hW7ErBCvzx
dvHyntcnXd/9+2+uP39/OzprybKM3E2NsqAaLUfz26d//31kIreqwnb6/idcn/n9068f9NMhfv8k
T3flIfbE9/e8PuftcXx/+fWdTO4a+phx/E+T+vnux3Fc/1c4sjz9f8zG/wlmw4Jz8T9nm60+5UH6
6eu3JvyZtbG85jtqw7P+xRIJxKPlsiITsDP+C7Wh9b+EpYlLcVxqZE8ofvOfqA1LEYpmelJL1xTY
1hc+RlN0bfi//sMS/3IY88g2g1PmCW39xxuyxp9IG6aAo/FTGphUngcLUzl8DkIAZVq/cjaywJoU
WtPoAKtXs6UWPScxLSjXoEAagq3nx3KXi3HcdtQnRMCiLP7pZP0n++Nn1sfy5/9yBK4QtnCk42qX
rDYSTn49ArQYSdPnOalOvsb6b3rbLKrDB7IaVrayC0AEEz4lQxuMoiTqJjnUYsJM5GpkYoGtYXz+
8wGRHPdvx8M5N5HBau1RMP56PFajh64vZHCwdFns8pQ05JLAynWCRUm77mcByHXVdegT//y5Jml2
bz9YCst2LBzJfOFqObCfkCd5T3+lZNI9UG/Fxc6HlH30ZmlsQnoXpKFnTzYTrz/gzors7FD2w4ca
HxfiLvayq95gVRkjj+z658e/HNmbU7KQYLQAbs8WjImiWIOE+fnIHGrEIXV0fTCH/lmHwKmMQXpr
Ba8GiX1TskkOSG84BNNQrLNg9m5bm51S3W7BL7i3ZLURuUmzu9Q3pTy3jql3fz5C2/v13HGElm2y
zHOl6yr+XS7zn84dYifH75RZHaoBLzXOsA0nOF07XTayYrAOoBujszHRnrAn8CtOad+7ftQdG70Z
MmwExUsydTSVEknjsn4YAqOFQojmLgnVcIHbuUGo724suPb4CRYDREVGGjcohsRVzubQGuBjdJiZ
vFeqAP2YJc0lFZIrpeyLW1r1fttbu9Cs6g3oQvEYt0RY/PkkvL2XryfBsnAVSMuxLVO8OQlAFmAK
pYKToMOOLStsLFFEVNInB9bnrrXkWqf9uPV1+Vqls/w+O/wC8fnlRl6CA38aSrDG29w3WtqWB8ze
td4EC2ajhayxadJDn2f+2YyI0fPu3UGJu8oh/WLMkTlFabSngmUTdkYlFPrNyWODYpcWC4Uv7d/N
Ov1L4qF6e2lwWAK8u3K5lU0TxNevl0bWuUVtdH5yYAmWLpES7pHu50wEyQqTyWQW1nlgsXmyLJ8c
Yk+iRfKnYEe6o3uY4iDfQBlZ1UATju60xP0SuVF4At2dz+KfoFu6fsm2dV7Zsd9IGMR2IHCyosOY
SvrJwXRfywx3g6xdZEt73aF6lKVHklzGXmhYn72htC+eyw6vZdkT1XvzXIaKyrVQiO8Rt6/dqMCA
YhefRzSWO2Ijqp2a44MAVHrRet6RcyDvSZ1glyQvmz20pWqTzL5YId2TZ20PYiWgCm/nAYZxGg/W
Wjj2nS0QfeswZz+RLZBDOUXbIOuTV5yU6H97YOkp3vijmeGh//OFar8Z8pcLFT6CNh2XWUxI581X
YgBRwsDWNWzOlTGyqh7WpUKTjQrkVAfNHutneVti18aJlm7zQMt3anbPEHKAyIaUo4NoJiztGCJy
xONAfsuTIbrpiPXtuRymz3AYUhTiH3KbPpyGr/shYofJbh3kW1Xw6ghnb8vOO1jQISUG3jAHH2HZ
jfkdTPY/3hPu8pe8uScEd4PJbbmM7G/H9LJtTXDzUYai1n7pXZdQDJWJS+nLZztyWy414ngqwnIW
Bi0J7LbnXRyfO9XO/Kdwrulc1QrHR0kIuGtMI+srwkGHwiU9I1DmPmpS8t4UyfWGERsbNqNZt83N
TSdafGLhow+j/yxbXdBARrDaIJXAoB6pE5i6nqil+xm11GMkpnRLsou/gmSCwM+DwQP3T20cJ4A1
3UTHOsHeG5Nx7RKMByno1Pu1fhiUFkBbBSkeVayPyeKf8GtbvbfLYMeqEg+r7bmfRF1cbLfWgELS
+tbN2VQyq0HeQj84lFGJep5rFYl9emtE+rE2ro6coQNCwo5abJHRNGrvIh0MzAl+j7pp1n++IN/A
xpaRS3iuozDwMYS5+s3MC8LPJ7UxBBtUY4V342mtOslZX3DifaQOf/603wxIdJmEgLUD5YwK7NcB
ifgat2MXNT1UEW3pqYPJZyQL15rdKoROlkTq7Bk3HKkPMCn4W53xpsz4Pkw7GsUShZepLMhvP0+V
LjwpLiw+3s5o0o7V+2GSW44VIz7dSeyH3V/O7tsI3esnmkoqydTEtGS9+YNhjHiwEQkyS4c+vsAB
RG+zhFoJzDIBIdQraDnDxUmwH4ehzwqVy2BXSOCUyjG5Lw3vMG/2ajABEiXDLlMo+azW9FeKQPa4
VFiejVltJm8sXzNIw+8KD0qLJbJq5XtyhLYw/OUrNH831zmmSWHvSA+S3hs8nTEoBP8klB66Akko
fFn4AIhKYkfKk0/QECEg9RFDXr5yQ27dInC8TdWxU5mb6Q2b5waGTBvjf95VfxlczeX7ezPkmFzK
SuL/5Sp7W6xZmUoUVMkSs7/NkhqeJuQUCRB9Rez2flY6O68O6eSQ4QtT5G+fvpSCbz9daShq2kLe
5qk3pWKOnZGtNQtpQlX7N0ThrO1C2me+BS8HHpSxyBAZm9yhtzYsgg9BCZCuNNRAHrA4bMgjCP9S
Fl3rjreH5FqowQiSpupbgIY/X/CVTtLZGSjBcizaa8Suu3ihc6eB1mun/6CnTl+i4K4DkHnDjbsw
R1L/Jozx6acXNx/Q2FT2roRix26Mf0LHFe2rwUOOjI41CUpxbu15upSm2KLoee5q/y8ljPm7k+pS
37qOdh3TlW/Gp7khfazXTnmQIbtvE6MluwnBTY72MkrLm6Jz1sFAJ5v0Cfg8+TCslDUFF6tuoKPW
9H7jVDz8eRD77TGh6bCY2UjGca8z308VN9HcNgQ97oDaRSeFWAWCQgN7sM+N4gAbBI8cG7GbVBBV
MJTOsoSDi2SKkfWNJ9OHehBra8Zh9OfjWk7F2y8bzq8rqCwU7Mg3N2aJMUkngy4Obh4xfI5NuCnz
jCAXip6sfkE3+gFGT/WX9cdvPhWyrI2JEce+pa03lTcw5xpWRFiyAqL7i5T0wtZTtrFTA7W9iikU
CXQxgib5y7X9ds24DK2WYCCyTAm+3nv7LaSU0UZpDIxDw2dQq/ZFlAFGdVj6JzOAkxF2dbKjbtqX
VwliMhFbBxEGVzJIqEACnxOtQBvI9yPm6hsWjL8NCL+Z7ZjkqfWkC87MfLsyq4nq7kfslYfGaO5B
YIGlMktjJVjUrhEle4cMi/qTbBo8qzn7dovE3mpnMlP684Au8pIo5xbDuj4WOUtxPJz9tsiCaDMY
6tOfr53flAGWtEEfLmfUNfWbecpg9LZblimHNFEGO9HiFLLZMiGNHHoMGX/+sGtn5c2VyhSsoXN6
yrK8t1dqb8dh2yaAKWuoautuwnaVD+j3je42zN2nCGOOLh4GeiA7nCTjMcMTVKVd/5cvyPlNPWDb
XEAWiyTKkuvs/dONXJAgHVXILQ9eSJthluKZA95axTDdpVxLU20ZHyZatyVX4Id+QAJGLiPb/7L9
UIFfez+CWCdU5euYdvm+98rgNmkq2hc6CT6Hdljt5DwDbkA1fLBleMI3E116QKhuEQJnEAHCUmKk
0bpU7t4x0LN5bdBvNElv28BKrHekscabOPM+R2TdINHCjdIrnyfErBuXhW7SRO7RxkGRzuLEhguF
TOLJnWSLdk0CxE0imXdrV+gtC5qVdZFzs5/KilRxt9yBs+XGRINrxCiR/vwV//bMamm5gPfR913P
/E9nllSgigwVIz+Mdi53/M9CMYOTfxoadUCRuo/nPPnLKvxavr25rGD2eo7iYxHtvZ0r2CJlbT+V
pN9Cm/wMTgTcl++Xj5VFPFpFQZuQ9MUa0YfwVRoIlLkC5zhwIW86L11rTseodJ1FGLUmTDt9j6UD
HGzc98vkZuPysQpSzC//92eKI/ZoazKIam9ZMP50pjoxU6S4bX7IJPVu1vqw3pboyMxEX6GAdBM6
wD7lnz/U/M2oTaqRlJq6wF3aA79+qg19aqmFs0OVDDmWGTIJGs9wt603gWn7Bv4lv51CneGTUtNx
Vlz+bfnqIMB6GQVbLHbnp6e8ZFFfgJGFbRWtk4w9/L8c5m9mf1s5YJpdrA3/Xmt6Bgv9UbjZwUWj
deNmH5WsOvZ0Jww03TLrG8amlzbWVa9MdlVQPBVkFD32c/ckKKJvQJUd/18OicUL9bdJmfm200Sm
EcnhJIce8tZ8SavGPGHNeWgyD/XxBMRHC/Yb7Z6OmJz9VybhDxCyYoR+5U5GxSP97vs/H5G7fFdv
L3s6k/bSMrfITngz7wcOYp90VsXBt6UDadJstzPY23cujJNNg2fppu9kTCqG3cNZVe6XFt8ahdUB
iW79Nff2SSaIC6jbS2vTiplcxzqVnm8fFqH3Oo7q2zbwg0NqY49z9JLzCyp7y1/H3mRPTUF3+9ks
TwkINeZUzwesQzhx6LhAdUx2/YsoGbdpKzFFzJM8pEuMZwx9+DCnJo2wsGu2RpfI3WjRWFZWRWJj
REpKGUbJWVjZi2mBrZ/9GDxea/QnoyppqCXDiRFkOHkA/baBT+qhGWhSCYp9g1vvzskdYzcqdMiS
Dty6bqSG1ZMhBsMROZnjJ52r6c42c5xjZDitk3y8dXICsPvUgg/gVPFhCrOXCCHD3ya/33xdUjD7
IV0DP26+HaVsJZpW5qLg1hutrVerk4S8Wdt1tNUtMjD09izEpXxNsDejOmc5N9rtKUg7exuEqfmX
4/nNSLAU1wwDFhc0HalfRwKXVr+erIRt8zwKNsis31cDWdCzif/TU7dx4H0hJD35S9X4m9II7ABD
j8m+ASvy5ST9NOpNomrzCdrgIZ8zWih6flCT/XmS5V2tvLu2bXBgGATFCiSNfxlUnH//iyUtKZrm
LCiUzXLt18/GEQLEf/TrQ1hNJAS3Xo9JAfndFMa7Kp1eezibu2hOPskGbkE9Y2p0Yvs0pnDWnIA+
Z4i0eycEIL50Fwic9Kkn4Fgqclst6hgmF9Eg6A3bFckj4O1MMiklLlRgWGi/mpQoukw1/ftZnQb7
i0PCnwKisQoGNzgYDbHVcWX72NrqZKsTpSk/YnWjKyR1MRGh7FmtUkaC+wQul5qNdJcmAmBTl+sH
GafbpBSEwVhOdWmioXyhlWCTf5shDVsBo4sPg2UQp5YfyTsZNmVnf/3zcHS9fn8djiQ1L/0BYQnq
IvXmgqrk1DgT3f6D0auXeoJfapnxsQw948CaaYRjmXf3wizJGQXYgrK4z2WBcwJPuy5IrGgaFyQX
Kh46a7NzCpEqp3Gjzyl/bk6P5ZiYPnE+rWPRPOkWLw0NpCIHb0Ms74XuEqsx3Xwc7QSXU3dH0rZc
yT7215nZw3b2aIuGMaYdG4xnQVG5ITP52AmDfFj6a7iQRUNu+OQdaqclO9B4raQ0LoU/3GBMmfcD
WOC/XZH0KP5tDHcdrFAum4HCpnW4TIQ/3Q/ebLVoZs0CiBMrWzfyMNaS3l7MsG2G7NEbnehdYebG
XYT0ELhaiYPd61ctO2fPnv86eR7cqsYFgucM55ZIoPVY4F0LutA/yMEkZ2e4czIbIJ6i0U7+5Wus
T6GyU7ZkaDd6g/Mes8/ZMYL0HEQfqra374tvBW2lu7TKva0KRI/yMv0aD7RFswp5QknOn0X2S+n6
C0TF3dJpRNqOMztdZJqDFx50321pCQHlHqczgtWP9oBkFxXSuovZ4hxxw7deDCiiYm5IAe2jTti6
U/NUgz3ddmYCDCN9Ggv7nr0oIoBJ8A6IRpNlZb3TpAkFdUaSlga363jrxnDWdme8+KUOLn45/BPk
IZ6RztuhP5N7LWF4hzY9KzPBdJLIYoWnGhglado20PtVHlUD3qlSkX/Tfp4FLF1yajcw0qJDE08N
m1/qHfEnOL2B9oRfaw+jcTDWC7Dmi1+jxHf8fRKm/2Ad/acP2noNRQxHf9VscjLaSITEb5LE0B1w
94FzNrMLtgnkt59ASgXbNNPfYt9EAJ5h402GtTX4D9KHOMfakGBf1tLrVtiPnYMnPk0JFClruuaN
erZBiDN4zOF2DnETtV617buZuIFvtmQRx5ZhseW71Tm0WMwaJFy2zqMb4ulBViZ19z4pF8aE12ma
JdTMWi6G+NRPNxWJMJEq9j0j2HpIIwJw9fAhcCewTPpbSM1xiQrrmVp/i5nl3PuzsWl07K0JesB0
09ObB8L5NQIJsCpIT6FraWwE8X3M9ZC2B0FzqTaQp00slEj5y4dNnRLiF+p1ZEB2qLy52ww+bogM
d6SGAz7Fs3OTINVDogUA36i+NE03n6wxOidQuMmXjVzoB4ig7GE9wGk+AV4EMgVFEt8BBIJg2EHT
aO6H9N6rk/oyBn0LxkRdYIL165TotQ1wwKNOHchHKGTnIMtPzRToGwMeFrRe/EuZ6hANhMapKOwS
c3RxCELzHxsxw8WKp3g72hU0MiPuzyM9Bvz43gnikY29sXoxDFguGsUBPIgWVgq84nXem09VK/It
i6lNyIYMMPHhi12UHzASOiuntdA0pT5kDriCi3tHkI7TQUCIAFsiL+wkGawdHppoMFkLZtVXWVtn
P8rVSgSQ9YQBOS4mYH3q6+2Iy9aNoKTqj4gCI/bC9C1Xd7B2aE3RmITZ0QpMInbv7rEGkW2cfw1s
aj2iKnfpkLfbZACHDhN9ZbkKkBnfZoDKlLoR+tlM6qB8SpWXr6PAx4uYxnvPxsBPG8TZ9xi7gSvK
26Jq7uOa5rtdWw/EWXxzNTb0Zryt2unVhARimHW764Kg2AWQcrBgt1X87No489P0YjQmFyCRznuE
+/3OD0CRZA3aAMTBgfWJ3cDoOKTTwbI+JCG40n6i6WrF3QoYCIbkKPwCQxTmEXz6NZw3K4nwpGn/
zoNeg5w1xJ3aMTqUzXFqFiZqqs/gce5CTTLDTLy3UbkAvYkdqzu/PZsNrimsw6ObN2eTug71Edkg
aQpgz0DvnkTuDf3ZC1uV0UaZ3DtYVQBqgssTWXTX3agRlK8VzsPGbMRTGxNmIfEtbnK7XjHBSujp
MFwd4R+BChQ3STHcW+Vyec/NRSkMWU39wR41VvxmvRig7BTLKPzNL6YaSzxNzhkuy4WSywaiO9AR
Xb6lub/37fmD0KB1kzz+og0aFYOMj6QrPoRwTUIbBX2wc90ILGiOba1MwdQYpG5/9kamFsbsz7XF
iBw3Wbjr+5aIb5pHa7eYiVNPm9fJJv5iUfKrAuywL1ET1la/AV+Sbhpqox6oGmQO2lGwLl2LuqW4
UaRabZkI0ag1sj6JsP8wAWFME2vvSL6tyCy+eY7zZYQc6c7RPVPTvdQWBkghnhUAmuAZ7PKHJC3W
yrNuG2zOuDAbJJxh/TTXA7Y+ip9+Tr7GRMtY0o1WGHFg4jn90erD7NiSB6bqyl2Znn4dJDFqtnpi
Jb2eKvM+GNi27Sjcp95f1SyeVgtBXdCChotGeh9tjSr7MouoWg9azPibiyeWTvFG9A53aEINErNv
sBGDevYCqz/0TrIGtwgFdLnySjc/zSWEQlTul74qmRImD5+GvylkaTPr1CaUZNaZTVKvjN7+Nin5
pZLdCxXsk1HFnPtlnCPruoBKsh0EM4bALM7u6LQH4H2I7ezctOPR0/kHLyjeSXpreMoewq4XzF6o
ezVL+Jqg6XXRhU9TXawNLIHa51pYznThw2LP7BfHJO44n3uwDNXwVHbZexYvBJ1H5HSAkJe58VyM
rILZP/wCtfHAIIATd6yfHIfv0LDzj9Hk7urSvaEL9HHwYix/KFEyjrycxFkz4A/ViLjU7wAqnesJ
vGQ4Nh99iYrd0EejKSLixMPXOWGWgbfLonRll8njOKRgpktxhMJ7C0JIucsca9CAq3KAEy6G7yX8
vVIHWY67IbK+EquyAzG7dkuM8W3khWid7Kc4TOgqk35Y+ozhw21N6NzFlnwa8SVYvSBuZybFjq3T
cB/ZySEHFHuR7GEqk72vKe4OsrFuFqRGZw7P3IckKhCp2tfjxUhyIlwExvj50EiBZ4bQEzso/rHy
iUmWQg5gRIkZfdWIGNzNLPfjTDraZNc3obRh5QeLnDvsdu7AZvnkG3tpJe/DJXOP7RG1rgYyHqXx
EGAF0W32OPbhS8eu4BayGmRLcOVsRVQEPY2CgBVriRkavsrEPVdEpDtj8ByrIN1PmAVX9KdROYdA
Cn01xdhOWGaHbszekcd8EWIDxysUY8rGgkze0VeBt56oI5fV03QacvpsCQSXPUlP4QpuowFM1GpL
k+cm7arULcXA6J6SOt13FgRxx2LMrHIgZDEoOii+687NYR0RqbHLtP4ovefS0MnalUv8oUUQlT9j
fQPljE321tc1yK2O5PKRrzGaXlhkvyMlFZsyGvB939IvNccxAGDIEGwSTdmCMNolIE0aVRHwnKDk
deeTBjCVTORflwy9kG4+t2mZIpRPcPuX4Njnpq83Oi68dWdRglfMEbtiTo8gQ751dZSuuxaXpjOM
MF4ExVbi2hjf/GPR47LMAWmsAwi4DhyF1YjSBuotI2wDmxTQfmQCdIrFZXKeaRHfajXcQMSEhcf8
EoYT35XKh30PsjUK8u2sEFlpzg4cOYqDBLWAOY3d1jAFhuYxgTFrFOtRDRl3gn+PKB+WhG1GRzXY
YCgpfCuzwRmfwcYWgI2ScfQ3QRDf13lZrO0Ma5une1KVqLPWlBM3ZSZIuaO4aotDBnCFkahHgkOJ
QzFm66p8qC3V0pCu+DJr6x1NtGFJPwq2VtlQAyz28jaGGkRJXUzkoduuOKoGjm9a52ydpe65IJfT
KRNEP7G4NZBhmriMgSITgRSXaNskq20V3LfVrFakItGq36N/q8+1z63ObZsH/UeU0Pl5LpZt35Z5
0mvQjQi4+KofD4NtfY2A/2tYi3poGyzkRDyEy6Krzy1uRPt2Soyv1ehv58D+HBQfcTPvahEtkOr8
sUlbgH9G/k7F2Y6OGlW1816wxlznMKfl8NBGU4ix1Dh2bfrq9Z/ijkLJqMvn0BrFlrF1F86nGAP8
ip0eiF3cHiIK72J/POI93IKt5aaUCiBo+U2mOwEChrTsBtvbvRV+GmWNBL2EvJQo8cR3KkMmlmD+
6g/wbYOB3OPc2jqstjxgiSnxnTihW8qIgdq1nq0bOPPoiLT+wN3DF3Kuy/BUdPm57Wpjg9WV0gOn
NFY5tICCEcywV1UpnuhfU13G9seOVHC7Gj6k2n8X287XznSg/RiwlWomplE6XyNhU4nk27TLzkIZ
IDnIB3CTQxFXWDzoZvl5DhjHw/Uub0ciwag6iKueoy++mT9zOoHDL62QhhDmor2NHdiQxcxYXuUQ
q2do7F7X4HlLoSymuENnf8kxaE3kXTbbR7b1oI38G1nNJM944bS1PBp+fkCGHmMZ7Rl4kcO2avxv
tGaRfSnzfRPLBxEYe6ukjlRG9ygyIyfzrSE0FnoAE7egF4fZLmPlX1OL4KbHc6hoaIDY0QbwkgLy
t7v44dbs/pKhNkMUzsu7PkeIJueveiQXcoqOXt/am76ABsJSf0dRcNMEk0FEj/EyJ2JtuOS71k7y
ORycx3kgoH522cfwyq9T0h/nQNlrpZkaDO/Vd4b0WPnkBGCCERuOPOOPezdDIdh0OsuW1cWw7RMA
EIoaJ8/nXTkSJ6O8vVYMsNzQieJB0wvfASICjxuyWmhb9U1jmcYHm9zOIYjFyJ3PXu9E6wjFPVlB
U2OsOpTMNJj03azyR6RsR9U133wTCUtqhjd2qf/pZEtAeIyM+M5TXkkXpYKqPuanumz8S53aCfhE
VC92fTFY6yW9Ag+SzRdZkPeGOGE3MSrz2VDysOWfaXrnaxnHdLIyWDRqdHZ247zMAfdJGTPvDYRw
5nLtp/kBXZa5d1vWoMaqH5pvspOf7NRZfKL5KTWjJ+3x1sUUvOR+IjeEu1Mure36sSW7ZNv4OQqd
WL2YeXQyWmehXRYrg1bZyuwn9tRq9cWYna/QNuUmnxJcf677DV/apoiFsenmSmzqJYambrzXPMRw
CslYQTYVjtXsjgboZ7Z5K7r0pXEMJpBjcZqy98eIPoApX6euLsDl2dMBC/sLSNole/aV6XI3z8T4
5JuAiB+4LrIDhEkBYjYd0bhcSuX8fqGnb+iisXhlNIGnEF28kkHJjDDHa9a1bdw/J7KrWC9On+jr
RvsAMLqR1+Mq6xKIGWotovZdVls3mSOHbep7/hrEUnfAOvwO3vHGzCEwMMK3+4SyI1xAqcTIwwf5
VLGMBJnfwg42u4cyoI0ARvquHFmkTRHOJw/GbWBAqRPjsDVJpgtrpVdRYL5gLQt26pI3E1nFuLC3
bhJ+UWH1jX2TGpFUSX0Hn5/AuV2rxdOUVx6B5ARVAZWbNqWfWzvfex2q4QISIyDima1cmjeEOGRY
NWnqHq1J42xPSR6PHag2VRM/jkU4bptwhNg08jc5PaCbOojfuSitbmcr/5BkNfZ3FzZSJJwzkyxE
E+ggQwRCVNQJygrygOrO+va/STqP5liRdYv+IiIg8dPClJf3E0KtI5F4SDy//q26b3DvoKP76KgK
Mj+z99qbSby8T++MVt28555DNlpCICuLeGCneyvUqQg8ygKoLXulBLem6gktpAjoaahApTP0Z31k
x4km+rPXE2tsz3e2x9krIUWAJnfJu1rKd3ATf8Lg41vqZa9lQoPglBuxP+tsirHbkODjxRYztzTf
rPOYYcKv3I0wQLU9jJzWtOdmuA7bdQL1nw8lKSc175jRyn9GLpHijTSDeUaenolwc18sF7qg9tRa
3UO5tWmU9vRrvieaOwh/zxClAS40P9NQE+irEgIw6yzcbsgGiMSHWpcCICIsKFNOD1Vd3oAhrR8Q
LvBcz/Q8uobLDbV54GQ2rjWSs85lxS+R0BDmrvMsGR0xgRJ92PdofG1zYgRDHwhr/Um6tUVh0cJY
LNr8mKSSCZnOM+tPnve8DuNeF4sTgrEJ5nlhqFYXQZ3goMx4QnLDpMxHjoUIm/IR6Wc1iVMu0ESx
tkuJOjb+ySz9r9uMx7msqtgwmvxeb5H6AL/YD17f7b7KTBxXe3tXGgmDJ6NoHHDMuJ1S+r24hFNJ
K7btLJ6znZcbj2upvjzOorhYb5noAwRACPqxy8EF2pDZCfS6vqfqke4n+VkvEuN2AgY10GaXyMUZ
H0iWcocDLyIrrjPtiO1wvflgkxYslVPl3E063wPa1F+guSejnkAqZivXlCoP5EBZQJc7Pms5ywjm
sXp0euvAIDo9Caq7yyKITxwb4FYjeXYqtRjrmh+aLghJKKsL1zH6FIBEvmYCXN3Wcy6hL6LyfOHF
W4COvkz+wlT1prhapP+6uToDZYjJec6ibnAemV2XMfs2gLqMZ/arkbzKuXtzWTjvkoGBozamU6CM
GlF0/tUYHPa2WRJtAcfeRTUaaQ1h456ar4hijUObtBnwrLupLoa9rPMXdLxQfYhB2XutAeyIjh0k
YFC4WR7LlWEsqUhL2AOxaa0Uc4nVP5eZjzrcFVMsU5N+pqYT9umxG9CO9mQBjHF60Iq6fPBIdh2q
pQ+J1K1JvwBNJ3RaBDOBnMDS6qldvSQiJ0CESiY3xtjgAAjv3qVOJEJixaO7BGKkxM1MZ+B0QlwA
BeOkhokZBluJFDdFv6zmRY6I8BhS38TwhnNYch4OlE7+E0cwKKcEKRUN7XE5MjOyLwCxGti5r5qo
7xsSu5GTk+K4Js+A1CCO1cPdMozn1CpoKhneGuZ4aSaMK7ZYrass9bOfLmlcdsNxcso+nFfkxTlw
gMDwSy/OLOhE2QctQBcv6P+rlHwhXrpvbRk4zEVCbilhbAFTDDYuRkfpWM3sR1pk7UD1Z2N9w8d4
Z3gOJScgrQApE/jcdD1xYpzYq0FqLgxi77YDoqwXfbhvZH/KmQXtU/qWwp3px9JoSp1HqjJUCtZc
n0lwuuqMdLOM7pbX2y8aunezM8Otz841kg1mtGSJGBB/dk0u+8sgl5NehGvLjEn1VFgt+h1SXRyw
nfn6LPIos3JmTV395iviFYHtkQhTvrXQDS4WwYfUapBxagS2vbdzB9c8uV75IbolXqleE9ilZZs5
EQjl/VbiPx5cgpkGqTDkWO79SIfrNlqc6GAzPW3PpsqAIXhDWWs2VDD0NwIw7sFYMdkDV20Y/q1f
ypAygq9JgDu8ICGY2ttZNUMom567kUp4WYc3KEJtRKbQQTjmQ2ec0a5/LSQexm453SefRWXlsUIQ
Exvjlj9kWjEenZJcMJwF7GhKqjvPrE/QfgMNHXig91HFfCrSTZ5qYZREdnb2gVyGoJswL7sj77av
p29tw/yjn1oVGx0hxK1XHEj+xK6fzwmI9RWoX9alR4xa3G3sq+nESNfNreSUz/6hS/kR3jZ/Wr2T
kTEEzltC69kUK9813W5ssu4uTYBajVFvZ+PjLYOvxUi6S+bmXjgkOCsNWtbivq5VDo3CM9tQNsAn
+64LUR60LGGEEXW4A5SGcc/s5JEYbD1ye8CPI5pb088Z9xXnsXC3gJr1cUw2ETTaeNEt4MlOpRVn
+vG9D0Mr5DafiXDZvtifR35DqZ8n4poKl9mopFj0hjbs5oaLT27xRGxaM7HQFnV/whFGHU7yyGEm
WC417OpcV6jJWFdqCscu+UBt4NVjlKlUxXZv1cGsJUeHooksaRodCnT9YZxBCucAAkECzOeiGIwj
JmJmEUjnYnvxnB34pR49KfklTbZ862X1y3Lbi3UFjP62Q3Zzzb86BCpfSrYom0IFvE3l9+iuENDJ
Oos7nZvFyqjZ0JLoe4c9WDUY0NKIG76qyrGC1getwbfDNit2bFgwCsr9XkHLRdqaRirrmOvRUHYe
OHKbZRdrjUd36S42IDvJpNM1lvQ0+bddmMNYktULmZX8Mntp2Q+rQziFAM4ZuDyIDEt85zjUTh9N
mdWHZs1s3aE1IzulBgF0s1CM3KQUMW/+dZMToY0LmUz2vO4UJ9jNyNFGs10/jAnZzuOyqGisGadP
TBA3XuUCVexOq8yXvqq/lbvlkSdmCqMkpx1mb+pN8CW9e3scrMjWmqMrHBmvW8keOrtPZbseTS39
QIjUxFnO5JEcWBUvkgRwhWA6s+s/sDEEio85o2Z46lKK9bJV7hWdV4LPA62A5jVLpMt5umwtFRh2
hctiYKfXxhs6uhsePJPbdB6r2wrYiAlJh/wE4CHGb86/odwbwdd1ogGk2JX13XKta/tZ713aRnuN
CEyr7//3f6tekt+5H8pFEiUIaDsnmIW3z3hKPbe778btg80HRFWiK7FrV3Zc6gRbWEzsAVzo+0wb
6gAnvcRUiGIOGRKrwZQynr6ANSM5suU4sOZpOlKSez/Uc2I9t8lYY9imbKAZhFWafwIzzwJ01JIA
KDDikvan29j5botGRZTU3KY8djdJ/ly7DWJ91lFKMDQkOJiQgV4PNbfa+w0RDxRSQScXJ1ZWC5uS
VCYM6RwdBeM5bbRBcQmiXGbtOR3SuGoAeLEjEq/qn9WrJrKcxWC+qqURLsheeKemHFiDF8u1y7dz
6TfuTgfwxHW3iQd9lV9VNZMq7Lvx6vZAEDj4tqSfT617W2TPdh/qzjvPOneTpw5ihHRnbIjA0BAE
wBPN5mnRAUkZStWB0XApJh0i/6or+KQgXpml/6f3PjiOieib8YrM074k5uPE8G9PqNQYeKC7wlVL
1N4yCyZe8FfYxqxf1GqXradcNpX64RdIwknLD/NK0PFcjG8AnoxTDiDPq1E4TTNaYg32MGlLi8Xc
pTNPKI9PRdveZTZQhrwyBSVPTX4HmbwJCktqwO48wq+NeiCKEKP4sYx+Mo20BlYCbbY95lX9J7gL
CN2UIoQ1TVddnpmpPVkdeMqhHy8edA4EcdYXe4Ig1fM1hA5DHOrsvAGVbbASh249pM+pC+glVY2I
Z7USaqTNu6EZIrpQPKouGDRop/NkEY7FVGfYTH1n5sbL3AI6TS3/A+EgBGd/ibKcoB+18csMdQ6q
X6PSVHWBGEHEWQu7YEZdFA09aaoDeyCtdLeDN5r3lcRXYAxjziAf4ZFFlAFqzZRT2PyXTkaE9tEl
CKJzQ7LsPwyeut1KTRq4EpoPjRqZrBUxo0521DPBprRrP133pVyJzEk1eKp+o52k9B/J0Vn2uU2e
UL0l4UgUKBnUtwG8vpK0ysOVUrWTL/fcoNgl2vdkCP8JwUnQVL5714+/ZuP/8xJWuJ+A8xnIedeq
pTSgdri6WXWnA8yJ/JoVRcnJQsMQ+TkseG1758vboITOH2LLnoBX0lUyMtytrbmC8wxnyUimmreT
PnRPdctev2Kfp26KPrcr3pRZnbhT/NNKxklhNh+0uy95JjqKXwkCUuVXpLdP0DymxxKSiCHqPfGf
nLIuOeDYt+tA5Z4bsQcbiQ2nm68bg3YQGp0Pra4r6/dp03/zpbzryRcPChLHUKIz6SZctNVIJCIP
jJoPuNNFDQShN+49f/t2I1bBJA3TTfVTdjug2RFe2EcBgbRWl8hI9e7MmJ7Jkr9Itj92T+XYaei4
ms1+VanYCRZ154kCvdnASWf2WUgI3eaQPSTzY66WNWB+iAe23V6nghURUUyPPdeWIjXX7CtYmkmX
Bw0wdHa3u9odNX7QfAHiihx0ZIAu+shx+IHmMDMTL9vPuRXviZMzqXK9f2pNiGUR48kSs4oGBnJT
3c2nNdPfZnO+/en2A1rQNIJHe05H6onEheuOznuYEndXl8YYSwWazfz731+Pdx+KPgcT97L/MNZI
K0h99yH6WZjTHeDCVBoQpGc+uwyoaWbHg/u4dkOsTR5PcM60AHDX92ZCrE9r7axrRF50psf60WrJ
AijcTzZlLJic5NDBrdzlLymGwUgmN85fs3c24UQoMuiV8eum5Y++5N8JyuIPvTxR9MLewT6PlZK3
yqBrRovgoZndXMCO6P8G0kVGyw16d/pLSh8Ypn0jlXiPq84Yz+zO88zLU3XTEBAh+L4s5GhiO5kq
ZDKVTu5MYkPkVa14LVhRspifiFQn2Pkz8Src3yI/yc0+1qBR5dAxEym/DfDBlVP/iqywzwqqUI1L
9lSWRMdrrffNHHMb2nKXWx/1BPqpr+aS+zd7YnYE5TrhBWmt7F9dDkTSMJJlJIDIx4Ip1XgYOBl2
BSPzN92emSCODoOeXFDsFqc8W1RcO6S3uwDrYJKjaIambN72i5vx03qs7m3beuAztnfApOZkurem
mrENTppyq2xqTHfvtMZ7s2SvcOWuiRp+JdCtEBLwLwuth8pe2fd1TLYaGJaoPxK2+vWzlostXG0n
qhrzd9Ei3K01AWyx5Xd0Cs10rFv9sSync+o5istevaCge8VIjm1bkS++dIxaFidg8PpdEXoYmaJ+
YbK5G8kmJZhxAdHLrNWnZ0ej9ZFVLwuvKUu3D060rwlN0S17i8CEZtrbvbgbW97XLJV/ROrqBu1+
z7m9Y1qtUD5RS0+ajqDaOIFDo3rGidtHTXfNprUL595ikTUvH1o9XUu733dJ+ZfnN5lfqxNg3UDd
SdL33INi7NGZMP5YCb4SqK06XFqpyhf2CktUeQUa0LphoWR3vLM6G9r80avGZ9fOYsf87thggK2H
kOAhwPF9sLvz8GHNlPKtU7QcADWysImREotwKljHddEcMjBmhU33sAEbVqS69Aaf9dy3UaMbZJew
h6wgZG/59pm5kqRfa3rYqGRLTU5QnYyHDvTjnS2Mo2zEYVnpwSeARsT5yu5kg1NliBt4HR73YhpR
Oue3QMS0mXlzk+fKT1hGWR8ToTRx80yWAY8qYjSqMxgiSEXmVd83Ztrt4Lw9mYL1NEHckoPKA2Qh
ibnW2FrPg5/EW4ZfU6fVKzTJWtotWOHhmV3AOOC1y3jJUKKNXYVwRteu9pTElp1Lui9hheaAvWKm
RMRycKmER3iosz05XcnDwbdJY/U2AUQKSr+awHqVHkt1di7bkHBcShRzhF8TsLobXQmRBN1LJGs/
cAp2eFqmkQCYIuRL68IL+21ieoihB8Stj7Kg+2SCsOdaNSM287xNxdaH21Z9Jwk5PzcZT+O/5e3J
rWxkly9raRRhP5h2kEuJqqPJDngKt72bi+e60c9MaINJX75bXSBb6ouvG4cNWQKlOGYKdieT9tzC
ZGU9NZ68pvxuFkXBAeTT7sYXCPbwZnOTv4uwfktLf7bVLcBvyL5MAwg6SJS9UakG6afYW9bK99qn
j9NUvqnWycMl7UiScYgZHbzxkmEWW1ONyR0CL6m8UDnrq24RS+I5mzpaNpHDRQq2hgl/O6KS9R/s
hBPWT1ZxFpPgA52GsG2zl0H2sSjUlekPz/yUR+CquFw9i0mePUYMMarY9PKjxS2H52O67/KBlKbq
jBmKAY3LLnjTeSlm2O7+2P2ulk9Avaiug4EYxh7MIe66tg3kMnDkQKScHf+rk6ztMjcrEJEtr2Tt
ZaFn32m2CXMQvdCuKrNyV/c+3gOOCYCuKtLpnuNMKk4DnbpegsMkpKAP1gLR3pCTp8Dgjjf4vbQP
rYNIYh0HmyILNFRt/c3I8fJ1erYGbp5tLdgYD6+muUZkZaAjZEaAi5HR8U1QaAa3/7HhUjsBwfRU
c0QkvvEDy4sxSI860EFjk3MloKB0gYZJRKUELKVYKbwhOUPVsg/9wtNTXVzKce677mGC9hHqMDZy
5DfPWWnccVeG9YD61mWGLempqiq/mpv3IWfjXUMXQilYUiK0/4mFvnJg6dj1BLMlrnPJZlJBuP6o
Vq8oYCDBZ/NZjcVyMpYTL+wU+DlfJ/H2mCAnTnYjcb5EgurZOopbaB3dcZY8CndAEOYy8Gw1jaGG
+2ZpIPT9Xj6WNjPlVaTUmi9tt921uXbGDBK2uX83ruaTlSfoN7ok1uTt3hrdiywLcA0VtwP78bKH
VTBa3I1CL9CBZEkguhqZivpXIifcJdikCR7nLBlBIMRaK2m0fXeIXJjygIZ/cSLiezOHPiq99jW3
ZLkDCgHDpSGFPmPyLfhUuMxaXnNHBlVSgK2fzEiU8gd5uUMt33WxpxWoejXvn60hnzc16JwZP52X
OjsK8esWBgVWPYrdd1YM5hGwt586KsiSn5pC2VMN5b4OnNMniaDxCMy0bC1qiTRpp54pH3JjHSs0
sO+NgENmpJPPaB+oNXTbnn+ijWyvuoEY9pG/kVWWz1ZqM2UibCXRK4uYZb3lr9ef9UHNEfHtddGx
fpd3XXu7TpO4TmY2zHp/Z23ypvhcviZzvfcb65C5dVwm41UQ0wL8hQjwWQeNkbIayJgbYRP4mtzp
y+pZ4rjVa0l5cvtI5rAorajfrJe1b5AxuYW50wdCNrLUfVC9i9BOY/njWCOHo361cjrwWzjSbjKm
2Mz9fx1s/rQTFJVo+xpIdbveclhsEQ3e2x+yxdfctcl+7XX48qS51iR+61MfCiTdFNcRCTJftiwe
XJPWtFz9n3zm8derfokE2nYE1XC2qvU+Fdsr2lpIqXX1siLp7EYttF3CP9mXmRCbeNZqRuttGVrW
sh9tQZgRY1WXVHTK5Y+JYpwh5Mx3auwQoTjxaJMKQ0akFttTgamt3mPYvhiOujYLAe5qTD8In+dN
MP8ZPZs/I2dFqfupF7IEbpv52RwXLgsCIS00DsM0fXU6101rnB3NghVC4F4zB4NSTMgnO9yEeEus
NvJpi3aqSEGvO9oubQhmqCezJxiS96tkaLgxzqnt1Qr0lUiV3OF3dpF19hCDx5zByDAML2vB8NPG
tnCr1gdPhZpobKZY6Jns1H61kqhwjCKCm/ojcnbN4yiZYa4PDsh4MFAYBsp84FYsKrR5S/qo5UiD
0ODcU4FpXF4QY0eHifK4vCtp/pikPnUFJgihtTAJoVzvNBJHOb9NYh8mRo0iu6aFbFhSbXe9TIj3
QS+143r9U2WHKyOZjwg4KEgAE8SuXpLEAThbIAfOWTZfktvWDQ8MaeBHFj6cF9xfx1XI95qt6q5T
Y0w8w64zEeVbjfOv8Jl+aQP/SCMd2JPKuMv9CfPGQEDudpG1m6GsGx7hhwrwMi6nEpO7tTPx9Njt
dVj6/zL8m4EiZds28SwkbSBSUmndogjxi8fEOTLA43qNMAp8QLuKKgVwUgedG1IP8klII649fYmB
/i/Ssfbz1r1PStRhheZK3uZvxUTSI8wAQtrYT6xvfN/ujihcJ5xciYsorX+s3AZ26YBQW5GKx55R
X1ptPFtO4lBH5Se053dLhiY3sWg4obGYiefF9q5DUbfHJUTTNuhn3V8PtYmOeZjWCxtuYlQm9Wwa
4iaTNaiZt+phbAoV4BWbUKL0kaFKovRSgjvMjR/OyWgQ+H5Y+B6Ir+NjtZzNCwvebZF60Gh6stzW
dXJDaW+xrN89aS77ZkVUYhsJZSN6O72ov0RNGlVD8cpfFpWKMWXRWN2UJ+gKGxevQeJPr1r1l3ud
iHVXf68INS2b1icNL0/jdO2OQ15ojHu1u6k3n5WevFbb/0w53UJNOf2to/VG5I4JZ0r9YZQNapfv
h7Y6cBR8L5OGdGGicFjX7sBAng+sQEpWMxLZbV37N6ZIJ0R+LsRmsTxg6GOstsHOWUUGubrHREeW
2qZ+G8IYXU/lVv7nTOVrVYmPUurzSb02L9qEQ0PL8VTXt7FN2hKAu6qE3HsNIo+L0C9LJ+ThE4L3
aV6eRKPaS758wqImhozN3a7bjM9BqC2ktSP7bfP+m2rm5homsbiwyRS0kxwHyqbyoFciVrO43yTf
cTdYv5bes+BFpRubZDmZXXWHonyA5gBBuWi2Z5SbJaaukKHabYMOZddNzIXFUuw6DC67zP7bNCra
dC0ElVCDolOEBVkCYTsmcT+NfxV7nkOBBRohyftgUtGCkThNPQelgcU6cPX8ZLLEeaIE/sFcke40
G4M1kg6oW72GhI58Kq5nhcUvqnznvFX+p1YUPwUfyLho1TE1TP7AjJnhPGLvXAfzsKbcOUpPx3gd
/Vd2Did9fs7n2eBMpJ3Q6o9msLSd1DcFfrgAHDM/DGIzYaUhcu6ZG8UNtjgCQ+ooG1N8oX3zOxKC
EuatdaSiYc9aV6x2JpezpTrqGzGGVE2vWUUCK0OIcHDY8XU0mZn2RVpIpm8Qygh52GvlcMP9jggW
t6Mabkn3qf7hFtMHvS/6nC6pAsJu5gMBVTcDi2Ls0B2TcsNngxA+pKr/kjnJCFvR7cACEJmel++j
3jqhUxEEmYJ4opbhMpjN7qgt47tIatRztcOfa+zBBVD5OwQT1uYjWOXbB2a9EVn1H20jwte+9WI+
8ovGyOusm9YfnVzs+OjhBpZSM9lMqlJ7KOAIrOwoG9aLI7e/2cG14dvVe1kzgsV99AqPZwm2EWwY
aFhmcwYcqvx5INnXqZG9QamjJgYkZA8pMxTAYdHIHxo6ep0GZQv023LER81u1DJpfEddvSbN+LFJ
eXHtpQix8e1RUn0kRvMJnj+BmagFLTpEE6tpsOFxjOqegKhMk5E0v4Wo1oPcxNc82k/zshQ3BSg/
36C2XFx0ict6SKT+lHmDfWyXhTnecJnZC+6wuOiQ5mSog6PXm1ULjI79kL3xhqWNW6DDKvJTqy8v
BgFpOyMx3txMkaTEr7842KbYQLwwPd23PWtrbeqSXTbZt+zafbYSmuYtSG/MVJEobzavTtEfYC6V
0VL6iA7OkymuWFy7PS/HGm61w6bULE7K6KJ+ZpdByKTIGBjkKDpxIBztdvtXlre3CidIU2bUqck4
kGg4f5XpC7iCH8sjPDGbhjzAsHuydOZlEvHQZdTJsuIeSPEK9XeadyfRvMZsqpp4Ues/HOgDglzO
qPGsTPuq51qJFYZJkSFBO+QG3TL8kyzqTD51dkgO5N/md8Iy/VJvcBk3sOSha02sdDMXaeq8ETLC
2zeuVMWL+lrGHkdrwxiQdM35xgNYg9Y2uPG8W0I4JOfaG6+kWEGaxjU3ekcLWtq5Yq8FjDw5myN+
z6QrgBDqhEf75cFYmj6wumG7mEUaNotvESto/nO92TtshbxOKTt71fh2NDImhny2sErSalaXuMlw
Hm0znbH3M5vKjJxCv3rsTm4AZSOwFwYE3ZxyqXL97u00JXKFiBACThKMZ+TOpZ171aVsoiEntwod
u35GOXbQC2QBK/k5q2b/GgklU2lxPmcmnTTRvAiJZMSUVLGbQNddVKkV+F0J6QbHkGw1GqxUBZsL
hjwRpkaxcUt1T/yH0rQ/7ew226vuhhbdsttaH4go/1I202ybOLWnCvsT69R9D9qLOTOKMuUacZsi
yGBupI0bhPlliyFG2Rc8mk/drThExfE1Ny20NlzwrJOrc/s0jn16rG6Pi13od8XAhVcYFIXWrFWE
wS4IKX0jnMlZwuNfXYn9uN+yjSlSZgU3v26zvpPO3QfjVLKTXQmLLc16vy0LGq9Ov7b6pHY+BHaz
8B+pIPDRgrgaFfexu+R4O8iu85v+gBmK+POiPlKJ0yH0y3dt5YGbI0Vn/nhKevsFx5MVWWX1mLrz
B9HBVNNAzchRHbhnKxWqGtK+hgSo102qtr5nmPLS2newNN9GjRRdQVgpiXsPo1nflSs+cfTf9Coa
a+oFCsiO8+NDCgEfijVkjfw/1L14K7LPfsbksyw848g/kvtiUK+y9R+nwrHD0azwm10714P4/t/U
4iKxUTQMfXXfCnmHixdztafrYTdBSkc4wNGRH6uBDzwr3R+Byp+RwsoScwZQ3rQWk15yuSjNJgZm
xCO3Tpwt+0FYBzRQAC7BENQpfTe06/96g7Eg0ABiLgtr10v5XPNChHUuKgZD6aGfGytEcllR3d5q
CR0nRuY+rcP64SOEDSBhlAFxZdE8dFdk5RiZM5/KfxMMIQXBm51PIm1t6izLef11Fxtqi0S5lP8l
o8b9wuuELZuvDoFsHq6uuqdU/CXfpjxmw/so8HEuJpMWevrbJvazyrBdS6jJ+TD+TOhpC22mQnY/
y2X58dsWfkhlHNa6/dEz5tDImWxKkPJ38Q1oWTeNUlMX0B0BN4hpLwDgD8TCLlz8/PaTzlRweugP
utSqXdaNr2lXQbOkzzKne43Wzl7ce5H2x5ke8SZcf+TyeqwSB8+0jOUwoICnKqY1diq64g6Mii3S
fV1jlx+2T3h0PBz8cjQjL7NNRFJLPPHkaO+OODYte9nEQvLSmNVfkW1IW8b1OvW+Ohvm8jMZxbFH
e8WkefhdypyayGTutJU/WEOqqKCBDGqiQmmCqlNujw7gP3+KxpHPdrlqyNf50b5D9jE3Ee11XXkM
PDVyE2r3mcbDYcUJFskhU6/004fcNuwAYQZzoZs5gCM7W+yD3bGBKqv6Punqh3Kx9YPb/8Nlm/Dr
Ekk4Rvr4AVMCIYzO7cfZjziPf0l3CYXv5bOmUzMrjji3mLMwHXGFmAyuJjIHV2tkdKD9V67Vh1Yx
Psiy5aXzQcHo9ldmuU81GnkWiujrq/W3Gmmh7fJMulZl0xORx4ztmwfvFozV6fLTYq+4E6PCY2Th
/JPmOc3TiJ730/Gdh9FxoO74x9VJ/20r7TGTWLuuCCUq8rPjuwF5PE9mI4dIdA7NN5x+Z35wHIKE
8ffsbo8OE7N5X/pI10yeY+am4aINbrTgBNn143JrFuHmG/36z+qEjjoL9a3MzkPaKjIM+M+c5T8m
3LtuLN5QlBWsGbK/UdbsOzZExrY8qhRh7Zrd421l483YL00A+VUj1w4a2xUhuuXtdcJ3B5S5sSlA
4HY3BQgCUJFuxm5e552Yqn9zUuJMqMj30Cyp0BXEuD6M+YN7Yzf4A3N+fArSmrtYRzHPWP0P//af
oe1bU0cK69wkdPY1QQC5W5f6C5/R4+IwJ0+QxMzNS5c4DoCW215K4VnpNLdAk4o32NeQComm/yWX
ywgRtxx0ysSQCKQVznhfhypfn7ojTrwJQOyGiMs3ns20fS2/J4f41aZhAmr3HGOTsvEcM5IqV/fO
SGctWs3kcV3rj25L7nmKppD2tYpamtDR7+rAF9S7U9rhMqh7kkPZ587bcCx0dAZMNnOeE6QRy036
IY3m6OjuL6GFtLtEqjfOjCZlJLENLgim2o7meZSo+eV3Nmz4mbx1Cur5cfaVJO99JFhN+1w659fP
CgABDeHLmzuGg9AflbNh5m2J3XasWEk+jg0rTtoZTJPmMZp7VOGbIOOaN916RBPwmDR8hBOv6io5
Ro2uIQBhuVswKfJV+fWVFnBi9eFqLhbgZWQnTf9pufO/xO5oKEZFrGt61ZT2svRJEctlw/7XPui2
ZEejMQzK/Y8sa9R5QY2e9ywgB0WfqH8PTvErPRZeixXrBlCe7XvFYTWKK2e9G08wCehcbYkvWXET
8Qz6HW94ac4+IE4P1ZqzghX4yRkd7tZOvmFuZT7JBv72o11HvLW1e5nt3o1WToNgSf2HGfYr0quj
K2kJpA8vzOj9MzebxHQl/zM97AfgRVIT4Q8nwrkvqja2S7a5Yh4iW9WHodfvRsfE6la/utB5kK/3
eF4YgrMiZIrdoxF19eG/nJ4Tl8mrq0NdVbZ4g1xNGucwhOUApJsvZMN5GauB35L27oCveMfvPUdk
pV3R2HT/T0Tp7YMaWf9bXgH3rHttJ4P8ODws1JXLO3BkPgtvM5AYBFVHrTDNw6PXtzKybsSQ6jZj
EjXtizdkhCk5yC8KC59fisO98iMERSwNLeexMRc7bGRr7npjSClo/A9SEY2dZ+cpnoo963tCFq0Z
XAc+U4RRIvAQXq404pWGcl7UmHpqSBBOcxVt9lc06y+y/bvKwuSTlgGK8f5umManss/vvZqYYUIh
2dWMmJyEUe0s/NzIlW6vO8LlOYuJO6YtNYcu4tfDdGIjSDMbdvbrtVv9E2GD7Z6BDpSnXeJtUdKk
v2vCXthNlzcrk2Gj8C+SLL6f13zPcfRQWsC9vYkAbAZaWnGfaer/mDuz3kaSLEv/lUa+e7ab7w50
1YO476RESRF6cSgUCl/Nd/Pt189HRlVFZTTQM/MyGGSCEOlcFBTpdu3ec77zmtruitCdbIU/hXGc
ye/fUNCyfYlXugm4p0vXplYiPW+IFmtcrCJVmiMStt+Z6rTg+gyGb31WL1ykSPGYtPNqLPx1Z1C0
QPrFByYCoMsxDhnHBpUnpTb3mWmDXckfytyE6GzYySKqvhMb++4xs67z5FMQ/PfAtgeBkA3X0qv4
boDDpNir8XKMbjSr+zZaQA3xXf4YArnunN07kV2KbUBpW5+iTZEAJ84XZ8RIi/KuXulYGI8FWncn
czuWWy9ZjEDwpQY9zAxzZsQZsqCxmYJNptJjhQV2ztRs33DqCgV55EVpIOJyvGjb11b3GGVYcTVG
DewG/YVW6c0KdsimrGAX+CWJPWMD58hW2gtBSbQ2K/naym56NhH2cMqQMeE3ZE31C4022tJo2tc4
SbZaLIMv/s6D77BKVWBtxy2x0OlTbZr1e5Z451jJZBd866Bd4FjGGopcRmx6m3GzpZ0GaH+l1BAT
5UG2wNizRKUV7lXlz1oQBlursQXykEgscjs5FkpmMBQYyRH78gCO5jVSoAZ5403KdFKYbDrdoshP
oQnz1FNddGOByRUtpSmtmXrFrEDZhEYiGnSUrI4JUT5EHS5EucGd/g3Nvs/vZD+zV4cow6g5rXTJ
O6asTWJfhLDLfYg5bK5IIIDS6SU728murc0WfUC3LwlUBbfGlWF4rPO8v0K0c2bw/1xGTylS/dhp
duSKHXR2PnuEV7PCDrVD5lPz0Do1iW5s50OpvpnAFIcAC5on6ejXndSPtUEBiuCJRTHEmI+HIZ0h
M54Ohs6WQpvGZ9VfbgibNLFeJ7D2T7QIsCj3/l5Wkk+7pa1wmMbzGvTiXGvTYRUxgR4Mg2ztVrb7
QlgfYS+ttWamAo1nYJEzjkBIetbZrKGmvEZO2FwYpkSLysi6BSkTMF6Unj1FSObz1MaUEPv548C2
uMpAW9jC8ckzZJbqVgNvQdNEu0JIzqT9lVyq7pRNrnXExLDVlH+d+BruJlptmQjWGZNsKPloolWA
zhh3pTrX+IuxhjG4wpj0niTDybK7AWR6L+e9ROJzoytDHwrmbkPDBPk3wxbLPDqZWVGG0NtCA3RE
UhHQgQo+PPVmV5wdNL/dFuwjH4qm9De6B0IL9WS4SIuMubvT9Mfcsa9xnQd7KUhtdcPoa50wHgLq
xp5tAos1uh7P2Vg01Rokm01trxqbxkRE5gVTyPELeJKzH6ts57ftzAxo5GjHHndwkYp+JQKkl1aW
fHRyuihZTfuk4DzfxtIh+dlcxEip6wHMU+TxkTQ0l9Q9ByQjg1vgaz8AaFVbJ6e3q6gUV6IYJEr8
4UtdBMnJxq+2HOy8gYtQZN7C9PJ2jXsWzbPhVo/sW+m7WmB/Gz3/Bp+k5/Tse8flpOnfIOfkuxyS
U2Ll5gyiUEOUoroFJPiY+4wvcKNeAgMVSKdb+56/xTmQAe2KSOTzsbi5HzzOsEEcWouw2vO113s2
d+k4aGc/x5ClN/WuS6MjVVhwzIJ9DE5gDyMs3cUU2/x9nTUW2LnQo7egz55ChaGI2AYIFzaIRdmZ
P/SMnUisqxdTr7tdJL60o5AwtXr1mprgFVI9wNpLR94N2JPoRntozWqR4zeeoXBrN46fsD8rym1e
2OrQtdZwsfOIega0VzRQjtc+u0ycs8zqyx5Cg8WIMtetbt+V7prl0DiI3msesaBv0E5tyQubmZMo
3kgQnrlfXe8D75F10jWoBJDjxLrrk5RkzUXSewWB7bXP1Hvgm5rb34kCqNa+mS0wNcrHwM7zfY/o
BoZENZO0Nl98rQQB12jT3C1IpLb7yT15Oh9IGDAC4Mw0zLu6+ews8crA3dvYJIzOhUeXPbZvwvgE
odeEIpvcrwdvLMMTcrPvbZCLleGkh7KdwpM7fq8NTb9ohZjnKjLZ/dJniAoldrVGzo+kBH6Y5M3T
VRQXmoPfSVPLHgctZJfmjx3Goh5xs7HU0hC/VJtcSwJX3cpvEIRrYANYO1lxtnn6Kac0WVP4JdgB
tfyYTrvw5mj17BYhDPXvQ26G/dFPyl2qdS+Ms7p17FkrPZH+1rh5GH0k4uzYkpmZTUgOoAO3FHUV
H7nVj7QdHvLapAOYfC+bvt85pLvN3NZzV0VAay8ytf4kq+iH7tTtobdN/QrhAf/JZNIND431jbK5
sSEdPdC6pF50akaMphw3QoPfNeqTOIbsljo7wyDIvHTuBMhlLQQws5Sm/rxLLPPklHM1dtHj6BIg
eYPxmqiZKcnTFQE+lNc/m5o0+26CVNGE2HTr4EEYzLxpTh0xH8ql5wGMBi7QE7uhPce3UerkVTU6
ONaytrX0feudGheUC6QpyLnxpXU7/3T/rAgo4Zu7k9NWNkos7dlo+AGkxjsr0hJiijfLHc1cMv7+
Zpicq0Qr1MaI3X6rm+goo6inM1+gLB0j5LEmq5AfZhtE3xlV6HSbXQ0jechiGaJ1QudjvhTYnyb9
JkAB6/ykEFV3nfkYjq7xQWlUGmW3tUpYmTosMRBxfLYn8szfQRzfwMGhYrYvPxsfS37dARhyalFf
sjF5qab8oZh0OGVM5mdOqb4m5vCaqAAnZOE+9V5kb6cJaYLTf6BE/AYOSl8JZiwPKNzTRZKJZjP1
yXoS0t7iVxartje/DgmReLZbbKkYpnlQ6k+9wuQnKrvYux6tV9Eb7cKzwldjgOVqFjSQDMnYSmKV
ckGHYPXqmxnVZvPQprRRJkkeO4n0HpyV8hp1JYrUImhpR8ka/djok17PBabURV+A/Df80HyuFQ29
NOviPVmdWyJf8Qxq6DDkFNSLbiABR9ebklcpnQ2Zi1iLEwutaWsgbWz9YduJjYE6ZR04MeO7Gw9F
9/GyFpBZ0BDToTUIPXygU/xMODmazCE+q6YVsHTJq2Pi+2XIem9led9bh6UF9QrYPMM/+31tYyog
76qiDzrmrQMOCbNMxePWaR4/tZlWgohOv4610s5VyckzGIK96vInJ5huwtzBAmcaE7Con2PQaWE0
pTujzT9I1NQ3uQhBqNB37W5Jvj7wgaSDiWeGdOTzmoEeEVgrn+7ycWyMClWeN+yclhGW1YW7JkJ7
XbUi23ZG9YNztsrIlrdUES3zgf1Ja/nbIRSflo/SnhGTPQv8sl1Y7UC7tTgOgdedU/ShOLNXlZ8w
mR7x7MIoRNSC3D8kb2cdVfZb0IaSZrWuHyLk1+RRLUWG79WzEZwg2I4yIl2waPkjZL9a3bRD+Q5x
lMcf/JTq/nwYordWuK+ayxAGqjcexZCivg296iS77hVgHzsEe0kOW/fN9dHhoGnJrhKrJxtfEW4d
vdgnis1E2EjnYrVbpssY7OpkL1X34fT9e54BCqWT3J9Rew9d21176tmxqoceU6W4qjJ3CC6zzb3q
u13SoJsHONsDmVHmNeu2FW1qtAoNMivRT6fAY83Ftk+srRWDKBS1MXcDggwwSKLLH3TnlOOtmg24
TZIuNWn7Ghq6VMfbsSH9JkCN9IXyN/lQsSdX2i0iSIveGw+lDDo1vu+Re2iQZYHYeYtk8JK3bb2y
lNdtMptRoHAdtP8eaRWZyZnH8cHfDu5qQAeKlqqSePjSh9a86ONEnohNo9urHWfVkAjejq0972hY
HvvUPMs+tp7IvGIc20/7ImwoC6eNrFx37k9iOLe2VywNwIgIHJBwuembSa1wnICVU9XZ6sUG3o+L
Ai5RwyL8gODp1OtId4vxdh7vun7r4Qejlgq3voiWwGHOfR8hKEnGIwNhukI1zhYtcOo9w7Vt7WjO
nLK32noVNFHDlnKW6mxv45FCFc9ItVdJXKxMwctapaDr2lTZHqxH+ADYSa6gJyCiGczyDCytOg8p
7lo3NJ6EQtZhJTgfVBzEO+h3rJ7jaKJGSPUdmkYFXFOcu66QWzO/pPlY7EL9ZuOq1G2A3650Sw4P
2pS3CJevbkTGXZuiw3Iz580uEjxfSbMF2z0fabZvHDwQk0zkjq0wHxedfFYXRoCdpmtyZHLk8AwF
bsWDM+VbtvL6BpKyubSUfJfCzvaObYqN1otV1zPhBLnEANIZSJkq8Z/h7BwIGUYhY/p7peDL2W1w
jH2+eIg8iNvDH3dgQ+XNaz8kK3oS07w0CSNkI4VTsGJz0brvyoyfaA2p5RS1s5rx0wFL68W29OJK
WYmbVuyRxiCiKHNEVzkpn0NbPueKgDln9DnjiSDaRUX5PcYUD40HgkY3YKhITfdCwyDcSkf/yhSB
Tqoe7ZMxq66OgW0AWXwx6v060+RWduCuh7A8Em969JrW+RjTfYaS1UgnBsrhwZJts+um9owxGzpE
b7zSC1znNLpSPJ70/wH61o69Gdz+RJjZrqiSzTT61Sqk4p3hPXTZQRAkW3V8UJSx1UW3TgyhLpIi
tXXFU5N19laM6cZUbGJEb2J4j8K9TG3wfR1Vhhxkc3GQHuBjV8g0Asx7pQ8TQfMXinMEWCl/PNwv
TCPV5mz62rWVrh0JsG1woD0BMo62tgz5rkraLknUX52gBnPRbIoEZLdei/HghHqCezmu2AsyOqgq
ZFGBOe6xjq+MFLma54TjMTP1biN4gy10i/iWbL7KRhEf7hdBXa+CzOk3FCJyn+QTSiiSzxne5AT8
JO5GSvz2cpTjzFPhQOs9O2NvCHYqUQT6NuY+iLvDCId9bdGqXROZ8EO3GneVDWSyTBqWzlZPqhca
tyyE7k6Fpf+mVDU+hDwiduUuaG/CYiawyxudHgIz1OKSKIqhorLsb81mAAULNKB05i1P7Bub7MUx
K7dGKWtaw/BRLezheLIAImoUm3ik+1nM3DCqx32A1KLrw2KOztmEk1P4Kz+HoROE/tWCtfqUamKB
G/wLsgEQpDivtrUH5sR9IGVJPwqN7k7vecbDOBHfFyAI5eTDvt25meI7a9tlQfooBjMEJdk1NLwA
H1hADEebu1ORh3SaTdImKi1Z4m2I5kNqXZ3CuY74smfRaIXb+Lb51/ti59ciBkygi6W08E4bsgzn
3lDvfKcvwgeIazHhv5K00occso+bQbeL3UbfULZW85sS1M6nxWRb18nvxydvZJ/MLNk5uw3m+6BW
mwCl8kp5w/il0dMrkRzi4hg7LD3NNqhgj9L9q9apwwkqKoduZtWox1ibBiRoAjuz4xPOLKMQqxWw
bh/fwxddoG0ZWDfRwxB4SHPi3EpcSPPSi4+yGqKnpicgGigxuB1zRHnsI9OlW/qdHT853DqWnsZW
+dyokmea/yjuZKZeStRGB55ibdjFDxxu6RKg201wUAzHLD/RYK7mELn5IiXdVM+VoyPBdW4uEDtr
HswexgBypO1YxZgirZsnAPP4Uh8Zz3RT8Npnt8TXKiJNRuIkNcj9numuO7yy0eUJi0XUWe3KSAZ5
tRgp9REfrULnzU0V056sdFFwhgksHiVgtd5CLgqcWKHXFgdqAMTsq7po0WQAXEHg3k1v3WhhWeuu
kyBRM6K/t2/HGyJnRMuSIG4OmGMvCEgjM3Rs03ke2eFMwZzcBllIasMAGwEr7XYKMB4iOSfCJKjx
0vqXMTLF17JcNp1Tv/lTX+Ng0AkuMYvmrQa05eG4dwV0mgRo2yxKwBaF5jDgaxX2GyZ2MIidd9En
KEzGBEZpUDFtKrswSPJyIsRgpfMF/1mV1tVXQLhqY7twUwZC9Uy2HCy17sRmoEJa7jGWUIKvX6sN
VGVl8GmQs+HCZacjMDibLALypWfZecxleSInRr+EobWkjbL07aC8hn3LrvumO6vQ3SaVmzxqWCZy
I0hgcjGtba8I/oyvEOx3jNzdq5Dai6X0V9/QmjMSJugpeH7yxnA3bYGyVAR+sisb4J2hTcCsPVSH
KTO155sIbtZa3mc9uvrB9zs1T3KbMBAhgBP26kniMaEeZdUbE+0YxxEniSbZD32C0xQx+NHTWRaF
V6Pmm7CTWbjlpw/bMMRMwEz62tf4rWPWoTgt4CwRxLqowQ3MMFqgtEiC8cWAMIIqqtFEdLpf+KP/
Egg0wUxg9bmhk5TH4rrWULRSyXhz0IJMtpAubFMGCKcAtDeJuMGm74nJwd2UoHhADUGs+LAou7Tf
EC+y8ZhAPfKtoEPC5olxEQP3wkdAyAh/1ZrwDjXF96NjJ7hxRugzRveJQql5KiM4fcybtqEVG3Or
L6uvpBgws/NcsHStQYWIz6nqlbdt4kkDRP2pXDv7FkcxmRE31JGrzH7tkDG0LIsE92ajVYtYK7/T
5mi2feqVC7R7HXnqoG1sTFsrdCBY/lOjeObjD4/Xvo6m1BaDw5dxUGrgex6lG5EV1kXgIHpIDMtf
ITgyDgawpc4q/J3ubU1rNA/MWcv9ZIxrP7aRZXmsoaFmHiKzfbcJH7oyP8PdUo37ccr9uTkKf8O2
Elvt4HwbE9dc6mH/6Pa8bYZT0SyUGGvdTn1zbg2dOgcA4SXEAtgj2DgXFsisreRwbtyDachq16GS
Rs1K5RDRZUPu80wh/SFx0qxqSZUIcUEwiT3FlQXIDXTQ3Kj1k1XRlqZoYEpLik773n7Gdo+gnM3e
xVXDxmE4fegAEz3ozbmIDFhKmoP2QsC7apr4AkliXBtljhYINzAb1aMYQ6hgTcVuxCYRVQCaKiL/
07Zy57HjJIxgjOkjkp4HvQ5AN1F2Lie97Y6x0fQ70UXnvEi+ZyHc9dHyqFDYMWMRHBEO1PoiQQ46
t814I4uSzn3SsAijCjAriwnq4K3QS/aoSTOSZycZLotYrQkgRYFnJtm4vHP48XNV+xY2EXM4rJxo
FralR7zwGLABxC/5mKvk2dYH/+ojD6U1X1uUy41imm/oCCgE4jXIl+hDBjprcwxjN30aNm63jowz
Spg1Z9do3nCNRnj5A+xLsmuRozw4yoiu9JIE3nrwibpIj55rB+y7IrnE775QzOHuNY5nABAgJpax
mz6ZO62uUD/dfgLe+6r6JlkvJ5czei+AW2sa65WegcRQWCK3OmU7RUPAlAjvYhejZzFsxhJpAOrW
h10n6uKAo6TZ+qbBn1PfQE2Qj4ZZEMthtScDRCgGO3ytkxmvlV4dyx9dmXxrB3jJrhUhMBL1TutG
rOX8Ktvc6ZZ0b9dhqTVf7A4pnTaZUP9tzqZlqPKtkvnCKFR3jvpYw+OfYB5HjRObMDC1aTsZMGj8
qHBnopyCbRHQz20scDTkT07bULmYXCe6vq2X0LOs6QYn2OkMaoT3vEZq0g7FOyOEfI9CpVpqNEb3
MV+bXaLr9tLo6vIRC/rGk9W3FjzLRyUPKaf8q647F5Cr8WkQwVuAEnRD0MWrVpQtzqW22SSg++dd
BxchrmuXngRcBLvWm6MSfnVxDfM7CnZx1YNmQ7hIsTTzylnERetdu89xsp21G2Xxg9Dy5yJX0zOy
A5xjRXuYtLRYOs0U/m8CVsR/zzpxbTZaDhlPJtl8/m9ZJ7x5mq57Xr62DeyBlXVjwZU079PaqOZV
O756Uwg92gofcepTNU7Nl4R6eKZuRaqPEWDPppkpeJm5QMMwAypUN52Aq8K5/R7e8Z9/Se1t/v5f
XP8oSrYVYdT+dvXvh/ijLpriR/tft4f9625/fdDfV5/F8Z324P94p2sh+f/3u/zlaXn1f/x28/f2
/S9XFnkbt+NFsew+fjYqa++/QvhZ3O75f3rwPz7vz3Idy8+//fEByrS9PRvp7Pkf/zi0+f63P0zy
Nv7z35/+H8du/8S//cFwuH3/b/f/fG/av/3hG38Kw3IsX7dcDxGWw1+3/7wd8bw/XZvseEcYJuZL
Thh//Ede1G30tz8M708TeaJJQgq5sOzBeVBTqPsh50+Hzwj/wTtxLHIS/vjn73X+mbLy8+/F2/CP
6/8eTG64t/jFX2ksGuGILgB0z/ot6jYM8sAaWhtdRViNN9kFRcCMEyyIfC+ut50cWBccVWMwQGoM
+seyHWd8ANok2ueYGIgXL0IfiFevsH+08YCfaZTMKjEcUvrmqre/tbnsMuIG3O7miedpbRCImf91
ACj41hu18zhGoU5EJwZTq5Z+cvYFaHomO+QQ3WBkOMEJ7Ah/8EUAN9AKzQ33mtWj0glLV5QPejbi
JkSP0mBhyFGdzacM/TWUIdhjazO3aWRX08jp0wMW4dDE5ZQB7gJ9wIJshPhZhAknvdoFY8LQNgGz
jP8AjadElALBu0d7EAUVXDfTzxo8A52zMoGaHiIxZG8dO+UtobaEOvQGds5xIuJTAVFFR04oBm3v
zD9V9dSvcNr0GOzcREGm9Jg9V66E3S9aQwLVwQn7KYFv7afCrzlPl3G6ymKm5jmgrbcGByACSyc8
OInhHsPC9B8pz7PnoCMNWYAQQ0JoJoiES8/NT5NdQbDFooRICyDrXAJne20z3d6y0SIyp8mc5DEr
puoN0pV6lKk1XPXQp/2le7a77G2n+uYw4fluWZlaeiU1K4wZivsR7M+jh7ZKsIntEya9NoJN8r2r
06BlFhpNj4mEFdMThvdpbiyr0nBJhwXYKeXUWM+cxGIXnkTTrHZYsgpCUtcW29R1lECPaiYhNi77
BWr3RsPeKSDG7VO9zbduQObCA5wg/pGgKdg4B5UX9PMid8AQhXE3xPvEpDMJMpKcsxnIENwJg2X/
SMdaNnMUobqxjlIjQKJjOfhYdM1O1xNupXEWBsQmzsCEmyddoHCfd7LDR1/bJSqrzEDbYhPuFFN4
jaCtIykOfq6zPriuPWyRwGNXssiEQQoUou9dWjTpv068LVcgVdq08vWfoTcUsUIT4Q+tZswuad75
BkyNKhEtm1noOgsLrkm8cPkbUhy5xiOOdMD0dR3hn9HN2ydZ9ZV+0AbAWWhs3EeqLsAybhbidGOo
aG0tV1ebygBuRV5JZa3zSI83FQv1TBVG9CkBSQAxcMPuo1Zu/4qFWWJGLLBd9vmIdtL02+5LYCq6
Jn4hTP0L7dnQwaRZ2EhG9aJ977PWYC9Ayoi7CGxyegDKB/Wpsj3oysD/Q/uBz46RrjQq0A86odnG
8SZUvE2rZWcvmxho5enNNMhWEUkB4O+vhmkXp8kQ2oWhtbnW+luSCzAw+jdDEx5Kh+7Tg0rQaNAD
CNXaz3sCO0B6zy1xEyrGZijeqDCKdtbLiaCOUrfNCiunfiMBANbqUrqFqHBVe/BwU+PRiZhi3wBm
YGJGRQ9DdHRNwi7IN2ZhGuc2S8ZDACCDMTWWKIGUkYYN9mNS8dyht3bgk9mmCFPa+4R9EshSGxoi
U7HxDF8DQbqnl8WbP7AlfzAqJaETxs4qnBx+mT7Plj4lO8PLrkZ/Rij0rhlM9wgGKj6NlsE+AOYy
Vv04GB+Lxng2wkPrNcGXAqPMc+nx/QTmSf+eDCDatsHQf/6/XuL/P1y/MZL+Twv4tqi//3UBvz/g
5wpu+n9axN65xNDi6HdxA/9zBTetPwk4R6KjO55n/TzyjxXcNP+0iLA13VtyrEmn5N9WcP9P4dke
X2VqPjLmdf//ZgVn5PxbNhhruqULkkEFDQPfIGD8r9lgqQebG2053XVIb6j35LBry9afN35afWuy
h2jUg3cILnJRSBXvMtvuLwXsiof7Hdj8ItUYk2tRgOAVWTCAp/WdLzWqRrbX5TfLbO2Z5XnTwdf8
8Vg4Ng2421PbDbtPocbXrOvlyhoZHfrE8T4jpLn8fGobyx6rtjoDBPB3Ta9nmNjpOg5WC0Q5bk5j
VKEZBJr83jh+CCW0dC81FNj9aFrJvOFsgK6129VGIZ7DoUaB5Afu4v6AwXn0QuF+5dSYrLxEhmt2
hemXqgPBcHucj/5yQaom1APfia+FHzyq2+2OsolM7Sd10LMO3FCAYLDXBmobeIvGIWeru7IEtHkZ
mofxfuDnj1FjHFoNECSMc0SjqXT/+ZD7424XOvw+5tWK1jh3/vl8t9vvT9C0IU05MKr3238+/tf9
eidMlqqjbfzrYfef7o+9/9R6pFbbOpwTG1PPynR7fQ1O5tFTlfs88Ck45Vn/UjYm1ySKRc9N3+/H
BJm4hykpftyPhVYuD16AbO9+UMeAtc+sENnk7Xkau4v2fdwPP6/ak93tCoPOY4YKAT62T9R7JbxV
1pORx8C6eCn8KF/qzARp/OrFS+cMsNzDLF3fj8ITpsWW0Ad2bneOFHxrkkXy/f0oIqV36lD9eH+o
J0ZgtEV5uR/TIigjCpmx7KEJDX7WH2EvGksZ2MNxsMAeaqC3jlFb60vyPYxjBJ4K7Y1hHofEHZYS
JshxyKaeo4F7DLSBLAqn8GkyV2oZWMi+BunBE2WIfioat4avPSSngG7ocgCJcJLhzc6d5Plp6Jti
qTEKOxVSk8z8x/oUdMQvDFbengaowkvZ++o0+JBlA8hppwhaJYK/YDxFXRbxapp+GpSG/tUJzVPh
acECmIHNqwGcG1rLOckephuGEh+EZOcucCcEp8IonUWAAg3MExOGIdTi8zDBaJDEP58HhvYcteQ5
8lyxAMRQnjkT6DyLx0jSGCdABnQ6h4oNIa/GPv42ABiEjXA8xMYZgOA4D1HcLaRHfBG2BuL4EmXy
aoich0LaZ0lqymKgqmEyRkdOa1pifvi1eDVPOwfJrdmWQEgdCGfg39YmFxzqklcbskuEvJfna4sL
bgr4AIZtkthRtycXvsym8bK3+zVUa+3p/lPnYnjr4+n7b7dPfO3WeNdBDt0e/usBVAX52oTogXHh
n09yvwvSMmflaAHW/L8egLGuVoGJQeF+wPrX0YLp2aoTCUaTf912fyo7GYxlyeYDTBMz05+/Apw7
kmEsgqXu9/l1EWh5uLQ6rf39gBkGYuFqCg7q7d9wv7i/UiGnmta4IpDgrwf8TI8WNF0YCf71gK6F
FmQIW/1+gISXbl5FhvnzwK9/SIBlBQhFES1+ve79p8rxyDyCFfP7AeJ0aHbBPPr9QG41amaB6qQz
xFv+6w00b3OzojWq5a/Xvb+GS3D0A8uh+P1Al4MLC00VrX57BMr6iWE/o45awU8VMmasINxnTipz
G8nlqxRTsFZaFC37vBFvNF0xXYdU9xOsgFKyCsaWFx36utcxHDNbAgAHVMVovta+tpSTS+5URZan
FCTaMrYkk6HAl+SkqBwBqq5Ct+mv0vI/iMWxPnSpTj57UiaiDfSx2s1WdaWTzgVm65l6+mKOVvGt
9ga0fCQyYJRgO0Am1qsMczAosD+kFuaX+0XtqeJIs3pxv+aYYNw1ZDtzBKDZKU2mdtVV8ITJN8pO
Q5wy1RZT4W2VKw/32+4X9zszDQ9nla2cPeaz6tJkZ3Sz9bkGyBbNQoz4RJLgiLkdu1+4RfWgo+o/
pUhnfl6Amu+PWQ18F0fyVBVUmlM57rGDHrRqSC+0KNILEIT4VAEJ+XWT0rL0EkYb8JnqfL85woF1
qUQGSNa2fz74ficU68912bS7+73uN0nl4uRED3kzaKaX+2190mEWKwHd/bqtot6dC7QLCOR58vsr
4IR2FlUXVfNfz2dMyMZDXPQ/f8Gfz4eQYqOJgPPCv17Dod27Ywl9SgED46LUOu3goIhES/zqqtok
n8gYF3EZjs8o85xlNS5jcHELzZI4UXp7XJVWMM4DbTky0XnxK18srcb3FhETxBe71Wrswk25gq+d
vvS4OpDx2hNpLs4b8ZD5S+qOclbhJd+q21XWT+B5dezth2GSL41Xv9aswpxNKXz821IJD2oNMCZ8
vF+Tw5OelNEzxqi3iWDGfRjpMyvvjTmjhWaNzGc6xUp/yZxofLGsxto5Ze/evNawRsoaHQS69HkW
Tq86gqOTzIFtmJoEI9sY04uQaJz8ICq2akj0F7RvMa6dKgZWCbJHWuJF64uVpvnmI8htiEHdu11n
xksl7OQcDs4T8ji5s5BW40cPjF2pRv8h9RvzpSvh2MYt4dW10J6D3tZPJYNQ5gEkBnTJEC/0CMkQ
bhUSqrwy3YaSREcHuTP7sqY53K8aeCiw5aWXphzee2rbY5/sE48/TOcI67EkG+P+787kNB6ntkAK
W9VXBSw1laO3pTgh5ur270SNJcgSEpB+cyJRCE5kz63XhN4UdbEbrYAx/O3CGLpyp7u+/iJS+SWs
TM4AYS1eAH8CBDfqazvYzjyvu35ZKw/Vi2a8mERcHGM1fN7/3d7QVVs/6fDB3w5WeXNy2ojaNEMW
J1BpvwAgT+ZWE6nN/aoX2OCxUtM4uGUUAseWp6rCS5OWwWPvaN3V5rV9Oj0veDcoZ0bxEfSG89L3
0lthpV06tMlmVlt7L/zlYEdqA6mYEmxX1PId6ir5METgR2Orcp66ejok0r5Yla09hsw5XdjQfCvL
6JD3sb5TVpQux8DZ+XlMepg8gR4l5t0PmUfB4oClC/0ssQ4hHJGTfUmSkN01khCncZdOnVtPjmZs
DBRp25KVhziaejU58VqjYa0G0Cqcv+1dlg/O7v7T/aKwBptomuZ/kXcmS3Ij6XZ+F62FMsAx+kKb
mOeMnIcNLJPJxDw4ZuDp9YFV6iapunXtShuZaUOr7mQyIhAY3M9/znfWzDBgGbUVjn8g6nprHYYk
HrZVqH8DLjCuBmie2DyUf8TYEByx5SIOke7DYtblPYBkv9EPbg7zi1DAOozpa+sbHxpX3IyQ29z2
gq7nCs15k8zgdMubO3nsAjdh3t3FeOqSUr60Ko8e8qEAQRQm96WEw6hCCnuwgV+tcppYXtI/J8fo
SPnfgyWicTH0OSahPN93YBmXlQjRQXUJAKCpzGXgjbewBgndKLnIxeQRnBFvRM+5ibv6uM5y8doH
pQlIB5XRnZpLKPuNVjjZTMjYq/Iu0pcjeQuvbSRJACxOlHwzwC7UUgH1a338DV7AYKaYNtRhf5X+
zC9ohi1Wj60ZgsS3UgCvvl9sxscktKytPSDClIxXptrZ5Elzlm5+7yXje5M39qbyva/eNHeF4wp0
vjXrF8J9lnzrfePTHs+Na916tkUNiXLfe4GJJqFSjPZaa4Ug9F6p5CCAJcADAw5kKv3oV4ouVAtn
d5kvfRPLdpFRUdQIsEAgzqu7UBEiK+sKpkn9ZGaTWhksdY0gPOV0Y0MoQKDtHWyJxNRvqPwmy185
Kx5zDDCrEtllPJJ7JLfUzmlRLD5b4jizEW/kGctpWOiJ3Eth7kUFCMSOZbk8lWO9JuassMwt0Lz7
bSGxPMZSxOe0mz7n5LrK70tlOmAPeUqGBSCrTlxLkd1EtQsLFI5smA4M+CrGkQkeep/Nc1Yh5doK
MnscfdoxUeikV4+KWEBE0+ICkx4HCLpQymFa9fnkEkkst6bG3OvBLDyoQXhESK/RNVRAdtTWSnMw
iULw7pOtKpK9NIjJyVbccafFAoDBMWidYfYtrA0Xnbdvp3fZVXvZssIo6loSeoouF19xOqX4SXPO
86VZGyjNLXdx/dlrY4omCG73srm3tZicg7p2MnkewlispVVcrLaZ0aIAXuxSHPWiwERtH5LUB7oo
inXg5gXXIkyuwKb5wqCpIebjrQQnKA3qtEo5abQtLwXcBqx6/L2JWy1nMSaZLggdoCm7UsdDgU1Y
398HXtCexwdXWeWWWp9skboGgcnKyqF55mvNbJ5FEL8ZkhhpG6Wwb6Ga2bzHZT7QShyU2P8xntcr
n6jgmjs5gG62eFnGZMEPxrtJEozxPLDyDDYWdvk9hKSH11/PuGqsFP+sg+GUSjIzFNFWG61b5tnb
RGpqP3UTEZxpMp5Uj3uBdgZqdln7RAbLhUEZb0pYAJhdxu0mtspNqXORWzbY9xBd9WJr3GrjyYg2
dcq0UdeHU0DH66WZtk0w9hdiHsVeJd0jDKl2w0YDKKWItzDckzfb0OJ1wGcwS9aQ7qjoPhA5m7OR
IFXgyEd2NpyK3FlvgZwMnh7f2uwCa8M8JHoeHbP6VWuGCZmnVHuA9wu7qKtD79FRCd+d25EpjgXh
fV+V51E69yL0zBOeyy/GVenFCkiFNHpOeGu0H+zZj+Q3iU2NsfwGyERs3dAgcVhP6c50851nq2Pa
WfVJqotKPNKYmtnBKALMsGvI9nzFmP/KgBaq2jMfme9RoZ6m+UG3dtyU8V9Up97QLKwwEd+8l3fH
KTfPrTViXFDmrXLt1yklunQDb8l4z3rA4BMNAsrWrTP/lp5bySlk3GCoBoFCcKg0Igkby+cEDMeW
0ZRZD2czGG/GdKNlhfbkTx5wTlc7GzFYW62DdhFNU/OE5ZEZe1QNKwZ9F5kLTNzdXZNOdBiYn4PX
A2RTCV7mnrORxIx3IEt8aroup5JqOiaplx+oeY7XticeuxTcKujAh3qWwozQPXYxSNFSz50zxguK
cZpB36Gn7Jwey6BVJuMqM/zoFNhfUaL3Ly2uni0dLASn6kVdZt+0DGhDVLcVwkLVIcITs8J5yYVh
RWrLQON96vvpLhbby1jSPGSb+CFLHNdF7ROaNkdz58dEgAY/cpnwB29QASjMG1jckOclReOFfOPF
jRpSQgZlAiA1Vw95nlZ7vzbwX47GvjDgz6Vu2Z79wHwLTSwqHumWg6yHG8cL9BsX+cuhiUP7ACUV
3rk/xoFDU59lZXtHih5g4ctJPBmWeOzdJD87Y0szL8aILdfrd9VyKc9Wa4VIdvZbwl06c6FFKgDd
BjzswOxZ2dYINZceJGfcjk2ZXzG4X90OQzO9gjX+0YCA/yDCDUzpbzHOXcAF3ZZMrnZDIxF/kBLA
54ypaioAsuFbWRTenK7OIHdGHiRDBbiEVo/+LsjHSxM0IfG574AMPKqKsmidll26aXSW/Mbw7lNH
fiowbfI9gPCjEPXFr+NjXefuikSAs9JARbSR7lP9QNeZbaRX3YNXgdjHbtVj5mor/b2Xe1FKbQl+
k5JsZDq0n3eEh8IvScc4pb8iT7VjWsbHCx9lBRYpKOxHj8749prOzAQwPPhKLPIMlQ1qBj6Py6Qm
YMaPjsu/ZbqfMfVJJQcFl9/0bkGK6mrn0TSaJ6rRsX1TJ5MTHz8yJirPmi+4Ocz/xQrmr//yTRCM
el6nqz9/gDAzUK3H3/nxR2Kns1fVX4b//sFP/wmniB5DJeC9/fgVL1B//t6P//nj9QYxaFurc17+
/Zp/9z5o3T1V9VQjwP7y/v79d+0cXHCgcHGM88sAA07/1zv918vie4ztwD/99m7YrTn/B36KvzdB
/GKt+L+zXPw/OI8x3X8axyyqNv8e/eK/4O//OY0xDPsP08Yp4zD1xE4hcE386acwDOsP3Z3HMQ6z
GimF+Jefwv6DAY6lS34AUxSzg/cvPwW/wwjWkz/5M/4Lfgrjt1mMZC7Ko9A0TZAUHrMffCPlt/e7
KA/q//HfjP8+lRi2LaPP9rn7Hrs0HBjjR0Z2Y2GP8qGJAOYPOotKfMVL4abHwc/Wegt9ME195q1w
/aaJlIKM3346fn/j8/jbt4VphKIvW8wH4de3BcCJmjk/yqhGz4+0pR5NJzvasqRpKi5X//xa8zfw
k6WEY88xwMgkTEu4OJqs+ec/HQPqM009JDi7b3T/ObTwkA0CEqkvNy7PyCZ0bsUI4YXJjN87rPh9
2kj1MSUMUX9zYlrGGJRXS1v76uz42RbMQjFjGQSWtM/K+5JdDpWTlriFEuaTMFlF//P7NzhPfn//
LseK0wJ/Df4cTpaf378rtWKUup7uEwMFsCN8KZrxg2GRIOC8qnZBAecFTwzp/TCAs1Ru2Sz+eWP4
xWf1szHnb76wX97DbzM9ao9NY1QjjAVVgE5PxMkavFsjqeGPe97tP39iLqZ/+sA/PEI/fWEtObE0
qQxKzMP+YyjVJa+19zCfI/qfUAgf//nVbH0+gP/2HM0nCFNKSziOZD7KYf7tw5UsQYPQph45kHqx
L8x2bTRQthT75JXUWYfYNizxcaaDMbjg/CnrfdJSDG4XOEW6IC8vWZ+sw4SIN5ntqx1H4VHJPCbp
kZT8E/IxFwmMFLLZq6wiHDsXx5tmhFnT62j64sUQn1uYYcNt20c1hqaYWGUdoIXQmQjKhrzNgHnb
9i3r1up6uAUHNUAt6F2zXvtmvM0D8Q0Ljbp0g548RZa8yQX/oqH7tzbsYHpR90Olhgv76ldK2HYN
Gyi6indp0JxaNOTFmE3PVoFFo+gYSFozFcANDAWUgXKkeBoOeTiGuINEee2ngooyot6bgjxzkM4d
1VEN95SuEgs/6FJSErYIWcoMtke/zTgC6ijf8Sj7Czep33S/2HUYg3aOkX3iBos3yi/f6G8uFy0h
3CVG6tzHwkyXGUX1i2okGcZ+5ZPOWGo/iAkUGtuYPpwIW2aSdENmXlLDCFGetfAkk9c0TGP4TPVG
7yB6C4Cw0NlBlJThzeCxzMg1KMCeyO+tUnDFOEQvtUkdrCTfsa94JSex9wIqoSI8sWMabtOxfsH+
A6MztIly29UxYR68KW1k7daGOjy4uy6T9RqYgNjwtFj6bvnoFUO71KmYHjz4sammtaySrepOLyED
m4Cn9cZfNU5bPrktFv4pYsPM2I8SXI083RSgc0xdB9/izg5Jv8+jEYYsFHNWJ+JooPuL5JWWDrZ+
bO48wpJ99FWxDcaU8RlW6oJFTIeguHSflWr6DeEzMpVsj3g73dlOmT5SdLMYHN3CfXJHg4W+mFro
ZZhCcCWbmN0EKTPipEs+rbt1WZsjnUMa8+DA2+wxMpVSiBUPa8+JnsMSbbHJ+zfI/g6qUfMSFwbt
SaH85DONOKVIgUE0j5esnZwFKcyH/su1m3CV5SQb6Zk5RJJSXkNGt05KXXVmtQ9JzfC1ogPXGqZP
Jy7ytSF6czlY1a5KAS4dWrRs6mK6naHnwKtyBhQipaeEkMfJ5yKYn3kqME+q6D8ybh1mJk4DXUrI
wCBdCc3Uj1laAPLNsjfHCl+4yTGnpjpYK2kRRJBAG4nZ8Kp6iVWQIFwcvasgfY6N/gNURgld9oHo
crYKJoLJtHCJ5qjnYG39BOI5XVm15Rcra8r8I1LgjRl63sqyvXptVbyhtoX0Iovy3Kr+4aRHunUt
yfZERIeVMC6UDRhLX1dirTfiPTfls5UJZlcd7iupqGcYu36he8mbk1uPUzVpizKUz4qjADvPw2GX
3kcBniTT0jIQiMFL6Sj2xBW0vOrOTNobva3poqzgbhMnjmkGME+pEcOGq9ELavd5SKtVrbUDJg7f
2gOaX2oJWZAx9PSX0frU65cwZ9druOBDOzj1sESMdVz4w6vJ0F2GGbelKH8IjBxvBAwB8KjVJUoo
Z8kNd4Mhm/IPJeJd0OE0n6wYzGvVNQeQtixJJEYrsviRZmRvdjOdnWral7I1Xvs0v1gRaMEpQh/2
NJ2vm+91kVpi2ubDBDHRAC6nKVxMjt9uG0n8Ve8D9disO9Pe5E0bXbCH5aC1KcVFSsXHCE+1TvWO
/Vun78GrZHdTXPprScODX4Lrz3udaXZRgIEL+m+wMtTFF1gf5ue9aXRf0gz0oxcA1DAI3yRdcK1p
ilvK2cZP9SWRvMA5BBEXXIlBfxkYPkniQleLsNLSZZ2MXyw1InzuprWGmElAWCN0V/PYXVVpfZqy
kietoJVJ71W4MtCQiB9kgBrSYAMWJVoJ7mlLJ8NRno3DKsyZBKUq/sqsPYWJtBGYOYFQL4M5PfoA
ACLtTKkBcc0zLVPqTo9j/Zwm07vj1/fz5JCQcHcybfCX8w1wCiYYbQAKYVrQpW1ht3QeA255ey8v
aceETVf7VL4Z8coRzSLXbJLB5B79gm6jwfMoKydYk9ZqWMVOQ5E1SVGIUU+5FgAh1Gpv5XQUReM4
5vFT0A/RXWRk2YymtCNMKuhIAFepX7FvEbbvnC6ocb4vqmIi2uVQ1hQj06vcvFO1f9P5BjX3g/gA
6UGfRmxTbdg1TKvYyRrNXpbFS16WNzy25FZhsHRb5gpxP+wLclegw5msEOKkLA0B3fJvPbMlCR6x
Fy4kSzzyA/D4y5OR2v2iHjWqm9g15wCKVqardWsTKBnlUYZcVnNwGrX0xfPzFxwyw4IQxwHtc0O0
iwAxGWwXR15U082Sss7pppNlNYCwlRcu3emldoiRwvzcNyUPjMAKaZWk9lTrBHShiqeTomc2+CL1
kK3tQb5nJFj5vRu/7+w9le9HH0sKHUvf/3m5ZBrzevnX5RIjCOkatgn4gzva/POflmelQnSQIPu5
ElCzGj3reFr4d1EMaSbNxa3d/AgZQ4v2BHF8y3vxMAlhIBQXSH43TRFAiU47uAwxIkglyciG3CmJ
6SYXW3mUXhqvtROKq7Lce58zHeQ42xNEwVMHIMMdK2pHwKiuh3rkVKESiomxBR3dlEhIWrfxvXgV
umE+y29Q2HTq6MYAr025xmoCxch37/Mx2BX1eDS4mKIJIK7v9jt8cyPc2vrZrVmyhK36dIsXzDVA
N1QaLSdTj46J051I3cUHTCOsQZT2EFC05KmUthaWrUspw2erIfXaRx+jRjEkmky54nZ1NXPjnt40
UBxM2+MKK673PSU5uuCuyUO3WpPsIfZCXZjZZZd2zkn2YERFfiOHrtsLXb57Ij0nU2adVGyxBAwh
wsw9olbdX7WZmuYfZJto+wZy7CINYkBovfdNgca7QUCj2S3bwQY/N/OTOCqimzCbMHVH8a6dyAhr
+rCf12HEtoBQ59uWmfZmHHoeOIQF+wITM4iZJY3VChyf9eX0jEg8WiyN2SYFUApjBIlDvS5RWqNr
QVKT4RLTl3Q4BykLslZQswMLFK40ZTfQASlWGJe9stqF7mAeB6+yVu7O81+1jDIYXiYprWOHySzT
253jssqGFFh65laa8huPi2np2/FbrZK3voEx17AFym4yslFoUqwBUp9lExiaHuTO0aYxxUfHZGpJ
YU3wYk76qattdJ6Gd6WHB/oSPicAPiHthp7RbLXKec4jdakDbyY1D8wBO/c2lc6OvqjH0FnptX8V
9sTUXGfVUVn2LXidrRxbko/Z+AG3H8+Dw6SD0oNVj919YWoz0giL7YL6jLcJJC9olyNm3UfCPx+4
/qkBz/UP4eaXIOCKIIhPg0xIfDZuNGgqDJZ0H+O16m5gOZdsBYrWWudJQXTTcfdOiCTH8+/DbOPP
IAS4TfcH3zZqG56efEGX/WjgVkfrxoAsre+xDUuHEt2NbY/t0h+6HhPzt4QvLzCM6tIX1YM2EQvW
uwz0XCj3TjHd5VMBrNfNGoa5V8txABoFJsHcur61uwEzXT90W+V0e13F6aMWPLMAAFsUntiH7+qC
TnA8EPBrwa4UDgiGlFDZEh7HlaWpw7fMG+2D+BLUzpWpuQsXqMc2UftPBRUtBB+cM6nYy8wnXWCO
8Jn+yBddc++mELawCK1wxWBiUTHt4Lyt78Ha3bFyb08pTnX+7/7ojXa0akvtLdVHWtbE91xFX2ad
e4SVuJhK2hCS9kJpJr07AshWYlV7XS+Ns9ucobsi1kYMb4IxApCXMW0zy+jDzXwGgqV5zdFQLChx
NduSoXMepjyOVqbO5g+5X5fWge1zRFi6ZDOTHzSrZN/Q3OE0YVo6NP7W6ZJvtdtvbUX87ceN+680
0vXPO/Rv4ajf/uf/l1kpi4jRf5yVWr5nH8Vn9P6zujf/xl/qnu7+4QjXNRy0F+vP4NNf6p4u/jBN
KaVjmi7izJyj+strje7neA4/s2yJ5ob89y91z9DxbjPbkwyIIUW7rvtf8Vr/kMl+ehLjebMwOlPt
a9JHY5rOb09iFLt4igfAGzSMFqsI+HedqYcBsv2praxi3/bkRShS14EOgbYN2oaaqXKg9EcvdhVj
8R2mpBnr12cUZhQoFHUQbMohu9oVuUlOSIR/kAsoLzXtAh61zxE7riU9uy8FENLHFj/uEfFzPVqD
PPYJ2I/cAy5c5B1s6tihv7tw9qZbRniYuXWxGku3Vo3KKMPmua0IFfkgwn76Av86z3/WquxfM2Tu
fFjcWY+VnrA5OvasL/20QMFn02aRCutdo9uXynLULuKXVtjWQeaZ7VwbRnFMbVmwiHvPpg6AY0Ul
hn00aAXaJpF66Uay43o5W0OJOs7Y26wpnqO+W9R1Wh3KaIDIYAhgiroBDNdsVrotubCNUGfyYtyG
DSXlgYewE2dgJYRSYjYjzg1tpsktI8SdWvTR1uzGD2gcwybotZdOagBX9e402Nqs6AH+IaMmxZBs
muD7RI19nDCLpejk0XGn5NQM7p/3iP9Q5hO/SW8/Dp0tkOykLkjt2rMW+fOhqyhGjwO32lnStY+i
zal9pzEqbVh58jUuzcCicwVMxH7MYfpNLe1y+ANzTbyb0BY3ZNLOQGyp2Aq6R+n3wQWtiXUa2T1O
4oXj8JlzthQrTWNNxx/eWivm1JRhGSsCuOl/Iv7O0t2vV4jNaNZ0LNp/CD7MWYmfP0+qt7EYQqPe
8TyIts4Q7ZRTaSsdegxpduMJSyRsATvdZVVnXP75PJxV/N9f3LaRZUyOlW3MwYpfXrwRbdu4WtnQ
gyCjhT4ANMua9CGfv/gfJ844vXSxOZG0Z3Mioti6Bg2JZvQxtSME9eXwBewTMWw0TevOuYKpTQTY
2P0n73NW2387SORAyYugkRsgon97n348sN6beJ8cKJxMvTbtcWbBdnNYQ9GGEjYejSYeANCcJO7G
yLL7ka6X5T+/DVKk//sbYZCCwu0KD83Adrmn/vxtOWVq5XJK+90QpAc9v+RNjdkEWCMuLThBnIVX
UMwUFbUD9n2LApWp+s6EmU0t3nqqpu6DZKT8GLH37EyGA+7cXylBQNOJq5fc3eOk2Jju+BYWccYc
vsSQWPWbzNX37BtetN68aRLn1M3Jvsij77R1oQ0JcUhHMORVZYWnIX/UZ7MY1a94xinHyEhqr8Fy
VMt0MNx9KOtnp4O0HU0BXPwgflSRrDZx3PQHv0r6A5Gs/lDmvrcYPVWvWf8DpiqpaF6DZS9Z99Pq
GpDC0zNcFyUdiLHrGHvTK9TKzBLzWdjgB4KOxXhfulta6NK1Igq+qOedAtXb9iKiSGfph1ZwxN3Y
bcoR75w/L/6y+uhKGd9KfGpPBXJewqNvg6+iwLrjneFNfTFDubec8Dpxn98nunU7OsHVpJNvLVp8
bbFevmaVk63yaHhJ9cDe2B/0hgC8wFvJzQHwecG5usw8GgYmgJhzWQHlqSHFVE1iRGQrHRP0f3Fk
aa82E8XTS0EX4DD42iKrzbMXloCsdKg4SdstRKnZC7dGmIxDGS6sGpUnsL37rBJfFuTeBbyt26pp
3niw4RwlEreI5mLhlK0HMeYPCr7DjP7nju4rf7QJZPrabcSnY2M5+vJWk+LeNcdmm+oQuiP6kVYZ
TbM6Bb/nhtcHN2zeBDAlBzALRZc3C+nXzwRz/V3cV9911b7XroStmrZ7mJZqKcq5GQVC47LxqSQF
Ywinu4hWyrGesT6wv5SXOGCu7UrVg/OsLtpUlusm0+6tBpGJ7E8wTkQ4TeNRGPXjVNonTA47v/nw
hf2e0eS8pJqI4uKQZly/u1RyX2XhDdXZKOq0z2bNRL1YWzvrqaetxkmZkQ/ROR7yd88c3K2PFwBA
NXfvZlVRt2VM5tVoR0bnFTFRSVebRv03CvCjTf/ZltILLQ9PCN3pEuSDu0/rt3ZE8kQ/4ikm2RYk
1h0adrzskYPWTgmPOFAupMWpWRaQis78URwJzCJFaG96TzODDl6X87MOrzjWwY2ZNmMBkwJziYfk
4If9Ww+k/SYOeUg7DCdb/CO7IDKw/dXj2xhR64hxk4MUgj4UsY0FYzy6xmfHcxRLuTZxQbjnPuwN
elBRF4TSkOnJKJOQMKpdkrJrIEQG7ai2b4I5FDKG7irXlLf1QvqrnbQ50XHK5lWnIEWQsejE+DRQ
QbEctILwFO9LZgFbM7SXRYkMY3X0uXPrASnVgZflLeW9012cDKbLkAZnBficEM2NH2CsaSVgUR0k
SpE3H5qkOKOOGXxCd48X4X5sgz0C3tKevU0i8qsd6BhjsJ9CuoNJcpTf4rD4XsfBcG9wq0qxLSwg
j7zYQ/EMRCzbplrSL0sH95S2d+pil9R+u89HZa9EAC+WaTCBd32gJSx+SmT6xWxhBD/DmKv16p0z
TsYB/GjLm2In5qVYI8nUPid69RLGiFwDDAg9yxwcyt1ZI41thljUIs/Qlo2MyoucpteB8RDo8P6z
UVTtZYV+6+TMJeLOwHdotc9d2RM7mZJg6RFL8/HyJx4BaDeuTlXFedO8pIzEVlGjWRs/CsWC+zmN
2gauQlcLMJt1VryIi+QtZhlLIW54ixlMjkZ3NLHiDZSgJNMtoPyUvBGVRaOAp08aHm5sEg6bCYR4
48Zkv3N6vM26+yx8KndA8WzTwn0bsn0Wmy/12Gvc1fSCnAoqPorwrgxuId3fuYX26BrRpY6+Byl+
z1Srtl0EBiigQEl0ECiFXs31Imi4tj9d8TbRzyKqiAncbOulyiDdPBSU/a0FDMJ1M6WbHA8kh/Ub
S08mPUVxcRoq0NqmwmGq3Ta5xsxX8xqEDGNXaXR4DgElY5ACzrTSEjIrsGrbI6T6yqy2ho6pJ5FA
a4XFVSrbS+wWwdqIO56D6Xwh95APgLk5XkT4zyZu4gXPg1TcPQP1Qs9NVw0HJp0ucxliwVQzl+Eu
maoEmBdlRoyphB48xgi9dps+gR27d8sfBe7vGESDFpSuPzlviYu7NZfgshiM1V1NeiJw1aqp4DS5
lNCGN1FFM05bjp9eSWNP2mSv6RhBsRj85dgRZG9tRmBJ6LXIIvI7dmnctxptbxaY5JrN+h5UyYpG
jVM2eGp3zVRr3kqPk607kPTkgQcTuEysJ6gT0Q468Y3p0vKo8MouPK15sJ3mTBtsgqTuvyiMSR52
vqGgs9Rt1hOZMpXm9jblDgBZXuwNZT80WoZhOMBO6fb5Xuvce8sce0YIxTUZvzWl5r5MNhq7YWs7
8qTTCrPmnAL6NGOmt64g+kOL6ZlJX7Uhm3OHPFxdhLeyZT9s7JpmxZLySBBbYbsBQdotKxtDsANE
iFTUYgI8GNo1RNSc/j6MAtvG6KtDtZHkxE9BaixBypJBqEnMY1VwS8pUcJNWqNoBpQ9yYA7M6g47
cd9gkJMkbp1sWw2FOMZKAlYMnPkmuu07AawyTuGkGe15mOLg1Hco3YR7+GotBAyRtfax6yfr1I75
W1ROJDOczj+lJda2hPQtwr2/imJ6frLW3HNf/yZD+60tPB/mFWdsDokJ4D2rpn4ov6WuWCdoROQN
DoUwvgBpA5CldhFZzd2P+lCcCSo9en1Hp7ar0rU9kaUx5iY+vbWhAxXxDpmT83EyIa7F6KmD9RUP
POASx3kD2bRvZ0CqH/VQjbO6XoMvunVTrziXALq5Atkhl/3XqIyrJ+YRKmJN5b4ZQ3vJNG1GPo7b
qkXCSyg3YQgebFMjsQ85mvSTlO4b2SfK/ALSDLE2Xek5TLdtz7KCOpyijO8dmbzLAEOiwzZ5YTqE
kARVxr7UP0uunt4W7Xoq77Rg1Bdjmb8xEgL1TnWrtMSuHI5uqt9ZQ93vgChDnrCDVyDOB1mlKywt
D1lKkKYd21VVcUlKaMJLREZn6RpZzshpP4WjTUsXTvGiFU8BW4ClR0SS8TSX0vgSz93pDV9G+eV1
5nMFqWvZt+5Jr6ZqCf1ukTnGVenqJvTEW9zLV+UVD0X0mcj2u2H5r400obWNFL5MeqQOTEU/p6lg
90DHAcCCBV1NFq2PL74DGwsWnrdMRE6daed/aVn1TW+b1ySkfObHMwKL28GIEembcFyT3RrWvoNK
38LztYb+omG6WveKSXPlsVhV4Y3Mwu/+dKMZc4ao/cg05VM/qHlrUGM6yW5moYyq2fdTsUYx3ZOS
x7DLH4lGLWsrt5Z2kX5jzz96yLfp3E4zgA5NUnRRhxOrRt5hrSaPRbUQBoQrHyaZm8Ce1tVI2KHO
93bnzF1QCsrtlNzoipZshFNs5tU2Lqs7eJ0R1YbtvYqAgmnic+rUitnRAar5oz76L8NkMcmEG8Vq
cYqxg1KYxRJj0XlS2yYBbhJv2oCm4EEKfXTR0j3Xwl5a8LS+RNQgGcBSyJsUFOum9jX0p2M3uCe8
Oh8+yIlo0O9Tq//AqHboJtrlJFBwlflsNhwAsGyBF8UILTMNEX+jMWWJM5jx0tB1d5lS7BW08Ssl
HJu2lSfYAhiRzasjfW4PBY9RroEv1qQDXk11Thzrik+omZGpfOvJqZWxtyACfhNodDZkHtn4kW1P
XDL+FhG1ouBuiQQBCJuxlhAvxGNrqWRdY0amg6yZexy6+3JyypYDDPPDYnEZ1vlDnTYFyD6jvmut
/ixrDNwDDC2w5zDFRM9314h6GdVmuJM9SFp6OXoAkl7CkAj/KyW9jbUyLEY61O4yuTTydi2xjGM3
3+Wf8HmOXUVWi4oRrLQ626Te2WZcOwvL6yjJ6TQCOqG3t5n1qxTL9kiopsrpkYWvsIh47NUx6B1n
NBiCBhjYBd6tEbhfw8828ejCcy07vBzTep7phfDWhsDz1p7tOxurT+xlZRrLlvO+VBl5cMv9gmp6
9LvE4yJI6fLJNUwk5bSr2B4AIbkfA/VMv/ol5v5KgZ9307j5ixgfrAqQmZc2B9GxMNLB4UUQQJ34
U/nYsiubTrSmjMQygePv2TbZz5ZWVCOF6GZb1CF06Sk15bIto3LFbx8syzrIQMTLIr0EUtA+M4FY
Sqw4RCObPgpewNAFRGn9PmiZ7U1GD42dpYdHB5dGXeXScSkmyW3v3OZGueyxKjURuKcEQhv6op3C
he32Y9+PGzIGV2+YnhuPjpd0pBSw7+5In03XjObxgmeKjJaBG1DQkeB4G7HldcaaahGGuID0F3Tv
slzuCMNx+5qESY6auBUWqYumCu3QjaziLSejKdBoIKsoYHUZ6r2psk8Al9aGr3DvmME2SPqTZqtH
sDuLRN6DhymXQXx2BbmcLGDMEaETkBBmykTBWqW7B6PmVmv2V7bad77rTnRs2OtU2Ma9qYHv9kXQ
rrpZe4iYh9/luRjurGmpFR0jxi5Pt1JgAVaeTbdE4SH9pUOydot4KQPuK5VOcw/tL+XRcOuSDTDt
E/g78l2Z1uV1KBg9VIEPkRuOi6kd+pK6O3ghJJA9CtksO7yS/EFUmJi5w7JceZOZ4bAqBREcDJAu
I0EtdN+D/n+Sd2a7jTNrln0iHpAMjreSqFkeZDs93BBOp5NjcAySQT59L/l01ak+jUahrhs/8MOW
lZm2TDG+Ye+1TZj7hHfwqpIG1HlozcUyMLq8rXIGh/NtEKxi0LLwhtCs/AbxhTqfe6cFpQAy/EWa
qt+ng7yAopY7VrzjWgKukWPabLsp4DbO7haTks9ggc7Xtu8bc3wu6zcADvEjBO0KMXo+HRespk4X
3zG4NTeeIOyxYBI66QBVkD36V2GZZzO4TdkUnpfZvbC11risEgItWeoOE80/d5Rw7TPkiJZu3DKo
QQOPt2PdzNarp7n/aQ6ggdHgWmRs9WJm3Cq0dszK55XIgrU0soMh+ZW5mZ3w64+jKWaYjJaAVMTu
TwVoYyNVt+2EcZZWu5u1/vIrb10Y4B7nIA82zx7EqlVX+oqzsAZlZSP06pa/TueduwyxwSgkry5H
ygo8O1vWBlm4oGIvK+PDNttHJtIZUGMsadA/NZj6GTxYmjzbCWZbVuNlmjKZXY4sOdnEWvaTLcd4
izn20Awdy+VaMGVtm5eU9SJ+8RRjWCOffNJtOWXij45h+ASY7UjEx7rts3fekcsKEz2JRyS0MiMj
gM00xn2auS+dnKbNYo4JdfT8jLPoRCfD3VQxKespvAl1DHGCmOHa8fEhe6grCG3lJeZmTxnLoHil
W2eLQkbRzBXYQWlww9GxiQYxyDqtBgDGA+uM1JjInMs30i0u2QhyG6/Tw61d4zgRh9IsyqNOFaEW
YrlYTcGwr4Rs7EztfUV60xjczt6gN3cxcp81nqi7ovuWlu2yZDbZrPItzBbD+uwh75neJJPvr+Kl
+RRfDuTPdZkTHR1WR53h21pMwe3XaAeqCAi3aee9p2LpjlZSfIw2ECm/1jQ2zGbQ3qCTHR1jPVSt
Ogy6wlFUBBGU3+GcT/kAubSFipmOkdFAWCQ78EySt9wph7qzqrOjn0ni5Jv3NiwKsM0oSjBCNyYp
5LccnFLGkEnvwqFkJ4PgmN5y+RwUviVs5lS+uj9wb1Ar7fjPUsPrT8bPrJSsM0UK4ViUEKLssWYf
X/1FNUTqyygeiY9ENCH1zYEZfrVKo0tIPcVuyGSPTIz77HhRrq+j1b0lDlYVNWHkJuOex+Rcz6vR
sN1N0mYHx59qPGb2i6UccDuz8yVN+6kqexBacfXXrU91PD8ks76ATkNNifJs3Rpy34+LvRqp8qLA
CO9abyZExGMPb7h4fJtqUyP5WHP+gu5tI7Mpw82UkoGhi7vUav2zqs3fQTfREJTJxiCkY+W5nFSw
4phO5qJeE3ZJXCcLABU4d8VsH5wCSyfBPdSqxCjkI/rbySK/TMovxNXhFl5Hs0or5WxDaonVgodZ
3krYEteNR2R061+MRW28TLHmZb5KeBjHH8nvAQV2wzFSETpUjnMHH2dsNrYbhQ2Ozrl9JM4V86zN
NdgY9jNkgSe7de71UnyrGV/0aPBl6xqjxAfd18438ibw5SmLrMF/dhyo/YH098uU7gK7/w3xcAvM
881P3ZhglK3s6Y9VXjIYBiu0YgiMJc4LNmImQqhdghcnL+p1opF62mBqFsGvuYKldD/O+e/JZ/gK
/MjZ2xo5sz/N74VOEdI6N8CIfCyX8hEL5rhKyc/VzV0BuJzNFsqD4BYZE/OvVtx+4yEmtwj+DHMe
wAKunz67wqUOmfM75KfGPu1A31a4muyk2huBgGnoEfFDS7YCTzZx1PKvhwqmUZ8akPuV+c6147Lm
jBPuMEzl9oEosGimzZ1daHS2YbESbsnhXOXJzqoAKKj50Iu+3rQJxwzKRbokBnYYiCkD/Rwxhz9d
atdZsDhCg+5bukvQ7RiUuFjXaVJdR+xBkd/O+bbvE7SipaA+6cfNMpWfCeqZNQEUZ6YACEhq5yo9
98Wma4soNJjrp8NaVKG/8ZKjUd/qUQ90DVEyVCK9TwljAsTvPLqELN41BhHmjBX69cSuKnMRw3Jz
vFbE1jMw/55vgF89ng2d7oCx85Y2HgU0/5vu7ElVCYnlggAWqy2+5uQ4yezk7rPBohBDUqPS/M5z
1TeThXrtWvNAR9kTvA4V4dbKLw5V14KvJRqCnI6HojbkW1r5ShVnxlelBC4+sQcppToWA05zbTt/
PJRrQt2yqVxwtBl4243ro4yyBASS7Cv0x60skOA2RCQEKM9D2HxLyOTCpMcpya9Y4+eWq3hYY2pj
6O2W354dr8Ky/s6ozDDX4wANVl7nXIlABSmZorGpTW1vXCgG6nGsO2vd9JQ1lldsxgHreUDueyNN
UuSMhv7QfKzteTzoxTPhT+bLJhhznxqmOfQIjXZeZzKR9B9hLl6NjpTReALLR1CT3rdckfM07roM
9iaWc28zIDZlabJPnHErBsJsSFCF5rS3Q8M85cvOb/V8GcyA35z5Urswt/EUNJFAFOITWbTOMTOg
EH5KHIZKBil7vQFXLwCmE9lsLxb2hBH3Uij6TtRDYUjQPa9sWDObIh/3ptc9ioy2xrabGWLhlbEt
u4WiHSPN1TQGAEwQ8TbEGHUeJmhMrWM+PHddKJCdImliyo7OkO8Xw2S29eb8Ebewu+kK79HK/O9O
2Rg1E+rRyXvPOx0JNY17ISZifcgSnuJupebS3ZistqzWu8ZO9hp7DKd0cFpCtFW6m2nr1EAgdmPv
A91e82SAmMOMPauN/q43R1TBxENlMWkDQVfWkY1qcE1ND9CV8KuJvo13BgTKJcnYD4Q4Dgxmmn41
w+Uc5SkFLt5xj9AuQxGmWezIdEaaddu+lNawCfM/boFmfpxEQx7qSLKqUZps7eQAZoefYbwBo1lz
sgWa4y2w2fSwZ7/wMYb5/OTmhK4GKHHyUkddU8l12dknj5SbqOtm8gPDey5ypEId92YPhc56KNmQ
StjgVo/BVvHGQQeeA6L37QvHg9f44b6xKCshtKxi5OEY67n7EwR3WALikIkKWQ+amGfhcAVLGUQ3
Cy92qQczDb6pQmb0cQQ/xqqa2Q3iaTUCe9gMBcWv5fkE9/KCN0bGjTUgTXopoQqU+bOgldlkdAoC
Zk/ky33GSmtbTOb9YP0iNitZZ6zDoZ9ZmwWuFmLBceO0DgMXLgTfq96U/lNa1basjfS1KoaHZpB/
te7MV3T97lrHyS/s/9WaXpcAW0GAuezaY1lYT3bYPebVWwy9tZJ1GJUEtA7BaB4JBVn7zgRyZUie
a+TB7tB+UwojbfYR+zn1QyZYgBkZfyNzH6b8wy0QdRJk5IQ5QnWyO/05ffOn5YjZ3dibE5MA5Rb5
dvJbtTcX1HnU+wfZMAaBB4MSDYRBR/+yrrLgpRMHEQ8jClNUzVgexqL2+ZnLnbamJ6QOmyrsobj0
uwy9GCUe+F3yPm+Qo0evY91gs/ND98xkUrpAZxfMtmnxnGrfpvhmbuYT1JZaNpPXgIvZMmBx0BV3
Jgnvy52ribsJUGSekxYlrEnGNqMTkoRrxp0SUE1HI9FZO4ER5BezpFPPD77OhBeQ7rAnOJI9k0FG
j53bn6Y1X+a6fPNE/zqOpHnZPnx6z2Yx0EAGmCny1iS113z/fN+FHloM51X9eqvo7JgTbxq6S/zg
NvxAaZZGY1m9TAWazko+uzBydm3WPk0JCyL2YKtw8ICwEbxa9hPWt1wRvlpFvOd4o9TTsCbw7aQE
DgmTE8SyhiKaNKRc9lUflawApRjMbCq00t041+9G+h6WhGtAUngrCzI6pJ/m62aoyK5IQKvcvo3G
vWXN2iVCJCN9C5rlq1bMtbSkAQu4aTXWLwJGp02QIYKe36YBO7I9dX+Aj53tqje3C0UIBI8RwIcy
TqMNdJXVyIaMsOTWWUMQ7NHQguFjAL8FgYOwIFg8UlCgA6j4qQmsvww7m2M431sW8+aqcS6xWJC+
k3BtkbIIG2dcTc4ICEC+ZUZ5TGZsgyW+md24MCEcxW88/as4Q8/ose3B0T7tszKEZYY5ax3k5J7x
d21yO3z3+uC3K/xN36tXhwGJqRAatu64q/MYP4ulf4UgQebGpDNFYrYqaOexWtvwbVkkdq+O5C5W
jpdagVtObGWvM9DkzNKXca97xm7GwDU7LDYaaLbMO882kFzWQzRbsXk/o2FOSOS5FBUJP+Z8X7sc
8tS3ho8SxqoshlPq2trhUY0EkvSpwwzMra8O/sg9AaPO1guKN+hOCCoTVexDdVU3EMhA4ba2c+Op
9bGCzwBRXKvBhpCQz64T3j5Su1ELlns1jPoeYK2KYvONOB18TwaoOBvX17rrxHth58FBDmQoOqKn
v8xRQqQEmvlxu/JayjvBwCRNxXHpKehAOCJuNfKU9TPbf6w1RnFibjdGMar4yefO3uCFxwSDiInh
PibXYOP3JD7YNaah2Oq3TtFK0MsAiaWfHZnZqm1jjWLnKFCPSepkTOjM75ShCSJq2NkduWyICdp3
Hd91c/7eTMGpN/urHzA9tluEJxPJ9iPkM8rAajO4noVBnvhuui/mZe0UiWzpVzmZrvyCrK2vh8/F
5Ik1tcOQpOCmQ8sEb1MVsP4J22Q+anljGaVAmRpDP3qYGY+LN7Idl9k7V4FYuyR+kK08bwRewt0y
BK+wohmiOHZfPiZMemnZxDlxo8zpHqsiffXSr1IhF08z1qCGfM6D+i2Ncak0wITijefcbq12EbLt
g78y4ilmlWW+SBbra7UE09lM70IN26GY6y29eH8KA01dl3yObEBWmTOTDujN11vem45dSIz8FDpi
B3JxwvRXfh2HRl9T/ZIFMPwIV2N5zfEL/MTuNjVvtLWH9iCsp2pt+fqXgsqH90lSJBTxdiJO6GZA
gxkAUjttqPJMPLKrWqSfS/WnL7lXTIqrPguojEOEjBKfSG/wtIygqQS+w9qX4tx21XNbqTDyCn7c
Llu2yrHjPTiQQ48PoWLyAHkyD3b0ENbekMieJkJnq7RGtT7F7iZ22jswfwu3dwelfkbmekc3EeDc
66veOWQQQ9y5283h7fRrzddEWwzdvRBsQ5lHuU1YazCi77Zi6wGt4Hecg/NGK3bGLZRuxwm6Ueiz
DJHYJuLUyNkgMlha5uRUCf1gBPVjoUbe3NhIXBqNbZ9hbCLrJq9L3vgi+V24Ce+U1P+1UPKKUQ/Y
Ais4mY3C7AxGdWNl5u/aHHaWzEkVr4hzLMDPjgg0GlMBEB3zrU9s6KH3mTj4VbCtcFqtOhtiWo8i
o86oOMxpOEtGejW0nUgwYBzUH3PQ8aYBEMqgyyFInNUZrSOv59IAFYc7BrL6RItSRrX10HudRnRl
QGI3zaP7o3CqCWMGmIYGIeAYdtsPSaBUAM99k7l6P4BGRFVSnweRszDQDGgTB4cUiXfrImF7koaM
AKGYGJ4aT0XxAeydiniA7Nbmvrmja8AybT4aTn4uDQZE9jSmGwdh9gHRKL1PF1V6+BajX237Aeuh
J+xt4lsDl+PAxivrHwyH65zqYR4wtjRVeSmrDrBwRmhgMe1MzdRHoHQ5CXRoWueHuRBqHwaWy297
fAq9EcfDJM1zvdw5OBLWw1Q9eAjOIh+JfMhCaduL8C/202jMrG/ehkCKNDv9pDBODUxULtzdCOn4
JgV4TwKO0FaWmLSSXxVdhpcSPGwuNq893YE75F9BQhwBOmdeJB+EroupauL6jQuMyeVSSLa+7W7K
ZurN/qvkut85C9ST0EtS+PRPqBTKTVhVjN9aZhehXKPk+PDbzNpxIoX0WaSa0cd/CDKGOHYFk8Ax
agN2zr3lvptzOK2DdDAjZwGGrJYwfhToPiYS5Ku4I4ILH9zG1uFL5iFgsiEPkhHN/hFzS5xUzDx5
03HtvYRqrjZF1RprOH9UyJ7PUiukfSO1hJrNlO9Wn36YhfyzxFO/77vHoKruuklCY+pL6vteHNq0
fu6kX2MgAOSKV9E9FAVzSW0R13ZP5LmH+JdpK5gn6PLpjC64A38zWRL77ci/E1L19wVsz8kIEX6o
mnhUMir8IQw3/ochWHTCT59xT0zPlO8XFgpi9U4R66C2s3ahdqu1gfVu1qTItsMuTGlrAgaeXHDe
qjC48VZZQR8NkpSACS/qDWjAQ8WkghdsPXcGHrMAHdTQxbw+1ImLP1q74jCV2Qvn/V71trjkJjs9
CLlbfJ8cBVW/NxSwBx2Mx6Zxykj0dnPzen7MUzOvJJqYdet8jXmBi1umel30B1bdn/GsiyO5L++C
mNWNy4Yxq4o9tRjT8KX61ZTIA+gKonTGN2x6+m1iyIEmWn4BLRarIqtwQEyfiqgIDioKDJOxVCSR
cCYk5AQxNucRptGEtmXV28nn3nSdd+FroAd+fs8YmnX2qAYGwt2WVU2ycp38q84qteNqJpQNj9dN
a7KaiMTaYgOfVk1NBRTKkIIyZ+vgIr/j0EYKIf0Nyyro5E0x8uOxAU2r8pNW8+DmabzvyoxMogoV
FxhIzg7UDWwLmPbg+Un6Rz0VJpsYlGEO0aVrs46fwiKL2HTD1lymGz0P0cVUPlHJBZewiESQiy1E
oiPV+zvs5HwzuZwp3EaGI41iEiEJMse/pVNna0LSHr2QkTBS3XdWnht/TPIngc3SLLor8UEsfPz2
tV+8MmKid3C6hrN/jFiDkio1Zg6hUHqDAGVn+fgLWXbl0RxklyqYxJbX52IlBsOjW1HjBBgS41AR
fhB0YAta+Z2N82cY1gfWAEiz/fZvWJPoXqc7guUhhHlmjIu+ePNjA+kCmnm2XtzPvxm1PhGfBANo
uMAE6HcoodHlzcuvTMdQSq3sPTWtoyclOieJms037CglrmoLwQzJkZO++E37qUUDHGHpfk919st0
snInwxTnsTDuF3vXVtO77S0np5Gvw9wCKa2ZBqQMaoT7h70hevVm1/kW21yTbhP6Jp1/z0EbeO6v
YN/3g8P7orszKwRYtvxVzhahXjSiXFYWqfS2tWJzse0KpXa+ZKRYcysgBRMnam/tA/Rp8LbUbprR
9NSu+0Xq5ZkRpt7LiggkAYQ0cjhz+zn+3WKf3S1d+NZUJEa3oSx/EeUQ96C4yV70V3rOX0PIzkRF
0GSVcbCemHMDggxZmOZI+gy+NojPsM8QltXth5X91rB0V2nBFA5MgSglWRIpf3DM/NUSauPOy5k0
jf2LwtixmmpZbWG87HBt8F4NMAdLO3hRic/1WixXh9Ud91IWHrjsu976pbq9qPoduZgUHjZtrddh
QreraID4QFg6aZ5fSe6lB1+r2y2CNohQQxKe6T0aNh+ZSwcqplxGrdoBWym2QzvU+9RWOw/T5dDa
3bolmGddWCvioYhQJRIZbpd9cD/JQTRRJXEvnXT2OfuMdFtDs1m1M3Q5yGpilzaywUuXl2EVFeNN
MJ3uGKu5GF60v+JB5ENgZzuUH5rg79LIj6No7gf2hkGYpmdpwmYp0+yUW12wjo1yP7Eia8wpXdcS
UkpD0mO2QGU0UX/iUM+3S8O015zychOzglmNsAW4Nc02SNryfiH3b+WFrOySmk7EH9e5bVKZ9h6r
rQotQpUiRjIuDFHGk1UGDMUDtu4Zu1FkXQvnE2UfEmOGG9XRTsovG0P7Ku+X2wwsPsQVEzh/MT+1
JNF5xMsMke7dFMrCddlWACOyZF/CykSRN9MCmyFVD43GLfSS9BZRMcUOfe73McNAp82unZnuRyoG
tLQG26TB+5zF8Atd30lMz6Kz83PgTmgjHcTuHln0GyQD1SBRbnRehFz0CCYkxSWdS24VjJtqJ70p
NuSriZp+w6qP/PhYHLlHo78SRnfmt8lP2ZVVhKYKmRiDQUhpY1QbcOkRXnJzcpKnOmMcHXPIZeUY
3nctSuXWbLZO2VODTUxp0HjFJ5blfxd4PD/GkbDV9xoL0X3pNADNkZ1FrOtJEozJaKlqlZ86XL12
ujNM135UsHoH687P/v7ECU6+2rij/WzUwj3lerjdAgcEARk4xb4+QE5wVwTsyEsnmueW4DecjHYL
AhG4a1Yo93nobGB0R37Nr+7CwZRgVFW2IKcgpf0c0vry89yf7xTePO4ZIgRZaLFHy3hnIFiCiVnU
B7YiUBs4AzZI5tbWoNFSpCgG1HSxexThrdbTYQwT+KNhcQ70sJO9bxwMtbAKxKPkkKe2QrNtnggx
KKtBXc2RK/lmx/KRNkBfTfNjk+CjVml/6Kz5D2bS8GhMdE6OX0UdrE24qA7pSje/Fh5RxGZ28urd
Zt/ZoJ0ISCf2pIKpFppkivLZ788yaTdDSwHPSYzwvLrUyTN/ytmlCB6pcfLlqZPV5a3ApHI3pnnF
FqSUK6Wy/CYJ48dOGLdq2AyLyh9JLLqS/aF3zDpZVDJ7RLpHKdPL2DmjbavWOGLX9ayDTY3kc5Mz
JN0U6fBgKesl9JwXP5flztAnobV3meOU2HsA1lFPAinU0L7a6lG2G/b39roZ3yzeOPAYOnfbT/kX
PILz0Ir0Cd7Bh0H/dcIZAVQ4fypqnB0S/MJjJmF6tKp8aDoFJdRXzbGIJUICEh58l8lI7TTOLjGT
Qyj68tBWccjy0zm4bePcxZqMI2OwKe9IiKIniSoTz8SP761yUGjw9EtVBptQ9cUq7JbkzURdZIl8
kyvuQY1tnWtgmxuvcwnEDG7c3Vluq8FqNxBv852NuO5U2SbqXNKgK/MWDoZIo2ZtOKDuRz9UGdt0
ZpVWqmkD76Ha8eKFGGq7T2JUuilk6NeZ/D4oeJTTL4ducXmn9mrDeSTuLKX2bmZ6R8PNbnpFsjRM
zTzdCn0KoNLk5CcIUiIuIYAtzrcGRn5ExIyDaSgTHM20fLUS30tLoomspvpARKqMZpeVmrKdQ6sH
xCgGENs51M1756LjzUp2nC23z34cagTriIB5+9L6uVEVejJStxcUTg7OM7cR2yobP348XTBj6oOR
J0cwe6wNnDi5DuQGI7HLDq3IsTmQZLfx26E55OYD90tEMS5339rCmu1Y7tfPX6w7hie1V8MGthod
KSxsq7gK511WcUiqqfwqPErJOeeIlEDVqFQmcC8z74jMieVGCL0vMV4C8kxrVqrwWejHB2OBuJjF
hGeyfSQwgvWNw3y78UYduY11rN06vzg3eyS0ETRyMwjOypXBIdFxxKyDoFPq5jb7xLpYXF273hia
djOJVRn1MBsfKjg3HOVofp3uGtZs+38sjORT3gaRyb7ruB8HSm717b0e94rr+75mpB/NGhCuZef1
3mibs8k5vHZFO55k6LQM4ULchYm7t9An55J9mTHkPJzpWx75tAWezQazLK4eOPq1m2rzJhaaQeCM
1p3DfLRO7OHOG1jfZ4Vzx6g3skrPf+Q6Pia3Kd5MnjRZJi7fU5v/WQrfginK1bWEvbNKxxgYZSOH
g1+Gn6qcHiRslLvEShiSlUjCG0dsfy7GVjsIo1M7+mNw0Z2God7N9ULnrMOrOzHQ8bNfNfEHB4Nw
hpVRt5yx5XCLE7fPTqfYFSONMSYkiFMyucdyak9ZzvoRUVq/dkKukLg3pn2XA7dvHX1Puhf++UA6
26Cdn8Xc/66Lig4wfi/YSv/TEPc/Mmz//whjtE18gf9vx/ZDmpVZ02TVd/9fTds/f+r7J+OSsKx/
eDAUHdOyHdeyfFys/8Fk9P4R4nU0oSj77i3K8j9d27b5j0CYJtFDuId984cSx53hlnHp/ANXIi5O
z8fj6juO5fxPXNv2v7H08IMiuuc/R/Ct4HP8N5djqeFOTG2rzzGTwlNybWoD9QiU3m0GKv6PZ7kR
WyS9AviWb9H3QSY3guSrckjHBAuQX2ufoMDetuVdS578XdL19mHBkFxOwdE3FvNdKsakocNNIiRh
d0xVioqhNEkDFOF/Y7YO/80xHPKK+Y5n2ryeruOIf6fBkIyuuxJx/wmZCEgjvJh1a88frG890N+9
POi8rF5J9gsnRspW9mGOxkxU0mDslqXKPgChd7U5vbdLQ+A1SYtsJLqU+2TOrL801NkQ9XD++ago
ZwYtlJ+bn8fMDt/1P59DZtJNWsU+T+W5OAV+/Fz6hkIOPRDTMr476ERfPQfxySjnWx1rl3guuuTU
S/Lkx9Jz9hku19deOY9VE4+PqMbCK/qj48/DMXZvzCbQsHwSPU/xNFtRM3jLtmPUcTTDLL5Ls8EA
v18mn4mmOdfe9EKS42/iEMXJrh2+J2tEH/OvzxlAy51rifd+GoY7AFjDHQQCdZcLus4CAM/uX18g
hsykAkfDG3rNtSV7igzSZN2oGk1g7hLKMnXdX7Tuj/ZEIDgcoGIM5488Kd8qUdu3jk8R50nmwM/j
JY+X//n4QGu37tAp/TyfJEPx33iwYZ3eLun/4jAOqbdtAJaeI5hthv8XqKDlCiybalxOnnxdFm3d
x4607r0U2fKSGocx9s37fz0+WB9FVutTYwLbKHrnksVCXOjgnH/+z81gSWvTqXdVK40Z8Tpf+Xki
9+2Ni332morYP2RO4m2SeGadJQO5ZU9/aUTn/85iVlMJAvpHUzI5VGYKkUfn+r3r0CiwYP+dlUhB
J4c0ECLoZ5TSGPzLqXd2uKzc53kUqHTV7G8mMi/P7Rh81/5gPfszQjZTPre3T1AxPJu5cYj94PCv
P7pMMaE0LcTlsTfcZ981BJw2moSfT9tGFvdtXj/8/DMitJEaARZ7yJhmVLWOvwdDfDhz7fwiEj2N
zNJ4bTj9We9LnI9WERzpgkmfC0mfKa3WOpedMM+EKlvsSBWAnZxMSUwxOHl7lKhg+cnC/PmARwKb
hHuMXQODEs2O1S1fCz+GD38raRn4k2dUZZjo+gllQWnXKWO929eL3GVm9B/P9m/PdhMn3sZpO6Lg
J4KmHU3EmqpPHooCtqQ5knZuGbyXA1VIAvw0i6PFvha0Wtc0ZcJi+H27/fn05wtt9uV1E7lBtycs
Tmvs5oJM8J9PVR5Y1zEcP0mFCW/T23DdTmV9b3le9b//t4Q7egN4if/n44bjvMbKnQ//etyu2xj1
g/sK6aKi6WiMU5AmvOOS7E/sj4xBwfgz3btFulkksjXWrT1KvrOhSh8EQd9XAmbvchIe3hSiyh3Z
8Pl2Lqf5bfDn//IsiZ7eH6f0KhZ7fLKwc6+mpkV+nXPbhyeKKK+xt8bUMX+Zl49qcZy/2LWu4K9e
Clq3w+D109mZZmb4pldFqsqnc8rA4rbvycozqhS2gBLMWL7Ir34Aau7bxq9FKUaRljkdEIO3159n
EEC3Tmr/NVNBcl3Y0F39nsFyawy3gAczL/C8Ni+zleZnV/k91nOd7JfR29Yy8f8mjbslTPifH/zn
Iz8f/DwntrrvfNk3XZKC6zpSvqsHzM76oVzwcrDIQcTp1TbsrrSl6O1wCod2+JFNTMC9ci6eSbRp
ItNFfQ3sb6ekbb8gaca7gPjl9K9P6x+2f8t8g9qRLXflohM1y/HUOiEDWl/5W9VDc5XEQzxhwg3u
hACoYJXqxBFtnWKW8hvPl9nZ8l3EJDWxDhAwP3xUU88FGdPXtDN4h6Xec1wX8FYCYmyNOXmTrpme
f5rwBqoFvEF1FJM7PuRGeDE95Md80lzBHTdXBycBSwtfbn8+/flCP+oLYXnDhYTZisBf5GW8KM+D
O2C7okXF0MqnsZ7Vphkrb6dHXZJAg5SNtlY6d9wzj0NpeNfMzwjZdOUR1bV3BhbunVWJgqob2wmd
NSPgHiploJbPDlW2iXj3LZYl0KxiPP7z72tlwU2Rs3yNxCS7kswhIaEgRDTRol/ioO4jTHfTS14B
R+D6c777YTMPef+XX9QfiOryTtusuFnBPC5zBjB10u6OEjmOUMd2b2ZroWytw/ButDv9XOph+/O4
qPEnhzVvpN4qDqprQeVLbBIVioF5Qwdls6HJxGZIiatBb965F+33JyupmH4EqXv5eejno6p57WGX
PmXERq/sYhRvlgC8MZIv/Akl8pqpWX67GWPeAHYjqc0cGswpSW1MNzhPEbKhnT/9fOSAPWXSwv9U
Ymy1oC9TejqaWVBdXPRCj71w9YODut9NzkjX0gfyHvwHF0/6g73EHxQAIxMDMPZqFg6ajxg3XOs3
2N3WTRW6X+RMDGsXPsVBl4BkGBNk+Wqcm+xkt4n8JfsxqhLHeZ/wlG4boaadFzbOe6tjbK0YsvMG
50vAUgdHF8xC8kzd+1amvwnu3uGfQ26MsgnLVO1fVDj7l5YphWdaNzcG4JVJVMNbO6pvd8r9L28E
C2o2wMDGeq+EBbzXqI1zEOvs9+iIBnVG6P0ypw5Q15DKK2w+L4JAm93Ni6f2VDbhtgCBgBXcfilq
69hNcBnsMBEvQTH/8zMGmbgj25Fsks5CLObOHA69dKKfT7O8+26UjDfW0nmPdTc+0xF6b7PtadAZ
BJ10ae29+X1xEYGQTwER2/dLRQRiqFC9Q+P5U3evc2GVf+vR4yiw3V8UPyFYEMe4zELWRwMz/24I
Bv8R61a5zlw6YaAceE5lnbKdN4QPEtIlI6Zon+Z6ap/6DC1igabl8POYKtrg5KY+o+K8bShDrfew
q+bz/yLsvHYjR7It+kUEaIJk8FXpfaa89EKoHL33/Pq7yKqZqtZcdKEBgibVpUwxgxHn7L32/NqY
sguNNZpm8+H8A+CgEZ57+tUSrbfJS0QLibUIq9plUA+HTWIM9tcY+3kjXe1Vc6bvjuooD0auoi1J
QvuSumpEn7BIjhUJa8sAFbNMS/80CuoUbjwuDGT6cNZaJGcpog6FELNb6Bm3ph7uNSWaZImmuSUs
JjqnFg2wPMV4meIgvqUgUu+q0PZ38yFrjPJGjim1deNbQXaXFgRv5vh1jBvj3fazcm039bh1worx
YCQ+SDfMk9DV+nttk4oe5elbhO5smYE9ROiMFMl3y2n6zcZ2aYwQe1fufMJ9rm3WPwxaMuIIUiM+
UCc6ZEECBm/awzVJlCT4gRX8E+OcaQiPuwLWrlm/6rZEXZCc8PhXSDtznJn89c1tGzS7DJVbktbR
F91091FYkc+uZdvJHYZFJRdIgaP6XdInvutYrjwSlESIxviVvEFjUzltcV8DU763XwhYL+7nE61n
sgipEZmk07n5goIkgGIHWVnzYYTO5l6Hg6zjBLxi7eukJ18teTT6Wn+FF0H9QonyVd6W4k3TgntN
i/yHELXvKUeuSVBOWlwFz1NkhBBD+gqqjRBB/tIPAezLKL85WcLoD9EjLvjgE8EnYKmUlEDe4HlP
qls0bRQZdTutfWmCQDvOm1Eb1z71rCg2bzHPo1tYZUQBOTVV2f+ec3PuD5mT1t5E4oC8OzkyhdLR
vBbOE+HoXzPDbr53YUelvWxYyeChQKMc3PxG0kQEbLGS3ZAdnCbPDsga+Qc7vptO6AGaxVtzFioG
9RH9LfVzWa7jMsT3VgdMzmO32DedFZBKCXC8x091ro1IxdBRWM+JFN8qmbc/jFfQzOKHl5gf/qjl
Ly5D5jI2/OIiwP1sJYa3hV7hFe1DtX3ovQiea0M2dOOm7cM4nROk3Vle8PNArfCEJFbxmgFNW41R
ml77aVMgSLj0yno+k484axqyivSu6TdEfhp7GTvj0TGB6Gg0cR5MB4ZvkpnhBzqrQ65MhvBBqous
Grxv8C5+5C7/rDFo1nZEi/kUmYiEik7vN/NhVjTmCmx8tXYNrXzCaCPXvSInRg3c95zPYgvFo17O
V+kkyo3RtQwASlruwgRjUekL/cSCUIAnSLyHBGP3godv8uZ68YsZBM0hjafYbSaUDOdZwZNcdkzp
E6Z+jqY8h0MxZQwlX6n7ssJuJVYAyNGdlup3eho4R4N4m5ZuspDHdtrEwaBMONN8CeO9ZezVYc2A
B0J3XGonJTKfHNStJ2ko1R0UVfNZ1SN3S+wrIJ2BaKjWCVBHeri/CPHrL20RZBdnBAYWCLrrvy8Q
YJddLMoX9LO4EPdwJj79xO8Lsm26S6gbv36icq14i/c6ZARqvEvU19qK5UGH/cb0Ln0rPIG/3KoP
od7t+jzyLsBtXTxNrboAMWAc6dX08KRdnhtDP25by1IJV2C2I1yKoIUsj64Nhnnemzdh91rJ9hL3
zFdkavcmql6cUuU4FBeaqT+sJu6v9qQ2prQaQJL0suO8IYnsP3uRxTIgGseV1hjmc3Uys9J7MR0e
FAijz47b6JeImvHe0fjO5KZ2kWGkX7A1uWcgsqQbBcEJ7L2F1D8CxAu/fCenCWsXmv46GgGMzIem
VxW7dizRLU0vRmeGMZ7q8caugmDTWODXmMIX5t4qKUQrNiJWA7QDCUAyatadRrZfZaXGZd6QDHSE
okIId+/8OpV4jXMimJkZEkoJf4zGdeEACUX9Zq7wp0nUuA7V8sov2c4nMjGKnRiVveXW1hU5VbBo
h6H8VrZ3puXqW1FL/xDjqzEA7v9QiuBJaHHx6kwLm0IM1gWRdg/Sg24AuFJtk6M+Q1vgHqs6+rWx
1XGjIsjYx/89L+uGpCOonzv3bdAyur4Iju9aR9N2VjnyB59Wy0bYW6t2ROs7r6BzZyCZZNSUTVtK
5eShd8jVZJOJ2jx92gslD8VenazOtt7ufVE7h6COfm2AyjiHKDBwu8RxnS98CtxLJdO0RaiiGQvV
qlzSGoxfxlp8haWd/YARaOlTwRk/83NIFu9rodpyoXX0MWSR6huX1Ll94V7cfOjAdLj+WXFV2uFK
i40/s3MVg3MWnOcrgVDiHXbeB9up7F1SaU/z/KwYNBNY6UhlY5qu/T6cr9pkyZJaYYvN78P5xb9/
dr46T/w+/SzqanCUmn1IpmpJ5OTjo0EqwNbTHQgQ06FqG/kpy9Mv8xH8juqhlo+5hIMkWItdrNES
e+mWCOuLtnrrVJUuYaGql7iWBRAz+30+HzZ6uHL7BK9P7lRvktIhApUkMbD6ZVAD+nw4RVXpX7Aj
4gzQKow52DvPqq4sMgkG7C4uZHsdeEbemXEIrp0K7dWKy27B7zTsjRA7StkS9w7KhN6OYpeQa0P5
QdfxOAxWcyuNZB/ZnUuz1iRpwi/j96zJMeHGp2pEvON2mnIqzKY9ihi5wM+wUbMkLyAoNPMwb8YJ
Kmd51jaN6/7U2nm/dM0sZaHc08zC7H4gcazdNzXavcKMvvYa8KLM85JNkBSTEx5AOvITHehTExu3
hH7ErScpPWpfhBMMBzeP8HFOh00zWquImSMzMFkvZJT4R+Jdroqu+w9omuRpCHE65yaSG1s2xaLD
O3x0/ZbsjbLH7wgq5uRp484CLUw3u60AVMWJTkPLrhYKo80tbjAD0Ltxd/XYoh5U42XjZtZR8Sq+
A30vaQ433RNLkR8xSYcejgINe+MOvpv+5Gq6s6hj8CF1bT9rgyR6IQCIqbeW/sT6tF5QO3oJ7Vg5
5QnuIy90HgfLMq6QguQa8W66hbnC1L8Ov/kCOGUStuWp6RNBjb27jya/fR2AkQ8aC+aF5hbr3DRx
/XSkmvWKs1WwwaWuWz0rgtns/7eHabb+eVVpBRXqOHuef4OwHL40eEb2pg8jH5s5hJWoSTdaVGTn
xFbSs29hvteKEKVfingl9EPq3QXR6mCGB/+MecbcKB6LGtTT/hkz7B3iuPREreVSyi7b+6Zmn+dN
bhfy3JSavtKxPixs+F55xYFbI2Uara4lf6GtTk0YV6SK5eqWzHqrnxSMscsMfJrPIAMuj7WtMofr
DbluwE3fG37P0yCLTiYtbWjYqqVgqE+PiLlvTaevEnAAa+mJ4aEycnNaTd6bCSCDRdrJN9bkUKva
GPs9XcJDD1qPVTZ8sPnQ4e0cQiulsD8f5yO4u1761pZVH1CHrCAFDvv4Y0mY8X1P/CFLWOD9KNjQ
1LjUWUKkeYE3HAM9Sq+UR5n6ZRrrCs1MrvO5rLfFzmFVXmunvsveWIA7XzSl+Z4XVvfAZFfZaoTz
sBCK7WeYaEezE/ILa2N4aMIomCyTAmUmqrkyQhr9aFJX4RfDiZvzvFF5zvzcS0q1nnq5D7avmAe/
VE9E55a3bEDbM++Neflrbz6XefZbZ/rlGlKV9pjjUCCQVyI5TavxEXQ0q8t9gIa3IHr8WqtNe533
QN0fM01Gx9/nozBo70RTs9rgEaSGnbfrKqIxKnQ5J7xiGYVT2scveZG7GycPtMdRx0ZNmt64nA/x
oxsHRaJLmovWdYMfsCPDhnkZxPXAaLZhY2uneZMosUQc0pDX0sVIWKcLbYVUGgECjt1uUI9oEbXj
EEv1GPaVt8wS+c2oolsHKn5MB2UfTQ/VMJsUk+FUiPanTeJWkzOZ1zRxoIMZ0MUt17SjVSfa2co8
Ip0Fd5+C2evRSLyelYVXng0oKQ9OUu21UcrXwajGzWCH1kr3DnmgFMcx6k5U1J3rGLuQzyZhvWKO
18YlR8F2oeeh1gVBzv/JctMCcLoXHWRipEtTbZEIB3Z5A0quKdmN4EnWyFQAlmapuAfMTRXJ6bhh
x6S013aOymmwa7isGRJmWsQ3WbmUiP3geZTIxiOEj9vITLG5t/Wql5Y4UWynxjd+eM6trKXxXgF4
Z2UoXQydanYv4ZrZAsZOoYjbz42m17sASdfd73NtzDqqNKDk6k5h/nxdiCtuAYpxWM/nAsMeN8zU
UGJEekAUBU27faFOkNLUbcG3CDtYgtNo1pE+APTM6/qetVu800qgHkpvj0+e3Tx5rt59VYIYHXNi
P8bWOG4CWWpbLdYRLo5uTIoPxCA4UcZGc3rvie8nGgA3r1cCCOkTbIl0V9X+o8Oz5BTZfUeipZln
PIQh6uvWAiWscrArtXlkVnykY6q8ofcc8EN4CdIqu4S3wd+9VRt9JYio3MIWHV6RF+zz2tBR+emE
uRAmHg8i2FeRKy5tNopLWGHMSS2+ppS4fQx7lST/0mcNykCzAgfZX/K+rO+92FA3lVDwkFiYVZfd
gtysyaM/8NK8Lr92UdUcSjv0LobEo913LCmZ0bACFurPQ1qO1jEs9Ne4SIluplj36gXRS6tR1MJc
75wsvK/qcjRRPbqpVqzdjpNVKUGk9aB1gYrifUubaXWYG09Ga7XLVKhbVtxQN4mOuKUIrlZBV/a3
zmh3rtGXx9KqHNiB4sXO2/A8H7kkhd5lPekblq/VL3EEeVsDt4JDuFkEniW/i1x7AOPAd5F25Tqi
71gKVuqqFaYPJdCUzM7iFztwG5aZITbr6XAkjnODud/GKajHrL0peE8JxJW0DeJGhvIliB9VLwq+
VLT9lkWujYc6zZObRlL0nZ1r/pexDT8ATk/tPcyVhbBc3JYx6h8RWK9RwlOXGYavqs62bkc0j4oY
4IoZt8oVsLnK6H4ersQE8QDG2h9L18Hsaub10ZUbKyyMj7yz/FXqOw0uEoFVvVU0Rv52+EIz/WRT
RHhOq2zc4IVLtrqFSr4Xst/UrrXtvGx4NwdoU35EMjhOjPEQGv61dFiiZrzRIDXbdmWH3XYQancE
jBL5eXbSrARNoJn/mI/mDbQgnHTTxXkzIqtGFrQNBTbk1pO4EiMT9mccpICnvI4YagDIl/ncvHH1
fiU8A0jrdH50jnl4r3RWebMpJWlUhp4RpNFlTGo8MNNhIGhU2speKCadk7HLM+rLTbP0OspofGlG
LG4kZdO6Gr2tXVmPZK+az2aE6pu+ubPLyWoG/YnRsIjqk+g0d9dIqzpkuUYgQuqisEnUpN6g0elv
cUGhPC/9h3mjFEJQWoiKdePQVEBggS9tiC/DkGmPSqhpjwwsgzIED0U0OAuJRo2oBEbUlV6S8A4v
TN1B7Qi3EBSgMkkVRV3omW+h0Z+IT1lqXXxpq1Zus27gaTptUlyDUF61JfNaeaajai5tR+mWhLOl
EYxK8yzDXtzguvsPo9JvLDUptvBYI4IcB8gxEYlPLSYI9IY9pkZKi07lNxR8kIDxUNuDhPQXCiqL
155Ox7I0JjnZdJjbCnOmUd2iQowWAnU8nMECDuQ0D43VccDiaGp/HFaOr5PlnhpP84vnq/PhME1a
nUNdIKbHBhRYBwdohpYX/t4lSv6QELG9qNtsAqv4Dyo63CauxmswHWUp7BWoasUyHX0q90YuwaZ7
v64aZSDXLLCK5fzi1oyirYcTZoEnsrrWY1oR7exifWchBwbKgD6Itrc4qorcz1dDux6cu9EOMY/F
lLojkVJicjyIAu5Y3Qu7xG+Yu81+PnQQ+13DpF8MFHvuhyir7vXRyaEKY/EMcJHj5g/OKEYgEhvp
q/Cz+FnxXeWIFY07K9Di50aMwSHH4riYr1aZnIK/pxyPOKDSUhGXQVYbiTFDW+1zSfYJ5oXTvEGm
bE6WmAZhL7Lhkc/7LpXIn+e9gHOUrzg3XR1qJM1RnUdPGFO/gsasX/wWDWmZFOG1LjR344cy2XdY
YE5eMAj6/K71oNoWHdVoCDed0uG3B0TjLxV+xwNjrH1wC52hnYcchEwkiCZerHejXbVInT9oeYfr
dOjQBTPnWnZ2GE2mDQlpOcTtMt0V+nTYTYfzXeEwwjJH0W+mqXSnUnTfmxzMZGbl/Wk+ZRN6tx4G
sOuN4dlnFGo2ttE2XwydVjDPnk5W0wbtvudE2dlIdAs7KgI55vPbUTOCeyWg0TX3/ajjVExyYQQq
rd8TMdCFy55S+pMNlai2rY9GhbRjT80ZbzK6QDT5aLrQ2JaavbQ9hzBHEghwkk1Tq0arioMVjI8p
jfVrTaVBJn6+L6iWca8FwXtrMm5ERuBcHb80z+RTaCx2uOChdrqLjegbNF9utFS5UeMlPLss/K2B
OuJWghbfElBOrbjXinNQ82lmua+/QEB46qeqjRz56qpm/8VnLrnwoKLf+0rcbBT+t/vQGD7MzpOH
TphE9oR1jdWBVt28aWJVPdKs27PGTtatDwxkCKWCh0Lm30C0jHVbvBvo7tOuLg4+yXzUtJmaH+jE
WKyDSwWujgT1meT+zU6SlvGItDIC7+J3MwBWqzWFOGdFYFwHSdZPHXnJOzbFYeGOyrcOPdcqTOvi
XqcofEpoLjpUaKfcd6IqG1njY52uVo1f3FOkDu5GoePcxLhza7AE630Jx8m0jkbd/tr4ReissWZS
u5ROcJG2vY2LHmXztClY2oFLrbUFnUTlTglVbhU498h1/7OXWhTDUKgByyHF6Zxk5UBGlzectaL9
nsPC2VAiH49V7vKQ6c2p36nU8YFG+1ZEcvIcDcZe49v/0NZ1tk3sUVsAthEPje21cFVecwMkaTdi
UxrV/KDTjj4OASTuPBi+2fDniNTDPsBy8K3POwDMkWqutb6y31ovWfFdr56jRDP3YQpq3JjOd5X1
EQ0puuvca14MN64ugd5VF2/eqEX/2NFOQ5wcJtqptDJ3j984XRbTXCPRcDgqjiIvuojsq9fn370R
1q8zz0ylBOhDWaS6sKjOWYk63lbrYKjkveqtrQLCph2xkrJiEZxzdO1nGO8BMVwculJJl6ke5kv6
DjnY3DJBJl57q7YXJj6nrH20dOXS2n12INRgMFE3FF+FyKMdIfPVRfbAyiNMRWvVGh8dMgSfSjMM
N2Xbpzv6T/l96Rl45Ryt+9p56c4vtPJVoGxd9Z4h96nuAFO3/WjRenH/1WLGKVIv+uAvodEILhZ/
6C2vP3Vb/whYmVKjP8m5DJVgDd2yLIHu71MicVdGQeCSdHvI4rhZxWnfn5usCcmnBS91VB2N4Kuk
P1On6/7YlN6kmwW8reHfgP/RQlKJFAZlbVJTJEGITccEmU5tLbtQzSwXNba0r5kwybCpED45ns9i
FAe2NmC7AMdHMJeElQAclSkQISXXHr7QMqvc7mQaY7FDJ22ue5GGL12XHo0x8b9SbIGtCmWENlad
7qlzB9yMOoZFM9nMr4AjLFGHueU1qLjXpwrPiqqu/x7H+mJQDe9rpHRUxaDLXCjmJ/t//3CNTx8u
8lATiq2tGypbw3Y+RZZEhqu6VhAw5zSJehaY6J68Cvxr20X6t8mXIrAnHaWAbzhXqEObRjBfsVOq
lM42MBJzQxxi/dAk3Y9y6MQpDDoQF6ChF7k7eqeIz5FoGv0WD5gOUA1Zr6n6nnHPv6ALtw+ABXHp
Mkl+JRoMwIyTXGrfoMFZJ5T+GWLtUn/79/esfY5pmd+zLWzNdgyp2nPQ0deP/8aUe6FIZZlX7bH2
8vAQxsqWTpL76AkW00lSvWUK0Ctube+kZ2N+rHt/b+e6taHx1C0CR34MbfGtcs345KuQcRK9B1jS
xSdDwzTw77/r/0TkwFxmRLSQCaMWNqX+6ebnqR8hJLPjI7KbUpW4kVOeHA5AJ4fH2aLrkJlPAJVF
rX418PJdq2h0Hk2KD3cVpoQjJiBsQYzcd4odjxc0ebBexjz4eTifkxVVY8JxaD6jPziBQzQ2gPmD
U4eDnUzVH//+lowpJ+qP7zNKaR1UjMR4a/Ppa3NA9h8f/+DQ2fOrOqPKl0YvKvfQYozA77DciLcZ
Fbt0mYdGc8yJnwhahulJdzNvtFD/tTcf6vqLR1e2Ewt9stykmlPc1cJKEU+So3jH4jXfC5eQS0Sy
ysqG4gUrJI+uVueuBk+TGAsVihZ5V1bbvMj8Gw/2doeGFYuRbcXeovpL9o3+OXKGty4d2+SbZups
rOnb+MdbV4Hiwdlyy6MoviF3MuH5R8WbPlpLYDrxOZwqjT2Bn9uSxTuweP0yd+IaC+yY3Sc01Kfg
Ds9Uy7Xnk4eSDQqodWbVYFRzZ2KxjfvC8+K//N7Gp1B4/mQGggdHqCSAGaYUn35v/rww2yCCHBHu
gqby9eoSjqa7rELGQpp71WX0ShvHpZ+ugTcJxuFiPc+3erVedMRYl+S8PEjREFat27BOpwVUGFo5
ihACOZTK9h71Is2OQ42IQjczbVcnMZPLjlSwA56XcZ+6gYFS0H5qs3rq5U+6QR3YJ8ISyi7/fo+K
TxLi6Q2bZLBZjmR4IPt3uv7HHyrhQ0R5oaRH17R241jq3GKh/5EPVOEUtac4CCVAgbqCGBnRlx5t
QSEgtZkCfsgNSb7HmXqfIgyTw2gwl9OajQEz5tHIw3rfRyMJHKhw4N4MCEzWBFB0J02aGEAKLz+N
Sf5k2z4NelkOG6AY/bZX3HiZKHp2LHDAL6zBf8my6OAltYb+jshqfNEd9UI7vwNsSpakMlHJFOvN
biHK/fuH87/jJ3eAqaJm46aYhqZPz4yGlGkLLIsPxR0PWtj0z1YhimPl48Q0pkMEi+GOylICRIz4
CdSrrINdu94UE/LSseJ7t2XCatdVfNJzYkZbW+odbCl23dr9S8zYbHH4x4AjcVjw23ITY4Jg0Pnn
H1MHIAB4MQMIaWXRmnsmfzYrhkAdLh2o/y5/VqV5CQunuXZlltwj9y0XfUUYsphmfPMGAnm8aluS
VOu2cQ/8BYNVYTT9yldaZ58UVQXujSXvTsGPsC2DkBWYB8CEyCT/WDbqRDhEleLbyjUrE++GsCNY
M+D5y2Q6dNy/WSWmB8OnN4313Zq+trpOZsOnNy0q39AiEdh7GbXlloEB+ppO/EteM5P2c607FyLN
93hixV8+7+nP//lfNmxGOkG9jRnSNP7/8d2B7kGMYZlb+3xI7Y1AUHc/tDU5xIzT1mjv/nI3qv/f
v2erQkOMZ+MM+exwofvludSgnb3bFhYGkBTGXAMDAqUOu3DFf23wpEEjq0i0CAEwrSgiaiigtOgB
2d27K0L1w4OcwWqTRLIYOfAxtjyDiGVZHRGPeMec6KCV3/bKo12hWgiyyvxeyZWK3Pi75tHCT/JM
PIRlOK7josCDiozoqfdeZaLnb5oTyS3XupWZiMmK0VorpKDuXUByzBUBQnmIHTvHL2uW78jnFkRd
eF+tkWBeqZDjZOt+czQ6Q4V8GQRfcGrOLwBMqSxyaLlbZr8PonbtU1OhnCRPSfuSmhj2oyF+d/xw
q5a4Pwb0ACrSr2fHdj/yrOq3ud281GVvn+CNrRFY1QFYSeupxmm+8nvyZmvm/QfbLrM7e/Su/Gb9
M1l8d7Xsh1d4FOG+tNSS2RL1ciwuiCRr0zlKA0SEIQJoqEbA2jCAARCQ6rM2p3HfJbj5YvZxfbP0
BEcRpXgEyIFzK1RnuKKCJiG9HGiROPpjpiXDIyz4mEgO4FXeNVaG8DJfojdIYUYI72931P887Rj0
mQkz55I6eZvz0/CPG7hhDWeNASsdobVMwhPnNpS9d+7L9BBk6Rt4ZwPKulZfg7x8iyyCC2Yfa1Um
f5mp/q95i98EJwv/YS4zmAP+86vk6k5oaK509qVMljZR0kRkmOFrabpvQaw0KzXV5BrxtHPxeVZC
z3c3NU6DXVhId5Fhj1nmnuipWfUfUMHUSxC7CmFnVvMlTHUK9M1WU+xlg5DrC7PQBbDm4C2ISnVd
hLm6+fcvqj7/tn8MDChbLM0wTJUvqxRsP81lB0vXDDJevIOmN8nkSy0nz1a7b4mIfEUbQ5Dm+OoD
+9r3BR+q24XOqw1XGpKMVp9CWfhPUdjQ2eB8i6plG8bI28ayh35RJV9UXBBA3N18jbENZ9WQqafO
KxgWcp8QgVz390kvWNpUgbh5Ci/Bq0AYRxVoi5+vQb2owRjQjVUdEo/s6SnFUUCdF/Lh4gsekj1v
oTrMp+YNU4j44tY9tfcIdAMJPsM6iPPmNDoMtd04hiCMaXTSq8uebAzWd+QO2W88AV4tt3C/2WMK
kzUPgjtDvVYe0lMJILgzm52fRdDIphngvBFDbJ1izV8YYZuBefFZfLkCkqGcdFvutEGFT+tbJO9W
P0LNof7X77MGRlPXYPF1K9PcSU9btb4ZHlS/Cw+Kn/7am8/9PpyvolH783UDIL11Az3zzijrAW93
MFwzghS2VtRB250O3U4MVyb+EDWR9689ZBndHXgG7zRvFDNM9g2QJ4tY0WqicHgnWro3P56kKlXa
7QtfheHaZPnDvLGT8FalhnGaj5Q4BcGfms7ebzTrKHRQ9vOGulFEjs0g3lL7MN/bjo2bPe2LmkaK
cbEGpd6ZdREd5xjTmXMw78ViaDf+HY7zMborprWVaYvw9PswLJVzhRRnNzeck0TvCJKFfTJ3osss
UgAKUr5j/uXefDwh+8oml9yrRvc2bwJDBwsfaP2yNtJf5zrsSHddUhXb+cfmC2bkHcfEbU4ulZ0l
SH0CobQQqW2wy7qaG2PSSzeGHe2UbtSTR+HCTcIRpr4B9yMh0RNEksXi3NrlcJe1nvY2hi5pTsgW
wRtUHRDvFeoZudGM9GF+L+rUQZ/38hyJ8F2ugfbyW0DMmDEMDZ/4tJORDTbvmP9z5l9e899LZDO0
dyHfgU0R4pUGTcv9Zns+RLGEfsg43WCRn25MN/umdG2/Ua1Gvdk8T26so0hKpU+7SyN7IEcmda6N
1lRHmMPqTUZA9jK4VdV2LJVqk0C+IKFWo1XZTz0huia+kV9h+lMias0To0d41HSSx6PCPaPXcv42
tH1a0jKyOUyzBLnxuikt7vF/jtPjKBKjBQeJpigQ0H2nTDEel/sxNYifYNJ3yMAt1LJU3lqUETYC
2QeWLeliqFKgftI7JIPvnmPi884hWP4G8qaEfXUkWQnu1mSXzKvqOXTyfIHBHi5LY3I/Z/r4l7m9
oX+KM54GaaEyUVbnRGlTfnorpYt9hnkAXzN7CJurU3jwPZzsXVZtd2sCVLOVElV3tal1b+BxXVJt
uvaA8yOmO+78LH0qOXqvUFTWen6Za6doXBm9m6IsjrLrukWS11vNpxGTlrpB/qHS7PssszZOXEZX
MwROqZlq+OL3yQ8olniM9Mrjhyr7lAmK+61aExiiinKD+63l6xX2mwj99CVLp/qZp4/3MmDhpfXh
+ExZHtg+wxvd2pIFaAJxaqUFOjLcSD1QM3YuQR2KFaxd2odpBrXP7439vPd78+ncfGhkhb2CTAtN
HcPezsfftwbSZ70MurebrZ2pj7gNSll5dTD4HxQTmaUP4InQSYjjo/IdXabYG5QYL/NGSTvjDgNO
uZkVr/M55rYG+ZRyYyp+fZxPidRXd9iVX/VJ61XY7jehVfF2Psonl3bftMypzFD+eUEET4VeyWOC
PmnRxoF1TUsX/QZUm71mlh5siNFcsfBRHtSe5nai0NwG3riuWjVA8WqCQZ0ehGVA7CAUxGybjQWk
9PlRqGNxBf1WZquuImy1sHJ3SWJlcfQFWUVCccsPeyQIDov5MyAkb6H4ZXlS66bZFx0Rzf40gyRU
IwQMofVHLF/eS5J+mU8rlIP2AKDiZeCj+gty01kbPgSggB7mLgjU8L6oRLMysVytEEQO9w1iIFab
IO49NUNtV9k8nutC6nvptOBnh9pY+tT7+O3YJLnzaw/BikPhXVtU5W7wQf7UbWk/knVQ7/qCvup8
CGowPdVV9u3nEcLYGxXflWtK0JgGCqO+G9KVSFsIuwUuzzuZRcPB1DNE8vOurHfMP5R93NbD4eeZ
6RU/96KP3tPcU1kjMpcUPmhY+u0ZWrRY9o1nPFet9w2wfPfDLPFxJtr3KK5JXWMw5c9NOsm8+3Mz
pUmYvsgeKh90iFXo9i1ATrRjcZQyWyzsG/xc6zaSg7Lyqh5lD5F6l3kzNwqcBAlzZeBE/30umDoI
FvXQhcEjmciDVjzJXCHLM1NeQ0EaoVe+x4b0Hvypo9xMC3tV1sE+4n9Gf1gnTRY+JXNv/0TSxrAU
jrDWAZoIgrSI2tGcTj17FcaIqk3UczJaKDlBa5Jll++hWTHoU+96DtRO32tpZb+em2n6SHtN3Y8e
xEhlmh5SR6crIS3wf+jhSW5093UkR5M+OLs0eN196RXfYXbSo7b88FYb/rehMdW3wNL7peJIc0V5
2oJQFidrV7rDu0oJ3KrG8LV3AmM7nw/HbnjXOd8UQbmg5qod7SwBTxuSC5W7UXNvIFIhHzQzvziq
9cizMHzSwyDaRlhK7wQBAgcpgiWNo/ZeThtBZ30d2Sn9rxD5aN4MNLZ05S1Hjcb9wSuCvBEnau/H
+UhvPR2yEiF8gd+aB6w6783/UXZmzW0yWxf+RVQBzXirebBkW5an3FB2kpd5hmb49d8Dec9J4pyK
67uhDFJiLEHTvfdaz2oLhdCQWKf/bE40wCiA5RrW1jLN/ehOizR58c3B3Rto+sCgs1uBxFSCMNt2
SNSvOGweHDeu34yRzoPuC/8su+bt76uBD+UJV6MuQOy2RpMQgpEjPtaQHJ3qn4ytfV0/BszecZxC
6IrLZiK9xerVsuv9AHDh//9b+aU6j+qJsGFOK79fVnbAYSk55pW5b0vQhHULvayOSFwIlWLxj8dK
A9WP9cnk4COyYvpLbeplPFOp+f5R7g6bBEVw3prEkwLTiat0z9e7CVJo3uS5bYNqTD9ZwBp/fLhQ
A+iUaSah5ipVrw8VGJEXRqr6mX90iSHUYgBSqTO0axLr1C8lcXm6nWvvWhoCPTLU4VRo5ispOQ9B
hWLeTCyoqpO3coQKFBj290Gv9dtCMQ04oab1ZApa2vMxidzQcK07dGv6KkD39B4HbzEwiy9JBfCQ
JHFjn+tYkLMKSh/I5hw0r93t5/msmec+eZ407iGhoMcpPfOgWIG7KUXlP1ipJgi7svSvwAipKRje
99SvcMQPGp6ZNlyT81Id/78Xx3w1Wg7fkc318eHicPPKMUfTTw+B2vrLfLTDZWkJeWwD75+sZkR3
SqvdenqUfFIw++PrAvjoQDXhOpkKlNaHXzyFrxFuXvoHGWfQD6vIXg80+Zd+S7nGjplRuqP00Jt4
8Se/WftjtqfrOo0l1VJNneL+x/af1cVVPjhBQNuZvHJhhfzm0Vs3TmzdyCFJ923q2czEu/KJWNEA
i2/6ye3xscbBSKDrrqtS3lanAsHHQmVB2hE+vSA+aFarraIe2fXPDdVDwu2rxnC3VJ6CbV1gOJ83
mN8AfNqPquUgs2+Hfmc4DQTmPOo2nYsgiyhwhJJGUJ3B05VnK7S9Q6DTr1AHuMo+lVuua7hlprr7
+3WkaX90Dxx1+kt0W2cWTUHyQ/cA/GGTqxGot66HKhzWvb6OosG7xwELZ5IVzaOZMG8yk2Z4lV3/
5luhitZc1itddaKL4wRyWVYCnCmrzMt8TE/Tg6/jQkhpFhxi0402jjpyS6YCB0sucmPX6p5221hZ
v3fHBmiB11MmdOJnODxyFWhevMnMpoDcSR8syeBXaGpU7+ddeET10dcdgq6TKtjoisfZeSmpUAnI
uMZCsx3aKpZSjKSmRlR3XwKH9FuhXYU+1UcLK0JcX2rXimskXzSNVxCVOQ6ooghtrnWkHKzaIQcW
SFg2o1mTpzPp7TQ7NA9VaL7Ovs6fDk8lVPUtuCTcALLbeh2ZA0Rua/uZdlFTqsJSbD2WbdSivAcO
a2O2gtntsxgUJumgHQEzQTiq65p7CLpuoXlr326M5c+Vr63gZQR5CxtuVpb7G1ftxWJoDVa+tt1u
DSIVD/QJq3MbNCoA/oF4I1ZgW59F24Qhq7YidvrLvCEEIOwcAWGaI7IVxqKvDICxZM3SlqE6Ij3/
MHVzrwNV3309ECpa+468+fu1p09jxS81NgecN7B+Bn/bEpYKnPD3J1zbwy/SbWJbo95r1vBnlPvO
C77G00ylEERXuTCn8EC76V61R+OKoupmlqcOptRWnt3aZMxlEVjNRIC6RofG/ZjAECSipnCO85F5
MyAH+OTGMd0/Tt4CiOXQ6FIZBygS/n7yie73g+fTs7DTdpW3VbMCUlQc3SRJrtKwb+Fmj1/QcDSr
xg6RhNHmno/r4ZQ6I/NHKUhAVaXQjnpPdDyogJyAWLrYBO5hgus7+17p2ADW51mF72J6zvUdKXAe
Kn9woUm2QffIos7U/W2g5w6cjm64akxFj6nSVot5FyyWsk/8EZvQZNasMSFEavsU6V2FLiwkT6cT
1gti92usGtZ92OfVXS/EN8kMJ+tZbk59Xu5KNghUDCvJzvOh2VpCrYRIG1roy/nYvGlMf/n3C8X8
MC3hQpnoSI5NwULVmKBMD6VfpkJc6q3pl6QdRRYOgXUCu4XJMVMCszfrO+a5wY5y31vDbHA/u/W4
/zZI9YI1Rg4EsUAf4tTKn90UEbEVmNR35H3G8LGoG2M4QvGUV2ESIkGTa1wbIaaxLtNePTm+uBIw
gj7q2lmayRuFdvzPjhUtq5wbWwN/QxkgE/sKDxYsnUasqUfIm9L0raOmGslmoKV0bSW/iklj/T0i
H91j1ApLtzhCkceepDfJDfrX4clW/WVTTMHHqoJfldzDdRv7ysvIjB2paevcxlRRLxhMAONAb/j7
h6zbf1zR9H8pU9koN1RuyFkQ8MunbMQKki9sV8cxkc7JkCVami74Eri1dhF2gxkpqb+JqZb5c+Np
ZsbDjCCYuK/I+GkJ9/rwU5yavx4rMhUhtGPkuyi202vm77zKrU4hmrxFIIgTK8ao3RahPdz2rEeJ
7TLUR4Ed7KCjev7Psfra1PssUtQvtsRFnsNQuwllE5/LMVaWZqjQj3JI3LCGr2nmIgOSEgWZOn6t
jToyNvagpovIdoJH0POrXh3qf0xluDXzIX+tEPIvi8pUiLPHTETJO7rJfP/fjaYjYF1RHl70MJYP
xn9fnd/XD7W5aEVW7mMrqIm7dp09TCsU1IG7JtxqvBqWoAqvE4CcntVUO4STmFibRMOjfOqiYRLo
6WTigGHwKOJTGxZ5vaAQPGxxVTs7HenRen6ydEE1CQid5iwRTME6FajTB9VZphp+q5J0m42NCPOm
j3LaFkaEfX508I7ie1jpumJfM6j8Cy225JvR1TeNIhQffOmBm01AIygRXqJur4ku6LChRFjYg0oD
BJn5N/NmPu5aTkoqHqo9TVE3nZr6F1WHQKU3avVaE6M61AERkhoIeGjLr36TfAVKMtyOoiZvoWzL
fWcQEfTv7vQK/QXM3uWtWeLKKAf7IAzqH2ieglWeG/05wF30Y9Nr4XCunOJRNwNs3INMdcK3eUus
KcmNRvb7/F6QRf355z/tfN9dB74+JThqSEQVJmKWzgDd2xp///DsaTFYjsQplrWwi3/AA96JgIwp
zUv7naXmUzCElb1ULhIK1cnMd9kZR0qBJMkl+YURfNPI/hCasfpcOyj3h86n/QA8cVGXSnVC2+5e
Wj7RTktg9k3++EDB7CQxdNMUnXh7FoJbQ2nMh/m9iQD3hh43goexaTwAEhuvsCkOEXgfJefak+Kx
KZndIPifbaK+E+nXWv54hbn6/Ap0cfH4n1fmlv9v/0Zavoc4uo43A0xi4MFAlOfN6A8ZhUvrYd77
+eKAxa9czAdZvW2HGdVjyhArog2slH7yDo9MuDMC17gghpQLX03kN2C6lBIr5U3JeMgRW5RgUdJU
KCKVfsNz6SothCwQAkD+0EJfFqOD+x/c/rmjWsFuPvXOCHgpff0plg1Z3Jkgg1yT/VOEmXd+g0bY
OumJaO1proHhojSvRTl9HL0wh3XZboRlM7ZNKpRad4fFvBx0++aJmya9Yp++mg3MDtjQK0IQo7cB
2vta19ArMcRE17QcL/PxuiFWxHX1/pO5hf4/RmJrWvXrGmIIZuUfCg5V01ltWUPtxnf/EhX2u1Q8
61tFtmKCGeJLQt41CXhcPShBIcnoByiszhk8Gn4G307enEJdeWklvlHWYcKtlvW16ypvQ2tw2AGE
GM7suiuCNIeVxcV3a9rgphea1I6V5VrH+di8qYNhXHzyoPmwjnNYQDnTA0ab5Jz6n61V2tWtOgzl
scOxCs2cUs8ieOjisf1uWyHcqCRQH4xQdTaxBSgLuqdYzN7IeTO7JmMNhJ9ltZvMIBIgGJLgtZCv
M8JRKeqvfz/hWSP02zzVZU3BQ8yyyS7XsbH9Pv0ASKXi3NFT6u9oSYdOoVAbFM/Q+nyWvMHwLSHE
J8yNe9TM91Pz/2o5zqr3qnxbTFTSeZPW/U03mUb+fnLW/7hWXEd36VPzmQrH+nByA5wI0pby7GhQ
Wl8mrY+9etoU2G9XtUO8V4uB8cexDlrMPsmHYDG/ZX6hKxR5hyxsPmIFxMsQHEMuTmDb5zhHj+LB
tcDJBBhu2mT41gXJYNUXgoaDvRd1znl+7/wW6rTapif7b2ENVnfqIF4s5tLqIPLgIQ1bSP11dTeX
XAnL8ZGpBmQygWwkbyQwgxv0x+S5Dfmt71udv3CjfWRYDHQYFXemiSlNSc12azfSO5PNTQBgohGi
ByFUwALwM4I2JSPMLPL3WI0R5mZcZsFD7/bG2bewM6dVa99aUXsPb9v44sUWURi9lj6GOeFMAJ0/
mVf9KSGlTSVMk0nwpNHTP9bx4tLWCKuPo6MG4TGzy3tJ6e00o3hAj8AHy1QJaEK5kprW3KTO2NwH
aQh3PCiuVXqVNFduvTgKaLX7Sy2QOdzJoHlw6h6vmXT8zdwOJkWjBGWt+xvBKA4M27Y3vlpFt5Gr
HZMmMR/mTV954OceCguKtzZxLcQQ4xosx9dPLstpSv7bPeNwKVrT8KVyt3PjfLhnBEFbrtPWx5hC
kb3A2ers4E57x3lD8NZzY9cWTZmuXOOpw9EfGtV+PqbBnjo3duQxXqvNY8oMeqE5e4hBo0i9E02+
/kmM3l50nnNP969/SqgChOKxGi9Rw4Jonh6JDnRwjT33tvFwc+q+cozUPDorWvvVKkFxWr0ob0IF
fp7wFPK1dZngZBysxQCeBMRlor7ReV5Y/qSIqpzX6frYdAHdCK1z6osfDfHK1cDJz1cbC3ezDsVl
3gl7R1uTXlit590flyOyupEg8Fo1fb792IDvbeTrWWQ0b0goxb1HhoDuO/u+o871969E+9D4ZRXl
2BOzkeX2NOp+vBAjxRtUqVjFkSAMePSDmRZrR1u4cVPfIfr4d0OydhfRO4IU4jLzp0Yhlbt42hDb
GpAj8PjJaf3xOHAcFDauYwi6uSzoPyzu4Pv6LJLy6liFUt812AuWTRml9+2IMzzMaueOFkW0zmqv
2QeTqT0olEx+Vlyclusfrlf0S0ITjPBkeH9UDVMXCwh8kVDOlUn4G1T69yYdAwPbyRyNotSbwcuu
ged7t8VQ9E/0FZc5/oprIqPsWpCv4oVM/v/+4cwd7N9Oy1XRUvHoMXW+OkP7cBspRoIJW3W7Ywz8
cK2l/q3R5+Vj1kI0Shu32ZiuHtPv/tL4sXgLNDVc192kru5C9eJWyfdaHcSbbhENK+zFDziN0Itt
UsYkXJkNYJtp1wlLdqcCg2w6QplpthRt6b4YOblNHgEtJ99t+8c0DNfz8aieJhK904PYADhAWNL3
JnMK+AyNfq/q2mNhts6LFtglk2GnoERR5MUql21w0PE/Aq0u8xtGRn8F159ciulYlYDXZxECybEy
cV/Dn4o1hCWEo0DUiPxVYwLjEaYwH2i09gdfWTYRfXNochpdvdpbaEESvXROWSyo06pfaK2/+sS2
fSX2+FQEafyPQ3oHyueIp51OCEnu7ZKgN8mMCb61fq88GCied7Zd6lu/t5PHqqmfeJ3Q+7+8gYqB
/omw4cPYOS3DVRsTkYG4Qag8hX4fO+sCh7WtgQmZ+6FWr/Ub3RynpF0bCa7si0tEHt+avc/8S/P1
9Mv1Nv1qEPBUW1BN89T6ONXppWmlkRsNx6T03HOtGd+j1BE8bNJhp3X/RL7X73ukEQfiL7rbMq7W
amiQWtLKbv/3S9/8Y1xwtUkG7Wpc+IwKH4crG855jVy2Opqsek1V2XW1bz0oSSP2voxcbA+Z+TAf
I4+pj+L8AZU/1pHJfYQvd0HarPFuFKG5bEKpnMTYjic5ACqYX7DS9yIPXJ44frIe6rKEdJD4hB/p
g791edxC1sC5ui0d5tmGPWjHHp7yUdeUbA/QfG1a42lsbuNB+K/VhFVqtCbBqC6Dx9w3NnqMN6/U
oFkTZ9ysfKblp7xP7KNFpigQdCGfUXnd9aEqv/lu9+BmZfX09w/wQ9GMFFTbojipa5pt08/7uIgI
sEcZpikhXw+jfoQc4+/MXpNHUhe9U+8pQFiM/pNO6Z89GjhbOsR7bkMs7gxav1+6MLxrEcQKUalu
2e0cP8m2ItJRg7CaHXOCIELatyP63uUMFSnJLPxkJP+zocgp2AJxE6O4LXjofTiF3tJSsyKUpfQr
AqaSggbxOKwaN9I3nHL+QPRNfWs27a5sDWuPAZ7oq0SQZRbCTkR6H94N1J2WMh5RQMns6Oa+8p00
ZKRFY/2Qm+SLglxOgapQ9pxCTTQUx2dBVXIpMB1utZwVAhGBwz4ohPpU5wFYH5/hewRms/CjOlwR
KlPve31Qn1JBiWWMkuhUnFEDkOFnuM5t08FGV9U4IMu3F/dx64iTVqg/CFY4CcW9lTifdbc+DjtI
8NHAc7EwabPdP9RUAUB1DA1je6iARm+wOkcnyeRuZ2mw5ab0EQ20seyt+P7vF+ofgw6/GN0/a13G
PR7AH+/0WlEhwlRxgybC34Yz/qDzr42oEfQ1rbvxMleF87OABGTbub7SYGU8y7TafHIe08X56+Cn
MVFnZYZCF+cTp/OhFWYTfRfoonQPOv3fRWbG7t4kbHeduJb77Jqk/MKQIE97+ro74T2ZgSN3g0kg
Xpgn+i2ylwRJiIGtPDP78ycnN635fz05mp6mxRqCZrmq/7kIDVMzr92y7iFyY/FsetskbR6t5Yy2
VcJx3OBYom80dIcfz/UeV3uaQOqdVqWtFTgHpyKxVBpSJwQz/qw1qk+fzu8nyLPKomoxFegnjeHv
952VYq4Nx1byYBU4AIV3nDeB/Z+ffh4jewqL//fSGbL97CPjzkvvjL5096MDpXjqNszH542fEvvr
QjzY2lD6yyHU3hsblYClvkVBFqyrwOuPQlXrOz2fAOhtr71DLjiWXe49eS20bkdQjnILKvFBor9E
aUgyWpTGtCyxs4yGN/GCE7rZk+Mlmy0uuW6Sq9TnK6mQ/i1R9qKwJhW3tgvrHKq9sWPN2OwtT3pE
tevV2i0DedXCDFyZ4xbvlTnFz3aVT3yOs9IaIumZX7qXqn6oFNX51g7E0EPgtK5I7+D4CL3dAyd9
UwdkYLlR51e6kvGdZyo7YtiL65iY+bULJB5B37ydD1Uh/yleV3s3vwhk3duGArvZ/Cr5vBRCaYbO
L8bSdPeR644ggAnqcxH33BIb1ozp7XwgMPJ/f+ozl1m2JyFREN1H9ju6MFwDKLODaIs1Mb2b/Ysd
QJ2bINTI7VX/PTS/GJjemzqa4mRPS6wxqDoSW4LXGYtGfPBdr5nRed5zlRLbnY0T/MeuS15CPzV3
SCwlcHGs0G1Idxn29tcmRUEImgHDaOBEdyTiaQdV1tefhwhWiu4ClVmBXhN+USadvwG1PazjNhgX
rREZr5btvudjFn/FX3UjUaL8A8h2GdHf4+ISS9CudFlU2j+0ucbvYDjo95bhO5MQUPWRK14GCbEl
SHPt0Ysse6lrrXlhNfGgl1G0jCDAHRwfnT5OMr5Z7rl3TzRPPOnWHVI+qo1mcPamjZvL4Jz3LHuT
pD+qtZqfEK6ulNbB/BC10TUJ0beIFqVoEF39CfvWmVhkpV/L449jtlNvXMBOTjLAeuon3nku+7M3
TTWSJLZfzDA/K3bXfxfCO7BS1V9jxQlXetdjWTZ7SENAW7ZUe8pLRzjtwpL1Iga48GIFfbHquxrd
3bRrJ/HGTRtJbblvUO1DxpmPo8fUNozozgbnbPLiJQrOPtZtTqa+dDiSF6KJlSvs+nwVdt147zWs
26zIHIiAcDRsaTwSPxkf/3h60Rl0aCardFJtd042+rVHSNY0l4vSMqNLOrl0x8wBNWwRhZoFKHam
DVn39VIWtVxZkaeCio5fqQFXDxrzkQfpW9+aY7UAPB/f2NMGq+onU1oMhx/GSG3SWiC2UMk4sR36
bL+PkdJNaczj+IXvYXRbAgZdcEEjkV0V8EoXPMNa0cOKh7tC4qsbjg8h3S+4EUJ59EqX1ErFudOE
1K5keuyS3Mn+0TzS7rHBfLEqMDyO1zl3pZe1rN2dkShtQxyFnakHI/5HzDvThimFu5Ki9k+Kh9JU
1/unvh/lnRcH91nqj/d5qV3yTh+2ftzn8Pu6cGEW8OL6tMs3jVLGW3zk4lm34jfyoqOabBDC0VIY
CyqkgWnjYTFApK/xvKlS16WlQ2Kk1xY+NetU3tkJINFcD+GiK+2bQY7erq3pmulkodw2KiJc3RU9
mhm8b7Cl3dWYjtj+0dGfOhV36dC1xIfwON8ptXLrJapyj+vEu4e3fuc2bvhiInfcjXGcc3s4yb7H
H7uqvYiGr2/K2zSplbuiCL7TjNdegwq+mFd5wwFRSfIctskyY2h7zQJH3bZp+y1pmgzZCupaHB+x
ckaho7hmadOiCLsJRUKYrerGpzIfgaq0inbBcN/t9KpPTvMLatmN3SLUnGgHjgDhSjSscfUDs0z+
+5Mf9P8em36y66a6yxAQrTLEvF3+vdUl+cBQax9SYiq3YaQXh4Z2+Rl1BnDCOoKVDCB4pVRoZv2p
+WhIt3qpWlrl8OXSG13J4pfimlmyekF7664UNSPvqSK7U2YxJAW7+UqXr/1uFSNlSlm/+5hPUT7b
ARnh43OQY4e1JkSk6NPwWcl45sJOes8Gk74jyMk7I3eRE5P3efTsQD4040ioLil7OFzsheXQmSyp
wu2kGiRL3azc29Ip3eVoF92aVIT83lRb8eB17QagunymKhru8XJUtxoJ6Lcq4JG+Tbw7QiO9u1QL
b0Anez9KivZ/64oRMqn9iNloMeFG5MNcZTXazltWstC2Mw7dIeQZjX61C2ubzPWwRhHAZuyM6pfN
z2NZYQE4z5V8EVNRpGYX3wsUaNRiAQgVPvH2P3ZdAJmB0geneq0TXrCPJwK9O+ES7YEkWL2wvsMP
qFdmbta3dQ9NRUw/ZZp9j6wYFoov3zrRE0JbLocoLd97q7RXiempFOxc9Uyy4UKmLv97peGolF75
Sjx7MVloHB/DZgMPBhUMcu/YrfKAYBsVIobuateiIrhANxSotwWsWtsI2r2iaRC2hfJFVszuaxBC
Z/ghpMw0ob+RNbbLGsFa5TbRKch8e2kYrfrgDt+EbbUgATtrISkLPcQ0prauBNqe9fGwDZKq2oCl
Qh1JcSXCbbZsUymvVUcoMFT3cNF2TbStI93lk2Sh4+RoIbBEA+jNm6Oou0dtjJ1Nh/b/6HTvRJwH
tz9NXDTl1A63TGoPwdIp+KDogDGTycJtV/f+DRN8ItGnTTIweFVNfh+OyErNPmx3Yd/f/tTczMKb
n7tl0eio0V3t0GRed5b4qM/Ev/Nw5rHq9ABc5uN5Vv7jEZaapqO2It5J7qLCVJ9aGw1aY9PVtTDF
ZO3Yr7Ikb5dITcZVPFFFRI47Mx0cgYsGKmUJ2OUOXZRCK9dkyqjSGpi68XXi6Q/VZO/6756sdQFG
YCJW9/I0UIko12ZpKqQl40ctjMjaOWRbb4jqilDLcosds0Lxj00nLxTBhIhenbKurvPGq04ZoXcP
pqOU1wHAtVXh/l1KnWddr2IOdxGQHuafmOO6zLKkuh6pHPqtgaSOx8VBhGm9iNARH0DzRWuKkNGp
TFUDulUt36Ab3chINx6RpgX72gGtEITgOutGIVOUpSepFfR41ugR693gt/bSDxzltms7ezfo6rjj
AVbeqT4gy0gmkPyL0t+aBaySLEFX2ddh8YAgaTgldnyZ99reuudDQH3jacODhUeEJ6V4Dvk2NnU5
PnnAqpZDr2mvNSq3Rdr3LvJ621qlo2oelWxA+Vh2SwxaM1TlRuECX/c6pe6IR9UpVgJIlX3CdNQS
P9iGM9YwkCMcLo0TazoG7IWr4xozzAHAmRpf0nRo39VcvLuFXn9RQg9HMpB9ernjJKWkWc1iqVyK
SBPXTKNcMKKSeCC6QF/F9K/cTO02vuyGs9eyGUVMxNIY1ota5/nNTW2AchmqbUdEEcUHHgx5Vp1M
PXtIxnLcRSPicByL+lTfNX31Hq1S+6MpZpQlrsHKv8aGmd/jiVIeCZVcxg9dltZvSWMqawJz+32D
ZqRp4Ppj5UAzYn0n18A9FchGEAuGbXqbKPUZM6s4eIX31NkyOsxxKT1i743IyQOmtFPdC0MeYIjf
k1rp75qSTnk6tv1FdV+T0XUvFjOenV3ZCUWi1nuiqom3rA03AQ7QTcacbWViXd6wCtIvUNP1iyHv
U7/Q7p3piGkk8O0biwBSgrzLyHiEKb+t9AJz2hT+XMHcO9JK+6a0BspQyqbzKTZ12xz0wblQ6tsq
tbBeq7SvNnmaxDs9hUUFcfICORASJHTtSRQR3UgjxllmdtnBiJT10JAWwd2nTAkzi9BuKM6kfAEU
dgIPD6iiErIgy9zfzY0mb+yffS3LDlbbNkik2IQF3b66QCwRaJvZ/6JNppj5p2SU8dYEvAIeEhU6
gebdBYlJtZdRQOCRF5orAUlsqWpkK1UqwZLlAG6JHShqCsnJLC0sP9MwuzXWBsggqzeHle7SHtZ5
UWkXgAN0cFvyddJ6Z5RV+91VCcqB0ZFcNY0ISvzmxjKTlbORSQ1DhfARdLZ2upIDiD7mrzbNRLVf
YUrN75XSJxUgj+1z2CfFtqBIdiNzUS5tplqLLh8lNdZOnkb0+GscPbSBRYmSwx/VV1saDziBH5vE
6V96/Z4RpT5Jk6GSday2UQh23IDpM58gprsATu21xpT+3XLbetEWEf8zpI613irpW13cOnXnf0Hr
x2dma/90Im0uXojnNbVV742HDyNRmJ+MULdXzcC7+BoRBiUMr4J5qlJU5J904pY0bHnvgBSogyC/
CNYqpIV4Xy079s7zpi5poAuX6OdgKNJtRnrjAQIcZK2gS9dj6flPnhf5C7UO29u6nlTJRh/cKNMG
X8G/G4pYd1VUFPdxZY0Li2iUW6hWw9m0CyiCmet+mXIBF1Rg9PsIsd6NTISJAwSmPFxksZVTTjcZ
I1QP9abmNqyCBxFU9r52T4Me2SerEPY6GC0Hrge7OjlOJy0Iuy0qQpNRSn30acpMBm7zmgUVUGoT
4lscVWLfFfeMH+25kFVNpV+fQHxcMzlo9C8KgHCUInZ5Fs2Y37u9+h2sSPzFLVkUpz1CVqdo0AWo
3ctZ96vhJWS8OOpRpS7BUfqn3iz75VhoqL8MyDlyiqQpm+59zJnhTVkOF43uzWIsG+dbdBkMNf6O
GBsZgZlaFxtMFPT/GmDUKLE+mbp+1eJ+PJZ4ChdWFQnSJR3tLleq3fzivLFIWPHpuFyc6Q1K4t6V
fbkoiSXkQU81jAL8e0VG1XnupE97hRpJFI3mRLudHm2TIrn1lJchQ8j0ycL1zzo9pUYLdxFVM1xG
H1XQpoHxCbKju2euE22D3jnRwUOrFTGIUCbqtjUBBjsAqXfDNKXtzPC+nRQEbq9XK4XoW7LO1SX5
qi05zvzUDTK6/P0cxQcWFL0EDZ6dbtuWPruGp9d/kYbK1rfjQtSkFgxKuU9sFqqEbVQPIs3oFeva
ijBcwkGgaCyrqXvXOuBvRYxArB4d0OmufXIq/jIlzZzTWKPCyqjw7DAPwtOBv3RE7rRMiiDB1mlc
fCN5o7aqPBmigoNfy+akhc1zllbenoHdiheZBfUsS9VPKtFzZ+3XGiZ/J18Aum6LJrltfRR120ph
uIUo7T2XJqBiuF+EqBcX7Bg+MUrJ3tbD4blMW/fQI53Gd1OqK2x5XnYTgEJcFpqqsC6xT7bo42jp
Vna+5wIGj5hmS0mE5EFBZIisoX6W9IFOfinSa4VFYBW5hrKZd6HJJ4ekASw/75p1418Sn7BJw+2X
URFWG8f0MqSyCmwYw8Q56yoQTufNz1eKMvVv7DB6Cmx40iiRrN3fL4k/i/Z8VBTHpto9SzfK9r9f
EiGMQkuYirN3IUrMWeZarb6KOiQpDhzoW68u9Jx8vJM1THQ+yUrZN6tPmj3/o99kGvQJTS54OpYQ
8n4/ixQMMTaZ3NyHunrHDNFHX9lvwHYdJUqanQ9AFuuivMti+ZaSFPVJp/YjbIw/H+MaZW+NohMe
i49NNqXvc79NiJetQnctSuWZWzw9Z0McPgJdB2+Oj+E478Z9EawqSKhDc1sWKB2Nptx2UwKqavhn
o7NwrKNiWfVSFLepqvUkxzKr9aB53xss+ZfUf9R3x+lYQUDSdhrnYV6jmp1qbHDGglid9Dwp67zD
EAaPf/+6hf3HEKCRGG5NaLWJbik+CnrCMoiAIhjeoS7g16Z1vRlVtdmSPjC8VDBDpR3mFwxK3Z0+
8LidDmcG68L5XblhDPi/zbtubPNLYvohMHyaYXqcgCUd1kXTxo9JoEWPZo8eW7OSC42x+DEw/IdO
CZQzfyAUI+ozO79W6tO86YX1LttIbPGU8olEYaUyzk8vs+bDG5CrOXiDsfnx7p//jtJ0c0JwSmsS
RQv6tLXq1AtI12V/mTNQ8tC0t7SJWjrHpKHMx8Bx0ltmws5fXB7mWIRkWuCDszqPhMfczP1MO2dZ
31WonXn7N+j/d30vkudC4lNrSUruor5gOj/gfJ4SvkeSrJbQ9KybzoGyECXqxTIIAkcKSTwzoGQ8
j0F0JGokXYxJg1yBzJK73Lequ5ysip0/V0XctrqDo+eeC1tVw1OaxvG2s6a5gzcmN0ALnIe086fc
O9PFtBW6D64jbQgc/Wl+cd7AUrjAgQ7P855Sp/U6KnhmayjsFmU1JUkJNX/yfTqjltGO+8Zqiyc9
DPEzMRIcidgqnlIt+l65PZgkd/hKe9o66Q1wNQJ63wo8EKv/I+y8luRUti36RURA4l/Le9NdbaQX
ouXwJvHw9XeAzom9t/aN0y8IqJZUXQVk5lpzjjlaUPOarOnucYBxTzW3heheEan7AHIN/zxvDD11
d4Gi96uiM9XLvPHDlgJILF4tqvP7+VSCVvqsRU+zPYGnOUHV4JvXKiEaZA2zcVl2xo43XuYjAwb8
wXFonYHb6gkANOInPKHvXVLZDz4TiAUAHHZZEaXH385tz7bOZp1N1GKlOAfEFg2ThrCbNlWnJqe+
LLOT0hTdCX22u6RCGXxQUL66UKEedN+Lg+K06Ro7U/ChBwRWRwlqv66015XK5+A6YbRUrDacnOju
ihWwtwtsDn1IsYgzhqdgFPJO9QFZuB4tUz6NBeur/kWQil2kfXbS8iYl/ho0Mck41pa0eW6pCVfs
ikRs8mBoVlrWYs6UU0FfOMoDR7azKsOEBIPpcKwdNMVNqixprW0CK7gMBSyQhfCujkV1OQfeVHVG
8W7RlFzyiXf3vpLmZuxJIEuN0uQDK+MTJX9xRPDJdF/3TmLyBfaEsl4JQVg3bfYFKWp86KnxAUty
UOWr7YlOM/cMk/VDU5lf9UF/mispSpaFpxg2Gd6AVHttbaXbSRurWwpdcFRog88bK8yM8+AM+rkn
4G2jb0OSaJSFVhIE7JXVOUhN+6bYuk8ShoR2jNJt7htWyUAQkyPNS9gJ71TWXrYqNb3cEvtBMPgU
2q2pSQ6mEoruHOQ9n5s3ssKXMRD5tC51+bAdL3gt6/DmE0X5UbSyX0glt150VUlXrgyBKVlJt2l8
/hvecrWPclIvG7dxT9TvDlYJ9mnJ0NWe7QYzcRvGT40poqe8AlJraO2yItJ7S8yO8gqQjPUaUaOn
ukh+dWlUrbQ8jS8CgDsDBxsvbv21hRt2WQU9A+98cv4Zrrtyy7wpXdiuUWzw16hI7Ej7zNSsewSx
tUEG1ejnxoarWlTj2tJrO1n5aSRPXsKGtRqVmTE5DNyqA0nXG8WNrUNlFgkLQy/21hXxOosI2Thl
IdRDRNn2/9kE0+F8DjgruemDE6+6jOq/VShfkdIDQ4anROL9OF4kPNfF/II61r/QjNl3RKJgdcfE
XRZmX76GCR0dRwGRPeGVNlHh4YuZ+saiVfRtIzrBAIFXrQFrvI0GfVz0AyLiVe4xs7btE1aleFjw
WJ+WzjBfUk8DcB0YA0t1llK1bXyLdU1ck6Z3FqUd9k9RQO/Y1eqJ9xKTlpu4n8z9/+0nZt5kTNBO
Jp1QAd0/tCo6rjRRl5Y8OmZGHAfyLHNboQIkqagY3jAg7KeV9bdh6murGbmJ9RBlQMZruofAx74W
hHgNg+/uBi1yNg4z9J2XE9Y1L2vmQz0hqqcKk25FgxrfcWdt5rEJ9k+24Evzbv97ovDveaFmCAEw
jV9Hxyf+p5iDrgJJMYJ0bFqVzmauqtu5Q567EqyqlisPhF6BZltsk67YhBWmG5qL5UnP8a/87/cy
q9X+MZ3nvZiIOcA34Bp31D+EdE1KfvUIQudgFkZ7ZHrAohOk5DlI8uRl8L11gur/PW5ITIxtj65L
S9wiKgQqBKmIUCOKqPhqZE+5l1Gn85lLYjkZkDSz0aUvCYsjbbKcmLL1tHFsCmnFLCw/CrPwjraD
rViBhb2rO/wuqRer+zk5XZMm9xrOJ+Ia9yO1VrDniv5WQiDcKIVabjNXDw84N7Twk2vu31NmExKq
ZugOSh+YsX86+Dst7mh/ExtntuTezd1RZvA+GCi/X0IEcZjFGd6e0M5F79qP//2V/Gk3d7Xpf0dg
Y+IMM9CnTR3Sv60knaBUq6jwlb0B8eYU1+4dJ/ZW6ura14tkGypUEOZ6BQaseN0EpASDblvNCmmr
h8T3yfv5Q2X4+/0YwBQQq7Hg+xMAagG9GQw9UfaVKElRNlNAis1wTUsJ9avDu9SKeBWEnn7QHdc8
hh7i0U/ewr8KAKbg5kd6xlrdMLlz/vmRuKRQ532sW3utiAmOT7z4pAUpHcc6sE5+0DCpNe1n7F/R
dyhUNz9ftLh7T4K6bOrBuZfSvU+a6G05oGbvJNGkn7zDf839eYfcSkizphIF1p1/vkMf3rZLUIW1
t9Qh2CeOjxkQR+GGEe4ulFRfA0+l8tgH2paoG9LJWrU/QsRoPvmoZvngP25oE+AXWGcE4+i0tT8V
Wj2kCdEOVkiXhq8spxRGNN5rJ/PwSoqsaApj1aYMu0nlyGdF2tm1MIu9Ja2HtBivagqnWz6vcJlE
UI5DCUHRToyn2TY3HRVNRT5iVfRboEx5TuVTCY5V96lrR/+XWoF7T1ORu+uuqrsIpv75icKOUQZZ
mfKY1g2ahNaDyGSL21Al4jaGtrsbG4XxNbEAThtRmt6yah2DlvAW88+ZiR/QTiEgu/RL+2QOA/2S
ofY/4FBDlMBJZSXWSzt+N6vWJAKrds5OZRLJEGqsJOIGW3cWuVek/86BcYQOWehEG9vRgxcWLdEE
5yKAdzqMwlwc0AHbi/kw+Azqr0HQ4Xf9+5cqEB2aE78UqgZFhT8rCUaYRgYOO0i4iVpsDb+lV+EV
1RdPo1Zi51ibGkd1X20zWM7nM+ynu6Fsg02u2EBNM6gFJc1p5onlBjd2iTsQNqZSj/LDQn+jWu1A
8ShOdl1C+3qkmvqlx4E4vc7cAbgGDbO9gov2YcTaDadp+VEqbb9U6kw9tXTGlLS8JDRaLhZa/w22
L54UqNQv8wthrzOT0bVUrIaBwXZ+JQdz1jXahH0aZwLVmUHGe0KOK/eFTjKKKArlaT7XEpQ2oug5
KYXrPdFmqQ+KSwAdCkUro8RExuNYrAgVN48ztYI1Y7VyokLfzoedp6g0gvJmNR9mfuuf8FJnCx7+
zDp72W6cQjVWoWnItei75D5vwFkrzH6YrM6Hpmsn91EvJeVsNSeeysg2vo8EYzCU6In4HHfRNs6T
01XiUqQUQetJZSdi9WbmQrvrerauPDW6I7WVuyEVBCNPh7/Ppei1ukh+KAVYE1NCQNQMIOmSgucO
OX5+DSe/XORn1qPSYLnZdaHgwodZOfPhtD5sacCXyNGaCReXigu1YvvF71cUO4qf5DdUOIwBmJei
V5VlCFr+gPb5XdLOec1kU67zsvzqqQ2jNvlv11H2PfpjqUJSGEDCkWCyZVabH+cN88cQerbyVZQG
RNLcMa6kcJJPJI14K3tbXDKDKPG5DhlG6XBWOq/c+tNe1hB5Tnqg86YRlMq6yV84tDjiqNW+YI1L
l25DCarP/GY75xjNiUbWlC3NbIFA3snWpigmfYZpz8JzCHB44ahNw0Qq+9qDcFlA2XRfx2mP0tN/
9uZzvgnivWe17vkESLpZ/YKAtkUmjzTVSaAd51Hobtygi+/lRDO03QYMig3syC6MrZ1EzhfKNb5B
wniTtFiqyAQLK/RiLrKpORe9s9QFoNRsAd0uPTDlrO4WVa0judRfZi2q2yTfEbnQ0xtigBX49c/o
ZNSFTuPlpYmLpVfKbvq+3jsr+Y6zne6ZCvpjZL3x7rSxAYIe/ldA6eB3XC63b3mf/BqKYsMN9n2u
yrJOt10ocAUF6dcwIuE3YsH4HFSuufZosoISYJYVVYO+axLD26UNRi1s3vlZD+P8jBie9ETSSFMC
bOPi3MWhulIoWZLaNe0ZRcV15IeHxE69i65rUygKMz9rrMCNqP5wcqa9uInRDOr9qYBZtWOoOVmT
CmWe9WkCzWBuFMmmHArtGGC8MVIkRFJFGN9UYAOKLgccgsRzCciLzGzNWLZ5OL7wyAgvIeoREkDz
8l2MfDhBate7ymzb/RgmMH7R9S2JJw5/5xkB6jcvhNwfDOn+J90Ipn+3MGuGr8BGU2inmtzqtUxO
I1GFj9rsHnAz5YU2ir8YID5sS4YjJhUICI6WhtO6z7ItVkbngN/OPbCyGDMUznaAeMoNNknNPGXl
DkZMDosC3SbCtKYA5BCG/G0zna2kHkDCrjedc+80yoXlDYvKhI87h9vUWKB+wrR/talR/GRUXrfF
hCFIEhrxWdffQodr2cBBTEK0Aa3XHeDklMF2ZvdqznfL9demTzvZH4v2LfDS757SN1ccY+RxZNKh
axqKu9kN3aowcmcdTYdNpmt3GM3+cvBCtNyjpZ1qMw6OGbqXKbRmHSfaFVQkJb8O3oEaJsC8Yxg5
oZmZJy6UjQ15qsyrCtHw0JFYJYwNYTsGGcMsVVnfVjB1MHSK4tQn1coqhuFSONlwmfdq3WHPz/AA
BDW6h0w+kEnKjdYDl3abUT5KffRPfUDk3PxqBZpsRV5xsJFtuZqFIB1ojqfpaBaJwJVGAZSymLV7
N2N1rMpvipB7SA75G92icltVw6tGC5YsZ2032CztZ5dXIORT2Ku3gM+dOHbdPDSjbx0UpSWdXqCN
BmNilktV9bpVpIt86zmCoD69rdaotAXBB+TyRW1KtPJ0aAuFzn7Tv+itSX/Soktx9vySyZiaQpmc
TyqyNE4IsiPc/9vcUfQTHSBlG6UwVee9+Rw0qmYBy5eyVh3K10yPSbGrZUs2FIet7vzKyda4pGpz
tPWQFjR0xGEBRT7Zqib6XPAIyYsO1NpwqWHNR9K0f6Ecy84hy88V8nV3FWRM8UjzFCsX7dCxaAty
u5kOnHn6eM1K0itdijCgegblvg3DO36N6G6ScHtQhaIuY8f2eAaLlzrNxLdOMV5iGpDzjpFUDyfu
nwye4LeKR9HKFt7wcJvwA8V5cAuTlkb9tNeXRBVW7jJuhbljLZ1e81leUUT4LwPkGBunirIrRWZB
JqxvrOAFOcXKGpJ3E77YalB7cx/EUHHmDWHF6nqIYrxtRxGSMOAmtn+UGW6VIeYipxRj1Ibto6ju
20MmMuLb+/RRdW76IDn5aNVGsA50vNZ2jHBaTdJij9PHf/fyYVEGZvK1hKC7SWx0dGoxZhc8se9+
34mlVdrNfr46C4fwkZoivWNjOM5GucwDfXiPRsXcw3t3CF7NfyFTqrHZEIVbu1qwyQQJN2bvuSe/
S95doTLwTehjf2ZYdkVFxiOHkdCoyfd9vKkb+ES2eHOjtjl6uNOWQq/a1w7mgQwFMWiB+iuRa4gQ
PN80zX6CVC1vY+xVMYXX2FlEXlWfM/rb53lP6n27IPRSAvYU9TkfsNEHTmIxchqQmuxdGQ+veVQO
N5SD8oFudl3Yrf6W1cSDl6okCIVQu0F6R6IkzK0x6jc//bA8t3lj9DL3gqXEqpsiCGjQMEcZQQeT
7HcOKVKT14qmjcaFuymnuY0v/LfEaL0DCTS/yq5H1kL76VwUIUbkeU4wbWDfbXMkAudeRToUIdd4
9nuyFXwzHRfxJKUi31xuWxYzB/KCmURUxB4wjAsCCyjTkUW4SlgKXZnD1k9OZBkH0/HChTZhaDAr
M1KFfGNtglJXH8lIT811YtnkJfjZdyI7sw/qiBjwHLIe9FpV9zQbKbxnPAKnDXzu9kRwxCbXGjh9
ToovAoy1LbRyp/t595xWzGlriGvfHbA+iK/odQ+XcNoEVcYCJh+0qdJK9kdTuBfDHT7I0fyheZNX
nO/64PdGPQXN0SagR1LbSMBITluOMg4TVJX+nTTk46Br1W3emJZPSJeDillUlQTVyQvzOXLjgx2o
khHsMefUSI4uhRiqP96QbEbDdBaj3WdPSVWqV89E20vk4FM1bcgV8rbmSFFHESOZ5REmZkSSRbGb
/0ZZFmhHwnxpgVsCg12kqyQqGent6oNUepjBFPJPSTb0wL7Ne9PlOem7SCHqBKGFLLAeNabdYHds
0oNWtWDq3CM6C/fAfNQ9OJGot8gpUVOg17MSz9vpMdVMrRXDivbVplN0ECEsJl6VLgfc1I4fnixo
PbuVfpIYg1nFlAlp84PO1M8VaxEUO755ptz5EK0LIyM4cWKTybbS5UKVxkvl+OVexT2ItiwMdxlC
/qvwxXAcpYO8rVUOo2VEgF2mUMHYIhs8NPOnMop+GGTXYZrHeimysD4S7R1tJhnUC8HqP5OwSn6C
o11xkaanxKuabb/oRwpvpkzsrW8GVCynQ37lRVP06buvtcG+oPK3nn+M0sfG70g0oRXVlmNH7gcP
Hxo/WzvOvTdKCQk0QoLOQbUerQiYPEJ6aWlS2egEuJ5Ye3knrx/vvT8Uu9+MkQkvQvbpa4jEhSdR
duws6T3VQZNs+Vfided7xpM5WAKnSoHkgvnJLZL1Cs+OeErSDMJMVLzmXm5dvXR4tvUif+0TYgNU
91cguup3Tk9RYDqyK24saGzVlYKYuip0Mm4KkQUH0Lse9P2ufJSZYt8Cu9vUmHYX1Nfbk6/G4ylT
RuoBit6SCedCKkyLeNGYQ3lVFBBOoGJ6Mouls1eSfLrCIXDMm1pv31WoH1B5zYGenGz3Sp7cGE+d
Fx1L7rZTTG6LtpHLiECCRUSeNykpeUNqUgvIWtdZ5Q4lmoRIwckyoysBYiWL3DXL44D39rltQMWl
8YiGd9IhlnGytY0xWha0UY9hwFI58+rso/F5SODQPamxGoBJNTChpyma0MShTeLpwBcM8zBENdCF
ebdwmKWMAMW2pmhAUarxGak6a1168K9kbMqjqnGtzYeNh7zI1EuiQqZXA3SuTHMl4alSohSmbYfs
Gqmn4Qyviam+az5rScVCY6YMyQfclp9GPZyow9PscWuT7lAiiXgZzKVBjQ2Yk3j4cdA/gL3XXeo+
5o2R1LiJRvdKi9S7FUnugU3IcSBVzabUk4oEEDs6tmbX0LGIa34iBJAPZfCVQjXuY6cvf/BkX1IH
K49GPligJ//bBC08OjF6nR1Vc0o3k1RtKqU+drmoj3mfN8f58PeG+FqWpOF3DxjZsmp6exdWcfvs
4fg5Js6YLCpVgTjqIeqESlZf5lfTGKd5PPjmquzQ3fd59T61bZd26bff8pZ+M3LZNzNIgi2qPGMH
2bm9sr4MFk1a25chD53LvGf7qrlr8v6QkkIuCRZ3FROothYGfF30ed1O5AfLCBm8zHgVo+o6AT78
CiRePxhppz1Jq/8haqc9zrrjVE/is+32dz1rH2PWX+mEvBA27DINl4xijpmgicvjL31FAVQvmfAP
NaGkkgcPGOBaYO0NglsAHeXmJOPeDOOfea+K19pWRnDh1rBznEZ/pYWlkpsMhWV+FZrs1hW7YSgt
7IdWuh1KomwX4KfMa5zYa2Os3VNEDOVWqwDgNYHa39S4XRTonS5tqvS3+ZQuBGJIvspNA914kfta
cyThOdrFmdWvZsnZ2FFzs3ulX41DO1zrMD7MC8kkGb3j7w3C0gNL9wUmVFQD8qeo6IiJYnw2BHJd
0RCV7rbwGOKoK47wPQ5OWosPNc31Re+NOQYupaRC1gWXdKhJTnVsn9S6wV+gn833jtKkLNT06EBy
x24+0nOXhi5eGkY4rXCxLHd6h+yEGLTauhMXfMlM6OpKVbNSM3N8fl2y9hrL/RKZUbBm3ZScWi+q
LrIQzzqWN3KKugtzpv733nxI8wP0p32uJtE9rQeE8b68YvcF1w/IcYlfX7mz1lDuGXDcleGH+eav
c3nT/QDupxzmU+Su4wKy97WSbHtkaqd5uY+KPFopmP9h3DvqgU8MJ93U7zPVJFmqGXKTIu2qrUPG
7V5LEwNMpn7PVJvxtZDDDrF6+KAPhJJb9b7VeDQMr+I+zFRqr1nqrrqw1VeWE56D2s/uMu76V8M+
YLXNsfuNdzEATTK7cYDYinCyD8Aqoa3MmOmkBn3crCAzi6JNXlAWowVUvdtmhVRKS+p3OKDw6GEq
byvpGohusvBS1314kbVU1ij73d/n/nohUJzgksFUOhSlOPYWC57MyV5Bmjgrvy/M+7ynYElNekwx
ilunL32naFsULCriZQ415O3Ah3AvhEHmHTMgP/DOkXKNU8RJpzS4HQdM4oPsnkSf99sBSOll3sy/
nF+FCLIpFrTxjyLv0xWqDBh3LXrna12UPhMMTsJK8oESkpg5ND/JlRx91tBmfFe1j5aYqytfToLt
vYnvhedQxwlg6eUA/QJ1LZumPwktoBmdZMwRB8VcYIBzlyQvWPYGIIB+clGsMU7h2VG4BzcDjJUn
txbBEiVX8xEDIE4s5rsAGTZ5Ff4IuiE+R9Nm3jPUPD7Xpr3Hy6fcyxJ1UK+I9sKivH8Axdnop3S6
M82p4uP3OcYO7PquFjc3YCT1Teu8cGmKep3gB3vORPltVNzkTD97n6b6uJG4Zo4hvoGt8ANrZ8TN
D0V3CBsCkbgnMMB/FiriKJrU3YuKdwUz31RDLt6bokoOToJ1R0md5osfd7+QgKi3xnfTW5nmp0BL
9HM3GfCGaZOYxbfUCSAcsWhx6hpTo/STE60FllyFbz+CgLKUrcA3ACwceD9hiiMt9GrzoTArWpdu
h+m6BQlU2TGmrSmrPTeS7lCTF/i3w4b0NP4ZdMFcwA5PAdc4uKNqHBTDPwZmx8hLNvO7o2ebRtrt
I0nd/Gpq7okG0sob7O+u5jW7dM7YVpGvNw5Q87CzRzjFbLICk0akM30rkDKs+1zFKWMHy66Pquss
xdKtjEdfoSev2EFg2hWGcovKJNrbfSepR3AY0InfZUIOoKTRp3QNUGgjJkgun7jVXiydsy67/ajk
QEHJXTzao60tLFULXoTeFZfUjN/mFz1DOHdvlOu6jMHsofbam2ldYcgoqh9WbC8rOFAvZRn/iGR2
mpE7lVdoN0PJT6ZTBhhlknCb4qTHAE4wjWEH+bIWkrEkSbS7L+Ml7YzsYaKYXzN1c6g8xeYBDUG1
HOioPhMhghQtpARS1oWk7Va7O8V1X7rSInkb0+OlnDbz4ZhY1oLSNCgXsN1Yj5WtVwz+hecOT1KL
a8dOUYNHupmsQLAklCw2aRXXP6WPZwXsvfUwDOL/wNI2zNIy9QgkEBQS+chRidiotUAGdeb70LvD
pQw0Y2eO6DTcLsseTu58C0J7iyGUqnfiDe1yVCQVU9KjmR3W3RcxWMaksA4vJNF6i6jpqnvuPYfI
XMOFRfIG7cjwrmj2e10b6qkJQw3Yc4AH1WjXcbiav/tZeGeNMMq5J+BE5cTQZ9hEG5KyhmNmKPzZ
HYf5+L9//u313KqerabC2ilC/y19xfAoLiZf3baZSiN1pP0oq06cdDqTl95R3tHr+PQMmuJFyysf
q1ok98QTrKRL69wpvYuYkEhqEPlbwri9TUXI3bIO6OEE/YACBWdXfIytYRPkxU4bsvAJBUP2Wo5v
mDWdBz2S8SHQWM5nhX6nHRsQRtBU1t7wCRJwuBHWhuYV72G8dqzMeTdjkpscWoBe3fLkz9NpSUgR
oQcaQTkPBTvBwdNZkoO8QxSFHkrtRltUepM+9HHsj2UFIIpIofRB9uZehHo/WWDtaKllBubS+NmL
y+hZ9Bi+qdJ0a3BuFZXaUuERJ+rTvIE10fzeo185rmjKUBN2gXKHzl2Q8PFNes2T5k6AnFDqu64U
7kZIK3sPEUe6Tpx9o9JENcm09HPNVGPs/W7tUB58wLOwt3GTytWcpRiaxJT2Oh/K/GoZjMm9q+Ff
TBmMFVTNRVRDC1FTy2fK4KbOLujaXZdpyklWW5QP3Tnytd1oumepdeZx3hB+ReVK0i30iGsiIfub
7eUS6E8Qr0JNB6HX9KSHg0ORtV4+ASQmiSxzze+NhcaVCIQv1LrDdQTwfKN2EY08EZ4jnlQvLMXX
oa4sjTalyship80d705eiXdHxZ7uejIqqP5zrtTrH6XrN0svzWx+tGrQMBWlt9WrTUXZeRFHTv5G
iwAMVk0653xIlUdfhqHAAlL32V0Lon1fug5IaWSEhV38Z8+XOy9Nm4Mw1O9lapLwRm95FwYSDYit
jgQ2JOIUBLZ7TgLrHCamdRK9bawqhKq4cVrrNJ+b91yEysuSO3hJU9EA8M9m3sum/NJ5r3FDdYMZ
74vS+CU44ZxFnTRpQUR1sZIJOZhpB+kfbWp+1bRQBxVkZfucDMBLX5ACrGRW/GqlCaR+xk/qAw+z
9N1fRR8/LC7FRW2AhHXsSEfMqNh8nzXCZEVjlmVF6UNVYIAJRt9dHgUBHtpevXctHAdNiW8uwa73
TFPjG4qKhTe5CHK9oHDndxKlBwqlgvniBdVmetPpBaP5cYevf72QIhSAUnyFzvPmjUF2S4bCcRY2
idCLpkzBkSZdtXAyv37RgABtatOh0Tgd0uDEnehbpK5Nh33YG7s+onAXtWP1MuaKf0CwiufE1TfD
1KQnhM7l/2Gvd4ggp156nE/Nm9CpgyNhULe/fnQ+n+I7X2ld68JW428iM62XVmCFWxPX4xYHSk3Q
QFG8ibwxl8LFR440pniLOvvud2q5zmpkvx2SsXsA3epCtPWqm0ShZAfq8R319jSaShtKB7P2xMeg
heDEZJKwrmQBgiAvR2y9bKLWH6/0XEzYnmipvOfWs8YNOGblKxlIhRRfs0I6G62rMd6pbv5eE2WM
OHGgU9ly0ettuFabAv863OrtVIwq85ZZF9znw1QmmpHGgSat41A6pDcMarW1h9baWgnXTYgulkdL
HC6zMdcfjhKXK5GQlkX8sUCIDcwr8VsCbsKkeUoSfkz4xkLxAnv3V4BU3RSQqvoOmiMEjt6r0GVC
Z9lWo208+5iUmQZXzTl1S31ty5ZJS25Sh646S/lMg/OnSmhSSZDkZJoWmiVAF38oRphO1XZajTrZ
YhZRiQ6ZK+Rs22RCRwuZFuGzQyrXALn/qunyMPTj/rclzKLfFHiuu47q9quN/XLV+BVgyjhRPkEA
/Zm17c5v0XV1ldm1pll/0i3yNG0bqEms4U2zo+PPR+x7EPMtHn0rZsfutYtUbkyFSEQA+0ezxK6U
G2n/FulQWOy6Mu5mGClb7q5Eq7IbmN3s5kLevWHIjT8RE/1bqQhGicEEPA/WJgit0yf+NymaLP1E
i8laOyBHG86FX/eMayXDn1EHNNcJOogT46M0AkHSXpPiAhyN67wh+6P6xMkyO0X+roIhWoZUWwcx
EE40VIt/aKwcEdQgy/v4MJhjiWp6yN4UYa1jFEgfRlgqqyYnAzpXRHnNPJf+YW/gbocots68qLj7
016oONFZHZFt1J6Ir1HlRisH1v2X3EmOrcyHn4qrII7u3HeNvhIJdbLZq4OE+SvJ5Z03bekjrq0G
dZkVZriprJ5wukTkl9GWGiaLodughCHIz/2lFlRV5OR0ybpb46njXVU68yqRw4DbV+/1tLGqaA0l
ON36A1wWosSdhzQa2uVBCtGwoMgn+kEDAdHTCwshpJziNLY3XJ/jJ3kj/98XbqEeE4iMcLD86/rM
msZU84Iih1GG1JsLlHUUoYq3AcFv7I8L1+/zLSWGcso1xdREcOPCnyqzjMGf+Gn+rcIk6Bw+ycQ1
5Blrze/1bxdfAOFN4oaNDmofNXc9Gp+qhORM37b6ZVxHzlM5mNmy9pV470YF4J+sqD8Dwv5J7KKz
wAeBlM6AM2kB6v3nDZANqLZz5pR0m9TknGStdgoKwAzeMNwK30Upbmp7v7LKe985BxVTx6lCznxt
Ul8uqZ9pn9wD7p9KME3w/XDta+7UKqO//883ZGiazN1YLw9JUBuLcioq6rFhXbA718uq7MSayc9/
zs0viNJyDiZ41PlnCV+Q+mJ+IVEJ94Esv5Ws1C8qJIqNE4/x0phCA4E7aQdM0NSEk/EpHMM1eqmR
9p2arhUiIE96ozpboPWPv9UaBnsbdGhO4DC5jJimfi+Yt9zRPH7knkUTeToKauXDYKZCwRE+AM4z
9YtDnxSggU8SrFt8IJ4gCTJOiZpMdA/J1mPuxxet2T766DGHl7Q5NdcmaKJL67KudrTepXiRaTuC
JMTEx8MapuDndrpRo8DOxq5wbMSgJqb5IYvXgIzotyGs3REqhWOc02Db4Ij1JXZDG+3IVpRuOMFL
4nFnWmZ7sTOaCHUVfDcxuh2guPJ7qr6SovB3CtZd1nD3Yp36tOYTs1JGjLY0M2+m52tncNaknZeZ
/CTiTPuX6pSbFA6XTu6rsFHo/vF8Fi51VDcysoO20f2u/HAD2oqd596aJnAXQelm1yCO4lXK+mzp
zj73z5Jn/p9HhqUbtkCbaOPRJWrtn1dkj2JRN4c4ORi9Y54I5fG26qR7CkvoNgrsTzLjtO3YRwZs
AlU7WqTA4Wlwj+ZQEQv8iQ530qv/c4zgsWUDcubjsLhH/rhhLbBeZWErPMCMiuyPvEeo5ufDV9CA
4KJ4XOz62lTucoLOB6RW8T3RCfY2TQE13PbbT74h4885Cfcr5Gacj/CskPc45j8/na4d8KhFaMEi
2dY3t+xs9PVGdw7CeHx4gmSYsgq+cL+LqVVawqABYRno+b60KvfBhBueixaGp/kQ7YKzpDah7eZD
bBDobVgSLXQjP0MUSL70vXMMqAQ8d02Nl1gtDHRcSfqls4EhUmLujplbwAlQ9Xz9l/Bh3gupn6/p
BcXraCqRNmRJ0MvCp2IMYNnqNlwK4q1pmfeseWFhPVVaoW/KsaVi4Mj8ky/y/yg7s+a2lTTb/pWK
845qDImpo6seOM+kBkuWXhC27IMxMc+//i7A7qpjucK+XVHBQ5CyRGJIZH7f3mtPZ8274yhAJeJX
tTVDhTj5435D/IIKpjTTg2O0U6wwespRwYXkwYyAIcqZ9n8/cViEOaZmECjJAXt3GuN+qCJHltkh
ybu3+aCoE4YKmO1zhFh74dtgRVBpHJI4yD9kUnXWWkZ9bmb6uWRbVZ7u/Ga6+D7+izA9i2kOlzck
NCHc98lzqA4VV4QFo73P2tbzMLsNHHDqtqr2Fjn9yoiG9LU8Ea5sAEGTMrhWybiQaZ1euqJA8NOi
L6CYgIhatsc+pqDv+D2gN9UeHnrGhDhNHjpIi7/bnT/fOGdWKaxUMOoq8dM/Hj83QM1fRVZ+oKk9
LEWODz8pijVzcrFNWQXticJ2Nl5leHc5q6YjDsd7PejG5wRGy9KApfebE+pngz77cmIIkIyo6QZx
oT9+It1zaIQERX4YYyK5vfbD7C9VqXVsy97yt/OmHTHPibNo3QN6WWZRZe7i0XlNAJ3rAGxCcQR9
fhQtvL8wGB/4hyYwKoJhMksWLOe83RyzqDe3Dmjupuqt/kMYms+lWnscsOp+0Jv+ieZKBf8Y0M2v
T+KfBhsKwljOkYizAhLivQlB2nKgQdmKvVcHPr72sj/S23fQv+TIFSt1PMfD+LsoFu0noT5/1Raa
qWoMcoy975ZdZqw0ISO+2NdObhxbw1MvaH5WXgsbZ96qK2ktM5wHBz8myDEbh3Dx7ZmerzuSpuH1
+HF54sOlG1gV2bfg4rFJf3da6j+dltNndbgtcE4Czp7tUH+ZU5L2rscBimYU5kipm6JLoTV2wVbq
3usMEjIqa21jIDgGjITLwA/DbTk6xp2b9Cj5Im1Y201i3IVFGh9KiNH50opD61i1SnQZU+37g8KN
RA+d/JDVyCR+fZB/Ghn5CnwDcmhZnBlMj388j+1R/b6755GR6CvaXnmgXYXSDFPhuPrNScWtht/4
w1iM6UbDvgp6iomw/d7X7qOQLF1Ci/YFsam3OnS4r7r21Sfo8W5Q8wIdgtzgaV7Neuf55t+ONLqd
JmeXyS4gS7n+tmlnhAZpaoY/3oIZmjl/6m6yKnoMMd1oPkMt0/dlCNIQ8rPy0qjmtcf+DfDJXwjY
cl8J2+HciXBdUKzf+nawpT9J3FQ1FFckqyUKU2NcoV0cPsdXkMnBzm6D8pC34t4PRPmW8oQ01G0V
e4RQcb9fMiGm0tfGGrDp0l7GUWHvgdYwq89zExa57aI8972zmSP9Lmj47wt9LFeVLB4qJ/f2YpLL
B7kdXOdntmETyWS6ck1eZHQude0T38xeIq/8DuZzgGrtZdQ+0A2xnjS9BIcdacREwxXB9Ce3pbS6
DyWkmyMGWEzT0+tj7MqFVmreNcKgfUtB+ywAWVVPLrO7Cr/PWjbMHrp+LD8ISLYbC3P1OkGP+QHJ
drxrEEuu5nfRB7fQ4YMBNjI6Kl1zqmM/JOEBtUO5NMdaZ8Byg2+bmWpx7ESFbF9rHyHUUZqAbH7U
gbc+JsDJlr8+t38epBmdybx0HOjaONLfj2AmfwJhmtT3Sh99rGbDoJYcxWDsG5H53CWC6VbBQ0xB
sVgAJIDVWfEAWeOK5NE8hKrT37q6AsToNiuZt/YxNsP8WGD6NSyDXJdoasIVYIlGQ27A1QwHEiDk
mcgSeZ6fKa2SkGOFz3R6PbWpY//6a/7HK4qvicGJUdMm7endNdxYNbJ8j058QqtGUaPHvMhqXIXo
rmZPm5f3GhBN9agKyGeykce67O1znUXXX38U8dOEmUqKaqExdFjdYmqcLv6/jIhFgj2qcGjO+h0C
nHcM3pIUCpLlw3oBrMHcmGifngNT39mI/j/zBf2lq8GDqusoPlHx0leIrMi/zeluIWqKxypeoEIS
G4IhEbpOHMag5KRz8fOyoPLkfTHKpxJhAdI/K8G1O5grJi8kw/uxjasbo6NbEnAUtoBdm8g5WNND
OVj2t2eUS+WuzGrjFiWwZ/BqJCsRcYc1GyJmf72nfr65To5MfGgUYPTpDvLjjkqmeXxIWf7w/ZhV
6c5F4LdGlequu7ZZj4hFPv2f/6aFDVXnZq4C635fLuRCcEatisJD28jmRrRzQ7w9iFbXbO4LP9WP
7nSj//Xf/LnuYjLxhhFsMxHmyfszwrL6nhtZT4i0ia+KlIB8tLjKSjqbft+kwLRgIwSdY6/5bOIS
Br/LJzB+OidtgDE075zpbsOycjoUfzknpYMgLB+14djSv19ZhSJutmDsLuN7QZt9R8Z6sAs7t1pF
xOBtIlHbd8n00DdesWA01fbGQHzdFBo4y7aCUamWWowEX1dcda8YhC7EcszXMsoTBmnPXChRlCwH
YEqgVCee9b+eKaL4/tq/n/Ezk4NT/1256T98cVbzrgDnaU5hru9WPVHZEofYqu0xksJakpg4aVzx
N3ZFkD6ix77W0KwmzW8NSHSUYpdHSDtmgRTRZtnRbQ1zIYZG/U3Zib3OLv9hDsDinkUFjXvK1haT
6B8PSZ8D7Z/DqshjtcYBYF6DGpDwJvT29mRBIgyhujNLy1sPiZF/s4DMb/z7tflHUt8bbiXDCq2p
OyuMxfMgOrnPg/5jzLfft1Pmr4UT4mDJpyBNwXB0pE1Pfe0or4jF1jBTzKWj0aHGNpRDu41Inbga
7bix9LE6zQWs+QEQcnWlmf/tdSM3SEGtxdVCMHtf57sent+9bdTWfcQAuPGZP69IPrHuQxz6G+bS
xqbO4AU4YdnvugxVD44d5WKUUG1RFFJbNsV4Dg3EG20eDq9OQwLN/IbWRtayiZDe5Jwl9wWh08PE
MXKVHj2sEccbSPPDR1GEX4HhhTcIej2UrDGCX2zWEEaqYa0FZbEELF5fjCCpL/Mb8yaAEN6I1X6t
GAjlsiLdeIopTm3eidP8zOutsF0gHX3s0ijcOU3XL2CIDStPay/tSHLVgjQJ+5bXz26JGTJrs6OB
TeoRJL6y6Z1aWzmq4T/SQlIvsqvhCzuwTTr3WZ3q2k1s6xuJD32RT1XvYAr4mN+Yn7lOYGwMLTgG
XRitOt8yWVq1+YdSocsL8qSmUevkHxxrRCNZO8l6ftdIRLeLGj1azZvZ0CLwC+hsqRp2t1ColO40
x8O5C1HG14r40OYKgSR6Tm5NGLzoCbhVW/QRO4oHQjDjy1j627QLk+P8EpbUCNAND/aI9yP2nFus
1dEXO2MSaLfykxl6eEdgx+KduBGWQ3VIk9pU7DW9K03+0M3qG9qZh7hPouP8oHd5yMIWWkMfq81C
M3MyAJl03ftM8VKAJ5pbjKQ9kBpFw0db+EbAplmjEWoH7du7M5Nqflc0Fcif3MU624baxaULsgqb
EKSQDnifOW33NTeveJidP1G1fMgqq/uooBEgHCpsbxjnnW1VatFhRDN/jhrA91hTbfQKcc3cMXTe
Aqtczv+8SojIY+3/0CpagfCBnuHcOGxDL94OfW0vBidRjrOEywncZBNz5mP97t58ZDGfHFF/ewKn
6M31O+0aW3zCMY2Gu7YVj7OVw1Vyf6vqptg0k7PDHVcwRM+RWikvZVGh52mN7r5sm3yp5uYr6a/d
vlHb4LEp62cNLM7nHNkmUJtSuwGqDk4ES3fAqrTgszALfOo2V21rLTXZM5+bJIRzxuL88C1yUTCt
D73zoBb+kj1rrmdDaZNABeswJM5b80M6tkBQlMJ76HpfrE2LpEhRKptWLd+YUjSnUIZ2vZifttM2
obvNqRySQ+lhempkJdaZWupbK8rO2pjUK3sCrA9Wvx8r8nAqMKo3PxifrSCxcNUBQm5AkiySeLgj
4bF4xZ3vLRCDeQ/KAM2hUuJ+UgnLda031rop7Ydm8EmBnkJe5oewq/U94G+5LjwRXUGexFfIo/E1
99NVAkzlNL9ueYW3UPoR3rVJvm8+FbQr/ygKxf009k630KVd4oEPtRVx0MbV7gcdy3TSLltUD+tW
dbJVxNXyqdbavdfU8glveggG2Us28+slKbyNp78WGdHGIja6XTk08TMg+G/vKyPqJb00y0vhxIDp
FR/sLk2mF8xg1bIenO5ESLvDMEVuMJ7fF+lr9qaux3LLdV494MbbzidmX/XJwiWtZO0RRvLtZJ3f
sJzEO/76tfnfFlbjkbNRWAQldrh/NfpqfIAgWyOYIy1MsaKVSKX9KKd5QFVnwzMaMiRromxfRdC/
FFo0vOmdOIYiB1FtU0OCJWvdIYh1d/wJbTFv4mEGyxN5EUuPD30u8ytQzAd94s75k2yk05x4XVDa
3MxU0ToUWIFNiGHzZmj46cKtS+5kknoUC/vQRe49PaV/7R5CvU53OpR8ptzGkkFr/Ig9UtsXia9h
fisHbPJTWyjNd8JKk6UmcAFLpdZvVUVGWOQ1xWLenN9wmiq+2fnm36/Mz2oJNMFuQrl261guS8R/
J9R+5sErOD1sf/BvnSWqlVq6+A1ZrS1oxptvxCEi34oIfPVVbz1mXfmGFwXLdpOpS7dSsk1GjsMj
zbKN0UYxA4UvHknrSRdeUUan+U09xW2fo4TczZvMAyfrmr3zCJCfUJAqtZmxe+hCHAWNMtSvrknE
R8+9CvjzigEHpmzM0Ei6cfYSyZZcsmYaZQzcPMLpnVMpx/Cg9F6xizDaXBtHv1oJeVynTpSf6953
tgqwQmSTprjL48S86wkxXEsajXRfea1LRwizueevO8dsl3XqxB/mZ5HnJ3esRBi/teyjh8vMSGTy
hCPXmniL/SL0wvyjbrBOoEBW7iz4Zh87P7sM/tjeG02n3BrKAfO/zq2g3qpjkm0KhWAbP1G7ayqR
lDtqdDRbzXgafU85JUSGLebNnFSo/RBa5Wre7HrDXIPyjpCyhOJJDfp6mQ2GepjftaLkc57AQkkV
pr29lT9n/mjdj6nAkjsRaun496/gC59jbAf3bVYWp6LXptLIiBIsKvRFPPrI2pmWVbVtnmeuz/zS
v15P3OI1g2DIDXy4Rb7s1lnTD7dgehZNr2V+1a1Z4/Xfnv3755Bgp2diajGaOvVnmUXKs1Jp/RYo
lrLOps3CQCFYl2F/7mRMoWhURtzKBGFLn1zmIMRnkqhiL8LGfimSKtj0ms/UQjr2i/G5MkX/Ikgx
2vmtEOsQR/qOKTWGvz4ju9QKi4fC14atIaHRIQsI0FjCmen1NH6GTInLnun5JZsMJ4YXaZd5sxv6
S8rgdJhf0p3w3mnTZNUO3dlNG/2Ud0N5Nz+AaENQZ3dbzw2sCFK/guFu8pjys/XGDpJ0XU+SSsuI
jFOltV/mN4npQWVp4nTrgweGfsInmCFuktRtYSF0CaJ4bFbptDm/JqyhvQgUB5fG+GxWVn7GJwk0
Yv4JRD5L4RNhhDitOs4PZakUcoNL+fu242jLNvQllbgp45RCxTFkSXhKpvCn+aGrWWe5Mn5kIUJw
iQ98ODJrdmVfPfZ9A9I/1LVdHxhvwuAnFeAFXxpLW1edGb0OotZXtWUEZyGkfw4HJGqjtNtLGWdf
eyCaS9IzgktIj+7mDUQ6RCNsYZ5E+AAM/0LmlHWD2pGgE/WG1/lf+L1KRxd719KcnNXzg5NW35+5
lZlsR1U+WK2Bb9jieIZAEOImuXqWiK91GyVXopU+FsFQ7dtpi7NXXqIBkzWikLVFXPRZJYPokOKe
2oipc5Kazn5IkP7h+Q2AcuJ/H5sQ2bGD3mPCat2CoDu5OFevnqtvhVNbh56eF5p+HubN//Qa4btf
bCz9x9pzyzsIFNBowkbfc59vg4lI8X2bouiGUyF8JPfSRzmoeKeGgAPmmTjfg8z6OGgGjBz446R/
sRkzJi5q+i+rNvFfogkDpw/Q31Xh38KJETe/ND/IBlVlXKTedt6kxiK2vehDaPRajvMHsos+vKo+
JOIw3ml2jsGXCWK+ixRwFXWcgP0KhdhjzOxOBR5nyKfFglMwvrfKCdhJKPEc44Sgnl6ilfdIKLTw
MYPBuBVRj003agiRD/tNwmFeQ1W1zlylZAurrXuNTC9bO0JL7vNSQhJUivGR8SxbstSXz2Wmt4vK
HN2Xrt38ujJi/dQ9YF3sChpxFMJRYNjT+3+pS1TY7NMhUdqjEVkvukk+y8h3PXSgHUw9Xjgg+S1T
0R7GYdQe8hEGcVH32XF+rS61cIf4USyR12oPHcE8XWfpJ1SI/qq3GRi/aYvmLOtJaoTUZlvJWj3p
IiPkUGVOZHX8FU1rrC+xTzs3CvyFEVj9tdHT5jR0NlAE6oWPQ9rJk+sS4wmtdGn1SNhJx3b2Xsy9
18LV/SHI6xeP6iTu/VIAC1Rf24mIZHTMsMds2CjEQmxMuyKZpscOkDlD9eTUqb6vYstcUr3Q11qC
gjkbrfwUprasF8X0tCgomyDfspjisNkpAE1+fQz+AxbKxppiGvySiYb0vsE/VpllZ27SHOd8mC6S
K/gj0XmOjHE61T+QIwqdcwQFnUMWOjomno48N2wqqCzl7WY4e+TPI/oyk0NqUL9CsvKRTny7CjFM
4PIhQyLW1HsNCQyVgG7fi5xo67YL6AFjt0VZ0a7rguiMfky+Bqn60DPf+pR0WHzHyBgozpMBDENx
E/o2OD1RYiNXSt/c/XpP0NP7qSZD/ZjWDJI4IHwUzH48HRsn7JteL4hND7Vs1Yukf6hVfSBuCYtk
aTwVaDG+isL7oskxfrI1+q9dUedrL4M9nbtgVGRGqndSlxvG9+gSovNBWzy9MT2DgxOtVRAIy7yJ
ltALRow13AELFPKllUM4yWq95+zp3yq/KY6jGxfH5l/PfEi+S0OvjE0ewBLEyw/TvmufbR+YL3dn
fWHpbvvcb7S2Ix2qA+iutkQmQeIilZF8okBj7STpHx0Mk2ZGmqnORyThS70XARz3PVWnlPszYgq/
cfKrW8Q4DGT+RH5Y+0yCWLoXutKutGRon+uRtX0nlWqL9OGD1mj7wa7ax/lBUSSzpQAbTt4b1yGa
PGhAex+o+CKI8CARW7Gwl7Xy4mN0fJwfNI3YFL0xz6WvlI98gXTlMvPGcN6+ZZVUruAoX32fYGmK
Cd+ekBHzGlSR8WmUHytHvxhDKWkJ52+x4kePJY2PnYJyY0uSAhoRqoQLiMWmCTSkUQ5hxFeNtaHb
KX7VUI1wFlVKesgc12GpucvaRr2XurRYPXby7FZacLCiMQEj0Y7XYmjbVSbT9qmkR7dIVbKwSlkl
O5hB/dZSOtzKkynZaazxKHoK9nZFa7YFujanDyQVmspMTfc+rgimGy3r0AKBScnNbpHXpHeQhJJu
bUMNN/Nmyxx7QVZoiis6DkmUTy51GyuHqI9OeWKwBI61Jrg6kVmS7zNB6AIgb+TW3USYDLfQplE8
Z8hTpajuT7VbHQDNyU9F6CkLkYXhA3Hi6cYRfn1KmRUetNEj1NAMVExGdXOoHTzx0gQqS6nRPv/6
yjN+vvDQESDCM0nRQ6D4XisS5XHdpYOdHDs3AXU5oGAXibiwzh022YCTnBq6sQ9zxbsUWWrv/aR9
GLt+OGZx+qKNmTgaFjMfSoCo6bzcf64q6ylNKbt1svT31gBYErVLcXBiUzyMZVOzXnCGJfF9sDIN
JvtO169QdLSP84PbaQdGXaRCzDcfey9YdzVNkIDElINGoQkLbam8YFACXTfav0GIosL9aRyyp97E
FGlKv+AnhujYZbU22EN9xHHL9EIE6k5okkC8KbxrHqZbxSYsQhPdISsubRYZj53SVTu/TwGUTXzC
cMiXVFVIH620pVugK5wY6gkasqfOfk6CPMN0wUPM5Ug+id3vNXc8vntd1ctukdsaNDwPPiwgyatm
NjsRxKG2UJgcLgq4aVvIfdkFPqmzZilL0EZCJZSE6zrPjDOIqG1Rec3ZHYKNzW31ZrR9fTP8egN0
xHnQFP+TimnjprAiuId3uW3GTH3I6zZ5SMDe4MyUywyTxkYZDf9sl8lwsmquEZrzy0pwnarjYKxd
6ISHxAlukmbwcX5wPaZOnWF+chB5o1iu3I+pZ0FdE5nO5AfnhI9k/t5Grbioeq5pXRIpaXWWj/uo
DD+jw1vZtrGnXPfECGvSRsbCktQUxDNd5RTUtfsY2Nx98aeJNYo+0rCf2WFNJ6yTXVgnA9D33rAy
0I8NRTdOfblw4y58rfuFgs0TWrbK2mEqHCedTok0PIxVrcPU7KwTxijrNGbhqioC+PuDcvq+ACG/
aAFIB78JE08zeonD+FTyfWBaiWtv2uE3xd1/vfX/7X/Nbt96EtU//4ftt4wEJ+4b9bvNfz5mkv//
z/Rv/vUzP/6Lf26/ZpdP8mv1yx86h294hrI/6/c/9cNv5q9//3SrT/WnHzZwgoT1cNd8LYf7r1WT
1POn4HtMP/n/++bfvs6/5XHIv/7jjzeoNfX02xBZp398f2v/5R9/CK7K//rrr//+3vQt//HHQxn+
7fQpjek/fvtt//tPvn6q6n/84Wh/p8PhMqWiq9l9nV6y3b9bE8GMMBhICgRHoD3FD1IH//jD/buD
xhIKKx1629F1nf5cReeEt8y/E1NtgkI0KPmgRXLtP/73M/1w6P59KP+GL+CWEbRU/eOP93Ideq0o
xyykk4hcEU9a77QuiSxh+2D6X7uZCmQ0KHd6G4h9Zbr4C6mREwgaNwuvCh5ZCTorcl5Xid2RzBRj
yIwVWPJFPEWixX9mbmMeRX4tsgAGQvxnAyxxWQZ6CbkTNIKS3/6ye79/lb9+9PfCz+mja+j28Kii
30M2866VF09owpKZ2Fq6hDWh2dzHbXP1GxRHRlEQ1ibx0hB+Fy3GShyjAvs5zv6n3CxHInlzgi/0
5LGMfeQnbtpyR8manZozxudYmbee9zUHVn0LlTDddqOznb+/3jBZ96j258SCrrBeArKPTWTQ3FSX
xthF+Fl1C3F1lgOmtdmlDx4hCwtpsiLvZO6sQDK8Som7uo5fyiaIVtq0v3GGLFLZ3YA42As3+m1r
/T3k+9vOsjgBNUPjLHyvaq+qdHQjlHHYrgg2amP7waCEuu/K+rGzAOW6dXdUTBIIaj/Tl9MMtSNC
Y+VNHwUuEDKWeZcGEC+t4U+3byTTNYLnzIEf0Grlz8x58Wmy7wjXeKtji+h6SbSfDTF08evjrr+b
G8xfxeWj8D/NIe7kXe86pmYQA+mgzjWVy0b7YJdmfQ/lzd2OUuFA6Q4gnibzV2MY7WhQ2ts0l+1d
mQQJKgvzBifUIoh0NZIgvCrpfS9EkSI9zas7Ql9TiXsxJ/FqJ0ndUrOEVMNqXOHa8zfYQ9atbbfH
oPGC33yv2Vzzlwbw9L2AG8M2JnMSSerMHf7L2lePK8diBdWtyZcg2KBbwdpdzGddQGtIq/CUdkI/
acUQnxSsS4shzLl7WequFOqwbqbDQZ2FZq3zu3U5poxJfPHDp0M1zmRMMGQxYKHf/XEppEVRX1l6
lOEihCJi4uKs0nrYh6lz8Eg8IPYseertcedYuQa9OHoNYi9aOIksmNIm2meMHfGuCMMzDA2DIMLE
3Zakhy9LPTpDdj7MUqQqgi87ZM7VauB+aKH5VFa1szLzZlxhdbxH1MV11fkHCdfG99tLkxsnU3TV
XULouan7V9KA7FUB82ZV065fAWp2N4Fj+Qe7e4ax8Tm1LGcpS7SUpNvpu8rsShyZAwnn3YQPACp1
MZy+WaSl/CqBk8Mja8ddM7YfK4uZC4VRWdjZxcpIatDk5zaskYklRHaO2p9lw+zAt4djTZ9gGZg9
pB0rFMukd9RlYAgC30XJYg0G5FL0EodwXq8hpFRr28lqmF/5sLNCrV4VCuGJWAE/+0SwdCV/N6Oq
QZC7sk+xvK5qfGnLsU/XY1HktwaaRAK3GZhuuFNy+TVqXGVrh47ctOUdRv8Wq2eKzAor9hIHDtr0
wUT4ERTLQnofffr9QHXkQ1CMw64X5cJpbJMBQd9wA1IZC4yj1eTu1XDbbwcArTFwiGn5Ut1DdOGu
kHTXjpXNKjKbfmWJniS7lqGRUyk48EsUMnYgYOc9mXrTz3sWTl6rvoexKLakeYltPLrXtPe2QeN4
u7F2KMzDKKLTgNmxFYq6cy23mMooJaC7PjxreXefmeZ6sIUAfxM42IcSlQqYXy7z9mNnlu1F1jAq
5vPHLy6d/7HBD3yntenZnJAZ/X6+tBjzUpBMoNGkR1l09DS8b5277t2WyCrxOIayWdltG26sgt+s
o3wDaLYVNOhoGDFA1F0vt4HRvCQhwL3UzJY0h5vFvF+U4jz/tBqqlwYu2SWyfR9XKA2pvOspEiuk
ReflVheWfZKxgWRjusnaYcP+gz5hjGgoqhwAZ1layioclPGoELmVyIFysDIq69K2v+q5HLfDlEMC
3GOrZJ76uTK0HYKwDMlYWdK075KnCMsNUPu+BTD85pVZd4iLql4Zso2X2th1J0RJLu6ziMaIX5YP
lan+CWvYVsJhPzS2u/dkoi9E3VDKGJ2JCxLTx8WfKDV1QS1gqBahUq2mtelZYqnFFdGWmxb8V6ha
yhlqiL0B29ctw7yutk0js03XxtE2buuclYRg2ZUQXFZQgF4LOXELpiJGgNRQl/5rLrXxqHlKAix2
+CSkMEFOxY+DH74AARN7BNLNYvTj5oA6BNi4aI6RVmCtSDXE2aC4l3AGikUUTJZCk5pIpHQbh71N
nrOTXsf+C5ytVe0Y+j6cwL86rcj5fOXXPULoqlfzkQmHafyZzuNqGpcytV2Ude0uvYxzg/smYwRX
hUaNlo58vmnWbWBp+wze3YIkd/A3Y1cv1LJ6DGFpogd03iJy2PlvdrUjImJxNcGdS7FnOerUBHTI
vRUADFRv39byTsvJU8d986hORuSaEFma4g1A0+A45uUjHrR827VpAwgQF9n8iUcfvUmbmTjIm/YA
26JmmZ89icYtriHpOFpAwxi24kAkWP8BzVpwtlh9TJgYZkZvfDKilsxMW8GBccB2poL8OTzqUHoe
ciY8G6107SXuiPbYgWOQHOZzYDWbOlXyLQ84VqNNNUTmVTg0YFpZqnTytQ9dFDNL6/RXT482sakW
Rwpxxj5O49cSrjz35s5ZIf7IN910Y4+6YdvJQjnM+z0prGqNL4vTDepWpPbDIdAglCIpyTe+EprL
xrfO8yHIC5NYYiDKdUP+dO+G7rZF77eREL7T1lmpnneJjcRZNZH7HENr2/k2qzLb9cQayXq57U20
81bzcfCYpmlVeafkOIf1zlXWimrczTsZPc6bV1TQ45CmMNwzzRvGwIa7IuCrsCxAzu0zBbUJC6VY
ctMr7T6StcEhytxtkFtQM120K31WIyKAfjs2k9/XFPl5iEK4x0S8rfIoHpejZqfL1Ch1qk4efvbQ
L9d5t8JR7WP1GFMiGlVnpRnZ0ifV7MLy/zO5prDRdJl+8sIv2KC67ZBqchdCQQCqBgW+ihN140Eq
uQ/8+KrVIvyI0WnfWGaxjipf2ZgDRARd0rKIyFzUyS96GP2WmW0Rb8Bk7zVKNfdSHdpT0uO4iAne
5ZhhaK9tfP1Fe09+8a6eTJta1NYLT5fFNnGrgCxOs98iz/iC4ro52aMxrJyA1niLSmi6yMI0JrHe
CZUnAK1n5KH7UsblY1LX0wBkqKAwmdTj3QeR6QTNyaAOGZihxRI4OKt0ikxRlF8yCc53cppjZe6f
q0CujWTsHruavh6tjU82rfonjqMBFSp89B2CvE1v6K5VqaRLALnOpTXJ902sVxTz0Rug5mLpZvGy
68bqghCe0ccsom1Tsr9swBEboxYvYW9Se5TyDJERaXorwfqP2k4n4mzr+C78zdg8lkVIvJtqQVCv
F+gsEePEfvxkmSWS5ExiB1e0I110f4cIa9HQGtqi14u3LneIVcUAx1JFnASCJmRJZIM1KWeZBFtD
IUnCw5sIG60ZLGRV5hsOs7336BpyuZfZMeD+W9dS2XmjuW38DKpXAYQRCzfXJ2KJVuYXZXzx3UY7
elVaMbryJfs0Z6kIrX9pSavcgOW5NUlzCI1JSilP87XaQ0VErizXllsbu5bwNb9TVhTmxn0fNvA6
xkGBrJ4yHJbpne4M9T5zyELlWN5x49pkYJBW2PI88B70FBBw7Cvql8T+MlIFDOXchc1jHio3TeDc
7hCeMnblm0TP8xXWMSg2JvMXs6F0nBNFzFpEKIG7VR37tTAsBUtWcOkUUrf83HvGKmiAnsRCoUSU
QKfJVirNe4BM6b5ohOSqLPJ7rPB7EXCfQgKblqgpTfYma8ppTh5nazM2mofOrD4rbnbKJ+ejZ0OL
NErzIdnGgXW0M3u8c+kzLaVSlLTUu5CsddptjO13qdS0dVEkf2ZDEV6m0dzPzU3DxfuQBebVgRu9
klTuV/P4RrKRueyJSDs3ffxipaO2SQI+m1trKTk2OPOnXx5hfeCIasVFsfirbRAtBjNzPgA+nuK9
HRx/XiroJA3ttakggtS5DWC/0baeVl7Juk03GaCGZdHZ5mKsdWcJo6ybMhnsdRZQXTa0raRIsU+1
EhMHmEXLC7sdxB9Cbfuyvk8oPK8UkH05ZVXDLm6+Qcert8n5pplXVu0NIKi59IBYN0SAX+NaHIba
AnRKxcBCtL+IbRylg0jbdTNUX/4fc2eyHLexpeEXuriBedjWTBZJkJqlDcKSJczzjKfvD7TDXUoT
heha9eYqrGsnCpl5TibO+QeuH+XRmsgtk1J+nsZc+RDnzc9edt5VxqBDQImTvWH54bEAw4WVzNdE
0TW0t2yuJ3hF7Qkhby/bxh2Ve3/nmx3bRoWU0oSt9JKH2s7T8UyuSlKI3uKHSeOmkG3pmVPnQYPo
cgAN4t8PATbedQ7by0hH/aTm+U7WMcro55MF8Cek5MkbDsGgoypRAtAYmunRkeTkY6rSpff2QUlb
d0CNdNvwmXzSJyxWptowd/THRjxHjOlgIbcebWEAGGwE+bEu7GCb6cYmgqngUNnjhhmUm7CbUUkV
/mXze1KO2Gc9lMm+3soGX7OvQeCHpn+q7A4thHljJ5KCECk+CAzT+q7p0MBBVOl9lCenbBoQui1S
TN61eIAjoKV7pVE72uoIH9bY4+r297xLT12e1++1BthfLKfPjfqYhMW0KedvH93xKJD30b2hJ/4J
Pcp7czSGvZW13/FvpvNFF6S2e+sug6RbxPg+y7l+qJAePUrhh4YOzdGeD+UupsuO4evJ45fdq0gh
mVpyRA6ouAuU9B2U/M9yXX8chjJ6Qhxnh4DpT+4Lxl5NYQ0mnvwCCOlLNQW/LC1OHpUympCo1Sfo
OgxheAllV5wOzrCb8JHQDO1kodWPf5z3Q+omyr967VbwZh9655edD8q2yofkgEWdfZdk8ddJl9v7
tEEJCsL3sRkq1BJ6/CFeqz6vn5C5bSHlEskniELVMaZVtaWDbD8SW8fWvEfRLPtSJpF2nkINiYcp
2UJJK753SM579CI3XuSZ7/sgRFEj0fdJx2W5053goUW+dBsinqQAsulCKQCIpgzgRBxEh0Ba7kkl
wzZxMrBEU0CxCfVGlKwHOHSVWm3TtPj2WscJI30/6Xb96CQ5FuNF4CKaQnJtuKlA7XxQOCEfXosi
iGwNz5gDIN2KlBN0ifnIKcnaOWAQOztlg/21bBPkZgbjkxeOQCNKXT7FGnT4Cs2jAx+jKqgImhOT
aR7yJkPBqnFeZByPDBSmXOCX1QDFSursBhM8BT3YEmGTIG7Cp1YnDvBKSB70TvU2paLR9qXVkHGF
8dhujYa0ZVmd9CrOtoU37sAvd884d6GzOSFwFBdcpIGWbs3X7/qS60WCZUbtpZgH8lnJQalbyt6r
X8v48V6ZQvVOH7jV971z0FVqFL1BX0Wxk+JeLYOvDHbIKS8dVHqoG6PhCmWU8fMocU/Fs0iHWK4/
giNpdpNcI2HaJDtLR6Li9TaL9QnmlNCMT6Djiq/e/O8jxXAHG6fFoNN/noX872J4G8D9mvdVVT3b
s8vz61VI9TCqQ/X1nYdwyZYuYL8bzFbe5Eb08fWia8Vf1QJh4r8upDni873/EnhZsUeA2jg3JrdH
b3KMjQfGAcw3JSbFJKNzr3c2Rhv9GtCDfP1aLUzls0l50iWPfILtmgL+4u6bpQVZRdHzozN69Z4P
WRYtko33COvh+RjH015Vxz9kCwMYzDp2SQjIOWwMjElbEJBBcwBbn99R/Ulh09Mj5f2VU0O7UvHR
v5lU/XvROf0sUToigAu9s/DpJ2Etde6C7mfp/HV/B2CbTPImdqYT2BZtnw3Oj0GNsmPZgu0NSlQp
VfzfqWpv/sqj5nz2p7aUvZfqCh5pWbRPSRnJR9BZhzCpPk8tVgmWXvfv4tQqdzA9kQCopbOKrx5E
cAr2xybkAykJnHYP2r/DQacfn8ys6vg6gIHASkbPWq6kRyUIPLTu2nqbKxafKLOapz//T50m+FCT
OPbt7HDS1/rIad50W1OVuLz6Edp58gCta1JraRtXmvzwKgKOrvQuhjbymFIGeJaNBqfgJgdzn5cb
Y7YkQGjGewoiZEl7viC3cj4lB+o7DfBytTpVnvkBj9ZUxuqp3LSSqd0NudSe0b3f5zVs+nD+bHpd
oA4LLOyTjOTRSKxwb4IA6+rpZz+zKrlatCCVfGnjzLiZru3AJBnNQ9/DiwjCJ0shaY8qJMykTMPD
a+xmZhbtJaveviYcCE/qdnsHAsz1Bg5zz/5JLfGXpvIf1tTbkZ4NyoMMGdPWbe+vV9P7Z8830l+J
pp0KrcueZaBAc2naPNh8C+sdVPvBqVVEQjx9m8pUd7PERJmDai/OJnryADyi9JtuByTRBEEcFu+R
pT+BcLeOOWy4jeE50rOdF/4L35e7Mnu0ZQoakj9oL9TggyMXlCe4MTjU1AisDz0FVl9Sn+mlDNvX
Az8b6X6i03tPBUciFYzZ3etkwqGS0BpKfuZTf05aSznwXdTbpfIB1SHM3QyQvImqnbhyepCr4nE7
xrq5MSyp+JqYT2iwAygPqnd5V6ebBFIaRzF+Op3RKIfXBwzQx/aajZClJnUvfx08XnsfhNz7k7m6
WeDxWqZdfyJfDAA9KLIkUvSrLpLgoEvFi1EYs0sN84JWLtOfDiaf+M3PSEFNLfIkIAy1hg6UnqCv
pwQUpuht1BQgdvFUInOrZAB/URFODFoGg94e7fqkG0lxiJr8LlKQ6KYGaXQyIpvccA7GAByjDIoz
7BBvM8RtcKrLWj+WlOdB+2r+rgClu3+lt6jW19fvdD5antUq+lPuKRhHToJgpKx5W7mtbQxk+Lsg
pJZY0XDGQsCqXKosZx8/mH04nx2xZ32VM3Rn0d2BluOhcQGruTpOFgppk+JtMW0y/oJO/d17/K29
9k/X84bO6GLT87du6lL/9P9jZ5RmwXJndBuE2e9dUf71v7qiQDv+a4FpMGQVxhtiS/R6/m6Oav81
+PB2DNmYIVja3N37uzlq8H/hujTrRamyRqvin96oYv/3r56oCbbs/9IWnZsZ/9vskGCDWpRcTZH5
30xdSovU8Z/hRUu7ptJpyfcAcC9e/+9dctm5/L2V8r+jC40rUqZXDY3kz1ZS+TbJ8EewKpnbJSrB
K0DKpReYpQ0uekhxZwyp18FeiJHf3VotJYXW04sVYNw8ylvTM7/Yxei+pQJOhKfoFh6srUYKH3Mt
OgWe+Yuj/O76JC09Q+gzBWlbFxauQq6RN788s/7oSea+6dRPUzJ+vv6IpUkSQKZ2VIFC11XddSRo
EOGItrGyuz700q8HMnA5Q1Ol9bERgbuQZPmD4dEBk7viPZrdnxXPW+GyLv18YAOXz+hz06GSKIHt
0CiLbzMgx6ijZLZTrrzE0j4VuPO0xOHoGZaO6ue40bKx43vEOE2d+uP6JC28wCv462IbpZ5T1N7A
/OcxPKE+5wYkyQg53za6gGiQY0kqTAPOfF9D+olq+1OWxGsqWPMgb0SAJoSwJamjPSiYGeK78gOh
c3SqpTutze4hWe0oyN8VTX+87T2EUG4UejuWl6luHvQVOvjll6JX1cP1wReWWBMiGYlbfwy9gMGh
Lm0s7vfbTp7ye5qKa/Jlbz4CMIswVWkXFmY7eP05wivlPkGEa1drMKwsvTJWNurviIC/EyqPEKZI
cfRCR2uX/mRynKlIpgd9yY62sfwjxoDcqo/wgK9P2Jt7lkcJE1b3VqhjRInvdoY1rN5ZtFo1p1oT
M3trWzH6/NTLiKBFhvILLxL6xfQoWyXfABL92+u/fZ6Of21aRhfynVYaDu0mVkJuu3xXWxXfR2Fb
ocTuDPSw+Aq5/pylFReSnwWAW0t8oz8X44zmMyO8i3ADe6eNbbVyAi0tg5D75KZKJCs3lHPcjjqa
s3gHfJso668hLpdeQUh9DsozCSXPuepOYzOGk55v1eQzNsz7pELvNFX3qfypy8p91fN4W91ggrvx
Q+gZVrOyqxfe8RWUfrEZwP5CDsh0zMNgGb9H2djZ6sAIVtKKsvCKIuKrU2cABqTIs6e9yMMPit18
jr+DFor+d7O3g8cKPwp53Po2HW75kzUahzp/LIz+0027xBTyApJG6EXTNT8HWOq8k6cKKegYxZze
0gAyXn/G0hTOkXAxhdbYylad9v05lYrxPTa5/s80CNKVN1gaXcgFY6PlY1zp/dkwundSJP1hOeHK
2b60OPMjL354aQa9UWThcM7otmqdfpwy/IcKvJKuT8yb5xc3XCEVRE6vl5gDdmfbyZ8NGeIdWtf7
SVZdzDX/aLUWFrwSrqC5l15GyAeGlcjDMOKbqacESmqYuMGh/UtvD92F6++z9AghHwA4K1qvpVgE
+Qe9czP43lfZsba1j9fHX5ovIR9oieVpjZz2ZydIjq1+mHLrzB+VSWFRARXnD7ftKWM+4i4W3lDR
I5JKpTs7bR4ch7jyoPoCJrn+Ggs71phf72L0iKKcjVlQezZMLz4XpveVnsvwctvgYkAPPRSyCOuv
KKxxcbKj8LPOwR+ubFlBivWfU94QgnmokwLdu6Q/16qUPimD1T0oWVJtayXFzA1d448FcHZ0brEs
lcHFYU6lNOlZAji6EpVL0zfvvovpkxpp9AyTXSC19mmYch97tXHtvrqwhQ0h5BG57uMsM7tzF9YG
jpQS/aUwv1PKZCXjz/P0xvFvCDFf5BT0pLDvzqEKNTqVXVkK72l43MNtWtO6WniEEOkdEZjGfdme
HQCf+zSXqcwVw9qhvzRDQpAD5Uxof7Yoq8pWdxidKMKMQknuLMjwNwaIEOfYM/amBR6FvAgcT+Ij
dIdnsrcy+kIW0YXgzr0uapqm7c6pnDwVVvPi49qaauGnRtKeMES/czz8Ea5H48JqiyWMtm6dPIHU
jGWbgpE1s/XYdjrCZoNp7wbaFitLvrAor+jsi5hopynoO9+vz1iLPGWa+quIxxNiLp+vv8ZCyOlC
0GeKH5kYeHbn3LKCQ1FhBdZXoIluG10I6CZ1Gq/xvOYswd59UousO8V4bZ1uG12IaMcJwPUDMTkX
GZqy0xD0u4k+x/620YVwDoYcKn5FLh81Qw+wmJimx0YpUdS6Pv6ctt9IFzPr4TLZzbcP02vAc4Eb
+J6m4FQrk16/F51MT/nT1+If15+ztMJCVNt6jJysrPZnPk8UhNWNfmd4xq/bBhfiWc4VLUUXl3M7
0tV9XGVgQAwci28aXSxgKHGnSqXDedCBjLlzpBScf9nLh+ujL0TWKz/3IrL6VqN31MU9F/QD9IcJ
vGVdbUu7/uO28eeFvxjfiZ14kOSQ0PIHmrzNoU99FJvk23a/KDBJYLUZQhb9OQdztq/VTt/Gurfm
87Gwa8TChZ6FKf4dWnPGSjnZdl2xSX3cUK/PzNLgQuCmRhtLfeZgjTkUyhmK17iTvLy/cWKEwDV0
PQh92Ey4yNnyAaVPCx19YAfXf/vCGaMJYZv5GaZ1k90gw5ll+9DrANlMoasH2ABmA3DCqgbXCudx
7YELeUIRXseRnRSY6NielUajF5Po9jEbY2VvAfE8WbaUvhtka1h5O0E68Z9L4MyVuty02EDz6U9d
+Bx24AQxA4k07KLy6CWoFOlohio6SlLWPLSW1FW7YML1u+o1aeXxSyEppBOrRZPL1BX4l1FzqrTu
rqxyd7SCl+trt3BmvzJeLiKyHVM9yeUJB12FtlZlJacxxXwjVF3JWKvdL+xtdd43F88Iwy6UDTXg
Fkit6UmtVczCWkTjrr/BwgTNfLXL0RtdxdR07PjUS7DT0cwK8qyuoktia95ta/DKcLp4AbU3IFar
cnXGtOsg6c39YNjPWpR9vf4GS/Mzv9nF8CFyhhheDsyPOWmHSOnRM1L6Yn/b6EJmgdKbNolVDOcc
qtmvtlbTH1XmVDeOLoSi7TQtOHWqBk4ZtT/6upjuwNhGd9d/+9LuFDKLI3fIfFbYv/iAj6Ki+h5Z
9Xs0Zb6ha7uWTJZmXwjv2RtKounDbTIrK5zIBzeQxtvyrioEbx7pFCYbzruytOH4mBpkv7axlO/X
p2cpDwqX+9gMA6yJrR53HB1UG97cGyMxQHsk6mcqvePJQPvx+qMWouxVJ/5ij2ZYUhqtV9cYewC8
GDZWktR/VODdflwff2EVFCGKrcAJOhBHhJiUf85MrAlDeIm3jT3vrovfrtUTxVN7zM9tCFWkRr6x
jNWVsu3C2fda6vxnbPU/WgoRtIC/ee6KGMvdAiMNGdLlfwLUnPsIBgAWYEqDDg7wJyNZ05pemi0h
pr0MZd9YD+pzFlvQ03IwE2ntjcfr87W01kLUaaPT5cAo8vNYo0mehFjnqI0e7LB9L29cEiHoBllv
O8lB4LSpqhYdaS1sv9NNKVcCY2l+hLhD88vu01Suz13TI7ipAHRVvTHbXp+fhawk2l+YZip1cT5V
ZxWRB3Mj5VF1jr1WOmo2IDAFGuPKwbAQ37JwcEq5lGGJ6vdowMQFBSe9749Bh8zVhCAZCOd8+lwC
xLltTWQhBCObgib1f+U+y3t1F7SytkU89Nv1OVt6FSEGq65TMQLolHsVs2xHhsmtuWYZbLTO/GbT
srn+lIWdK8p494kemCpCePcdsgaeFX+bvIfcsH9dH32pHCgLYWdWmlkgSKTcFzof1yYuealxDPuW
bkyHJGDzUBoPZXcK/O6OcuT1hy5sZVk4YLNx6nAPVanOgq3HDMgKpXOJtt6K8cTS8EKsjyEwbQAp
QKyBrqXbsrLVYZP1Xruy7kuxIgR6LKmFPKRU/fPUP1Aw/bOVVdiy5SnJ8pUr7NIrCMEepLhF6z5q
Z2rqSBNg2AhbCc9HKeWmwMB46vfzA+vvtO1ZhnNP1zpKmk9Ir/5xfXXfnh4UGX4fOkYFt8nGGmak
MjxijoL631R90fzh7MX+++vPeDsoTFQbfjv+onKKbFTUabzg42mMxUNqONtOT26qUKOI8Pvw8F2z
MHNotQACf+Em+JIMa73pt5MGR+TvQ6dZ4CU5lpRnU/X+LIIGX94ZX4ui3JCeoyTcX5+gtzeQKfLL
O0VFx7qeSuyz8vf18IJZ1koCXxpZCN4k6WkA2rjtpU7q+h64ydS5KS+YjhC4nqINSYbyxL2TIg2X
4mU04ed1fUIWPnnxG/p94mOnngIdc7v7yEvA+CfBhx52dQMK20FYuMUkHaQLhbPhgB7gLTdM2oPz
HP5zk1L+I5ttAgMsUl2nV0mh4YcYr6igsm8JYoYXlqIY8yrJCjt99qemR5tDU+9NKGW3XPQZXVgN
Q0tMudGk5FlKDHCwqYxaa5kiZX19Qd7cRwwvrIehlV1ndVXwjACbss293NwnBYn0ttGFBCq1XmYg
ZuQ/Z1oQWft+MhNIYb2BHMD1B7yZ5SyU335fWkzgkK+TmtL1lOgI8uoerhjaFkNpHJ04vfEhQirF
0m4q4RCXbt3mfyTtcAhj9aD7gPHx1FwDOb6ZkXgTIZf6qj/laCfYLrXve2d24q608eD72n2Hoz1m
mCvBsLDgYsUBlaCmzAuE70LVkj9CPIH/HK+ZsL55IPASQlptkQQ3pHQoXBl55H5TJdXXrse5BTNJ
1KyuL/lrVfRftXweMr/ZRTiXWg/CFtaP2yAensHNSZ0nTK4LuM/yvmofO338lqWYI8ZbDzpHjuzE
MPw0IxB/Qb+JhwDqdPuUZ4fB/KBJR0W/1woo8+YH3C8PeqeBmT+k2UcLY9PIO/NHbwZ/SBlf8MMH
03rXqyt59u1LHy8iJA6nDM2CnnLu4tPxDg37L52aoICJS/OALLVXGfcw2ne0oyB15pmDPE+4Zv22
tFBCVtF6pMBsp8aNK0+tuaGGUkzIV59RpcFK1CxtNCGzIODbBR4GwK6NoH3m93/Ynv3h+hZYGlpI
K+i/elVR6iY8Kyc4GrWDnpqcr5WGFubm1Yz7Yn8hea2WmjKobmmpj6aXPCj5iJeCt7/px/+r3mFa
jjrhW+iaFmXeDeIJzufKQ7nptuGFPEIDISkrxKLdPlX2Udg+q4q3smGXJka4j3l6mJXwmCwXiJi9
T/0ArUCMZPZxOcV/3vbr50dfzL0p4Y2mVbXt+s0UoA8RRsP4p8wt3F65gCy9w7ylLh5Ar91HHMnL
3EbFYDKN1WaXlF12KFtUWK6/w9IjhLDu87ArgNypbhVYh8iv7jqESOiuvVwffuHIE+Vbu15LAp9O
nZupzRd8bP5wbOk+7ot70zZX3mAhvl4T1sUkJQjr8HWYOy6fVClFDuTDdLnvV0Zfmh8hetMx04No
YHSMMk5OHp3C2cECVvz1+Vn48WINBeCUajc+Io5ZUSNAhKwkXEA9VKr318dfmH+xdKI1aGn7cWFh
Am94ZyTDs62n987WMMPwuS+meiWQF6ZJLJqgVN0ZpRw5rl4XnyPN2slhfLa6ZAXHtjRNQjArWW3E
QYIWdaUp0rcsbJRfGRZDt3y6IfM5v9TFDkJkhPu2xvlix+V9qebfCjVYWd+leREieNa/hYid2m5V
zWZdwzhxA4i6z4qCScL1JV6aGyGCkVto7WzSbFwT5dHZO63tyXcKt9m1atLSA4Tj15A1KYUFj02l
hvRslATxBtPk274YZOHghb02FqoeQUrE/4Fy5QbMzxpVYOmHC7GL8DW9L6s23SIxik0AW5Qf7ny5
Zdrxy/t90+hxEeMZKCtubQfTZtBmqm1e3QQxsZDa+330CcPNESF4xU2SAo/rYDpktR+uJOW3NyVC
lr8PrnVKIanokLhmj5hsYgE/Rztc3dTOsFYbfnvq8RT8/RFZMKhWp3imiwhOc4d+rIR6S509X5/7
pReY//4iYCO/1ePKYHTN696ZKXYsDcouSlWtpJu3s6YhVkJkQ48QTIdjUhbo4uY2kkDBgzzaW3wM
o5WDZWmGhLDtOkN3cr/kWoiFg3nwkFz74eXIRG9vmyMhatEMHQYtNRK39itQp3WvHjwzy57DDinc
2x4hxK7sj46Tggx0qWIDqQCnlDj21unaX9fHX5oiIX4xQEONGVU518+s6IDuTrgJPOToro+uzj/z
359mhi1EsOd4gSThpolyOFbJRrbho8vGVQYxon4TRf2OjyczHTb8IWMt1d51mfw08A/D+NBI3WYc
pB1yOycrruAfhHdpvcYNmgPxrV8mRD/mjrWJCjl+HTieeyglx7LbxsmmMLxtl0wrB8dCFNlCGpDM
wrBw38UHJMUg2roHvg0RdOVMXRpcSACKrSKxaiiJa6FbkmjIqIXTYUqnlQhd2Bq2kAHSKU3x5Rmn
+Uz62E61grkN7lbXd8bS4PPfX6SX2K4iuRrVxB10ZFzgEo5Ha1BuYkZYhi0Efp3YMXx624OGX3g7
VZa8k5UOzsp5urR1hLC3WlMZFawN3NSy6y1SoNm26pxvTjBV27aowj1CT2sN5Xk7vrVNxfgP0Ckt
UUtxq85M0LVE/mXs+/YI+rVHeiOOqAgV6Smo/ZtwncydkBH6AuP3AQMT1xzL/sHDXf6jUxvZz5vW
3RISgmPnUpIYaczHyqxB7zUf5KheWZeFeHj1Hr3YU60PIDWrKTDIfWOikW+M4OfK9Mnv43olob1+
VL2xHiLfL+haJEB6D4e8KNinff0Rqbs/Ja8/kLRa83OFhHc+5YeovMtRkSvbG6dNCPWp7hUzggTi
Iu1jFDs7RdxlL+tpEeyvr8s8/2+91zynF3MnGxOITG+MXbXt1adCc+Rzq1KVzZHc3kkWJbNoxNI+
QzchzsZqJYMtXAJERqAzll6h6yrOg60U7gq9PKCF98UPsIWlnHrbLUAkBko45fW61sbu6CMPYjRY
lneNMaxsuoVEZgnJQA50vDhyyXKn2k6/TkYOm9igdNavLMzS+EICqDxPjT2EZNy0CdGsjU/wMVcA
JUtDC5Eel6VcygMSOJDgdm2g/xy8+vP17bQwtMjuS6Wg9Hulnlw9KdH0C9UtWqhrtcq3e0YYCs/J
8mKz4sI8YAxRR0TDJ24O0hRh7TkLDj03MWKSo4wayY/VsuzSuwhnOAa9itprKGhOcphgzqTqGFch
NXrbTAmRPVhDV3AGDq4i487Yh8grplbhr+zOhbA2hbAOcXwcKIRGLqesgRVDPGEIYqNeGXUHxare
Z0liop+MvWeDIPBKklw4H815Ii+Wx/ZVPGZRH3DHAmUAVUI8EB0k9a4wkT9EgPL6xC1Uy7GV/v0x
0AXj0keSHvfFKXxQjbZ/mdWAv7edgp8pkK6x6BFOM4/zCVNp+aMS3oTPtgwRn63ILTqz9Sg9DX75
CMGIFpn56/prLe02IZ9YE4I/Y+qrbjgUOUA7hJgA3rQrS7OQcEWBfKWK4sCf5MGdivGL7/eIECGr
WTrOXhuaD9ffYN5bbxwlorNWEUgT7jo+z6jteq9qo4Z/qI6iYctH5PVHzIH+xiNEHmFQsFknRVHc
wgjau6JDcXCqwnY/Rul0oI0RIbjuDTu/xe7h+hMXXkrkFjqSMeplLU8uqoRn1Sy+KGrpOuONqVhU
+1f1TOnkomvcSh2bTx6a7pXV1ysLsjRbQopxErO1dats3LxV6r1WSCYe4agXo78I5aXvykNkZAhM
RXn+8fpsLWziV5n9iwxQDbAiRnzf3MDOw1Po18ODIvXByjfx0ujz31+MDuapliy5rBFo8dtgN5S2
+bUtiuYmEA7RLYzvq1oz5k4jPRmF7W/tSXqokujTbTMjJC2TBO81VV65OncS6JxWlrU7rafBtBIa
SxtVyB+OoxU+0oL2k1oaB8OvNuaE11ro7277/cJ1BMNC/NZpp7uDgsh4bHXyrjS6NXjAwslhCDeS
KO5tXF4V+8mRPobTnWEk+1x5L3Xv+nA4Xn+BhQwoshTNHLy7X+r20xS17XZC9q1odoMZYIbQ3l1/
xEK8ieREzCKcbgoylkBOH6xEfcEO46lG03PT5M5dZ4FtGTx9haG4EAwiQ1HPPAqvmiY9SUaAei2a
fNmazM/S0ELeyDRnkHrO76eg0+4Ha3yHw9X++hQtDT3v3osQDltAczlF76e5+JPz3Y8k/8oCLwTA
LKl1ObRkq1bfVpP0lNbhXjbDA3KuPzFTPtz2y4UAliOzCzCwYlIkAxPYwJI2TYpO4fXRFwJApCWi
lof7cmxIT3U4PaIdeJomeRchZav3/tewXYNiLgWBEMVG65i6VbfSk1Ko/WasGiSLpSNMNjTfE3Pl
rrG0xkIwd50T+vmoS0+51H+EiodY+xqAa2FokZqo+pHXjXwGYAef8xls3EXpGkNmYfuIvESzrRUz
s/nV9Yi+YvtBaT7VEL1vWl5RWKlTWsfo7Pne6CQHDQ58ankbACUUPov61uNLCNvONqpx8ogtkPQv
XWViUdqsXbyWZkfY/YZTjmmXcTTmuoGiZz88Z6QcHXn82yZIOL2SYZSSvmZhUVp6N7XTfeLZd2WG
amzdH/3OalbibGkDCQGA5KkfYwglPSFltuXQwTl37dtgaYqEbW96VRWrkeM8Dd2IcI4Ryfs6Ub6W
RhneloJEjFucamXZhj27KB9OpoHUSKusbNCFeRH5czWarKGE7ctTY2X7KpO2mbNGX1lIbSKeTZ0k
Fb81fvWc8sfsz4RbOod7kd5PuGpf3z5LP1/Y+n3c+23lddLTGOX4o8xb08bq+PrgS2UHEcymY5bc
dL3lcLIML96gQJvdBFqzb9PuZBjDi2+1T0ilxpuqX6mPLc3Z/J4Xx2TpgyPI06h0taz+kGfdF6XV
PuoWSunVqO+cIN9ff7WF80AEnuGM2DeWMVWuUqO1F2nBiExqVO/81M8em+br9acs3ItUIbjrqqmd
YkgrN7DMs6MmP2uE2vVGvk+H+mg34bu+b1ZeaOlRQnwbnPcKLl+F22fSU9ipOzOstgk2Wn7d4LIU
PEX6GnJ8ae6EeDfCXpm60CrcONaf/Sx5cVL7KfMrTHxQc7k+cwv74F8ItNjzhlgdMSc2/Hw32elH
xRz7rZ/0+cHnetPK5lpxbSGERDRaIqtaP6VgW0G8tS9NjB8GuoXQvnbXX+Xt8QFmClu6Q+myLJ0K
K+vyx4TxPQ7g043xIlL7ihxnEl0vC1dHIedLNaLcm2tYmBj6vdQ604NpmuSE6y+ysMVeje4uYtOj
STjKHWui5WF6SuJWRn93aB8jLR12Y2Q2B6Mpmk06VbdhLbAN/n3q0gKH5wlpUhfRL1zXIMtF9ibR
LGfNHP3ttTGU+e8vXim0x86SKonT3fA/h0bibx0c71bS59LgwtUhtKKyt70yw0s3N+4jy1AeUCTx
nq+vhmAB+Td1nv9YSC4WatPaNHlEu/N5yF6cWD2NFOYsPIVS8zutmVJ5D47XlwwazuU37uw7NQ33
rf7eiD2kDv+Y73uoZ29itGpV4y4JpA/mGGwsGTteMzDvVz8PlyZCyE0YnhvUAHzfDSfFISHZ/btJ
ida6tkupQkhHqul7kudMndv4bA7ZcyspPtZt9mnUrEejij5en++FrCeC6nwICKmmRvgyqyFC78o7
aerfd058rs3w2/VHLMyTiKvrsyaSs7SqXXyzMFdwsPhJtOz7bYPP03ex1ZtKRSMuSmsXvbAfnqw+
K0ly4+8WLiFtSwEG4HbtIggXvtjOOO5Zbmt3/YcvrK8IpMvrjomQ7I7iV11tNDnVi03YT8le9VIb
Cdu82ZZ9p3++/rSlNZj//mKa8gLX+2ruThQ2xNZUD0c00pFavz76nLjeKOOKhEO8oNUGa4vRBS/8
odLjl7aMtq3Z/nl9+KU9KqQEHBGQ22k4jfMsOlqIpc0BP+AHgp+5s7Icr7nxrXcQotkoS8zvujBw
E891HPwyA2kfeD/C9C7KtN0UK9iXmZtB+hI22tbL+l0D/cFc/cheekch3JtUdbquB9gX6e2zJTX7
IjSf1cD+YtbxTd9kuojCGzC98aNBcp5KdTz01fAu6tOjHkb3TQI/wL6x3IQ97O97rQkn7A0LuBtB
yF4bG5gcoZPcVhfVRUDeoI1R3VRZ404mDi9a8aJ39a5Tbivgo8f7+4/PfOy6Mk3K3aAakq0fFlji
pd7aZ9nbgaKLYDlNN7hkmlMGGK98bs3skzNh55X0L7cEiu4IRzMmQVjuRBzNcm/+LFAlgwLEuVnX
RX3MrdXq7tvJRBd5hIYzIMw4Spmbepp86ns/wCfM92/qCugikTBTzB4qkxe5ZtZxx0fFo0vT7Hh9
hpZ+uhBmUdLVIPGKyI2hzB1DyTY2aWCsAVcWRhdRcmkNGa7HvMyV9dw+VE6XHNWiWzmpF/aOLYRV
mud2kOVNyElXuhJWq9CLsQCZVrLD0m8XDtLCMPCvVuUQAHCC853+dZLKNWLA2yq+Fsbtv0cVnK6k
mjo7dJvR3KaOsQnNk6rrO8kOdwau4lMx4KGp7Z38U5OaGxPuAE7Mg/KFuu/++sq/oof+neDxr/79
N2CeBvjQ6uhm19kmKe+i4aB5z1mvvv5D95SVd2N50MLnJn8c/f6J/sIpA7/dSdMm85ztlP5ARnCr
ho9SM26VuN201nu/eZ81wUEtrY2Gq1eMcVR8aKvm2EQYb335H86uY0lSXYl+EREggUBbyrWpZnq6
x2+IMXdwQhLefP079VZ9dVtFRG1ZSMhkKpU6ec40fW/Tj3P9vZCvUVjt0TR6XrxvK67n6M1h3S73
VsiuQcMQN5xLqewCoViSHwBCO7Zt+kKrBmrM/cOain0Aqh/RxHNz7Ocqzjr9AYNYONhdyUPq/J3H
Dws593TYNSTfjz5QX3kLFZvjAFFcRz9lVfjktPMJQIjPxfz/n24h8Ht9fv9/N3tvfi8b602Iweui
dlwfGwiMzSeoBSIn2u0FRDL99Wvv0nhRPx0Qe+GPsfirAC/BAooN7/fUr7FKh5hmW0lBm6UYbjDs
igrEYar4oBoIUXaDCxVPAId3A6j1N0b7fvSG5NO/B9tRjXo66uYoBZpB1wIQRjmvcR7Rc1qGT162
BY6wDcWISgbWh1D4aLIP1dLg2YmKFrI7830b6i1ySVsPhkd0O6iLQDop+zD62AvVWLxGc5bDBPmX
6xvD4lhMpCBQs9C7CjCEglNxlxVNuRdc+/vrrVt+38QKNiofnBX4h2Tk2E5rUFV7aIhm+6rqtt4/
3g/NfBMqGIJeaHHqDvGMmk9DVSRT4JxFBYlXRg7XR2HrwvCPTtatQpWKJ9AEuJNADXnh+JDX9UGP
3cv1LmwTdfn+xjxHFBuPuiuiZKFpe6D5I3yOd+ekZNwwCVsHhv37UOSqvEWFCfPhArvpI6lAZj5t
kZrYmjeMWg9d3qQkC5OqnhREO0dodl/8rAp31yfo/TyQbwIAgXXhvoKsXOKMy4U7f/0NDdi70Qv3
LBoeZOf/Ah3iFseuzSgMu9agTgEMpWKJD8nPH0PRVRCtwj7jG4thyXH7oWHWSrsQnc9LH6qq/Agc
yk/I1D66Fflbr+pe4mkJUOf0CVqgh6Hif6/PoGUXm2DBNO+gU97PIAmups9F4dyHvbPDMxlE4f2N
4JBjt75zyJiIQYJn1JJNjCRQO9w5lEG6d43B5XffZPLYOSvUQcLoazS1W2R1tjEZYdHQuSVspJqS
qeO/Xb6cIqZyyNW1HwvI6R6uT5xlbzPD/Ne1Sl0F0qbEn6LHdgbcnTEIFTobO9vW/OX7G9NveCn9
MfOmBGK8/EO4lFLsC5lzHYsMzHIbg7BtORMuuDRRpABx7ZORVjtVrUe9pFDqhYgi2NZrCHpUs37t
c1RVhtPr9YmzmJEJHUS9pivWhvYJdRDUUbr+wxf3xt1sHPFNlfaoPiB9IgrIv5WABpQ0+FhDsAUS
tcfb/t9wA0050hGiYX0y1f3dOjgvkAfY8PeWCMVE7wVOk+lZzn0CNZBd0PMfcG6nMiIQnvafge37
dH0Elr31HwQfjfy55aJPMimPrObfQKrxkRVqf715i1M24XpFB1auNORdAobhl7EUfwgTRw7u7lyL
O0JwkeD1xoTZRmJYOvcoROWzsEt66n8eVHvvinwXjvVGNtHiuUxdgAouSdcq7ZIaGrhHv6ouh9jC
d5NI2WHKh39wJKSPMwuDnfRUteEvLYMy6Y0bkY3cBVdrIlfxEKzQcMvY1Oy6Qny/vkC2Di7f3/iW
xXUgTE88neDF/97hfEBdGxGoMRQ3juBi+m86cKZyAcGYqxOdEvmdrMOUQAYVkgBBITcs3eJFTJQj
uBQYwNVRl1wqgmIACYvYq5Zw4yi2LbwxgBXw+Wksgi5pQ1xyvXafNeuuZcEah0qe+VKBGHroDg34
Fq4viW04RqTkRWNV1mGlEg9EpTGUDco46qst9g/bcAy36IP1Cm63VEmz3EFBOV4GsedVgUvpHfWe
IqridtkoXLPsrcDwjmWU923gFSopoAKvh58hVmeBUv1t02RESAOv66Dv0XolswyC25XCqszZhme3
OC4TnsgDAq7ycpZJ3tPgj9+J4Q+JpuWpHrP1txdKlHpRR3/rmnXeuvZa1t2EKw58yIdxhRQUogiC
qqJM9fqQyZFuaaRZOvgPHxZdo6rwpzYJ5VqGsVKSDE9sclj07fqSvL/g1KxyGCQLRjwb6ISjOHxa
6Xfm1x87z7nJlVAzQCn6sfS9dtLJItJvqGz5HKbqoyb0pjCLmsFIVxEIsS1CJ5Dt/jKt5GdGa2hf
+xvYgfdnnzLD8OgY0V61SieDzl9KZ30cu2br7mZr27A0qqupqnWtE5lm/BeZqfN5Csrun9uW1bC0
YFzrogsjlUDBF6dEpLx0PgblzPCAUpVd/Xy9G8sgAmOC1lJM/pRCswQQ3R+ZU/+SdbphzbamjflZ
QA7O02EWycSAt6d+UZ2gCHEb0I+aaOki7L107MIsqRRR91AlCY6gwtpiIn8/EKSmJ2KgmAd1kKqT
dmi9UwU6gFNTz+WpCn1n764BrkyM1htnj6WYB6wRxnGtZJWPeMZMChlWz0DupOdCLPJAMz/aDwN8
EYm6cBfIqT3i/Kv3hNXDOVfLbSQZ1AxIo2DIfMeVl4BEubHkYwAp7BtxvdSMR7kuwCLOYISl4zSx
ngWym/QoAzwUEu+89M7GPNo2nBGMjmDPUS7IaJIJGZS4hNpWvFxyW9cthWEx/nuLpmYsKkoJ1quw
kskysM/pEh4DVKupWu5THm4dFrY+Lj7+Tdym1Ag6rAImQyLyRU1tPE3jw1wjPbRuqkhYtrYpRhWC
935QEF1PMq/5lkvvCaqgCdSJdjObX/JGb5wbtsUwAqrRTQNv6Zc6mcOqiiG6weJhezEuE/LOYpjA
/yEPa+1qKZO1Fw8jRDdAXRA+CABPry+25e9NbaJlCVmf1oFM0lWMJ+0u7smPiptoxUM8YP57mZdU
S4L6/zLxXYhBpGn9C5Ka99f/3DYzlxG92ULrKggQHXmVLA7qliM6xFne/wRI+eP19m0zY6wr82nb
i1qoJARgMe6oErs63YQmWwzALAEA8N+hc57h1GsACYeKzc/W0ffAQdexJFsc2bYhGAdTB7VaQvJM
JuFY9f4+mPH6DjbEod6IyGztG0d3EV6US4VXI6YsXrO032vcVzYCcMsEmeD/alhZNZG+TlAGeOhl
+bzw9ZmjhCd2l61Lva0P4zgCeY9c6pDUCV/4Med8H5TRCYraT4W33l3fRZZdatYCsLAMoYHi14lg
9XORKzKdupytyycFHF769XonlnUw7/HQhPCggYjYvhh6L4jzGnqOH6eQif626NJEdQuJQgxfsSqp
+yjat339MILoeyMyvsz2Oy7OpCYFYLxg1TzWCaQRoVfn4ABQQs5PWS+jeERksBOZo3Zc+FsSOJb5
MiHeRUFxlKmyBsSbBd+n3F8eMmcdNxyTZTxm2TAnWVGPDeQde4EXIZJ+G7W4HxdnP+gyKfvyUUOx
fcNKLCMxixh7d2V+6eOME25AL/XJMV85O962rQwPiEJV5vSqw2U+GvOTS3yxH0Xgbyy77deNgLxp
CYPYuJaokqmmvQclxP24dFs1hja7M1wf6KVoH5S5SjruPueZ+MDAEBU3gu6vz837iQ5KDdcn4UUX
FrqIm6HWVKXYnt74qVu6Y6MvBLgSsqfZ2QUA6Xp3luGYxSCYnR4EMND3a+vgSz1kyNBDMhqlPxtB
jK19wxO6o24dpiSSKaGqDuAEaR9qLemuBcHq7+tDsJiFyd+LPEpbuz0TSV6Kh5bIr33jPrnu+B3E
44/Qhf9c51ucb7aujI07rfkC4bCpTpxFfcvW+h68OXHp12fmza9+J3eTo07XR2XZxWa1Qz77Yxul
tfOUO3wGk9UgW4CGgKPY2Ge2oRj7WNRIG4Bur05AzAlt6e40Ne5zOraHXDiPNAgOuDBtJNRsQzG2
9KJbHrgpFqjK0m8842cu+62SOMv+Mksb6pQTZGwikax1+7ssq/ssbV9KDOGmVTDLGcYxr0QgGzQv
i9KJ16zjcRrly23JM2gW/jvWZJiVBoS9InFDcsnKT74bY+Jvk34OqVll4LilW04M09M2zW+oI0rg
b3FPqbZw3Lbpv3x/EyvPEkJFtPIFHpTr40ViZgVWOZat//P6/FsCKbOkgC+kUWpF+4yMr1r6Z6Ln
L01P7i9EjrcddaZGX+Otc5EXRZXIgaNkwRXVPppufGujZmEBcosKD/sFwk0QW+6cQQ9gaWm3mHVt
829YcYQSkrZuo/L/ySc4n6PLRkCcihvvoP9/dH2zvoNX5pXKsiopIwW6AemlsWLtVrhk+XuzCqAZ
I+J4PXwQGLj3OegwYlbi0jKzTcCUxfWYRQBBnjcTm7G23AVtDZPqG0S1Nm64tr83bBdiN5MWzVIl
0NPKj4Vf1TtnWmcEG6TYOARsXVzM4s30O5x4NCyRRHN6b37ucR4ctGDjyzB7WyBJWxeX72+60CBi
gLLihBWm3Xwgq4oOGZm6+w7VExtHjW0RLt/fdEFWoB07T+JCXTX+uBNEh0DRiBrou+te4jLj7wT6
ZiGA4CpvEIGVyTgF6x4iQcthDmTwcZ4A1A9I2+2kQCh+W2dGeEnDMFvHcMCVRadPzAUPZQY1Iike
g1m8BGO54flsk2ZYtg7k0EXzWCSNpz8hE/G37b2NEdiaNs7jCwQDefe2SvKhGIHSyQkqlLqtl7r3
NxSExf692hMERx02Ys/2mv8zkvZQ+PxBuMNt7pqYOH+wfXMwHOFmQnz1SFEWHIMoaEvi/P2dREyY
v4uEONFgDE2CAhlqUFnfIzP2OFTpaQUD1BC2++ub6P0l8M3s2xp17kIbKpO+yx/xDpvIyL2J0cM3
E2+owOvGgCHx1gJh+XfwRznEbuH2X2/7c8NfkDmjwoFiTAIZwVXtaDvLv54b0pfbmr9M2Btf4a1D
CuLNSSWBGNUXR6cMSOiabIRz7we9vm/E77RuOp57GZY3I/DY7nGZm6cMjLhRS055GsRR1G9cfGxd
GW5ibaBkCgKzAQ/WPyBQ86Xkz3ggj9P1Y5RHO1mSjdvu++bm+4afWEEa74gK/eAlfO66YxHmsVzc
Dc9q26eGq5ilO/jtVAwJuPWbWPruDgIEWxAFy6+bmbiShRlySymgTk4V/i6ZmJ+X1kuAh/x0fTPZ
OriszZvNBLW+LCAuTKEA120MOfL94DlPeAnYSMjY2r94kTftsz7KCtSzyaRrCx47UzfGPXO9e5m7
4Yavfj8A9k25prQeKenatU3mPIWmVTlEsQvBzjLGG5dzaCE5e9tzoG8qNy0UhFtThmfqoFV/g6D7
Ptflbbc030xqqCFforBcuyQg5XHpus9Zo++KtNywNcsuNZMYEU6DASlpND+Wn/jYnoLgtvJ832S0
CIRaUYtZwUGXTrgb5/Fb5kT7OZ3qONTV3U371MyC5mU/NpIUTbK07hk5y5cJbqn1oi2SSBtG0syE
rkO25g7NGhw3WRdXFwEOlU5fpk7tZOZBSYesO39u/gnwDidJuRVb2tblYjdv7AOUED20MxydFH6W
LXEFQbtsJxYA3m6bOPMCUYfcKSfQVwOd7SZSqVcQE71qZ+slyPL/5u2B0rFGxke0iR/ww8CqR6Hk
n5uW3FTjCJ0gTYNONQDH5tG568Bh4CGx8ETpphik5QQy82JrNzdp0dRNUodNtnedme4qHiCpCO3f
b6MP7F9W8umhnNx8izj7/fDJN4lA2nKMXB+FxQmpZ49/dXM6VWDLRUJOPomcTN4XpVriiMMS0FA5
G+lkixs2U2UDCdWiZ6KTNOD3ZS+OQe3dtXP35fpSWXbB/8np3+xiyEyNNHd0k3hgQ9X3/Vgsso/7
ui10tHGIW7ow00CEeTK4SJolmWL1Kx4fp3uyjltJAkvrprZ3GUEltY3WJinLzOOHJpqd6DQoIKg2
EnyWQ8pMwrlKebqraINH9+4g5vrkdW4KTja8OYZ18f2mZTBTcY1D6iGqSJO4heN8HWblJ6Az2cpT
W+bITJSxEOARyuHn6ZKq2M26A3NKtbG8lg1qMm9MEWhm+8FrkrFUD+5MXohsTiJ0NjC+tn+/fH+z
QdfRWVbSL00ilpLvQxcBPxXdlpCgrXUjZnZZMOSNnJuElUEXE2iShxA+v76mtokxgmQI4NRjOqYN
oJY52achRH2ii6zDkhL3dL0L2+8b8TERwnehj9YkeQP2sdOcRZI/hHXUb5Vq2MZghMgMzACVS8Mq
AQg10ax+FJFY4tYZt5BUlhG4F6t7s7xs9RQQ3DDfxV2fipGfnaG7zaZMNohqZlDoHHiTOMBrPoR+
6sVOWC6vN029KULdQokVbECAIhR0LuK67/NdqcKNrWObFWNbpkMOYuoKOFouVbWrF57vCmfTZVoW
1TU2Zg5EQ4va8jZBZdHyXcgOp3LTrvR3P63y0/XpuSRE/pu18k1dJcmh0N3pi0MT2RkkQHLn9tEP
p+k+p3R6HJp5zwAUFe6N55hrbNQuq2bagX0yqdL26LHsh8rHX9eH8v5iUDPnk6k8GjsGB7dW3T7i
6giKjJtCPGqme7IMOkIqaHXSNAXovkJKdgGk9pJ6Xm8zMGomfZowApf5rDVqr52HDm/rbbtu3Eze
j8GoyetA81pq7mLO5xWAdc+b9GGCCvIJShPRnhAy7MoU4wibod2Yr/fPYsovO/qNt/ADlePNCnaR
aQp8OXZQv0xBnKly3/S38aNRk1BCtFUx47WhSfgsjmDnzuKoLF4nt98JMXqx58n7yJm+Xd9c79si
NeklAC/3oXNdo7CgDf+AmauMoVW17gPmbkyZbfcaxj6pLF1cMJUlOdXTMQ/VP3mJ8ojrf29r3Dx/
Su40pBqAF/DADCVH0hxVp7dS67a5MWx6dWsxTB2KLigku3EZutOy/NWJ8aZcIjWZJVLELUCQjSKp
x6I7I3Jnu3Dyt8A/lp83qSUync4TyFEV4pZg3/nirAP10ZFbHE0WSzDFk9ZcBaUfXZrv1HFg4kdZ
uB9EFHm7oaxunCDjbMbbbZMOlVYJsEZ7yftzPTcbmR/LxjGJI6hyQwcvhTpRfVeBtsJ5jlI1HW/a
ldGl0zdeomunlNfUlYnyZHsI9YqHzxHsZbe1bpzNWelpHVTIu82R/Isg4E42t8kLUZMBoQ7KUczz
opOQr97RTSmoMSK9lW2z7UjDWAtgbHk/X2pZBgdi8tkl5anPBW0/X5+Y9+/H1BRHWppqoiW4BRM8
oiLBkyecyOMCDlmhvJdZs9teJk3uA7DARF3EcOq4o/zd9uokQbsUUX/DX1pmySQ/6PIWgjIcmcKS
LvE4/6iCLy1wMNenyGK1Ju1BXowrcwJ4+6ELv4wjEDyL/1lP3p2+9VAODaOtCmwiT46XtFR/crX4
xP3+gdVTFRd0vK/ZcArkFlO5ZcXDyxy+MbRUT5nURSGSZgDvDAnvWtKVMS/K32BdP9Nh6+HK4i1M
KaSoJxXJJJOJHsGFHpfFWKKccEi3bt+2cRgmzefQDS6A0yRSEUAk5fDLicoP4Df5hzc06QGyv778
tr1lnMWarnziHIAPKbqT46f305CfeU43/J5tGIaBt/kqF+JeihRdfegz9SzL/gjes++U6weekf31
Udg2sXEst33GAasDqi5YuvJ+BKYP1edtfu+71Wuqbw1cTeYD1GoMczOlCreUYj0Xk25Bu1n2/1wf
hCVrTE3WA4VsdI3UMLCBVfYUkLHZd1iIWZT3bVO/jnQ9zTO7axQ98n7ccF2WBWKX72/sxVscD3eJ
TCdCRneZ730Bvc9d6M4v2lsOmucbY7NsM5P6YACrZeZURZ5M4fK1C8oTrnivPUhWrk/d+9ZIzLAf
sptqbGaAs5HD/6cu0wFEwmWxkW2zNX4Z05sparyqCZswqJBNQsHGOn0r+WbG/v15IWZgv+S+WIj2
K1zZu4NP/IeUZt/HasuL2H7d8CLhEJK+0bzCTQsQkAkCeAD+urc9qpP/EMQFyIPxrAfYJ0Cu2+HS
PfA632K3tU2N4TrSugtzMpIqQQnWl6iVr2GVfutE+HzbljFcxqLyMipByZEQVnS7Km2KfR+Ao+qm
1s1AHhkkyZYSKJ8J6jSvy+q7X6FKdpv2NzEDeR5ImQPQXcNp6/GJ1dHwMZtUv9z486ZPAD5/7gZk
2DyXI8vWPzXDtPXqaVlVkyJOIqOMND4mphncb8i+3zMZfHJ793B93m3NX76/sdXJQx1RDf7LpJFV
HZcdeG9Y/pNV+cZ5ZjEoM45vQUfaA2NTJrp1xPKo8awTPQLeM20pftk6MCw2os6MgGUGfNFn2b5u
l2AHNs8tLI9teozTflar5tDzhCvzU7aXSFncjTz943bt39vm3zDauuECSlJzlfTReuzSlcV0dp87
AMRva9+w2gH6VLpYXVjt3HoH36P0UBHl70cJRdrrXVhWwAzmWdYGQcByQGAFeIjijBfBP6guKvvd
be1H/96ijuSUIequknbxfIDZUPi58tsEaQAp/3fjsgv81m+BfmVV9tFb9WujBpR8zne6KV5rLj5e
H4MlVCFmSD9OqI8t2g6Qtj7araI9jG34a2zFEWTWeew57WOdz7/CjLcxpDpuugcRM7YfVbQyyMbV
SZe63t7PNd234I3ALWIKNhbn/UCSmGH9NK6aFBeonpsHwGV2j6hbPzgke25AEnZ97mxdGBYeDqMA
lyrF+uNt5wV801ALcovsNOV58LIAub/hqiy2bhKdKX8pWr8ElN4TgBJ7czvsOjZwlBmTMLuNEpqE
hr0HbIEEha9R8kXaL7nb/s1QPzsF/Ov1ubLZomHuIeKjoimAZAWx/bBvuqHYQRvvxp//TzgvogEn
GxZ7dp31LnUH96EfNKqvUrUlW25ZbDOkpz0JykX0uI56xV3E2feocj4Ukj2rwNs6Ui2TZIbwGQnz
DDNTJVnp51jeeg2/R06Uv15fg4tf+u+zCTFD99xNRTMGbZ002fCFRy643ggpH7tOIPss1xHFS810
EsG0pddt2bgmPUiwTOVQUiRBQWWePYPruPiIfFm1J3xTDMK2LJepfBMmtOBmFgIcXyjTAO9flz8F
4bAHrR0EaccNM7eNwjDzca2cnIFdI0EIO+3LwK/vA4/ne6Y3k9G2hTdOc9qCoVIgwZWkfah2oRzq
3VJCAvH6utsGYJg2Bw4RBBLwH5BxKnZ1sPwcOynBxjd8u96B7fcN45b1IniUrliEaCx3DgOLIN4D
bis7JiZBhIvHl6pmfZnkWdjvignUtH6afsnTAvdcj27EI5dz9R3jMIkiWqTOfFlOqPfh6aEJ9d6j
7VlWaxUPNT+EzRYtpmWuAuNcXxYvmkjolgktG9he4evd4ubzxlHxf0zHe8O42MkbeyihFBi2AbJN
CmwnEIw8TKTdFd6LZC85oGqO/lWOMwB4/HGm0507fFpLf9fnX7Wq7up52pVNf1r8m+AVxOTpClt3
bSMXl9auF+EDL0Lxoct5tzFWi+mbZBILhOh056ICOsqiYwUAU0Tmx6Dq74Cq2d+0sQPD9IdJMbek
JV5xUtUGu4Y1brBb/ZbexmkFBu1/L1fWjqWmGkXIqa/3IZPHgm6x69g2tOFTinVeXYfNl+JOlCiA
AhMKQ0V5gqi3N8t4JGN/dMi4Lgex0j5Lb5wxw9fkK1NLXeGYzDx2X+be2eP1TS/CxGTdmYCyZY7X
imRI3QqcjkW/byiEeIjwmgPvWbab2jzb6YHy003LbzLxENq1c1Vg+aeFF6CkdufHeY3SDQy0xRP8
h3kn9MuwLzWqoCDjAjm5TB78URXPt/274WfqBuC7BhfQZOnq+5pz8OTpTfy57dcNLzNGK7CpCyp5
umqhd1EWrvEMYZ/Dbb9+Ocfe+LB80UiVK4RBpZrufW++G9yta7Ptxw2DDpwwLGmDH29p9acDk1jt
bQahFn9k8od4RCB1WSv8NsvADdo+KFac2Fw+lTeiwYlZsuCCVBMaRlUFRFmR7zKZjzsAkPt7Dk6G
T7dNvnGWu30dUFDEVAn4uLMva4sS2xg4+n7d39S+WbrAvJSOfpEWSe04mdyNS9u5sRukbr4R7Vj8
nqkjGtF6Yl1QlUmUp2cV5M9OV581ESfIDh/X6UbPbbKIgBodJytULxJcwupjlQ51nEN8eGOWLCGb
SR8iB7dycd24BIQKmQu/eOBh9beQ80aa3da+aWJ6HoIsDIskB0UMoerPlGUyRjnjxtn8/xLgd+IQ
kwWjyMHQI0LYcLQUOz+YpzjViKu6MVl5+uNCXzU44iuEQPfLGp61R3b+4P2tifh8fZtZjNGkPgwh
ScZF21QgGg6in14FteZ9VAT0Q7kO0feUqaG8zY2bdSYTxKYytFkmK2kHiCb0/Mx0H94EkyBmbclY
1pPD86BIMhLl9W5AkdqPVSybkuuWeTIBtgHh7VrOokjSUGe7Juj+gHLxQ6TyXxkLNw5ui9M1S9FD
cCbP2cCLJIBw2V3AQLzm0PrP9YW27WTDX2UzuAnXgJfJ3PWvSmYPSxWAcJZuzL9lfswCGcm0mntC
ChQqheCvdx495j/XJd31/lYm2jICs1CG6AwMLhEy3dNSHecRWbe59H9H6Rauzda+EQkEKFWVfADj
lwMhF9QweC9qxhtJN4Yb1z8LhyAxi2TKlU0QJ3CQS+eef0Dk5iVdNqx/wpSNBz04+Qk0dSCwT5tI
7xidyK4nDR4qF3GbMi94pP8dMpBhLOpBF7gjruyrQ9KXlojb7NssBpF0iXrGcDcXs6NiNdLhGOGm
cbi+fd+HshKz7kM0DQBzDRZHdngbUKT5k8nilygunFTB12ll51a7PxYhvlzvz7YZjFtBPo3Lkjq4
cPhtkNL9rOlYfkmR+WOHZuwmttHNuybPIhOukxIoZbaEhueyBwOfk4Ixikf+1tPKu0bJIjOxP2kJ
KT5vYWdIJvyeU/oEDOpXmq17nd1EIIouLjm0NzGoVLxhHuHB2UHm9Tj4IMMESdgWVdG7q4DWDZOs
8lJ1XpYF52b0X0UkX92u2xdOsFGsa2v+Mm9vfn7mnsorRoJzUYM4w+nvvNR/4PO6Ye+WxTWz986w
LmHg+Ph7NRf7vEFta1RFN71ZYm4uvb75ec4zPIN2BX5+ZP+MEc9i0P6dru9+258b4f8qKq9ZxhFt
+xAagk5PeddDVH3Dlm3b0rAtQWirBFQiz4WTNd195i1Rti9bD2KmeOidk0m74U0Zb8yScc+mYUTZ
xEVwnr04a+O1jSMV3zZJxonKsgHwT7wtnl3Gptgde7z8LGJ/vXHL1jQz9SkokF2Hp+QstDqvxfjB
E/UpC5qNUMPWvGG2RUFU3y6Df+4Gtl/48FqjGy/NNpKElv1jJuijAvyrUkM0CvDAIAbg9on2Jbtx
agyrxWwX7iApOeti2JNuOKSrf/TbeqN5279fpuyNXfU60F2goTcGmOBhbf37fN56a7PN+qXLN013
wDrLHlCzc6BZC9WNOtrVq64Pa0XE4fq+sf29YbkNKaTofYec60bfr173sO0UbH9vmK0qp9KtIXqF
fdI/aileOFljf8o3fM7Fp//nJsQiZliqt9QMNGSLd+6W5UsV5I/S9w9IWd1NUXZwhL9xo7NNkGG1
blBorT1vOft68Xdzgft0RVzveH36LYMwc/AO1cTxWe6eUeP3UerqnC4l+NXSPSQq7iVepq93Y1kK
MwnfNQ0VPkT7YL7j+uisdYPwsc32GsHlhnd7P1hlkZmAD8S85oMm6xn0Pbsi9/ZRHt7jPizitq92
zJHPmuiXNu1PzE9fkTF6vj42ywKZHM5t28oii5r1nHtl8Skq2ULitBb+TblqjOsyp2+McC2YgOj7
Mp9RyvgK2vZTw/qNvWVbfcO+U1JnC7Tcp7PqmoNU/n2Vyi/cTYvYySBWA3DajceamXB3eVO0nkJP
nIZ7cI8i9NLsTwPBko3skG2HGcbehws0Y8YOszTUU+z0/APXywcpvZfrq2xr37D2VQwVit3QfqE7
vctcCMOgyqG7ozkRd9e7sG0kw9Idmg48kvl89preB21cO+5nkd8Eh2aRmfN2XAcsU4s7nZkKq8/e
7AcyZk4Y3XaCmknvNK+aIHK76dxzp7t3wWvwyBp6U702fv6ygd/YAF8HP/cDjakJUANYOicXGp7X
Z92ysCY5kN92SiCbOJ+hNVzEsmE7tXi/aDjcFrObvNwN5ATnOhPzmWX8w+LhAbtbd3U/b1mWZdeY
L00lGZq2Ger5PI4kPQK1NB4XJrZwjLbZMY7n2uVepKtoPLNI7tui/SCrdD+lN+XYsK6G1Y4N5amu
h/GcuwGL1SQdlFMP3YZPsMTtZladgS+s97XbnuegO+ae++QN87lUywdw4G28hNrmx7BZ4gdsFOvc
ncuhz3azdu+ysCBxlnobga9lec20+tj4qL5ZnPbsOyrb+Vn00Snz9XB979saN6LqJkSOs3RVd64G
VC94l6JFVm3Nvq1xw2YdPrp+FqDxRo4/Fenr2MlvqolguBL92x+ISlcNXGOHh3x+nsoGB1a/wvXL
rXqtd9M36OCy3m8cDrjxmhESLB2sKnR3eNDbsc5/8VL+XLjqfKH2LIN8jIVDP962FJdZfNMhSHTr
y6Nx9z/OrmxJTlwLfhERSAIBr0AtXUtvttttvyi8jQCxSGwCvv5mzZOH29UV0W8THpsCSefobJl5
ipYg3xKGGf9W0v4jtS58zsqMJ9W0Ax/r9tS53SP3yC9oU9148ctZeSMMXpfJF+PV80RlewIxUxpN
ej/4XuqabsdgbMwtz0Aqf8ye1zVzjILhlg+r9uS2xamW/nYgOgGZ2zfw83z92Das7Lk2RassiExO
GNk6O8X4YNR044a84irWFefBF5mGEAfePpuifT+ZEJQInoqFAuvah95+XXEuZ8+H0HKpTwXxy09U
5+VeSwx/fOzpK4OeCt6UvnT0aZjJs6ynfe/Ybx979MqePReMnmUj9YlFctjkWUdjKE3cYr2/tvIr
Y14WbVRR+vrUtdn3KaMYf3Wnz6DIvGECV+6ZdSU5EFFUL3PenFANP0F2vB2mDZ/EHjHX5mPrs7Jf
+BrVNRjvOHkz69BVU93RJZV/I4O5tj6rW1jbBWJE2upTFkZA3kMEojTOdzbOH9zdVeysMuUbYH/q
U+lOYDzPFm8nIZPxwdVfmaywaM/LiZqT1T0GjevU90/BnB8X8zGrWnP51CN0s7mf1ai6ZqrdzBxS
BnsfdBH6xu7+68De8KFrIp9ARTzISI9fgC57GcrYF9sZopf9/DpGmIpTB995cbtfoERLRNHuCIZI
m3yncz9xAaII3XoDdpu4hx55ZhOcQJDox3yQCf6SV2VpP/3AfzmyOITVM9bFU6/vn8srJ+f/WJr8
aikYD8pT0Dp4u6CKwWB40h1XN3zOxbe8tTIrxyDmpSSLg1EjQ9ptY8QWwJct9c0dAdNmHpEb33El
Vll3S7l0F5MDrnNygoHth85PS7FEN87PFfewbpP6cx5R0fcVHD8irAGIGjC0fZ+5+Ba66paPu7ZQ
Kw8B1xxq9L7xBUP1hxFouDgLULWwg5IzFZcBRqve3/N/ebrf2pOVuxgnnVU86OqTM927rn8INI0n
++9hg2KCF00bWz8x3mypHGOUmj+4jCsvMuk2jIpJ1adZVs0+IoXkW7X0AHcacD/rX8uk5hufeGUx
1zw0I+tw6sC0ftQDOfuZ+dnmTgIA46Yb3JeWTT/fX8kr1rOmnylqLmrWcHrMtZjTVttj4HUmLdit
3PPt2CxYk9CE6LCBB7qjx7DHcGiT52cnYjvmmB+0o/uiKc+F7NP3P+ZtEwrWrDTUWWyVlS09Oo79
qWR56Njy8rFHrwIPadumWEqHHpsW8mUNsWy7FO54Y7OvvfjFbP+KvCPI7QDoy+jRsMzbNq6xsaLV
x/oiwZp8ps4XDq7JgB57YQ9DZc6dJUmfezcc19tHKFijU6uBgVISig9HOXl7d/TP+Vyd5XKrr/a2
6wrWRDPRDCYgZTg/lkP02fZii9XZeFEhYxPeavr+Syj3lj9ZXeDuQHxkcLhfF57Hl9sJI12g7FVG
JcyEiV+dLXuhrNiNHtnlroyLuYhbXIVlM0Oh6sYhe3slMb3832OQUbB8kUaoU+c4G1FEr37Rphj8
+vWRMxyuiTPRiAhDXfn+0UEl9BApTeIyX+Ybxvf2PoVr7swiEiTjUgVHxx8/B7V4iprgviXtmXoQ
l//YF6zsJHAXT2e+5Me+j9yk7QwB87F/ixj12vJf/vwvK+yrHHTKfJiPLbMoDtvG23QN31uhP1aH
+z/qNd8pyi4g7Ih542+ak6QR88mv+xsx9NteJFwT7hcuxGBrXzG4P77xJveBj7n84MqvLlyyyJDz
OqTHFpolmylc1BYIxY+1haEF+d+VHysdKFnb4Egy9gjczSd//hB5DA+i1ZXNyUzAUOXhTvDNN1VA
CtLvvzjhLejW22cmiFaOo5lUOIW54MelCx50DylF0fipV8v9+yf+basK1hBxh4ucMK9kRzQtnkZM
n7eLeKU+34vK3Ehe3j42wRonDmYtR3sgVD6qhtA4ovSfrPR277/+2xBQHqzpntyyljwXODeKqB99
aKZ4NOPnfHD2RgaQ5gThdBvejYztSURv+Lkre7JGjxdQcWZ1M+E2BR8AuKy+u77/LSiDD6WSwZoC
SpaQvna6gR6HaTyS3u7nZbmxXNd2+7JFf3kgswAqGc0jPXZzM22lBXdl1lcBOvZTlrgTtv39bbm2
Quy/vwM2pW5ySDMd9YxGvVC8A9MOJdswYLdguNc+ZWXSZolYp3g9HUWu65j5hZOGuH82bqubtO7C
D6lV44Ct7Jt0edWRyszHPgNQGm1QG9fuTVnKawu1Mu++gCRAk+XTseK2OGactntWNMN56uwtYbwr
P7EeOOu9oC9t1rCj62b3Ayh7QJqcRoI/f2ir18NmUes2dOaOPfqjGx2ibB731K+LI+lEv33/J950
IAFdUzFbClivM8yYYhTN66IgRKQd+TESZrqmSa4k87NqlDm4GqMvGnMOse/TLn7/zd9c+4CuyyrB
HHm2qAD/i4xbbC108ZKo5r8sws0bv/CmGeAXLmnRXxYdkhZtAg8UNpcZXzK0T24bxSqMngVEfW/8
xrWvWOUmQD1MQ+g7+X0zYVDLrdstD+VD77o3Lohrz79821/fMFgPWlwNYBVN7h/cKPrTTM7eD24l
89cev3JGoBoGmUVU5ffDYoOd77AlpYMgG7TS1Y0Tem0X6H+/wPWJDaDIkd9D63g76XHDCvat5lCd
EOSG675iBP+OhPy1SMEiZsCWFnnvD96WNd7OuTUSee3lVz6ICe4vGdgg7hdQ0qHSWMd56e8sYA/g
w7uRw135jXXmAe3yqi9zUN+BNnlJu75Hs2mYZHyZNsT94NsbEfDl2P9fnhXQdQoSdtY4QSmc8+yB
bHtSF35G5putz6PqGVdtn2LcK4yXxfsg7n2dlkDlyu9ggc659PkncJ8/Yvr2+X3vcWXL1xTQStW0
5t7knMexyFJj6iFt8uZGV/fajlys5a/zFLZDxKnEEYUrfa26TEOArXnMBucFQ4I3DPvaB1z+/K/f
YBrCH4a1ztkWs4hFS0mMy/SW7MC1p6/sOkO5b2rn2jkHxiPbsu67DcAC3Q3wxBWvseaC9tuBCX+c
sntW021lxjFGTPF5QW3g/c29OM+3TuoqrlAL48pkbXbvZ+0B9bbtoJpd5TmfMAH9MtBboOpri7Qy
bq8yTI7UZvfUust+7NwhDf1wurFIbz+drItvTWWWyiX4iL7RZTIg9krlbRqUa09f3W3e0pbAvmGD
Q3SevipIBqYh5eJDnINkzf9ctIa4xVg4ZwlqyBQH6VErPafD7N4w37ctjKzp4CSSlV72gTgrqR+d
ekCGmG/Ap1TEo3uLHuHtU0TWpbdsgeh7lGXOeSDq6ySzU2j1vtFA4/bhs6PbG33daz9z2aG/DHka
FsqnscnuHU73mpVfvW4+yrqa4joTXZqF+cv7VnFty1c2HWpZ1BdypXtr7bIZGOv2dUTc5P2nX/uM
1TUdYbjX9yyeLs3P3v895z8pOZM+THvxz/u/cO39V1btkCHPWoJoErAUTLOyfe6bGy//9vBnQNal
AD0GFeHEyaCfLYINcF3RhriQ8quApT0op+3BEuWax7aMxoQFdbHhAexxGM2tSumVj1vTLQHkbTjE
teS9MqS8E0Xo70nW+un7S/e2wyVrZAZku1TolpFznqqcx6WsQBWoKpuCCqnZv/8TVz5gXezomWRZ
NsvsftZZh5Upxi2bAOd8/+lX7H1d55h5TaYZwGNQdoWHse6HNJvomRTNUYYf6kAEZF3uwPyS1cYL
s/vQzUG+MVZtIjT45N//gitbsC5s8FqWVjoeNrjMgBZ71kA9ecuteaNrq3/51b+cSDTYYLKEyPss
r6tY9vQry25hJ96O+8iaEc8FwVjkKDx78os9pn2/gd8G49eg5SoC+9L7zjEI+/rGMl3baPbfDxks
z5QXDvIexGJlPMDNpoA7mxSzNO3RApS6e387ri3Yyl0VtnIm5bXyPpjJkPg5JYkXul8+9vCVp1KK
l5IOtbyHMBOPHY2JzaHH2Mj7T792klZhB3GobqsJS9T39Wd3Hr5S3Eej579+6PHrmoZsosp4Zemc
O1EXO4/o6hjJLALsKjR3H/uJVfARgiHdVu4o7+soShaW3495f4Jy8Y3g4MqBXaPoGkSWVLshYvtq
+ad2mkdWkN+l72+rxT5kpH1ii/2gY70cr7/sDkNHkVWEOue+bXU8KrkFR/FxyqYbd/a1T1mZQ+g0
Ee/LUt4zDC4XrncnlhFqDSz/FJh6r0y9kza7EbRdMYk1nRwdyFyIkkbnjM/xXIz7kEQ3rPrao9cG
waQuGtDOnJ12el1qEWx7qB7cyEuvPXxlD1UejlZlc3QOalInGqw26ViVt5onV6xtDUwDM5ZnQGni
nC9KXKEKvoqw3BYuhiPet4Urb7/mj6uomltXW+cMzoPgS47s+dHhnTPfePwVf7pGps25DcKFOOLc
RHJJXHcBg284NKk7mzmxTbH52Fdcfv4vOwih+Fo5GvE4ppvaO5RZc+SLDvvY8VnzxQ1LIPNygJVV
LcRsE2Rb07aJypsaxVf2eD1jn1XEbZeyi84VHT8FIk/MMJ3N4tx4/StGvB6xHzmjrQf+B0Rf4V7n
Yzw1+V47UyrLMcm7EAyt9IZnvRKFr+V4eUE71hH8VEfnw4XRa8zcc6+7pHLEbnCc3+9v97Uvov/d
buN2RdvNLIRaN9gh2iA8mDl64DWd444M2zxzd4t7a/evHeGL5fx1tuw0S1BdLOKc4QSoPP8k8qyK
CW0OYrpV6r2ybnzlZzmEgyBj4oRnD7RnsEkeA/i3Y3O9zUT2CLasW8Kh1z5mtXJLUdb5NMziHAxm
W8sibczyGubhuR5vDr1dOc5rZGFTmz4qXBadhQ5OpOi21Iod6E2/vL/51x6/8rd97WROxYvozHH1
AdYJnrAuMVGWZ/EwMu/GEbviF9fIwiiyRZuh6n+GOkmfNEH7J2zsrXzo2sMv5/qvI8VQzCdDMIZn
QTPOU3SuJxHrWjcvH1qiNZaQtF6XNSAHOysFfgvRSrEHZtHfuqQrb9x6V07sGjZIkf/kbc+jsy6j
+0jmmLmt69h44vESGeTdh4AFAVnDB2cfUyZjOYgzBjYA6Be1J+dN3bWNvPEhV47Tmq6viLQDzbwp
Oi89N5CEU+52AhdFPMmRfyzYX6MHAyqG0suc6CyH6bl13FcMut8Imq7Ys7+yZ7uMai7AuX0Gy8he
BN7PBjxwi9vdQ5P3Y/bmr4IniGZWQo5tdM7resuI6eIaHI4W/uJGjHDNGlYGvSxQpGC6wQ5kbZW0
upRn7ZNbTDlX9ncNHAQfVq3GooD7BuhOxa47NgVmlyowaLLAdLfQBdeupNUqZbnpmhFaVOeQaA4u
xuAuYjNuIXqA6uB2ibo9H27dSNc+aeU+BCfBwDVD9ZEVGNkZjRtylH61yA6egg3dqABf+5mL6f/l
pSYgMZgcQjhapR8vHiV2KvJoyuX5fS91Zd/X0EXEbE7gBThYEnFtTMCrEXdj+yEiNM7XzZu6V3WZ
G7EcLJmgzBct9KCFWG54jX8xKf9X48fjLwb51+KwdmxzzInzAyucIaY6PIQgyBGqPYyM12CCDfuk
nn/IcpGxq8SX3GlNAoHLH3VJ7mcrRRxeBDmqPp7wEMm7nQiLL0Hfv8Cpfs2k+AFkgIplxZpDkLX9
fjJDEfc5WniA4tyKO97cAnzFZev/+ooMYjYGspX80E2isnflDPjxnQeu1o+hv/l6bI130gCeEZCD
L3UDz+GD7K4IqbzR6br2/qu4aQCUR+YD8bC1VZUn9FJfjr2g7H6+f0TfNAGsz8q9tu448xEtwMNU
1UXSgJ/4WMxoRvmem934iWufsHIcJDNztvSVd6ClIJA9tXwPhQZzAyJ/7ekr3zo3nLmQ5maHeplw
P7fNEiXShvTL++tDovDfUY3/twR/3ShaACgvc5q7B7fNut0CtMxWld4vbMjGRS1ti4P1D7zuXRMF
YJLqDEAWSr6UDXtdSPUUKfXaBf7PjIhvyM6LlGfmsNT8LhdRmUC26yEae/fei8JT60IiIRoIuFSZ
JZtGZ4/gtf82RbZJQkv+FAEILucKJgX0v46hv7ohxfSnJWAX63Ta1PVrM82fONFLbFzvJdCApOLq
P9uSJ2jPwVOEL0MmnupWy5gK/aXuMDRXNhtIV30BaOXJlWG+uTwnYMFOCzfNF5VmZHjSs/7h+IEG
i3Xwo3LnRLn6EAb5EQK8u7729qZrP2e9dxgC38SRO2zbvN+3DagHsyxVvt4FPEtqtwQnITt6nhvF
Fc9ZfHnvzF+WLbORHyNqDGLpYibKeMvJ5hjuygUoc9XDMPBDbgoQIBQnRf0HYWYvhl7OLlfsNJR+
LIrlMPJwI/xlE1p5l/H2kLXzoaHu3ZLZF8xfx2U7QCaPx4XjfZlG/qMS3T2UOu+tpx/R+BDJIpdH
yGru89pmSZRXv6Iy216Wt6hJufFM+AU0gCgPUVVsfD+Pu2p6iGA9iczpNw/zyHO3bFH2PIaj900D
0eGH9hk576tRwbkHJUZspdsmLopMaVPpH5eVHgv7mIPwNjZl/rnzmk8utCAwj7mHiuwGM8Po3VoF
0GYotk1jHirXvS/a+XeEmxiV3AGyEfT3qMs7hlHfMoheRmMwT5hvjTIbjHUkiiy/w1xuG4lyAeZt
NpUAmd6iYyJKEcthBF31rCZ059tPrA7d7bKQe6cgXzimfWI/Ir9NZmnchPTbGGTVgxv0J0I6IM4Z
/eJGhbMhQdDhQbMTFwj2t2POnkydP5I5r1Iqqb8fK+pswIA2poUmeaoqqh81YrkYipEsj1sdyB1u
gDwJtO0/g/b5rmrr9jnrGhnrZX7w7PRojC4PZV+rXQiM7KaHBi32uP4W5gHHOAnPk9pzQJgwl7Fb
Fd/9sg+3kLVO66nfTgNNOak+QQZmjgujadJo9juqik00u48FF88YzvrjAZmThNR2MRQZtgo3RI05
fUcV/Q7jKyweZL13F2iNzArYhrZxj2wcwS9RJRF3wLUZOfV3upRfoDWoYhKJ3ewEL33ff4WWqrcL
imoHjRsZg0/0i+sML11pdhZqpTGdi+eilW26tFGf4NyeBkq/z+F47AN1YnmRkKjbqBKVpdxxJ2SC
7l7MYoq1ynemqk1aeqC8mLk6Vb1fJa50/JgSMqV+qDMQf5NnXYmfEtYbD7w/1HpSUMSRSPF7fsC7
vZY8q0yMJjtesxpBznKZ4S/qR7fv7+lS0HQK9G/t5p+KxYo4L5iN2y5/UAODckgPEcKBQ6YmmKk4
GHBapkXn9jFoCXYupNf73vyczTIn1A/nBIT1Kp66md5V8JQxXew/l4M3htOnbByfhbSHZpDwZwX/
rBzrpMsAnKYJ/qlF1qdt4cYXgZbYD+mh7YJX34jjVEUvQcE3hWi+OI3aQKU+hesoYzXpLlWiQbBd
gx/BPvdoSgGYMP7GX/+TQ24hcY3UGCU17VfwKATxJOYqrgOwe5RLGIF9a4CYdXbU/RRu/AYdQ9vp
2Btzk3pF9Z0Dbpj2Su8a0MvEzOHb1mFbC0Y5Fgh4CxIzW+0xJHQ3C/RaZIex1WUGVykmAKEzkLnZ
ReNY7dvFP1sCVhqHF8UhY9CL7oPhEPVRUptw53oEOUPdxQWoyp2lfqqX5ntQzZ+Qn+5d1oKIG62p
Ol54SBMDYesYvInD0e/Fvg6r10Fk+yDonwutwbSzsIR54C1T+eLvI2r+uB0Uu8beTht5cfmBPYzg
qpAVtEJqaJyEcuzPPqC5YVabhyWPjgy0QNwfN1DhCRIakbOYWJQa6g1Im9wflC3fQVOdVKXNY7+O
KlgweRV46A6BJLjuqwlz1GHmpTwcH3quXXiG6CmY8nMXmYM3uPupQAdPVMNGluY5L9VTUxbRDmJm
YcKzpUxQkN6VQbmHftS25HbDyQggXfDAhChiXnZjEobqR8C6JhlUCcAmG/zU0ctvonDo+3k6hM1y
5xcc9l/nPRgtIOzS1g5NoXTV36FeLJ/BO5/v/Ap3Qq7tRhqxIeN8FwIE8cg7lnZ89p49tcQtmcqN
RM/g6yAAb8tJTWKBjXMDhg5b8KVEMIzOvYSSEyk2TPZLUpSG3DXC/2Ud0GtnnQq2Y++PMQa8XvIZ
SouumaJUM4A1G17lcTkOr64ZaJxl8GOz0m3CJjQ2MTn5hzpQLwft57z3IGl9V7KJJyhIbQwyjj1z
nWoDDDhJO1BCprMjmt2MaZSEOcFD2AMKhgABpgc9WsrOcydTf+h4MhPvWETGpCKIfkIK7A6Wd3Ds
HKsx4L+g3+htbLWIx6ofsx3RY7OnlkD9cmTm68hHc0KrvdmErcZpLVwnVii/fxEu12nIgxzkf8jn
Y1Xruo2d0Vv6FNlXhJpzgEloKpyUN8VwP1dIK0blwWdVPkZcOjxebSgY26sEE2XyoUVlYKt7QGpJ
wbo6KVU1vtiLZrhoQ1LCTVQNtHD9ItvYqDBfsjBABAourZTltAfCq282g1NUB98zy1eLHuiWIplK
sqxzoOJYODxWrIJba7RqqthOnvenEJLHS1D7qW6CGShRVz2JohueqoiSGhMfsv7kQahuCwX1/lGX
mF6IHZAF/fY6UnzlmqsZKXk53835YGnqZq4n0iirXYvrM8+fpmba9Szo96BsqBPMZdopKTzUSrEl
06acs/ZF1kV99MvC7tE6F38cNjZ/cqFnGQcl1HMXMw1NnOVekMpOLlB3ys0oYtUYtJyICfqd9Zk5
ITEtNl1U9HHnjP0my7m/zXRNtj0i1gOAlcUGM5tIv8FTsCFIP3YAh9Q/vNFzHmzkdfeRBkU2BJ4Y
FLzdZZMF5BmkeWGsZca+eWVIH5HIAfw8CoSpsLYnaDTaKLbGLT9bxKcJEUN2mRunL1Bmn9K26QmC
JbZsuFjCGBAUe5pNkf8coqxLyjH/QUb91Mrmh5cT7HsGvCeSCkRs0/zT1oPdliVn6NWpT6GH8chO
TeVXkMWWW3fJ50SHrUqLasxkzG1LHqwO653nuKiWQCFjM3szT2Qn5CcUTGySzyxTx5LWTCbzFLjx
MrozWEKjh0I2ecrKGTHxNPAtCCa9O6h/VugCzPQlL3t+qoF1SWhr/rCF3g0Uxe3W80E40wWfhln/
5HqKjqEBEy+C+RlR+sT/mQcXIwUIx0A1AZVAM7I+LqzAoasZg6903DObGwyOm9xse9GVLwxaVIe2
ieqjjhhFcm4eHOr1MRSrhruqAkjdCBvZlEnhw3yr5lCObvlPJhYTz9mcbc1UAkVp8ju8l4hbzGK8
MDFHj+VYhwkco5cALFDteMDYmRs1fi1JT+QmDzCoEA/gekxBZhRsAVYiyRJi5EV6GA3zuxpXTCjA
cYySbGKg1hSrshsAE4zgZunQf+9aXSTRoqa4crMqlUFTfVdR8CvsggntsnnEv2I4+4vn3fF5epjn
2f/s4XzdQSC62HqkKXfM8iet+s9u1vexu1D5EnQjLiWpfuJE2mNI/fJAlXMf1IvY9GPQpp5UAEHT
rPIwV9t7e4Umzp5hECwpRZsfutoHrKDxWWLwkklJOjfh7lQfS38skHGpPgVhcJDOfdmmvmmntCRe
kChwpsVQkikSyhCnT1PI97Qaf3rU7XdEtI9zZzJEbg3daCi+IPAav85F4YNCILh0aKGo4SO213lb
pH5V1hvAf+RdyOkXlbEj4lINv6NFUgfW/Khq/6dbdCpRDoBCUoff8InO/di288500zPy3y7OXLdE
jYk+NR6UBLy6bXe9yuyffhidjRm87+OC616Orv0cTkZDSimstiiSlCnLJvtMFlATQ6LMi6vL4Vcs
C+JF9wyTr3xMuppOyRS2qP7g3m9OIQgPRVq5eXQv3H7auVn3XdSlicvOU0lfaQ+pHdEmhni1lyAw
bBIHJ//gtzRLB2G8P4Fo9W7JEVNPBUIz01b9toYy8B4N1WJbAaaUduDO3npTEcJRUm9TDD0EQWb6
EzVtmwSN7U9l3ubplHEfK6P+DBPuEQO2CbXAcgM6fCpyhBOt7uXeKlXe2Wq0qaf9V7+uWlgbFDp1
bJAS1in+T4d+jij3VJZfpGicCYH0GGDwflz8nz3S+pOex+Zp4Bj/JpHiW5ox587Paw+xX5ZtEMX9
caupjQd0g9Oh8bK72ZJfhaPJpoI+U1oVo39opu619qx/pAW5H3EWjlULNYwGGhZbj5oCJyloY+sv
P/QcklTkcEqlyPMtRwKdctuPR0oc9VT67YX3SPiQGQa7VSVcFEDs6OzaQfGT39MoFouzPNa4ElNF
i/GfQinzUODI3ndOiaE7LQw5AesKV+37X6uuafYOY8jB64ntyKRfh77rj6rEcGZJ2uF7xWyLkl0T
PTs9ntnz9ie3jUmGBuK4LvxwXId2+hZyIV5RsWwS0xT5xrLsuclolSLjf2n0hHHtBpWBRs1z+Th0
pXyFgrLHtp0EiLxGtiEqmcfQkh3Jj6xmuWG4zoGraDe0H+EwTDRV/B8nWtrqszRUXPoykyag4vNM
FbmnZZ7h6f3RjzZ6BFqll2x4rQJ0asGvZ87Rkpdf6qpuNh0mh7b5sFSnEQo3x7Hv5G7pcHkOUOCc
ksgt6R+rwJBA8nn6WUaT9WJ7ofcirhh1zKpm0KAAZj0GoK2N51qOqQjBZhYvmDZwk6jweRePdgpe
vIp7n5FmTSmqtTTB/TnHfTOAfQu8yx2Iwyz+eikKE3Ofwhx91rzopR+S0DT512UOvXhYhvKlQFJ4
rotWqNiiTZsC+ZPd9ULmSWdHP85zYqHowHBqZtmfg842O2x1FbcqkIeyc4OYT5U4Y15+YnFLhwh0
DYjEJGoJqZKIaKU7I5wPnIEmUxbxxKvBF9WToIPwWtSpwzI63eNIGHoAQZ2lGPMnEESxww7RRYeX
YM3O9ihxFXrMU2vLAnFfZIZ2j4SkPNWaI0N3VDMmvVTke9Rm5V3h0kswIHD3QDOkeW7GKHoOfVLv
SmqbLQCq0QZeRu+8hpPYDev5F9oA6ugFJP+uVBslmA5CXmlFOT7P5RzGvVD5EUklLrml1xsMUFeH
ctbTb5AgsudIifE8Y/r+PkIee8a5ZShizPrIa9EkOtfjfoB5xkNeNE+Z05UHNCCc7TBnqk5tKxV7
AFPUsa9ldc+6bP7tUqeGNntId5Uh01PkeuE+bOir7rIawmnFCDmavDsoNiL5lSiZtJnOD2gw2pNt
RHnAxdw9dS3iXE4dGbfZ2Hyh6LY8S8Pqu26po7S0Vb9rI4c9IEC1qRu0zfdK407W3bDcQQHj0Z9R
r8kxc5cMXUV+Vf/j6DyWI0W2MPxERGASt8WUl1RSybS0IVrdamziIYGnn69mcyMmbk+PVAWZ5/zW
8qzQ2LhtiD2tg2YavUdH1ilWBqHF5CFNAIiZH4zcDbtu29SOikJOMEk8Z4ULJcydXIsMY97CnMEP
EGLrWYvdPC4NV8VFPn0QwVY+WVs/7M100KLasf4Os89BpinIgUyr7N1IYs6ltn2YR9DB+6MxmpfM
zP9RXKAH0iupRlu07NiaiwcQxU37WFASspNZquLaTj51SVaKmDWDpJK1eEJD2py3Uv1hgWoCjD9u
rE/ZChZC8Addal+GIHxkTdLmtmTe8JznWXadR7M9Je6mfVTOKH48wzWu6aJ1BPeIfmcOg/pV5RWH
BVfuDmpAsm4kkL5b1UTl0rEX+VoT6hvpdfCc6majHo4tNU6BSJf+S9+y7CNVq3apVns9m/TMBdlK
TnXn9+CEQNKBnMRP06Mm0ydmcEJE8p3wpHlY2Bb2CGE4EPxGfbOFgHl2Y2LRGkWW/KEbe5CzXCSH
dLa0/aA3HDDMPbucRx8gzXh3cpjddbKeZZuhmbJJmXyaCBIl+59imbmsqpAblaYf097C0V/IfiuS
JdQ4wI4shF1Ym8avYZTkEXXlR7kV7HS9zD6Zd8ZQtlN37grdPfeN2cQ8myqYRjGcUy3D/6/ZGS+K
2LiqlH5tfcfYkTw9IbvIci6UpuM6Ah++0HY2xdw69tuqFT5Xz2IeU/J1djWuQv4I699myldLLN0+
NboiErk2hIm26Be9qYng8TN9eRyQO//iLxDRIkbn/hTaIHTcjy1pfME8NX6gp92ykwtIqDN2E3Ff
iYrNpMivWlnPdVBsWvY5z1MSUuOaxZuV+kAfdQuSXDliZ5a+Cp3GZqtv3CEyUulIoC0z+2rbMvvD
REyuhjv7acjyouKZ+o3AtDIVgEqq0KSflDEmz/72iTZdrRyYfliXaWfla/ZkzVhkub2dF3gB70dP
ebxbvjGIWhudTefNv+tmc/a1Wy2n3LW4EvypXr5NXba3dezVe6esNAusVupHt6gB4RVALFTy8tr2
SkR2X7s7v5PlizmRP8ApzgzWMC8e+I2yOAEceWjTuvnRIXyClSv2oxZT91Z4hndVTs1OXi1zFSWz
nbFfFdVhSjb9080VvxYcvAG47c8qix0/r4kUauWTNXF0BEa6qTctqcp/c1HPAZHk461MsyFIRE+y
FbBTMOqu+ToPY/5gkXv3QVncEA/eMqcMl0OR7DZsfK++PVaXHFbzUKe+yQjSE9RAlAIfBBXzS6fZ
ddSOihZTKhD8kxq5CkZXuh9zUa771HK6vd4l1rWVlnNUhVcWwap72dkvc5bpbDKS+qaNxVxHuWUb
r7zNar9QFl5HnVNM60643nLQVns63P9CUHLJY5KM/YtRZpwUKjX2oN75VdpZc+onKaOJyExRGOUx
963xrBxEc2Id7Z+Csu7H1iAho1gX9U8KyzjljTarQI6A4Mfc0IB1psQRF7/p5xA9CXVrVV8xdg9V
74SW17gvjftnRZOPb9j2qHngkKW8d7nlZV1ErjS7yBjEmbbwJ0sOA1zNUPA2UBm2LftlFOcB3rzS
qls+ZWNQgreCSz5aInmVSbkbG/fkTqIBT+tfO/qTA4AaLiUBUskVNZVLGtpp+mUyH7LBbaHh2Z+l
q+8yV7yW9hrWs/bh85oHnZUflaORCq8HQM4nf4JaGdyd5RmnrZ30+6ISSp8VkPMj1ZnUxjmJqny6
9EOCw7QB4izoE6xSstlBp0ORmIE9GbyHfZR27XtFykwldbY75uKimP/0lvWrr5yT01WB0PVwLceP
seiOTdc/uEYZqrnY8bxFolqOk6fd8oaaYMso95upMzgZ8VqwPuXzya+hdBzveEcul7L71tpaBVbZ
f1KTcBjqMu675eTW8kpu+a6eu2OiiqdBaE5o1uj9Vu1XI5LL7DqnRLYvhV88marsQLPyc7noH+Az
/5JcPnlC+5f2K4NVxijUD6DCDqNhjXXnOLnqwS284uw0pkX56fRbgnIPkxzxW220QSXH0R+OgqN/
UvLF37TL5qexHOR7Z3mnyXdvcnJ8nqXqd6HB1nnWe6IRpm7TOZs4aeRb2bYHT6WE0q7DcrPdcJu9
KqAUWgsMDJRN0pK2KJ29zuXa2+JNJelxUOk/Ieqg7udYt+Fl6PKSod0v+9zHXNu7FwJes32j8ovn
eb/NfPx2eRMPmdf2wTr1j1ZH7SUBcLIbj51D1aWVOsyvnqJE2yMbKLNUNKVd3GPN+ssEX0MGsgAt
SVaA2m9vlBW3B0a6hEZh/sWh1S6jUz9nbbbze++bKF/502/yt8v/7LWl+XY9NMm29dU3/eX+ENCb
t/Oo/xi3Phzm5lHroCr8vPlXW+LAqfVHWxb2yHR5b3w95j8Zj7xEScYERfSzBy7v7RoI8cxfDpTT
ImArXtbJp9QVd5qNMcnQo3vCXU1OjVkaUbkROGswM8GcWB0NvCoVgvc0hfzUxuRsqeEro8pocFPr
KktVwxgy++mcnBXo+eQTELiWBiO992fojQNZ+W95yV61ZcdpaqMut6qA9qsmNkhG2pEVse5wZ7WB
O8r3xkmvTgnlomrTY1NCjNiMzedCHRMf3fLKtUYqV9ePoNL2FOpDfWvbQdvbpmoj3VtHznBjOE5j
RZKuXb2YTenEvNxHA1nazhFDHtO657ykdnsDF83D0nVIYphsE0iB54gPrD7xhk0Bbb1WmOQrTsRZ
v/LxumGme7/XeXl2h2W3NOYlzXXGdUeDTe7CJbUiXXAwNrOitFTo8WAnISTFrfHEj9TmB01D7wBd
HbWeOosqObiJmx35wnRYJtCsNAdSTs2kCbCHQs02jb0f7fTaFN7JtMRtSMerZ5tnO10+9M24iJw+
IYZaEKZsovBLB/jDWPcbuV8XbdwG3/xGl9xcHha1xqbb7odtfFyTAYgiNbVQ6/Mf4bLdOPWPMXS/
cz4+MGND7q22H8IGWChos2bvQ13lTvtNSPGLnngOnIyJBHV4oj0pO0jV/WtX34wKlMqBKXUO0/5F
9/rjIB0i+LMxbIFhUvZwv0WdNOGNXJrnopz6h2mqx6Mx23awDckecLBDdzy5/z/ErVTviEXPszTO
ht5YgeUBMo4weCtjfN+NP/WynMlP/11ZZqxLMsNz414GOcAftZ7PQZ/r54zNWJZEKxtp+aqWeYgU
55SyZVS53e3eyJWk1ffo6YLeLPOhrB1mIfWCMGKHU+NZiOrs193n1FYPXp0ea2k7e7P3QIKTso2I
UtFCV7SnbKovSdXIp80lSdPywnSr2mjWTD2YC/1IvdQ558pB6ww+nkCNBfekYsuWQ5y2DFXgkPUa
OfzXFilXeNX0sq7jvpzqX7mZfDsNCFVPro7d7XMFTrmOVBpNtbCiXK7vGYg6sEhsL8YEgcFSqnrO
IZ3T45xM7Vu5bUzyjR55dVUEylNXyjnZrJYHqSdHZQ1X+EPu/83jWOUDI6M+CZpFzTHc45OXytvY
VteuqW6Z2rLANkcnWMyMJbWQP804rxHz49kdBhE7uTSCpZO3rZQavkF32zOAutfKFXBLQx0vJBEG
ooKSKNBMBXmb9SEn2zkZ8xgmyFwCx5w/e0qhDnCTYSmyWM6oANi6AzXaVZjn283INxD29BmZ6afS
Vy0k0m3nSeMh9dXR6bJDUYOTInDJ7j9q5RtfTDSMEvltzRkHeueen66JS+GbO7ucu5NaU7j2HCaq
tLk5i81+9tou6pP2Uwq3/P/b6pDEhKldUBtcpVfpivHY+/2Tu5F8huojbCrnodgSPbCwFQf8LveP
ejhb7vrcpdWHK2BLNdN5qxqIpEVP4AQ1Iuc6CjOBTAp5NOfSI4PBcx7crKaB2rdoxPXNNMiqog69
1D5sq/VY2P7PrCU7ox/tmACz93yaX7W22dXJZpDjgOWnqOa/Wub+cn3Qu77JQSil3XGB2lM8idVn
8O/+6AsoNd/Ge+UsHvAIfKNanL+Jm4ZpOe6sCtpA+DFb1kPa9c8aIsygks1r4nPbGG75x0UTHfi+
aIJt0lh3c+LEmaIYjauwlPUfw19fupQDol6/W188T4b2Vc7Q6pb34q1Eiolifcxk3oNRUw9VTrwG
1dIc0LXtMbcukec1FMpV2z8/G++A1REZ396Zp8dsXt3QN6ejyzthV+sQtHqxhVWm/mqVunO31peQ
sg5dXA0I8rt/mtTSY1c2/kERgxDMjIBFLZ9BePoAkPLkJtubM7ePggc/8VUXF/g6UWCMH8sKgyFG
620qeUWQl3PVzoZ+8LnkI0N3nzddgwjWb3C0e78t3stCQtdnGP1dnbXZsX/Tln0se/OFvJ9vvzTe
Ks4ta/becHLfKr0/cZRy+XkjRIRod8m4/h1z/SHD90nyQZCuqFp65T6ZHViuIQSbUMOQW3YMVq1W
v907uX93o03czGqasd93b45v3Jdmw70RL96Ett6ZobfK9KpP6RptxEJGlQ64v+qsw6WeoluqU3hj
MMvbhkQpXnxPP8rMK072Yu+8Ib0XVVl9aOA7j1RWGuE8Vkk8dO7VsjSEWVoL7dOJD4mG7cHKxyxw
+iFgOyBzfGOC8pjFp4gKTzuQpVO09yZx4zGzBNmE7HMZvbfKfRGGeY9lHEwjtkHuX0sPIdXmOv0z
GxQSTdv2I3xs1ueWIZLwc9V+LpanXpFZlBZ4HSGxPuqCMsjarf2Lzkl+AGwlsUved5w6zWuZeJ8b
P1246UI9AVGU0TJ07ak0OamHXCIS6iY6bJsU1nrVUTYoLuLcWF4MwJ9rrfFLNEnxZsv5ce487er0
TG7UhfFT6kM4zXQHEuGFSyc1sth2KIxF6+KeSm4csZup5o4qRKYhSgvtRU+BG4cV+dgw+uT5zKrd
gau0YQU4QeAkGVRMsM4tlV1/mubK2Du9u576WqoXYimxr2H9Cl03U69p7m8XF9vcOyPuU5sCGFiS
NmHhww+LrdT2DVveq4On+NrV5dWv9Pem61L6EvQU2mMsn3ogyy1wJxcuCL34XqZEXJe9+Fbj8tJI
QSSmy1RndHiRNVWUpG8lGVJd45+V9zXg+AxiordFIDPmANfWkRvM1TcgNRVtm2IHm8G3Kq09Nkzs
D3aSTueCvfxQOy7ITVeNCEJKRFJjqu0NkSWcSdpL0sHDgG1cukQ8m5nxt1/W5bnP/W6XzaP+rG8T
+we8d0y8TI3XDupE2sxEbTWkWPDz7kjaZ/LlqaJ+NfQagZPdpPuqHrpDMxJ/p48Z5XfSIwl+aJmY
fU3svQ17TVYYE6oi6Iq6aLp9Jao5sF24v3woEJYY4/xS12KDixjGIdCFXVzT2jHLQKpt2iW2rgNK
+h1fbqEvvxJrG/lkIKMHZuE41+35i2tEcI1V77a0kqCiaY7/aHtL3L4LiqXoQjCb4gJD8kgWt37u
Eiibehj4kjorWaADcjySMklOVSJUtPCFBzQJGDtDLd1uqClVL/3sranGv+nYGVHewkt3mzkj6kj6
HWAtUc1jObLL0GmRCYbPEYNqMLusS8lg/vHc0gpM23oVOpbtjAyZw+B1dqR8bAvJkA7Ay6CKvg/G
v9RGG6GmKl/KWeuDut660KDcHXccpBm86fpQuoO8thYcSrFC1FeZX4AU8rEM1pyHq4SuapbqpaEJ
I7KWdqVw0ixOwpwEFxEwXrAga8nCIccOeqIJiyJVhygbKyLESB3Nofaf/dR+UkmyPhX3Z3nr5CMb
Otq3xYBpFepdU/2bb5CV2W3COTqZfy6L9ljUWy2PPCrLt2cW/PRtPW1fTdrZX3o+tn7kuotY773G
oDxQy/YQNx0UUlArQDSnsNqAeCAdybHp2m6EJAPSWlv1qgB0XBt+/NpBDo7gzykiacvFO6HSQpWp
/GSs9qBmth3ybhX2k+ZqqNdAXu+CQtIlnkXN/Q+HP/4pHUQyfGBYwiLuiGFEQL0NQ1AJmmaw2kxp
Ghlt7hCqVFVZFra9w2ew9n3+1dkTRhDXLEfrCLNhniwmnSX2hT71UdYSHhNqZgETXIjFtVAJOZpk
TfRFFuUIfH5Z21x9TZU1TFD72ehCDQ5iOeSNv7wvy3C/9OtWFgfQT1O7EO2B/Ix/pdL4/Rv2NaNK
3W+YNjuce9sfAo96uSb2N7Gmz6axMPOVeQn/PZJrynSlWZM4uKULlsEpAVPGV8Z6aAuntI5ATenz
aujatfWanuG+7502Hqq5OpE9jhV2hlh4c/kwl0tj9JUXeB7PbzCxfN9bYWhFjybLMrIHxDDeo133
qOumSU9f+sw3CGwtQf/tdW1y0u/t6ldaVfW7juDDCYx2bPizS9u2V3Mwtm9bm7g1jQyJ9hGNA5V5
fYeAKSzrqSBA2vQ0n0vRg5m3Om04aRO4cailWe8DIqxdtcfnlXlI4JXTcmWVaxdarUIBBt3Blimc
GU7K6NInXYw4xoVy5FvlGsN1A7SHvcuL/qNYwLpPmaYh7xr0BNPMUJMiBhbLhxTZg7J/1jLd2sjv
zfVv3UBCkRVjdLdh7V3UZaKuqmCu2chYv7moaQYo9LDNLCDffJm9LEqlIQWDDGlKoQMawuGuE2B8
YfgGiRKOGj5Tt+KYhxvaED6QbLzssF9yyxZk+rFOe2byLjejB6sqilU7aRgoa5bMTMtCxyiVDJtJ
OBI8xKmS3SJnOHzhI9CyBHD/Q+9kFi9LpwNho7c1SAwRJp8HumnmWzGu3nCoMGSku57hvQuUM4kZ
dsO9exh6E+rI8zWWAUKGbCPypYJjb5Qb6LbaKd/wJzAneLJ48rAmB4nN8hDapTuquHfToQjtQs2f
3SytrxFltn/SjQ044x578L0muZMxkxa6/yJsab7XU1X8BflE65WvPlxFjtyWoc67yyQbXbEdWbWq
gUqqQhwolBcyYodFSCLyUb6uTudYcH8zORPwOZUOI7TAhzjNNu4ZRWFjGSpwdOXZtv0hDbOwYuxF
7i8gXnuMSRXn6SHq0Nm70Dn5wUSYqSLgBLXteErzN+l5Frp8r5hvfuOBCC0FADfkqaftS+i7p4bM
yCJc89xdo4qb7/dmFCILM4I9ROxVWulz7LX2Y9vjTD2y1PLx1dVds5wsU3Ea+N2301T0U7XrXQNB
AQqO7XUwAej3lEbfuV29W2RYYLKya5Q8B8PtTOhbY+NgMr21/iy60skiAwq2O2TjxrfuCDW5oW21
xk2a2DCRFc4L3btmYXnRtAwQ05kYELGDLkA6lWIGKPantf5jVplASm01FoOJsspv4Nrsdwnui2AJ
9N+MpETeh7TQ6tNTMkzKDkG3exFWlEhiUkn6cbogXCGBul4n+3Ua6C4M/PvqtusRmvRPcJAtikeX
+SPw59azA7/S9BqiR/iSpQO/gGgo3+GgGMB5bSh2YKdFl32cj5ZZomjULXLaNVyaKKQsHViLv+Gl
8SbPDLZ84nhnhEmeErxjQHSObF8TxxqOhtfAiCk+299+X6+PXam1vzefLPFwXcVCZvlU2kvgpjPg
kkdh1QIskaD41BphbEFTWl0dkQ1XLVGLXjoLZqut02tCkpjzaBu9iZKicrT0OalH9BVNYYo9WCAC
i1S3Wv9MHymqu661/eZqzzIJCmtEljhNfAD1WYn+obbd07hKlIN3ANNHS3MfqzLgxf6cbeq3u1V/
y4nbYryLyCmyhJm1nCsya+iUovrTaOtNK5ip5pwjzaPANVjm7YvN+Mo1H9Jzf5kwOkYwZ7uK9NO4
lqhOhu2BRfQC80TJK2n1pbEXOs5dhIt/3Vp/UKNxlKk64FDZJ9C/COEMdtDy29PG+5cnDstg8rqM
v9F1F4FLDW2wwLy75qqgQEdUSfpwtov8AX/+a6cKMuPrT8bbq+crc+crXomyFO5uQA2DABHtbfkI
qfyqD1asAYYY9vjYTNajw8QBhdex8aD5WniWUiwiutWdLBCDEFJs2M3KOescmyEk42OfJ8hHshHV
rExAufLm1iTbYz8aryqb9kWmxghCjZ2WvvkDDps1MIftRNjS51i4n3pdPXoYfkkKeay11Qn47j9B
iQ6JUbFRJMBryfTGjVJEaAKW0JtKmiKmiKUOce/Sd4wD8mrmBBUj+jwZwzofTZTWZTEcRg/trNce
Vem/gu+DXvr+TozFIeubF4P44dDVjfP9PMI5k75ss9sQk1X2YWayaZcFWGs3abFlbZLBDXs4dfKB
ZY/PVjKfhtS14n5qf6RlHHnCf1J7/pidDkFujlAE2QxkdHphIHg3+Wyn0fhn0tuC9Oag2vJYI0wU
q/5+fxyJOB1jPsubcvkhO2sZQ+qXuyjt+4ufImLuS+N2N0z0pf/LYq/cjUXznfN4IL8od+vEn92m
7lihC0572Dq1VTuVDXNAcOrfTKx7sckHXH8IirS3LF//VIZ18vgGWXl9TlpmsSBznTOGgMeZldRu
a3koXP3fOiDYL2Zjv7DShWun9ZHS7jIl/dVGZJVaOnz3OD1uKCfbyrOCTQxfBTEaztRUO+yya8DW
dBKLYiTmAXUAE9rJ+laGA1bYyjeELR+oYJt9p2m3cUDGf7fxhEPBugBzjnJsnC9JjljObLQpdHL1
MRXFNa88cF1jRSnXz4dO2fu8AbDw3LsmNI0tZIR3SGcxTBs+33bkQceW4iEnM0Bii3Iuf5ivEUeg
QB4+e1sxgZioYJbVJhPcftmW6pR47rV27XffG8899w0Uf/tUaVnHMLpRbi+fqc07ixkNT0InPfJm
deJbe89GSHdjLc6DRCyNIH3Nx890stfAde+2J7t9uT8QzIivo8F+RN/j3im1Cb4zAY1rpwHddvna
1GmzS8RwHidewGqmihZQNmZMzQJpWPtkXG4OfMORk+J1scVTVXonFLN1UGrzv/vHgvIZTJfrPWaB
Ptdq3sFUP4Ji3YSevZhq/uUmzqmB+GnW5rOfugfhVSfMHKGP1CDS5u0fnMWxtMSzascpzqrypCal
7/N6xmUHIrVCgQ1G+VWP5s+oFfzguPiyKj0Yk3Uthf892VoE5YpCKf+0NrIrhbr0YORR284PddP/
smwEtHaxG6vhD6GdKDflc5Knx6XyaJyBREB8O37OFgGtsGsB2vAA4v04th6r6yD/VTZ0hanSN/0O
ghrZ/GiX2c5xlrODW9pL6p2bz3/MOWEow0cddxIQevYAq3AmHIvROU7LeudaHtc7wMH88UqJ4lNe
DJHOoh1bbatIhE0fpqXOY1NsjylA6jBg6Uv7T0IOn2j/+8jn7bm0C8lNcEcFkLSW5kHLi5dRo6oD
hVk8Ldkhk+6ZURkofdDbIFX+36nQzr4mH5CM9TEQ0xGtOtwuxuNvtGosqesy/KSqbg+0/VRHP1tk
pNOIFQuLC4zB9w2VaSja4tx4y5t3Zw6a4mz6zTkzh99uVvzrMjMWnRnffyAfpLaytQPqUXrAzYYJ
136sKjeUvO1L5z9o8GX2KgTLUf2pI91pVXaTs/PQdk7c2+mtMeRrsrQnXIxHYagdmX8Xv7yPrYV/
XRq0foWN5bgqDwvmm5kgq3BBbx+YTvdZlAVym+Ji8v+4Lasz58a715gggaIPsMuc1sb4EQkvkt3u
hlKnnKKJyJVEMTQegeaY5kiJKLrhd07sTDXbaSDXdk/IRmyvgOcmM/uU8D5At2ILaA6TNV9W339u
O1ojfL/46sf+HyTYS8s1gNH3reqhW4fREQC3duQ2PJbsRGxr9SXLXBlXAANBVy8iHFIgMMdPPnAb
RQsGv1mCQ1QjeUED78PYn7DE5Dtvq0t22u7U6hmIbmWbSGZ8vCPGeR2aa8LulGn5L+wA1AQDWdeL
d3XW1YgAbHd9DVEtUyT67nwsaJHSSnVNy+WatzYao/FU+M4FXSJYSZr+ayUUAN/4m7n6f1Lb3G0d
cwKC/KalBKetOL4x9bUC5Q9QYo28ffWaZ6e33tFe/tTCvxUeY73k67+/f0pae8Gb487qJLvmvJrs
G2SoZVq7H6V/TtSAA23sgDEp1435e2QgZzGg+bafyG7WArtRMsKK0h/GsvhlmagA7AyuLB2Eioel
2Rv5ku8sW2DTmbsby+zB0DDrl24NdIqMO1HPVSL3xjwdCNVHHDg9Erz6iMHjs5q849J0N3/lJp4s
8GV/+jU4/j+NPuQYD+VLJZKjZ9cPhscpkfhAotqaPTOUhYxZcdXON5b0SFAiG+UoGG59B0vSYP27
C87vJ0ab7gez2rtdGd//OWmdx9SQyVeWOc3hnnPkON4Zu9CeI+iyGC3MSPNWKKZPPimPnMg+65+a
Rj9OlncTJoZv19qvuYgsb71W9vRkt5w5oGiqGJ9ZfX75o/wecv2ai+Gh6zFSurIMl5GWN7W+FDxm
Gk+L7933Kr5NRq6/S5kdBg1jjCilt/OcYjkhTvyZkVHgjdq3yryfNV3xZZjLWwtcGXWo9+MGbi9o
3PRJW5LXlmGlrRw/bMqamlVfRsDH1WeNMsuy1x9Xl37o5tlPk3kXnnc6vvEoprXwzistgF/LBA7q
zi9jP1+TzMdAq7fvXdW+L4WWxHWG5XbOHkymZ+mvZ/BXsLL2UjotpjyvvKDViIsRt8QIrJkVOL7R
Lmgek5Xnrry9kmJrKfcSf6icCkDsOtJUy2I2+2BCCzOA3Gf19tDxTVWT3C0iveh2yRuiYVfMnxvm
IjxJ2d6fBVbexT21gpgwbRz25UJxU45YipXucdKdfetI2r/mfzoTGMunygJNq1B9lTgBlk8hWxlb
nYsTFoM9NhD3D5K8B1l531Xi7jN/Oxh9Gc5NtzPhyQL2Hs7iJdD7MRobjtCNnUZm+tdm9yvdy3Dy
0rpa7CCJZ3xuo36aB20ntfGFAsGomAqmEtLx6sR4LhwOJJTKf3Pir1KpPftyY0dpsico2MM8Tiez
pVKE7zYcLDsUbrrTcie+/+mW5gMsWvcQzRMyRMKEC9qqR4nGYo0dWcZqlmmgpW6cYatTso/AcFAm
MiFW8/IwIRqfhDxtcn7rRF8AACbXFVirHn95afWVrOOVIb64qx72NnQHSiogxi25ZIX68Qb7oDjc
7VVddOREyF/H+lQsno92z97rmv7ScZmiN39aablyPAl+5mLZruuXwUg/dORWOFh7GyU0z6Ib9lm+
v795W6/ttIaHGzdrVKTl3jeAN8eh3WM9eE78LrSXPMz5gi3iepXyyEccv7Zcu7lsaDO7Lj9JLNYE
DzZAQzPTUKpEbFGGIPX3LTPDHBIT+ELfNzSFJGt9UPe51+fctcYK2Y3/gjMgdBeUjTYJUbGdlw9r
RV7i0KEoBJo2S/6h2X4VSReVXvcfR+exJSmSRNEv4hwHR25D64zUYsPJzMpGa3Acvn4us5nunuqq
rooAd7Nn713bT+AK5oawzeyQ2Kl5PYkz/At4DnMq4GIwczyOKM+l2GJb/cvi9p0BorGmY8fYWdNh
YZFT8eKcCox7oJuzqsr16NCgVN78VhjEkEr75lOZu0m3J879rEW0C62G73kO/kLDeEktTBNYkOwS
mc/Vzz0McQmFEVV6Y+TWdjTFvvX8LdsnNl01r/WAq5UKfBOp5ABS4tJZYt1E4QWAz62tu30Uoswm
1YkK+9bIArNOcFoeWpw4iPDq0aaarNt+L5OOOI/edj04Nezce9WNrwuPsavSBufXsNZTfiaiungJ
iN6OmETlVsfJoXVq1tJm22l2T9zem8Cl+SEQs06r+Kgtm+ykXzIS5o139FNjWuuI78jpK06BeOth
JK+RH0dvSFYjR0PCrd7UyI9s4XbZXkAENjUelivN0b5YaVmz5rLY60Fu8q57bsW890PrxZnTF1Sg
dCdNif4MwQMtKjlNjthgMA+Ic5W3IFdE3Tvrfclihtp7iShvYr6OdmaumXBGcoGZW5xe5O8lrcKS
9+lZfYdqw1rKUZ9SgvemCs9JO76EfXRFPBjXIs4+3Tz97JiDe259rxz3rco6Td5MmWsebUWMfDha
XnT2GCQ63EXM8y5ZNDxwL70vKK20dbdjXO4C0/tAor4sBCFk1B9RZMBv23lx0+5nCtmwlX9+GqJi
Dt1DEqtdiPu0G6BEYkNo1m1BvhlteODBYwUszhUOz6bjkRwVKSZk0JJcbWgt1UgOr2i+aSuteRUp
ZZHkXqkoFt9Rvx7L4hIGCiN8gJ4woODZm5Qqc13r9Gj1OeqjjedWeLdkrrdl4+CN5H22eD0tGh7T
zXFTv7ScsCsKqmEd6PsiGHgB6eRiforGauPHj8tHQdBzxJhgPFgq2omkGjCMkDdw+q8q7F4nwgWO
4Jy3vOpf51RHiEvnsXF3nnQpheeVb6qX0GfsIWsGGSbpX7s/dGg6MABwvEVbK53fOOy81HyZeiI3
Vn/0G3EOKpd8lHQ3wgoP6OE5A0mibl3s9tSAXIdTuPONGX+Ue5no2fvqyhw8A/EzXpgxHMAoDNi0
xk9Xhq9NUO3JPUAZSPdWor4XBqKmxDCyaF9kFZQj96eyFvDP71JNOKlD9sSPTz5HHQ/m3SnuyPMM
ivsWk0p/YGyMpsnhxY9jAz4Vy0/inyntjZVByM7BYLJ88OE032vbB6yNn7NeBEox6o2XFf/VXrvV
3YwBMHc3lvGW4JyHplv8qgIAiA68rdGRwOzfJ5TUwlbpKXJkRsnqHmiforWcH20+FL+K222Xjfh/
qpHcJZJgamOyr4K12Rli1abZazORrzbeKmxE6D4eBkPEH8yFT7iZd1mtv0kZ0cVjL1lFToBokXrX
WPJIltWpl82ZBNqqsaPHBUzNA38qWyxcKmhRivJtxlOMP/Cv5+NyUK5szCqqtT/agdeqFPUWiPl5
5mjis34QrB92ZP5NcfyWQcLDG2t9CwqiNt8aZFfqyCCkKs5cv/uYV7kO8FzWRb82WZSSQRJYviy7
Mk9hYuOlH+5xm+662dn6hs2Cb+Diogdn0l5Kt3wIovJLtMS5lp+Y9gZRJ/sfH8xP6HiXmRfeCLoH
YBNM/axtBNIgclrqw3pL3mJtKf9s4FOJRva1lvkpmb95EJYe63O5+8rYPbSleBJ59exZ9iphDr+w
GASE2aGxoE2pTdIAM2tbwlGOTt90rY7NYliPsfxiFTiRKO7XKWuxl1o3XiLguY9Xzf3/FbqcoLmu
m7WHsFYUXJuWOGl61nU7JsUqEfW3zptzXkhoPAxdV5LvrfLLn6z0/it8crIpAyDMze5KhTHDZNy6
+H1mEVY7WWvnLPE778tqwjzs4srTZCO4V+WzqKZrm3e4UfxCQg8U5Zvhjk8UMd2GPNJudNC3JENr
pqRzt+8ww5DCnA7WbPSbqq9ppw1uFGXS1xsCp+aMhYQpJCKVax/NKPheDNtOqutDXutyj0r01qbd
Jw62Pc5gCiCxAvS9FglNTjGT1iFVIgsMZwVzj3UZTAvLAmdZh60qSdh86uTOupHQM0CCrq18eLAp
aMZRPfdJh6jDNjQ5By9T2bxmFpp3x5bf3vyV4bhjceaOGTY8IZP+dIh/injetTklZi4uaiirdSg0
IY1kvDo4YH1Q1AWhp7Uu7RfNwT/RzDd5RffGkIcgUcnzXR18gdJcmA4LRelUA6Npf/n1oatwcFCw
E6EIMn0MSAlp+odVSmFDvuQprKZvTcCKwkbeGKAbq0TByZnif0qiO5vJj8rL98nrYQtY3SEx28ci
JoPeeS+mjB28u9EB1zJlYYkOY1n5pZo6TNbt/ODgOJxn99mynUdNxmQlah8bRU9dSPwL/y4PILlH
3rI+P6d+/Z5VhnMsjeGjKQha9yOtDkGHi8k5QaApvbTUMP487LVR7Yzef9H58NSkxc0arI/Si15D
4mUM8FzoMBnpzkalf6mrvyyexsCJ/wzlbpc+hesbNSDe0Ks/VN1M0Ufw1/LuyMMJMYgemxIVGYJx
VnbeqgPCv80G66cgt5Bb9XmUCQ537lCJ96iMhwvOwn3hu5+dmzsbUWFqHex411i0NGnNX/lNs6uj
qUuwO0MKJMdaTv75GaVUbRAN30UwdTuvY3be6p1qLPNazQRYZUs4z41CZpsTVpmKJdWDSodjWOXB
ajmZ6hJfsuxeXBdZhrWX3sohQrzB7Rjynwwf6D1wl2aUWgZllwZ0JZQQGxSUdDt7xjXk5p0ic+PO
cb1NnRnPGR9L73Y2Fhqdnm0Dt5rIsIfZwZyemwGD2uSO9UoI+5MOAeHJSP6JPD8ThT5HafIltL9j
1H4xa5SxvmoOiW9jrYze7QHXbWD4BG8z64FU7p6YWMCYy/sIg+Ao8xm3TKJp8KeHskPjJnAS9O6L
rQuwXcav4AVjTHuQSr06nCiaoz7SkoCeOW8LAM9DKxrs6PXRs4pTPRLDjsHdoEjuLV/cvb56xrH9
Vtto8qRTrmHU//lJdpo0sir/xqvM5cUCPVJSx9AHReBEAqY4oT7b6AGTNyPfgpNRJN7TOEcyDbzN
3Et7PbJ0elEZncm/h62gpu+rdos17J/bKkrWEhMqvue7N5cvad9/O7OjMOqQJFAtAk81/NFzsiPY
3fapeVjKEDbJ/PC0bGPHOWvDWFt6hBq4PFeBE3ynPvdTET0X6BlWkB9zNzsGVXgaLbJ2wL9wGp/M
wT1mubxNzcg5MjuAOJhSTDJ6ydJ8nQ71SzuPEKG8CwytaO1m/kAlOXZrwyvuRdzg8U37FxK9iKAj
VPc6NTDL9niL8DrS3qe/S/Pn1t5Tj+QS5/rFHfn1OZ9wCPx5KRZJF1Mmw306ZaAxvOAnUDY4cQL3
JaqZSM7y6tjjuZzsB117j6aVP3T+8DJGwUfYaUUz1l6ShtJp+XitxcuiqLdjv7iVsj4uv3vwCWwV
s+AtLZwidEM5NOwbq7cLGp094V8m32il5+c+rm/mAOgMclBIP8KW1R2zpmI7j8GRSu+RVVufIvCv
EdsFVkYr/l9cQiRYJ33zUPrNYemPJqp0m9m3E9YvosZc6tTFLZTTARDVafSqi90gdFKNd4F14Z0v
b5ZEsGvrOd6LFu94Z/I2h8DFtrY91Ex1mmxjtm354OONPrSJgiHj9P0Wa6b1oKMh2lcijS86TL0n
C8AP3lxzfktbKmQCY+KotGsGO980ol8C8QTrKsfPNo0e/feY5AkPSzSUt1Jz2OipPjpDBdxHTQJy
ULB0O9UNmO5a1eaHywm/cpVzG6QF6GtxVFr6L66w9NRcCosMYIgWByK1yQyyg7ee6bfFCSYi/Rf4
EzJy98/tw1MYGN6VWDkTMQwzmzQkrDTo4VlDZKPQk992GD6PBSyrqok5qPLJPuVJn/zXBCPeD0qG
9TJOc4UIsbIzG5lHuocVpep40Lg+mNrEPxhw1VmC8FyVNP+zXZwbFjeMCXF0YwLwNNBkLz8Sdf0H
f2AG4mxpybPwF7HjIxjtQ4XSCn2tNlbVSGEEz/YaCCL4Vf6ZjglBOb8OVxbYHzXU34Fnn5OOZ5hc
CKbUeHprdK92kzF99TpfILtnhhIPHl722Pb/lF9/5tX4AEDub5G6nUC9gWKgUqw9op3dK/6O6EB1
R9HZMw+NdfweS/GGcRDQms2WlzyDvzV2vyEXnewYuURO90sgkskgcl1pPickgMfWvRETwpnW7mLR
XXAIDf+/0sHkvMRJeB0rcKFtMupLYNcH1hvQRKfqMQr0RaDJZvXwJQb9zVHl79wuuWM6uIQ4oWK5
hAOmTdVMVwaD5Rof0o+l0ien9zBwTFYHGsbbYit4DA0x7BFSP8dZnsFiEGIkAbTp5JhswOts+5mL
nkTjl1Ok1x5bxVrJhEHfENxx0j9GqcPEfsxKkH3q5MYTroTBgDxjqE8dEmpL/eBfqcOR2X6zWMAp
2gKvfc77oORdyE0sgTTWtdfBtusbMrQc2ysXD/rWrpICc0iN4uE2wxOFmbk3/P7RdqgEQhNsIngb
vlEJY4JVJfdJCQYCVLwYTU91nr9rIwJsN0fBMfXy9lJVBHfkZC3x9H5C/DL/C+vuq5st/3FMiysp
V//kTktDh/d33TVdAoipYoTJSHkVzKOmvBk72k/v2LY2jIe6eC6y9kdhW8PResOpeEXaz0m5Yqmz
Z+aHMVbpTTQX9dEYs+HXErPYu3Pk74dSmP+GqC2CVRzi6BSWRsrwW0YNOZbYqgmKe+IWYh+U1UdV
AVtD8KXqzcDIVOBFV4XMihW3EbiYMNqozDH3Xma9mXS/b2LiMTSIoMSu+TKY/V+BqMuZx/aYqiMA
UpXGq1RS/OdFU/ErcRLgNMmlAb5rqtYtlenBE5oCyHefYs1xOQ42cInYnI4KJs6KHyPJZXSgaLLw
URYpnBmdvVjMwigZy3HDRtZvNssys5kk8rDBdwVxYrgkaDQvg+vrnV+6/kXkBJ8jOTWUv85ptnO6
p6GHcukzvb1mjf/YKBOsQ4qL26pyQstOEkJKLM0QM1VzTTIK5XmwAbfNVXjjZckYPk/P5UStHrX6
HzIPs5OxCp7JhzObagNiD9lYuX99Pr/1qr0TeLzXmB/ADcHjtxRgI6EZdQR98ho2UbvDboW42tvF
FmgFcesZBQE87bjvk9KjowyeE4EZvfNUdK1U9ZV38j/p+1BDhxqrvWA3beHVzbNMh0+NScO1o8Ng
zgWnBwU9Xfk5U7O1GqvkYayI3Cu2q1I0q2LX2xF4J7djlpG57XrU2qqBV/EzKrPDTRY5R1Th+xg5
Nhbq8kXm1rwOClp74kc1dv44uzKGl+dutORH4OE+iq36E3uKvY20/udm4MQS6o9sYjqnpzL7nIbp
1bKGu+dBNXLbrP5oi7S6NBK/Nss+GLGVzDGz5mxhlT+ipN2t3k/3YQ2wOq66kLOcnEYz4Msx2TyP
ixXThmNNOUjWuTmJssfgbTSXwUsdpkzOt6arujkivRk+dmsjyvc1drYVEc7/+qH5M1W3h+5RQ9rK
71ae0P6ZYE31v5mjgV5kpPUEesW9tHKYykVD+hzl3QPstzvrFfg/B1QNIo7VOnDLLxnT5tp9/xg3
PVSx8q+PxB/mTX+LggOmzDH+Fe38aOTptc6hhix/UyQltSDlHGCbR+oePMGeJC7BQe06C8PA6ngz
3HLxAQH7ot74CooecTHky/Dyft6wbqo5yzhxNj45qyadDn2EmwvgH1mUsKf4O1RRtRe6hX7X9MFT
ErTJEY0pXjTZfO0Fvvkd+LPx2OFgO3mTH3sbgIlzv240JxX9NJa7zCQ8LHCCnwuDIM8UB8nax1lx
Lsuc6YC23Z6IqVKQBMkXda4hLzIC07qfx6h+HJs0/8pbYTJxw8DJNFiwrZNfbyJyFZgGeXgmXuWH
MNz8xAZs/Qf9ibRuj6Lv0fyC7nqyjbp5kQVe0bnBDN0GZnYfu1o1nPwBVFOrFyTbwoFpmpu4p1Z6
4k2pSWGKJ0nP16yHE2bvct9PoThn0k8eVBTBQ+md+alP/oX8aXI8P7n17Sij/3V0yzzHt6ISX8Ag
mo58goUJ2HGFRXtq8j9+lj/hIkywFiuINGvE4eE9X4Kg5JUg3d1QQuiZzFE5R1SBbBtZDY9vYRHi
xsSblDcy7K+O6ohrZyrHf1Ya0U7FYTVv8cGP7xXSW4kjf63ygPMFFJL7n66Ff4t1T6ARz5f/n4B4
VK3BKearlGMEKG0ydtcu7wdIIaGIHhoLUcQoMMy6bVB/qwZ9zozoqj3YQfcehwEOMUe8V5OhI3Q9
W5y7UOWvIm0Z1cTOFDIzHXG9kb4MwSkkbvdeT4k4xpo4ZDWruSYdLoJDmqfWEXqCOjiwypF0LRNz
khkGG8KN/gkusQba0opLpCaybn3s/Q1jZy126Mn2uPcM6z+3aziek6wi2TbS1PUwkTMr0U/MXQkX
1IR/p4nAl4EDirEWAYanOEeOmIwAmcBxvEc8jtSmvhnb8COJs7VdPFPKmxXGdK8KLIxR4g+oHxkM
Jn4OmlXNzSTJApxtFMCUZp1w59h5/UPG0L2qVL0rC8wh9ThPJwWZc8WnGjyxggBjK+fygXC79zXW
OnwYgrE6Fmhf6zDsuN7lUOuTNc7RSZCq+7HHCKVAlvowi8Jbe7MiDp344dOUusmVxOt8ssiDnWU5
LRt3+ileZ1aMSo2t8oPYLhRo0/rX1/g0N23ZWIc8CAcCCh5439QwMIxNWbiQuroPcorogZIuct17
droL6jG7xjxFVwKDIS2WX9k7r8BzqYilo5gHxXR1pAucyKNwP0mbMPnjnE+w4+N6aIDESvtHzZ1x
rKYmeMpzpXZ8GKG/ynrXOfrsSaXNrszk5DjMI9chkTII1cWY4zvN8vRbGeVENAlG3VqPdbydWBDP
EMpAAgisecCXgCVtF+N9uzlewf2QIEi+JvSSwBoFBEjfzvofX7HAlhmeR42jJw+dlJ1NxRtrDAx/
RakFtn9KLfXgDyoJj0OBGwlnGf6mFqYRkXissse+THJ9G5okdIAmujomN2oHDJlKrKaJ4S8OJGex
+rdTiKaJ6pASw5oN81TRvsc09KmPKtYba+XWKdN/LYkd5yRImYarizPbCGUZLL61MQfuNmyCWd9m
tI2nENvu2hKTwFIRJdVuSDxd7wVH5qaOOgTnkKOpVrV6chzlvhW+UT6VvpG9BBJZBiNFuS+1sr9E
k8tVnabpvvX5tR3Iw6wvR5MqHWa7MtLULTyU7scI+e2lmEGrqTmEFaMa77vC/hytyqGrHZAcs+z3
PRcjMAXTTzepbNqt49OhhnXahA+ew+JSJWI4I11gQ4ttvGmN52Eh8gcpmRWS9T3WMQ40PaPbVL5T
v1vSLV5yGh/C9iXRM2WSAyEacNFGIHApwo1pm6ncWgNpCxJ8LogU1Z9YMcRsoBTDL8Qa/68SdvkI
WxWah1T2VQak+fJmyFaMu+S29nyxVkkF3Ksxm72MQ/FGKGXa82Eu/A8K/LbAIMMmGz4McqXICanX
cSgFf20YwNVET2VZY5td+5a850NF93qvXFdN2zQADaYAeu9k5Lh3q3bHD2qQ/DEwgXiTYFbPFQ4/
5sEeWde4wsaxI7OSJ1sPG+UeZpb5FXH2XKOSdKLrVC1KKvSiLxsP0UYyxj+NNhDvTqDhs603p4iu
/bvhqfRqdb5BFN4szqaTuI9tpqAmEY3cyxGTBnoTxAuKgvaYJYb9HGtZnkUn8p3NfOmtzrME13sy
FPsqQdmxDaO9GETqslVQkpobycb/uZ4R/DcMFWQT0lPBpXIqgPAEoDfKM+a15De+NSWxNRP+DTqg
jpVkCnv0uyzf9HYu/3mDMJ7IMkAXT91hkwikUhelwzv4UU1S2nGKhueRSJw909o4A8XGDse1talV
iYG5aeQh1pg3GwEnxW6IaFoICjuLdO8mnk14BaJW+9GL8t+ES2nntBz2CZyrtetV4Mo8gg8GQVK4
l2VrBJvOYrJFfEVuGh8XWRhnzFAsG2FjGcG4uhrAuoxOS5Yv7j5kMFR30XnxcPDderpP8VQfMoUz
4+Cng9jBSGeMaCq4CfMYEuN0x6rbg1Ebt1USJQ9h0lp/IDgIkqaJ/eSLOXoEDdAQyazzvTN6Bsrx
oPuDmlqBmkP3jKujVwYof3fuf6Tss2LX0BTbuBsH74QPsbzMXofqW7tAulOQdl4z9afeSWjdJMO4
xLF/pmzsj1C5KMcdho1uSxTbtnvmwzV8zyyd870xAuF0GWLe84nc25qLfckr6uC5qYKvFE/u4jkR
zymaCiiMcmbGoLSzSTrDvTUpQX6+ZEAvLHjeyDT08MmqP3sI8pMyTHHBjys+0smDTEgLSt1XpnQF
q4Qw987NjWZjOUWwSaJl3j9G7usUusOLPc6vshDZtTXGnimXl287J/VRimBhbuLW716C1Gfe41dD
vAFmPj6U2iC6Y56XWgVZdPzoA4a01oiFwaQbSVtAdWDtJ2MB4BDP0uKpTN6k8LctIPagrIFThyD+
7N+maum4fJx7RehTSS8T7jR+s40UQVJick951ri4okrs3Hkgvu8NtLPlBv2RaE9kNxueqx1WSUZ/
geQ/hWZsd8OHxXCfRxViYZd9p5H+Glg+MDmjuXJmsTKoEhIykD4IJTixznqW4LcGV2xU3N7jKLk4
TJ6wR3PHPJMfAZtmrnnf1pbnHYKsOXlG99i3IR8XDJLJoBtsd1nX/NRBdJdMmSbZkSXz13lf/SaS
tFUdf4W2zw4ANW9i8hkcVTRPIVR9FxgKGc1NR29aVGCNc209Tx2j8VCbRNSiZyZthzkLSm5GViM0
+lixxmAwYwzv81awRyHiocydMznfnYqSs9DTec65AuB+k0O8t/5VJ5D81U8Jbpkd5HfTbHDhtBcx
vA/FOy3KOU+CTcp2all4p1liKkwLpHggfVh2EYKbYVqsxOOLoScajaqxdlPakWQBIrqaW6c9to5v
P9AU5HB5o8FfT+x/uuiZPRUZ0zZFEYkndohi/2EuG4SZqLDzXWQZ5q4zxbxBiwLW1nnmP8exq3tq
UtWKailLCY6uVAQHoy/79Jx3OWsGwIkSA4ZnAf6KnHSbNNMddF168B2/I96Thk+1Kxq6sgRrU1aD
sZDDhFWUN3tVw8D8KBwWCPRUu0er6KdrPlb9t2sjF+cymx9n16iAIDs2THqBtDIZorlFTlFfFLt+
HjXoKlxtPUpNX2LQlm6VvWJ9B6TlzvNrbFcDvivdPETKTfcE68KdYRjNoQeCscpLiITtQoCoHWlh
hy3Tv6TI+x2667T2u0Su0x7EeChHrjBJ8nTG+WADLh28FTO1L+EpDln40dnO6GacHirsxClj98QW
0JvcsSVpQdnL6ujXQ08gsjX30EoNRDvSSLENSy+GQn52feBCrlc4pzYqI0GUHHp26njBIc7zYldK
RO9hDOonZ3Q1b0caOV+QDVhfYRW5/YXObm7AkUUMZEHczbb9V4+OOgAq8dfo34Q9Che/TVCO3Nt9
tRlhUEI98VxEFU0kEK8qNkwv3nVpxGCyYhK3d7qWkJRRQiqxy35leMOnstCdDBJvWz+pSH6DM6HE
58mC02mYa2a/8W4oUkCSBbnOtEQDzY1hhDlBpq0K2+zoyxZGRu5GFDZJomdM65owQx/N81YKrzsS
lPaubE1yP9KhyL9Lnv9d0TMFTTB0v40+4hZ/4vkjBEBNBroaYSwnU71Vs/FTtXnGydH9mtAGNik5
bVDkFm6ovLsXpW9u6xZDbFCZzbY2mCnLwfxBJezWuIS77Sy94ujnLgaVtmbhF2bXW7n4sm0t2HIh
EkHcuSjfiVzJx74e0UY5ZY99LqEWG0yviiAOz4Jr8XtIRbPOJywLOJNhdvupU+MFhlkb4blZdU4n
zqFNqWckbJBup7p+rFRuvbU914UVYreTifgn6rp8cuCusakk99gwoeJ15doCqV2oF6YI3VEwKIZm
T/OpnKzaWcI26BsAK3lRjQEycIbdMI1qI4jZXSQ5xk00EDJU3CRnsv7Y8XqilaYJqqWJ7fHK05wz
ncnYsEAEaTx1Mi5+IeYV91HJZm3pyKVwccJ9FrNrb04yQChjFG90VWKllPinCr8u19qmMpNxW27D
yiM0K1rxXOk6JZ4/NOpMwhKjWUk0HGae2g8du2v6wZZbFTGztQZz4geYr8+TO9+tLDP+BV3e7cek
6S8da0p2zCjFLUxz/Nt0B2cABzh0HKYHwRAMN/o5+8XCALyN4xZHY86X0Zoq+jKKsnzTfaRugBzN
p6rmVvCkJE5rEZ+49ZOyN+RtjacybPyNLWNcewGIPDImpD6clvKmNqajRMvdmM2sT1OeVKBcseeo
qP/Igr5xVjwZIG98DId8k6G9NbNMEakzVLXKJpndrL4vrnnYlcspWe3bOllcKGa7DkL2uBT+SJ1H
rKl6knyt13GKh79WODzr2MCLN1aARUDsegAx2C7WJEksEJtz28KtEtYrE265iwb5LSniTr3XWmdi
/iSDDOAERgn5EARavi2NmjCSQxInSXxKh+JQNSFtCn5fykpSEttQtTsUJQLFL1Gvd25knTN/+p5c
/ljSp5At7d/UH95sPqiwYtc9oBpIgtuZ2TZ7pvZNWMD9cfbL3wd+wsvoHhL3q2q9Te7UnwgvSLzY
TaZGvOL32BRhsO6qq67UtgY8gI3fyxKwOA2pMoXiN12NuYBeEGwI2yDCyLNGHwITsJq4+lwfnT7X
vBjqYfmrnPAEJ/ikU0sOe0ClOFNlcRJR8qqa/JpHGK4sS3xGbK0ZQvuScMNUkIHmFo3UwdlriG3e
6U0G53YVyfZSc2QPgXqG5LGTQYnTOTrMcf488ROybDiZNtVr1QXjqiNw3iQJ7gAHgcBo7/jZZg2b
iu2muReeYZSsEVjWlNO3xLA+hcWZj9fXTVuiKGRjqXQ5ONmL1fxmjUSmY52OFtvUzHchiMuNIapn
xiqMrKE5DDY0omsjh7WVXJve34NGRPULnkM5YG/OjlYCsr3DRwPFuuvYE1eR5lseoYRgq1kkPwaE
yk2AWzwK5192BB6swF5raMcoBpg3hoyY2LwxHShbM+jEvnsb57sLo4n55rtRcDkUt9Qct6YdvlmK
ScycHQxbHBoRnYwkODSaHEUPzAdB+pmdMerIXx1v+Mj5jgt+t6HCap8lgPCW5y6i9ksdAesoIBXk
ne1p2lEGYFj97cOf2nqvZr0Bj4ufavFHp/+54R3L0gVPIXsmBPBIPCmeZa14inIHqG87NudZoKst
4FVAh8SaYIFBxVgFNn+IKCU6obYzAc3lMUyE96xTvcvkUw63M+EJ983u6E/pt1+IP8Ew0xk5EN+n
6tuI2pU2PzIUSsGXy9KTiwv3Hlwh5tkIsYezxzGic8+4d1IFFFhObtxpMrkrng1dygv/JY8f7Y15
FTS4mUdFfteC7I8vdMSU7QVbUNJbF9yDG6dXnzw5agkkZCcUKIfDEkusd8GASSKtuld/yJ+54rbV
oLYNCZ05qm6BavBYNDwcS/Lez24kqijWszWT/z79DA1zw65wAcKTVmKEN9bfxzF5i8eBRQHyH0HF
I1SPd79OLc4ZwdPvbQQeogoLOC/s6MuDlw+Pi/8tHjGozmDo8mqXGnpvRhKPAMtQtFyQScZ6jP3P
bGy+qsZ4kebUb8fBfVueSIRHEp78q5M0HyQwXIPVAYGbnsTgO8cGM1SbT8+D99zF7wKKxComt2w2
/bu5LITUcN0inGMPqlkQLF3xanbg+fOELZDRwhwkhBhsZheb3eiZnMI1Zy1RGS2wppLg8Haa15hY
/HRORjKsLPqgQAvCR6imxtnuLBbGyOChgyLk2ymPVJpudGO/dll0mxTuHW6BXZkWmG6LW708n40R
XujDzE1pc8ZqqQmNEUJqU+cYDJpdBg32VYd+ZXkQrNl9yGf9wUa6g70YenIJiMHom8UqlC9AD5w/
xDaXpyFNx72joCKB+szn4do4Hl4a/T+WzmM5ch3bol/ECBL00/TeKCWlVBOGTF1a0PuvfwvVb9TR
dSUlkwSBY/ZZm85oieJ9VRQR+sta0jaSXfGnq31xJ3yedpFwcsYL4+akh70keiM1M3yyitCBGu4H
j5Y4qZwpzyt4KZwNJmAQm5tDyQlrGe8RTijYY3batM5ECDQPuDk+dcj3C6d7A8NzguZ9EHMIS7Te
dhMwkt48IN8iRPNaKm7ZiPEcU9QUhCk7kuWw4PurjLMn9LSaMnaTb2TCPigjjfi5uvsTM/cSCMTK
ZFhm6dA33pahfa4bFbdHaBO4469hx7wAjlHELe0yLoqfyBixM6AAyNrrB3/DvWEwue+2bos2UEjn
roEj4Q+gAS0JebZRmBwY/XnMtMTxn3sUIdZIDWY/8fzX0NDPx1V65lxhYFGcagfoNqAQQYPCQV1J
plwsZ2rPXosEb3boGJCgdnaiLR0my3F6GT/pyH87uMauAhAYGLEVLVB9TscC1eICx5S/HW+/aVOm
8zU1LmWgwPbX2lixUfSbMRyQE/UO9ZPoHQKBthxlwoKuPwNq/iCADsWEOLMDolezH3Spe2ypB6VW
dAr14Epl54VEk9KZJ4pVl4bncHQ2XtU854Q71k8tUpihWFfsGIWeJ2tGmn9giJzoV6xmHmGN8wb1
nUM2NtQ+xdEglIY+9GGmhB1SPw4+nnCYWVELY5RoVhSzMI/PztA//VnH3Kc1WUL41yUS1bpGaTHp
6B4o1IuNKXfCrjYaDt+zacJl4/kPAQy5TrB19P0mXBfsGnA8fE70csRUyKAwPYUP9SVA8itF0/Az
mfqR1JylmEE0ILQd92SL4AAKbyv67h7040ly+XmNfw9q6VXoDY+41V5Ay8QrK5jgNgzEsVooFtIC
jKcx1+kX6PNzm/oKe14I1JkkmYn7nAqaH+DDUCPIwDAH3HzCGO2ymS0m4vvXzqWKmrP59D0QLd+5
2il9JqCDvNlFD2QuJOso69eyBNs6h9qrVyEos1FK9OGAO0ja/8QOnX7d8NfYuuHk4UCsDWR1pjIK
WnRCUFsF8dbSjDuOdW+R4l5x3G2jEnGwNKolFMuWTlR3NpGxOzoJUVUPmxHUl6lpH1Y3IT1v3W3G
ERqR29Q9dQxhoqmuQoY4mvSmU4uR7HBJ5h4wg9xSQcUHs3ijdbSzuvzH87qjSx7eG74K9dgCyN/N
pd24KbpH68iqlVjP5TeJmmM5zEN19upBrPuKKfdGGDWVQXNae0pr6PnhR69Nlyn3aEvNf0tBQjjO
s7xUqAYt4sOUqUhM+G4pw61eVjPcxfFROskXzgrNnw619zEsps8ar88bFXaXqUnjIpz2lsjaOVhY
/3zKeAheRW6BafJDpJshuh1A4XyjgADJEhE0gAB1bue1aB2jWzCB7e7ozHkWgy8a0iCay0YXI1D1
vZcpxCFqZpBn7XqdsajwwoKeTEYeQQGvz7Z0qg0dlwKAO7+BR+ghsxJQThZeiGbFizkfM0NZhqBU
W/gRU03Soh2aM2zjeYp4R/hG8bgS6AJBJKrTg24eghjAO71ol8E8gEb2JHANXVx62mTrgCeCheQS
Qc2ahDBaYMxJa8PJzY2V+v8huXSXoWXmtASmE/WJt3DWsdeZc76RzUwI5IiPgumBujXfaxAIcdh0
KMzlbxAP32xI0c2OxItT+e84k75Qh945jjA3sw8cu4/MRxQYoAGMVeWb9wwyCy2NnVX54EpR706I
Ctsw0BYZHjtbEPDaORfdyBwWmmuDoQBWZ1/FN6ob3aoec3QSNBsESHxcnSgR+3iicNtNHw19glpr
adveH/Tzr57d3OXkPFXxN8QwUEKJZzQbhmci07OkeF7F8yHm2mxzeO3jXl9AAqnpp8eKP2HccImH
iuG3zzz1Q4ptSKnagQMvoS5qpskW7BBV+BxOQs8sjYcQPi/igxmYxOLRGzUFh7nYSV+3uufCUMpf
xGQDo9DgU7R6R4MD8BIPVj7gjucwrUZa0wVvax3tgtHal01M2uBNa7218jU173tsVHf0yN7e7wdg
LxXYEiAoPKP4J56DP7lv/6k81OJVdR7K/GaN/Sl0UPhZfbYLZ+PheqL7MmPrFZLeWulIba9s91QK
yQq8Sy+nl6HGXNXAbc2ctO86aPq7b3rhatDSS5nWdzdzQe5rZE24ryTaPcn0YRHTg/XTjPwTc8Xt
DPbf0oZLauvlrhG0ueJ/PzRhIGmHSb1n6yYliHdOHyNN7hBomXNTrGTlJbuxUzDujD5pGY5rrBwo
HnUNDdKR8Sesa7vu3Y3iBkCiC3Y9fzcG/4kQaz0VwVtRIRlkX393THlDBnBoonDfJeMZ3fpxmv0L
nYIvs+Dl6HprM8vpibDlW6e8saE7f6Got2K026ZXlUDDQZTnpcY6BXE7W/YhIqtt0NbGOUEMFXHa
ukvLN6GukZXGeLvYqrRhmMZr3RBvVXh1+vMqT21f2S9vGcPPV5OTYMeVBgR2IfoxnV5MOLuvDDH+
55rE8mawZMUd3AwRPhS6m5Y4pMIatMCRdhZV+AjkgE5v1WlSOvHWB6ZDB32kuz176caPyKX97kyN
7uyn0d4TM+k9AuCwm6CPWZgThf0vVRlIC/HDstIjwpI/EaNLq6LOP6oR/hNZgJQFLBRR0c0zwdVy
RIDB+E8vsGNa+JkzLUcd7X5pg5V3pKvvwqnFIGFu7V1rKYN1x4B6g7UR4qssp6DQU7vPfHpNRaFt
BPMXG9qRCIsIYS+FlusATgLIdE6g6lKmPqF+oBccD3oFJjYXpMoVtz1HNrR3/qWpievRgKN99SFS
ALghyDkUGf7Q3ZGByQtd9pCRqVrWG9cJm12fugmzUDD4lkMQ69+1XTA61kWac+N0zz/yPHURX6CK
6/DIRkyjAE1FgStvYtnNckx9a8NwJCBVbFxGngvHQjlbMOeDoFuiyUY1aabUt2y43I7hdtkyQuWy
Tn09ukTNaFD5a8VLFdfaNupimOLO6O7tHoC8nIgPo95zD0PQohgq9Oykw//Zsd2Y68Dx0Tr1c7FF
2yHXCFnt05xrMEosk2BpUJ0IDVA/5qPuZs4jAOxWXTcr/nyJm6zHBKMt4iNWOcMKDw/KE81oM/QR
FR9lW7H3gdwmlu60g51MeP+2uGko5+CtXYfgnl0P0JDTSYee5dxvNYd2LwBzFId0pjdRHs23ouXN
67QQRahva/fWZE+idFOznox27cNSW8uKzlhvUEOnCxGthdnjE2myUZsDaBEjyRzGy6wK1EudXIeq
/xVgC1hdibNzQi2wVg2Ey4ejCAoV1IOFRuVu3U1Zfywt4Z2kNiC8yLz8Os652sYtihrR7JVAzkGt
LkhTko/Rabwte027nRJ/XndINmHn0+kzEs5Stw6ybaj7f23OIzWxm/NaurA50INP8EOiL4vexKKs
zZMemADQ6GXxNhU0IcZgnap2V+uTANt7ScVMY7uDIHmWXvPTkhGhCfD/M8MS/qpT7xzf+WyH5NAO
6SE2MdqmKLoxqaP5sobKGTU3VBNre0ClC78C90GDkZpAxB+ybq1FHjRrD0Rjqomb1VW/s6iZcWai
YTGo4cQyUEMyEPdYxsyMAPbTdfuYgs1BvhtjHd59mmiF1UDXqo5n66D3LjFd171NXTeiQMatRotO
has8bkpaXdwLJKurbGKqXw1kFHB7Ud8f4Iuvatt6jlWyHIz5EYsC4kC0FRhaVB3dWrt+he78t7PR
RkUVKWirohIZnpzJP6VYVxqldh4SVUaUJ9MI9k1ZfEfNUKGdlIcpTm5jQlW0dl5gNV2Hzvhs5vGl
6x3G+0lKU4yV2tgZFnajfanBFHeKH4JqUGQW13S2rm5po5VJP1sm81rN21pNdRHU7CqwM3hFRacJ
4hJnI+OCcbmsoupuO+al7A1m10X60aQ0jgBAwTA8UQt81eECu4NwFyKLtrM9HIYUhoA+FzQXtXof
1uaLyMXGndOz+v92TD4pQN+nuLwzOXIOPYxTUFd/Z12zCd3h6uv62SlrlkH5WSnGSSvHd0/2p8Jv
fGV/pANZz/0t3RBqYi0zkt18QOd2QFRCs7n/w6TIJs/kHonNpXL0rYnceOObkvazvCLrvgrKWw6i
IrRi8HOKMLlbsXNrqvlm/Bt8GS54SdbHJul8El3tRDjKbHFFHe4fyyOukBHVyPitzHmdbXw/ePHo
PWGLR88JPV1QtY9wSt0/FF/oRUVpdh7QaXkdWLegcj6NwtiLfAIPZRCtLJiQ8l4dxnK4OAjbs3Qu
De05HEdCOG8J556RF/9ubYdg0BIZsBGYUQO+iFFMjCOHic6YOwMpaOG2mYTdhNYtfVdK5kZGKza0
/LuggoZvKLbXboKFNQxYW8sZIWWo1pEjcheNECXEtQfBZXdEd0ABqB3+QDJ5gMrEZNoJ2I6VkKXU
zY1B/AElHqdurMH8TH70hbsUXr/NIIooepbH7K1dfg/o5WA+Q8wN26WqNKeNJ0690KH6Y92qCgt1
qKdL25rGbTuCpmAINqay2VvTOodKWRPXMLyJpQalXCDkUF8PtBg+/VGDU8UkcpmuOWA2iQn8OkBO
E5gHAwtx+uqHVsN8ZLLwfqfIk9H6Olahsa776Im78XICc8CZwJHQkfUZyuT6rStnj6FterOGnf4d
Wc0BG3FrgCHLJKWZwnyVBnhaOeU7NQ4hRwfpfqR8T6oYTsOAM5DsCR+IokgENBVt6vmnkMnNplXM
ACbdKxthYZ3SJgtceS4iZoPm9tDDtyGqnoHmZhA1TIsho6A81YzNzGP8YxfyqGok8yTODIvc/zWS
weWuzca96j720CFjKX5fx1tE15s54OysqGrWYl7pAVrvNibzpzRklyAOAMYsA4PhBEsEDz+b1nY5
X2vZw+HMRmiISqQ8XwozXKEq/DOjfTEzZtUlAwM9gUIm3/M+O6jrioII/M87xeszR8jKy9K3ALF+
OELusjyiOFD+/HtiExvo1i2Vyn+WSr/nbz3ZXtI+v4TCI+cFHKEle71Q2eq05kRbVxbjrBSs/nFp
DKzadZdIHStXBD6BfkqNFvqOFqYYdtSrhFGIyvSxbaX3m0TxSswBwkhvF6buziZVCpGCYzeq9OjO
3ev1Q5V699I2NgwUoXYVJmMRVnsvBU7qiXFs8LOc22ifBYKeG16GgJeHK5oWWBGZt7QkWWLkT88k
GSnz2t7RRQG2mErrPWfuZzFJxibNaWkwvq1WKPMGy47rH0AW6gWTNqzsYJjXWfhecND1wl4LXlsS
XQTB8j2zGCdNUcMYdQYx3ts6hmftvDYCA2jViBIYfIkIv/TS3AOFukWAYIfG++xRA5HfvmIQpRzY
2ZLxNB+dJwjjqyPLXyh4DBaz3NWrIoXD5DqGzQFzNrgw9bKYr3qs9jFv3shak79MtWn8LHNgSYwO
tqQw74w4S8LtTIkeTGtVtZT98C+hNCP931pv6LLHf3McJaniOUvm8fdSB/VLbz9YGCUI29KmNuuZ
985qXozaPNbMHFI2Qdtep3Tw55Nfl9YmZlHUbfFKyWxj+URKc8Fwh4VcCCDacmjjp2cxjeX29gHF
FBhulBQkGiVZxPAWWOSqxIsWWw8wlrbe04nb6EP+RAQBwCvBk3cIkq/RjVlOLT5nNCTZ3FHqV1n8
gJGwk5iOAhfz3oKoOhmYiaSudKDEt19u1zPMDNV9bRoh33LM/zb+ZOO/M0Sr3MTQ3WcwfTP4w73K
qbAQHqkjlre4+oK+dxJyekt15+bZlG2pB2cwz7nntlG8+W1wGmb52dn6uFAzwGMY4RJiXX0KVK1n
vDSNg8W57+zLNldUphEbceRkWn8DZPNS1M1vQWFU4/Rc4J38KJTxpOZdZOJui5mTtMzE3a7aq19G
HyM12J2DbP5GhcJG4wtd0zcZIXcpe47seLKi4SCnizbMaDUC16SajBIsL75CN9lmFY1G6LeIwZmf
pCJc5Mber4Cpe7n/1iLaXjiu8kZq9PIuvDi4hBozkmT947kvSaBaaa8EAqIB2QsrLiesdIMVQcSS
hvWusEKUKEg6ekoYwDDi0dq5Kgwc6jxEbenSY8ON6URtXGyzIYpe6P3MhPuenV5BVdlUkwEv5a45
fZDY4tgRteHwEIOgDNtLaCdlmUDvgMNLz1UbcBK0m7Nez5+Vg2J1HFMTygBnGJZUexYFEKPygyBf
0P0Q2mYcqMFqdNg8P91G7vTZVSUy2GF4pb/xprlRCPoFGmpPulcOLuliqKEDci4ZjqkLrc2/BTa1
vW5ShGiuvR/TSWXGwiStpoxzicvqXDY4JTjdxae4siAM3Imuv6PALZYdIwxuPeSrGkkFIclv2jCz
SoSHEuqllfKggfpnvChyHq2lcaulmMyXGU3BEenWpGhT1lsZQgivqb/sOr7rX6uwaWt1iU+rHTUl
en8b0RV5ZgI9WtpbptXzPx6WCE9HErFQmmd661nInkGaJqKQmWF1yuCN81uF4UsOawDk5LcDCUw6
dHrj8YbASBGlxjP+oO+M975gOvpSQwgIA9wGjcK7Oo1h4AnQkdYDc71SmzRu3YQTUVwodRsa3Gro
Pd6sCdkGfwxt/r6btR0WnZTwsH2ukmZj1ND+TVQ1aDXocvkF9Ylm583DuSIA18iySAN7claau9hk
cwTlPbQKs91bhCqNqH8Yy8DUptyFWnoaSPdJ8E+eIogUaKJkS3wTdlBlBkRYp6FKG7otxErMCI07
OzCCl4BhJnILvH2c4liI2d1OZbLxegR5mW8mK4H3YFTah1Y20Y81Y28upuohkvge16ocQj25JXlZ
FfRYEdR7xQ97yDsdD8RFhjkfpxqpz5Rn/QZocGAQKZWHuJmALuUAEutsX9i+zyBDXqKZrbX0XYEn
6IOhmOxZF3oSw0lheA0uMappCyg3gV7c4z1D/A9PcW1O06dlFye2t52PHTVMrr07J7c+izdJ112Z
nFq5kegPYLMr6K7wg+LMXifYn6+gomgLShIRxz39ErJ6QcpBFLEzRtq99jjdmpCaU5Ih0Ka9Qg+m
sUKmunt0GOd4PA9Wkb5GeULvyul/ZkQ+O+pRqmJcXPWg3Yu2/g2b+OFVRCXIYjYZIv+UT/atet+7
8k5Ddz9J1ARDnzZ/PHz0iB2h0g20dnuxYqLh2mD5zlARVTnvVFjJR6cVZ3uIuZ/OJsjMD1s2j0nx
fwK2epAHq3QYr1ao7cA5HMHSbd2mPzZjuqPY+9qGKPWgOWWw1RQhe2iUaDQmYC7Yp1WZrkjeyM6Z
9fKWswTP0eJ+ZxCUy1L5DtBL6ztgQe1pLop17VCgS+s3XFVWRuL+Z5g20u/5pDXMWsUp3bQkzdFi
YGTBNCM2I7hlyAhjjIbT3tRZBNaqR3ZemIq/k1vMuzLKiULW/lsZ7aDcZzFcQua0YHBvIGH11IRj
6WJSVd1irlA46HtdtLrjSFE1r4eFC4h4FmBpY8Cqvg8jPuiGn6oqr+iknNXMAHLdDFusHgiJVGmr
TMK14xHDDgN3RRu24JWfSiczTs2ltFq5rJx2PVpogiImxBfmKHY1dhv4v+/0mVJmpSQM864XTDDa
imESVsxN5ADnStq5TazR4zCtU8WiVMzsladDA/OZk6Czv5xgfkvaeeYQHumkbQ2Fg8+YltoywYF3
QwngAogyBixqh3BqxKpEnqhgmit0bDzR3NFbJxgRMmG5MLsen6LY+w9pDzH6FDFZW82n3qQEW5sV
fe3MuI3kTMncDIzJghRJbW0fubW68eZH1UJhMfh6UbceLEhGQOMTG2qBmAmWgo9JDBfTZsZIXZPD
V51L5vIjDX6SuLGKuwUiLWBG0mdwUzbgEKiea0H9OmPKuRVhAAsnbOhTSW5bOP5XMdNY1/a27nCo
Y0QPEvUOXfE60v1vZoiebNzo6HpOyxJBVOkB+Aj7N9M1rm49vpV0ruxx/ChSjq7cf3oMnsGKf2Q1
OeRgEcOKipGpJqnml2gEZTMNLbKeuep+dCDYn1Ka/iHrRbgxJv/LzZufAuUfCRFbWt+l+9kqjnj4
cDOSDdO0zMG6V4Nvlor5NoHOSzSdmmz/o75NQjc0x9490vNzVkX7wk05iubwFuv1CKO+O6pHOaHW
yud/5uCsXnEu5bz1eRl93WVMqHkBHEiPS9ukumqWmQGudeF+DpQ1kqZbIFfbJ8T6D4BiJ8pA+FLI
cRd29rHGjknIeG1b2ntoJlv1Qgw+ghx2PdQIZyefP6D88hZ1YuuPPnoX4zKptcWqy1DBecQZsime
o8ouqsLjzMD5U4vnHY04lLXeqm7hqD4qELCxRLR59hj8HwoMHXLzD0C1o+itW97tO14duUfPiRAF
i9g6XjKgv6yMxzhwqfFeLWLLQJytT5eCFob1X1I+miQ+plRAE/LQFCSLF5SsKBRdfHZggs+wBcEH
YlumGPlwriFnCK6/xMFOCds9IjLmK2mZuxd0+8scFVlK2SXmpXFadjh6sDaCBUJptrn0zmXWOU1a
xvDajaHJvdVM67L6TBGODwgMXON9cJ6N9cPnGWW5mQZKw1wrry3VaogPKGGovTgnXAjWVoJ5MFoI
fsMGqe0m0GSoTrtmvOxtHQ1Ev4x1Cd/uwQU7waUBNMEsS0kl0sZBEHsUJ1zydbhQJvI6Mre2/w2L
ZwqGj/8p4Pjwi/NoIIJkLs6BqOu+TPkvl54h1KJ3DcXGUxqcpW2Mi5kvO5EYe1REq3zTuc1fsPGC
+cd8bzAApRZ4hxWgGYbnSGV97j7Pk60JODmu8M+0b5FP6T7+sZgcY4KMzbro9jn7mPqLmsaQVu18
hcHOZ/x1FPs4dMmYIkRQJLbGg7swMnEe4YTVp2eXIJHfDlm1kh2a/8AdhaLJdPvHkI+ruitxJv07
0y7xpLuYQK05w6dPj3ec2JD+98BYNLq0tuqhdBxZLEkkty8zUUnlfGHT6XEj5F5tQvxCReyvQQNT
jz5M3nIx/+VfRSUuJt2Azkp3M5o1oea2sE/3TkPzq6hTDiAbm/PeIUebYA17JkaSqhQ7HdSdUYvJ
L58GAjIAnupzeBtYvRKENvqDRe+KxZjCWZjordHF4C7gGbb1iolJh8cw/kQ5RNzcWbEGtf6llpRO
1ALET0ffJAUDIu2mYgQDr5EVXzcQFqpHSQn5zbTfbHRpTv3lQVozCD967SMJaRKKXTW/DbApUdHt
I0gibQFcRpxc8MVWRniFKd7/X2g/bpLom1U/sUHDv9B8X1FaKAiQMTngI2DWmc47bWD1G1Zn0qNA
3YkRCoTKA9c8u8mr5QU7Jq6AV+xtLT7OeKoTEKjzqIrMrYH8lw9VslVGfPDIwF4pjB58WN16lJ6A
rtGK5XfbBi0p8beImCwwipVVfyX0iljTXJ966pS1mNaVe4ONgt77qWb6BOexneaOh7zCZLEhpVC6
nA4Ajpi+fQeocMgQvP/LO9Xm05+GQniaPLm16dzsKiNZGd2krjAc9X1qvESsDdcr1zRF1upVbXv/
YGXPpLmwOrkK6GZnLkC9bmrxDi+4PB35B9rty5LXa2Q78PSIMt5rASKW34ihJvXDk2iXbNRbR52z
YGFx4wTxbg4KoMCEY75h1sIcdDktZucVDU4/Y0TsAmZDlT1bG97yjO2SvaGyftSH90p8pJgafO6Y
/zYQelAJANjVjxlUy1o014wbQrv4ydNAQ7M2GTxjkcdfLWqUwgXxZVx9+eDaI0ZyMDBdz06wd+O8
ucCR2dKnrhbcF1J1inutcy2S9AtfPdpKIRkmPh7v6NT2Exo6tRsz0Xcg/+Q8nj8n09lxK1NTP+Uq
v5QUpgOY5GYYfNAwqePuUqLhjbR5ZUt7z7Pgbk2xcQiROwbs13GXrSgBMw7fkTi/8+Unbu3gfeBL
sxhJTmljbZBWr6bgXuPB2vfRLuQk0SkqDnBtp5EYkFcuL39A7i3wD177ghOE58b4sAVYs+Vedem5
Mz/VU+hbefAENs8EbnET3aICn7lco1fDl9PLo9rc2xoBBXrottKh7JpbzRZ7a8yv4WSqjVHr2nda
/0joYgrWDEuF6bqzixWLBGzFWth7bB9x4pBfPPl/aLNuP8Sti8IYxiFvUc+GH70K3X51+Bcu1S2V
o5784EvEXA8/49fgTFGxuk4D5cg5juRHEfLdgZyowHDTbTcpnOJ4TNex/wxjzKc7jIhmqhsoCbZU
oimWBbAuAa2G4BVVKKvehwKYEAu1EsWt94CGIqZSxwqTuEur3XDipD4qRQcJoKB7225KOlclx8fY
P2gHnOImW2jNE0sitU/IvePZa5cwwowuPQSNGoVqbvrKuujIf1ULBn/5BXwj3tCV5bxnBPCtkhcz
1JklxY9Gn6emAO0a3Za1gXzHk4+JQRE2sigytlD7VkHgEvpWKyy5Vqbm/8yhhX8VBZuc6CDO5M6o
yrv6gaKrFuy4jp5uU2TcwTVlks1jyJX0cU8nedfVgDqN4myRGXByjowvq3OCKzVIHjx4Hb0SXOMj
NXR0FlJn/g8u0zHOcjCEjrZhr5ax8SaC9mkX+hFc+Wsh0udkTi/cKiMwlmMdfKpXo5sIpnnVRrpc
YV5dO8N5hb20bMtrV/FK0a1VcQx3VupoR/htMCx0sYhd9YQov33AR79wtM8uIygabUigqJXYU3CE
OiuX2aw8qP9iZYVFHr1W7YQdwi7mgB4dxv8uvTev++TUT4eqBx1XG5uq2+ulcVeLpINuhZoShB6n
drPAxmXHLVBn9ECmpZV39ebM1QeFJ/AB8JN7NAhJau8MnIsKaopZKvZaMK8E0xdWh/+0x/4yTdOh
m+v/LLTQy6iufzD12tWZ92K09kU00zH0tRX8dMxWoaC4Q/NFG+qSjuV3GQBELnA2rYR+A6nXk00w
qURUOuKnbiVMZgfTwI9A/OrjCZWVfRICI1IcmA7alH7ofrjXA/tQ9OItdcQ1Clx7YaYgViy5H5zp
CO97P7fF3pfxE8/ELR4+Oyb+bzGYjtxPf6jY8qwM80PmzRFA+LYOgr3JDkDNbBsB+1gw9bQcvfRq
WJIvRSnY9kG/5Eptx+JoLPB+9jR+DzpvjmVtwn7GUyPautbMWg7EBkreqja6g1uFIzwkCBcch9lY
GWRPmFcOvjYu3Kj8la482lr9OkqsgTyr+h64FUmsr80Wb+24uVaVpNzQn/Ux6ZeaaLcUMvc6rulO
ZWxDNS3JtM9LmqNLzCdvN0vjkUFpVsHlgAaORs+OEeatyfqVHRO1JMhOPlzs+kvDJToWN95tXZwD
/a1m3+SVVdtxxKbFUHkb0DV/N6oPnbem0KkTb8y2OruIiHBhQqPJrno2CvRkZ0JlFdM0/a+ezmsO
wZ6l5bHP0/Bg93lDRrPVMSuwfqjhLHIEjzlFjqo9e8Fv1D45+Tj/1Bsz0UjSwcC36R1rUtpwyoGO
4RD/j0nHXnn9uWP0wsYpCU3ZganM0Ru4SPOrhBqT1RETW9cmvaszhgWvjg6t6P7M0WvKB/NX2YnV
UouonqJQ2sz9R5jOKstR1cGGo3IcPhmdoelFUzLplqHhbAfsAIzxgwtVd4et0HUh6EPNU5E1F661
rw0VngqVTvFhMZKdoAbPQPQiv17ODX18sSfGwKWAyF7Xs6NdE0rK9xGgjGkRO0bz2SGyGKkqsDsX
gjG3qqEDo+/UbovR2Mpo33MUMpP9y6ZduVwmL6m6MzFOzBRKTxpNB54bFSkqSpyzBHT85Z4TVXU9
ZpT/2oyCV2cqBVkAgYMlDurzBwYX+5Gd1X/mpEnCRCXB3+AyApo/orn7aQve4Z2XdeWH85b7l2O1
0f6HtRQiMJVe9d6HTXAfSBgvmP2oMDNrQHqzsUrnWx1rJAwsHn4UqfEilyFjQNyUKliF4sYz4QhF
M82oByf/1SXfiJMIks/P//62itvU781IposRPTypkXDeuZv8tJ/9dBHiJEKvjqcERHeZdD8sDDOh
Iyn2MsWo1qHHeGEJMMiu3i21+wuxo7x/5MG0xlM1kyoSyCrm1OKbeCDyOu0jtdONJ2+G/M8nMudv
RtFjpiePJGBBlQxfV2MnWJUSsi2rwOtnNpNTz7kVEIQzfL7tkjOvBFlzpcMXEhQSo1dek6QB6w8V
GC3tjv7VyoN6OmAGNqTMKeeMUMDO6BlUSW4aVWyuUYWFlDt3cdYeVFQq8+QyDsnaDX4LHQgazhFI
ncKhPHfYybIGdrhXXqpWIfzxYkVnwFFRzC9pwmJznkIPmaqbxpXaJkxmVVS7bBVF9o4vaTj0QHkB
urg5KB94hM1Hct4gvaj8BQTiEtbUOrWvruN/quRwlPALtEg5gzNE8Dq4T3pPwBXkExvJbCsLc9l6
/84/9V7pMHh1T1tELorffEJdzbUlU/KudgzU/8vE/bY670KSS/ua2ZXymrAJSLXU2RDG7CuEYl+H
8pCqQ7GWT2A/6PHoxbESkzOph9+Ks++ITcK31aqAmRlCpiFYsuL91kfWB5rCGJg5SRdjsIuj70E9
a+9dWToDyWfthO5SpYSRl6/zuFv4qcPMlnwYVNng0txoryPmYnNK11X17x743P4ASKLhEYXsazoB
C5XwC5IZZjFmad27zrmrY8Jox7ObRTtEBIeIb0KBQcWztusCGqFhTeyoDLvt8WiB5ESRdxkTFPOx
2FACW7lcVVLteaK8h2xaKqlmZ1Hbe9AHS/V/B2KalITC7w4j2FWugp+Ga7ZSn5aOzpLcg+/I4PW/
dQgab9X65TomfImpPaiNX+26Xdrs/8GE9U1h/Rh5s5w5xiK8BNhlpP7/K1ktPRYUi9yv9TXbMk9a
vdBjsKpIcy3+l/c0Au8rEEI0dEF60774rSoZ+dwF9UMlleuZTYJ/4t2YCdg4yyEhII0lem2oBDpp
uwv6F5UDeLyJIDhuxEp8Ds+7iNERyofafHPWSG08U96umNdHLfZUv7L3cKPUQuWnHVMgk1AjIZ9t
99emqqJeXl1gcIRVRxEr9MGmpMSlUk4VqVMcVbeQ7dAJflmLU/80+zd1stXAwiOCaDa2gHl4Lihu
6DsTqP8ri2Sf00CQoQjwxkNVCjGnhebxXoQD4yIw9LL6baaX1f4fS+e13bbObeEn4hgEG8hb9WZb
stxvOBLbYe8N5NP/H/Y5V05iR5ZIEFhrrlmA2GEgayhA0BvrM9DHN4O3rJdvqsfckJ5462xmvGvu
HNEJ3CW1bVsY3knyoO9Sm8uD/pqX2SZzUW58CISAGlzR95cTnw4NmKP9g23zOqhxHQTw8KBIDkcN
cuTsdCZpAXoTtN2jXdk7WPLbePxaPInhGnovmgiOhWR4wQ0ZJog8qIl0bgxnUwA8febVHOowWOkU
ciwKbp7f73PuhL4gfJDG+Rws5BLs0UH2GGcf+k+6Q8GfnBL3UV+S0HtWHNL6wODD6qN7psRlTfw3
uCvdNSvPK+/0+Lb3oCTfGn6ZEu1F1T0KKiEji/Wy5IzVq0G/3ZbaXFkJc9B0y31iJzUmwDQe1pHC
OO15ITy7sLvVGwdoWwTR335weJp4qAAoJe6f4XzrMKrnc7AeqvjPgpfO5JgbwUlJKcAMBRr4jkY9
y3b67bMCyzh/dNzXQgYr7mMJTNekEIf12ddmW43Q6Pun16g+CTTIBhDIT2oQTy9iVjYiky1g438n
kqbrcq882uchNs4aK+St2LSkY5VvwKOYSFCT2mvLsPHG53nhLEgsYh7eg/iNl/7/AmwISo1EdWQM
udwwCnS4XocExqSEjE11o+sJuniHlwlxmOnSd30YMG2Am3NtK2ye2KmsvERM9e2TapZxTHOm+rhh
6iKDaKsD182luaN36XlsNNpUA5kNR2dk34722lQBm/9rYHkM/dCwUVqztEgc1QCVPljZZy8cN4Ck
WUf2SrGtPfhXvLo+V9GprBisI+3AGpnrr88nOxTzi94buYFoiMWGhGmye3L708+pdLywIe+8yB9s
Sy0w+8vypcNzAnuXAOLpuDVtax1Ew9WerCe/Q82vedauz6kRdJWPcQv1OCKQitiHVTokqEhhXfk1
/KheYiXho05xcxydwiR+GWkpZF5epyAbIVP66X32vPnNt8aScERZPZIm2h28tnmiOAQESvrbUERs
vQnlQjPvcKDeplnxMLfAKlosgb0eUyn3XuTJcYKxsxpLJjO6gNMLSrndacHikZ3EW4xPjy64s/rX
rJZcCB0aZ+1r0KGxLah8IMEl0wyAgbllaE0b6ZC1RspUFQEMxstzbpZoFvD/caP+qoH5ifmBUMae
ze06YEPmjd2Dftp04wj//p+gCdFDxv/7+fkk0uzJNKYXBEwYGA3tWxAEn6OPoskD5Y/bb91oGSI8
e2lygpgPkGDvVZ9doka+lvhirE330ezEBaf8owLVVB4BDKo5uoAOcA8fI1l91s70HnTxKUrHjS79
ddOSU2j5sru2M34IvTJOGE3s9T/OtSAtyBP3OAEMar3uGjN70bsR5fDZY3v2iNt+Zvh8M0wwFrYF
qHgYq8ZVA3VFpSthYl+RZW2xnnNM4pHDIAWME8yJ6Wz4DR6maQvsWtJ69spnDFhOCq/4yH2Zmuap
DwivXfIbtmsnfVuraYFb6miXwfGhFsUjY5tHMrmJERqP9qiSfRiZqCAailnX0WpIN3UeOILUpvda
65YVxdNYdRhSFDTNczb6t8wQ9XeEBzYqewOUE0wO68OMRjYGbc+xcsPhG1epXBjbKcbEysgrxIPO
W5ek94naw4RAhVQG/WaiCNkEpEDM8Fh0FG4adFRtCekBsGWmget961DnpHNm3El9VlbSgqcU1s//
tWlC6bWyDjusnaixnvWhN4wBINlIhwM3Azn1NGPc6pSRYJnN3bbKkLU0NJOWZy5bEoxutjG+k5MK
fzrHMU5QiOGnhKS9LS68ufEw9Q6IRwSfY2hIFc5zTGgidOsGjD2RB1usqjGTojtN578OxH1GZQRx
YZVx650ouc+IYubauHQFrEIBcHu1g3AbGNV+HmLvWjOuXJtF48JC9wKChXyGjIQ0jhOZ69XkLQxh
zEfTH5/HaXjV4/yxdG9Dh6Ba4QlMUcsMj7gZLHPvrTVo8cmwEF1k4YwZ+iwPipXJ7n+CxCqQIsBv
t99xaGMTJcMan0u9Zw4+RshdsQngroXIgvShpOHGqbxNdNnJPJFAq4Xyw0tF1Y0XL3IZ6JgjPAqb
UtgaPkCqOfe50OOfBCIs82ykqMwwShTY9js/IKx2T0+XuGSxYW7OqjEAcWGJbqnf2OuFwHdUB7LZ
GHZVW31GU99QjGxjSsMRtQwFkZPqgQ8qV9hAS0d0BBtyWyp459bGcutXmvqywQ1KmcabOahNFXzr
N2ZGbzVVHyfpFL9oNAAjEcIout+RPq4sXURnMXF8cJnmLmWF2MeKA5TsZ5gmHSmNCDBhjvZk31EC
5/51gPaDYS0NXLUyY49VtGPUDP8Ji06cILOleC61lXzJGaJf2mdZ9oTi8DH1CAgJ0KlhHhV27xLH
EYcGWQONGhPjJ3Sd5DAr0L+AkPGL4mbUGCfob1OHUGP3w2vFNZR4NeVjjPgmJhqjWzflDJLAbQjJ
ZwOPq/jIMehbl1KRlj9TeLOwCWiY6q5bunnOwEwLz2AG6VmxR7XaZsYzhYBnGjje3WakvG1aE2PY
kogWrFzgHwqU0XvXr0ztMEIeJUyL05VYlwoiGK2U/qrR+ZpMRT3cpYSNiUtQ8QuApEGZpb8ZDS/6
QNFLz+zJgXuhetDndqrPZNR+o4n+rcwORQgPX4oDgMHJxT1Gev0Zbuwbh7tqogdetGcWp9dG5s87
PAqZ0ZPkns5vGA1v+IX6Q3kFtipUorp9ioeCCl/jEXet2VbhdXLVn8iFDIt5VMJC69x5z9Qxc8yr
Y3JOymbnwM3GL2k/cEDnYBS8hgLBsHvUCwXgW6CdudUvCcafeS0ehjZ7NYLxjU5I5WTlEIzHWuY1
A7ShA54ZIOngncOWT8Hthq+4xunwzWJp6zZBv2UzHffwT2AOcuSOsieCnB6sf5e46kecqDXOFYhL
3kMGGhTv+pHVwHOZq/8WAOBIAJmASwto7ozVqy53CvmhzPABocslr+ojniAbff1do9sWGeb0XEiQ
lK2+UkFdHiM0mrov6xBJFki23BE/egO99h3B7Sqo/nm4Aa56N39aKM49JqYuECYWFAJD+myBEBy/
oCKCl+KPXxRs+nclGPWtK8IMHH6JxIhAdwY8shGLtGnkAR3lQU8gIo65FrVuOMB2ROipS4AKKxFU
V2uTnZeIQm+jvePLwEA1UF7a4jQG1QWK9aOKs//6SUgT244l2gJ2RvICV4DSVoGLtfBeZ26ffsz0
etMjtoTzWU9C9QbU4Nc8DB2R8wB/buPsfQv9az58Z1Ld9RXRW5be6UzoNYI6GZgsE3JPOa//+1h3
py7sLwBL+pn06owH2tnpYXddvzOmCGT52o44N6XxXZYLJBEyxNux06+jF0qX/G2V8cCOudQzT8ot
kx3oMohsvpUV141JL3c2AieowSsiFijfNaz0iRl14BXQlLBlloQ0A4LwsZfyB88Ezq+3kfUbApbp
4VwmMBMg4xhtS7kz+aauq3N/wlcFRC21kR7gdcK4ImDXYdNsQwyAY2TmXSGfZg7npMEuoGxOOY6A
nsiBtNAdUx3ph4EHj7aJTZc0Jio+4KBYdneYydoMHG+IeQX7DWT5ZyG73KtOWEvA70cHxPZUmeGR
B0NfYDyLiCfG0biuk0OK4V3BTl3Z8jAJ92+ZY5fbsDuhtGb7TFu4W4v30zSEAozxHhBr5/OEz1WF
mV97Ty1vi887xJ6gcbdkhDO+t7+a2CWLwjjUfvtleO1dTFh1wXGqZ/fNsJZ/2oYnFuObnOKtYO9K
a+vWEPyOAwXJGvGcYaJrD0c3JE+62Wg4tfSG3ZybUHdrlGs5KhtR7czMvAlnodFwLwxaSEGvjzkb
tEWp1dnJB+2SDM2tYYpD2vTYnOmNZo72+sxFK7NvsMFjQz/I0fmOTToNVmHF7sB47r/jTRO0VGc4
O59rvK3j4OjzJAdpouC5Ye7FGZzovEvf201OczI83JF1G6M3Sj2V1kezfhQayqqumghisQ/NDFd/
4oVL70tq6y8VpD965VQjbjJT1UgiLKeVP7l3aAaJkdq3LvoCsd12eKAAKxxsDP8uSTh9Dn55CSOY
5Q2uNV07PBSdv9Y3qSvTAxuKrkY0KEO42451Q9Cl3hRoCiNEVl7unMnJ2OvztSKsFPK68UfUJZhs
WQMPBzDeBIieARLcBdmrV6IN5tDRHSvrCE4NBuHwjGx/Y0YwR/lz6zS7jkcMVBOhXLLWZyZ+ap96
pq5LTD2w0M/uCByB88Su5M918J06FoZI5CyONw3jcdNdGRLPxwSVxZq49pP+EH36IHE4rRv70agf
nYyXh2kAtpDGVr9RnntLjBL70OommFp4YlSbSQPlcA+BDEPoYPqTCms8FzPaN8s+mpJK0cEKM/UZ
yNsciBNSQ64EFGKeRyf6SkaSImfb3rHxJ3MJreJDv605Q8VCg5D1JtSXWlOaSvq0Hg8xTIpXLbi2
3j2AE3UNrbezkDsReg05HeyL7nJh7DIDPutaxR2YCgPI6HAJP/kzjjgslmGG84oZvHgWTIOo9Hf1
MPwjeBVj3ZYkX+HBNyaeoECui6dTDRLLMH87mnJbsxazKqGdRhz4parUeR5gt/RgSsh9oVIvxD3h
GsjNy1Om9yRKxtF8clLeL/Yrjjk8zBYHUE0eyr7U7NVqEFpxHJE8F3YfWU0AtCvFPs66RwmRR8HY
kN18yUl1XKjIOcFPk5sjofGYfnqJg0QNLiO7IRkCO44672Qn+U/pB8MWB/0e6wjUlh1EkGBw9t6Q
FPfYlDjfwgXPmQefrdkQMEDgHxrDHWujtTkiPekHDM7bpP9pOHY4H55NJ/9tMgUvmCSEzkZSa9f3
1nbejSJ/DE2XCwXVnMxnMezQn2bcnjK5OV13GDqikYL23U4IB2lbmwC3xdx4+D9iNUwQTuhEMDBE
8GRji66P1JaGY9+UQ3912O/m0M3WC/bQq0YRzYiar4pG8kuDJ0HvYnKIO5qbYVXBg8W69tjHXWc8
JQGCId96ccv6AmrFCRICVZrpJNiWF2+V18G4qWxow8bSHUvRfWB8ftQnuW2OTxQp58hTezCkdecU
t//IvdjbLpF3ZuSNydhCiT0MG/Y98rcGONozKR+OvR/tgh0W7xUW4zA+G2L4LFE2uhNoc5HsfOpm
AqbOrNadkMwuMXcKg/LgDsMnfELUJst59JN/TgxciKaJpwfMmXdROTorYk4pw3rrC4ozdASY/O4E
7UCvl8r0wUKaT1IYEBiWsPfS36qa7jZlDTqWjb4DMW7Ptor+NAUEXLe5pbEDw2p6H+dAwoZDZWrx
lnyXRRALBIPM08Y6WpDxEBiLchhx+mXp5J9ZWuchy6+ZxdUD61hRR/wMAQKsvL5jS/ypW4A2FXRQ
C06KPPuJzp+R8qQfzoB8TCcs36iYMHui708JXRiJEagz9d/SF7lzZ9ltKyO8R3Z8tcknalpcz/Vk
qyermxyaY8HvjqgYotH+zhQU5aJli8TUmNlduxlcEtcaXTDn1iFwKkxh2mVtNtNuodoN82mrzHoP
8x+7MQYZC9wUdNvvumWJU1pRNzlECK08FpLPY9UatHrl8uo3coOfZrhK/Pw7hU8T1uFPiU1YhZWt
oKJVY/vSNNHVwLIbMJ16h72n/6+YWSgp3PjNTaD+mOoq64Qqf9d1E9Bxv0WHfiuA/C3C7lsS2sNu
A8iHjhyEpd1aHsrp/BdvcsJ/zE0WYCKTlaAG3bgKoTTiQsYdxQjHgG+tCRDoazDbS9eW+CjH5uIw
ypG9CR85mB8mVSKnEsc+kZhCxBUmj5X9aDXTL4uPO49pmpwR94FrRNs4i6+SIeXQNExZIBfQzeD/
Hq48Y2TYQ++Dz/nW5BY7o/0PCjZPsIPiZWb8V3n2vvLIvEy4M9GkBVc+Vi4BBhpzEn6KzEAaYX3K
Zjpgt7zGZeHaoOPwRhwxgpDKcoC82lHWtv4A7hq7NADzx0KY0yiHYN/oqRcgAX79v7S4CcbEzTtg
8SYkaIjLHo7zplPASZT/HkemBW3DkwfteM1IDI81D5JJdw4xrGg9f9XQbYXufmKWUsAj1r+Xz0ty
9EaY3koNXzrBbO2Y7XvkEY0YwD7SPyvDx4THyDb7J2oARMNnxb82HGP4pG6GNsaZpsGr2S9Q8UMR
zv2DcsJtJF+FUoCDw09Bix425nOees9jBFxJ6mjc2NumtXCri/4EuMEQ2RCu6gHYBBgdyDcdsajB
Z389E10oJV4wkbNyEHckHGYJKsvMdkkuoT2uPHyEZ4JVsmwbz3idVyDrrEmasxYUIJwywoqBpumC
WjrYtr1kQ78fDPeDGEqIGieupKGcf+iY4RyPlzQa9p3RniYJ/q9nQBw6kCj4opsRvozA9dRAvu3j
COGv8V7BMjDCN2rZLpok7KYbrOCwNso2AeZxuk5hf2wACrAbpariJONCctRgg0NEFEVVXJcDqByW
CjQnFnMg/ZiOhNnr4qDqEnzI8kE+ZPUIUO7jheSWF4QWXEjxUve4LNJKOBZ1bvgjMA42UvejpgA3
ISWVztSzmc87a1Zn4O2d56WkcnZ4OVB7q+ka1N3Vbxlct6G/EZy/Pcb5WJ+IJ6FtSAbVgUTnW5uJ
XQ0Ukhf9pcf2szdoadu5OTZBd5h8vOgmAfQHKZXJPO/Z/0mgdwkzuXGp9EShqOfPZTQOHT6iHLvz
OiAVNk3bq49sfcWFI/Lgc2Gy0HxydaIUr2ob7RekTyo8JrU7h7OOS0cR+1LR6CqFU0VpNvm6kQQd
NMWrNScXvUWh031O2OPC1FtlS3TRh4GvnIuTx6fUsU/wx/Z5a2f7kYiFwfBRK/Kg9So4zMBnWHYe
7CGHg8WRmmqenOkrzkgaklbeekgB2HldBSwy11DPKZP1bBDfbrdsg256lBzOvU9pmDTHEFQhalPm
6jRS/nCZuTBe1OJ6gdg4TfpL6MGLgD8rMKVJqX7UUG0NNRU88HBEmyM++whYMIgZjlJNGJZRuZbD
2XXDzZgTijdERMqIU+NYb5ymHwEnru97l26Qx0beYwuboRyYAqbSyU85ReuYcjM0P2wLVVaQX7jJ
e88iOQBt2KaZ2weTvrYXLnOziawsaP+ATFxO9s4UbggPdVIGXwpQh2U6CXExueh9gVEYFQGOd2tg
gT9F3ax0ua2LCHMQRxvRFjZUnDDGXzVAU0G8Q7QHrLNYreAenMhZ2M/aMjd669S8HxfEFTUPqjkW
7x2eu+gnNjnraoQx1gs0AUw1h77bFUSfyab7rCs8lizIORDJuWuF2OLTr4G57wKz2G4c/yz5l41e
Vu8Cbjh+Zot9i3z7I+rTFx4cQctQugS+znX+inY03Xj1u+PR6VmO9YLmbu2IZDdRcXAfgAIwZAHa
BHmTUXYeZ2ylcClDwiBD9c5NY7njvbE1+RS6LwhoH9DmnvkBgDuXrTkEES1Db2u2Nv4EzkMZzTcB
bnKt+GDz7MPDkh9ZNZ+roR6+4wbKAalrewe0UkMshu0mlMWYxHMUbhYvri4Brf26mFB+eG/4t1BW
wco1xUdtGi0aFmxnmBLohsdwq7tBdc3sPqr/jv1c7jzbxepElsRhGvMdBQ8nm/orBlGRs5h9NVBA
Y8gBA81hO/7oxwrL/l3Gfge1f3YCTztmfTZZc2jYPwZH4wtWoZ4J1SPque615y0rzFmGX2MSG9+W
e6eR55YtpOABXxVQHAj1YM+z+qr/r7AlGQ+1v/Kessb4JSbnry3LP+mUfyvaPqt11hn8mcUGIQly
HBS5hXLA9yEysBAB9KOZUqEEs8sdarR4PhZUcs+13c3P7Wht5SSc3RylTwZOVDgvKxTH1jYY7YsO
SM/kX7IP/1gYYW5yuu8NseDmgZS9/jD6iEQs2P5fYyKSL8sZ0uOypAYekR6jBknkN+ttMpanzOHE
7f8j60Jh8FFJ+RNcwmghKDHCiQwq2YRjxTBpr6+U5GWXvVuvfTOLjlhWggsT0mrJh8hDfRdeQwN7
S2xUqqD9rBXO6o1XjlsV3nDsg6rNsAOPzHdMsb/NrjmXsj43zXRTPgWNoEvfItX+dnD8bhWzMWFP
fBTsAAwD0qnvuNOOfKa/CXRqnIkv8RjET1Rde3RV327rpvthKLEZALkO5VCu8bA+Iyw6YjQHxsBS
6CCp7iKj3LLtKDCy9kgGDUlSvc+axT5h1UN2tOA0RSrnjBOXac6PBJLdrInjyZ1aSf3iaNNUHmFd
8UjHx0XOKB/TcSCVIs+/Gompt7k8Dz1OCqUEYRjKtCYMTz2q2j/VizUyqDLtde6WL1mAH6KHnPS5
KTiRzc57UQhRcqu/l677NxnrcReGIbOEBN/q/llfc5QfOvOyHYiBMj5I26P4CTGDJ0GG+BmzhBBu
UTcjX4+iVmyMrpMbLy85q3HNxekD3jUbWGv3X8qroSSw53oTtGOfKUOO6Lcvm12BFg2KCKYXZv23
9RrsrXlSVZPD76/xPgcs+yoddc2wp40nxn/dyIMe9vrgSIz9Alz16OKBDwscqS/Pn6UUJPl5AlUL
XkM/UOsw9rG4aY3gGGGdvm3GKcEkB/hoDoar5fqnJc8ehDMAQOKrmTAqRlQVbCcfQ2nMLOr5Ug9s
n9igvxoxD6tJ3q7qEUn0LnkZvv9R58styZONGrJPWaXP1gSLuGx+I7/f1EV1KR0872blHbgHKZA+
9qc4w5/xztxkStdfFh6baLyY8sUrIcf4LZhT3mLErIO7VzV0idXOwz0exhGMlRATK7rw6M2Uw55z
AOp3enEbb5cixHMB0gc1n/wsAN1YTl5b7E07+8onbPdNNz8gbt3iEbGrUvcdt3Ym6kv+kpUlyWrl
DW/9/ZL4f0KzPyzV/B0Z4lS42bZWAg0UZD3Hf01m5DuUS01tVuvJj7pdOJf3RQKluU30mycS70ZD
QJyourfQQqBYeWdmPdbBcQfE/JXHgd9TWy+JRSU8de0Dg7l77irkV+5wnckkgBjM4hRE+zX+xCZf
Z7uqXX4CpTlkjGLwzXTSDb3vOTU65sJ4Zlqdze414xjYARdnrnoarOE9DmsUS/lL3lTlCcCSBhbI
ZjKR8sG5Hjd2qJDuNLvQJa4NwBFpIYjxOuqd46B/iGHzpnZoD1QNgpWJDJ+rqvocVFpiy2sedFzW
yYSR+yW5JIHsUL2R/0FqGA8fhr1ON94NQhEk/loriW+tZ86vaOufLOFeyeamfeOC7CJ7YKAcTb9y
xn7Rbrk4iAj3dkgD1NneV744D0vKGm0zRqRYPZ0jEvMeR1hIsJ3ZoaVaLsnMrpYI49xO9n2W2bcs
BaTvCHKZajGjHRGtYcmMHHLMxkMaemIXINT4jroe/r0jOuLVF/BXX8l/TNheLJJuj7TXNY0nG/MY
Btj4VIBZBNFsyD00V30pp008Ym/tqo+5L8W+rRyG1DyxaPAhcft23bM0/WOHs1qS1FfojunOLWcd
p+4QsIx8VCwzciwS24hSqyRSS4NpIZ5qD/1IzGZLjE7Wy988Df/JwTr6Tvdj5owwOfVkmIBfZNF4
GzF1NMiUWZkoPZNojLdkQD73pbl34d5v+gK2ZQbnE808pyLKngGYcKqC9ETuRnKpTYrliHDCTSyD
fxkGXm5DBTqjpcdbBS0pgbhXUTePnunenS7hwlWIGHPPAxyvnPjQzTwwtU0CME0hO2gYmIc+rhhZ
hORg9wrft5pnmWxWmPxRGJ6lX7zJCJuz1sVAd/Kf68b6sXwvuC5BYj92+aBnHv1jU9tXVy3VDuzq
WuHBvIoC0Hd2n9AGlhxk5BH75cPsxpcMpX9NhpD8UfH0ogkISFXK9Rg5VOszzt2Lkv8pJb1a4CK+
mG9huaAloTin92aSQ60bdXWpTX/XXT8Hq8XAKTk3rWtd6WolKaaVI52rsuPPVA37MOjmdVf2zzWh
Mmc3Hzm4/Xpa9cGMI2Tno+lono3A+TVke7M9+6lyabsqjH1Wdq+6FXXCxZ68w5JCxFN1tFd1BVnc
nvHr9wN8VqS77zksakwm/2NFYUJq9Ma+6ecLDnMXr8coqexRFTvTmoiT4wIR0vFxa2vZmpGcrrsu
wbCmwlmIMD0G9O30d/bHXRxGjD+TU4kg23HxbBOpsyHq8CmIzd045p96ymhQ8+au0wF/qY1feVdp
0joJ2bnfMjZessLkeMCAy2TQ4gQB6wfn3zIkS9z9NVP1mxkgbwlhUbG84+PyDKRSbw2Zpo+QwfBF
beg2HWSFXUZkSLGHb3O0XTansCdku1rPQZKfVOXypCCMP/ojxb5dsaWxNOIPYkgqOiRm24E9igOF
Y0hvn30mDpCflOmR0fhK2uM9KOpzuKBoz2ySPYv+Ywo9gEuLkPm8j/7kZJMOhU0iW/XMEcHbGovz
xBRhVXbZE/6IdHu5OAcGWblB8F0m2F8nIECGLm06rOmKwgBwD5ZP08Y6Ei2E5koyU221HQWkFM96
L/yK1ORxAyGMk68+i6I891V5bS0XwaNv9JhiB+KU1+WDYHTtkIG79Qm7oQztLq3NwMdjjmy36XWx
iMpmiSIhbv4Vk3ogWfFFYFGZpwZT3Ijiz8+N9EUkFgBFwVNanQFO/B6QwSaMooPhAb+JsrQ/h5kW
hVY3JpEYqSl64unS1u4/GY2Sk6W5J3a5kPTDpjvgtz637pnCheMNmm9FxOdK+ggjM2Kuapltc0GP
IExyFZo2w8zKobfANMSEqYmfdN9jjGfm0RfYw5mD6l9l9zTJxSk2mpt+9ZxEC2/yHiOnOyUx5ZcN
yuQoE+JHccwwrA6XGT0Io+jSaG9OPd8b/Xn0f+3tzOi1ezQhDxasWIMjo7HcF5Xg6MHE5cbO84ao
DF7PhOJUHfLK3bhRcLIy9qce4lGdMjvqun86BXJrka7TRt81JJ+MM2ilZHNFqQeXa8r3SUTWmN5F
SIhdVUX8OnXFUymtP1XWkmbebhVyfJJ6clRe4zcOBfAqguU4ZvNFS0v0p+88/yQL490lDPO/25py
rlaRHNZIZzkwBGW6W24MawZN6h56w73Ylf+wTBh4ld60sWu3/mHeab16SY/hRq7cPeZp9QnoCpZi
2qMLaNJxl462fxnSEYeuuWCGGXbKzIGZiZ/bJGFv7TMPK2vsErDjE5IWS+D81oGoE+zqE0WcZv9K
9PvktDXOZSjJABdOi2eSMr7MBRwrE4GzCUSLy0Q6Mha0FojXsUNogI0B7hD3r9EYhHg8gkK25vRb
TH52UomDcqLsja1VZuNaLKLdYIU0/o2y0sc/KZ+Mkw+RyV/lCCv2xTiR3Gk5FfADLC+TVONbkMr0
OZEJLiVYAY8nOZXyte4ASKewRZ4d1+EMd3+oowNWldXO9pgy5E6cnGjKEEZPo7gaM0Np7BXpv1tv
frUK1zp0CfsoRID+xWIkU7VUqmbRA9kR5x7XT274i0ESQqr2RNzE4PCsYppvi5WBqaXqHibrqFS8
NdKUYBrN8UOh4a4qw3ipnM9eVR9l8am/gXvpUX8nj2OMiQzvtQqwrINQxJRS2ynkZaFVkNhT/6mZ
8CcYBGf8tZreGufDrUl9G8O/vp79l5A4nY2Cx1KegrT9jQgYF9w9pOR6F4ntU9CetYZG/62GjWHD
ufNggwUhlElvV5SvPW4dnRHsoEMZaO3K+gHNzEQlvMTHDJeWMhQ7VFPz9KqwUfL6fwTF0pt8DNjd
SHjjE4CBI56FBYHYu6vB2OfxP0+QRGx/ubAGLNGhMDv6TbP1uhA0BG5Ta6FZacAswPsn+aLfIB9O
5O3fuGzPkE56MkBSSL5xjv2YH64q5wNOu+DNF4BhPuHisFOSHreWjgq4Il2C30Ki2Zo8yfuUk7jb
IWE3808Tbh13J+MsKeL4pRhAon34AuFt5iPihcaS5xlHY2hjU1R8BTjHIh7CriyDB6spWIjKP21B
kmB5sriIXDjpO8+8ptViGDtjKevjMWY3e35gnMQ+mwPNgdNvii+DgzvzcGJTQq15tDJPv4BZa12Z
yzikPcmuulpUlm0G0RC74W3X8A/jX0WMjr58JQkHTfELc9yawS8ZgZE7xdmIQ0YN6q3JCNO7r5lW
scaQuaHcIv6OAI3SkMJ5+Ysm8kBzsdZ6GK21oi5/jMvn1Cuf6daOeIRy0tSnsemPcz8eEBz8VUl8
UKWz4652xsUKXiqFmUB5qroSXRBjV++lj7HyelwmhOlyxzvkw+oTh1CvnbCZ9mBiZYFXYKcD9bqX
a7x81zUXGQHcbBdr/aC41o8/OXeuSMmhC1C0js3habJ//NKAJ9NsJxOn5fJkTteCwQc/x2lNnEJN
hzggQgRwdzILdmhQ7UcZmEzHjzYQWsWvqZKejv0WGJhDUb2T6JbeHQN/9yph4PLUcVJZwJIsIx66
pIWGH2IgRf9rfpaInQzxW/hXNyvWIcjNKATmKmVzGPu+QG2E9rX0mmntRwCfQZ2g1fuy+Iz64TYH
ZyOIPiZddYUJ07otfvWnE0TJNRDJcyw9T31X7PrgayjqjYUi3yGUoSqyfU3m1kA+AIuF++O3xmNk
vurX1F9wTHA6b0/GMrbDsG8ZE8QDN1Hop6sr8VMQvw0llX4fenPB0u+T/aHX77iprdclxu+0kTdT
MXFf7ghZhQPuC0PAr+djx//M2mqvfw33WW8u/BCodjK3e4BTMl1bvay5G4RB4j1mHlIbD5meM1B/
4q7CALd+H+twL+34wkssZYhmkCiV9m2oQ0CfnV6wvlggBp6QGYG9/+rnIRGxwvgqfNbxeIcFz/4u
QwiAb2ZlbJPMoUerow9NPIszc2/iqWeqCqUOa8se671a6l+RLm9JMvydY6jANvkyuCi7XwYpndiZ
Hrph2Rpl/pTMMtijHHbIqbQC9CRoaWIPO2/SI80mOJd1450Yim21BY1LfIZZLW+UHjzVAy8LJ4Ww
Xvj5IeDm0LwmhQkPiPQM32aGUFofXYimKwP0C03YpPYER7w/J5z0cCvwH7B/ZgXPsPaPccpjP1t/
U3u4ZpheF1mKAoLpoxieCMxY2dYAzI3P1yzwxaz/jS58F2NqMVdDWKykR4dZhOdW9BuC3ncTHBJP
Dn+gucTnwUs5eDIPqQKXn+BTWoi9slNmZW71SoXMtL1ZwD3I8+qbgoZ3uLgd/UiypFsRSxzRmt7d
L6PPgDnf2Ihbi8YUJ6PCpcJQfx1s4jma3mKiG8O+hNaEt1JAxhNxBvH/ODqv5baRKIh+EaqQBuGV
OYmkcnhBybKFHAaDQfr6Pdin3dpgyyQwoW/36bU1EmmGWnmi0ftkUjo5o5WaDpSkCVqZARy54WVq
5ovujBf2Y1gvHDOH/thM8WFo461uyETK8WIZDOoNdWh6+pVDf9y7c+OfB84xKnXNx4rRyZQZ7E84
8SL5qIzkr+44+iwbaY3gjAntVCQsR7lmRsLoIvPm81yn+3ksTn43PzszUCkR3ZfS9Qq8rzRSSCII
eQEec2MGv8vq7vLBDGhLB0tZ0LQA/JFZrT4FP/QM1yQU4Tqd9Hme8+1kwkEMuvbZcQXyiZ6+yZT8
2EnA+KdbQwQ+jqK9tSK/+rH12vTt1mRSzCjBJsLEThFUL0HYv7hlf86wsJsGowpCTSsVmY+xNRx7
vkqQhOsqpfzXBPNkquyfY1VnP5YUWOJ6rKNq2Enjs4Mois9JvEvJKmAWpibfo/nbueFMhqjt0r0L
iBxdGDxtvhu4/noUSIcTbZSaOUMfsQWC7nvJgP+OoXjkgvU7+NmS0gtbrl/ZWSbvXhRha22Lp0i3
xy7XV2Wlh7a1N6Z2jnztxHFIK43R2ejbS+djrCP6eYhyFIOBYATf2i5uFjt59uZbyXk24oDYcFpd
Qt0UIOJoyGqXZ9koS3kIbfGnc4OHOKZGI1XYJDMmhM7EybDriPkYgrtLyddoi+Gx7nDkifrA1/UK
tx7k7dhulN/siQysek6tMsZ5JYf2XOWs4XGFOkyS3MS9Ym05eGxdJ+O60QnQIt2LNYzU+gy/jWO+
GFCy3Nna42Pp1gmtOy1k1HVhTcShp/I8j8ONLDR0OqNIPsKpBuLQ7aNpMW9IKHcEQAbsbQ4VveLN
d9SjQy3sqYEx6/eePOTUFRH/h4hiw6JnrBfA1nPKDwTrXZc2P+4QgTXlpY8YDICsbOkdKQWGnxKX
L93BIrUx4iYPAUOvPLMb4sck7CSWPcp+UAWIbmQRHSXOFDyJVLV7rGY8ux7t89jDcrKVc3KzAk6O
k4De1G9lOD55TXMveFIs/a5V/ZGP0yEWwCI5p8GmCY7ZMLz4WGXJTNz6THBFQdmavY1uRrjlgI9h
C438884Rp9AeTm2eXnq92PUDuu2xpnpDcBCi32gLadZJjVNkubRzGvWpDO395Dk/k9AgKrPsD3dj
3Jy6v02x+Bt6VDD1A4C7wHZ4TOzo7pXuu+4Y3AMX3DLCOKhaPOX2uE+T4NlNhvMYMR4zzZekjXY0
az+AHUQ5QEtscP31NkP95RmKS/lvsKiMlsXG7GAd2xEuVFh0Le7UeCLhUh+7Vl4cb3oMPf9hdvVj
l4RvIRJxUYennlV7SLNXA3OJyWmHsl/OTRau2IT43QzY0JP6DefZSaJuezpeU8jB7M05zyyRazd3
gh3fj7Gy6Oggt0KBlNB43Mf8tywbFAsj+cOY4ctvbH1ouKb2DlAJfqmAgkwWTuzTxiaLrQsVvwxK
crQf3fyQtumufsJch2Ku13Bx/YNfrF9SAPYr0wRZ4+QuAKGGC2LUDMfWUOe6xXE4pZJJhfAV6fOl
AaqLfsQUcQxktk5ChwyyXJpLZr/oH6YxazZRW/5acvg7ps2F6CgNK2MPW9cLJg5h/3cobF3bGf66
whUbvuyYUOosnivfwOXqtsyfnU7Rttki88lp3iF2eoAde7ntJd5jOfgMcTI6Wk3D77aagvUtXIL5
FhcGE0XdJJzwdf9eFI1xjhv2EKXCY9dEZ6XkPmgUjWdiV0UsrlghP6oOzEyHSubwotMtcaAY5kQW
7NwUHoaDIdtnLmuC7Uq5D2H2gcYxKO8oBX7O1HspmDB0fvUZt8QpK9d6nJuctKINsdh14dIg0FoO
uDm7gjU8BVzzkzx8avMaV1Fdwx1V9S21Kxfz3UyyqviaJ82bFUT23lK13Ma590RRGuAOs10ZdfZt
Q0MA4aShHE2tQhppmWUDRHfsDrLwIr+P3bks3ZutzL8lzIA4KB/iDNoxQ4Jh3XR0BLWMK8yWw0c5
nWXUngk8Yn/Dt9buB3rct22nCb9G3oU3Gy8dpUd19xH64VONpaLLyxv+gYe5ypmOK5lgrAqMv7Ma
P3xeQuK6W6+oqSHVhFwklad+ufDI1YfbBILhuLpzD1/4Dw8oBY9GS6E3SyIZj3tnEIyf50/E76sy
IRbVtBmt58EmCpmonc1P3E0gXmloOBmacKkDScyPfTp7yT7gAfkpffaKADsVD/t3k7jfSc9Et2j0
Y0sHXtoP/5RlXOtOah5fN0aIB60YMKxkRFAVpCCpRvIA/OVdew0lCo8DIUWbG/Lf2wXX7s3lOiZ3
GnX+F03hJ2kz8EqigEcREjto1j3V8ecJytty/XGD5i0rFHwSCoX6Hm25yHcIRWo/Do2B8wFKo2c4
R0NJSiE4fHCY4PBBWq1xg23JACjNS8ZeiJlW/upwzKR97MqBd36n+flzUNGn75XlQc81w9WRiXaB
HOb5ARtL+BaN1U+GsTKsehSO7GU0FHdo/1B00MJrg7oh1I3GETQO01HDxMd/ahd6lS7cSzToYu+w
VsPnML5ASuudk6I7TDYSL0DjF5k7O99DFhZlTjlvu9cDlatOeMzNaRNM+qX1R8YH1VNiUeNQKrrb
5zZ7LQyWywGqBth/XmqfjlBVY4v3AKa4mBb7gLZLx/bcPaOjJ8PsdiLr433EmQ/f1rTpDPNJyXbR
A/pD7MwPaVLfaTJ4oV/inhbq5kf5k02Rra4JmsyIoMak+f1NyEIB3x09knAFh5MjSCsulQOA27cA
uzkHlzMpS41XF48gSlmfjRfwnV8hn4Fyi896VjfbLH5MKNAgjeHrWQk7MzRSg3HZwICRKYdB3kv4
7dGkbviPT6SXF3HAMW+1V5sf0kzolV08JH7yFPO6K14VhxWnEeqQc0aNTIvoRkoG0M3rw1JBmobW
k++OpzQOdwYT1qPJPZ386GvH4uRRrtPn9JyNghJFK8T67B60mH9dzMc8uujSroftb0FMOMW5SpO/
QpBnqEU+YQ9zEPTIXXU2q2bfo2aLgAwNdRYYQjEP8fOYU/xQevnRTJD8QSVZPObWAWUavX5kOkSf
x0qpiIjQQC7Fj8CHFlRwEn54Gw1CP/Wwn2peCV6wKW2JoNnPhcERaNYAn6zZX5dlhsjn9PRD1QPz
TwwA0l6zN2xKC/huEHcH39Du1vWwcuMJo3BHeUs40n/nssBQZ/BOA2nGaigY+RTkKTnyHox+/AzM
jtGrb2IwHx66pNsy/t9ZLg3ivWIMi9kpN990ic0mXfrnZvHZ5V2FVw7LlEE/8JTdY9jf8XKODDNj
3LhB+pKUwY14xmPp1vyJAhfK58jNeKpQ1sEWduuQk5c7y3Q9xSZ7oyHNjS8BwNfgtg9JuYB8HWwj
7IaeoDbWkF50MK2x+MN1ifwYLZysuq4BuCMmMWlaR6WcXcn7CtKQ2mmQbJqodpJOF8Npb2VlPssJ
oWSOjmPiHxK/OOAUeMbjyY3DoRmYZtad4laFhV5tBaDjoA52ncSVqQYaeZP+IY/nl4Q/qKOTc9Mu
PhTCaImLxDHhLZ2tV57GddqWG+0oOhLH4b2ceUlogciUcwgdvbU4Ueg5vgEOl889bgaiQjCQFy5X
HJNGUcAIMlmfmyWd5UTFdmqZkIncuReGdUxFhM3IP45ZtHLCadeYpsGk0CUMSkaFYz+jrCxN99NE
uD+rnZFET3ZdHs4692j9QYqacGxmBSbF5W8mzOImXyLmsLMzMHop42DntCrYqH4+SD1dceF2tH65
PbaR9sxM4m/gp59FifWmGo1DximOhK2DEo+kF6e5ouQ2gPzRGuk2jvGTxpliYA/ddGsNRcYlv3k2
WRFd2hKyXI7o+wt+uekcdxvGPvOKCuXELOeJz3N8ztLpOUxjRtDDa1sFL87cn0e4k2xSztnmHCwN
959HGz1wJs56mSVXquM+phLWpVB8FxbGFW2b18K1tj4yPuT1VYh3S5XkXzu2s6Z/YmIO+zW8BGGA
D8japb21HyN60bxawuD0jAHLeVyc/cFgiNUyOSlnj0tjqd5UZQKQDbCEj1H9lVGHN4zZY8+FZunm
uTkuvcH0hwD7l4n/DyHvN1mEnoDfNa/iv4YmtKicW8i7mAXzqxnU9rXKUPgZbFSL9YJG5wIHYM6o
sUn833RCU62X6Kqo3xg6AH/0OxQgAGzwqnezWe78or3XnmACBUmC6xG+G69/go/9Dtmf6hrzzVW8
vxLEcTly0pvjJ6cZT26d2Zs8ysVn43Eui9v5wXbxMdZ2ch674q2jsW0d9ywBMiAVb8kqPEZ+05zn
PEReYwqyUj51Y9a4lFkYK2QFQOW2T2y1Ln85Cj85nO7ICvCHCysGtWTTljYyMvlVLMpzQzUPr+cI
qMIiVkUta0+feKYEeDeThWFmLKY1kwZtU4OaQB43OLGAQGZl4HJwK4zeO3EF+/KcwQJ8YaEyj5JF
s2tw2cJE8mbnVXJP8eJx73XuPsYxTFqKdXMOa277zjFrUCY6kZ9zvsdCxh+MJVEPmxnldlCwg9gN
HJbMrcraD3ekWpd1qIBGWqZ7r51aunA7ItaWD+R2JkxThIfByw5N5r91cMKjAnXeBsu/6RfUtB2P
r7Y908Fixe3wVLBactPvtxEWYdH3lDNa0L3r9B9fxRMxIOdsuuYRYw2WBwDRT01dcDJp42NsRRHY
NxpXG5mbhyEP/unQ8hmdzWjhVAbjtvWOcWXd2kCdugaHadRQshr27TnscfBmeTHTP4NR1R6OFgJY
JFPU3Wj4LYMh3Oe853OYQ/nzniKbUQn2BKYrCv+MbyxxXy7IAP3PdBQdhelTKoIfBwcS1ClKLSPd
PQdcKmkk1ThdzRPb+07HuN2MZFrnCYzo3k1/fBx5K0WyeFyIFW0eonkaoHjA5BR0VK0KT929wtyj
uJDME+ZvSz+nnQkSf94rHq8jM/KAp4sLfp46DIDm4mSENANFc3qzQG3w3+JFoyZWsLQiUVRH3ZPY
skvenC54j5LyPkXFDv/P2Y6TXZrXl9nHo1nOLpzhFgumdvoXkWBjj1rL2zC5LoBYsVz4fCa/pTE1
bFPcmNMlLt2W3VELCtp7h/7n2rrGRUoVvcnug3224BSx95iJHluzIUDdjg+mG8PAWq6NWSJeKNXd
13Z4k3Fx1fQBwBxBAOg90GIVg7G9wYuykWUf0Eml6Az06IZWqTgWqbyP2v0tMZ8n8upQyYgtBlHD
5e7PdhhiZ+51tKHIY700daVN89zUIbvmktwMUlqLrfBT6I+uZC4rBuagRMPjV4MzSdsCFxj9PWVB
53R21mU2IinHr7gmN0PQvo9ZeS7HINsPLeWN+l/Zs3Esy7j9b+Ik58UMNhqb16WqLxq91GdgMZfZ
Kk3hUMiw/RaReWjNfBuG5YF+dmAglqbHqXSgFlARXvkovAbWLAPbG+gqzsiU+IAdsR4IB8lVUfOP
62ppXPCmX1njtldldp1RqcLc+AoEhNMF983TsbXLZdAW3eI4vnNSf64M9AZkY/K4VvFqMdCkdemx
XZ4jhzA0nYR5Xq9pNP0jiZq/IZW+WgkvvO/BZLGtH6JWZ00cbBaLdM+BJQ4AiWDxMzrMx7hbPCwJ
VJJ4sLraCfnfwY0NSx9woAYz7DJqCGa1AaHyKF21b/zy4sXzb0G0jKmmwSAi4DxNzVmQizdWcF/m
24GJcDgl1+WzTJrwMibxdupeZUznFt5KIGOPxUxPi07u1TyBW7Gg7y3nk6K0gAQMTA3wkhKe7O/h
1Iw7ldS/eVTyFlK7q5mKUgylsx93MWiySkYtEJjsE2vquY7drc9Bf7nUW4mxcSzGVFSu0Cy+Nxfv
PwnNuEDQxrMnu7OejHdcIlu/JXQssRU5NFwaM6pNr05UnO4IGr7BFTlYZoQzgWwjKc26A/SJ5xWa
untdHsipIijOmaw0zP0whP/yRjEHRlFInKcyxPWQguLno0mScK86Gz8xiaKcuOAw+ecxG3e8YX+r
Pmb752ZTUh7s+SbleRjuVqAe8C3xoPSlRSRsSWijVipDMUeY3OfESJ6MQILnkWHPjd1iyFr7QI8i
E8kkZNqQTBKPKvAoXGYbTQSNl3s/OdVXZbJ2eY1xw93ypuEubMqpTS8Qu1MC+nI/+yEOnWCeN3Fp
PU1NdR3Auw50mwjglzaZwzXCKLQCG54PBiyrSAHq+gYLIg68tUtv+obKVnHoXdreWwsHIc7JL2uK
HjozQfquK/MxAayCtYrOkAr4Pyf3G+hauiTMKtq4fvtagcUyYQp3rz0itM9PSySL9NLwoPJwHdVD
+omFAcsqToUEd8RK2B53fxZssSwNHai6xn0eK2zPow8VuHr3KGugbpn7DXAN7EAMzTco8IzDHIYp
dXzLzZcxopdiHLZ0vt0zdCdeE+Ia+S2JsXLViId28adR9L0XZOvNIjtkWf1dTNZTjAMCyzxz8EUE
b/1Fthie45LBHYvjq9tq6J7+pfEmtDaMDKxF2RTu+MD2uf2v5SjfOdUH6QR0ZpqG+eUPMrQv8/gD
GXBVmS+h0QFG+p1TtZnc6FVS5MJF+2qlEYeTFoEyfmMR2ZNlIL4vHpwAgiwqFOOPZFVPLS30/rZk
JJvzRLYOV/no4hDkX65eQQNkEL+IGwxLmOFtGMW5rqA2xv2wi9QztCgovXFyrRJ5xxHJ3L/GlUwQ
ZOydl7ANmd67h+UTwTl3KnjLBNRPMc87xdbH+IFLJV/nkOK7GcHqJNi41jZ+7HXWeAslHNUANWNX
+MYbKc2bxgfF/Zxcs7hEmbGwE1iZDJ8fFUkBQcrn43YUDonqS6XqrxUQ8WwMkIhgnk8hlI9zENTM
L2NvLyP62m0acTGjl4GxQxt/kIl5ihR1CT2lynX7SqQWASE4AEaCSiwe/dG7iAq0Yzmn5d6Z26/c
9OTrLGn79kwyZ5ygC+AsaM12Cs5FKnvDoneobOb3bev3a3bzHyDGXy0TaxKxzi0XNrUpNOipLD5j
Qr+5VfEmO0+t7GxCbe+03DbCeMiILUrgUKi5iNejH62NzkH/i1gmY5Xt2U83ddHsOs8z93bEIktK
ztFtsxNRw6GVL8yrnQZsefsZxNY3mNTtGIcUHYWPWTQERNKnlSr6vaiGPQ7xNZwbBnYk6uz+1SHT
kgLRU1lzdzTGEINrcnQJ6Kb1E+tUVeNRwTvkUWBSNXCZzecHpuprScut4tcocJoqu/9AJd43Dc04
th+/JMX4ILgFBIpenCXtHl2qKDroZaMycP5J45z4w1ESYOSRzOC+uWH+bc/vpsTi1tvcrOodTqJV
TLlFIhEb46/Yzf9WY/ZL4GFF2TMFs3W+LITNe1Asbx8dnSSjsluLGdZLFSwZ85SXDBh699tLF1hk
IsmkFcQMIaOW27qJCGErQgpsudu5KG7KnBjXU0KuUPN1DoUCOo51pLhxpOun9zHYAbExs29lg5I0
OPNPVXIme3BWIv6JhbHTEhd5TgCrG6ikrjqO1dOla8ZbE5lHQQ5WQiBYF8zhWXwv3LHoGujENuf8
O5bF3WIBSnT+NvB2rAI/u8a9/U05VrTqWA7LFl5ZNuGhp10o56Np/2hAW0u+gosOl97CNculGuWF
9Z4vOZQJrBBwhZptG2vboQdEI/jt2l7cl0cfSfaRUA094HgyKDRbV4316lCuM08xOi34AWbhVmoO
W8dPqS1p1VY79qtVOod51qxZVIiYFe0blZy+G3umza9/FHj1Fh0Y6W9a9zwIK28ZViKGPmVd9tvw
pW2ID1urICheYkUeD7AHGgA/iy8UtWnMf1aaybJsnd+h5AGqK8yiiLovmcDS3i/0vl5ydcWp6FEJ
kvhn/OXk2hHCOe8EUuNKINvBwKZYG0xDp976zgnBLnzSuJC/XUBJKwMs0TkArClO8TUJ3mA3zuEp
Zeo8MlmOvJRpSti8WuQjoUC6vvnRGd5Wx/av4ya/gnrDI1TKiz+SXK8liuyywAOYJ14+bGSgHzJq
UIx2PBDmpflnUPuqaE+U2NtbEHXaXPq8xJ/SJ6VR4Xv2ExdNnvfJ0hyRBwnqBePy8mVM1iPzPuYe
oO8zcE/hzMGF0W9GQ0Awi79pAalwuU5wU9sDuDrSd8fbav/4xvAZNsG+XWrvyxYoHQc7mX32WbfN
Gc90cbS1I/c6FtObJcIN1u3TopqGpIpM3XGliPiAO5OeKe7+lRuyX+acABSviLEPsxDWS8UiHLv4
2KUIH2QZP8629wqqbZ90KHujW70TS+FLE3PBLbR6n8j/If9emIqfI46OAbxjMswgVGgJN0vsqIPm
YJN2H/7gFjtbVzjX2KWGocBlk5nGxk7E9yQnYFDRAJM5vwVTdYuY9w4dLZ8m70pQmuqlDgoOLrZ3
yPSwZ24pGIri03Lov5GT+SKp3S34Qne+S/wOb+uWBsEQCB//nYZvAjMWLS1qX1N+8w7icul3wz5R
9bx3kTRIiCi+zGHgKATDb5KXzLUxl4j5Zzk2InddAzaucGwAO6tHrBx3ahJ/hBGug7T8sQ1547Lo
qOKHoo53VwTbOilfpdTRTo6DOhqJvmcyuU8TExY50L9YQUA3wlOgaElWI1BxbukfvSDVlIGMGtrF
zTneSFQcfGJuK6GNP5QDcdkSaCKzxA3YM+mHzNFV7sbu1DOkH9pW7PEgi/hz8MBlpg01LcY/O5QH
RzdHqy0F+Mc5gkOY7qKFPqGafqk/p9MV9hXMHIo6u6r5TmVerLppYtfUf6woeFTMQ1ZRRQ9tDr8U
xxPtURLzs1/EL3QEdOuRyKTRIUBbfYcZNTKePIY2y/ERMdX9JFq8jSzJYhbAJq5wqFdD/CkWAlQe
jKTRE/Cfxtky1TV2xufltU/c7FNG4h4F7nbwUnYR0nQiBJSSyxBZ6Y+RAz1MSfS2UfVpetP3kHJH
cNJHi2wVDiWGyRb10gffArA4oVfYofMFm/1naYNdXq82oTds4PJg5fvlIrVcYGquxDsViU+Djpna
IZmZBLyi3Kf2Q8hr2UZ0aGAYuEaDD0KPvQMy9vQaK5YdymQDLDPQYtvm7GDMJtGV3gnZnEP2Xafs
kAt5wDCwBaDqqeK0sPvjq1u5PSZM/pqbCG6iz7mUNMegC36jCTVH83AIWuq0sB6itHoZzfbTKL29
q0sea8GOGYx7MxqpjuveCqc4Mqxu155TOZcR+x8UYXLkE4QDrvbo+20JWrDRuCOD3NjknnqyKv3K
/eiphcRnloBM0sWAz2viMcnI/xeN021flSBvXGOE+8eAreURpn46wCglqWVvjZMhgjOVdfpgyvZe
eHFx8xD+EwerJCWVazsmOAEJkECs3a5y2FpL3XDSg/NQiXMhf+wDI9KEjelrXS/LZEkwzaebOs37
KzL0S11QfBlWvAtWEO6xvu6BuJ4by/o2R/9qmjVqXYeO0jpkgEf57PGpxqStF+OOS+FV986ln0Va
W/DXMjyl6Ht3m9IeXCwgapP6O/Krs9cl3N/r+qlDIgzmGAZ9x9aJdyqx/2nf/rccPVs3utoGbsCo
hexmxSez7v9aCpR/jVg/uDFFZvJgl7V/NPKWp6f463fUUycFkcvS5pVpNzChfhzpfIap6cPoGO6g
Zf7abvltReD6eRsx2KDOGw4DQW6Vw+BhwQhXnc9GsyzqeKx+IROSCIY4Ci3Dfl2OVmPpPYjFQgTa
i6SM2NbS2/gRV/mahIV2socyDHfx1BwR84cVZTg0NeYge7PJYqpu2yd0QuDIS70YRd7Y81aeg/Vy
lJzku44JoZ13L73AvOj2r2akbvTyHpYHWIc20ihHSTGwSFFC6thCbrKQ10T1E/gIM9gESn0Muv2J
neLvoAkimB6UKlNfwsUHZIxpeimc7gKAkWQZvTEIpBjguPcmPef12hZ/LZPzcSbTP4Co+NHa4L30
GGqbk8StEoAD54Pr0VEY8McADVFGapbStUPH7MqdZqYq4bPllc++DrA1x96jNrHj9mqEnYTJM8QC
v3ZZiKuBNuR6uvvADxNRYOZLTs5UnFmPYX870ZML/24t3K5mBQufNYpYSQHJJjKyvadmHCfZNayH
+5xwlY7s+F27A5UqzJRAmLRvOGpfiDDdymY8Zz1eGs+dkK7xIrcuC1w0HY1WxnhwsYgVCecVNzHe
FNSgVep1X/jyweAPLgbSYW8vDStdcGk4ZURQEZZzo8Fwt87IwRbdJ88KLhwKApkFzDk8mMrURNKc
O/r5ex4SA5xES110lN/G3qfeHbthYTznGGHdygQIYVFmqtdT6Tz2WKDixBq3lfKhepj8b3VPuolW
dEZ8De68gQnBEo90tjk3+k3q26/YQCLoa5xooz7UZ4on9SGwp7MVij8TvMzBQ+LVhK5aXs5R41zM
uleRM9AcuhwQajw+Io6/1z1VGlaBS2wsFAN+291XUf0hATslHtJGAOcfms8anPl6GhLGFMzpUDQe
nMH/Duf6hqULcJHvvCx/KoXDdJULif85os3CYaiWPXRBiHpYLL6Ok8/nsBqwf67cYTpMiXXE4tKs
UglOY25u2N4DGtTCTTrnd2Ul18UaZ/vJVSmUaA4KxGzOsWlRXCWm4tACmcBBwKm9WnzB/Ehn2bYv
JoAhlk7qE6hzqPj+LNP+4b06FqNxX0YUCk6GxEgQTowuDYihbcbBuMuCu73sA/1XWI1Ppp5v3jSF
kPygIGTVm0nIGJrFzWrCh3FKqKBgcajsfKHGkt7m/MAYKnxmjz8QDaehvfjysX6Z6bBDeL0TQcX8
k17MMYAHQ0EXg5ORXoNFllsutoghZ63Ke4XYWLFGL2t11BLes4c/Qx+fXDxnxKu20+JsnIofJ8i2
fThvkry6Gz75vRIKP1LiV5gUGA5i/zXPkMDl8pWQ4HuWM5EfP0egiCDQhNI4xHNzdITa+RwpSt88
Dl0JNK8kPMlSabNzNbZg9WvuVSNeRBd86Eb+LmukRhJcVFZGvJcOE5PTdjRTMHLzHRAtCTfiMLav
QZg8jlIchgZTfjzijbL9J1NEf6Khfm5V/Me0HabvPE9OHR5Kd3DXfljmwCNAO/RtTz9WHzA+gB+U
yRJskn3l8UVwIh3v9HRsdQQtSGPcPWR+ZrJgFZdTwtBIxWS607u6LI+NyeEp08AApIoelmunm0b1
NpbmxdSMwJcOKtsKcCmRlyXXzC6TU+KUwhmAIPBo+vKxKLgoxtaZd40FJY03qQOjUzn2jhgjMRZ0
gqTy/rkjlNDl3wRZvouM4N+cco0W8XAMZXBL+Ibrkb0Cu8yz1wWnMkreGsL1lXZwfUELGc0HJI3T
5OZHu2AqR4LAZMKFlnFY/p3LxKqfsI148T4ciB6r+VjhH/Yd/Rq44dvIgsEZ+6WvOQgXHAkjyX01
NN76RZPo6z/x/G1URH78mCGMvDU6u2VMN+bc+6EXm//vwa7DiNYbYuGx+TR50y5FIgPWwZ8G831o
jpSdkbfECUJoOmFrB2pXMXeLh/4yc1DKE0YOmGEUj8eMHGlVJN6QsMzQ41TdnlVaP8rWvwpvBtzr
HJd+2OV1RAjZ59q5FtoElrlsioI/Vn7FGwTGtLQuUHMvOTVeYMmzbcMLhXec4J3OnGs/FM81ycMV
4FHqPjv5XNnRw3ITCsZ+Jz0KCkyxYaTzVYELG1kZ2KLeqshfmQ0TzSGX94Cm3SSN3mGH0OYRPXV+
/xjwC4Akfx7bJekGy3MllwcpSWKSpLQERGF6TUCyLLeRqh1/5mr803Hu9ZfHvNWvCNK0KACIabqa
g3V2aTg5IUL8uJlF4sov955XfKQNc5nEOathoBtM3PsOq5zU9xZKDM7drUF5Qk+2sS70Nsjk2fD5
MyZhvZMU1eC18rZMgwhEmsEpmtoQI277lDvshSbXBs+CFCCon4Yt32Oin1tKwRGmvlXnvCGiIbOz
2E9D92wRWwXFkT7VSFWsqTwUFcCLpnnCtwcq1gCdjVxj+uflAF215mnqxkuraEmwJbAS4rGrCbp+
ocaXtBi+VYZt3BNWdRJp8P+x4t9EUtF36BbJeVuEPVw0CUjOCXwWtfVgNtzEBy2nU1NY3Gz5uUK2
3tgFGmfZl8kYzman30I57IMUmik7AF0pfNciF8eKH3p5kJ0ufirmjL1y/ts7xS60Y+w8Ur8vP2zK
6ye0WaLiMiogoUtqwDkETfQtJdGqCHthUJXcNaAlrsh97f7PXcZdQRzajT+cNL6OsfzRlrMtXPVu
W/RYG62qH9I4T7icVMOxDL0/k5LIAgOFxUKfByxq0ugfOG+eVMsBRsz1G4aKvVpwalV3Y40jFTGQ
VkfjhbLcNw+hSK/CkFhuFPBZg9DSFjTFyEGtGzjvpD/Yvti+umso/I85NcDktPV69uN/OveZrnVA
nvzp0Nlcp5bbb1oZ68oJTrZrH+yEqaisd7Ycn1UaskiP3CmnxTVhGeFFyWDraPJnc2Nz4aV6m7lb
e69KQoMVfhsR18/zmJyUrj9qqT+qVhmrMdFA/izHZhjdVdduTnIQ2y7jRR0/plb9zAAODWH48IR5
zwNcgJDpH5KxvKWd/6IBsHBJt3Fe8C71Qj6rKl6aztRvEbr7LCAfF+HeDF3f31eAcTN6Mzcm2dhd
1JmPJoW09ozjGMMNMr5R35XgfANw7j+OzmNJUhyKol9EhACBYFvpMyvL294QZbqxwgr79XOY1cyi
u6rTID1z77nIySsN3d4cSdZJt4uUdMTaC7aOz1C0LrIJ9ygIOTtK8SFPZBrAbhsX99B35ZHalMBB
ipm2vh/QShHh0l3nnCy9SWwxMgHyc/84c3GbuCBaZI3OYDJMjhTTjSUYX9A6eo9u7TqsfmrqX7Oc
UxTJWN/ii+OzIG0s5z5CFVrA3+xD1sUxivjFTosNWOBvhXSz76MP7KHoRtjIVLK8DsK79bh6Jha1
QZjzWS73XsfasK4InhyoxdDMwdtPnloOhG5RL4SZnlSLeH/mpGV/SAijPA/CObB9/hOhGyM+4yBG
rtF8pEwlWA/5lWu25Eze9rnZDQtq5pAzpAeaBY0AnBCQtRK9igC5LsAHSImVdhRG792ac6lc2nuz
0MkEU/qvaayXOshvG1eUTLcQArB7iMREomQBcNCBOYUzbCwlTCNK9IlnBtlda99kKoHfYjkHwcxi
1OwgYkITyDtMUCnmhiTpBIsAhyZnsV5w781fpUQ7Z2WrmIN/0o1tQ2SC82V1zsPI00zMwmtgJ/E1
tVp1o5z+LobvhIXJ6/cKWpCXOVCPyQFnEVBI+eRxK8VehM+heFO++i1D2mNK2iHPatgefDr1pADb
jw9V1t97XolIoJ0vrtPs+34mXBmtn5fsMhOT1VbB7HCHDtemy77TWpLkFof3XTGvYKye1WXaoHkL
/69CRpcDq5bOc9Xmz2ocmfV7TNhkgyOk1wupldBR/z9AXS1uR1e8NyMKPTlxbg2dV16Y1V2tPP5x
DE1xGjO8cwTA9pQZWxHa+84hqqcdsZPmALc2foJRK56badUIJA8cBuPWdztarORdpOW9L5Nzq91v
tAwIKXoMwlLE8XlsWnPASroVoWJmDj31LiOgnPxoA1QJUiLuY238Q1wSm8nEvdqVoMIeJuEGdxLz
AAMwVFiHquhWIEai90NJe4EJ59nl2Os851Ua8cXiBCNJbtc71+XQYI/6nBZOgIvTZkk/wUtFyHQ0
Fbz5BQxDyOytwuHehrvEIboW2v+uSerXtPXvi6p9wAvp8fyhE50zc5baf+p4BYOoOUPno8+jkhMO
0Su0RyQRBTOMjdjZuZOzHcOCoaE4rZtDI50DioNriPM6Hqd76HWPwIRXRWuFPQGbiCa0PMZ6nNlA
SAkhqlDmoqlwY0xIyAnxR8BDQhhH5Hn51nPlbisGC76l9iL0tlbaPFOt/DAU/GawyJNfrja5goH3
PIXvAhPtxgcgDbQfHGTbB3ttpd+xKNfgiIrldPyF6P+SAGLBbOlfx0zuajy52jDbSIx7cZGz6yi7
lXmByW96C5rq5NERY2ElHkSwS2hJ13F5IAahfha71qwtwu+wqd4j17n64/Kh+QVa2vmOnFWi5wJw
vlRryRReJXPDibVTl8sHKGKHOpJgri3USfMtSjV284g/KwNjWzlNi/2cehTaSMWjVxcBZb90PDY+
04Ul2SYt+hdez0UvxdNQdG/kuJ5VOxN8w1kc2voHijc3sX922/hSD+0DNBFAtoE+ZWxcHpVELdPO
oUeJDvfO4XWLrg6Z/LMuxJileQ7yAxLzY+uXl7lfaGG7miE1I08GhHLPnf3hIqzMtfW2LMBHp2lN
jCrT6RIu+YdjIrNzh+Q5CdJT50+PkS8fe3e+RD0OLCtkElo1RCBOFlEXoUBwEox3pZef6n4gTHQk
9nqq8LoJx4nha4eohVaV4AxmCaO1RYAjaqT1Qy+3hWySU5b5t67s93VaPnYBfnRnEL/RMh3D2vvj
hmyja0Mfj+DhOZ2yd4fI3NZhgVaP5sUbQ8agWn6NQpwsotHdSf21q/7OMupnFPqQe+3tXBmiX9jm
syB4aMBFbSSYt2tQB4JyrL33WPfzxSURSOcJFuJYnKZO7Z2ydfbVMLMl11NxO6KHHhr/Oc7626Wh
C50rfV35mbFXn5ZKH/08hTLrZtsVXWplzrNvEWZhDz7h4pzfceQx/EUkjfrvxdHmBz9RvUls/6cK
ETJUQEUA9+z9yLuvSdYKFdOnxPVh90Q/shj/Vg5dRxeOr5qSK9RCHWDMZLsipA9Os/S3ViNH/PDk
18Sy5CgYe0hEKK6DoxnkbZlQLZdyxRDGX2OV4DxmuVQNj4z2fms3sjZ5U3+VE3JLmxyh2I/z13as
6dDYEBKLyTvlxczUamc3apXDTmGo7g3r3DOo3lPpnzyP5VMg4yOS8mjdUD6NvImNMxyl25/bMLK2
RC0hHXEBTdbtB96w1wFXCqi/GqKdWI4OpIXVNbltBJ7CTQjgojRcm6HJ3stCXosudUEk1FCFrPLi
8XZjhLz4rY8nbQ6+w8Uc3BqiUzzTqCaANlu7ffQoVtHk5EjJOw6zOHyv0iB+Tp36t4+8qxrNH1PL
e0czcdIAmvZVP///xngxyhIzpx+LaX4MviZLDacxHP4Qdniyu/mOi2DLcXLIeQeNLgA0oHO/q6Am
SYDPH26pHvRY4EfUPWAw5ydKyZoLxkuVsmLSzb3UUFJr727x5K9twdiNUnPx15hYXf0i/8flVFfH
XlNCk+h1sW3F9qxq32KXTGyCnvYOxpGpVD++swBQarw/oWBoDRNpP1YEdwAjfXDXPxKitJzzvx3m
HfywwAubMRl3RTu+LeGq/G+nM3rSjT0Nr5kypwVReqIr9CTTps2IOEHSQQWkOUoHtYw7Z86eQRq6
Ny2TVmamjEoT1OUqVGsIeLCZWxBMgod7YFxeV4/T2D+tfwDY1gtaLmIIUFyyjtyWHK5R0Oz6zD8m
Q/+8hPFZhcmOnUy0TQzk0iyxqaFSMvyQXbG0aax3N59BvUKYRjIgk3Xhia8C3dwhRrklyw4ak4cA
HIMlM7MhfuGugN/HH8R2modNbL2GtaBC6KfUx3GMukhrNLi5ziHNgMS25I5zMa1ebKNMdI8LkJZ0
iBJVFjdLO3f1E5ehpe8bry1z2ilqxOgcwod3KfSaMYXvhgg+vynGOU0eHNfX8H8aBr8M59OlETOb
IF4oNwZdEyyXWOHRlnkXJivNsrTvfHuo5i37b0c/DNFcZT/uWIEsDcghgLPh2EKhqpA9njwkct09
V5Ovt5PgsTvPFSz2b8KpIYNxHyr6Db5YIgLNpxb5k41BRCASURheC0YEf+5+DrvQoAUKS2Yw26IY
M3MXzwFyVJnSfrFJl5m6jYKpeQWdK+WPTOzc+/JEUs8XJ/IirPj1UCpCfWKQfaSmuasysenyaWOj
vESdO05ODqkkHzHFjKwjX0jq8rgK7AE9UjyGSp3h2SuLnDtfBMfMiQebgXyr43mGNdunJWE0YkIL
AA58OpZ2xReU7jroHqOocaPPoGyBdzHc6dHH1uycW6JxUbLtwsJhUHQzDwUZIxoRWfNo17lKHqE+
Tx3XIySd/AbkBCHreWmBmdopnznf3yopw2nr+66090NcUzCHOBjls8F/XDKr7kK8e20BtfQw22lA
PHEVl8wcUSzkP0NsaSQKodOjJ4QRoZrwLs8t3iK/SITFUBhUGEixzguYZBbGvCrReeNdW1tTeMvC
M5036dDk9rLxAl7lSro1VvTZxZ1l6q85YBfabJqGIPqflHriZuTBStpYNdnOpKYDNRPwWQw1ponO
4kTIi2KNztW5hZV59iAmPNQFprCfGqg82+F4tldpU+iJxcYL58clB/yEvMXkKxtQi79OFKHK2MR5
o+L0oAK4Y2CO2DpiLpi6KYZEYXn8yhSaektEwGa2mBiyRdOjb/047mB7ty2ajnp8Bl+p5npdFLt4
XqVDTvvr0peeg8dhVmL4GHqO63fTSR+fU5dbZKZ2MW8QzrVJjJazLWxJqs6m6SjV8KM41SJ4qRk2
d4tvTVU7L/5sm+5pCYawnVAI+lN3h7XVil9FBbPmyChvgm0cA5iJEECyQJy8rXZ5q6FraZt6nIoo
UYu6ccd2QXSJ5arkvA0qGCcj0S5NHf5J8RUveKaTMbrH8F22b0ZXNhICY7dz86Ti0Am+pOlbQ2FI
thuqnUXY2QprS0TV/clapgjf09J3JCc4XITj3nPK3lnPB9RkPzEOteDNTmqdfVCf2+MDSvQmis7U
3VhE40R17LpG4xQWf2VCj9rd9F4Uh8DfjGRdOaV5W4Z7lYZieJ4916EThk41y3YXBZGekF0w/k5I
cEBskTPHTQkOP/UjINKeDqTBCc9AmL/ew0IUXQ4mrY2jirX9VIbDax9N0jzmJaMwl+KJWEOC+czk
yBCjTCUJTkytASvaTZYsmvG5GZhy5YQ4itwhQs11YIRsEWIkq7GSsyYGGOwh5xu2BfpjqGVNnmjc
fR0L2zeUi+74ODqzt2KS0cYFDMBty2XUCyyrtD6Cye6jQ0Qo/fqJj6U75efM4rUQZlJXA+ApjpAV
MQMxq7O8B6PCuEbehlgW8JzTdd17IqCzYcSFcql+dOyLEd9B7LnEYcUi69I9LRqGIsJuyxFGi2jm
iGlEqKFzoPEY7HYkVSZzU9s6dYWN62MX9A3IccB4DIGOjB+SrluX06ZhdpgFCvW0N+NvNYmU3Y/J
x6h8MGJQCMQcIScUsdrDBB1uOHRM+VJn3lw+kV6Vz82p6uqGWfK8QqNmKTqmKnFYlvclAxk4gVPT
K/9i8MTi2Q0CO8DDFIWSXemN3fmL35KdEEgDprMSQCCR42XMNSzZgzPdtzJP1jbTTteYaVq+GtuC
2zp+pHFGQ6gkG4a9+mzvpM3sXHEeZJDfYRYO5sBGjlW67w5RxHrXYvC7DpazST1inxJAUqYiiQkH
bEw+D4eObhNPwCIqabwb8N8uJWvDtbIuEjOFOfzGbh3Lg2BZJ12gtya2hUC41czgWo41SbfevM/n
SHn13ajigl550J4X15upF3PdbBuECuN8sNIx7P9OOBQU43fcYtn8LKYJYc3FHXzY0g9WUrVFc4lc
FVftviuY51zzVuC2OXQETXn/QIUJz74gCRtTuNGB5Ul9bWwv8Mh5meAP7Y2j08DeLbZflkzbEwAy
a9CtExdx89A00QzWex/iFisHZGg+eH4Ej2PPiI2yYDH8m6noalqjPnBBBAEszcS3BZ9Y3eEzn4Kn
yaoRrkLDYWrBIsQa+8g92J5MaJAd1LJD+jgQfsMzt6xu0MHGDaqHOHIRy2Wqs/L+4HC2x8z0wiyg
FgdYhVL2hg12kuEHQIc8V9vB6drkXyLHOGGe0aU10ykd46FiKlY22lEb/Kix1TNQGVKA6aKtXHY8
bTfB2duxzMzjh64vSoSblSPqsdj6jVWVHvLFgq94bhGmAqh+GAlTRRShQdWGFATyoCsyelISQRtR
38GQStMdGPKOmp/oWBjgWWi709dkkrb/zsGCruEnfsqWnRJxMRDv1Zxk3YdWVbz8xdwUUQWBI56s
4MCeny05DCg8jzWbZeyO/4QTdOVJUafhg3J9IB4VJ1hZW+9TVRIIw/CjqEDKhzUuqtCCQm3viw5b
9XmIF6/FS2GBaV6aOPZ+bOo7PCWZCuBvSeI/Jj+IgTLw/a7L9CEVnhbvmA9mPI0s4BfnKXFKd1an
LsoCdLf4w/qWpOAJH/V0sLAf1oe2NxVp8aMTGo5ib6hUdY9KMon+cJBA5CEXsejCb5d1Hx4gNad/
W2MNBr8mj7i3XHyWGW3wi6sgYsMFYJXoGITDRQSyqlBhnbyldd/DRip9PxiJRvRjMSKvsGTWJbhv
5w4fWtMXbfrYREm6fBu/kcFywENkS4Vny8YcvgWZnLB1cKLalffIztNi2FHBVShMIZQ7pMgmydjT
8HdwF0n7riOcCb3XoXNumVmZo4hZZlmnaNIV6oxkaEz0L2X/r5ybgcMQlhsDLzdhxB1E475ueuOm
p7itPTUcqQdcS2wkIHJzLVOWIlvTgDQqTnhdO/XgANcdPhvRKOJp8zQe3ywBYo5gYGccEr1zO6UQ
wIfNELxGJUzSP1kqY24kzHAxab61VpCCmHJXFRc3FJ4++AlHO87RDYZMSKm9gJuyAsbsw0lG2Gkj
mRbr6H9nj19lSt97uCar96y1jS0ZR6xj3E0624oMNUV5kUC7WvLeovTA5BGHG/7DLhmF4BxwQCAA
s0j9Cke2fvkm6YWYnifwn5z+dVRG2TO5TZOq2UHPfYem1vYaVe0q5enhl3IrTj+0nZXLd4/zB31e
pUK+ZwzOYre7hcidRC4pnJmlBCi2AJnTaS4i8jazgIhM9sDMrQgSdsj6mj8tbIKODxuS3TfT/CXz
Yg19FIwP6mKvxGVn05wp9HAikc4XJauj/0UtzCoQ4zzoEwrpWES40Xp8iewZ2bMa9Fcjn0nuHig4
5fA3G5D4DMyoeac+F7fp9i4aUEjmpDbanx4riJZ87iYMWYpMGNDlG/5GQ0KcHXk5eugEAgoInx7H
YMDpFdLqkL8CZgGwa1/VOrrjs26KYkNgd8TuyZ9mXf7NaJZgSVBKMPIZHOGi5F3SyamZkcyhXcnd
hMqSp2LmvUQCicE3SIntbZ1Fn2e9BOYcuDC2HiTYEmxFsUbTc5dYM5SY0V0EDvOMpns2W4Yytdec
bITy4BylQ3GGjdVyBufc+029Ws4nyZwbuosuAeckptSrNcifcT04heFrs+WdGP0v7peYjGAxa9lf
i8WXuIeiMl8/5UxGczrAY8qAnSFCoBvpoMUVUO3SKK7/+p0V4Zbt7TVET+qyill4YXnDXpQG8+oo
TNOwam7qtCsLm4KMMoZsIEg5TXZxcr6RaNFdFpvYqUvEUN9xAMqHaCOZ+M03b+84YE1gJJqfkzhe
INRIbJJgDliEm6jnW+rQGex5NTwGPPJk2vo7/mkivyuavHaDYzVgGH0NcJHjx2xMYLt/5twX1GSd
ymyAnFPmJIxRypHD3a5xwW6yLprvYxA5SQcJrUWfTdYiwiOC7BMS3oIgZI5x1C0k8+YmQNiwxpM7
EJBfRxrNxaIKmSARgpCaY8sjpIGMMqYpHfrf+basiNoC+dBFaBwRc5eleYT7ERD7YDO25xvO2DMO
L9LPsuQwdzKY/9aBWuENPGlZeMzTOgsQE8dTlldnPxK+uPpdC7NpQ6c/ZjDDWNTq6EZ3erB+cVAL
DsAqySRZOHQrFSSViMQHDNhZhuT4ZqiS0UU17fLr8SwAU7yDZE4J6Cf0qA9ZPETlY8LcafrC6L62
NtHoC5IPVVotM6U9AaLBN/kQg3lknVE3pKfqWRfbuE2RGt7wQeTZxOqpKMPfwdE9zid2JI4GQzww
tXmouUpctfGQb8Z/67FJ5cc0QJKYcZoP4/yJjDQKXnNvMQqBQS187fO2x41/T4DvpD7nMu1mmCxU
+a385MSMwAbQk7l+zyxJx10IjzFkx+G5g1OygSR/cfrJ/Zz29Eq+zlKjzp1VOP7l7CHzDChgFv8U
Y5RSUAVelKv6meyGRP4OkWwKAjGsgYY8iAMh7sNOBYMF6DGIiV8vhaxbwZAeRT04o9wbVokJJJfV
jQ3FH7HCgshHUUT1EAeMcJeOYsPquDwRfhFsfaO8QmTM5zx/0snG2LPmzk6UaNCdFSIem+eMnjXn
7dyz7iLWIwhJNo/QCscu8+vX1unTERa6B/P+w5Ls60e83YVp4kNl2UV1L6Msqx/btpibQyKSDrhK
NYCXokKTFWTrmVX+VddthzNkQs2MOS/Hatj8NFy22R3u6lpQBVaNPT9Ix8/YBTCk61rCMwnPQPBS
IEIhu9WpZfzIIsT3/lmx6VNFLFNAX4VcqxzHZlfZ0p/qbWwwdDDS6ixN9DfbZ7bXW1FzU2BoHAu0
2bovRHIxceIk+HETzJdE+I0vfk5Hu0ESmZcHQInEqSyL6sPNlFbUmUyc6vTWDZXrnrwywW5KPpDV
bzLCLigOGKMA7J8Y1SDrL9LfogUyWZO14JKOXBZX29HueWbLe8XXDt7az6nH3dwvbqkG/YcmxYpv
R22yfqxexfDStP5VSQNlelGkxd64U1s+9Bqkah3TImB9wWTXBAWGEExr8CuMLKZ9ak9EAzbefC9l
6Y4r2iO77yQQFuFH3alb7/VtwqDjvqkTAieUM/ExmLOJsAXQMS3bvKpItK2lcQlF5lA5xYVT/Eu8
NNm7IejXNjLmzh8jnjbagOanYwR/GGjsv4qOHTVoWMXGx8FRXuxEE4R3xf+OrFL7j4NvT2fdaP+7
G+l7q5glAe1JsoVRg1y8TwXzyEJcA7tqvxx8Akx+imGIeBgczHmsdhkBj0wtwqSCa9qm3efIdOtl
YZq3gwJUnGhKGwDtfWa2KAWLR4kWDUQmdpyDzorXqp2jvedN5uRCrQadpBGlsje/TzoaTxJ+kiPq
Hpa4ArcasdfiVnK4MNAq3D2F9bRLs8Vc66zDPzsHrKmSpnuDUeU+yAYxTjTY2QY9FEajwaoJlJUt
CCrQLbEq57/WovVhXoYJzacm9UBNsfXEX5PMC9ZMg/ya5GgIhPxINSIUNYL/QTR36kKolpi9A7Ih
nCG7bUyFTZsRIka1gITWZQ3YjFEuQcxnE4yb0/3fQNlThVaes4WIupOVorescJF9Ig6+JEuCO0pN
fxIveBpaWo1E0sdC/lXpJXX1MYJuyJ4U41z1UsExWNXTg2iveIA/q4JcriIoT+t6s28KcoE98IKA
2yZK8Ig0zjTKjxFjwz6DJIKlAgYFHy9bj7ys7xWJzr3t00sGhoZ+vk1j9o3WAB68JdgQz380P6Ye
Bi/IqkHCa6i7gxyWteRjdBQtMPxs/9duFux57HrhBvbSx9FmbXU/XyWOkyUldpg7GIXugRblScyg
G9rQOnizhNMzbrOo+deWeP0iQjRI8MAsly8vMg0PaxC7k5H7JQm485jYmGRE80snkuS3JnF2Jq+P
nOrPNusS8B6kIhmW1eNOWc6OeLU1uXq82qJ6yNtpm/OQzOJvunwlGr0YFA/ioreJXe6cJn8tWWch
Sp6JLnbAVLpHLywPEZ8sA7p95fzGEfJKW2ydiiV6AQmyRpq4fHIeb3Xa3qkeoUMDo7siAGX1awk7
ONKU0vaqfsaQji2ufh/XEphcdTws7POn9kEKbEgo67bKFMcZwjwsp5X55rjPQKFIM1yyd4ssYBqw
DZfvgaCCQ2uzgW9WrU/9XTl/xsTbZW1wyolcEg6pTtMieCjD6XdQSm9M5135Ml5TfyTf1Lm1BUlC
y3LgHLx1p/DiWPbdKrmMC24SYC8XZbDDOASZmwDbU7n470TYfrYdQclQIqIZI777Xs3pUU7mYMBA
6z47IF6l0vBeXKj61ei82XH5yvkLGbghR2X+wLd9ikKxG1yFkJGvMiMxRGOolS2QTqADRjBWdjxu
FmZfvXQ+qj5/0WHwsv7BVW0baAWcx8XXnm+TSR6ZKDP5+SJNY1vrL6I2jxYsYw00JGZViCwfknG6
811xU4foD1T/tORfmeWcwUweaj39MlA8AuR77KvXJRA7o8dLUqaniA0yWdlR4G39aL5MLJcm3/0I
V/GlXaqbISafKvSp8AeL0X37KebwilP1ktr1T1uPaPa8Navi1q95MT5/eEocguoSFk3LsVwI3SQ2
uhCa2B6QdSOfmT3++gj5a1KECk3xiAjVzXFGG+IqPAI88TtjVE+P2tNoGKevai448IZN20wHBFwP
KRZSF8YC38aaaB27/RjWd50DCOIbJPyKeYHNhjePziYl2TDP3kpUBF433TPkexLCuwt1sOsaa+fN
JGyjR2TmsjFZfVh3+C7cDeH396jCvsh6IYhPHWqetQm1XsJUrSg50bS6TXmoVqIC6HHkqeE1YEos
3e+V8yNdUu+HeBu2GcvI9i7GS5u6FaB9FIvlrxiXfZh7jzZwdz8NULGa7cC7llXfpLRf4h67BJsG
Jnu3fltsWtBAjZrPcZYeEgIqVuUlkMUrc8ib3rcOrgfBrgJLjhStToPDemBMHN9N/s/tOgzCkkMF
qTnfFQYTbCSa/KV1mqtHJI4lvCODrO16NDcEZDPfnE1/P4NBdVN/LwYb/nO55Uk9V031//crBfnB
Nutjfe096raVTwJPkqhozkZOByfyN22VvtiQx8XEOYlX0F6NrDyl63ueTc0ttTh41vCkUu+Jvvvk
cizQL6B4nK+l7a+AxS2yeXole4dKZYt958Sc99jG1p8xDrdZjfeIsw9a+UvkZThJxKYnXtd26rNN
txSycIJQ1X8jArwEqf2+4P7kH7mCl/iwZ/ry6sR5uSuIA8Jpd+b93isrJ18XMnrgHdjjoZZX0Nkm
9g5sTDW9ER8V9N8nf3KRDdjHWMWQarEo8PMMhxwRfBdPOHALyQ6FI7B+JjMEiPXjbUSOHRQiccZu
Qv6wpD35wfeCI6XBuVIz8ucnvPjp8Cj75LkRwW0Zg6xnw075cDMEI5vi6LBYnDZT/SRgqmAkOokx
3K7/HwzZWXCQdH69x0zeMbWYEneTS9p/xBHBBFYIKxo6EKQG5ca13sAN3KkmOKxn2npm5XUAuIqt
KFc4xQC/PXxXaty1dBt5sKxAl08dmW2B+q/g+XR6KJIcH+ttZVXfa/2QG2BaY9meY9s9Nlgn1/fa
dSEzZoAIR6d6slWLnyQTB5vZ5k0vMTY3XGpxg/bFSWvEl6P3ogsWNb1/Hbp5rxYA0E3WY5G15XZI
I26/uU6OjelfM15MUMw7T/NpWdZTQCT64uqDDJ2rhnbtwap31B1Dom1JbZECt/YCZKtIcXtoGVam
DzYZv2vdoXW6YXwJl9M5jHN5KTtvsz5wszXjVkyY0WVJTEMy+4oJe3gna/ewCgLKvLsGY4RZChs3
t/I0zKdxqM7IKt8s5zuibu5amwsVp1HFIAf3nz/M55UtUI3Yd5uCRSentcuXpp00Eesoo/jdVMgc
wug8xyL88sgzuBn4YIl7ubLyYTVz9SlYw2TY1768rLeLSftNYmbsS4z5DTJz5H2l5T/Os0RelJ7k
LD+qNn4ssIcudBPpoM+LokZB938RKNezFu34+qvjKP5g2Xm0EVoyjso+CxEe1ltlQvvvZN2tqdaT
vNl5yR+ryK4OD/kK12Zqul3tQ+trW7/3RN8dguyZDQ/Rz9m59PqX9R1m13J15XJPvX/oSutPZoik
1SDvu6B6SuLwafUAr19dVkg3HbEGdkjMnqr362laccKDmr5TMDDWV5YsQbppChZQjX0qyM+Q+fQH
tQ+Pi+FSYxYzwr/SkEptjqRSvOEJuyfEd593+BSRpAugjVYJwNmdn42ZMQCV16YGeBjl9j7HfSJ6
HAM45lhz9LsCVo/bEQtO4tlqo5s8dJ9UkR40nFENuw5FlSrCUxUMjwgQ9mNMskYAfrP2tg2iwrWi
jaR/FAk9OV4ke2m2qx3ISzAkivp2ycg8rorzzNtv+UyEKRdGJnFIIQgXxrdExECQJiH4NnMbjAyK
188lMQPdIe/6+uNshDLzgFfXS8KzrofnLiBpgzLK8uBORtV3TaHbduoxTdPn9XRYL03PDR9a3rUa
oQdTmIducLdmHM4hFcfA2oMZIAjY4EySMgVU/gor+0QCMnD0Zev17n5yIgh9IJ3IJJgm56JXTAmK
eNb/+xmbu0dDh+KUo6/dpXzedVSc+RQespWR7/yuVzBkh+NqKCTd8v9ae27K22YAi8CJyybrpphA
KK7lNh62iGt90eZTcj21fXrtNWojvlJAA0FFruCH/KB0D7k+O2U6v1io6RsqNs/9Jl4dQKd/16JJ
yorqWpefvYnwSCj6XgJzSDnf62T5bIJoP3NuhrrbCUY5a7mznpt1tlK0YQtwrRMfB/AC2foQ3A05
ZXLobpplPoSJ9dzm2dVfUvKFCMZqVQbzjrxuHE0F51I0uZeZK2zC5rf6IlScnQloOrvBeE7HdZAT
s79k/Ivq4K5Y6zuSBtfyR4bmsn7Iq/8wzacDwLNNzCx3PSgL3Ty26fgRLeEO4f2ZK4coSedrAEjQ
B8NdFbmn9V42RfGOOGCFOLAleV7rEiAe/1pmqP1IoTl3wBrLV0HdL623IuA9SQCoexK07/C2HmQ1
RJbBsHvgJ0KdWj9g34S368nCqvTMaOavQJqG9mC/3qW4f0gvIZiaDgfF5a1Ohq/Bd8aDgmrSF8Wn
tQJg+JayWz2tLUagq/2UG1TDCu0f7GK3nNjeIouh4SS9ft/m+E7gM5HUSL4JiLUqhmJXswyB7kOf
HkTlua6wswr3aigJWCeC2k5/5WBTQXVMIpcDZ0FMEQmGaa9699z2q9gd5TY0vMf18O8rwlL579pa
9vFyqZBGAvT9/3FJyW6GgHpZH2u2wyd2mi25HPgMW/kccb23ZiYbJ9ytFfsM68jmlFmfd6ZSDzam
3psu5FZzNV6eqNvHjdkPGBqZXW77LrgdgmtLN7XaHuOWkTZxaT4SaSzW3wHQTKmqgw2801YEQkx3
he89T4t/anh+tSALZNH7YHB3ie/t14ZPztPGoUvTJr+0bJECejtWhqdpwFeEB0+WaJiLkvlzvA/T
5t6CNbDeaAYWcc8LVvpuLQMzvqcZAjyfirHo6VrJXt1yLW9qjnw7T/+xzNyvF+/6bVEZYEI+VYNM
cf2Opt2bp81Oe7SYiQI77m7Xn+fQR/h0SU2D2ZJnFGH5bT5FV7TXPN/lMVQDQzJ59HEDsoD7j7Mz
6Y2bSdLwX2n0eYghk/tgeg5S7RJV2rcLIUsy933nr5+H7ovNdlUBdWh8DcNOspIZkZkR73JtYnFk
x48FIk7TUqDR8TKli4joN+W7bCq2ufUKIfXp9NOW7UpSFEjLOKlA+sYzpracHKOVrKg+cRrlUKOv
AzRp/Ga8ImLWFfXQApy26VI6IX1wJlilfn8zaRmkHLliKd7Iug5EXF1Ofw8v3YUHPF82AAMm+ykk
eIhci51ICo7iaB0QXFCh95EvITYeXho0nVOYrpPvK4opGIBlEgvHYC8bnzh/K3F3i7AxV7x0oeYh
fUR/YeDjRu0Ml+BJF2aSl/InIIfWm09TXksCe8NaZiFYrvJepd1tUuuOHoJ4yZzpmDttozRGYdei
RjnNNKfDEYk3OEwUYK6yaOBXgLuD1j/8gJ2ys3woSQlzyeKYfi77+FbvrBtKdehfCvwKpy8df3cU
XmKFjF3eZ2m3lEblWrbvlDRYcyJk+eEhhCrjr0NK1RvYzn6qHPml8mbKnU1t3I9KuJxO/RIpMWcF
5mX3XHKLwPdrg4nm2hf2I94tvLUgNtkKmeQpLwsuHvhRTJcaoxrepkumlAwP01BT0E0nI5cjS0pt
bTpOcQKMAjTLClPQkKhuuKSsyrCjuerS2Ii9XULJp7SSPe1SOFDmQo4+wLHv2JgCLr2SqV0B8HCm
65EtcM0FUahO2q3ggsdR+da4xQMY/tSk6pJZseN0M6VXZSwd7HNIjXa5ZYPeBey1iNjThC3XFlY/
SSW/ajCcbbKgjfqKT4/5QqecpqMflac2/aNRfBr2eB+CwzFLGh+Z4wvp1kfuMNCL+4TNlubQdvoO
tEPfI1fHKMff9SJ8M5HEiIEI0kBeu5wSJ6I3q85wyELLwUtep5oDl2dfsa/k0L2eEsKUgmVTp/aY
3+puiMUJKa+YTh3uuKKSECMXOBUYaEasbe6MKDVtQ294VfFco2W0px16P13A8pg7K9+FQ8JKiILC
VLTX7BR4k8Vdob/okuGlFsC7KWn0ybj3k/YHxrvrugOk55vJlWZnnMP0XapKVwX7rV0UC38MXqbT
FIAVlHTq5NftGJjrdHM3YB9cZEG7brLkDnffe/7cYL6oRttte93xTg3PA7tzr9rFyqIiwppAKXAT
xYgUgvZH9w5thNH9DCdmNwFalRxKOXCXSRTRP9aTO5P+SKEr8rWv2xugNjS6fEcOPKep0x/UozZG
8e8yhUuSnLhYU02wGq1vgxtFLtecouM9B/Vv0bs7xaIhHnDEt6vqNs8LBZlycxeV420iWmUx5dvM
aj4VL3BApuxUZAdc23wwsmZXueCVUENdh9QgqC0u1ETaT6XF6QAYt8mGrg3KGD1lNddFzlkU3g2e
2p+WS+s+1CWSavVc+PRy6oq2pNyr+6lSo1T6YjpOwWnF4ERlK0w2o5KBu4PXq9oq3IACdfHwyqWW
eUEJfTmQPIZM4BYWvdMA2llWc09r6cKS1bvCltjVq18Htgax4NL0nqdcKOTyxc6gWVN56rgE+sjJ
TAcQX9X3jZt/Tdfwjv2SVs2tqJsbROswTiPOkzhb4ruyAB+6qyKa/paUqrSS6pfpeKzGYg9g8Zrk
4fRd+JVK/h6Bi2set6ZS9EbzcmFQQkAj6Mvk9qWJ7j3VfTxsZe3nEFZ3FnGcqqLewOXEehAHWOgq
17WcvKQdtEvd3BTRsNeLgd0EE21bZx268a9JA5x3peQ63hRiKQdXumneVaFxJUXtE2BMh47sR4fy
7a87dwf/C08xtovpMPBro0aWE3f4W7nOr9BDGlYYNj0hDPhsgBe8bMR4T5VxEUkqTLboSilxuKQy
L7hD10ALp/KHqvoYasablgvtpMQaceRuajTapakIxU7lh92nUmP/NtXzyP+oFkQ2tbxcBwg+yFe2
B1HGBA5zoeo6RFr3Psihp9acf8ICkKuEFm2irxTFW1Y5kBWLfwME97aqhkf8yFg1HFTNPgvvJBs6
DQIWTtlM6iO69hlI2qZqXGiQtnQBA/A6S9Nrtw9fuxYBopqegmYxbOZj1aReccTfwtj5lUwMWO9T
EBpF8DTdqOJO3HuslqTAXoI+9W3ddI9o8xpg9aubqaYEG4oaAVfT6W4ElJW+inyPuhvRkozU19kC
dAPBPYt9OW/Sby4QP6QSx6MsfW+HcIPQHSK4Bc1LG308mOVXnaFelySzRlTmRQ6LE03MfO3V7bdk
VE+BXV+7hnqjUwrqLHs1cKczY/UOYtwa/OdyWjmZieayVpmOKg/mssuUr8yI7sKgXNR2IjAuHfcq
ZcTO9+jMFavpboOw+lugt7h5c3HVtOgj7ZuFSamza23uhNrOV3PAjwmaJAoy1ZxGNNCGyuQhrggI
jIh8IDmF2/gQvPSGULDFTl+KEKgQAIQfYLeuqorPa0Uhdj9t8mrF0hUUmefOw7jLkBBa0qtuPfki
ICik3rtghJQyeOrB8l14HVUSTEEg1TR1eFn4UBuTrHK5K9o4/Srh92jHL3HavSW6MdU00Iit6C6j
ZRxwO9K+LQ0PPqnHByfIvlIdXDuIhicDixMQMFCMwHdcBEAGIKzBckir62qg2Qa+DSXFInsbDPgC
SvKcGSVAoo4mZioLoKIFtmqjH+NyadGdn3K8adhPhl6GmyIY4T6DDqLlYcjTzVm3v80coodvwZOp
hg+VOxXgZJ3uhrw023ElBu3eVKrXqR42HYo1QLSc6NtrDcVWKW0XwN12A4Zjph2tezYzWs4Ui7gO
TyXmvkhJbSwLE4doRdsiUI1sc82oJmCbWKBvlnovSO+uPV0eFoGevJZN/Gy0mN1iNgCrHeCKUSJ0
Qv7Ea2LN/15D316XJTqUEVuiRE/BQ7vLgqECo4VeegT2kGawVaHRTYGIexjvjqFm8pgp6nowrUe7
pfJsQ1lVEmRSTHGnIjMOJnOD5Q2Vy4Rpr7i3pD4stRhhPxPPuHisoTg1OzAi7kKkBYC3qObK4K9x
Jsf2B8MaOvzJI+CZtcJWQTGB5/oLeBSbJuUYlYXXg5nfCuxzavwAolZH3Aiy8kiBnTtMptLac9mL
RXw9bfdB1+1xFjEvQKBvW/6BrarpUsrAk1MuTmCCraZ91XORJApru1tNx6ypIgaXYgt+4dqTpHWf
UVHs7QSlVn/bWS1REW3kuN+oHK2nJ7L6cKrSo9uK43QmDTDz7F1DjcP10s9YNRxP6zea3j5rjfrR
Jwjj2wkAYY4gje05HsTkiZ7qX3gj1OtE5o5tmGT4qemEKhfG3psEIzK3A+o2ySq1EFsuK51u68Q7
Z/W8YARzO4Stv8iMfD39QyURbyHqV9tUtnY2QhJU4sO9x4nbtTi2WgaiAhSnQoOrDaVsrA2Lyzaf
WINkI8RqikurUsprhImfm9Ju1im6Y5C3/SvcJeILLIpeA8VN2ADpzFZQ8qgloP9drMKqSQGDhfm1
MpTeBhBlcc/FIFwnAYScrvGdRs13lRz8JC8ZUwW5urcCY1m1Srvx48TcKVr1XKPdjBiItDNjfNWE
GdykXvCttMbDKEuoOEDVnoQRca95S908RoCwuG4lgZp7ZWKeSCQ7VB9XvlncSJV/Nyl+lFb8hmz/
Jii6+xgFDDz+9oXmfmSCGzEeUyCeXfk5stTHIcbHr+lNrmEKph5THIYiQ/tl3OB2CSjHRAQILv5l
LyNYynnmEXd0PA243sr1eNfp9i0HCSrCmvY1FhNxv0nvy6D5rvxu3YxoCwe6pS5ie+xup15y6VHP
1qkiNHwSOPhla3zwPd/iBu3YqIPjVQss16UPLsYry6gwOeTov9IG97YY/eswKO5ISlslr24bOl1T
/dakH+TLcbrGAeBGEiMtQRHjEx7u2VPRhe0Rja2pICribqjrT5gK6I6o33LhX1chqohqoNLlVeMF
KD0QNxapxh/FBgdztg9aNxhlPFB2QxsRW6MI5nBvoUpJgWIj4SY9VMMO+sbldCWbVkrbDivXKzm+
YECrxBDQBy4Kgy8/5BKqATq3vaktAr4nvcB/6C6hNQ674mnw4Fuz2YcdvcQkiotNNenQNyn4PNF5
q6T1nUhEy6Rs3tI0/uTNHkqDYwiWIjdCl1HurRdVXfwMQ4yNqBwofbRFvnoftSoGUjnnjEgBqjek
prouJDDJUraVh/4eWj54fX6qjg2vW+x0/ttP5kOlWEOT4SrabvqRMhtBrHWor/mDdIec6rWZ+hxP
6s+8o51bBb4yYWcAESDYRjMvra1bN5WdUq2fkoa2BHD9V0nnLNzTJlfYs2FTrNsUYqJWb1IbWNXQ
wGcAGKbuFUPx0YX3thaHlk6ggFZZNg6nzTaczhjTq/mVR/1ssjtAcm3jYmB0WXjRVOCz7/FpXEFe
QwyS20US4sUVJei0dCF5DwbGMvW1O3IrrUhzcteCIIA8URVgWlDJXGJT8wNYJLwa+0dEKWjwDfei
T6fV0KG7arQ97hhanG8NfrO4lK2k2LqAtp6BR+Ab3/k7oUXQr+XXYAi/pEijqBEp320YAz2TdGxK
ikFcBDkVZilhN5siPBL+rSrUjcgpUyhWTyVOjvCiQMXVp1CuqPd5aHzUffGDBuxr0FIFB3e5DzzT
uICNq1+3SkqFcaos4ReIhU3xnJUwRxSrIRlo4AlqtMKMon4fhepfAA3aSTgUpsK/w1j3niKFC7El
0NFUkQou4eH3tIHiHZfQDompouV5sq6HeKVXektPtXsyEC25jPSwuHQN5H0VEyY2aKCvVLNeK07S
bpM4NDjfgM3BnDeKG47AdyWShVQTpHqSGAIcNp1hoT2+e4oxTnXqu5abpt9y2NSNrlu0TXNTi2Yv
shaBN0iksNIemeWtCIqnPjap6LR4jtky1WIKjLGsvGgVIOKadoZtIukJxtDkOJS+hGb5wE19bUBo
bal1u4FLX0CKn0sR3PtSuG0C+36gqzX40rKSuP+VkkZuR5KUrh6iLzkssFDTtxqWyB4ZIi3kh7gG
a+a25l3c6A6KtbepXe4kyd/STHVGXJMm6McNwsvPMJfQ73Ezx0UlEysw41L8Mj0LlqKhEgX47jWs
9A2465s0NZH+yj5G8n9jyG+dblH5k6/ZSL91o3kM6CpcBBAMWmEM9CuMGzcO1n1Im9ksENSgXRbG
6H9l1VNZaj9/rTUrLpa1yExUvuXbXlV3dktrARRse2m0FR6FoQvxL30Pm3CXxNJ1ZirAEEZ4HU2c
UIHwsyWy6ekFV9t9gusHyOf+UcEE/ULuvK+ix6lVreNLKGf8ZFl6NqI0XMSD+hHgzOxYFAqRcth4
MPH7NAMvAr98XZpNu2pha2ceiFlDCNwS0/SqyqyfaUrhLolamaqvDGMLucsMBIsddo9drvbrRlGf
kzj+ygUKzbVupixsi+5X6S/hgRnMugnWuLdQ6G+bV1oB15EptsMQ3nLo8W+B9TaQfZs3xe2/6j5f
KZWMlXO6Ja3upA4VJeAq6KPlPRtUWmG/1JkgNvEX7Z8bBC8u/ETRfuRmH+9T34ML3Y1EtiUhZGiB
ArhF9d/a+TqqheOk225EMSVIq4twI4pLPLfGQl9htlB+dPmg/gyRgrkqgyJ+jBGKuC7gc0ULDcU5
kMkuabpSGj6pHtH1wF0mHB9TrOOWdePhLYJw0GcZTOaQeaAPb1aU5UBhwN/o+GkgXO9hZ2PpwMBM
130g73eTsYO0JyF2bzjl0MAmml81Vct2QzF6j5KJGoAoJBTzfWQuEbUJaYUWqE2D1LWz5zor6wul
aaXXoTL0NYaA3lrnTS5829jyMW4qO0GC1ABrAk4fniESDvSyOeFp4/Dp2x39fAVJ1RcqqWvdDt7l
wv3urR4FJq5kMZUxH86lojRXHlkaeuNzRnMh7Ko9AqIF2Twc2D1LZC0C2o/dpoaLi3jByiiifarJ
8sYzqg+Y6Z8hJXIIqbeViclioLxbUn/HMWHTKtKHZIvHJoFOl1eWfiXGOrlPIOTd8HbBQ1u193hy
obYY40QQo/9lG9DQc6V9IkCSTcmJAfoAR1MKRjjduQJbCjtAsZJKrM35/ELWkG5FNPLOVqGGZ7mq
rvk/NPIi+6PGdXgRd80LyDMAUcZ4Y2nlW8hKqdvoZaBaBv/tWbRwfUWyLqx0HevGu2WRE41JaYpy
PLpEYDxjGg10rNsRFDcbApa7hkD5n26zpQ/XZshNUzXkZZ+HN71A/irv4A+FrbWvdZyOMQGKfK6z
hZ4Yu1TI3LCNFIEYI732grLAHNWc6ndqgQQrpVkPZekAQ2TgPV9KY7Ojm7ddXOBDoDmy60GzA5eC
wIlyYVTyPesEjnykL82RSx/CUFRAQ+5dpmquAzoSbjjuysp4CPL0upWLhYUyl2+RjuSyfUA5cU1W
2sZ6/pgY6fvQ1/e2L95qeFDIkCg7q6ocapV3uHVvXeaqs9AnaZO4v9WxcuIUnWoXPTXzjdUpC52O
FzUTfY2OCL3KEl6JnEhObWevKaiNGgKBi9nvWACfynVeB5Z8LVk4o/HXkce/NNHlVGP12szcZ1Rr
N3kQkFPiYR9HxpPp+fuGSbpAX2NEXAY/MQjdwJOlR7nRHw0fHVOuOU96K1srQyrwp+Yf5PZjVjRo
wOQFXfJhZdUqjSFKHFHs9JW8h8i9VjLrmoYm1X9L/hka0qYHGQZIkiUM8o7iL2diypB5o1/ZsWtD
lvCXUAX3lpR9p5I2Xod62iyimnKIVW8RF1jrZouYAKxseiEFHDy3fDUl7VUbuk/MYLaZkqKDXU4y
7jUlektehIiIQqyeDNSyRzn1N2IYNwj73CkAwS9xN7oda0RKaDmlFyCgOR1aRY58ow7NMAnuBg3k
ou9V1F4HRyp0ZDql8is2gDN2ySY2IBFSeQPhJLtvWtmtqdm+kkr3vtQCXHOZOEk8SOheD5jVZZge
og9/NWi04Kcus6aEMpfBcMu6oTtSu7SFQB6mHfIaKqVU1BZj+h1AyQyqUKmgw4jfdeg9BT2d3qAp
r1H2dhprhGxdQ4etMtowQfmOKNN4mfbWmxDGQ45T5QXkgdtJrScfZLi4ybKzYBGYOUXewcDNw15T
KXgKEmS9AHTjBCDRz7KY2CBCuDSz3mFCY3GRV2/of1xFUfuYBgHIUv/KKsQPq69eU9l8ZAm/tAlt
LM01Qc5KZIbB3P97QgWfIB3TSYrksRw6cwNZz1yYCjKuvVa+u1U6SdZ3MoC9nIYKVEkSo/QylKqE
BQDqOZaLtuY///Hf//e/n/3/eN/ZbRYPKBv/I22S2yxI6+pf/9T/+Q/c1aY/3X7965+SgH6nGYZu
W/z558c9HE7+kvJftdfJY4JB/U4vHd/IHZvma1ErH+eNbv45eqgVSuRxoN6hf//lo9XL+YRORZtn
n+c9wPjzAVKRDZCZSrHrCyTGxmYXGGhpZfH18eG1A7Mzzdpvs6NKXhQacSh2bTCqO6+30JqS7fHy
vNGnp/42OvV6gxJEIZgd7pooUoATAEp63uDqn4OPNhXUbsgFDbbwLTfq+yYzrs4bWvw5dFBp6MrE
eG7akJA2fqamGxUC//L46NPa+NuKVP4cXVIS5L+jEmHvuItxUJwaj9WyNwzwyi7dVuhfxx906OPK
fz7Ik1zZDctI7Lyq2Sed5oRldt4MWfafQ6Mh2Yg+98VOizlYV660lWI8pI6/97S2/zJB1ixkDTSq
QiEsZZcl7o9cNEufqgo1qY0JT+bEMw7MjTUL3EgiEdmq2eyQ6I3RI8a3lc3u+PsfSDnWLGZVNY9N
AaloUrT/xk9FXYxDjGg7eX99/AnTNP9thmZh28r0dNImU3axbzmqMm5zrbtWTZdWQ0blzt9MewJk
ze3xxx1YsdYsjum9UDkI9KkoiPb9gBwtRY5SKkDxJ3g0+Q/HH3Pom8wiulQgycqhme9UOdPlBUK4
KVDPeDQX540/C2vN1OlNZWW+M5ToZ5yi44fH4ol3V6ZB/vZJZlHdR41FlQcvaz3sr6ykBvNWofvf
XadFfFmIEOxbu2Zn3cUS+GaXbk0Ssc2e98vmkV6o1PPNaNiBE9qjLY4wdl6d+GUHPr45C3U7qjND
U4MBlDECJGW6KGs4YXG0LDDj02/P+gHmLOTllgqGqnrDziTecekog1Vt4W99fPQDAWnOgt1EAK0Q
ldTvTG8I1rWuBpetOqrbwa6bE2vr0CPmMV8XJtXKpts1JEUo3AiODOIJonJ04hMfesAs5PnCY8HW
3HL1qSnOYqFaIbBt1jfHp+hA7JnTn/+2VVuqG1W1UrU4wYHw7e0eg74Rx5jjox96+VlkB62C6opW
8PK15DlmrWerAOWpdVlxfD/vEbPgjqywLnS1anZhjnxp3SobgwZPkke74+MfmqBZfId2n5RdqTQ7
Qx8gPraxhPwbQp3HR1cORdksgkuJs3bCtX7nJ7R93dUEewoTcNHdIkvHJXxMkHEAuqJVboaXUj1e
sh7g7iG4GwAEFgsZDOfxdznwS41ZwFtwLTGrMRIk5eR7VUYhXMtOHJcPDT0Lc8mrrKj1ymJHH6xf
ctnEnUwdToX5gV3RmIU5us662xpQyWvXBb8d0Nz0PITXoByipQRiMeveJRUDeRFZ9okPd+gXzeIe
I7BR6FGT7/BxNS8yHblaq0N297xPMQt6SzFBApvs6V46WhdaDegwSRP78vjohxadMf2o34I+rbQ2
VNAV2Sl482bDh8XdqOG8xUVza/l3oqr3ru9kw7goAmQ9zC26GYsE3Hjl5ZtK1bYaXdHj73IgQxiz
DNGgY5k0LXtzOBZOZMXb1lXu80kO9/j42qHFIf78rZaQZXUI9Ww30VtlFEvTZqgvTTkqrb096DmO
J5qBAAMFeC/CjhkpAaQ6xxi5gC0aPohtp21E3QTTtm+BDA6EnOKnAciLkqftxXrqriLLVekFBo0d
PtYju8526Ma+esJXQKayieRWgqa7TVOVpqzIbZ4ypK2NgLk+hv0asrdWrIHn6yBVe/UHAlSBcZvl
OS3zPs/ytQYujIZRh55wC4tFFiY+d6itYQla+/1UtY09iHQRZhjgrF/ABQYBoOgOv0YP2wf4dN7l
KDdp/d6nIgT+O46d5sIA9hEgwz95KNqPpEB+A7+2FJTW8Zn/a2aDMD7LbJqKrhrmJJYTYXBBZ+NV
jN4DIj3OGHY3flI9H3/MXwPRVNR51ipRxPTLwnKMLC1qkGqVgd6jL5mPx8efUtR/nO8Yf5a6SPUx
tFLVQpk9/sKuCtA8vApLiTGq6H7o6B0XeXpiypRpU/nbw2aZDCj5KMdlYjkCinihJssW3xgJjAXa
aE9KWS/GkIM3tZsgbmH9ByeeOyWtvz12lsyqfhx1u4qYQ+xDqBIbkEmCZTyUK/ro55z0mMdZSjNs
G8CEZZmORT116cfjWtfK6kS+PPQDZgkNUfkOxFXOWiuAGTfiIYfUeqEYVbEode3EgfjQQ2apSmtF
3yceKwFdVnwHQnpD6hD0qx4HS5hNsjinNsNMzTJWkiMWXWnNtAgajjRFUbRfo6QVb8cX9KGAmR1o
WqC8AkN70zE0OMdp+tzb+fvxof+azHnzWchbJpJBPkVPJw3Bk3dqcTt4NIkgIx0f/8AXELNYN6j1
1gmbowP+dicicSWpwzrNzHtYO+cc90xFzMLdMP3a8EJhOU2fNu9q1ii3gTv4q+M/4EAyEbP4NlCE
HPuIHxDYFb7eNixt96fIs/spprn83sAGOvOHTHP42x4Ps0zkLkoyDop+qDP5yZUXJsqJE8SBDy1m
wdwhKCRADJpOoQMtAEYWU6p2I11/qMCm1qf27r+nJTGL6jiwrYaSuulEeqDfjS4ey7FkWmdO0Cyc
rTEuwK+2U0JCTDFI+4vGy/3l8Q89fdC/ZFQxi+ER/ZjEtcDf27IZLXRfWYNT+krSetWJFERVcn/8
OYc+xCyYw8wvUe7NDcTXQUfGGInGMpbUdpFujj/g0A+ZhTQiLG0ERp8HhPKDWdNKjCzvx8SU60Dm
ZLibn/exlVlsR01VoKll6E6kkWKpPoT3cpFm55TmaDjMwhpEmRB1lJlOlSAZBXqoSt4Qg82+qAxh
3HR8rg5k1l/H7d9CrrHkCjlDVXe0WII41fQeJL1YPrGklGnK/7KmlFlERwjF9VZXmA4SrlegsH/6
jXUpwg4ilHFv9qozRmBrmxaIQ/51/BdNk/+3R87ivGkz4Q2jqTt5gfK322QwcAMEVkdTo80kK9qV
EnXpUqNMuEzjzj+x6A6kSWUe+MIvZdpLRA8CDA+0LZEyGcaqvuitRt7KbvSVV7gojlrpped9O1kw
A799u8yNkKwyEt0x4pQCHqSuCgl0UGYnxj8QqMos2/ho/QndktEpwRL4nou79MPWQaZ6qaWeeMSh
WZv9hAA5WBa3Zjj5gMkDmrkbu072g2auVHQQLzW33tIrP28H+HWC/W2+TBgxQzvCPGth/ye9DnAk
33uN9nh84R0KpVnaiSHaFEotdEeuBgChYlC3yILni+OjHzhHyPNcE401zOyBj/1EYRAjAMnH9MhK
7nS72x5/xIHvLc8STiupwDwSTXcQOMKT2DKr1TjA+4ms1D9vA5NnhwkkRMGjKiyprk/AmytCWdmN
p51YTYd+wCzbBG2gCWA05GOcKNwMnueApZQrn/ny88xiQ8SLoKw6lYFiau7HMDZiCH3nzf4sgZRF
7edtNuoOmmzywheaurW7Dslk1W1PPOLACpVnAa0DfRoCo9cdBSlYrEUKTFg8Gu/Hf8CBbVee7eux
wN21RxjGKZDXhv7g4IWGf7DaOEajUrHwT/Tzfm0ef8nw8izQqEOUmRKlPAg5FQVD0c1YpU+APzxS
E9BcL14H+XBZNo2BbFO11qFMJ5q0UqDqtqV/n1T2hAY/a9HJ9iwwUTyT8w79e4zjfAnGS5ZsYwuY
UpFU/d3xmf37uqZh9meiN0UU1AJVWWeo82+haXssM/d9Ub0dH/7vywJrrD+HD6vayBVrFI6sBd0b
dr7VC0rb7Y/zRp8FZZlHXcGsaU7vQYtKIgTF264Yz1p0GFH9+e6aHMmKnkiaY9TjhJwzJ2jyt1Ui
7uDK5ac5eGfFjmxPk/fb5qGWI0YcXYEuSNDVU8NkZ6Tj7XlTNItLEPUxova+7tRSgjh6Z8QbFJ7a
1fHRD62e+R7rl66CGS7bOB8hbt3tGHU/mzR9Pz78odUzC/tG11k+RqY7rix9l2H4Fgn94fjQh958
Fuiu7ylqifqrA2XgCVPDG0vBsAxZ9Ofj4x949TkyoB5dfGX8QDh9Oslb+n5wldpQVs8bfRa1set3
ZqjlwgHU2VxEpYaBjYi/jw/+9x6uCRD0z/UoelQ/EUlWHM+Q2oWVGaiqRItKIJ1dY2VTCMTsjNXY
Zi8DDt9DH++MyePo+NOn2P3PDCzPUQNtK8aoLzPNiYL4rqyx5xLBVwYy0FbR5jz+jAMf35r+/LeA
yxuu5ggSC0dBZP8i6lUoZxSJkZxQT5UEDn3/WUyjs5R3utTCgIVmvFbLFNkzMseJjHHoB8yiegR4
gCwVUBbfUL7UIL6WzPEzd/378+ZnFtZlkFl20BqKAwSle5MFXwFmk/UOPaA9p9HKGpuFdikso+TE
I5xAlhdGGsn40vvBiek5tIZmwZ3V2DDAZ1OdcgQYjmgwEuvUiXFLhia9P2uO5ngArwXMhQoWJr6j
dkst+gr/nifQWCd+woH1M0cCYIEQul7RKQ5MoArEeNqtPQSGTxzHD40+i/C0sAMbtxeFOgnkoaRP
P8IwPzExh8aePspvwZUZfRypSqFQudC/bY8zUaatjs/5oaFncZuKzswLv8SRscV6Twmk77xR1sfH
PhBS/9H5L8s2ULtBOCpicAs6RtWi1BBEDfziVHf70OvPolZKUF0vIk91bBUV7sJ4b8P65fjbHxp6
FrG5WpKq6044WdXHFzK6v7goys2JeT8QT+YsWAcMRkrbioWjW17ylCeeiaqf3lxruigRSMx+nvcj
ZmGLc6I5hFkjnMpF3DStVGxhrZOXoANTNO/n90WHK9KokNRqUGjlgLAo7oEnZujQ4LMNWVPhr4dF
wYZMWW1pN22OlF36fda8zBv6Ay4qrQd0x6k8lGh9rdniHv983tjTJ/8tWv08SEx0JIhWO9AQp5Or
C92zz6tiysYsYLkne1rQTLflVsVtaNB/ppPkz/FXn17xLyeFedu+RUPAGENBm5a+9LZWs3fdwpEq
HYrgUg5O9dIO5IV5R96rvMDzlVx29NRytEBdaQ3iBv4pPM2h4WeB6+tmBRMKze2mtNDelPrJiUu+
KUNtcXyWDq3MWex2yJwWAELQ1Bl8ZPa7bOiv6qZ3H88bfhazSa25lobDqqM3uRYuq6JSIUo2hf3z
rPH12RUY4+Q2RnlfpnTh24jrmFhdbYIcecfz5kefRW5G8UBtbBfhaqXMq8taLoJ4DZwe8uRZv0Cb
77Ua9DFPSUen1ePPRvU/it48bxvXZsFbZ3ZXWmM1OklVwAvEW2fZSGp/YmYOLE199uKwA1w/6u3R
CeHWLUVtiEuVHL3x0/EUXPDA4tRnPyDN3Rr9NBZnGkoBdUfVIHJP3mOmffUvCUKfZR8wJTYqPcro
BLrWsamECgbZAzLpnVFtsHroET7WFciiVrHoIOdf1GVkXDVQ06n2RCYaRrpK4eesZaBPU/BbopUT
T/MC9P0dBIrQrKg7v92FCEWetxT02dkiHyGFWmEwOpFihcqmiyoNTyutC43z3l+dvT+9KE8es753
Qq0lUVE+vOqpyi3Pm51ZGvRE6VdtTJaNcZwvhPZe5PDnj4996D6rz1Kgp/R1lkfkELmk5Bx7vRNg
/jdhRuTYv/TliS4Knawz3QcvkhwvxAxHOvMiqM8SZIcHUW4Cs3Vq32ixap9M3m5CIxftiak7EKa/
kF6/LSzJh/BcDcSQpKCQ74Y4PaM4Kc69a2qzBGljP+dj+TM6cTT+TAyxDHrtJ+zL2+Nf59DrT3/+
2+vHGP/luvB5faiKq17gsBfi2fYgajs8cZc69IjZ0m3cNs1zyOCO1lbjSssrJKJQqQBNNHwf/xEH
8pg2iz7YehAdCp7gFnW8xJgUyhq6UicW8KH3nwWHnES5XWjJ6DSQ71chhlkXePqAgWzw0z3+Aw6c
pbRZiHRQ2EQVR70jiaZf9GOMIgm29E3WgM04dcU6NEuzUBhUfzLWSHon6iukP/HD3NS0ns9qochz
5Jsslcii9HEPszpzCkJ+0Wto7B+fnwOvPoe9xcLDlBeHMUdIvneH3lO2pqdyqpxzaPTZTiulMpia
2BicouylH6Oaui9GhQLGee8+22Qz3dISIVmDo6JzeclHLi+RFIzOnJlZ/OJapGVwrltHGwNl9f+c
fWlz3DiW7V+pqO/oIbiA4MRURzwmc1Eusi151ReEXWVzBxdw//XvUF09LcNi8r2Mno4eWzJAAPde
XADnnkNy0EIXMV2zywXTtzTHCu3JMmXUYFGzCuJpNfiR3llmNHxRjDtFcNsEaf4lOHgqO5xTLtCE
VTO9ERSwq3wFarG0tppnhZB2LQYVtpciMcu3hQPaRDhzv73t0zWXsuw+YyKuGpCwF+EuhvmDnWVY
w1gszL4OMOtLCqHyjqlLxay7VE7nENAgyHGsTM1C0NHBZcryzAZ6wCg0TsVffVy+d6R9Z9nq3pPD
x+vzs9SF5ll2PridwBnr0qK4k4E5pq9BoIkHu6Y3ftzWxdz1iw0MSsZVg4Goi1F2p8Id72MI7ZQN
u0uraQ0WPu+1r2SyOsAMWhSJY7YUw+iycaeqFAI2LDLvOsrtM08rMBeAKeFLYuTD7vqoXjVboFE1
syWuBa5SNmUXKynBxwMVzf1Uxu6K2S4ty9zriznLOopDdYQ5A9sGKPrKBF4dAc8AVTO+TVEFshL6
5mV+bd608JF5TTlMjVVfzCKBfLwxgUg9N6v9aDGwgmNzk+Ea3GTJV7QgMrIihHpeXl/AQfe9F8hk
0XTBmpX8fmnGtPWwZEpV4drVZRzAsS3MWSZBlX7npU+FK1eW5dVFdw1TiyZN2nmgIoJDpnkJksMO
msRzaFxpfWGGdEhb4RBLENJhMXBLQxrIpoSo5vCGeFxZ7YXP11Ft1BrBfZHj812Tl/eWR5HHh/a4
v+4R843DK7akw9kshWLZsOnrC9BDH8CcC4o9kJSl6T5mEFUZ0h0EaU7O0Ly73t3SYLSw4loZKKyg
Q3qRPP0TyBagGMHbeNumTecleuF/rqpbpjpWXQAoA18JmHD2Nlh+blwHzbuhWBMKBpani5kYX9UY
jj54TG68UtSRYwNqcOP5qvVSNiI+R1AsBz1Jaldfr0/7kpHqbhwNrsP7obpYyoxKPwoZas1Mj0M6
1YKQ4RolwJIxae48ehPEHrhXXgoOA61Hz9i4QGAEoGSTF3CreTvIek2BEbooiU89Htw2Os3BoQle
gCAXRjWAZjgYU/vHAOoRy15DAS1EKR1JZvRgCVRZU14mCY2vnu3csfzLEtk5NMVK0rDgFzqSzIWi
XuVJG+ztEqJOQ3Uv8ujTTbOjI8hGiL4TMHGXF6Pnj8B7PXDVf4srdwVctPTlmkfXpcvHJOvLSx+W
XwYeQ8qA2PWKzy3YraF5dGmB9wwCo+UFGsnmNipT6PEAerCDmORNafJcXPBz0Ghio6u83spRlxY6
4E4GUK2CGOdKSFoagBY0UqeALjLOEpeJMGOXq+xtCmX57VCNX25bXS0XAJscaCoJhSpABhI9T5Xb
udDe5+Bdu97B0vpqoaMsR2460Di7FA5ECZrGyu9Ch7+/3vjS9GgBA0mLijjYci+eR3YD5LxJmz3k
RnhTkY2h496g5J0nAqRPF2jBP6HIC9Jpffxw/dNfDQpIJecY+GKzSVkOXU41FhewH793MnaK7fjU
mig7FEm6sjm/miCjD+2SqgCcGE8+A9JVkBSCvSw3PuHR0g5cF4SKIKQE0VHlth8zMH0F10f16oKg
xznlfDEqVIZDVdtk2QV8SgKxDtyIpBEOVKLGtV16aVBawIh4MQppevKCa/JDaIHtc5q+OCR8P8bV
rqmgEd5nH66P5lXbxWjmUb4YjQnJ7DjiVnZRsaJbWeNaHKrw2S3BCa3Pvb5oPRTmkKhszMAmlZ6N
AlVoIM6waLiyJSzNk+bZUzJxUbdofsB9AeRLhumiVG5C6U7VG2hYQOGbOaBahMrebbOleXoKCW9L
QH3ngpPk+9o1E5Buk5VrrCW70qKskbOWhtDSvAD4mYJSJjm6eXWcQNh422LoyDQH99BQSS6wDTGm
3hEFfcRKGA40K8B5ftP86Mw1CU+gX8JjiFpCOD5QXmvdxYMx3bKPYh/SPK8Mu6mHvJm85BP0mxr6
sSHF7rYP1z2uMCZcDKT5ZTDz+DIWHUQAZvGc662/Xs+KL9e8LElBWCkGVV7iJPsUU8gKq+hPMUHB
W6Zf0/nBBm/LCUQmIY15Ik7/8Xq/Cyal89bw2HLJCPAw7llikEU2yvvW0dp+owDvWhnaQvzgmgv2
hRcanSNQjQvs2CePdbBdUI+X5opFzWv7y+ELM6d5nAHlJiDeeHHpCzyTkzh6DPP6GINS2W7oOeuq
aKWjeaVf60jbZ0nmZaMJ9YNLB+J5383q3WiYAaCiH9vBXHPBhdnSsWN8xsNJxysudSwIyB5BC9mp
tRK1hRHoyLEUMunKxG3aJR0FWHqpM4LzFMx30AItA9V2zi0pA/N0NpnGdC0FsqjsMkGQqoIGamuX
O8uANsptNuVqzlgD/taNJaTbs8zYu033WHbiw3WPWJojzRF7xc3UKnpoHYIAwa9H5z5zJg8lm9Gb
hq+VkS+tsrbrFX1nqLLAnuqYEvTHEOPCqwfpk+b99UEsta/5XN5mKWpAkYEMqu82bToq4Iyb2+hP
PFfzOJgNimlGM7ukYLvcF0lTHFzlVNvbvl1zMzsmjpc3Sl4iUcVDwJ0k33VFBmbE6+0vhDxX20Ud
VUBhuOrkxePQZWSNsrcWwJoHmsXfr/ewMPs6nMwOHZqhAjG/0CL7xixKfNOBvNxtjWvpbGPL3lQC
jcuxIHfO6IBVGCI2KwjNhcnR8WQwRm9ojFJehhgKasjHsr3ZyvocCjmuzP+CgzHNd3PPtfJe0fzi
lM0dBWptsMU3NXiBPeQr5r80ivnvXySVUMAYY4Jz4qVj4Xcozwd06kC7X61kGQs7jo4uU0mp6qpz
84sgLQSt0nPBUAfpQOel7v8UDXt3faWXRqE5MW1CFoZDmQOqjEeuyjvMW/9A1lDKS1aqeXFbETWF
Mz1dOxqgQm7zcQQlV1askTMszJIOPgCPP/QX0ym+EBQm7lFRPG1pa02BOxjR+6Il6RGqK2v508Jg
9AL4qOtjgiKKEM+kHjiSSX4UMciJry/EQuNMi0hdDl5dPPPKS2iVzqnNoPPiCfvGtIJp8ajjcmJ4
iUCsTtT32EQtag1ia/Dve11+26FER8pVHc5w7VgiYIMMO3DmbF5KJ9zeND06TG6QGUogoW+NAk6T
B+DVdrcpKFJWcokFL9ChZuDvryAN1GKrHJJ7qxu2kFT46tXN19s+XotG0DWNmlD22aXIT/lYhpsc
j00rkW7BA3SQWSwnAwzTZXopYntDIiuIEncXdSG2GjwP2HylmwXz1OFj7dgmSBtpcpFVBMLjqhgg
v9bsrs/PQrTWwWME2lRt6kI9Dozn+cZR1TnLoLo8kg8hnW471zpaJHInyBq1E4VaMcQ3HMjpUgIW
b2Aerg9haX4098XVS1wqt48veey2pW9CRz4LEm7LNZzo0hxpHuy5HoM2FdSWwwxy6nkN1Z/CiDdT
Z0O7Y3RvggkyT0dbQXhyDOOhAdG0yLyZVZ8FNZ519zfNko5FbUTG6z6HrKJ0xjvAh+qtkbr2jY1r
XjaqfihVzsIL6OfelE57EFBLuC0629pmT4H3FXZmhcCigvNLghsDtN5Q9b0+LQvhx56N6kUqkbod
kx3qOS/CyiA4Rg+DWeKO6jZCV09Hh7ltBu1YABCBoHM+CAUxIkt+vu3LNa+C2GaJA0uGpnt+qEf7
zrU6KJaRP683/zrJBsxRc6uaTaJTYRVeOjo+pVL506zSqr6W4wdSQUBR2ps2Kjcj/vZ6j0tLobkZ
FEKqUhSEQEdeBX2u7iyw0oejXMnqFsKEDhIzSW8MHUfzoJJLfBVFkCkjEAy4/vFLrWtpO7TEIPyS
QLbIiaTxKMe+Pog6Xsupl1qfd6AXVoqn87aITY+cHUO+je3hIlq+vf7hC5uYpbluKFFZEg4mORNw
NW9KDlmZPE3eOySCxh3UnYKwFe+ud7U0Cs2TzbYP86aMwktuG+JN4+YFgOuxXDnaLERpHaU8Eren
Y+GEl9jF+xqVw2e7dP9KIEJPW7ZSurhgojomLYrhcjmA4RfKZFLgbZvbjw0YFCcoU4O18bZp0hwb
iN6O07Yn57Cf2j6IsBOIgNuNuzJRS8ugOTbkSKSHOYIxhS6A7zwHP1wbvr/+8UszpDkxHToaDqol
Z+g27GYnVlH41m3blUx3wVp1WFokCgf4FCyyKorWNyxoCHkk+9xOoDt1BeAAIBVZ8eiFkegQNdtS
DLpoIOtN3LZ+k3ldtO/jieycrrW/Xp+shZX4hQRNtJ5sGkXOcqBQsk7UAEDUGofB0vdrjh1BszMm
UUXOUxqdLPDqZmm9L4zqtqROx6UJr7GSvEu88+QxFLwJ0Osn91My3hatTe1wbPTjwDqJjdM2xiMk
O3/kXr2GLF2IFDolmWkOKmZVRKA9LwNA548xRX25XTWnhsuVWLc0+5qTtagf7Z2wF2dIQNylIdtD
dHk3olb4NsvR3ExFrtV0oYXNbIJcGUeh2oFYUFu7qXUdruVEeV7hUsI7V3VYB4PwamgORWutP4Oy
Xrlo18FadgarhI4aBMQTvlMC4jZdus28g2gNvy4qvxPvIBPujyU0gbsnbrVHD8riwn1jcggYfmVi
F3c3Xiz8Au3yygq3OtI7cwFt9ki8taAnfH0WF0xAZymzmyaGiIsjzklUNEeeQ7GcxlFzaGS0djRc
sGQdzJWBdJCFKXycOr2Bw2FplcJ+Q5jM6CNAMo6zSwTEjW8bzxzFXiQhpR0pWlmWOGeDvIPe4N2U
KIjErb3jL02X5vFhZUFiKvcgbO9mOwXNJ+7kXwDt/3H962fIwWtGp+2qJVQv03b+eslAd5PkcXto
sdX6I6RQIQ8K68aFYgJyaW5s8FK3djXzfEP1a79ch0B0jq24dJQ4DxATy6uHevwsujgAT/KOdCQo
e7KJnAj47TIYkErn4CVzMihI7nJwotXjxYieIM3bQSYxhKbS1DwoMHK2UdDbXXB9ZhZ2IZ3ATA1l
7VQ2E2daGXvBs8cemfjKJrpkoFqcilkGlqGu5mc2je8tL4TEGgGm3O4/JfN15PUBLFiODj3Lcs6m
WIAJHsweD13C72VjnNN+DbC3gDHQYWeiwx1J5il+btIajAbdKRnUmxCMbF2CyubIsrZDy79dH8rC
Wug4NF64hUFJ651FIsRdlEwTBOPDYeWubWE1jPnvX3gwyzvV5lUEF2uLoJIhDnLpOc6tz2IYVjam
pS7mNXrRRT8BRpwSxs8Fb6FCHZ2qOHd2oWTH3hHktkhkaJHIMXBhmEYTP4P1cxuW1RhkoZEFlIs1
zrelddCDURE3JJpKb5a6g7xy7UE7c3Aeri/y0tFap1h0pgZMY0Yjzjw0PtPIkOeIiB9pReuNUXoi
APK0gga0LVGWYtfHJvTW4DhLtqylJRnuaAa3NMS5M7sP1Hzr9I89pKWNWL4lQP9AX2PFJ5cmUHN8
1ObbdRQj3I6NpzaDiOrNaOHm+PoMvu7xEHL+2cpQtWNWoFnE8kggvXpuQEt9YtEBxCxrSObnPP+1
wK2duZ18YOBHQBLUyGRjuTU0EYeN2V9SYx/aEloAKVSsL4M7x+rYe7Ssb4BNbYTVbcr8jV1FEKj3
NkgzfbMyjiDHphUWNq+CzHpH+je1xSFr8UXRtTqR54zlte/VnFuVbgtqKAcJefF+rPCkCilt6Xcs
27YQYSz67EAdhnuPT+OoHtya7XGvhuNGeJ+AKXH+Pm/NvM1Xt1quI8pCKCqMEMv1zhZP7/AprigC
e3qXISLb9idUM+ywo9FwCpwcSs6Q47xuFM/5+2szoIWFNhrqdMyxYik4pFGNA+wAnaogxfiyYedG
ELpGdWPVCn+Kt15oBbRONzZnO1Vc4mq4j6WzybEr4Y/eSLYpfTDSz9e/7Zmw9bVv0wJKGQ49JRP1
zn32OEI+hdaoQoHnFdMUZKzwsecn6Q4Spvs5M3CsXQX51dFbOY287o3cm1fqRVR2SS1bu58Temnl
fmt5qR+5EGNcGdzrp3KuVwzxlE6ySiYPQLKvENGIDLqh6Veh9szaQbn0XJUPshN+J783/JJFaVCO
yP3lBlYX5nzlbsaaY9hrU6yFHEKr0BLSnlN5PC8Y1McHeOAzkf183fepoPHRTe9n8Q5wNm3zCQzR
w652Pnsgf8f0j+KM0wbWnqafUQngT+KvodqhwC6YOg6J+2n+dVdOfgZ7wq+tG+7C6uiwvHi01ICi
GBdUXsXBK1O1SXi0hg5falwLlYonoLKMQ3aGFsabdux2ZtjeFoV1NN4QxaxgTgR16KbsfS9372mr
LqguWWl/6dO1iFbSiEKPAerTqfoIXMSbtOgerlvsUsvzvvLCH3IF+lYX2iLnLG473zPZnWHLt9fb
fn2L5TrkLvegHs3Hkp2tZj9w12eRu6lQ3yueKqvDvTbZ3daPFlEGQXNpUMy+03hPRlu1EKt277Ms
uxiGKSDsy46o6C5XfHxpxrQIkuVpNNZjzs4sTggcyAUvXAMahetjWWpdS0taCAGXFhDz5wQk+tk2
TifZ7uK0bsubTIl5WmxgtB4NvMympxZ14r6qOOSpzXyNLuX1pJfpDjyFbmLRIp5bN7bAKQTK8L5P
0Gznplh7HXl9ipgOrLVag5TC9YwjXvofPZt8cNt0JXK+fjSGlfzsDXHBeglZMmQpSSnuI0tCfldW
X6WMq2CscgilZ3LYeWbi7rO2HVd6XRqQ5t1WY8higrj3MVPJQVaQBDTXMH5LTWvurVLFEsBr6FFQ
9r6xslOLktYVR5jb+HWXYbp7J2QYHYaM82glwzfWeOcil5exFmsPSUuLobk1ESULZYhpyRv6DlKN
b+B590beQUlxCCBxuE3TYR9GxZok5AIymen42rbhYG01MaAGKIDJyN+KEiQ4BJIck8X2tnQ+9Zn7
1oYwVjQNe9O+icGIsV9oIIGiTyrhGMfBJl+jZty3o7e/JZwwvVzJw/t5zlM0bSeosrJTChzp+Of1
thfWXwfwFrXdlbayjWNaAP/qWA9mTD4x1NVdb/71VIr9AuG1Slzmcss4dnayq4f6TSjCg4piEI4X
F4BtVzappVHoLt+bnXRqjKLEzu1E4YknrV8rZ2UUCw74C363swge4dC8N0UB1OfuwKywcofx+vbK
XM23jVyaXQbBnaM0Pjpi10YjdNs+JEUCwc8IgImVZV4awfz3LzIE3EWSKmImTKhOPxLKf1R9//X6
Ei/Nvebh5ogctY4xOVEut1XogoYIxPsp215vfunLtZ06HNvIscs6PzUdASzJZBTyZmqt9mmpdW2n
nmyX9W0KRgWIM0W+G3qQXKPhGinY0tRo23QUmVCvgojU0WvFF2amD9bQ7At3WHmzWoitOnC35VU/
WB1sp0H6nt93zSNpcP0qPuHuMIr/tFN3JQAteDHTkm5Q3Xiq62E9rGJ3peccobN6bDPvq2HQR86z
27xYR/N6pIRyEmuLk+l43Sb2SLptqt7bGoTmwXVrWnA3Hc0LxizbIDnFSLI9E8aWhtUJU1ckMURB
dkPZrj3ELCy9zhfJ+RQnRTqlJw9XI34t+RfeqUPZryk4LxiuDupNYpMJEub0WAoAADvufbWS5CYG
CMZ0pkiZDCLmHUlO0Eqh4jMec4c1Gv2F3JJp7gwZbbyJDGi6L9XRmoqNY3SbivT78rZiBabDXx2O
Kk1etdNRIeEOwDWR3KUTt1a2gqV11Vx6ICZUGKmXnLo2uYBI/MeEc51vxGsXzgvrqmNfG3tK3Vgk
8lSbeR75YxZCjjKcsvbjdQdYal9zZYhIdX1qqOxUgk3/kFqAgbMuXLuzWlhdHf06hKnyHJUWJ5Aw
P4F25YOVOG9LXFMM7nC4bQBanp0RkWegeZ6OeC1k/mh2hm+C7/W2xudVf7FNTlXR4ViQT0dXTNtq
SN5xg6zdVS8EUR33WkEZAaRPRJ44FR8yxzjlDeqyRpPf15Hz3sjy26KoDoE1FOcF0CQm5IUr95u0
U3V06sQ1QazTrZW4L1mR5sV48UNUo3V2qqUDyAqEeqFi7K1BPZZa1zblISNGTUMXPpAX58IsfuS5
+nzbAmvu2ysDatioVzs5uDTbUWtwN6bqb0IiMb2EgJfcsjk4z06Faf+FQsiDGRs3Nq25LahvDUGH
Vp76qezxcpf1+9Sp1m6+FtxWB9NCvjsZBpyKT3JQxZNX5MZJkRYweT/zGIjQUBSceisuNn/xKwdO
WzcdFadJpZzoxPK/vBHPCu6uM3bFkGxC1fkg5/Svr/SCu+l4z7jpQKscoh8LzKTopJY71n9mGblE
4V/Xu1iwU10I18N70DSiDO7E+vKt40TvOHHWosVS21qYs6KWNMBUT8dWqCArhthHCYezMjcLm5iO
QR6teASPLOaGt7hPbkAmi8vzFP97fV6Wmp/H9CKKJmCEaTwKDqHWxibj581gJwDlVW6WxX6Fzcxd
8eaFjnQMbJE6dBQOSU+GjA9mRFEib36evBv3Yp0qMXWJmQluRqfGAUclIQnb4rV5rUJ7wems2XBf
zFJuDq4scT14ypIYxHFD1wTMTnDB6kw/lEAp4W2LoR3PXLz6trJUxcn14uwA9vsoiIQzfknM5sY7
JB1za0H9zhORF5/MpPni4mXObdi+nNSKOS24gi4wDCpMK88mNz6lZf8DArHvJ8gTXp+cpaY1Sy07
4JwJBLpPWOq3LjFS382HtSvOpQXWZj5HAbktyjY+0XH4XnT1HTfbPfaI+zJMVk6AS9+vBdPITqhL
8p4cyyTGxUcb04CWwxqwcMm9tH04bHIyhlOD1h1oJch661rt1s7aw/XJX5ofbS+OswjsLOCSPEZm
GL7pymQXO8JvyiY6W2O5u97JwgzpCFtFxoxFvItO4O3/2MrK9Ou6WYujS41ru3IrBsd27TI8SRB5
BkRGFzOs1ujBFqZHR9NaEjTb0ISjR+LWD2Zv5tCuBKmnkPEm6nl721Zgzr2/iELS6llBcEd7moY4
wzUpQMeFKbgPta3H21Zgtq4XPUxNyacBbnasm7h4MzqCHvIaxJK3ta558FjwPmsjyo9UNOBsmER7
IGZxW6kU02G7eTTaVYLT47G2hw67pGP5SQkcp9sooNkytb0+iAVH0xG8sqihtgoWtSPt64/l5HxS
dII6FV74b2tfc+QR3GvUZSPHkRiqDK1DRrBGpUDBpnTl9WPhKkrnW1T1GJlAyvOjkfEd74piM5r1
58wiE8Ay4/sUVOubnGH5RbFWRLIwaTqqlzc0q7gxukfTru8qU30YXScPwH5w23st03G9PMrqerIE
OzbKsPZNNtEPjmWtlS0sfb62/VclJekQGeyY4D0el/pjuitll73v8qz4dH3ZF8KTjti1UMMBEqnM
PRaOEzofOzpE/VuW5jT/eL2DpTFodlUYAH1JvBAfKzrhcjarI/Fngxc2a1MbslzL5Jd60fYJILWp
3VWpc4QiB39nqiZ7GxeNs01kXb+7PpCFmdIhl3hhgyLyVDnH3uNeUKuuelNNbrFWe7HQvI5rJgYx
JRHMOdq9+FyR4hG3UisZzNLkaPGPEte25gTsOIQ8PJhNvZ84FEtD5q1Rei/1oKUxknuD60J45UhQ
WrMdXW+M/bYL5cc+xt3F9flf6kPLY6AHHA/x0DpHVHOmx5ZJHA9JzQ+jSMXKRC2cO3XYq0EnKI/3
AG5avO/cx4qbvP3A8EpcNCL1/qpdqLhBw7ms3ztCiL+ZTf7rz+G/w+/F238dbNU//wd//rMoxxqk
v432x3/uvxf3X/Pv6n/mf/W/v/Xzv/nn+yLH/+m/8tO/QLt/9xt8bb7+9IetbOJmfNd+r8eH76rN
mufW8YXzb/6//vC378+tvB/L73/8/mfRymZuDZy/8ve/f3T31x+/0xmm+l8v2//7h/MY//j9UMjw
NxDHhr89/p+HX/7d96+qQRPU/odtmxYAxwZzLcz477/13//1E+sf3OJ4jja4aVh0LsfBLthEf/xu
mv9wHM/lHnOA/jNdF/aoivbvH1HHsfBG4LrUtA1s1//+vp9W6D8r9pts87dFLBv1x+8/G4rLbdOm
rm2AU95zDOrqOsByjEcUUDTGKUoLP+X5JpTf0tCBaO83qh4IJL1ezM/f/b/s7+eLil/70zw5QQUq
LcrewNulCV1p+xAmOd4n2D6eq8LKbzf0xqhpGK5nUU93h8lIkHLkrXECjiSIZOEXpfQnQ2xtkHfZ
4xr9y/Mb9X+ue/4enUsdaHBSG+X9s+e/yAIVoJxd7mA2LUBEawOcnvmP2NgnjG4SVBI0WevHIgtG
8HFWeb3tQgjLkCenxh11awejnW8gTBbYTr4Bo1xAJrnJOiuAHCyKEM6FeipHiHHjT45zFu2ZGg9p
PWw8dom7fDP/10A8JDHYxaMGCdC0g/zHSTGy4T7nyq9MsRVQN5UK0pkMF+6944vkSZVk6+AWrMzx
PKT2bWoFyfDQZucJnznKxlfkoQY1ep9tMuCqXdf2E0k3z3+FVrLxae6S9PgN+ZSmztyIWz5NFtmG
1gM1oHUqnszi+UcKjItz9xE+9vpS/5yT/Tr1WoqfMMTUyZ0NGX2iuq22vlEGc/Yeek59HuebrndW
+qQaGPzfvdqeDVUo7sCXf15wT2ZeXzqjcaI4bkUi9hNqBSWEJjoZ+xizsh1sI18ASP+uSLOvB5D2
pIGJ928zOs5rjBLuTQI+eBFBoBqLYGRYf6ywl94n0DLKqjPvmj2OdwAFxz7ougIeyk0TNr4BbRzI
AwciC3ez48qYbAdhBtI1NgVINRti+xLY+knmgG4+JJ0ZzP+vLXc2zkDYTFEpjLukiGxjRrZZASNA
v/O/ZO60SyzbjzwbVtT4MVY7xX5YUOM0gZKdhflm/rcZUXviOrCj0I+Z6wuYQWo/Qfg7mKJmn0Kn
x46fCths10CQuYCJjQ9p9oQaK9SIPUxjvnFL3L4CNMtamHhLwcOfH+yi8WtKQX6T+M8ugT9PKdkW
kGGyazuYJ0KYT7OdWi2+rgdh2j58G7bRDtZsGA/zfPbjBsW4DMhyAcO8bmrPFcO/uvl/Vl3LasdY
SlGwyTg5ELKbx8fKaissczOvZhuCb2IeCqwAn8kF3cAh0hIeCn+r88aHV1R5FlQOUgyj3GJVPplm
vhtodqhMLH9GtpDVgU8+zbMfjvW+4eTQ9mKWX/Hn0NLjmuL6mF53n/8MSTvkh7WVeXFo4L0mhITw
kG8tvKWUhr1JEJdVDEqlwvSz/89ikH/7DzZBg+HcCXqVn/1HjX3khWBmPeEw5UfQNi2FNwsW7a+P
7pkRQl8xj8N/LUq5a+t8PpVJROukJT2JEpYIX51XrRgfwuQRcodgeXtyRrF1CJ7h83Mbz3+DcF3V
/gPhD2W5n1rERuZAd6pGyVm1lR7dlbYNdHTsY3sFbz2A0XB9rDQDqqU3Yj9s5SYl35LTgBA6u4ZR
IzjjjV+iAKlBFw4YT+LZNwqfAcMcri2phqlG8mBYKCU0oKiOwg2X6rtf2niAf+IG9iQQCGGKVXqX
csOf3W/IHV+l7Hka4jyAjFpn4evxORh/YjXPm4ELTaq4fpq3gXm7aOCPcxjIxye3Tg+8ywMLrkna
syRZMA9ZdfMl+1pKrpvm8zC4TR1qmKh20Fk4JampB28bTukofdTdAPshfexQFpixwOBm29/scSVv
0Oox/p46Dx2aHvNM29TOfNJKoKBBxuEkKeYglhvcUvkoH/Or5G1PDlWVQ5gH5gAfd/CTWTkEx0SY
yBNExH3mZYd5da8bMXsu9XppxfNMcJRm4D+WbVH9ADdWRlU0o9GfJkJ3LscyDlaQUrF1ab0F1w0q
6bEDIVrPO1FF7WBONkw3CwyZ+FOP/UIgw0D8mOOzP39hL7NgjrXPcRUW4EYy6BS2BgTWOZgVRniX
WdhAasTnOn9uKJ/gHrBnS2LbSo9NXuxwirlL0vLQhPu5NZfAl2xsRyZ97m6Y8mDOf+bIjqjWcfdu
9g5mltt5s2griZzkKQ3PTZL4c9hnuRXMu46NMFiTJ2o+SmBy5w1j/vCRVg9z0wXMbh5plLSzUULi
1ucwWYtmQTg8zb/twd2AGt+FytzMWVUduKO7RwzYywEfj4ht4Lfm1RxgvtLe110a4LC/qT3sllG9
TWJ4xZTjLhKp0CQPsV1tW1ZtXexXSDSG1A5kj6/KNgDWH0fsr/NH9ab9nMRleX5gEVSWButUFO69
Rct9yx+dAXs+JvV5xRpkbazx5z0/rBKfSPAgY6XmfdYc7P+dNpZji+420egEc/hS9VmEF6CVN3Qg
W8mdOxLaAbLbTRcfFZDkKs03pZdvSEF3OO7tuxoWW6kt6TOwIVXbKoP1gh5y9PpPboL/VWcXKzYN
iFGdgWeghxFfMdsOYtM8War4UVUj7gTzf6WySFFH7/nEgDTrOaOd05dGVtsaOZ4Y7xIAzSsHya7x
NC/QHHFSGe7mwTuIMxN7sKDebqXYKe16W6kGqXDzbMEe+Acti2zG2i/tPOgI7K59QjtxmKFivt7P
ycmcCof9l8lrfRzetyw1N2FdbUkott1gBgl81stQ0oI8hTdvcqjYOjCmBIlSY4oDUqBgjmslolU4
ZOA83jb9/fgjcsv9YNQPFaZOTU8ImubY+vNCwcAcZQFVPXt7tZ0zLsd9mJct8hpfYuZZm6A9K+Dl
kyytAOk6H4+1W2+ihm7CyA54Yeww7CiRAcc0Iu06zOaLovrdbF8ptB/n7Wmex9k356UCBTvYdOo9
spoIrLORQbaqh3Nl0MJM/AhOZIR0N58n4LH7uVWPYyuTm6KSwTx20Lz63LYD5PDzljfmj7MrDy5y
ChxGXMcKFDKSeTI9g+5suA7YrJ5dfx7OvAtyE9bCqgfbsC4AF/soWv+U4torMsQBKmhB1aONMIPh
K58hq+zotLmbQyZKJ97N+f58pJmDDscSsf/L3Jk1t41l2foXoQPz8HIfOEu0ZKXS6XT5hWG7KgFi
IObx199vwVUdmUy3fPvtdnSWJYokgHP22cNae3Cevf5fw2wdLjantHMOMT1EWWY5enR6e9CjZC5a
q46ZnMfmI7fyeqbMf9DjtpR9SMtdC3ubje/67nOJFJeBsW+QaF6R6yWTHgRPRX2QNpIiMS4ns3uZ
rwfDtT7KMZWzOSS1nKxLnTzoHqXXArw1Sah0oD67WkUWBid8w7VsYhoto8RjPaEmmY78rtCJCA1f
QRvZc78jHu8wOo8SMi3GyLVul2Zfoi0kLE5zOfVturl22UljjuRgPJCzt4uvnCzr1DR/6BzJcbad
9FQl5jt6jJJx+jlebq/l6D17Y/Se2vhdVNiPM9rQbr1nhqAcFDVWARoGd0T7JPUlm6ATL/O90ORZ
+617Tm2LpASOAa6M1B5xyl7a0F7cpyY09hXnVzdEFjtTSDZxY/2Oi015IiouPWnH9Ukvd3eVGb0f
zXprXcadobjLmn6dy/aYWPbOHANqK8MHL22OTA3d1ynMS0rc4bWbxLfOzCx6DZvgfcW5MkL7SesR
esvRKO3fhuX1cvOe0zn9apjEC/haHg8kv0v+SLDYzAxwNx1ON0lMkiSzR8MNhxs0p1H2RwWwtsEn
ltfVVtTIFJGDzYan/eXU9PnJHqp9RweBkcDCsD8vvs69NkhBjgLny8IHkGCVH+YG8wr04CWSxWbj
zEsdjT0+Pqs786/fWFuz8R5i+mF0F2onHUYbfr93fYtbFHzr91BP4V7sVvuw+m7KKue3rku2OAAn
xe+22ewXPOI+wh46y0GxnXyuKbvsjcZ79C6oajSepKrCW03KkyzXDZO3XJuj3x8vctyS5iijeOOU
5JT5lR12D8mVnSlRWEN2DHxn60y4x7O7n6pnXbtHehXpKYbUMlf4Ezo1hYNFIQxrunovK0PT8MNC
PHLNkXD+Vi5YdUb3dg5aGF1yndsjwIBHS+jLTj6E1ZcfMVh5Hu97FEHvWlCi7/LZ2WglkoyRdex0
X3ESe5M/xQdpDy3u6m7yuDZhsLztdeEx3G/7WWvQce9mRQ6YXECuuOPds6kFyOnY9854ViAph1P2
j2plN5AxRBUDje6lpaVKFY0yfHqXZ19k4qoBDd2801+lP2iVtTHCz3GG40OAUWbvpKNz97McanxY
LbB8sCsHcepebahPImMrJ3TkOEpR0dBLM4/ZVR2PBjOpN0mOtCKyPwsCv7Q/o0rXwUxvrIJzR0j0
bk5P4MIbz1LhibklVOoSPCPzazx422zgpqavI2Fb1lqYYHvv/GwA5t/Qlch03ZBiPCBUyyacufPC
48q/jf4lxPPH2kqfSRYTohPZJi2OVzPjmvPQZz8LOu6GDysC4NoR8/iAbP3Avk87jy9zmcyhMZ0V
z8sVnhxchXm1OsMCppV/pqPtVofZMNAd7P1PxNAm9v3rBrjE49T2EIMQut4P2+6nW+OmWT+fGd67
zfBeo6x85yRnM/yyRiTJGYTWTc4p4RCWh0OxVeAuI4QXF1T9zsu6HZHmJpi/jp23Zb+C9mvXfKXy
d+NaXyGx9tfU2/JKBBo78JYJUPLyWkWP/LnEx83aB/qaba4I5IjVmme8sW9vP+c9As1C0/vBCz3T
IQfbvw+1unC2uizzl7M9UvnuvjKNd1sOgA55v8uJ+CxefvuKAuXuFtYzXd8FcjCj74D8n1FaMP+i
o9xyOVuTd4oDRqeErwELYFz9w9tXWruu/+1SkesxAsEFsr+vl3Kcq1kF3Tife9b6Fn01AnA+2p45
7UORxIf66mtXqsnehI63Nfv4MJNq6uXeqb64p6H2tnPIOBTdnEfga7rHuCj2tsve9t5xpk9elXin
xHGPNuY6dKqXaipeWoyrpUsctYD+7baJwb4Freh3cu52oU/viPDVb/ud1nnhonmRv7yzb/ZDNCES
3O7Y4qb0xbYgKUM/+0jUxKhq4aht+5SmxU5/Wm9SSAFAkdN93y80G2F5yWNljPK5TVzl5h2LwXu4
Rf5DPPy08G5t23u/0FbIrnJkURT3C022cTnFAx1RpqsRbuQPros0ecfK/3rT6Kt5o3OkJbxF9qY2
6K7tG48mY1hjp/mVAd+boMa7q761/IljJmKiLYy9k+QvtL76JQm6nTaK/crGif5dflduaQlSHS8j
A+kr03/IUVOl83VAYdeTCyI/7LobUJpFF/LhcazKjb4QXXdsa+9o+Ba+cb8L2Ivr1T3ZhX8Mr8Ez
fcKek9j9pTCJB4M6PA55+JMz93dIxfVsF2oJvUYUcD8sYDAZLNde8/mcXx41CSmwvtbzp+L6UbJh
9N52sH9G/PzAnuiabE8IUBZ496mq5PjXGvc4nwV2ybXFcMo3vRGhEBUJe8ogOxRKxDeog5JWD+3P
WALnB0qVh0bPgNa7HP47k+L6yUgPkmQmHv92C9xt3dHNLLdptUFAhp+emB4o8vcTUTX+NiMO4dzm
o3ciWfsQtPZG5m9K3VPneVurGA/tuvdMzNvn/WtsBdQOPXaGtakYIX/d4aZtHQOuK399W7esHZjv
RZ6hHVCARIGQXHePklm0xu6bYDrDu29lIYem1OSkrVSIblL3j7RKc/iRR1zjQZvTBCUp9nXf04zq
tQiiXbiefnipbMux9dxhYyxP+mn81lhf+GFoNwb111IjQG4u9LjMwQriOGgQezNar0NW7Ifyq0hE
t/52lUV6cKv2kHP8y2u+H9EbzgTMcsn3Uguwjj9Bx+56da0G2/vzcmjn/8S9XegxXzPaC2eB8NH1
WibNvAOi0cIQySuqpYZrN4CoK1KUmClSuBKA6+eGiE4eheW7q3OFx9pn731zA5NlXH99e+vuSVCZ
PMcMfIwMFii892sSP79AVV3Gcw2oPpp7Fy2gDZszb3sry5e3r+b+yN79+XJ3K8NEMs9KLuF4ljca
h2uYLIBPMEztfRYMA5UozrAAmma22BrgiJapJhLlOBk5ruaAQy7Yz2uCB7mfNvBf175z41cFZFB8
ipSW8VfLOFTTb7n5ntA6HjnLZ3D2eSC2/jdgKRQwaT637IRjffau6Qpj8m4r+Vmu7to/9v6McEKC
EBTctHznjqkx/TDN7bqezvNIyyGC6VsVbudHRelt920kyTClhBb0VgRo+e661NseMVV8z/TeFaZx
rc96w9CDO7EkkHry9+wOkCvN1+Azxwp6kANaz74+Jnt3GXYCsbKk+OXtvQx+KDpIjyBgB+/0jmGe
m76eA3ucznbQrzyNqWC7+jWP3K3noslRnXWDuuFnPHadOelzncjhOu76xQPU63cygaaNp+F+lZ2T
5lDcn2Qnii13S3/ZL4NL41EsvuUenYu9mfxXGi9vW9xJTlVve9B//kH6hESS/YhPIP3YYN/03U0P
WwTaJ6UhB6NMv8006ikvzOXIv6sDuZzih6uPS/SMmpGqEJYqf9Mb/O28dCu2KtVB9fap4Anlr2R4
rDooYc6Dt3jGvI4jfEMIO56u5sr6+K39mdv4o3DEc03600JFYDzvGwlbbnvLw7mdz27naBEiSEnS
JaRPc7FmqZyeG67r23vuKtK6F2LPCiyCARtX+b7duRl1BW2kGwKB5p3jXvZC7sTTCjqTJNfLb2VS
rzBTkQOhAp4L/Bewp2hTaMXMrSK5fQdexz4Lp9O/S2Sd5yp8Tm89GPbHsL2c8svnLnV3RtptfulG
ul6BGxjgbULjCTbXaAu8XrkEYlffflT7R2EXwwTIa/FdF1fh3qhVRUtTizieSSe3D2kAmMvF2tk8
SPVki/co5F03AmHQNMwTNvaGBZ03APDVEB/8vlzAVKxya9L9QOiPCUjP4Oq+KVYQWryNUTWs4q9C
hKUUdL4PN+MfFt8gYFHQWACIYwVE2bIfBs2oAE7Y262JJjO6YZuVoLDGfgV/JzhxwDndlhhbSXEQ
fLc3lYfKrX5tAEkFx0q5SJEOYXYS2yjYT+yIoIPc8h+0KQMBpy9qBMxI/IOI/NAGVgqzHZU9J3HG
dmgx86HZC1MVECnzpkvJsdJd26n32JThw2TC6fC6a3+HxwVFw/AZVQH9TO5G8R1MX5k+8BstgNd2
W+t0e6HiZFM3v2WPlyPiscvqz/PtXU82sCBLrY6u2+F6iIpRgFwP2cZ2f0m9/CTUM7LAFCEdeXJl
fAi5c0yMK2yBciCwzcYxwCIvzFI2O/edYomu06YKulICgVQoZkHwnPA+5QgIcAYgcUHvaNK5CR4Z
jblVj8LbDVen+YdIC3GtQmbCmXmip3zstnZtn23DBgR3N0YOTY8d7NgJIaxN/pIjGcpOEJPms2/6
eek/C9xCQQUssfItRG5K818D5ztFdIXogjuV9ndyBJVtE6qI4K45GDMcnURS1lHPpswYsiNGUjQ4
xxLjPtjml1fdiEMX92gE+YeIgWAoyHSQeyzZE8XXLCzTzM8eO13ettb1Z3O9rB/ZFQ5eBMUIs0+u
2l+9p6ymMV+cKlAdCXsYHKC0Ce0sXhQ8h04f+iM1Vm0i/KNmrl9YYl2Kr4pvDAaev60LfqwKSEj2
bTqyR+Y9DFcunTssdTefMzDkqdmJG5mhC5WmIoiY3BK2Z3VDUFhvX5zh8j9SuoEHCUtYidq9864N
ui5SxQL6YiT/ZuQMl4oN5sWgcYUkkzetWVx70UeUXICF+qIIenK65GCuiVPNO3F4QuGJcIQJ/ifo
IYZsrEfl4yju0WnyYXzEXWQdGABaS7TL6tR7zR6drF91yP6tT/BK/QgyjQ+lRrWXv6IjrvuSKoFs
3MzzP7RrIh4ENmZ5d5QGUhZDD4MZA6MJR5UiF2cp5bXyl6H9KKhtCN3HawVThGeAepSUjigquzv7
abDLQ4Q8Z44qvpwOhehcG8S8aV9XCzH6DyMTy3Wa4tnfWNBVyK+Q+gvV9rqujgY6XOClD4rnt5e9
OCDx7MKkR5Bh8Va5PNJ8N3khRzw/FfgURWYRV0B6o1Gkg0rOUPnSDL/hRIh6UbZdYfCEUXeULZSZ
9KEoBPuL7oUkMi/2Ycrtg4g9bYsOVFcD8hNwaiPkC19u/sbAndGajv68pYusyx9oWWJ/7tAFHIeV
3MFeaL+7mbOJkaSR6knwpItBELofwR2AtBQzzwkVLH/Tcr/fSBGwFb9RSothOerBeV9Ppo9YJhkJ
B/OU+Jo0fzlBu6y6vg6eKz8/Ddn8q8W3LyyyblyBtCjGBlawmwBGeSg9yCXh3+qLdJJMi0xKZnkP
q54PXuOq3WslBU0DCTDWz3swg9uxo8xqrLKTZecnYteddwUWhFStRr4Gfe5O6Um0kEO82yd7XLib
be9E9eRN8KEBUgkL70GUCotUW3ABpJzcQtwS7uHCmhYuvn//OjPXrLi6OxG1ZZvvChLKuuL6kC5k
QsXsoP2dmoJRFQFn19lpJedJnZRTYwSH4tavz1pK31efA6QoM+OvyS14CLEeonlXnZxgYq/W/nZ9
6FPjZCzRybSqfdE8MeuWvhXNUTKuT5TcmXIMchAkBSrawhJWY/ZgR2PnsTZYZ+exG7ITjbcobB9P
ontWS4KXkvRHWf8CrPTW8Ctbopw9GR6xxz0lIw7eVB87u5n0AoaY7fV3mxHqIjzqtthd5mBdOqaC
PsnuGLkDD/skiBt1l+Pg9ZCTC1GaxX+S4NPFo1HALXzguB3p1Hg6TI19EC8qFlUmWnkfMokrocFR
vYxwNRacKQZQnJ9SlAo4a2UIZPkvpRfgTTAl+2TH0+aKo+4jnVV23U5htFlQemJodIpFDP0n/Glk
EMeGFqWvzI7e6fkLXBQlNinLQyssR0CCY5Cz6C0Ljtw+LUlKxR1bmWJ8A50XECI5cXLNpJrs6eka
1mwPVnFpVjUo6yRC0waJqJbHKX+2z0t62bnB62J9MMtqE9JCXa5Fe7EONKjbVdfgYep57Hl+ulY/
MxfOj6xFpGxtJotb5hq2/Ql8SMZpNp18wlZhsolgSCr4TISgrBb3M8paTkAMQhiR3iHtqtRPaQyR
xxgNy0e60T06XFJrojJvsHQ6NzWMkuJtGX/pVinRIus3OepXjoxeu15+1tsi+BFogPGD/SK5NQhX
OO9PT0RL3OHqVMN8llZu8oNFNrMyPbQ/4CkyWwIOxNErvUx4Qgp7oCwFsBPZap7fDT7fLFIFiJW4
U50nOaeB9ap0G7Qd+aBNTh+x78jCkH1x3K12HTJNnrLslTS4QJo6ME5laZ0TUprgXlbf3wRP+q6w
FZnPBIQVB32h6Se+ls6++NESck5EYf1ihj6TU8xtDTvuchoRM9068AR3rCXWcotVlkESQsGpjad/
thGgdkOyWXOQS2gFP3O+foTG+o5L+n1Awh4+x199r9T0LLttyFLvsnF3+UPBuFu9krlsVC4ZWDAz
AMpv+zdr3dh9TOnTvMElWZ3/u292lFznK/6ebdL90PsFeNJk4VZ3k+oy7dEtbo6yWdLe2FVZbTm7
yteVQr3Wj57f7pwwp4/ozxpJrQO2/nZzASC+g+jRCe7OGb3S6J/B3hMLQgij46IATWY8dQh5SJcR
UjtNPqBEs4uCFaJqC2QTIftPyoNSV0jcFKYnEbICYGXoZUU9ylkQzNHlpGbRlqEf/7Avq68if2pu
cBmQyNUJQtMSk+jpleEp9RUV8M/ISkUAfqn+dx2bvoOYgQMsyK7YkXk/B7dcinzIIqgpjowZ6YFz
DgRgB0pzVt2C9fVtQfgR+/bnC965uXHhgq+4XHDKSzb9G/8vIRdrCJghTuft6/0ozvjz9ey/yrpj
0322C5xlJTVBhVyOuZAgwTUlePXbV1vhgntJ+vPlpLf/pMXiUZW4V28RiR1X80oc91dv19T2oSLX
Wm4FKa5y2AiLpdSka6Lsjzh6ErkM2S/dKkOiyF5O69t3uNIef7tDCkaoAXJV6XNHswfGWNgms+XP
nvt1mfO9uDzHjs+riM9i3ezNAr0mMD8ew03s/V71/hbl6da3jWTk1imFEDCHd2GTdVwXXvYbXuYL
hZ/Ni7VhoK8Ke3znX7QD3Q5WQIoMNKJ9eZQBd1t/G5kQG7xbVT+C0yQIAuvffmL7hyLguxT3BAA9
/PfXPYGayU33Gi7nHpJE3IX4isr5WrbfWvBwPXBDUzQ9ThwXe4l+lb0fp5Dsum5nl95JaKY7+QeG
oG2y4NO1GlaaJcIhFOAZ1ycXgwoT9/adWz9IwAX3QyHZpjDAvyXgLoxLdG4N0isLwXQmg7bPihNW
TMl7TyWOmZwU7Et5iISUV6OdVMqXQkGTdhSybAJgMH6kNcJobnC35LAvDbEPfq0cA0WZZJSBy8tv
a+Zip4/JXeBV2SmFn/pVEY1CFMWNeNvYVmk+ZWRnxEE38m2UwCA5VzygxB7qlg5Ku3Tx+uWULVV+
UhoD96O8Ii/LT5ehWMNsaUspu3TejzEh46vqdrD+YOJgGNKUyvXqbFhSbLswQ/nKuqjwcX1Sr+lv
jmqaSpKefGy/aBh3TfLlKxdisRUbyYgn4Mr4kH69RKwwjrgeXyESURs+lRRzmXjYoc82j3C9Oj/z
5H4onVRveXQ3Dek9c3ce02i4xcXIeZSjI6soFMp2gBAFd7Ezyo5XrpPifgcOZN0XfDE/Wne1qZJt
URQsGSUh2A1tqKIjP+mxHXwN+4VbqAQw5WQp7Abj0qtxyNIRHChM7IsHK/iIEXCu3fFtKf6hxv/T
A94dv3jqB49eYss5b3JyvZDN+NuVWdNhASUIk/dTX+OHzFxoRjb0r0kei33n31h5YN76lgPv1fM2
y+PNzSlJcQOODbud5xtk9SVbsQbiGYaw3zK73kV7CeEn2aWDa7hdXQa5lRvlJpgJ/DR8I17TRgZK
RMHbS3Q35Oq7GQ4tGwmgJoVi6Duzkd9gGl0jWuiJ8yrfQ5G4ctqE85j44RNht6B2wZHyDzgu2kEl
AenECzSX3Con++07+9Fa4pU7EBCu75l/8xU505eZYcJky1TmLv3VeO8mzebaHqws2gxnttLlME5e
tyZAp2CFou+akB6TKNvZzffK3ogT+3gSLVTnECXplRqzb2/fJ2slS35n2HyTuh7mpzouvSzvdz0b
Mv9Kl7nzELWHyWto+UMaSPftOv4zNNi9ojs0Rnuwre4wX79mELcG1rWumkNWfLP69lCNv3fjbVuk
3j6q9mNlos3mj9m12xvJeJxDZlQM/SH334dAMCO7EzntwY9/YbL5Lo4vDEto9r7b7odru49GsKKo
3tDeE0STooVreYAC8dJHV+iV0+5tsE+rvD2xhDZ9x5rU4ET35wf6XxyysTtE9fBBT5HZ31NmUjsn
XzHcit3SfyaRKYWA26XCRtkRxQX9bh75W2m9DG0j36pzaX60dIclmY66ybaLNlHdHnr+NVrCbYtI
nIqWuvwQRONRAmfD0+stqfOSjRb/8em43ftNu9cT61MXQBzXHY63odtf+D1afs+tYGclHGfeMmSa
6Y6qJKu/6ZvNkC1bfeN0G4/rmgIwud718SIXZ8hfC7IaIvhL5RbZ1nzMGt0YN0xYai2/x/NvM2Ab
q1OzMNfoJbo2u/byC7HSyYJYLJLuEC8RNaCUjE3tPga/nZ2ZykeWmAaYeZI+DixL4EzH3mDZyvRx
It/C8ZftyEYFdfF08epN5AwftNWL452qeTrq5/CWPd368UNAZOB5bAtbcVvGV494bqACxrLPa8ZF
nj/qqxtjOubuhcyf9mCMv9zCeevwoD6jRKygPSzlfExYFPjEE2UVJ3dmNK6/CVkbl0HLpT2fGz55
KcwXj4cZv2SLQzeG77c95pdN4Fxp6uM8K2GzGBn/0ByuaXe4ZeGneVxeHKJhY2k2S9furRsNwpil
XZTZoz4mCZvJ171U42uZT0eXzPD6BQ4ZJAbZa+ejbqE1L5vJjeCTGpzX9sCELFFRp7LwnkkEPbgV
rgOS4PAf+uqkNSitAAj5UAfdIYz7g3UjNRGZd0rzpSZ4GvgZPIYauYM+SeUEDaTno4+4WYhamt6e
JEPaMf1b1v6pm5eXpRh3+Kex4X+6wQmE0wTb+6pDhstF4gV9DMjLthrqbOmf9MFrLqQln0hsfern
4Lmu8z+aBjHrg2eJZOK6p6T4lGcfXN0566O/ZP54lMClF56KU3JhI+hAAJwJaByMR+3dnG9owIif
M+zMfzUAVmlvHCK//TUC7fFu+SPtJ1nG7LEu+4P0jT9/cgyy0+ujkVDjU+57Ou3ewoWGfEwGn7vD
kCLFZcvRbQ6SWZthmEXUHa5d/qQn14rYI6eKRc1eb9Xyiw6K23x1qvzRIH9Qt9U/2m16NEgWFf9U
uiMPwc/eg1cdmoyiG8QgmF4uNgbMSvBqqc/h/Ev9iWK/3XjS6asO8jBlj9JbQ2Js8v7lxpzL2UrJ
825WMsARpmE4p/UTS/aou077l4o+m0vgPJuohgnJjIpm4yBiydAA/41Hvb1HOFxEUg9pAaDqQA2Y
tVXRNQbc6rFzXuKPnj+vetGerBd97jL9Qge3PQPTXdc7ShsSNm8NwBDJEsEcs25p1843rzw/TKEe
zfCSJ4nwNeHO2OCCusmMs3i9mnBe2VPejUeTu7DHmiIE0q3QzdKaBaIeosbbywJIaW51Le02rfWe
PGvYLdX8ApxB8fk3J6/2c9iuOm9yHTTE+sy6C33LhdkaujNnRrRRTFq2wg6eUxOtcDDN9uTdur30
bJyj6XiHFIOOkO23+77oDy7aXPpX6igshlVFMaTgVDbj8X3E18c3AoH4F+33hEqTWnO9T9GcbfWV
FUuj5MxyQvU0OwduRzYgnY6Om549Y9tyJIbrU0Jd/c0HWyIQIOTWUfTG/Emre8OH9AvvJDU/oySl
v+v8SnZZv+t5u4TSjeaz401HqeOQfZ9GhGrxnrUj13Rm7BVKNgGCt7+aNW5p4R7yKjlmfgLEj/bL
pnOQIrBkWFxY+D6ezjVy2S71ofe805hekTKTBDJuqy6OJIKPQERe8Yf0w1L8ayGjNElwj0ifrV/8
nMNxoTCr3ekBCuR3tQTIqtlkT3M/Hbt+oO8mYjTVp6J/1IV57Jvt7xfsNOd4VUZmw5Fo95KvyemY
iDmdpRRky6+36xcv6l6X3nlX5b8unI+KLdED36B9JCbk927lQmg7pctkzLLQf74uGTPj2WoOQR6M
Lw04eBxNe2O6gbNmTxaHRmI4GPXGWdLH9aCkJPOQNRSbT6vZ68nN7fznBnuoBWzc5jDDuFycLyXC
n9bdO2d9qABxyuPxGI3CDcfXxew/xM3yUs/eOzPE4WXPTexQNwCdRkG5dZ2zZjdYD0FWHHSkazt/
8gf/tHhMLOOIGv41o92Cu228+I+gDJ/H0Pk09AuaBniS7iEHPZtusgs4KlhOH6G/2NPLeItPKADA
RIPGAzTdMLDSSK+TLC83PiczqWWXkZ8WxlZsx8ciIYUn9HZ0IuRwaoVjx3uecLvWd/PNeYG6oQIU
y5D1L3WVP91MPFEUY24Mu9tEZxuywPC2tE7Ezg95/ElP3Y/T0eIutAslOyXxkS2XZpUljpbrk1SZ
xFfvkdfjciQk7pcqOFVsQVqbe7s9SOoT1LeETfrkds0fdRb1gFIOaZY/yrDly3C0VbyyfDWrbxXN
xKn7CB7SyTmlODh6uqmMnqVmCpTemu5pPI4WWt18nqCNrOr6h1VEz17hgsNk38IufUJfBotHPgYn
sMqebFKmneFX/TrP81m2zEWG6rHZjhNZCzwk8zT9ats75UennY6DzhdLw/cY+Cy6qFzYpJ5eZBBl
gvzkgiCa59ifz9H1+tCSJKXAlBrCzTKlT+GCh+bOZykc2XuddDyyvYn3JwGuxuGcNMHzYP6jGeeD
XACp8LhlagjnJsVAFNm8t9Jxq7Pj3JZDdH3fYHlQ2D4uuvZFe6ETVE/DUV+8Hkj8EStlFh1mZIrc
02j1RyNyTsmYPsr80IToySeZ2LxijMflLONY0oSlqPtDe7usjri+kxB5X1R/pK33TiIxkxS5fvzq
nN5fYuulm/FrOI1dWjxJrTvoIlo/HR0jf8Jmzvb8ogOvr+oQK4lGWfH1Q7tPrv3qsS8Gws0xcpou
2xTJycWuXDMy2tLf2gsqhrdDfG+q8Z/ljaLyz0l5OXtd8FAqo+Upv+Zf9JC6M4tYZWgHZr+hJrBK
Mt4jelmWasDRmaAGzOuXegxPRu2e+gtVepH1Pn9eUGfB5D7r0boIXo7dl7df5cVTbaWMJ8StRPOu
K4IIyGl3ffsERv6s8CknUJbnJOdL3sjtskDmf1F0o3urXCfZyNOWCVOZsgnPGCGaDXrHCL1/jDz5
aLfPToy3g1kqp347dPQu7cdyl3gLbtyQH6ecxr4BeOJQnP0AuscraULTOPU2bRcavySXgZwzI9jQ
KZbqWsN6vNYhULq1FHTas/4Y2/eXjO/ybXMXZszFXYZyn6b0Jamictm0aX82hpxSOYrNLjTMjWnV
588EZS4poGaz8wDFSIYCJIrPOvcy2wvyIxMh2A/n/kmmLeTJpO2Tojp45bcZF1mLE7nZY+yMr03U
wyq1h8LDMTc68Kb5oxWBb/U5rmd4jjooKT8CcI7HpoScHz4l2IjBIE5r4f0r51NUe5/MeHztO9KJ
MbgX9ss3YsZCXs3DzNzdLeNA8q0fTvvsdjvTripjT6aPuuP1m22jO9cXgjP/W+oPy6aIk9/apTgC
EPiee0pV2oxwyS3SaXJxWXsUuWlu/Gx+kc1XOJFE6aM8kLSbP0aj+ylbMBU+gy2v7Yu+pvJessT5
aEyQshFDGIyHgtYkm85M/7ALUj4wmjRWJuE6mfdzRjQAEB5PyWvLbJfC3ZrLe0W0Db6W1G48o7DM
6XUKgZnNaJfMH+c+nUGcr+/7W/lN4YhP3rYMhodeogz00Ueo8yl7usKydgzniKajAqih6MnZ/Czt
Je2sd5eme2Ii1VFaShpL36QDHeH1ZphYGZXEJYuxsDZtAMZ5I8/S6D9Y9K9wCvOjOfVfooQegmhG
qxw/0Bpgo5i98PyTtN80eM/UFdMwaZ93lzXSW4LpqBBORqD35uOEspivVFfm4SZrEqCRfzq0VW77
+VsXy07Yx8U4mOn8ukaX/cu1f2EGJGh6vWk9/5MpUAJLIUdWQRXjbP/QaZa3kdXBJ9sxX8ay2qeu
PW+LtthP1nKQ91u2ybu++XRLcUvT+Fd06Mly7HGjgLgxkispgd/qZdqk6e9ynOVv9UH/WrqUxJrH
nK+vyvTJCoon+T+3Nv1S3ZYX7SiZwsfYYzTnsg0fBjcmrJ8/Onxt1oe7yf6YDf5zEU6vXWwcmVDF
isb7MKh/T2bzJa1BT+dh2/bD1lOsxC7J/gwWCXbX/iCEZrzEKlfEo8NG648ySnGS/+E0w9GJh3S7
GNmq1IsiOCmQUtQlNQaxdrbn+WMXefbHZYqPimOSEH8IcGH1q4wjgeB4lr8yJZgWRdy3f/XNLUco
ug9RUjxWvBz4wwHcjc0mlCdqawgvtBz+9CLHVasjORKZkVQ9JUj1kZmSJ3kB8szLfj56i/kxKcJP
S7q8RBmTvwiyZbkLlQTRmsojvWZ+sQbrXLfpo7Z06i/5VgJfMW3cKAAarwS43bLtXP9ZeEXt+Ccv
qCkxNlaxle9X4P34PeXVErquNs+XpTp8ldWjc/RGixIaOI4EhA3Oe0yRV0/0KS8KuvMsXTDU3eFt
IO4Hxay0gAkBCn1yQskZv4MyJyXWBUOCbnFv+GTw4qDOYu1HEkqSBvySVjTqvmD5DfYf5kFsPAfJ
9LujeoopL0EJTkpdCygDEwUgjl41rcojEi4+WL9V1j78xGDJNTNZJaqq1bR86jWVEYDdEuuqRCMx
y6YRfVgzeRrrAPeu5DKSgR8g5EMCPl1BtWIWeVBvr8aPUrh9k74upm17XhCYd+h+QEp9uczNsuZp
iD5Rihyl4SI6IqgMdbHJyUiCX3j7yurl9zc4lMpCeg+JOYLq/yvrdZmXIbEKFDCgfkoPLMZ6qFom
7/O9UZSgRAMlzdZmsfQ7ifpkwYsBS6NfvEt4CCDF+pg0Vwga4eDlEJ/XGiOSeETXKf/up9zwj6on
/D/f8113pptf3q5eCDmMhz9PMdMFSCEjB1rEXeVwKCjVJLlZJAJ8pDhIb/a3Ls5FGDLuxtuqPEC1
hSlvbHFZ6/RdMwK+mF/1KvmVx+8ZFQTOwddg+GqO8JTz94qi8uv/Ax/8g1R6H9VqOw6ZDxTV3u3C
4gf1MFywtLZDvRe8IZUDNNyh8KFcn0Y3nMOSUv9XDhSkU5QjXkTE6UICgMWnxKWa1B+INf05P77e
wT1sbpGOSktG0U/3g00YpRlnk91RnHqhOm2t5PiauMNuoBGRMgHAENT/aEqM7e1VtbH4curXJ9fD
HdaSirclVzj9326IXpS2Ra2ZZ/p3R8YuTMvxp+B7GbKqZYN2JZJV3fj2ldb+yX+7VGTCDbtRQJ3F
na6q5yq4jRXOgQTMwcsaXPcYmsRV5r7qwwdRwbGL7E3Uy6KERRDpFKTySjgZdamyEU4DjcQ8CCQH
LuTtW7wbBb0yQ7ivZkT1oBWSrHPHavSFN5cmGNnaUTIDFZpvhLq+vzLvCxU1tNffq1eafsaQNtQW
msaX2v/eC//fLU9fvq/KXW/Vu1//z9P1W1PSd6dbO6X+T71Wn78M19sf5Zvv+R+/Sffz31/8/0lL
Vhum6X9uyfr4pfry1xauev+/W7G63n+FnkVVSUhWm0U/1v9uxWrb/0WfL7VpRTUH5B39dytWPuNR
pEdtQqDj6Fl86D+tWM3/ciy6cZlO5PiBH3jh/6YV631OVuD4rkO3MYc8EHqyuuadcioHb6z9anE+
ANJ4TfTeuzBQd7qFNa3lksv79bX1f9wcwt9rR4N4Ys6TXR9E/xjcKTgFN9sMNsbMsLextDZ9OUUg
lUX0/mdTw+9bIOpeXcezTY++DC6JEndHdU7aLKatvvOhK0tqQ9ur+X8Ju67lSHV2+0RUkQW3nXNw
22N7bih7AhIgJBACiac/C7zr/DtU7X3TBXTPuJsgfVrp0wvNmIfwPLyYfKWB8PYacx7mrWFYl07P
9uEoMXr48U/GeyS0941+cGa+oYMT25Eh+hEHmj6y0BeXrIQewqQ6RirAmN6km+iF9BL6WTL+7qaY
FTNqgb0N1d7Hwus6ipiuSJXLd69Oz1Vk+/9oSZT+ff7GjJGiXPGD6ffiZXr/T0qioq6UlwJeulHf
jAC50Xf+YVR6ocXIf/QtEhW0MdmxVO13+MjlnkzTtskr95sQzp8+5dmRPyk4slIsnfqyoMem7A5R
V4eXYTpUJFjSAcATAbiCYu3WXr5zM7d+w9L6MBIiHpwW7U3H5cd8OHDyArC8XUMZDFfufMYbGTeH
VlMsdSk9O3kqTojVUTIDO3DPc+Z9jk7+LTeiu/Q6q9cdOJcjKCKLJbcgLyZr5HuSBzfjEbpRWgQA
LRuyEjRmj8a1oN/rbWhFt2uNVtcyLtS1m7ZoUrzX/Wg3g6LH+b35sKHBS1qb+mp7QdauDEtE4+Tu
Q+ZAWZ2KXNxhQDjatFVR6WxjQIkLLsgx6BJ10F3onqQN/E0MiHKh09q5V21wmqbxtS+rYd+1hpyn
hUyQ9Gdo/RAy0Z376SAJgw4qY8eold/iOfrTwPLHEPznLOO5McKf56sgiqZgjgRuNbD+ILr/ek8M
VjeyzJ3x5jNSLBonYDfIEKELVJRu0owVCA7AMdcX6ZU8aE/gVerUcIgla89tyZ29xVJ83kOHYtzP
CIjbYwIk54Io8NUxHuYG+oQrQ7vlRcOU/199yP95W8dIN4zRy89PPS+O/9EZN0dEoI4dfu8K9lIF
YX30u+TVL/hAl1lI0aUSu4Vnh12RdqAjEZnxQL8XrBRTV+9ctO1DU1T6ELpKjrFJf5hA0IebNG8j
n+xofgI+EAE2hwHQyhPKKLpA4MmaU612jY4BZ/CabRCmyk9Z70lAZiVfUB6pXZgN2bLMXQdSECQe
0hzGiMLrehDpY7NyjcMvpEmbVaiGYdlnWb0fnbg+9p3zyuryl3bq6EqFVy1MX0bn2s+wWG5Cc2Nh
QnadMc7ej0u2jSr31MEftkHr4fBhuK42dR+9KQzFW8i9fZQgvf/S8O+2D8tlZ4l5YyFC40i7qZTW
L9p0v31bddBdGBAq76lt7EdDYJTA4KRPYG3CPTybb9Zgfe/zMnhNwGlsAK/C31EMkPuUfID4G2ue
k8szswH98F6URX4MMuBakhXBy7yLcjBdaJovE5qmF1ZU4RqoH9A02YsL+uv9lxVzzqr+882N8JnA
CzDOY72UxIH3N52QpKZrUlG1Z6dqgAxnKjkjRfUyX+6uaj8bP36Xg23vnRkOhQg5Bno9lItp/l0P
XBUnFrwMgo3/1QUIU/FfClI8bCEUJQF0asg1TdNJTv2nkdgvTRI4mcnBzZZgBqthEzgYLBDUF16E
FBrg7tjs3MDH6FL0+lkmutyYJiVHpsDOuC0J104KAUg+GLINVLLnSdXdhCLRcwUvyIKrPj7Ou44L
k0I1QjCKMJ7m2GUxvQjn0CUFoINpXJoHJ5XnPyl0MJthHn391tp1C2i2pmmynbz+23pkFaQTwPe7
HgadhqanyC/q5/w9jcfsUQ/dfzRanrt2/fnqBYjYSHHZkPIB6z+e7b+epNi3nmrRh/He1mpcuJ10
vnVO8F1nWf45GaQyHpxznY1glvjw5CVjfuIJ2jagdSZW9QNdaBmnV9/RLZRanvoO2mlVZV74UcJx
suyaLrsgBjE7A8HpwejiDQTWA23M2Ddp2mGHZhzpBr0Tm7fKO4Z2EFfcYfIpLmwMLoC+N6mUT06Z
iSfAqojGUUSvA8SH/vsIHfx98YLTgAEOa6kYwzNEb38boa1F+zo/kM2dC8aWgjWYE4eJ4EurTZBb
/sNANLoo2oAftKc5XRVEZkuNouYJHcgBOiUDfQkdIkrMWxJWJ8HLt6T6GgjqyOTo1Yx1rSVN+Qj7
9sUVYIEcYfnGceopfzvoX+cta+D6SdvmQ48/bCrILuvYuImthIakTEB6i6x/4mlu9/9+BqJ/ZtID
9iEYNaKpTMM5+NudUBIqo5F64+3rBwbQK1KEorYBdHZ9iAGo9dINN1zdOYQ1p0aMD1qV9s1BtM2i
L1oJhxzQsTykCP8oYAfyUPnUgQIplQ33DsmEazXG4RqNV6JH3jAEVcNe1efTeNfWwUsJWECikgD+
Lu13tHjflB5rd1E15muVwMsmBWm3PmnVN1/eZFbup0L9N9UMUGFHP0HCfVbMruvW6X+kzb0SnB86
mbYrG1feaawS99SWSHHQMnwZNFQ9aRA9hjR6Ax1zbBHz9pIlaJ6TVv4+CyU9kgRyjPnbBgq3Zcfd
Hj55OqXUgaUIA5UeGrSreTaVN667EoOHhXTV9t9pZh5sFP1DsKkwFQzcnGpWZVehFAytcw519aRE
8d6loTnNA2VRu8BxdBvsO2iNVvBhpRAFVGhIiOhNtSQlwY3lbr8uxDD8slW7G1ztf/bot4vZDrJd
P+zGvUnEAS2piyfd0INOaH6Jx6p8IriOq0pD8DsOrlp3mLVf6gGwZB6MGJgzBsYjhmmrHj7y1DNr
1zqga32oXlJvy0QBHCwv1cob+oUCWALGJnV2ltTqs9Wix9RZFeuaxAKjpKnCbaUV1iJumaEJW1ht
3dZrXuI6HvYtulpvC+69cxLbXZ5Hn22Rjxff8+zXy1ClctHmsoJzM3oOUYw8w+8mnsNmWVfGey5J
N4LlEhHS3RGO3xTa7GUjuieSkwNzmhLRgqbb61A6Z79CKiICP5qn2m2RbBBHwwpiLrC5YQf4yO3b
+1XzEooAm/Jj0gNT6uPBwvFXqHtf64MTZOI8Hw/RxHEXN6GmS6fElZr3zY+qGvmNQcZ8yRrwBTCf
f5TQWV5TJZqVVbV37Hm/BKCt7oB54WFL+3L9VTOBEvxjH7wicoDSIT3kHtfXIcL0naXtXaXZUXe+
/0BvwhkQJZL+0r1bX1gbhEfKB9yPkOgmOWDTYz2O/MDjMdp0LR2RCWuyDYJuEEYoYWQvGlueISKP
nQhyG5gFUbIAkZ0eiVzF2balXYMMNyavY2zOLaa6ZpDBC1o9IUYuyECHxtKcacxr+LuUWfFAOeui
AneZdUmfbazIl9V0e88vNnLO8RgvG0qWfWrHAxz3eOS7dlhjIXYF35YttBf3dMngKkJUSPdcV1as
LFH9s9uAOdCD+jSZyJ+9JJTvWUOgra4ToFYo6BcWmgdo3vIOUYNlePHKqDoWJIefmqXkxty+O8dp
cEuIvSGZe8maOoCkKo1WMdMMsgMFd2iSoDSLI/VkdQpzYNUcszp1T6Yu6eZr5CNVZ24gXehGK2CQ
EU7AjY0gCvC1wIUZYRZfVZ4fnhuRIU0ZK7KFSNtgQ7ooWyA0iF0SN0FWXN6YXYeps8cQCtmmSplG
nAT0uF6YeMdkGJGnOTpiVw54YmrfRDeX5tkyzNz0NSH5B1UFW9fuCLvskKAtz5iHa1wAXy81h+AE
8V8gTBML10pt30o0FnutMLXuCVAy6O7xC5Tb5bsQWR/gVMvk4sI2tUb6wZP2xhgUfDZmR8JMgwg9
LLWXsSmdlc1giSvwkJwjV+1p3yVg3xBTVQ9RDmuqk24wo3sEbiuC8VCFxxotPwZiZQAHd4E5AytM
e2TQqm/RTTdcV32NEaMbM7BeZOd0rvcdNkkLQDVlS2acfpOpUaK4l3CLlVnzKKPxrXeSzdg49tny
OljzafyiTh5sZcjFoYzb/txUYYdppdrDvYrpqsrCaNWkGIqbWkYvHhZNgsFWrgNyqNFs/dnhv5MO
gC2eHoSC+Cx/5VBU4NGvn1yvb7b+PMqXcRcee18XkOnkgA+7DHmj0/Jl4t6/PjK47XDxZCD3PW8C
SAWRazCEhEOx17BvfsLCB9oIL9rpMUpF7q2QEUkWXi67fYv8og3cmcUHuCPRBP53Fa7h+K0vVEg4
lXs8GDLIg7MDT8g0faLf6mfj4UYljSBXkbr1KU0ys9Jt6W9Sz8dKGHqpNBEqXwQDYMXUUz88L19x
G1UTNsq2VHcuUm95scKYlVznW5/WqDEdldBVZlCcgeGInpEwKc8g/n6IQUXPgxtXT3WSLTlJDxhg
+JMe0Z0VKjqMPAnrX/PCsq2N3Woz7+rAc6CBv4UN7KcBXBwM4cCYuFAGrqJqcFacZ3qdJjVGx2lQ
dCRJdmUTD4t5zB2plKsq6qJtJ9pPDnP9FQKw4jW/VNJDQloYdiCPszxY9D2kBEySbNOE/e+Cy3Kb
EUyZX9cGqloADbz/HeS0PIJxFXtGhn4dsPYtL7P4Z1TSrdfvYRNFxHgZvqLXUnQsoDxaNrz/DLI8
g6429I6jov6xABF0oN4v4Y4EgD60EB1XqyEX9rvL61vs43cFpiEbBesmJi8BZMIZg/wMF1YJlVV6
C0LcSTkL6FYQi6dWhNbctNt/kjbqb8jc39Qijh5tASpxrrQcOxZXhO+pa5PdoxaPu/XjcUsTwzZD
Yb1H2PBgkbmd2eixQDGK9eExDO1v7VbdU17Lx9gjgjNo81U8SKBKAOxXmCjCVexzcYmMh5zF4mcO
xOYliV25jCh9J32Ix3YA8IAUhfbdY0V4GxBu9PUSqWvMHLZuS8c/JgxAiRQ+eZq3IG24tJ0DdZFF
WRd6SAVQBMZeTXt5aiFKOIx9QDagtlA2oljZN8W9lcMa2PmoF35aYQ7Ik/6E6m3ncFjsAj3IQ1Mn
w7kai1Xp2PjZSZN1GNt6HSBBc+f1sf/ChGghvJzK1AL/PfVcaDZ6BNQPcROtw9qB58oRGQR5tL7R
HHTBv5fMf8dhEyAALhZNAZhC8IH/xGFj3WZoOOtdhyYjW2psaZGmMYA+HYYGhvL23Se5fIXmpNuL
ypcgr7BrYXwBC5GMu3TgDvqmROFGl9VnVibVRXHff0mD+rOBC3Hz7983+rvTAt/Xg8Yd1vMApEkS
/K3C59AGMtqG3tWpdQhhe1D7r1UU11sAr2xneVq9FonedoBTl6rzkMpusSRsUgPZx6j3ljN7EzQb
NjFBO6kyTNk664A2jIh938SVb3aVT4HBjcRZWBXsdNWGV1aI9A40Nn3VXe7fESu34rEFoFPYzxhx
YFu3kruAyftIquENHWqblQpRpPkUoCnDaIjnDQvoLnz7Gl49Qc+iHhbML+ubDPr6ZmHwdW0izihy
5f7eIQd90+u6X3vRUD57HgQG/34iJ2Lgr8hCAtg9hvcrCFw3CuYb40/IAhITaKztgHYBvEmPvZTZ
mXp1gtwSiS/GSnr1aMLOzLRwnmGvMd62zwaEDeAxvjM31Ls0gv8rUm7wcB0xIqsApU1bn7vSqc/z
llv330wh/qvx9T/4ZdwEEwpJAFEj6I6Qv+HTaiiTIozD/poXpIeiFjFCIzqtbawtmwtUK3ZduHTT
Z2hVjl6vfBEDbLyMn1wF3U9PePsKZdwK7htYEHNi5AJ0CEQV5fAmezc9DVAugAF1h4dqynAhJTBk
VFzrHrauxb9fBTLdrn+GLhD5jCY9Pkgaz8dFmP2jf7oKlXTCNOvi8OpWQ7IqIzZeRwxFtwQT+eJr
pZSULaSycZRDWgA/abLgI+IpnEfn+hzeGawUoryRG19hJo6oO55kTzdRxseDHQfM5egOoU+RxPIh
Y1n7CzaexK+e+pRDmWgIDF/QpZ1ZGetjmVGfLDAaIxoywRjsV2JJq769NHISHLkWEYIjHz8APR++
BnlQIVss+7ufKUQSUSjC351O78SU60xE1Xe3bOGZQTSbDFl37NGVW2V98FKXxR//PqPFhLJj2ZpC
OAdU5dX4ApNxyHYC1QK0u/l1nqUMkZiVa2TsTgB8M9YfqGU81MA9dHXzfGNE8KMnEErFvch2/36Z
/mHjRVABLo8PToz4aOQ0X8Y/XSYWt4lkcJTdBgpampGuO7R9sUGTHnquwjQ/Bw4CwVKaYvEm/AT9
9/ISJSZz211Yc3Me+/xEPB7s0Zo8XVITfXhDop56aa8+Yj3OzbT8w/IhOwnZ3uvM2ZZ9fSix8Pie
BI1cND3Sp/79N/3TtZb6SH0P4sCNUlB+KYn+NpbqMB4HjUyah8AFU3VSvowxG9AAof9jaz7mTcfa
QvrPJRBY0USnFsLjEhn23VrAi9C2vDl7DNwA8rr+AF5kbYtThn5CN483qC8QTLYGYq6WQihZrqVJ
V0Xbgczx43qnaiwovsgcz0gXgU7TZ8Kqh4AU4gCYn4Qz/lCQ9uwrjx6D6YQq3LjnuthGE4uWVli1
twXmUDcDqIRuyBS5rmGGyNE+QxgadY7zbi+jfIWpvUfLm8CsuUF6RlS7wUs+FHTt91juQY98Hnga
w2sni/iYUgGIpm3SlS4ZeZFOtwttsx0SY9/yGI6YLKrFGtm0ctuQPl1FyiCnxxZm7aN/wksuQrJp
fONC/VY9aFSgKvYcAf2xzNl2XiFbEEY73Cx0WfRiRxtX/J42RFnK3xQb0H6LeWM+Mr2VD2d36Mdf
QySgPWzazwx54wtEKqlHYap6w7yshKibdz+NKg9ezTC7iLRzHsor7CNA1KWeNjyr5Z1a/pTpnjw1
zOxRi7Kjy02Ccmb68v+/O7kZogDtwyv0ZcCZiOA98tvxzYWvcJDNe+7B++PqZFLITdqxRCX9vohS
+Bm11z/XbqGvwFTO8x7wCCyQM7n0a62x0EeiV9zK8dLmAob/MMAd30KDWPKM3/73hhPSfsMZbnJk
8Pt1sFdU33RbZE8ZEJKLbAp3AVWyfA8dL14CXJny8wv4v1Qc7hl6hh3qkKFLxbTFpmM5uuyBkXpk
TiW20jXk1Rh34+cl++wZ9KKJtuZsMjQ7corarhzIGrfoCU8vTOEcDG5uz7Tw04OjgJQi02n8sIlc
FFrZ9wJ/YAMS0SBv3S+upsOaWiGp276FDZwoCAWMrnVSu/sKnsy17HPvfezSF9IP8skLubyUfhwg
U0t77ySjH1k8dYvgYIjyAd1EtpF4nhBCV5JXSGb8nXEJ34jGt98FRvvco9XbfBwBXR5kesiGjMcQ
amgyWc1zCPkzRKDU0Rjvw5Y/OT0sp7RFMgFFkXvxa4fHq8HIn1CXdzs7BPbidXD0IfVHHnLD7QIF
ibnkrUJjP2rv4XQDJKjSN/M1YB3CkyKaON8qAaS3HNMWg5vMX3UJz4uJ+0dXs/7R6nRdtBSdvufn
O4I7DQSz+NARY5+RwxDqRcHTpRLqtTRsIkijXfoZBA9SVd53TusUzY9kui97DYyvxJPf97sR9PHz
/JK2mAfSPq2P8643QUrpkMcrbSl9Jp1sL2FE7/ObJoCfxKWWHaEppF9bAm3Un2Te27M3+pdeoYaA
+8uHLQop1LDQTVQeWiLuy7Aj99oUrwaQydFgiLjPh8bkW2ekd4vaiNx1XAVnoMOH+a246/M1oMxy
rfHkn5IyP46V0bCYAhq+VT7i/hqOamvai8xIbmhuBN7MB6BLe//Uj07xrR7t2rCyQ3scBn1oL3yU
W15xUhQ5CVXqFKD0yEk2UfuTFPU7h5DpZWzUsClrdG9vR06npkcEIAliKQeVxw8k0MWH0sK2H4Um
2kDTazdOxGP4jyL/ILvBu1JpEQA7nPXENdMBLYdEm0PtPe83QQa7QhNY3LYJBm8u8GzHM+uTh802
FLAthNMurBH0Enf0mQFWUUu/b1csCfs7bQL+XGs/X/KwjvahKn4kbdGf+jKTAJ1VA8hgpHvjOy48
aRm5+sTSlQ+d5VvYQiDhN+o3wiogLh7qH7CjQxvmAc1Ia1Th4YCObboVfAOLVPbWIlKUudz/hKoa
C2ESobQhQ3ZqbS5g1Q08LJ7PrO6Hj7FngIRz9gEAJFlHo0denHjcNONI3qEVHLAlERg6VOS9aJ69
wQ5vPJJ6XypYrdT0KWrJtVsxG7S3mR8gbghPVqdu8+Kv1Ohm+5f3CkoYBvA4RMAg6ITp4//7wPTx
1IUc/q//uJb2ZGlai2tqOb+6XQw3aFLdeZG8wBdhbv97ydCU/oYxLl9LAadoppNvTZDj6UEf7QjN
MIDY+savTjaMbvk8W0UR0nNL4XIYRv9f9uKCdN4UftRBCc7IYYR8Yi2iUX/7Yl1yyCy/GQwzm4HI
aAN7SnnJx4QskbGVb8VYkicnRGQGxmb9I4cEHmAF5DycO92+scVhxlFMULRAMgTgrJmfn/fxDAMA
Mm2y+OKzsqp+q2sGrW7rtfceZeGyRWm/9RCZcPdKdJydANGvJfq8ycvqW0O4hyFWPvHade6Q/YS3
murzpIqkaGbobsF/VJDxhwZGwAIwG1qRbKzrvcWu6XZ1WEAr3Je1XFCvE+dAAFUgcQNb7ODd1aQM
QfnRIcuhSFBJrIRRHONLgnCZaQNHJtAtiYdpsvTS53pEq2bkEpx6jBNPs6JgaOEigZSZrS2Tv1KZ
8i1gbbaH/DrZW1ca9A9KEYs8b9qieeQec7aAeMxpPtQS96OoXHHsQ4JGeml6Q/oSf24diDijqFZ7
BJDyZ183Z7e2ekErlt976ot12Xf5feDDH1tuQsTaVQks9Nl+bLwaRG9MH/FUcql+rQfbP807GBai
NfPMAJ10gFbL0dg/CZ2Y1f+2hG6HpzwyZjVvfb1bOt9w0uCIrqS6FukEeNWNd1KR/To0H69hZD0b
B/j/JFF3k0HehoHTo+PGdk3HTL1HbbcO0Pzzx/yJiG1iURZvHgXdp3U6XNs2KQDC9KAu8Cfc6lai
LrzQaWf+C7nKv0P6RrYzlzATbfMLnxJXCMRP04NycEdd/ATK/jsLGJwaoM62IPTqfVKk5h4ivWxB
c2U3rl8We7eo7hPc8khxsY9DG0l0mkspmrQhCsbxerNCWgW6TjUBffQVgrxVF8AspXzEkOZg7CNV
O2+YcTcMgeU/BPqIwBev4WIY2xPK0mnZWgJX7Bx1wHoLjw06vQGGRRT/Ogl6D/VBh6CMkYY/VfAt
ncZGkVbv+EvqNWtKi46RcXgppdX7Brq7HdyjELRbnq9qiLQAC5r+NQu8H4Nl5FdUPb5QWTcbr8T1
7clHJxeQL0my5RmW2nHLglfRcIac+JSdbF0Dxxons7ttUG2QDpUqApxBvr2PNQIUICpFteeGzcGz
Pd3CTd4+HG8c0Fx1QoBzUm1CPo4b6OeHVWmQ1bUcw2SRJYzeGbrrXmJb7FCnqFOp9O5LOEQ8qI4Q
lI5MgIiXqyLK1RFmLI8fR9e7jTFGtX1XZVcVxcVTF5UlVv88OlEniK9OKSBPt3H0kV7GVH5iJV5d
ap4ln18rb9xDOMOqLJqlTEi6SKC/W8ehwF0ZueG4QnHgroI+/z1UxYsZhsl2kFUYFOoqP0zH5j3q
wzE26LND0RvTd9G8DP4QuQD8W5frgob+KoHzZ6WM9K+pO4YxgmPBrkQxwjepLfuFREOqA7ii4j4o
dDyzwnueX7pSrGC2ye6s9EA0BhE0F1msTgy6wGVUiGovACStxOBm269/ILNuq3GKV/n0LyRUA0fU
pbhhpl0HJSfC4kSKtLifpRuncolkQrVUTWV3GaH9Y4Si84hpHD0E8sa/Ft5waKLEwR8UBgkhvf3e
UufTQqD4lDrWObWy++N4qJKv4+hxm6zsyAKAK3Bixn5VfBOa/bKeyH75xbcuFOqnE3R2UWMYfqhA
IgcB9cgRTU6Ks/CiYkn65qAAJLyZXHHkRDXhZYSZ76UjoG0wdr5FhZcdgqhETTDtugQRRm6/phkU
ReCBa5zCRF4p2o9tclk3+B3YovB+HZNcnDlBx7chduRzXSOYSYunNtTjB2HxoTKjm2PGAYEGq86v
pvWQ7ToiYt71XgkBdNQVbnvnCpAogq3YSQkeHMBzxtuq9HG+HFCb4lxYxR+5TNAKL/Hax1gHyOzL
mXqIKYlw3jLTsWJ6d/5cHgUdPGscUoYW82gGd+Aez7m+gZgE6B9n9U+6IUh7/4ko+XJJRiQ65Kbz
9m0UFluDBfuzpfHvCBLVZRPAdmisR6BOM+XeiWL1SqEyEBb9XGbCCzMt+p8n3lOYmPKpql2MoH7w
CkhBIdcqZGgbASHrEFXtU4gbBA09q/qzGJCkl5zAOg3vGRReW4oGDptyHOx3w89oyffRQsbeLkCQ
o1VCjeJhM2CluhUIaUKQT6+2/gSK10PCsKgGref0gRtvmW8/sAZFoOXQ8B9J7ENEp5ozZJKI3phY
isKHN8BtrUFDSOyWroKgoGbe/gtlcbt3v8rIcUZZalnhSuTFlVIC7SlDAA/XaisaVl4hEQNdRhHE
I0ZPoxVeLZ81amZ4V0m3G5o8emt5tjGGhM8qp+i6mUOBPx+PGbIH/KorDvNuUz0j8QqpBIkHp7kv
zRXLxvcwGDDlxQxmrxprzHl3AD+7EYHNYJxHaLPUHQKRJ9pkoCld2iIxG6Q/qGs+zVdsepnfUHSk
axdtmvAeOfsdJslwepm3qiDD82tEs8Da0D2glDvLAkwcKG9xnOG2rHyJ54LLU8P3lFdQscFU8DIO
4keZqu6Xi7VzoAuAC0xIBFaX9A6KrN/B1hPsugjlcKIjKa7uoIF6RJk+I2kpLoF0RfFwblwDLyWy
pvKTkrBwYgmzaj3YJjWUYE/zS6HMHUWNf5r3POjyLlPLZQCGDCvKb1ZBr2hyzKWZa9KnDs67RTFN
htMnehLkaCZqzAExCf4L7T+iYhTPTVUG26oPmlVhJYejOUS0e+40xxkz/JLvdl26M7H7az4UoBbg
Hk6QEzLoeKfzrYkXIHA9QU2cSe2vwA0Er6p6jrirMZPmWCsAzli0wJZX9YxTCa9ojr3J26Ul7oik
bYej3urqq3S/x6RLV17si30rU/Mmx3KdgELf81KoHSNm1ZIec6dthqOlTbOcd+sM6iQ1evEWDfHA
cJQ6vcLHswYZnGNdUqRXbzoUF0W8N7X5LjRNFqMD9q8UWXQUIVLvZpVHnxjEj+H7HPKOnhCLUJq7
LjUcSmHbbCUymZeujCOs7SPQDlKuQw+sw6xz0Gpsz0CIvlHoZY9OjP6iISH2oRn5Aocog3QqUJil
JqhIVuUWSHex1lkTvAIZfGJG8rufce/RKr2VPMxX4yD5FnZ4JASoMvv06t9NleU/vlT9UQYd6khC
tF0s2h2XLaCb0o0evKjsVjMxFEsUwuONT6lkhOfxdgYZIIWbNPd6OM27ptJ7EQcdNH7sIFmSrtoh
5SjWkFbteRQYX2H4c5gwdk7z8UPCxAg9UNEv0XXMWeswMicInBjk3CndgmhO7yDModqBRGFvIzCm
GsztUvhe8QRAGCEAQVMeBBmai4qCArlc9BhlPVzCXugfgP31Gyhq2QskCUgBCa597sLIP7Hp0A8U
izpGhhLShlUKu1kQdcFL7ObtxrMAUzhiVKD+ZWLbBVPMQVzr7yaBTsgM2S8uxCmL/RTxbJrkaIbu
Ric0Z4OIAtQNbcfuregJiHZ+8ka3dCf3PVKhIsBInpN+/B9h57XkNrKE6SdCBLy5pXdN00Yt6QYh
NwUUvC0AT78fQMWeE7MRe244BDkttWCqMvN3wYgA21nukKpr5VarqunSCfOn0oCVtSzad3DsPgQE
Cnduq5xRGtc0CTdDIyBKaxI8Wsju+7KaLgus1lViHRrjeMgs1byWDXlhsPR3QcLs1hqr6TP03VNO
4beesAd09xBMKVeFmX/r6rd6LhkyYVm7rvboGeNqE8NUxgdIkF8b1ZG76cPoFwoM66j8FJZYWqTB
2dW32ZSXF++YzBuTn6Ue+tdwwniCQyzNGSUEBRZiXarvEqhUHcp1RO68lFU74VZZy61dOpiJLc+x
72MGb2oEuloFfNblH7b8Exvfu0UucdaDEU2ryO6KzzJ17paokwerRfQxZv7zY6tJ0yOM6sfomeSJ
LLAGztUvk+9w2HryrhEJFzv5SMcpxcEpQoMAADfCmf6EXQlzHtRWUJTs7B4m1W8nDLrPqOHP9OoT
tFKgWasP6sug/Xoe4TikLV8imHv8L3hgVuD8FzRFfwLDCIhtlsM5pqH/i07axgLyG7OO1+mm8XWH
MZUXbzXgkU3dB8U5MaEfq2GIX5+0QmvwTCIAU/ecZKZ1QPXmAKan9T7XMR6om/LAvu58odc4LPNS
WWshz5Lpry03QfqQZ/uFsNVEKnjMRx5xTHCxI9gWsQfDTx+yvSSOY70cjj1LrrLLapuizXlpq8Td
Wcoo8LeIhhdNmVguztqOhdDZisZ+1SQLiqr0H7oR70ww8WvaGeOpa5JgG9aT//mko1nyNbYt7bxQ
8jQt7s51VR4izBBUbzwsGxDDqYyTnjn6KdAi45Qb6fcq6vfLBU9L/UeeZnsLico9c0HnBpWhdkha
ZxMCOa8W2oqXS/miNz20N+IqWCPQDfsgdKqHQJ3mFaCWbZ0gDchvca6MzVBH44sjoMx5vreVgwMi
M+8oVU0OWa3JdcXThGTABdNDETLH9eBOcoMgVK/pLwtyFquX0gjja6DCeBdkU4RDuYXwBWEAhKri
V1uM+OMWKDGasdjmrnnVlIRrJMxvfifaz6wWaPzcLju584RQQh5FTPE21jhjeK3vrYai/Bgjs3tU
ummvvW5GFgPjFNQQH/oE+qgoMM8e9WSjpskQ/wNI/beLZWAB/xg6lSaatRkZ/peejGGi5ai4zV/r
zhHHgQnQuAodC7kE5gJlm1RvDHqRuurmh6kUMxOtItAS0HGZf+ndsK1mgl/be8l1cLT7csSOUP4P
Rv+/VdkBcLut4xHpm9Zc1fwb8aUPgLslucmeMyArj1iXYVK8LTTB525I+jnOFnNpajhE2/ep/vm/
nu5/P9ygfriTgpHCjTFQe/H9fwGaTRZLwYhKvvbL3iqi6ms3udmvwKZuGqLuu/EJRmxhcaEVRrhp
5rVMt+Xr///XMAP/XzQE/PatWQSLssFlpPX/8E9w9LKCyXWLR+An8WswkGyy0CD9WAuPkIfpfEnq
+hqFZY6frGB1gYh0tPRI/w6ljGk2WMhy5pIceFEvx/KqmwjoMqhEXy3Vya1FeOs+iYZN05XlJyri
z7RkKcYmPn9gYHCO8UHAl6egI9Tl1XJcbLZirIZ4wJtjqbLurrBEXaexB5xiJCNOJaI+QW4O1tXY
4bOlZ1SjpmHh4kyGtxWNggHdPLYGBkwCFYN3ix55hj0SS4cdXhloyXF5N1meOPZu/TqNSl4AIIut
GOMYexTKy6h3fwuc1++iDL9jowmlyPfULmsxnZgmbK3bEI8/3XRf42T2ryubP0maVN+sgr16RMsh
9FxgnwzxpCx9zlIVvlseLjlkfvzMEXqnjKjxkAiNEH/5Qp5RhmwsJHuXGCDjPuDedhwWNmDPqHcn
MudHLSGrV18y1yjvT3ICvzelchwinprs1Lx6enQh2QSlshC/ZADfj0oxPCMAZCVe6J5pPWkbOmRm
LVSOQy2L+3xUi8OUoHiqmSulGHo6MbqwmQ/bCvumBT+Z4TfPFVwUcDmtLFpHjOa2ybLmJVzk9ZOe
CgGcFt4UxNJqfnZz0CqtMRjoV4alNa85iBQkTKCguK70FZkJ4cnHFUKswJv6UzXTzrU6oXHKGHrW
MBwvhV5hyF9ic1KQov1emMN7UFnJ7FD52zInmHwd3WzKBvetjVJ7psbNTXkShZvnhiLpr/bQaSv8
6YA3GYGm3Ig6eh5SIrv9ELX18xtz7dua8ybT+rF80wXsnhORNw8vlFcXk9lLW2MVNKj4FIx2cknR
RNEVaT9x4pt1BL7Uf7Ra+lvXO0X8BrPvUk7dfnQYFocN3PApVhrt0Eo55bhporh/9aF1PN8tnwGQ
4v6W5P1q8pA+FEO8b6HR3AIFj3K/XMam3PgZv8mMgVuBa+CJGXD/l/iV+eH4XRolik649J4v1RaG
u7UZOhID7XlQHmSf0xii4dIsUooLJnJTwyiWCdubCPyNmzrhi2qGi8Zd+7qgcHYXm5tR1tkOJezl
79rQlLchUc7GZ788yLneq2xxfZ59P8HizoftHCd1fYoTvX3NzF5tVTjITdZN7daGaQfNuogObjh1
mNeY3UmPXf5mM/c2GNRfU1W2BEPF0Yt0pIvNyiybEDrZGNT/M9uYEf3B9tW16Kb3MFLEsKGuSONG
HkXrvQ+ofFZJZfB0zrzA5UJ05RRvkXeEqxbWICqW6QPxMFLgSUD2kdfJtH8Ws2hEoNRa20YGrRN4
+OJVkqiboT75evHVioaQOjyr3DVoa7DtIn24+0MZ3kZt5+VRfcgnWaxV8QOHne6nD+CarvReiQ2l
i71FEimJrqzg+sIyn15Gp1IHGD1gpfDa1s/n09OS8ViFufeoCRPAPN3D3mI+1EAjH07OalHBQ1zD
KbiNua+9UJr890uYEpamF9W4zf5Rk3IvCz9meVnoMr5PhBOeA4QwyjR+CQfSj2tCb5YXT0zrvsfk
YTlnoZ8ZF5AiSqJh+Fw+0nQCOD2P+9MD98S/Nf37Ug5cMn3pLnxH+/Iv+gdVymwaaGVYKM+8PS8q
PltUFbO5zj8pjOfrf16yyo/J0SKt3Kp8DIdm0oYF2vCCePDvYWhKY5VhA73TC2/OJ+C+b1L9Pg1F
ePRmHTL53HiwRgFdA4LcR6mpZF3rpvahab2iRO2ii5kaxQGk395EnbxPukkKXxprxKF09lsuh35r
M0uZWd7cfMT9vujzEylTA6IWUQjYmFnnBD7SjdAk+4EKc1/HUfIiHPO9dsuSOqtc6xjbkIbGrhDF
g0U6Kj8Te8z4445W2W4784jpZG+p6Eo/G58BWQlqmjwyz6PulNle8zFEIQyC2fgeuVueQ8p6kmzr
eHoonxG91JPp+yTHqyXBvcyFy1qFpJQBoGuH1GPprV0l7pqM19SyxjmHVbBrhmFr9532ovQ22SZR
N30kKZNchcpyVVndowwnJnkzt2o0zJWF5cdZEVD9Mir8dqZ0NYVp+2W0vJthdC1uz+VkbDqtupqi
Hr+SjZIFptqlgfTsg6aratUFLrwHz+sRvaKi2eWiLS7gkDwzesFvRq22yZlfHDS0BAzEX0roaLu6
Nbp3L5kzzkb7G4yFbGf346GdJiYwM+jQQ7E7F5MiiD2ccEab5p1ufi4JGePcw2S0YGyw9FnpR1N7
GLzZTXvTDWjUGev9s/4OASIH+WMRpqlOjBga0EKnLPyuA9jZT7o60pTLXchuXwaN/7DZmu6dar8Z
jt3diGu3sJaFMYxOK7oLlfDOptAPw/ZPkKQYE9C6J+d+8jGSm+8nmcxTCedhN5WzozN3cC7P6nNC
5bleyikotnK3dEx1b/7OAlXu/LAstkGFK2pQBdZnh7cd0LbcezW89EUBpvPjrOb6ycMq81wxi32S
4qO8DpAegfFgmImSWiCgfT6IdAbxdiGc4p7kRw1tZuZ1t9SpdNLSLDhDMrw8oWcorNHa07RqE1XS
Qlhn+wdfq8RHTjgP/CCuY9f80uzrEPYq3AmzsF96dP9Xqazv7lQOhygb/vjQNY5NKk9gCs1Lp6vr
cnVGn4u68AhNl8um10EIoQVSntTt7BSkGtz6GcEZ9cE89EBTO0QcEPlhOuMZMzs6ofHp9d8+5I2X
YFa4eOdQTW+gr8OdUhx2xaw6TIrgDs9pJzov+hnrztabquyrlof/VBYNSVaCgMGgKL6rf0RYPHQ9
0T6jBIi8NfUvSIhKeK5ejpiaMVbuVd4dQ91d0SoNg8zhT9G7xi0vMI5JqvTlieyHDqovEQbIGBHO
eVN/YLHySblDQCIVw5exfMmm9nefkik0dMhTm5mDw3hKr2d6d6HyvZwsmBE4V7BKq5xQY5VuU0Ij
9xDdLCBl4W4H08KlUQowBi3dBXK8oVf0v8aaJJCKc38qZYlPzQixyZiZDYXTqQ1Ogt2qhZy7XlRI
wvqnAPW/TmMwgXdOxnGZ5gezl6FITHtntQr19+jc0G2mayP14z1ndcJAudBXzWSGnwUNHqZc+OKF
mqOdiqAjG1IGJd65V7sKMNzwiVUpuuoeyvJ7KdzbMq+l9xgvjggP5sxW7FyKZ1m0wb4Jq3M5leqI
PNa49AHu45Pct8P0a0qz89DU/ikNfeuqdCfZZ3FY7lERYjaWtQRDc+EtOPHrZTzRN9p0yjKEJvN0
Iku7AHOfOj+ozHdR2/rlJSgK7O1cdfKVV7yMSdEywG7kW4ofYFPoxUtbV39fnNEEViMkNBqxievt
5tq3fUvL2n7ps+gNiCU7lqHODlQFJHJ42B4co29aM0YvC3UkH4qvqkxxHKj645NuHLr5Bvyl3led
tYtmfUlma/vKBQQKowinv8a/PJ+PoZ1tL6tqoygfLxrSk6sXBsa2bm00GGPBWmP2fnpqmdQjusVo
zShVsZvIM9jVNqq3sZksptp4bPSjkKzZkpFepEXeCo5typg7/uKlmvXpNIJo3srZa/W0s4e+h00G
kJT5wIaaIl7g786IP4foSDiDT5juF4qhCvTgICHsruuBv38qPQsqijMwM+yQrs0D2F6ycflVsWlV
0r11kuRNvRHNz6L6oqdGVcBEzKM/g8BaOf7oSg+LirAufqsqkIem074Xjtu9t2X84UGB+emaLoVf
8ZvmxT0tzB0mSyu3NUIOUb0uMpBYgAc/adfM1XTmdrZ48WG3sGdm48E0BxghUsPxMbBQCyGuXBO7
4fwYVTzTvqIv5aSpA8Qwcwcea7FLv9dZihULXid/4GH1lf+nrrHL8uvavE24UKsh748RIz4c1ijW
2xmssirNePGq/maEYX3PUaLmqRO/LivZfNRRHbyO9D2nNhqgw/WWcV5eimBOcalIS3cqjcTTADlQ
10m1IlrtqmJHnFU0IFENimnvw4A6dJF3mUxPfo6pNEC4+unYtnipQJ5+Lc2f6RgX74325XlGBDEg
KxNixrXs9OIKzRNv6lI/iK695FFsfOsMliRbifLep0F6D2wmrJ1TxDu6enEp6oiKSFhwBwpKn93C
j9BbzbzYeIJCTG6c5H3hmPXK+qobAz6mjrGph0qx6fnC2MZDbh8DfVZ7wjx/ddRbrvXDAwzNeI06
JzrIpP4wW+37Uu44yKJWXp36dzNmtNzbv91KaRcYfnMUeT6uNQcsLGsSwhvEgD1t6CoCdCZqvWL4
bdqYFA91pu+rqTXwis+2Y8u5e7I6ZgrRwiNyo7zdwQrCMj2KWx6/sTdvBVfgbPNcXTyTrCXiIpyN
RABzIS2WTYb42HxCAbzxPDc7auGExWt6Nhn1vJZ1kbwGSYc4JrZoMYaO4ZibxRdHy3B800LuPNh2
566y57GrhQiya6e9hkXgNcCKCWk3PwvA/zVY9LKZzF6zFNklJyM8E49EIzaeWygvK7eU5rGeZ0YR
CadtW7QPw07UgZABbU0M26flgAcnvWxvs2EQSKq1GropuDcGXZAYKZ1bQ/tiBPUfiPTuVcwiR72F
fl7jzduLhJWtj7Tf1mxykoyUgFWAWyohkjIOrkuX+lfqDrOL6Iiqe2kithOkVBi9pNF1MXRpIHiu
S6KVNuB1ksENJmzPDkLPov7scDKhl1DOLX+gGjT3pUtltzOnNLjQH8AhHoZjEDryAPVmTrlOvoRZ
mx0wsNFXZVv/rqVe2KsWXNqeLPZScxhWeDNsn20s1vP7ft5sTd1NALJHbCaC8c8YQRJq++7kIQX6
/lzk/NCwjtA+UaQ23lpG061IHOJ6NYM7AtLXqnK4LH5UCrRY89RENsLa68wxMahw3pAuhYDFU8Bq
lmlzurf9RateCM4qVwvFyI6aY67y6KuRVhn0/DQhBQBmvgYv2h/D9VgO0UcA1eGG/uqXF0G5i9lV
SLrCJ5T4nxBusFT/uFZd3GrYT6cal4y1d3OptD+yNIoPmqf/7LK+fy9R8TtJaj3QmnDkKdxzKaWe
/87nFlNaxafOw71dlGRGrcQ60qvzEOvuRrDdHUEV4j2Es3pta5N5JLVzXKd9R9IGHKIN8gzA8MEk
RTnofDAvC8IqKal63HtrM2yofNkuVx5P6LOVKeDs3Kkw8MoYfL7JF/nqSIG84lyKYzGUGvk9ibcP
Gfqc3Jnp5sRBe3Qjszz6QVefMQhKV1HfQZdhtn5teyjL2GiBmorysyl7l5CBrNqh5XTOy11rJTCS
wq7YPf+yLsliphNGAeVr/FJY6sPvS4b5XkKrk0UiO2JxtZKZJB0qc75atYQr3BXfddvBpXv40zu5
ewlGrX+vm575oJWRYmO67VZPRbJdRBj9wBiorHOxacphVxnKOdv4W6CxMMZ2v1SFtpjkA6/S4pD2
U7lPzcn5/L/lajopi7trMHexZ9WnZcewYfis/CTPDnjlMglDR/OaCu1qtjk6Ja2xj2p2ytClf/SG
Ko82jBSyzZiM9Tpi/g1tqjcuMbO85y4wwN7CDyFqLpEtuM/nl6GC6MBIAMp7XOiPUg9vz0EPxM0/
cRYHP8KxWXP6AiQbJXig8DYqhYwigihZV54DuyQMkcH6KNoajDwVf9f6ebtJpeQ3H/ET4zGAKfZR
IYPfdsIWWOgQpypZbETZiqupW7vlJEroizcXvDdsrhlhbl00tTd7QSrjbMThc/yE1Fddc1PXXtO6
ugvfVpdc9jDO/Mpb2WZvvdVxa20rQ9QvA8qwtd97yNbnAdQwD6A4xYKxXLcVHrB15uUKjLrJdrLu
O4T2+Ngq4yfWARW2w9K9kCdffnNKr9yg/cXZP5zM7XLXof0f14MW/ix6G5M53Xktk7r65no6XGas
UFeeapsVoy7qxDQYvuc41JzcpI1wwq38Fe5kxUvqIUlc3k15uoUq3e9rO78k4fj3406JaGAAmq5Q
4hgnDPQcePS81GbrnsLxG/igiy+B4zxf0sHFnL6IAvvYNDWxGwHKhVUGv/Mi8BxNlQcED+A9eg7O
cItTHKMPjTidKtwsnnGd4v8FKWasWGrDS0m2c6F9KWP9svBDtNr9jp+cC4dgRkoXvDiy4U02FFBl
N12GshqIz1Xj19JtNQYh2Ooth0E/bEHeoo95JyLGZgrbY1sE3zAISBIve2+tjhdbyZXwI3lZPvPk
iC9blL1lZbFzEwbvdd1HlxT55s3uGYfEcsp+hYyrNELfiT7GjX3W1sdGq+8XJgA9q0/p6uv73u7N
D/YJmrOCntEKxvXSjiwdCno87D0K7R451ANP6g5X8g64kr0TodIdxia01s9Dhik3HFPO7ZA7JzsN
UNTrEVkGadvAKmm96jHFH20ip9fF4qxxe0WCSAR876n60GrELUV6e0T9bnywmH/mifsPGAZgYBL/
iqv4+UYA6sYlMUXDLmjnQnDqi+FgesanP8O1o0Qn6Mb3dO575fjDiMbh8pcd9BYN9nhBKxNxm7XB
S5CzjFlJJtgmvPpbqt+WUejyMeoOcUCC9iV2vHQ95JARz10Cfim7ePyaj/gyaFhxHVq4IDuzT4td
Ohow+cNuLHa4QPQAlQo/Kk0+2DCmR1Y176pIfaxoyNnTGiEPtU2cmDv3HFPP2bVa3TvXNoxcK1Td
GvowE8Med6jLqOz6UpsjlurIXi9YOeoEB8dyU8zad73xk0cLw5utPq/GCz4f+oVmghVORMYlMWjf
n6tgnDXoitKoJvoRd8I9xAryU5QVHkZZWkw6izcGe/KBN6AB31JtKI9ttQns8RTbdXGpkrq85kG5
GdAr3JcXc5a6F3F7i3LLOy8fub33ZrV2tbPhInqb+tXRsahp5PCzGEX53k7fVWHF2yLr7H2u5dUO
k/UB1wbkyIswObKaw5N60+bBfSFESD2IzrEZ/mPh256ux0y/2e0IY9uPaelrtV7ekayi8Eqepqvd
l1h2MgZdC40NUi8y75sGKWCFw477rYeQRBe5HuecRBuI7uzO3PKW5/zg0ECvGWOOX5vIUgRWSHnN
hGLaI6HjRRaXPtWTY4Z4ncbVA7ZOGIhlPVIos7XPujUpKrLB3ELVd45GUr/ZIaEz4IjmzqOM2yKl
JS8nSYP30SURnqBB+5dFyHygDNzrF0rIZELCyfL6x4J1tDXRLK7Mmn1geFCwVeJeHKZ2fpmFN/wz
4g/XIshpJoxFI5fM7vpL5mk5VTVtTd826Qp+F+FFc4PTM4LaaI1SO0w/zEOEzfxmWQCWQ4zoSaOe
6+fO04zDKBQQsVntqqWpL11NbQgkmNf5+uKg4XyDfk3eFAj3a9Om5R6KZ3UaY18coDxgmCA1rr/I
bQIVmqTa6x7m288rGxEOtUEHiuqxdDEesgnTMM1K35cmZi7pCNAzYFN8mgNIMSsdm5UFE3pLTjAE
owiWVmQbzqWB9A3BL9BWPk/Ii1Z11Wqh9fh1fnG1IHj3Kss69Q5B95aHV14b3DWYhYfcmIxD23jd
w85zJjfOAXEZ4tCpIXHEUEHPMGU+xla+giZ3RXlMlWFNptwHlI4rPay9c9r7u8wXwQ0bkuBmdbRU
Umv99fLZ8tIxvz/TN96xbFohhh/flnOd9LgmP9IY4sCKewIz9PldITJ+ETJkshpe1ExYTJKYSV3r
OJvlcHmB6F2tBgDv48wDEWUsSC2J3W4LXlmtrfmSZ40XbmITu1LRC3lKYozC2xmD1gXBCUHJupZI
HzZRRVZaW9VfzQkdN+CkfY9yw7o7Q0rcN9LrfU/fFFKnJXhlhIDefZxAcqw0Qpyi9lHUAfkj6+d/
5g960SffgbYR54uyf6PO/gjb2lvDhAKIHLF1tB3xlhhtyZVD2gY0ma3MWZcZuQLhGyVwp7VBuybr
6abrUtxKERr4emjlKW2cEyMa9RYkdn3LzCRZLRP3DPLqto289NBDo7vpZfOajBVPSJL+sJquhduT
WvnJjgzrVEH0ZdZN3laYvovWs0n4M+HCQ2s8SolULM7ICdBhNx3qmeUy/7+pNfz9f3MPoeXyeRV+
kGnWrxaFOERZipBYEBOigDMa02SoP6sily9ixuTbDH9ChkiiudVV3dz6qvew7vUppKKuvo75t56d
+o0h07B1y9BAEMWhpefezeuLvViq+8hmOEmHT4aJ43V4lEBT8Oca5vl1E/fERrTxXdqT9mjqYpeR
aERv4jZrMUxHkXOLxrPYjZn4tAbyBg0K0QL5CfDuWvgmLv01Mur5vqs7T16sdvywkqHYK6TcO9ij
+sZOhvL1P++aMZk22BgA0KZEEy63Nt4ycLWmtn2WFR60gq3dZRyWNl5nwhkPU6H6lzidqtXTQ4gN
mvC1yN6Mc+8tOuGz4fTNAW6yxs0VGqe2yo7Pu6yAteRUbv8naeuflD3xV7OtzfUgQ/MReVWwanP1
TyAS+1xqwmPVzftd4UHkzaXLJTBy+0epMDUAIGg9ZZMnpZS/S8PUfU0aTN9nlwHYb5CMoi6+V6kx
x6nhxdvFk/lVw7mnbCSdnVnAGZs9Y7sZj1neZf4ec7PiFkoHcBEB6WeUBuvBnsL7cjnx2YwRdzEo
Wg6ZNYhbyHienT5Yo+2OiIXzWQFSGWOqhk38MbayR+mkyDryAR2co9xivdw/y53Ec9vcli8aJyzW
z89kiiZj2UKEKdUxY71NSYgU7HdWngeHxUpUzXI7R3VfBq1sz8tR4A8PMVTlVohCHYvQDU6FsnlX
QSUvmLyumqyMmPX36vvyThXR33fG/Jn0S3JOgTkeeFxqK+GKhj+vK1b24uoY4J64W7ZYRDf/BI6t
o02qz5OWJltYGttl/mT3lgapHCKqmD1nDH384yaKOcdoZvcyS95JlqqvyoA33I4dCt55nL+s/X1f
vdgGVJSpzsxNX7dEczqUUpGB9cHZNXC7XWDFOnbTzcLPaWJfrp2g+G4UHgEa+fAml3bELmP7aDSM
hAlGAVx0vN+jW34+jQGoT7OZvgfD3FDeuH1qBMKI6Ug96/0Z9wDRL2+XlwRx8Yxe7sapiPaB3sbv
cFKzFbgh5tx6taahuDejW7x5s6lVOg0Gg8DQebMm52vjyPr78+wRQ9Zrb8/Lqnf99Eb1d+1FKr85
ky03g07xNbpT8JdPukyOhs4kymme6Gmlw6PptHDgZwrq0Ic9PEn3Z0rC0CteZvHZaGerA1Wo6BU4
T9sz1NKfRcBymJSpzmhjsDYtWy6FojtsTF24T2o5BjTrkbP7pTbNAm/Gyl2FQkyPNmLYJmFK6mmG
CNzr8heUFJgN4ffxk4jq2QQu+w5MYm/NgaKBPKv8NdibtcNNI5vuD+nJlVkNjLZBYUXvma9NxDJi
97p/JIw0ufWWG2+8QqWvjAevxZz6JSa9fAzapM5FxshGa2ewK7w5ppZc+kxP1plRi/uo58ewj5ms
t452trDvuyE/I7dtrmCoeXE8Cf8YPf5evutWH6PDiuz0KA88jWd/IOdl7+o+E1j87jYtrKdPKHcR
86yh+d128Ua587aIJ9kuGOw3SLbjewqGSvNkeA+e+2lvxnZ4rDxQj0aM1qY3XGoOv3ldaL+JbANs
VHAg67rSOncyf00LAT5JrWYQz84N6/ldtY1riYCosn6N7ncgbszqSTzXsEta25k/3v0wKFaWCQnR
8kOBSdbsbZGUhGQOloWIcwpCmsPBzlduMhXQ0UcCkQqjw5YltyG9BtOlCl330oO0Pp4/TXCvV1vp
Q/Vo7vJ8FL/NEZqBnG5hKAlNVAT8YFrp/MkRf+wct8GBr/K9s5sVIwN91/xwENFPsydS4pMjjF+l
c1je6VpD5CcNwKGxK7JAHULKPOEDljrhZoom768Hv98iLReGie/nNCJyxkY21Rvn1tYOj5Pq8oPE
4cJaFaMfXyZPYdQ3w0TOeCqmeM5Edspjk7nXxRulaqlt8t7mxskK0R6CKL1ADete0YA0r/0wXjJz
sD5Dp6TzLkvnSwGILUkOAfHeFuTm/ZOERjJ9acdy2lBhI6ioZ2tmOtGrFRDs5U93rdHJzMOlci9b
HB67QntYIdyVxerR6rz3AtPPLF01JeuBPxOn/MXXKxnIFezMZP+fBd8nUntXiq56rvXLF8sm4A3x
zEGzjoQde1t3yvr3Ls3Co5GfU9+i+Yns1fIpdDPnDp9vvxy5zAnXoVu5ezxBnE3pG9pm4fW0mQa5
h1r8HLfejeG6cwyj4EMEnXG2Zme35d1/XpbPvDE06PDnLTVoxwSI1omHnXA1fdXlUl1cUwnCC+a3
ve70f4/Hfvzjt527G0omJ67f3zrhIFINPX+z7KrLyyKynHp16XR+qT7N0Tp54z+LZAvV4PT2JK/K
qnQP4C0N9DnT3RUGAzAVl/UaaVr0NgZCPzZhwsA/GXFsLby0+VZCodJ0XGnNnNnD0vV5U/kjnbpo
x5RErHOnqR9JGQVnHsHXxpyyK6jD7BJTmIgE528bate9gKiwfroPRlmU7tr2UtkIJVp/nL52+ILh
gBbcaryMMUPilpy8GfesiZevJ8e6Li9RhPzaUeSAZXgBPzKBDVGhivsg8tOylKvBYJyZii9Nexy7
pvmBfwNk4mbs7zib1scpJbaFZf3X8xdJZP1R2N1wXn5N6bfmvqtxjcHOs1qbfQ4LxSjExUKgQZBK
qX1UoQxOOQpLMnG/MwvSfqqYkLdugoAZ+oSfCc2/FcqajiO47360ovgtMBsFOgdmmTWH0mrl75yB
IgEttv4YbEEjL5R+8EwvfyRcOGydyumXkb4tP4L9RsOQ2ejfsoEiK3W0j1qfilNjeZiRhM60MawC
cN1s3wxO0R+8+bdeHxo/sCet1roTZw+9MuWBaSZWkoUcbnnJulmYavgWAL7PSbM+uC1px+bw0PHN
2YeVso7wBeKr3fTDelmVEhyt1tI1L0oJbQdpsNzF/4exM1uOG8my7a+05TuqMTimtq56iHmO4CSK
eoFREoV5doxffxcQsluZqmupm5ZGiyApkoEAHMfP2XvttmpfLcshYz3ts1NTQvQam05cyspfmhNv
qkQ7BQmkeWsileTezy1qRJok0j/604f5UQVzkO+22z308otR6+UXt8gz2LEJXrXCKt7mab0TF+BN
8fQQLSLoZxV6uEtJIxgWTWc95UFQXgVCUVNLoufpM+AGnqvCC4ALTaREZUTcn1XOuix0VH62Lt7T
3NyiqTfOIy3llT9CqGQDCBduWoRR/H3v4/iTCYcACQ6ncGSNF6u2lF1Ip5K9ujsuxTThAgFvXw1b
55auUTx6FYzDeSZVJpG8a9px8WprVYJarxJABvNTYxzXfTiuTVpQS7eGZLhAaa0v02lXXyASOg1m
w70v9CYMOpxFNSys1VA40TnL0UX13AjWmZeBeHLDeNtXiVwSQa/sUfgEn8uxjh7yYSj3gVV3e6/J
bnPHApqTex275Da3Nx2v2rHAk3NvpUgkGHMenAhbKwqaD2TQOZPjGsGAVEoSOXHO+TH6gxJvXcfi
p9YDLMc43tWzMieBa37FayimKtjeNW1812XMN+RCE9XSxP76FjVFdwrpaPhZ/R66omZOjSAjkJza
RUgvSU7U4i6xsYb4Ngo+Btbz05p9JWL5+Eno4/dIQ8M5jzCdLmQhmf8Ca3A+harKrazXX8EE6i9a
34+QhtBRZ14rNwpk7ItCesQmA2XiuFZxiJvRu4zxBbGIe8lxbC40M9R2oi7qB7p38cLLc2DP02Lv
plj+NSTjE9U/Wo+qre+1nKsV+H/1KbC6Vyiupxow7qdx+nQyfdoX/qGwW+VBjpF25F3eFzm4CdGC
l8VMt6B/om3jyopOuVU0gCQ5V/UyTfYWCqlTl9rlnqBPnajcybmtRGu4Gd+t6UCWPSK4lqUsbOuv
dQwuccK4YVuzHGISEeaBkKt3mem9zhoSg5AUpJkanSCb0pxQhGMaoUuz4iJb60XADCY6zhyfKuhu
mSKLl6xqxaLUKsCBnsKZrTfO1fA9Z6kTi7KImMCe6AShqomsdOVO5nNYNvYjvXYkoFt7aPRXO5H2
KjHH9AQEzLkgP0NTj4YMbUUoxwaBypERKAV3M/ZIHwteSCw2M700dPqchjJ6HF8vyBULyZ2jvd4c
ujFwlkiQjdfnnxr0YFirA8gnXZXVQ9fTUZ+BS6oXPmWVuY/qKvxa2tnOa73yVZbZe1iH6cme7HMR
mg4sL2a61vEY4mZzv1NY9TtvMC61JDtmZk04VbxqR7y0jhU/dnV9szF0PpU07h7cRCwahkq4wFto
YlVBEKPdaDu7NBHKTyuJYIq000IUGfV7FCM3rTuzO6vq5N1vABBVNnRO1ManyFLKgxw0erL3E5qA
Z3NqPsJn0Opo51pI3bH0fEXgW159maSvBZsWNzh1ikXLaiqMettVcaZqL9U3EXmfoyQutlYQ1ifp
et2hrn3cywBc3axWICINn0uF6JqwjcodRbKOGIjG7JDAgQ8T7QG9pUMobFRR1GHa65udPtVMVK/Y
Ls2p+yv7177qoA7PntyStLjlLBVu6ayuAJajbZkuHVCsz1SJ/pG+qLc39LAuFwND7/vLhKLOWK5E
2upGFZaC+WIuKsf7xA2BLOa+fO180W+Grop+4mvh3bq7GTUnmu4weEYLfNnz93ddATCO7LMPOYHs
RgSUQTh8zJINY1J6RvqUQvHeC3TFAB6wYs4HX05ODCVWrkZhZgcfizEk6L7HohHTLi9So9q0Zmos
AXk7WxkV1nHqb5CADcInh0d0Anp+ZFelXfHMI7FgWhcKGDylDaRmvh4dy692RRZs9I4k7EnEVbTK
lZaLutZ0aH2iHrk0rIzx6jTQipXYXMVsqilRywzJsf3Vm7IuAosek6rufV0Gb+qQotN1mVT4WQWk
gk3c1qe7uaxx8a4KNZv6+6nJNorCG51hsqTCtI/KpBCts3HZjHn0UsmEYNgqxCuvKah2UwTsVekB
w/N0yE6ByaI4aPnr/U1ufTfbzyeRF9fNdV6LDMb5q1ljmvbm1Qk17qnf2oaCsKg7o/zqj021Sv3c
mnD/BDcyOT6MWf1JnUwfdgQ/wrezHOY7dDgGoKC72LNvE6cKaK6CjXOBYdAA8Dpx5G8FCoKlY+Yh
IUJ78tSi2OujZOPSiE9hWr6Aps/2UYJ2el76tNxsl67h4hLyaPr34yej1GMmIv0P22WCM42NBsj+
KMK7euVEzN/DjnYlUEGmzzZyBWMSKdhq9dE79vf5tuOC6uFMdXykc5FrHURfOMehRYTQMD5aeJUK
UHZonuZXOIa+4MJlpVFjrb6JZLyVk5lAJZB5OUwGk/st1EajvWinxUTpK40oIXTvaniioLCONsdx
kzNZefJQPeMjFtW3BCvPoPrjSZcSTBzyJ8trM0yQ8LcDiRYHTcZT3Y/6JxEFO7+sqlem4p8FigDO
0MphftSnt4DkJPTHzkmrwXjLpBfoLCJwdh3sQN/N0ZnkyhrNGJe5ExA2hAPtqQTh10LgOgktj4+E
3qy7AU2SDCz9bidqFQtNzCSzFBzGTWvE/m7qBC+EVrdbPzGcLT5VDPGElPfBerbTKQZO3PslPKOK
yUJptiLw+HIf3/DwtAiLdJXm7PBGXE4T6U/3LSLINBN2/JRkVrxROvmLSqa5tlJg7hzm9xdhDDLT
sy9HAPOZ5OJsABRlqj2kiFk7WoOO0j56jn4N1cH+bLV8fgqBmd+/+YNs3orOUVetHTor1uPsZpVI
BlMIL4upSz2Wsn9x3EI7p46pLQgCGD4Pxi4X6yC3qkPTdq/DxI41Y/tHglVrb9hwOlhF5VZNMFRT
W4EdBm66dur7IYyA1zMn6B5N3GPPNjvnsFjLOOwfQxSfj6GJBBb9peoFH0OhyUUYFNGFvfl2dmbM
t4MgkUz9WgOda1E+6ZnJWLCA/Hhf/TofyrFaAmHpvEAhZTvIL0ka+af5ffuNmXBKaP2zYVmYmmEy
vbF1x+Lxr85KULj4bmKpPLTEDKxtFUm+PQEzA4NGGGNKbTuGlQrs0NZgyPXkdOmedwjasNkFwLrX
jawmNrx7kF3lHia3xkZk/atMBtBQSJuWPoKYx8ZxaO6OHstCrhPBWWfmc91PLLQxcl9q8kqW6IOM
30XbTEFPf3pxDrxjF/Yc1lENFpVh/II8Jqqhq+WoOlcPvtFomjlmhOhhdn250O5qFxOiyn5jP9+H
RB6qqJ+na0OlbULKYPxasdlYdF01fNOmGWgf5wFbnB6Z6tcaEz1vyyKtAm+LNWy4GGhG2G+IVl8B
2WPCm5vB1Sq4kGlaqdv56fwhsWJWjXlLkiLK2HQ0np7pQR+DLo1v2ZQz5deG5BdrwzFW7HRpt5Is
depy5k6jj1KsYLEJtPyoekOx8Htemg1o/P6IIBseGWzy84wiPq3C8pwyTlgl0cDtCmUDvfGF25te
tf7702lOdfz1iLuaaWqgrAzCUH854pzSGvd11Oa0IIutbY/xadJi9qJopzAQsexG5I7gbEjkiT71
k6LEc6ofYc0p72nIs8ki1He1WpycqTyiBFcJfI+rvTMV1bOWGTR0t6iycryW1ZBcXW/QFk6U/tQH
JiJXb9pYfgg30h4ig3e4qAbmfX77MFvbVQ8Yj93kzlkKiD8q1u6LFk2K7ykVBNeqXHtuWqxrSS+u
y0rrnr3h+F6IFkRZmPZRc2NlOVv9MFqoF1+N1jJheD+xN2YeBzrjAxJbzDV0FVtYG31fL6SU+h5G
EaRi296S+eScFLp+v/F0z0f4L++AzUDCoXi1hWOo1q8B1i5D1TDuGu+a+UqyRjWVLeYEygQcuWob
46dgqFF9Qejfdxmb5T6SGVwHmIGW7xgHgLzuyWduu0wGfTvrdv3uhe14Ar2RABVppzXLPdExs4x1
AFAHou8Yc3fb3nWgXmJYB4ttsbcMA8jC992AMgM05VguPZTb+dJN0cEPioZ3N33xe5pmFHz1UiRA
GWaaSg/uaOmXtr8rp56uxQBgwVx/3JZKlpzWYmr7c+P6khhlCyZZqHvGWdHTHd/t9AT8tlH7ONuy
Fcs9/9sZFQTxyhm97mKUA/EA7cv88xGM0aJCGKuSo0HId3AL/QutIRp3FWCkedDrRl3+JMVz0gUw
mByHFOh5tO5hP17F3JyenMYnqS9TX6Q+qreiMJ6wJNYkqyQYo7etQyJ6FjUmu2kDJ1lkoGCFgbSL
49w/q7H6PN/EDb+vfhNzpk/X3S9nhW1hF7dtUs4EgWx8/U/WdXDpTYEK3rwXhlo/sJi16fjZMCDY
+G78YjoIYOPKp1pN1XDPuyIZCoESIhuv2lS1hgU2oL1pZcQZzXdMWBjNRctRz2lahE+Qyol8ZnDq
ub8Ak99h+WCEYzEw/U0KtIbc4j9eDlmadLBUSk9BU+iXyGk/axOGc7XNeERbJqVbHxWGgltu+N5V
jOq4oglavvQaS6AIo3KBoKa8phUdRwwn6bGGUfXaZebxvqlZQZL2H1SDbmzkJsYqTl1tE3hyfDLD
cjhnrUXByBf9jBdKQYKXaxJr6W3vrl2pfxck6C5mDMfYhPGmFsVxJiHUbCMzR3scy+pc+xLYbitN
Ojuoql1vLM5Z1hHWnsELgFckT73pi2VtaW+AaDJeEFLbNviqE09Cd0TpnmLpbDUwx5veDqvTyJJC
Vzv4ppb8UbMlrlZc5Swd/y3BQbJFVB5s5h1GUWTb+yslpCp4Nnsb4mnRPlOv04MyRbGbUyTJVWfr
ERotx8NNT/Q+8yU8WHJ4+7AlBUb76mLcPiih/hQqDJ07o3jEvuA9e6OBoNatF0DcWTTdujYXtgew
kRSMvTHt7ub7q5kP0+anKkGTNJAb06TbGfRl9rptKMRyc/nj9K/eBV4vJ20RsOpEdquOkZ9HBWro
/CEDU7yKw3jZjv2wbpxO/SLjl1LAYR8Suul4jSbWXbkuZSNfhspGegZSHWa2cDFWW/2ipnVygx+f
nrK6OTfTs2SSj8wfUpwP+aB7539/SmucfdloeA1DuZ+t0ZmuyAdLvbapPVmqRmom3iCVPpid4zHG
AIc4J7ih/F7rtYQ6ZPmUrtWwRvkNmjnzezgh1df7whha2LukUKDb4WQ90pTSN8Wob0mH9RcthQ1z
KzoiDTSOZVdr8Xre9biV62xMJkdUtJik6mbYqQ90WJKJfp+kY4FECqcXmw9UiQqVijsUSxRz48GG
hKnbeJG1zlMOGMjbXd8G75qpnsfAjo5uagGmRAKiJi6VmoQ/pE1qWYU03SXkyrtTJ9Kil1GsU6Bi
D5pnvzsw4Ffz3BkAxGWeQptlyhtkNf256REU3lXj5ugNF83fuk3gfcDXZ7lU+3h7PxQMtMH52L2l
YB5Un5VAZOdUGvWazFe2cd2ILEwq4apH6rAEdPleTKPrfw+tfSP4gUrE2eeir27YuFYt8M9lhaLy
UKpI/XDWfb2zD6LCxvvIZHnROat72T2bWULOX4cZOoiEEE8i5+PKYd66vCeX0PMzl44alSu3m5Lo
XPQd7Hyc/T0MjfUBXOJkODYmKHPij/VGLbzvM6NU8x1nJ8P6UQ/KEYdmxio5mao4yh6iZG7l22DQ
nJtW9rA8VUiTNQTh3TjilV0kTjbuhCaovKVx6kS4gKEQPgNdMC+hET3MhLMZeqZNmDO9qZca5fnC
LPrmSAsTq/j4cD/IfvKEqZRILuCnSMKKs+1Wh9bwrXPHnQhRk35QPYT/8TDh4CgMfkrvZzt/Y2bp
Dcbkcq6hUyW8NnrY/fQhiJAWwLRqeWGVIlDDZqX0vfLFYFHcjaE5LsypP9eXCcCcnomBwd2ytBMH
DQIE1m1cttv7cS7wm+7uk4WkZ5iLNxSKHnzLvRdx8fTq3haFsY7oGZ88GaXHvNe8jW6UKpeIVDeQ
GuNTVlTxyQuMdDUm5EcYM6R9iHLl5CeY8RCXK3mbHOYQNCJYPYIAS7Gu1BCpks6WfmGjiF1r5oFb
m6R905Mz0+nDNs9ViZg2hH+WK7u2xVEb1VlyzalhMUdVGhq/zjj0cRodrSF8M1r9gQYQBrK5O1m2
X7xqIFhPZvljmdUQ1PJNZJbHocrVRyGVfi3HCmtGlFzV2BjMxfW+U4AdGW1nH6iWW+4CuqRyqAZs
WsJCtJPUWC4cjOYlJM6Vi3uWjUnibRl5KYtZJ9NWJAPSKJbrMCnX3liOz/fTLq3Sj3nDPm/WFYNb
vYneyRlq5aA6TfdCu2txD7AKpI8QiStj9uEpTvBcaCqg0kl1GRWII1DqrGIuC2MlRP5l3vgXSByY
5aH2kqGaH2jeMdMKyRdsAtQYc93gl9mlNabE5fksI1CH0Di22RZRkjt5qBluxit6BS8mNtpLEIyC
ZqcFXm6+OELPus0y9qqzHkUaWvzBZbzlpzCLUTc+zuaCacmEo9AFHOkBh+gCtbtH4zVhiVYcslpk
sYcqwUQiRcyH1OmkB370CUmys5EasrFF4gf6JWk3KEog3OkkTM795UjPYMB08V2LZA36hTRAY2mH
VM9Okt/swigPs5uVvPclVKtLH1jeZ2wDWNdojC8s3xPM6PwrHjwHpyKDNZB3xr4NLGh3IT5GhNoe
u8VW3CIbPLdRhfkn2oLlYtLcAex/rcrygBRMIXQDRmE9N2q7EZ/CzMCcP0Rmmy4gv7F4ksZ1YyDc
romX41EHgfD+ClGZrbyhBH84DQKixKsOZq013kazRkLHpkF0BPg4yklrmn+HT4Dbdp7jdW7SrgaB
7zQymTmk0Y/cd39khinO98LDl/3nMc7ja6JHL4GAzjbts0ewPIe5lac5CZJmNLVrX2bj1o3dV38i
YzpZVG7vMdhUJjlWNdVdIpJOzglzAHCkpcBUtb5rfIM4ilcujKZVi6Uvmjr0ZqgcMqJX9n5tK8sS
lMIdZ9iyV1+mZSx3Ep73KgFUfJBtfE7cKnmn9BSwkOLqme1zCtouXQxw9xlKZQyF4gUdW3tV2KKk
zaZ5x9mOrIsdrGtzP1dSTGvHxTwuKRiSLO8UhagD6FK2WMX0QHvOyKxha/qOgznw8Y31x0T12AP1
/YDPl4ZUTfYAiu/MOBHgk8435AoWpFoweTMdQeiApbP81hI+jVa8ck0HR5JdvzOkVoF46cUhB+Py
WSQHXenVM3GU9tI3rIaWi8umuSQnl9N8GbsxTVkzaY9h7mRAJ/rxXIfxCum8ZtMhx1sUmIZ3z3Dz
lDI6+L4HbjTqF75Zl58zS2WDqbGWx9ZKjyt3PauBhhiifjEhfruCm2wlAuu1HtXD/cTpo0x7C2WT
3+BsX+ZxTGc3jBunYa+t2u+MssRrpxQt4g9nPNsO6hXUyd5yxHe58BTndS6z/Cx1If8XARWrjql+
qjjmO1CBsW6BApz5yWTgVLDPVeytrgZKuatBrFKjU666hdO83yfD+AgJVKx7Y1FDoa5hu65S06s3
5BMgrEZ2vQZNX7sLRQYbB47+Y4IOH/o0j7ApsYxNLzXueA9yB2SQO6buV9nSWR6Ueqf3LRibCU/L
JYLXrUpJVYAK2UexwQZUHfHEDSBHqvw41AFZjiqz+wZC5XctcKNFG8enONEPNdqe67wd6/S2PWql
vh9dt9zMn+9qGtHzI8Bl5aZVxAv+kPTixMlH3UEA1mT9ohCNfhAzUYoKo9gIrX31Y9P7MId66XRU
/qCltKOrqdUK60226uZxjJHZ7n5W4KX2FPnc+d22aEkzmKVdPhCBZTXPx8zRHC+R0IojuM8bFNH4
pfUiD6wyEltdNuO57Q04mo5vbTED++s7SC5SwYJmIfORAujqm6KZnxOp6R9GgfSK1RKMI5vOLDHS
razhZzhaYj1zUooDtSJZA5FpPrdsOEBqJQo1M80LVcfO43vN22zKiKfIOI1eSx6JZRUUTOTH/DZP
SzTNsNcq8FBsndkhSelI9LWSviNJVKsUYbuqV5hxmUKF0Oe3UaW+zeideQTKeqKvibpBVauGJUGE
XEG5UWEXqjv9moEiXKG1119Ko6m5jHqS5/FCkBKP6wiDVnYjL7jCVzaY2/nwDkZdHM2g/dwmzIay
epliwQHTYcMOj91tVwIfidGWrXpifB9o77MMYdZdFGqYXD3VhEHe20+mn0VPJrJNRXbhJYuoFpl0
pNdkaJ5ntQGMouwa8cyq9ykLFClk3ZeiMiWUGYt9pkkJxzv2CUHdSit5Efhqmkvp1QFltGLB93WI
/q0TT12beS2QlHF4UY6lSFIa0s0twzvqaaCgziyUA6VrhpfKdD7hIXAXsR0lRNKi0BicCsEhL6sN
1S+ZEpaUsv1wTKqMRAq07LT9QtJXHBSMZGIsWdOaN/SiyFpyqqkMAxsHhVHeFBfpkoCyyttevyOz
kDpwLysNpp2Guepwci01ioitNRegjAJ/DixpHMd3fkWuwVvIHFBCwxyODCQsVOr6iK4IY+ZUO6Rd
di0bkd2EX35iXl4AW+jFntyvR1A3/YLOZ/xqqGiE8YF95N2HIS2dzNPQp3HOIqQhPFQKLbxZFt4X
u/QWmt2axoLxqntUdUTGduxdoMWffIpWfGh0T0i0zfaqPQEr4nZNgh+GuUkjJzsUJcoY+EvXQV5d
MhJdyRDqsIqrPLWinoW2TlLcJ0HKPkS31rkTYK9R0uQasbvf0SXV130VnuitpC8Q/zjswni0dZ/e
9tS17RzjR1WN7QYJMpopaiiKx15GtEmBezU+VwwTBQnC3WQnc59BquQVrE3CgpmacEBE2F8o3719
A3XqMgtXZB7LJSkqOBlVzZ+kqS58WhGB/tDIb0srVnEnq4JzQP7XbqykXCGEiRid2x0xaGpxxB9S
Lsqkz64iNrwHRGBEbWf70Rr1c82K85w5kszdMVM2xXVgx8syi1V6kcRmsWu0BvBe2RrpEhKTQ85X
1p4B48ZrO6N97+p4Qyo53LhKt12oFGerGonvq/1qX8apuQs98lznXZuZeWKnL2ucFnvVsMi3zqro
M3OunwNQ3SDUtwY2jKoYCUd884gsuQG3vNJvjR5iq/jetnRftHlyrzDWIkXTeK0kd2nuMc0BcD6T
zLnyvNtufY/Qgw0+hvLNVNupIVB3FyZlh0ytGtxBDtaQFMIoO32q1fvCCuiZMRfqGqyTxiJ0qv65
kNn3LGmW0YQFScohxF7d0OhWVBf4W1e8Nr32HvN+A02Q1j4pa3Jj5raOpjvp2io1SDpMgef2dy0s
+3y/pQ+h/g2VwpfCVAgpDgJ32bSG3OUc3XWby2Ir1UkLQ3T8Zm60C6aEFQGYp5bxiBL0efyb0NP/
zOqkO2jo+DsMU2c5/DWrE3mkmROWkV1BckcX33iwbK/8iCfeVCU758WuPTDQlZ4gbstex8wicTGj
2SAmBQV8ywItNxiFPKji50SWcBjwACV6zkZ8SD+BhDR3xhRZUTeR9ruYwXky9ed+LSM5XRAK6hq2
6bj/QWa1bDMz6dVF17HsbYLQJN0bUwjkgaG/ijT9SxCV/Ro1WUdcQfb13sGY7egeveRNNbXMk4Z0
ad2oL3M2UGBomEjcol3Sbrv1RmBdZwz59EwzOnJcUrlidjUeND/tHhXJ9BYOGMkMc60fVK566Xrx
jd6i82jbKeDbBI2OE6gg6X1lZVN3nHxF3DINy3udoOSTNGfxUsLgnBdQvFUCKwFShDDkzupqqDg7
3/kxt5cG3FpbBSbB2ZIu4E/VFafRbb8KYbtHUozDTeHqykpkFtMkX3pfpA71Imk4T2W8NDEQG8jC
rWf4QNpmvr1gSCZCqbMJci6sx1mMa07wsciU3ga0n7/sGpKRdMKwL3FZ/7T6JG1XAWUjV5kBWYqd
3jrCPxTP+qQZ4omV+990GSYoCkGtZaWHo3dgl1lLTWxkrQwbPUn1i3DSd0HCDxP2UVtCvBr3ra98
QU6Hn7/1uEsKvyOFtYAQUkXNIwvclC40jQ/X9WSlsae8Zt1RqRscL4QLA7RQGzIuV021l4YNe0OX
NCcisgsIXveGa+lAlq7MCmmvx+CdOASstwm7PqtQr0qpa4ue2KerqMtb1kQ2Ql1uQ+OUXGgoMTMt
wKIKnOnNaCk/vKghNRvHzZlulvKbIaH4BV/rcHJbMBZs17F02zacXyDZsTJaedA45oXNa3hKTEOZ
mHKgx73G+uw4UlnaIvMOafbDyfXyU1A+M88q38Dsebu6Dldq5nabwXCCo4qdhGZFmG57neFNGubm
whL+W9H0GEQIcHwMh+wH6T5MqKZnCWv5NWb+NX8D86Pg5+ZSEPexzB3hHrTUgufTQycbhL0MIPOR
FOMna1ziNUNB4e+dktSKvnwHqK6d/n5+Kn6dWE+jeICo+kz11bRfQ3qbHONRqIdATbpiOIpJsR5N
pAlgwMRiEXPI1Ok634EiVfo3P9Tvz9g7aDs/wCnjx62+z2PiU4LW0PcRfWKCtuNrynyH7inQ7o5u
TpPA5SJ2u15YTrRNVfGlRZ1/VN24PMrpkdlkxQEVBLhXZBgg5jQ0FW19Srk2lsSdqeuYQ7vg/jCS
hOLXD104gvRMeo1TCYmXNEx4PXJ0Nx79/LMeOt7CCvvhPemMnSYU50f39e+PnT7NsP66ZloG0dwM
nXVt/u+vM65iMPNmiOvyonbBZwcI8btvu9/MsdD2fjySttYYT77vx9+mB0EqwseoAC0wQFZ4CjOF
oMsBJJqd89eHrA9r2oHECI1RRYZ3Vl0dV8QrXaru77DS9q/TLBNssumousHoWvASfsFwF1zXXOQ+
0zTKw9WsAovQxC41gX5r8OVbjoYB9w6SFkUYX9in5lNFaH8qGraMcTAmq34qscCf7+YZd5gIwUrV
jbw/Zb21okzskpJJ8Dy+KCdTbgvwGBQq0UwhnXHgmHq7TkpiZRQvW5LrC1BhDBgBRm3z4FZBuVDz
BFCVlTYQB02xlrgYmNaSsTIMAkmTQSslbeCsa4mCz9slGzMiq+gGOj1dhxbi4gnjWxd016Z80FkG
M3/oCztZ6R2hDSTW51SSCDMsOtZQ+vjbOvpxIPdI8hjstFsSNMGIXaQeUt1ouN1ve23IhrlEpTcl
8t4fBbf5pnL/ejKyISYVYF+OlvqCfzzdmgCHaPQS+hdivgQKOCzrrPffAgfXdaHvJaPeq8YfdY0j
/YczaNCxZrkGCjBz71IVI3JYya6sH5qOEFW1jj9ZaBm0frS2XLXja+2nbCey8V0B5LaKVb9aFF4U
HFwD0uvcrbRTQo0dGvhlw6YzF0vLGshzydngJrq6tyyN4ySmtvLD3AqjaQLToZjsuD4NwaBOnQfA
F9B9/MF58Au9XZSjtMRuCHCjWTC2q9Ddc72gwcF4sXYmwGI4JGQL9U6+pJPf4yDlvPLIJIoUqyKG
hZfgOtnD3JzzPOU0l2rSHlBFG6QE2HjeVyVKN1ZfLhqJ9HNhRirB1lpv75tJW0bbEWBL1LMtJNmS
MU0Vh5duFOeAVJAn0AnDlUgWGGo1ne2ezCPYCVOYYnenKqgSWxlFuT+h0kzbebo/y9JxaSR1yEDB
tPapMpIuAXqOjqZOMoYF5W8RP+Wyjt7+fk2xpkvvr2uKy6Kvco8SxqSRmuRTf5qbx4UxzUc5UsTC
RYgkPnUFfBpG7LfcsYtPFYvOEr3DA1Eg8ngv1GfUWkvQ06bTQ0CpE4hNYMwCQnEtvQSMQ+ZrdFEd
gk5AEr1HN6cenS+JF+sbxyrENsWuzGjX7S+lw7YkUsdhldsFQmWq1bWl+BkdJWiL8ViA+qwT5Zun
9E81venZ/ZcG4y3OkB8GVtms/Ep9lAx7n7KBWqAXKp7qZtKKNpPguMJjtKk0AURm0r7N9ssoIzwk
hfRJMzw4cNPTdPi2NIfYkElEq1XWKBOi5eZ50Li1DJiR0rTikcCHq+a3w7nJVwA53FuDgff29++H
af0/3g/H0gRMQNXRVGMqLf70fjAZscBV+u0Zg7L3TMjkSYxhf/U1bRfqPdEYGbKyRWCteYuis63L
HwpmlOcREw5Ukyuqzg+n2bPcjGfNrvILVCZxtsV2CGr50KQ98EPQX31Y0Qo19HLXC7LJ4kYTL3pi
fhlCG2H8Sz0G9ZcagdCWdHt7YSUgWeb2uBbhV03TCRkFGoNYQSO+6JX/3SVlcwkntKPBEpNyeu+e
Bz1xUdMOwoiR1Q1GdxSlvNxr5SgMhg10oOBJ78QyMiQbSzYM21leW2m/2yv9clhdUnotR3foa+uq
aohZ1vWnwxp4VmQYAXKVrohxNUy7B9+Fc10Nvb4I7bTaW31mbs2gY0DGrAexSPvImOtPzzylWbe1
brxYcWZccfM4p3FIiPpjnmQBnh2rRY9k5Oz4R3O6H81hUl2hV0tNjoh5/v5EEf9RDGgqOz/0jITP
uwxPf6kxqyrI4qL1xLnswcaklq4fhiY3DlaVQpUY7wH0swDcjrTXu1grD7sDdNAfrZTRNcYGCZQ2
dTkIBbq1oodLAQnAzx/mcRo5asGqwD+w0Pyh2UnSmvZxV4urBa7z3+RN5I9vbZ+3j23kDCeiPigu
RrwBXpSryMOaoXwrpfFxbzEByHE3Rp0UJ3K0FARxLId/f1x+3RUTWo8qj9gPMixYvMH//vUCchOb
2rDL3UvMiB0Bebm486JkJi7zI2Z2WHUcC00934pDT7HEGi5RYqOPv89ZWOxfyBNvj1LAiM9DJnXq
dDGZHQ5JsrOQ2+j5BSdxcS+P//tb/z/+R367L7z1v/6X59/yYqhA/Mhfnv5r+5Ff3tOP+n+nf/V/
v+uv/+Zf5/Bbldf5D/m33/Wcp/z/67f85efy23/+dat3+f6XJ+sMydnw0HxUw+NH3SRy/ht4HdN3
/v9+8b8+5p/yPBQf//yDwjOT008joir74+eX9t//+Yc+yXL/+88//+cXpyPxzz+eg/cwec++/8c/
+Xiv5T//QD/1D8ugk2Cg/qIVMt3Euo/pK679D0MwJ0KrOYms5q9keSUDfqX6D5YBzVVVwnEMkx7K
H//1fwg7k+W4kS3b/kpZzd3M0TiaQU2A6BlsxUbkBEaKEvq+x9fXQlCvbqbus7wTJoOUUtEA7sfP
2XvttuzXX/F/0yRGGMuWurKV5Zj//f+e2t8+wn99pP9F2Ndqt+ja//lvc70T/7rFWq7Os6OUZTlf
t9i1Ov7L2kPvn4yySXRwCIFOMPFEvD/g5w5Wp1toDjedWz9MWpHcqg6fka2BoxtyHCkpgNBnEumv
w3QddhEdR2o8BjBaqbEaouMo8EhL1cYH2Q9P3erl6ddGvjOTKIROyF8qu9xPQz+iKXTrt/TbmEJX
/LoVncaUp0WfnAPnpc2l25/oVQmRGmN3pLewwuYzMpPkW9p0aocvNjzEpHr+5XP8/Wb99c3R/zwP
0gAyUGU6GtQMnW7aH0cDhX13wC1CI21MmASvahpClKdOimvSk3qoAdpwutTCsUDkpS8lHCMNjExH
Zooyx37nNl2+b+rUpCpz528RqRg7NXacCi9NmSQJTSIhKA2btsl+D4+BF/lzSPQDEiGYrvA4NvPl
u/Xg8c+vUPuzwrKVhDuB9NwmNZrDzx8fv03Qqj1w7t2rhS+2NVRn/BaHqqIfvMj45VLILxmWBAEq
xCIm+UCLudo2xGxtLsNn5eTNXgyO4RcjPofYDX/983P8t0/BVsqg1+IYiitfh5H+90s0deF4FHVk
71H+Nih/89q7KNrKMBugZAvjWHfdrTXE+TWCux6JqxY9oKB8b4zC3TUMLnDIMk6t1z/qztGdY9Xu
05AyhmgoA9s5y7ZJKoMtY/TATxVZZ90k6+NFjG4Rm4CDifDI2e13iZWZ9//88oxVLfnXO5CXB2PS
dFgG6Mjwcfz95VWp5kDHlpgWLpuSTFpj3+VaCZcvzr4xcevoBK6AVE00D0UxGTeyWNS1yjEPF6TO
bO02WY66hAPVTcMn0Xf5VTO70Bh0OhZgLUG4dS5j2KzdTaVFs0npxtEeOFGkqyVyBsl49dUDnoAH
wkpjnhTGgfmf2qp/mB3Y8XTWQbormnKlxh749xca1qbSSycd9g5QpiqE/7y6enC3xdANNLJ9Z9hi
Y0AqJ6a6oJ6/k6IUf/acNnq9JoUFMdeWDMPQ10RgXCXBIE5RTFbnP38e+h/V2Po0OWFzx7uKTdL6
85bQ3IJCrar7vRFq45b2gPKbkGiLTGAbuKwBVqTjyIvW4JxAJN0bupzD2HDLJ2KY6Ag7HyG42dPX
LV7MhbuHj2Nr9uRF9ZzdXBo2PQayOh+Xb5oO1IK+cvyldG+Rzf6Hjp/+5xpvs5WgftQRHuPokvb6
iv+yxuu1GweAFYc9eoUCUYac9yizB4xuxGcthOr62RdjSkIz95Z6AJaynk+dJfrW9LuVkIyVxGpl
fg8yNYIwzAR51pYTdqlmexHb2lVcH//5gzD+LCLXp00YDzUxWVsS0s/fn/aookan88pwOiyLG2Hg
ug7FcA5obW7yuu9Pwumbp8gaT7rMlnusLc/NVMT8geIjEBq4MVcEZ8iSzJHnuXoDT76RpMuYSoyY
isboCu35DgZDCwDKqnYq1wrPHa1nfSaZPRsUjajwoIlee9Jqcq4CPOn//BK1f7/W2MAt7gUAo/Se
/txg5hit6DLjaP86d9R+HSfGk5vTGpi1B/5W+6X2rvHsHIcWZnDn4jKeQ5oPw1zvL9PXItOekE78
h6f2p2ad+pTaAE0syW+UKX86GYrSXkxGtw1jQc6mY56lx3Ds2tOliO6K1Lgq0IAZwiwPIeEwG8uo
vk+NXXrEn8NWceJ6K7+8Z//8xIx/v5oVlZSl827xX5Ie/35ZhJaraX2XdPtp1Mv9ZbqColx5wruI
TxYiP85f0jRkEPOhpOJioOHpzOvvSzGCNkvjBbmUSza2hoU5093NDDPAn9TcnGXtNGfORQu83bLY
9kNuXclUv5kjY7pLaKwd24RQwETICaVWZn+aJj24xAt07PsRToPdP79ch4uBF/S3DcK1XQ5SdKbZ
qq1/q0KikbrfcEo4tsBf+3Ez2zA1yyZHeLBSN2BaD2r6FlU9MUq9ZdNRmp/zFF1TCvzMilLXM/M7
y20YeEjUMfDsBhjibrtFfLVlrDt6ep3kYHbmZ12zvkcmc2YtZGMZkd+1jaLxl8tiT/Zj5NWxPmAs
sRlglPG3fOwkMKfwp5k5JHTNHMeFbrOY6FB4DJiTu8GGptR2zsYUOtLwPodMqCW+Lld5rIu0Kx7q
lyi+m42aNmokbkPuFoSzwC6zqiMss/hUZfWW2P2hBEMHwwpZVh2dAbtENNOJIwmqWnjIFNTZntS0
zfS1HTBrK3m6Jg6mi0iJj2KanHa/sbNM7ZAVI/vhnyYd99PtxG1QLKeQiwlCwKdFZ23jTi9iJhJv
yOFa2KN5q5Y7rRyw/qYtnb8Uj2QnAC8klrF3Iu1uQsn9gML1dmxIE6rb0u/nODjGen6FsARyBK0R
Y3AlxDK32lqgNrKTHZb4JKyhZO5SrRdbvG8aIN2RzX5tNDq9CtRQpUWtE8rYg5/ebaawJlgHQVqM
ZsMfqNUKkTzF7fAxLhb9ZPIEBkfxcjXXS4yYmFgsM8CX34NG28RxVqJotKsdgiIvT+Q1xdxuLsWT
VKiliM7py58M1Gha6agbp7ne6Fr/QtQrcKfBhGtXuT/wC3gaN4zXsG15w3rJpW15SOziybEDUKJl
H270htQiXJW/JgM3c9XoBwHNq0pbAF/6WK+h25Hn0Lk8ltw40Vw8J730ssq8GuT4KCMb231/ZzlI
DezerKmc+3fa0YCeyStUHHGJejI3gcakAI1wtdVDLmEnDpiWQasMRn1nzutFn9W+CPs3fU3osYzh
ys6IAZGKPC0y/kRkoZyzEEMjGY6TpNi1rvSkJh5bsyftrIpXpZvxGphMEOOWDJio7vyQTHGGiL4y
pOkZq8Y2XBC+zNji23A6lEx/thqwMt+qm2vdnF5oxJpT+4NkRxK5VPNSsxgFffMG5OXc1IDFu7h4
gqv9VjJQaOblyFFsi8Uv30F7QUjQHeuy+sAGq/x86l/CDChU0zkHawZhViCI8RSzJMT2pPWOMFZJ
38Gol4MSHW0udcJfPHrv2wIWht8V0xUhmpHXBzjmeQaoga+0eFGea2F+Cvt1Nhp2RG6ZtrdojeeU
LkRSnDP4ECLfJdfAD7gtDxOM9ri6SUqIFq3O+kD8zHcnS7tHK39OlGVstICesI0EPXa/oy16UaZK
fYcTnAel0lOt9YOKdNotPUSOsrgDp1XDN3HnBxvq4OqUeka+QiTq0u7jMuy2U6bZ7/m1RLgMkh8S
UY/T7xRTKp8NezklmBZ8MYb6LVqx+Kg1EshHIORd3ZKB2BYSv2uX76h0Je1XODGXPiP2xkdCgllQ
1CS+mXFc4DrN7U8Z4Qy2EvAY033QgEq2xik6pUZlfVfyoTD1GdOxrl05ZrnA3jWs70M81X6U0A8N
tMF87hXyR7awndbF1T4Mrf5QZYvYhnGlvaIXPYs+iR7rGZ2z0ZVY7ENbvkoy7ry2QZGZQDe8agPn
MGeacevYZOyu3MW5coYrR7QwCrrsLJvle1Wn2kPYm5JmYG362G2JZgyu7DiEKaKPEPyURM+aRU8c
ExrCBHj3Zm1+dzMH1vcqAnOLCYV9Gj9fes/g8FfXeze+wqtDHWRnP0bbpqHUxud0TiULAhBRNaYN
DNJQv2+dDKMPx/yo7GZcgI04wjX7qFR+KuJIPY6KxIz1iGH1ytgNIeb71h42FiERp3/BqfFJfk38
dfPhMtho8WZvc6iBVVpuVKmn/gVcXhvQe5q02TZune76RbO2o+mIR2HuLxm5peMce6ucjrNorI3R
MipEgffAPt/9FJp9GKs2AK5kMkhZp/tQ7omm4mK9Xui97h1tItquz5qTjhPWA8fPZW2ibV+mujwM
SRv6XHJsclEKhsLRnp1Kiz7A4hAmgDTljrlieg5Jb9rQkl8VdHZ57Qa0Pb8kpWO+9jDtF47N58xm
NY1zu7rviqK8xGLu4IZLXGLLuOuBqPd6XrzPrZ5tQav1J5dy57EQ4uHyc+YVg5/kvb6pIyTzF2Xr
ZRQ4xlmyL+GLeJG78OGnKjvbwt33kdHd6TraV05PFta6prsb15/V1AMnGRsvzkLqcFaV7japQ+cm
W79cvqsIRDcIh/+/H5CEmuOZIEEwXmKH3Cp82V0ZJLe1XH5/WWACbblJNP/yC01PwXqWGWnFzjKf
ud5nZG9N3TOmVGQIQLy6/AyE9u/f/uuhyvH6ZGN1Ldxd2LbanU0u3F0zG9pd1RmJR+ncHZPUlAGy
2IZaoCfBNgUAt1bReaJxdEChifpOUzepqr/ZddFdt3p7LqMYrGKexRWtHbI66jAsfVFO5S1wbwx9
kx7fu2AtOaIRLp+WJCOtNrBKsCddbBUTA7JL38Ze09PaTlxfRr8ildfpUpjkAnEhygDu9GgHcPMd
KHU+DMNNXdOoT+3lzYao5vVLbj/qJjCrgS62mCpQV9Ipnog07hFP3TH5oNPa3ptY126SKNlQIUJK
nMSmxAgF22d9lIxOccipBLq8Z7G4CEBj1E1HgRaPABHQotgAQxQJ5ENGc33FXZNlO9vJGPFWuL4d
RmtXly+XX0PV5WFTtzCiJ7Y8Nrch14hi4/0gDST+8TWMpZdwh5v2BTFkcQXr3KamaX7m0egQdlZQ
d1vqW4D/OlczwJWx4q37kjxBKAdwCs0ZKwj+va+V6KLXD8Zw3l38D1TJxZYDWbe5SH/Qve4K0WZb
a03IgEFVeSIEYAlWdlPhhwXSy6B1Lihx3XoD7RVAMPloOjTGC5YYmRWobmi0x9BlihcA5dlcKP9r
M320yAm3CyJRLk6Rpn/6sn21IuPUu06BIHWyaojCIiCkCreX5SYo45/Uv/TKes3al0n9rVzjG5yF
9I5sPVLWenAKFFtEkhnJ9ms6mc6iW+WRyhvLejjKtnsymw4fSCd/mlr9a+iN9HYmWx3amBncOCM8
pKl1o9s+hcY0VMaKSCizb2gT3sIkKQ8mDe6DRUBHN0bRd1EZ48Zs8LzSUf5SJajcBnYzoqCtNSJQ
xhJaeiitgmp57IlJuC2nITwZmYkybY1cgsRJEBCROnSUeDiE+dPXX8dbRO7TlLf3rb302yl0jU3T
w2qJmmTeXgI3IEh90u0a9pdH0lFQlCYyqkohx03R5dTpXeaeDGcSu65JjU2+kmSTIH+QWm+du7q7
ai+ay9jR8mPGTH6eYjwOn0qSMV+WmXWgbIzvIgf+HnCgVuDzXEW8C5GM10QiYC8p++ERQsLgzSah
a+RQOzc0b3530OrcxbVoWJ8m/h/byij6LpyAht3i5p7Yj+mBueLRWveHxLDS3++czPEBjZZBFI/V
WSgaETQv5ZEPRn9ZLH2CN0Ve92V+03WOeRMVtFVW6srvoLDaeBwmJz4WKkz2FfqhZzOb7tqchBZz
KJJzmB5Z1FHq8Y1ZaIrmujyANAFmYY9Pg0ja64abEsUyN8wYZsHhoiRpi2LnDJELfLD07Y4I18sX
tFR3X+0EWxtQG+CbGNabT0XyFmtguDdRvUL8VO+Jq/jLlpPuB7psvtZrzVUkaRFep/EgTz1dx2Nb
u5+ia05R/70Zjfi1DazsoCJkSHbdfCJhVbcLDO2tCp3wWATzN2p67EEmcUxUNefL55/q8pc+Xld2
pz83rkLruwZjBTMsMDbhV6o4w5Po4C+pr7YWzwctqsxtggiSFm0xnpQ5EZQxkcu8NFCR0TfjNFpN
4NQdGeXJiCpkfXi5PC8/wxYMTAafpF9nwXQMDLFsoiVtqTum4WVkfj9Uk/u9ynfTWHSnuR5y/yLs
Krmnvx42ZZfdt2F2P46jjRVzzB7/f99xkn9SeWFfXfZgo3c0cLB1ezXxtutxdB9q5TVMe+IkUhCe
ak10rG6/UsBGEujMBmL+THV6teQc9vDUwMqp56cEo/Ed8u16TxeDBAC8oki3bfNpEkXlc7gzn+Dd
oEvN49/fXX57/bU2ZzWGBc1AuGMA4Th99Y/TipxpvVjKXVQWKeDRhNi5ylSUIOsEYh6I0KmxVm7B
8SJNS/Ncbsd9DE2UqHByQS6RIIXMX8ZkaA5Gp9vXedXa1wPxiseS4FM7MgaCSHF57uOi/2GyV9Cy
4yiMAM2/hORpNfMl3UTnrwPk+h2c15NJyUDTa2cm/gkj2ZzhE7cTE/5alPmOaYrcXBqvi8YRpDCS
2EvjagHYR/SlwmNzwJqxSlnguaPCAhonhvZBkUnKkXg8XXLOF9f2ulSRUhjsJseab4J+/P0lDkra
A2ufnHrCvJZq/nnpkxdoQ/cTileXivvbxFq1IR4v2Ut4wBcWSgFLbPN1hXNmvC+6sdvQqXHwPlTO
iZN4klvlS0lCMhJX8VPmDWLr1JGkWCNNGUpVbOeI6ckkyegNce6A6IsyLg7wzkht+k0+QpsfYYEd
vkIrdWAWY0lElt5EsDVDeg27REYrGsVdHoEn3NfpPQCAzzSfrauLgCEdzOFUFiQUo0X5IBFOo31Y
yVNtO/hILQDVARy3Q4Vo1MtIUN4OZHkSgB0VWGvWIXlaGqzWK6w+C1SDVGNQXk3D9WZhWAIDiFyu
sawOSS/s7+bwEztAjAsgul1wSO0xkaS7lHDUXda1bJMaW+Huq2kpZO59iZvxQAIfFR3AkRXfjjS7
3iptPcuvUbhDJq+cxC1uM60rTpK2+5e3L7RLMCBGcteozGEfJDFcGwdCklezXoYrAhvZKe1K9ZQ0
U7xdcKPITusIoB/a6+qnFGX4QfsAU+jQnb+cVopUg7teRZy3uuiDTXDZOC0EzDoutpeAIEFS/UZm
5rSpuB7BnRYDpVvJDXlJ7U2n4duXukSPAGpZoR84KTnZZtmwDDF8wtms7zmiztuR1i7oZrHl49Gf
+Dh/ilAReDtme8pQ7WQ2kmO9EWMY7JPgGDkt291FuCLHZTw3gJBSpc/fLlWnvIAGlwQaUlpaJ62h
ou3WUExmyIOPxn7ZJYOGomutZYKieLsUW+NSmueic1fCXVKcaHeisL1svwuinW3qTg+Vjcg0z0G8
XEyRAHOzY7ziZ5A9IqvTkChw/bfHBCn9NXOPZyCsKXPQ6eNCB9OyGXOtmB8iJyS3pBnAYlwSBDRR
nvLF+XXR0yy0Ib00avWNSwvi5AZ88n3QHIemFZjNs89Aow+3RNp0+lIUXkZ+X5dOUE4Fmzw0zi9p
jm5wGO2d4BCuesdFdS5mra70TQwtr50ldnMYylM2RP2tcuOThunnRQsYJyRpARzLeMAY2OxlH0S7
dNGNl7lLrqLZofYQ7mMeLCd9zBK0RCNqIWMUz4FZ3OInyu4HS85b127Iymphv5lFNdLvSJqX9Ncl
Qv6idSnT5KOOguQUha1JhnzuEBVH5/VytqAFNR+GrN+OlwAw/PLGvtJfSovD4qhZ9YPbNskhy0PM
q1m8EwzKTrPNxDlseFltYSFiWvAKrd8Vjr0cx//7TpRp5tntEmyBWKpdTZbdw5QnmR/w0e4H2ddr
txUl1Lr/cJYjdIRmbpw9xXCFPGrycTtXFePfNqaVBlfhNHbWfHZ7WGl+WMjx2SVs5dhZJMBZ+nsc
yOVBgSE4gs0D984SBAorQ1S5nqGsvItRE6ZqD7Ti6TJjNVSMUpUt6PJlTPmXury6XtpmizPFOIeL
Ne1jTH3+WPQcwemV39QkfpwsfEYXpm1pqzu3TDJOMRxXHJQEu8a2nXPcOsYxWyovKGC9Q85u6OgU
b7yLxi0MAuTHuso41CTWqzCdDJAI4iDop+V2BVZeXDoEzTc7G9SHjQzh68zXD1F26KfspxPrOBWy
k6BpkDi72oUiV4QRnZ7CGJ+n1CtSRtFFXhnQDuzk93ehpvy0Cpgt2vp0yhNBOhSb0ZvLybNkLveR
pPqrimPnEGMDg0Uqd9UaMChx2o70om5yGMr3NOEFUlZSUWdk9+OoTjFwHU9LTMqqOX+pzAj6neMM
vtOv3X3bjaBRaieExNYWMi6Yzp2d5M2Gfqftu4rDndnoydkcH8ORhA2jR+BsvduJSH22IVo3Mjqo
On6Aj0wj16bLCgGfZi6xAQo8REODc8TGlC0zR77JOvQW3juXLXqjGRxEozB8Zeg8ex2Z6ENuvIui
mbYIvo7p2tAwRrqFRpj9WMziRPLqxtFJvEqZ3pFxlEWecEityxxgQiIarhp0J2V0kAVYMre1yFlm
sE6U40CrOtrbbgvAkEdeEGS3k5h136Ylyu4dZgRwJKzhVRhhaSQHQYs0Gm7xvK2JUqx4tttarq41
mXhCZIdUaxy/IQ30qpCz52KtYiowfQO+c9tkIsGv4AsIupy1HH2juu0sJDOQsVKEP+2RjfcUtS7/
T2gyNOPWxQkOYw52ajO788YC03Hgsn1XksJGF6G26T412erHHstN17YkRWHfDpgoUAQ2fuzUWy3o
932g0ZNK7XQ3A7atK5xhEphLabYjLX46K4kd4F5tQIMTV87VHR2nz2yW2m5gOjLFerG1m5dZh7UM
uD3yGljWRMLSYXmO6awvEpJt39PGTYEHhjY1l+48cU6IwVu2+cbJrD0ZHMWuH2TpOUP7hIrPk+4k
YGPbzB/AIZtZbmyLpT7FqQ1aoGYAF39w6H0L2rjZD8Z7LtiRJGmQpoMZfAJMyiTEQWxpkYS+7lZM
1V6GWOftbCcGOcWxcfPsuWaw4MnG/d7QpNl3c/ChupiRbkyTu0CFHjfadFjM8Fwp9WMiuHszxx1E
A0eRyNVqB+B8MaZPiboWp1GFxK+CxqVDdOOFaKfKQvsUuXa4k2H13LbVLgw7pP068tyjzJznPFYa
kyNiMBDu45nSqJtCajhXkbxrqE/k34d5IhWD8eyZMIoXw1quZn1+pRFXatFd4UbTRjPjbB/Oa/Zu
/6HFw7wRNhxkM3oy1sZ5DKxi5wiiIvIeQHueZ7tYaqdai18TABJ7Y16Y1PHW52R67nMxXA9J9MFM
69sc/VzvlZ4N0QmE8FIj/c6SiXayJIBEDPG+ol27aN2vEH2hH7Wg0If5HR3yzw5EqC9cwp2UU5GP
2U2Wr4dCbILCvcZWTwC6EzPBm5KtDlZjY5EdmozTph9i83FA67TqybcEE7zitzh2i5WxvtUvSdNU
Hll2oEHcI05GGHFFtbGV+1oHeAFLKe9z0I+grn5ZMLIrG6m8xmx/UipdK9Bks5TZq5wpiaCw74J0
WyWBcx1qxTeriT2KodCPs2LZBBxctDL4pkTPmGJNPZnHVGL5XnsxUf5UN2bGREMj6MTZh2MBigrg
k5VEwcHAH+aaxbsT1qSNG0z6ytDs1vOEvbGi4Kg7Vb3HWPbA+b0ANojBK505nk90cna8PQw8bRVu
TRyCbFDdXuvyH9zeq+2144Te9eQ5WhaKTrru9pQdNWW+Hjs9fJ+QlHAORuIm6njkzTjmzIecRUA/
rtfWCgMq3w7ekxi4jWgrOh0q/zHorb3iib53oxV76GO3ZSbYuxikRaIgeLhID+YEQ4UuzqaNk1c9
tdJTVBTvrTxGML/8PkmB5Bafvd6kjA0w+rPUMCjTK7/DxQ9WbTo1uk7dhJH5MBCPPcK4N0ImYHSL
TA6o8YFK70mehszQ9jpZv32xSquZGHlLI1wfHmnIIAmuJAbi26iytkVosDDF6bBDSMN0jr6k56Jv
CxgrbTLkNgteryVvHybFLlqZ+j6VqfIx3SSlgcndpHE7P5LPRuTEVMKo+THECTbzwiQIogb93UAw
a+kjATlL/UaKwhvzsTkTHglOJFKohxFpbg2D1DxnnK3bxL3VGvOXNOl39b3inSHBRvTkbc9F/Zi3
xrFcTdzC4VVz3Lxx9Humfu0htctP5SRvhYyL1ykKy/XQ7GVzOp+KcJ63bTIIX42cN5JIPWHO6ul7
Fpucj2PrjiNdAXrH4IS2gSWe2EjmTaMNBmwLTjANSRhlJe7HlWrvpFIyaIvJvMmc13jCgFmH07YU
TIbtut7YdfI2Rl1NuFpMA1xWxKhE5hsMRyKjoZCwHm4mi+AqwJiBhW6nXAAWqXFI9qHLTJLR5dg0
+0iHfBwMPA8qu5tK1Lm/jFQUOlBIN6wsSor8h0Ujsq1t2ikL8DIw9oepj5+bPNtGDtw6+C6vTaK3
yPaDvcspcqElzghbEx5ER7pvxk+1dFtnCqGuFFa6Mxby0IVDK7av7kLUnr7p3sTZKM9RpostbQAE
Da7a13bQHbhgjgs4jyZu2iup4K933bSXuIKrWbpXhDBcw3k1buep2y9sgbSN2zv6bEeefe9HC6HH
7VBuExGVu6WafvZaux0G52ykY3Hk0AjARBAWGJhE1/EpJzDtKXW1PaGEi88rN4B/vCUhI+QldK5d
nrocIDcTP+ALYwQ/MdGyy2e8UqOqzmTHL7sIXL5dpO4mi+ZTVXdvOQtkoDhvGnbGZMSd6KUD+4rD
rNo49TBRZt+D0cu3jW1dlT0pMl3VnEeGitsJ0RXmItMvJ5K1lx4pvEjHz0SHDAGvSo8bLyms/jwq
SPCufGMi2u2bxlo8o3d3bVLVnuFm85EYqx1RNsluqZM7ciDBe5jVibQw6xC6A20NiaUXCgnMGP6Z
jCkrjMX+YOS4H1r3uV14I4iO+iha+hPYDL0Unr0lSn031ySFEuXsL259n69CmWUOr9zAYmgsEoiO
Yc7nS/BZP2qfo65HO3eQZzfJKJ7b+KcMtLtUSLE3SubVUULhZ+ISFiOZn1QOL5NLOWDOXKrC3MKx
MVEvUvI1jG6JSQmOS40GJxYICrmA2wgUTtI3LLrVzAYr4T7URHaO7IB73CHptrGwBBXRkV09ONTx
slMppX/FUXg7T9UjaulzubiEXFMNejKktIEfwngEL7Axe0MnQj9lUrcR+mdYpe9EeGUUtZQUTkKH
aOagNCSlSUwuPjEwn7uWU78X5fK5GmXhx5huw14avjvYJGoNbeHNMi32mO5633WfMExOD8UjHbrn
GRqQtuvCjro/UPddZOxxqT1EoCLZQYGEIdd4dxzWB5m2VwnhwZEN6dhpblSeT+dckxoIb/2pcStI
f/jpyUll6UWLSnAobD1BzlijTqLPv+sifwzjGYtfKo4q+oF+6IWaHsHUtirU2Vy1b2ZsZvfYxj10
p3bwQg5Qs6+yeUOTuvJas8N2msevszVY0JHWHEAx3YcQjKQ1sKXAL9nQhSqJjfAljJttx7ELQMtQ
bnBobIp0ep81bRe7cLn1eGm9xKyZI/Y8LCAFd4iDIan3xabnpEEKuksAzBr8hJaEcf9DlgVXIsxf
s+pWdt2roA+36eel43gwkf2hdBosHEaNtawpWW/3rVZ2u8yGloHj3Q+bPvdzu6PAaBzGFBMN5pGY
a9Mq6cpzHSQhHnXmefVBbz+cBb8mDojs6rouZ3SfQJCgMSIfZGi7DsmMk24uEJGScL9yD7yqAnvT
2snRMNpHGiqW7yStcxSWetWZ2Pop06DNpM2T58rv0gAb3Q3TbTXneDtJD+DdA4mkLJMLZADGFLON
xAYxb1WEbb0Y1+2Gjql6KLiUDuQUESvqpN+tktwQAqGtQ6LKhyYyR3pIK9itFKdBPUw6EQCgWvMD
e+gu1EG4yPk2gXMBzrW8nqzhDNhP3mLs3SoOJ/6s6XRwFsylQW9Ha+OLCXBlAwfEquELDS980Zkd
h47h2sjp0w/NizYHXGiomOBru+iovXoegTziry206XksSD6pmBgtnYg8rGXbpu1eOtPaqNb5iHX3
NQ+Rk9iJewwQwpMB5ZIq6YwHRY43HFhd+VqREcVmfAAcuAIvEdA5nTltiuwU5t/prhnXRjtwDYaM
oEwX4Euk7Q1W02vV1dfKvRXQvE/gDH6p+jGlaj1gyLPYAWGVFgF9oN4i309X7XGsoZHU+SmGdw8F
CB2Trgv69+NOJJPtGUUrd5oIz33Rf5oDgpz4PS3j0mMJGjeq0p5Bgu7MKYcQ0OVeEtQrUTnB6S4m
tsOiZcclbSVzs25THNWcjuCrmWPV3HpUGAtopThHeOUuqLyi9ykMUCPrWEBryH9CZ6q5IO6LIe7A
JCRyq5Pql9DQhSry6CCbFfZm/RFS5oMrf1bGMpCWQQKwZk04hqECsb9NZ2WEH8xTPAtS/Dkyf7QW
9MFw/f/pc9jzmUFENeEnWRFJsBGBPrJNWCRdCGrose5yp0eRgKCE2cvwGoRNdDV2CkA/aQaK7u6V
i4CD7l7iD21tvU4Zf7DNESzUr3M8u1t1JndD3wWgRfxahX4ZiF8DExTfrS3WUJkAyxzT73JintVQ
dvpLt9ySjvMZV5O2kz3N5jqKDmlngHRx858T8AnPqWZW1mD0O2DX6BnI72ytD6Hst3jUnlVAiJ4r
K9JCqGALSSCFU0w0pMe9FknSnPj32YrCQ7S2niOddd6cwAHInqI3ztYANCxndggFwRihwS9Aqehh
PszJ3GzdQmw4IbLq1+257Wr+dDz90BSV5gj1eOOibqbugx5v1z5hnSxxvPkyE9T+E+N5VsCScr0i
xlsaUuxinfSltiqPsfa9H4YGEGnc7iEtpYjp2ZAX8Va2Q+259cTKt35pArLQ2PQB0bO/LFE2eSrG
6WONgkuvqg7DmOfIXTR8mzYzhIq2tiIlF8E4SF1tMTjS2FxMNpqWqjko2EcHA03LWlF5YWz9L0fn
sd04joXhJ+I5zGFLUVSw5JzKGx6X20UwAyTB9PTzaXbT09UuS6KAe/94YSbjsALaCHTrQH/4iQ9N
qKIV4GlbPkDjwXXs02BymeOmZuZsSekY/DkF1KvmnDnWavq0nUtgIWukCkOEMbIS+AcAdtt50at8
6xpqzcJ3FIRG4JtgyvfjjdFvkE0y4IznjezFlKytPs2sa+84lHFxeLclmYU68wmxV+ZKp3vGbdCQ
e3QLWxlucsne4PrtHI9Aq/qr07Pauz2tYl25pUPA924W2YWotu+WcNxYwPfExO3GmYPAyzSAY0+z
sB5uwRUHVRb7lhVzJ/m2mbN5ML2tOhp18GzackNzvB0cad1GNi5Q1yRFSYv/HIuCn1GoN90+b+DE
KSgcbUaNPJMJ+F7o7t7JaApFa/nmkS82NWv0jK6BhWcuTwRkyJRw0AyEg6LTnjxLRhtmihC315Pv
rAcMorXDVuyIKW2b7l+pFgdgZqFY3f6SrqK9mDdI9QauSOUwPjXMYJi0gl2NUxLNKZ6m9rUcjwpW
/Hmrs/eI5IxdJlAD6iDxqgw0z6cJ2nJ0ty/agKwcNsDEteqrtZlvcKHTwe5HVFu5S1kazQzlCNFM
a3QBj8gASNBH0XYMFT7SLuInl8Amdk3nh7lb1kQZGnt5FH5DSFerfSytFi2KET1GNf/D2NYSZ0Z1
Qd8Jt1PKxN80kzEtcC1TrD3pZPWMl14Oct+49qPRy48+9zlHF7tKuq78ajLxhuouPJXbLVEm+xnK
+wltebyIkFeGZYLEhwNVYlBjtb6rbUJ5MNK9tVH4L5qjXbTg329qsj1HelXIxjm6jn1Zm2a8TNxR
2HS9HdBKFMso+DLGcSeq/MUQ80i8KbirLuynfAIMdq31aoSrmxo90qls0ieeUHKXCQ44sqpSI9Pu
a8L4D5Jzce8J+68Tmn/0jNffM4kYq9rlIsxKH2x8dFNPVVygM1SNXDBSPfXD9rzZY0ykJWGIjs9O
shIkOwjvmXAETFAZA/7suACD3QQj0TkTU+Pi7L2w5u4ELY5UdpRLFdyZSDw3qm67Xn+uIGY0NJZ7
GtMH5dl7xM8LhT6ZPK74Rqo6sA7CVB2VDcPw8htsZv8CsfIWyT675E1I/7dhHe1ghEUs7jXCrjtl
eW9Dj25yYPxOmvASDWMJVF6oM6VXoG4RiXhC3ZW9V500vNHNmCP3mUvCmkVIzYFVKEGs0MU2kXWk
Alr1gXQdFNSQxd1WBpCbIckptp12Fci5Mzj/Nu2F1FMiiJEM+mWllriS+eNatAvVePxTEI0hm46d
1q4/7E0voFYweKJ7S4ALG9W54MK9RWenFZ6U1BN/KnTmRtS+2BHanyx36uOgw6euJRzPY5Gj+FGl
Yzl/0H/MQkQgmKUKdEbZZiOKFkemQ/YurEU6MI64qPODoMls1yHyIU4C/oLEu6wYDOQRPff9OPqX
WfrHJeSCL+mHgF+0kCJR2rFlBsJyoLotQIokEbF1NSA9CXv3sBEp4ZjOjhgfECa7ri41sZhlFTmo
0wbS3gacH6z232S4sf41iIen7tSGmvBAWrfNlXTKztM7JCnglaVcDyoCC9cGDZgr846gm/yxk2OD
06DnKPeI7QIi84nSBmZYnTv0oS8GKXhlVjlPjA13EMg6nXrvoyPXHVlY+EYmGwpuf2OTAOJdtJ7O
ubY+p6Z5q30ux37gTvLDfFd2S743B36dzgMecovpVyid77ZmfsDU4d3VmAoSJdVKGRi5FaQqz6nZ
YznbRKlPkkc+Jrbyeyuz4c7jTlQBsYtaWo/IqIBLq3UjXcX/JRDhOYr4hKoZRgjDCBmFd7Ukb1SL
BxzaPz4yfKSczp2aNFpYPpo+KBzCvQiMHWtj3hOhc1g38uhc73kM2oUO4qXb86oQoClBHWrLkjy0
BvoJCRsrelZWWKGM0GZ/ENtb3SuUK3kEXixoDjabESOqzf5PECeVoj5SyvVRyzG7W7bsoYrs1AoG
H1Sgte9E5z9RRLpDmzAf2BOKNFqjnSKLH3MClWkOOle0Gx9MUNNjFCAboLD4Qt40Jo1Ibq9j1txq
XvT7PDnRwR2QCmjHTLp89vYys47mjJY+MsbHvPyp6FZ+9qdjKcVJVFP5hgj9Kj1wfFWSzIAZlULZ
tTsNekOn5nPsdD0PqsIO/bKRXVuVHSvX1J6Bqu1HppMQhnJ6dgFzsXdu80fh07MYhUy3bSbJILx2
i5NfSrc5SDMLTgX1WJY0/1ZIt5KS8Z2b0XnnURL4nPN38nOfJXGXSStkdZp7c9qX/Iz5N6/h+PJK
RMeAvBjieWcB7aDNWFHlu93zRTVJ+uLL6U1bcVdHT4OpXjBCsy31nCNDdR/C6oID5etda0Qvaz/Y
90hjTgGoaTGa/xghriu9VJx5lpvYbLaxu+YWTo+erjbpYwSZw1Nkw6FFgbXTYWUdF0F4u2MJ/zUM
s7e8xZi9EehM1GCe8tDD0I9mYpjdce3mp2y01E5yE+veMHZ0RIFln8xiJkuzQaLigZkEFZm3rUAY
O5TBn44R05mMp2UVZ5eBIG06KzvkJd9tyvcQnhDZyPZKxi/FuVii/jEWRMngRa89innWo+g9tNuc
n6UTx1Cfmd0CCo5OWjnoItZNnfQQVMmCBBbkd9n5S32pjRaGqWXUHqvQSA0k8XSfMDh0z6sk/2Qr
ZcDgZiQs6cUdNp+dm/i6DAGxmRLXxrs19WJQpW4WqJi8MGA/RMII5Whnnv6G/mQwJwCHOlJ98Dh/
DdMfGAH3e9OPTu82KGc8+07a30FlrSkmJrinwLsAJtLI59o/ge+oGLbmvwmdA1oUFoQ2N19CS9II
ELFABX4Vm9yQdJCkkfY+LduNx75RJ1Ki/pOV+9KC4FEiQnx5UD+5Qzc8DvrqIueiwsV4anoAw595
7ddLvZCoG5Nx0+9ERlZG4dSYbwrx2C9+QIdr3p0D9zxPUdwUqNZoEeNHFc8LxCk8DiT1Uk7jbTKC
R5Ae7+7w7Q+d82jM7GVbZfOf1uxMXqoDsqQDae19Uf9dSWgvi4Y3z1BuuggqFno2+iFzqjTvpwc8
ljx2DM8b/DZVyx+ICR79hioez0Nmolgfz26O3KrdQqTgE2bAgkxU/KMf3XqvZZc9Nq5F844MvjO7
RmBdfHWZ/4RphwNowTvExr3uHFmWu6DdXqFS83MR0f1NwcSMsgXN6N/C96pDfcu70bAMaeSZmBPC
+lVV3zdz1E1F71C0CuuUj/UPTvcTxapMRI3ek9LOjlrQhNIIHrlZOpdaBZdhGp0TYQxxNkwS6GMQ
Kaa1+9LvcLyFrb1zV4pc29w71OP4iG4pCSlu5be0UodO3SMze7pay2+O3COhw9q8i3mDwItK30XC
WR1Lmn4QpFPn3GHHxjt+F5BstPelBFdx/0h/VLtIdhT66ebAaJCT5mkQmGrfKhKnLnWlQotRdRM9
DVVs1HlaD2DD6C3/dgW0SDTK9YiLbICiEc8uTVcnq8AgXuTchSsX3G5yigdiJRK3gP6ejBd6jcrX
wfg2kB7HBBOhsQgI0V4CJ7E38ve9bs52ptY+wjL+gmY1uR9rfV9tK8QGdO6uNU1x8mzNNbSoM6ci
ToSkKKeFWIjmpS9ethDCxW6gL7YRljGK7tq8MXaS8MedZRrPQFkidUz95lRM97ilri6xSQ/+f4Cm
Im0nLvdqPkKYwPW0J8OFvhNwE2qI+CY4UfdplM/ORqWHuu/Da1looLKTE8qXCJDiQJMssRXwGg7x
r06BdIXh4JdUgx2RTn+8oGFxqwsu08Y6i8H/3CYXlrmZ9sHqTmzqTMnYwfIqvNKPcWN1wzzxypsn
up1BxIJvwySAK8/MO90HL1G1dokrx++sts4oz7Z9aPTjfipf7bD00Ao5vIiIYHfGpNd+La5b2dDR
joeF4DM+XmQy7dgaZ8La8CX63r+OcGrCxOu3hmC3A5kYXzYCjcSwNnzuzZZmE2lUkfoObMg5ArSR
1ZrhBJQD1y3m9pPZrmKPn4Z9KY3Ljfi2HfQnoHgPMoCgIDTs7A1A386tyNot3yHGWIG2ab6Asd+T
GvYOQlOnEOjM7dZbMP9KFKV+3ZzptcxjzVZ/0GZ+n+dHbyWQsLbMpIbeiXGGIW4gb6Zp3DUWFQF1
BUKxjZ2IBYOX4KRitUO0PEKfMO2ykZAhufeC8R1akWxpIl6tlajznPQBYmiFGscDp8iLk6fUwh5H
d3ljp0rWmrLvzHY5sTzr31gFFJLM906/vpGBah6o2iTOk8sHTh3zjZvpfca3kI4UpDGYLlyxdUTO
sv97rmMeB4DjSeWgHa60WAXNF1Irvv1pva+74LLiiI59CDsZcuoU3qtTeudA598WcqJzUHMaGnLc
zxvNd5QIjyWTC0XwmANAD/2yRsapwE1M+tzwIbp4MUo6iPfkSNIzIg/K1hfHdagLsK5RxdG8XqSS
j5ue1lPfu0eXCm2iioebhvZRUoK0rwnIFVrX+9plIKqDi0fqF4gdBL1hoMtdEY1atvga0DcrolWQ
1LPjwwRROTM96sWlc7qb0On2Ntyxw5lEGd6eCZDXfivcKBbw4qh7JtgC8rR9Qqn/NJbWV/lemvxp
elSfgoK8IX9ZD4tUR/IbmrO5EeESoatOArM8S+p1JxkdKnxdWGRx49p5+L2NtCCy1FWAeTa/Yvhi
B9vTGpX/JrIh9gMQcSHMfYSv3kfQKozw0S6DLSlD6NrMF5irqT9zDLNO2v795ltWROHQaMrERJLE
a+XWZCoPLpkK1fqhreUy4uvRjpejO7eRWnCBTwV4W1cA6G3VibCAhDOQr+dSnjqvIg0+ovzbYLF0
m+E4iPIfAhE3Ycw2dohVqVU13xWOZOH0d0aLxRMxHMNTmb/7KgdRHjSixOlnWJ9Ifz540NkaHrgy
yZCuW39fUnRngU/nVYvjsqOzjkLw29iKB/ZN2NMW9++OvTxEtvXQjjZ9mCRZxVJhlY1uYp4JVROw
09uPv/AyzI1mkHztcSQpD1Js3dnivyLEOSSwBoPP8SxINlFziP4IN8wPm4UCrqPST+in2c3QpGii
fNYzxSrJiOArC7fDIEfKsIFnC119ek3/z8wfg3BmHxirfGfL1KJtuXbRLkWV/zQM01u1WB9egbh2
7mvWt+JOIZYwiuwzDPLf1qNXmq/eGY/nnQ4QJPbRW5cV9VGAupBBfyPqswi8DdWs/WDa809L9mEA
jNko46NbuA7NDPgboSP+/ALVu0UKUE6co8tb44Sl2Ktb0zw5cBOXcuxl1m3XrgJ0Lv3Huv0IWmhL
9zYwhJJmDo3ig2s4NAH0g7F3zt8bWyybWHZRPZ3FZC8lrrnczZ5fpL0of9rQ/AW4+qKH7gRbTOvB
jLpBEsifFp1LqwrKc+h36NTsmbtXouqVCpgRCVDfHtzOuzb4TUfPPnMgx5VP2h/7OQQxxi8jhyKJ
bPbkYF+u5b6FbXNvy/NW4bIdgfbdPj8M85+qaNFobvmB7Hqxy9cx7eGHk9tH4Cj7LbenN10O326T
/6BDSqeyfyBJl1x+3E9+BGYgnX/ZmIMD5s4pXLKX21NaKv9xWv8R0IBMbIyuG7PwOtmxWtgD1TR+
LAbOddpVDOAlbj0OyXrhu+JVAPOq3uPwffJzcDZCgarYj9R7UIpHvAPIaLAdt0h93txe23EA+kxI
/QIsi+u9ZcRCJrPuIlwrkEjFqwoRV8JWaA6QMB5sGzTBBz3YanvfTg0GYbDheK6mNjFQ0ACCI8az
xFth0SnJ6P48FbO/X5piPdniFzDlffP9/4aWP2sDp2HS3WXIM+FRiEtYLzoofxHWfrU2UM6y4CLT
1X8bN9vOFNFDVwRiTx8XXM3kY5wa43wS4oEf/hDO/sE2sno316xjjsUryIukqPfGzcA5AZqodo09
d/hV5IrSPEjZQf5EWJ86zVH+lWX+m/vkRmb2bPZ/A3ymNPkS2OO6ESXcy5D4RdNcGoGZX00Cc71v
27cVJ2b2Awaxsn8bJHIqDfq6Z7e5KIYU+TEh2EyGEmlCRqYAHC5iQlLgT8PKWTkZV5qtvJiqQMhs
+54cgg66wfvQI4R6ZNyuRHQbGvsVDx3JtbAQx/rR9zCeZ3KG5Gr/QK1RGWN5kAUMX84CiF44HMaN
DyqedUyzejoQSHqsnZWKKzeWojpRTrBvZc5raheCQiIdNyTEJDP66MWs/lOKhdhWncHx66WB/YyQ
wLujIO0+mM0r/0LB3w09EhRyzNvKfMhoQ5dlQ3dpNdW0lYu70R8IFKA5z24+SdABGhv+WmHvUt80
3dIN0dNomtY81quZr89hCZHrwA4eSddNmpH7uVlrL2bwdhMa335lZr5YRv3dcVjDj1kvMzap2PE7
Ohu67ltJ9zNqKa8h5qzQc5OU3vJF0gmhPyPakDVDc0NA1HVtbthflTHmbk1/520BeRLwSIX5GQTz
cYjWlPYHbnPtHq1clk/k+X5TvoMfk3rqbCtfutIhVZ6+qb4xR/DwCRkXUmxqkQ/2nHWPhvcTWPVP
ODrXyaHPpmFOsiqEv6SCHtCFBuf5mX37SnCkd+SBFEljZNUhy5tDl7EFWLdsXbUAd0k4uWDS58Y2
5RGvWLFH+/5mzaQ7DI5/cggaBos+r4AyraMuWiuXgHB3V+H23ge2lUo4sy1v7ywcVBzT2VlFdCMl
USeLY2U3D73DL98MFBaM/fDNA4jPv04Ja/vxPArVFord/NGuTp0Ea1fyOFfAsJE//ac6bqOKBQyG
DuPfdA5W6wo4Dv+6FpCgfYd9KNpoacQNnG/1KyVWKfKit2Zi76imCb+0wdXQjCT6YnqG1LkVX9rF
x2qeihu73gvTi2+em5h6XugbozbjUrG9hsSZ08meJYTLUaNhLVeX4x812vJNee7FAiGpnHBHaDG8
NSthLJwi2/l2HST20t0pcW7cOT8QBI0S15G3T7o1E9/0aRLSLR/SSoR9i6nX034sncXc4Y2690KE
uaAG8lzN12btPkzfMM9IbO8J3Sl40OWLP5TdaTZRqYJFYTZa30UAcYoAdd7rwu2TzMwaRAsko5dL
hW4MXTUa1bso96Jj4XUn0RVZgmE3Szpd/ClMVMxObghYXO9pHaFlsk6eiad+3OQNVOfnxqPnHslz
yiENEPAVlXHnVTVKK/Wu1bffeg8aZ1+qB+I4i3A406XUoQ+j7H4biZKiC+IWEv0AwmQwo5ho1YA7
Eoku/KgJEGAJgx7Yhr2Y3WW3kWwCZ/qDQuBARDLVMCP9Q26Dk6n1p9Qder7IeDTxX4g4sreSk9d4
wxLHiZaLeWfhjtwH0d96JEUCESUtiXgyvSwHwm6tQ0OzQNNk92yPZZoFzcIh29HxcTOodNmB3LE7
uOkxtqLlj112uLJodtQqWXkuMd6pne9YgrLa8bu2pl+zbUXKocd6ua6vZU/MtdN8h4BafEJc866i
hNM9b7157Ufmz6irDrjcR+Z0h1+KeGVzA9S6aWkXCaEx+SRNWM58dfBOcBQPtznDLxOZS1yrlR2v
hv+nAkAAlDKRupck0bMTTGb0IAkxQkGhngxvITy/egmWie0HKHWPPuLRlhOJIr766rfxmUbzCf5u
QXm4rftpNXm9ztUPWfAdXUoEJOAD1nh1yKPmaCQvqDePEyH+b7rf6n0xbRRGifpjDjVZyf5MeV1U
33kzZo2VL/YmxKGrQtJZbKYUrhckTq572OZO70KDHy4q+uY6BHZZzfGDSHCRuFVCz13Pq+Xku1y+
rUZTIfWKLkWASnIJ095orcsa0kLVo2h1TV4OljhyyUOmbr5aYdO8c6y+BEPvxCsfJXHDVbnJg2Al
gX1jXOQ/q0j1o436Fo66X2g1SILFoWYk349BgWwhcMak3Bp0gwxAWROiw894RABZexXkd2X0h1wz
9teI1pZl5W+guundDOHVSLmsEjeH6xkeq4DctkDAaQLepUOf3ZwYfHvIHDwvNJfuPEHOzraq4Bzm
eMq68LLcwjEnD+5yFv5z2I5EPBLhHzdZ9+rNWiI8z1PQaN6KyAnjyZpPkf+Dvwg7O+lMSVBE74Di
N7/ojCKtxz2iXEGBbAjgUA9PdoHRI4y2v9ZNoqxUH/E8DdVuK4gzg/UnkcUVly63HtU7R3nN1FVY
nG5PoL3dwxJYTHfgSBYXVAa2wInsm4di5YtXFm8WwVBqvgtXVNv22GNBZZRsXf+c6b+DEc0X6lMl
dPA/Rh+Ie6clO0r6NMfzxqwSo5C2q/de2Jc6NIB8bw45sz+vFCJTfnGPfprvDT7ehdqVGHE7mifV
0i4t+cdxoI0nn/iC5mqyr1MXEgRXYCrC+cLmWMZmX1Huvsxp3uIlJdbhniM2OskwKEBSanwyzEyx
XwHkTkWn0c9UrC1h8Do0Ioj7sIWZrK62v8EDGPm+jeySRIOB8A6OsCHT/wYZLvus9N9CA01FjWyW
v5wI9Vut0UKYknHwh+0lI7swci0myfq+QPCWMAU0CDlYgL3O/AmROI2L8T2ZqCrDuVcJVkeGW+ub
7ChFr5Z99ckJp1TsZqaAHxc11UlLJk/wCkPlMZOXNw6pfvfrrWGv5oshV3CgBTgDIRz30XahFbLc
Sa8LwE3upnZAZtttKOlz9ddoSMkJ5+WHPNL/wKQRRTnuLhwzc7cRkHleyf+IbsXp2ODpCv20LMWR
vqXKDf6rDASrSLc6Ugpn0HAUAHbXDAxXZ91ozsqMhlFUMdtU/FcvmcVIl/0NHdr7qIZJXD1OMQD0
lbOpeYAATkbpEtxUtffoGtgnoCPzEGfdxps29Mw3BmLiNMs0bZO2j0+0pb1zIQeL3qoXfxX20bn5
cfpwMLCTAulkQYZUh5jQWBG5ZFVmvsO+D/FL645JjttQufdgq9t+o4yPPkBn9v1jMIxXYtS9fWEy
E1dqfPYNxUixcgbPZMyThVQq8RuG5YeMUm+Zya2Ig4AYqOq/3uxeSjHWQAX1bzkPS2xk5r3vlfj1
vTOP5yHq7EfdDd8jEMfafpH7nCxUJIzdeD9N0+uyugf8BBTcV49tPn9WaEO1NsEC/YeQEpGVyHPg
gOCaTyjZVUGE+vbc1SzLRo1Drpt8BJ6Svi796TsYdhqj+bMsFmhGEP7YhkpQ0u3XIj/nqG8MVaei
UkljbuhZcM1ZvUEc9rjs5tB6saa/inpnjDsH2NjPajCeKhSCNii0271NojkhimSODE7tSog3VHQy
F/TcFr1HSWXTnkcLERCLtNFsbFik8gmbRqm6qZIcIJbleCGMpDEwBUYPbmiePTP6z1pM9Prbh3Gj
Ptbe3U7eGNwDhx8yDUhgKWaAoAaMQPJ0GA1i7QHAgV1UUx+x7jEW6EYdJ2f7tVS6aFgJKDl2N+gv
e2lPTZCrw5rLmg0ak6JFDyItVebutizMwzYktEX3RxozAieiSEVYVrJU7t/IGZ6CdbBwiHGFLbmS
zzn5V64DtwxyxyPOpOR06AsRdYFouQmPTbotQh+ZyCiloMmx1zcV0SmouvqUZeA22zJMiemOwa7Z
8ONs9jkMQqoEkGGFLlku5XQxMu/qaHsh9/TFoUT60rnRi9LMW1FYvViNf7Enxt/K4qOfrJZw0t7+
s3QIj6kUTvMlHwDrczrKAfS4Wden2gS1CiLyDUMyUtymOjSRFSWR69EZgdKZItP7oJbnoDXeMldd
x3BC9oKdB9gxbnVnHLg6OM8VEEvv81E5dvRUiYp1yc/3Vm7c9t5fnU+X3OznO23SB+9HoGo/EVBV
QhBpvp/61HP9i5+TPCslAltzgROyVvHZejYOg83G17SqlDKnX030MOTXSMPu2CLsGOrXBiadq67R
qe0VzAbCSgOnUDxxNs2OElwkwq54g7OXaMbi6S5QPdNx9NQvkMJ3D5x/DYJiD3H4g5ToHzVT+7Xp
ooM3/Ladfh/8tdqvQ/9MVg/GYCkPGUlFrbpWQfPI2cSq47GL6/moVX9XjAzNMp92mMNe2wGFz/qX
6XS+qzeidVZYGtwN8CCwpERr0hCzWRcx4QmoPe932HxUJk25ovjzodUQ2/jETjHfmq9iCQQxcPmW
9jb4UEgNFAfbDZwefhgnTUoaNcU4PYESVf0HYJOwRP4PMQsQWSaY3LtF9+nhkmV2FdNvLTgncWnL
a1gvZVwHuArNzhRpQ9aO7fPrjdanFgypWILjKIwmbuKzPWF9zDnkfUwxJwQj92SuEfqY16dRMQtE
cyvuaYm8GJsy0lAiHAvLObERH+CDCXdSuh9+RtQQf7ljvuH+mw5+mwLUwPCRCwB1/reYcDO6YVHE
loeAmiYkr62GS63tLp1r9zy2lD+J/1dYmnBJsWP0FEg3cB61PZ0ai3O+3fRGbdlw1pCD10pC5TKZ
7syC/FZzbNk5V7zBOGC6Lr9q5gN2m49hmeakGkqCwrGJEwFYQD9u5Umt9qEU4NQde/2O9rQ1GRJn
yhknjfzLQ5QzN/B8WDiSil9xGhCKYxeBJtzq+uBKnpA2+8SeBAbIl+Uwj/ah7qmFFE21AlZw6RUZ
ns/JOjaA3CnpYlgJUcQb5DioeXiW/XoKfYM0lmqgf54sHPw9kTUjaVv8qyGij4h9jRTkFvH36L52
sPJbhRTTN/BsFf2MfwFtzk3mGAyk35QbkI9YJf28MvXH4m2K8GqDpxwqDDOZprPWhrvF/8R/XhYc
c7rxBFw6IjLUATrqMYjVGacs34JpWzC2ecF0KOwXsbTy6JbWWx3aIEE+cVBL619paezIgvOdNIrq
pPJRU470XpEAn4GcEG9oDSig+/I0WACckwltDlaJcJR3CFkWProKAcQ29Tu3Km+pWdN35q3HcBw/
SoWRHXCYaS3LLp2ma5S+T8Jx7EPWN0waAWhNVKEaWIj/QcPUvJatAxpljQzK9jEa6oGGkO2Wyvzp
1PN0HbyfZmZcxpddIsANavtpgdJENRu8tMpRR96MfV24ad3xXUCsuaS9lZMDxufPJvZsWmiKGlqo
12z5Lus1YPv4Y+U8tB7Viwgvrqug4E9uw2Pg2m9uDkuANeg/bWfgBZjCuh7EYIwIHWtDkoMmCRta
1vt2DRPKWIsUvuJtcNevIAfYkPb4TEE6DLEtvDjMTUR6TX3ITLHuxASq0c5uHmdF+VHy+8SaWqaY
+IjnCSQTgSpvggjuM1+RdwvDereNwUXZlxbVxa3o2YUbuxG67YbAmVFvEI967h6ayLh6trpJ/UER
O9QKdR7seam3aE/r4i99v5eO+zuynaMZJcxeBCGnDfHpSSSAbDI1P/iZjnYZHU9Ke0fEJHiLN6uM
F6sM2QRQJkqih5MAheUgt2NVfHfLkHEmcoyF/GETVQWypPyFFC1IXBcC1AyCX4pTgyPDWlyXnDl+
GCF0i8Iza1Ns5eo4ozg68PESlr5AviFvugmF6tgut/KIITYAkO6fywU+QDTsukWFOCUIvYPrLvc+
1nk0TJiYmmxJVV6/cF5SNzwsOCs0MIcp7JsA6ezPiHT7hq0gq9oyERbB3sqcmAIQI8HgOPz1kuxZ
L4M8EJt+UG0uoe/1tjftsrq5rYk/H1G9Yepo+siNIzIWUGXWHT5Mm1cb7gko+lRV9raUYYBemYLh
0WmPs7Uin+udJpms4Vx1xoNefHamplZHsrpjC9gokUTZx/JY3EJvbR/RmWWR9yKBbdqAtWecBDR/
i/Gt94kUocvSJIlT+j3gTyDPsDSHKvf9AyJfuDsvug65cywM/2WMlA0cz93rTahpMwfWNxQVPVf2
M5A3hp6S+ACn6Dh40EUiNu3K7FEwAOJJV8NTJjlyZWdPschrdVnC9cW4mb/0MtnM1RrQ2jAPqyY3
1kA5gyHrZPhI1frGSkOqsBMr50+z/MlbMgjlQOze160Jk8HcDjqiEJAp7kmWBgkyLQYnp4T0V0By
2cNqFt0ri3TYsJKraiFPDU2Qu2bdGVQQxI4M9sRfm0Qb7ZdvzhRK+bSBs5p6TuSzPMg6VUtBMvem
783J+wOp9YzBm77CSAm8Xbwndv1Vht146jHAFFX+37RifubCTGuLo6sR4Wlaq3pXDsi06U9ad1l5
GfLtX9WCznog/7EyTnD4cJlt9tdUhEXpkggX0392aDrYyYnGpQwdsSC7MS24zgM0rt1gs681PlqV
ClGWes16VrNACu4BE0rD90gFKF8zezzBuD5YBDYjLO2ggDF7wYWUDxTWk+0sVpIu1oy1DOpm9KyM
ua38i0I0v6BNEopg+nrwIeSw65O4dNBlgVHc/7Iw9O6lS+ktkPWRUTOKB79vSecy3vN8NeMF1vYE
BprIm6vcRGYQzwGR0Ob8S2io2IdoXebCuV/84uqUOCAJHI1dVhPG0jLE0kC10F3h7GXusfUuZbTr
vZXKLSKGOSn/I0/93aWgnvxdPH5Wv11aSUiy8FyUBoH7aSAZ2Qei+vc/os5jSVYkC6JfhBkQEYht
alWVpdUGK4lWgebr5/B6MZuxnpknqjMhxHX3456LRQi4W72t6xPTgQYqqQUTQoTH0Kk0uh0PkGBM
GToMVmXF1MycboY4uBOQ4zRVPRxVM+ouVH4plQL87ImTnwIZNBfdoqexgeXXTZiFs1Y0WV99tpnc
mMSbSIhvqzR/DG3yJdmA/deNf+222U1A6Zlqn5oiwbmhKfZIi/Q9lwgQrbhllRy22Imf5nb4tmNr
53jYmKUAVjCr4LYqe3FoqDUlkdi+aRN8WkUtxkIkSFmsMcrUkEA8AsoIi2QPK2XAJMOxYUzBeukY
D8YBzK/FnMHTDeDL7mr1jEN1AbFPpe2XqGEgyeqxJf+xmnMLezHXOKAMmKaMOx8H7lprmMhJVpwk
kIqcFZ0je4lNmf1WhH+s97jddVfcATzddCJ/Ijyzzm1jPLl9CXsvWvBVqbUCg01ojh+pr0GQ9l7L
iCQCp+grCL5kNYsQB3mVuA+VR/Sh6O7lwEjDTxmlWENmk7BPuWwnaEAWdL4eEVYbh9yzXius4F1a
QzEkhweOyo94OXKdo/mR5PQn5zbL8Q3UDvjba+cQVPezJHhlSAVWFXzfBKUiw8yV9sRScLCtEs1E
grHBs6QMRIQ9GN6OEKqhoHgyCbd8DR+E3+TAmtzWhvGNH/dWRfP3UHMJxbNqb1JcwasMcwPGt3Ph
u394s9iOZNFtPfnSEHzZRIX6ohsS67Qyd4EmbNKwkNm9eZOnwWM61l/KrYiq0Rwa589a3YJIxjde
8foQnr72KezR1or9XVedZEkeFUFqHU3wJOK8vnUn3BNmH1z7wsBTkyVnKwHvl3l38VzhevGi+4R/
Weag075YzFDcM6FSiphNSDiLoeNQR15CfWX4FE7lhEX0lRF6GQynrpyZHnhsj6WY13FFWA+SwHM+
De1+oIvqqHumY5Kp8UYF6cdILmgtE+ZWPWFH112QqVFM1hlExFrimbiVLWGfzlwrdOorGaWUQRqH
A9KjXVH/jG3VcCBH2nBuxpL9eAjij3ZskTf7o8FVs2vku9f/tUwNEf/8fMti7cZTtZZL1CsSsH/6
yrqmlvEFl3sV+cT8wLt/DCQn5wV60c4Qt5U6hN1wZkOja6veNPYE9zCqSF5OuAjbkvYRLn1YKuP5
PHO9bOdm7TI9Go3+ZAv9S67gSeFd6Kb0u3Lt5TezOlE3moK68G/Szp4YCIt1XwcfjSCgy0Xkrwup
CzI8cVcrchqlhenIbRZGSg1VtQILMeePbu60RwVjbBW+BYpf4fkF7myvfApiIni5znaIm1eFqiDA
ZjgVRBzXTl7AR3AXvDZg3DYykJsInwZzQFgvooQIFB5c/p8VQTmFAYDpQid/GQ32qC4ENn6mtL7r
OFgjVVjXPK0Icg3pKYM8mYv8PJgkahtdYyaqb4ucgx4YpF3Vt0D98d3UsW8yHJkuTRl9GczWciKy
OIHPqf1UyRxAHUajviL4gDK5CsPgPZ8Ce4Wd+xJW0TXgBw0wdBh6xOxNeU3C/h8RK93go1wX3tBv
cnpJcFIn985CgFCYY1MgL5lkUemylEV6tK7wGl5BnSM0he1XwS7QztWmj0zq6/XvzAU+cQbSs1bt
86U4v/6U/PgJiSji8vCTfMbIKvgqqfWefHOH9fLUg1b18/5tTsYYCjH7nLWzHS8nUUBQmdpysRLN
hMOxoILPHu+0Wd2UVcFHrzXz3vwBbwBwmJqjahTsU57D7ZgMd8R57uqIFVJry6CAQZGgpzeBCKlr
YmZmnoWaw3PJwJtmwKBl2WwlFwAkQIcm7yWE1sdvnIauRcbUkm3tKei856QazW1lTsGWPAVlTd6p
j82jnF+oaT9mvhdxUeFMYtpMYOfVZDFXiTIYQg4ORRD7dxxh7lU8MtF1uZRMw7EBsDfWGqi+e7Yt
+xoTAKDmlOCG0E/51N5URvHF9Piehs7cz56DWp+CzEeHZ9QDyQ0v8evQETEwxKGtx11bI1209m7W
ND/wY2DQvNG58+e4HKvR4LdxPHzOVX/jd9hdWrnNxPxUwL+QE+Yx04LwoNS2sFPmQNG3b4yvAZB5
0zL4yxQXNTzfdvEwsrZN6T3BjyPTyyEvN1W5aDS999RE8Y3RtVwxAlwxqFqUiifNfOoy9cwn/pww
8x2NasGOFvCU8+TFwdQBpYX1w63eR0MSNQlyaFWzhJfbjq8tUw8IodxfkxlTJXnI2mvGjUFkcfCP
TtNscO5u8hD8W8Frao64t2diKgroKhL78sOZmtBq59/UgbsOZ0b+MmTE6ZF5SzzvzRndj8APObXG
w2+RFV9W542bJIyvZv0+wj6gPGSdN94hbXKxVjaW6F69ub1DwBSKnKQlxyrkGfTLBrXh1e/1Rtsx
wsdhcObdFAzPQV7excl46AnaOK0q8X9Vb6Qccb+KN/BSN6UZfpPgXNZdtUeG5ESLOoAtSW8QQkU5
flQz76PZ3JgoPzxn/IohQlNxw8/lOoVkp2CAEY2ccQJMLFaW8eHXQGAHG8pDV5bk5WrN3uZs40xv
TdxUrInHxgNzgQEoioyHPIHtjq/8lOQzB5TUejWM4f3fB94jVOPHwuKaQt+QCTqBvSwXFOhKmzEU
WUFE/WdNkVZBIM41D3H3N0NjCZPyUdYZzL1VMpDaHCNYu9Jl7DawBHRkqFmJN8YwX3TUMpshSyyi
5Jj0qH7LNz3k8Uc6Rs89F6xV1RJA6m6j9tuGmkT8Zti0Sfliyf5gemQQJBYRE5F00w02ALO6Otl5
8dCVyRYM1iHsh7UYBXt3/Si5xnMj9+xdbppfAaYqXLjC2emx3SlUzJtajBccS3iEazUwgM7vyxIW
N2lSTAzS2AIhQUonw1Ph0qrr6S7ocuKuWXgTtbS7+0BgKt94NhIEU1dKpCp8rsl92k/TcdbVVQKe
5BTX7RyJc+LfhGNo83dTBtsoErcqwErGXO8Greer83kBhvKtQW3Ku86FAuQncOst4AbZ9ISklXjN
S6h6UPpu+OItQpAWcDAp3sMweOfGzp5A4rjqxbSNgo6swT+6HB3HznisQ+c+iaaUEsC1UP5v2PDC
lLWO154nvw0N44AZwXPK1WXdoLWmwBpFdxPZHpUaGve3EMmt0+y0JiszusFjBU6GGTIXqCj4oVoN
E/iZWzE9K/Za1+MB+emmzqHcxdH9kOlsYxTja/HUOM5xQUE1HUSLqjHPLNkwlcsc9h9lEsgy6aeR
FfeF49QHN3lwy+J+MClWmPcqkTdy9L4GD5zdKAn4yw/T9xkFTjzRSuAX5IEtxuIps8ZuY2lgLSmV
AGZUb6rWeq5VjgxbQZ6gK+ekDJTPqADji28Y/471VNXWcHYcRH1IitNG5BzaeL0xJtC2fhK56Jiy
9u99Vx09nL4QYamXQenxjzZ8gtmeQZuARV5ZPQer3JR/dsvHA7HTumAIXRX+dNYT7hgoSc4qUeIA
r+hii+ET+xXnzUj/VtOTPyZM8xlmYa5o/5w0BJNd9kjQjy1TnXVkRs0Zm4hZ2z/KGI94tNEEx6bG
wlb91hgkFzfs7UBQCqcr9Hp+DgzyFkIJpeiGYCbv/Rs1RzfY8+tDPFtPdjOGu55Upq2vLMs46yNO
i/orQk3fNGxn25bp95pk3kczE7kizenL0D/0HodTMqxBP/brrAsujoCR0HksF9zLoUdE+yyDvUzR
VcJyiC8rC/4iySOB5XA1jcw0wwF9LEgZUTv6lGqtgDABj5ls43Fq9W2vamPPZn6fTPE2ctXVqHW/
tQzjY+6zMzTfN8VBm3RlTcExnGU4stBVCih61V56w80gFGmkvDkHQ3fxPRyTjW7IQBAlXWXI6fNg
7ugq4EyR2V9TFLJxYHzCupFROI9IUxTdeHQLcVMuJdUoqwe+AVroV5W0klOLrI5rBs+dBX7Ra2N7
M8cH1+n3rJjZqnY1QUbgTLEZ/LlV3q5sxLS9ZXB30pN1UKYLuKUxCGxLRliydp1bcz7TqQ2FbIo3
QkCM4Kni78DTxAnJJMqJb4zz73uRWL+VsLNzLgZ6ZqJkLZjmr0qH6DVa2WkyjXnPqY/yFbMico2t
R7oa83NCc/cAEglbNoKDNV9G9gwKlzoSt2ttxPkNNkgMRShewBAYabDPUNiybrzWueGYfqo9WhR8
p+UJV8NnZNpPbUsuSuhsMcUvbMqrIIt+cm0O/Kaidx6r9Exmr70zh3FkLOM2Gwj4f8007sqQu6Eo
5RGh69q79iMPvgVM2CIhneePcEG+SsvcQ4ZgsJS747ZjI101iRcfiIaiD7S30Hg4jJow7khxXT3j
apoBfNDJunRz+EVN8W1TDQm2MYo6EbbXU4q0Abr0W+KYkMahayg4IuPCaDm5azser1lHzTpW/jk2
ufRXw1Ln5cg/YY7PTow+z/UEy7Q+GgR0qdUuzX3lRed+yo7EItaNbTS3Y9DvNFNgDqI5TeasDmGG
WafgdFo2NdPaIpBMBQgmy7F8hTLa7xsqp9CzkBZDA4OBrryNKPSVtMBT4xmcSQbk1ERGzbaM7ohT
og2Y+PwN0fOtV0B7eaTxg63o8MKBJNVbZ6pbd772JOzo8aiTTRc92O4CjmL6zdml30oEQjppLLgF
8K1VV1+DjAr7yh+PhEVKnIKGsZ7PqcGoIEiHddICP2gzNaHxUududRTXOR8RCJutXCyCjsShniMb
xKrNjh7UP9onkEQnWJBrI6seOshecEBoYkuagl/PHk7EjINO77iviQD7UYyN3PVBdGV28qhqV6yn
vVl7zzEmuXUPppLy0RpbM7EFzgY4fIba3Zh+Bv8G4H1QCywOeCC034AvJ5BQjQNxLieLdkAAadFY
IK2GwdIIrNjPrWRrWmSAs/I2awbct677wUTdJguacu6RbcHwGYlIlR5YIog6g7qIposOCb61VYSN
NpqIxNGBlRJVrx8cG0Ad/ZZWQtCqKtxLVVmkd3xmBj5KxpDm97ZHqq1U/WeJa3bJIp2nYX72Wvu+
m2sYGcGubbxmT2fg39SH12HqWbC7N2T0e2toQbepdh1Moth7NoW+0I0h4PPu+mFy6vE/DYRpg0g/
lIP/ipMWJmMfyXW1RrNzGQxDpYFdgSmn7H/IEjAYQ713fDryMElJngNjzaEu5Y/z/R06LV1gxI0n
B24nmQXpwfV0EfX9B1ljyY9YaTGKK0TW2fizvfpTuByo40BjvhQHy26ee/aoTS/bax8FDNEY/g/N
QKBXWyTTwl8S4ziN4s+WDnoIjWxeSdg+ccz/QdHaqzo5jc1wV9PWBaUs/Uah49OQv26WX/PWrVGC
5k+8heHO4JYO2CyJ440PUfReBSh3Ojxk3vijrHDYSzN6tWI+3ch4MasaPrfy13MPf0xDPFuJ2uh3
jl9wUSTxu1ocnLWKvxuzvS8MQRkz0ffWYdSD48rFK+oSLCl94vCO/dEbwVk3PF0hmicWPPHWEdUL
M/iaIsU1U6MbrmLGRThrx0d8QRB19z43beS/ZuarYcNrkNmryWfXwZiP3nL64873YiwR6tp4n9Px
gSWHSrQAqWYS5DVHZjg2f3mGLcYJA04mXv3rOMYnWydkU/tbz2rYtZbkrbCjPXbTt4IBQm5hySqM
DlYGa1yt4JOq7lm2M/wQZM4gfLeC5qmXXNlcVgaC0Vi74+y3qTOQ9XxQOgUMxo3/WUOCCbz447mE
br7yXZx2WBPedex08BnibZsvQ58RCFTo5MdK3tUVL5cevX0BKJUBUctsNGE5IBOIHPNkxvVZ+a27
6XyODXUe7hyRh2vXCz5lxSNDZ9Sfg3DP15KfOBcLH26rPXCjI/DCdYa9nUfiDnKCZlYv8c+CmeoK
bhJGOq5zMR9DDwdrnw/+LgP1NS23oJo5nKuqD8cdqLxzA1aIINj3M7FjDI+cedlcoD8z15hnLPZR
dFskbr5hxgJb0aLFcJTpG4VMfDMTcnDVjdfWRIdXHvsjldnPVoDcNLGPrMi//lmSahcVExInH7CO
9tqdHp1w3Ecd5oJp9lCm7iMuoTt63jBQyOTTNhGM5ip+nxemHpM/HlIYBHmcXpTbMVnnVSlwMuZe
f0SoetQDRXqyL+8St8b9Wd76AhMt4heJafMnYA0bLFA3s5Ni3vUo66KJ+JI2Fc9tfOiA9pzybyIk
76IjBpu4i0SAJgiCcQ52LIFOfEs5yFHbDHEZxjNMLfu3heuO0L9iSXhywVFzeGBAF3KESANkjr5y
FteEv8NXd+Xit69z5y7LABoEPGXDHIBKl4T1erx9/y68XsGF99/IyWBKaHdf+Rgd66qF0ln5B+0M
4xZ+4gJSZJCDgsJX3RdrqrK+u8yGmsWEAHSY/Z72QuL4+IhTa955DSmqun0vY/3tLztQJGYBOHY+
19lHhkZFRxd7o8tkeIsT6krQdhTdBucukI+adhlb/oTCwpvhZbdBeKZyhpKqeUaRt5t9Ajvf4k9B
FlFHiynnDqD6r4iPOsOfYaeMwk1bwSVph5PVPkw8nMzc+GGTlcs7zXXdzZk0zdxMouYOu/rZmWFw
d7ZF4oGzZUyEggm3/VVy8eKl6VrmN3l4aQrKkrNGkfDIc2B5BvZhNx/vKwFbJJMSgEvLcSsk+Vtz
KIL9C7R1EWSxT0asJWuALQkhMb40/Lci4bsz3AGbV3wZ/cjZDeO3KQi8G8ky/hQcDH3HQFdXrEWT
zJ4rMbzrecQh7U1rLxqwUY3UsGd4TfAAcnQkGAj7LqYlY1RYlpr2UqRxuJ3s4pXI+MbBWrPuXvG8
vxYQQOD/jdGmC/V5chBrIH+BP6w7cNyIzjzraO21S1YAWiYpmQzzAmiP/ezCtemXmxPXQjOAhO35
zNy7BPpv6spDqact/tVsPY12vmG14q/WGHNLYkStrA6aoQ1HUx4qmGWDjrf5UD0oKDhWGt5FUfmZ
1CnnNl19Q8iapa+2ykxeiFDPF8Jmm8zmBkKFMhwV6hqmBEtLp1qxNg2m7bKk4rMK3zR9m9cRf7nt
GA+N7n/Iic87tL5208pbyrrzzTCFn8xEXpT/M/ewVocAc1xoyp7KE7IHY2DcuSbinMVBSoj22TT1
w6Ai7ntLlswO+vdl0ZA5lMApch+zJLk6Yf5tRObPDHhxJVIELeSk1kVTDzq7Yxb3avUMyjIwwUE8
PNsE8TdjPR3qrP7JQJltC1E+uDr76LxYMTRNYRbStbWh+/2tGYUDsKz5Ugx1cdCF7I+ctBTTA694
tdyo2XgOGaYeq/c0PVMgNnKESo/R+GmxDsdFf0/u7w1r4ClYZvLaLj+DnFdCS+elVyPbk+FRkMmN
JFHuKWxe7cURPpWjC46SOdMisyF9tmvgJMklxdJtzsVr4UNv5Ejyldv1KSkQde0A0crjOzJNz17z
KtI9y2NKU29uJrcprS1MPhm29OSWVAnKnlv2MMcFVnGQLlLED8JnDNdY2ecYTbdjkycrOue4u87u
EtxKt0FLSlWk2JhqhzWxDJudTJwfioqKfUQkbsrbw+RBeZ0akiLM+cl+PMUC+mJffsscLlhpkcio
8YG5nbmhAgLSRdE/Klgj6JDeQzC0bw2TezA4LsbAtapil0sHTyKG/3hdt2a+xaYejK2/YmT6V1Hi
mRZ9RR0JbzYH63bVo2jDKRd8WvF3wakQq3zJn671oXGBpyImmknxaTc0T/T0e8TGT5NB1WFCsrUc
pLiy6okQllCEXOKWzTB8Kyh6//7LECl8ohoo3Fgo5qb0AoSyupO4V4Ax4wONq0spuPKnE7tZMPev
lDFund4i41rXuHz50VJA63vO44j12b4q8PYbwvvC0rVJGkZMwuU6wsBphBdARAmlkGsHGpSYv+is
pDMSXn/j6xcNJtlumt+5Rd1fflBZkUQL0+pDcUTYzJJ11iiCrV+KG92g3uPSNzyTkTYpZsuF85gy
28vw7UOIw52+/MCm9A4lOH7iDxa/O63uUiT6zD5FQfsyLX9zaNX51laGu3H7DRSCVW/PjyWRHuh1
6KI8FKcctNZERHxbx9ZDxB2CQPJRCfhmJGZ98j9iLxQtPmH163BzXDkDP0PiksBS1TmbyBa6w8Ya
2ZU5heMq8bO1WcmXAXs8I8Lh6ml0E33bjuEHGU8IcVJ897RMzQX4piBXuFrG7hUQzBamGBsuQzwj
aMTepmYy0AtVEWnaDLlXGnWFd1QSXw3s4Mxki2TqACayMELkDMRj9q6BkS5212ZtLhGHwCuuFNAw
66XPIUtpl+yX4p2YJOgOa//Knbnaci4y2HzUpRZr25QVAj5O7iAsESoTprQIiWJnhPafL6YD8yYI
Al0kd2iW5LLh5/gIiQroLeMEC5IveYRGxi/MheJL3e+HwnqaRY+/qR0fVelsuiATe1/7Obsv3LYR
sF5YkBR1KsgpKj2ZxZitFQdayYq+iRlm7v356hiK3nCu7CDJAY0SH1iNaYGPMOZb9mMOw1IWr0wj
pltQQeNKzx+6HKod0UnNzHaZIC/fVJ69+gPm/qBdFEqyOmTtRrkmJPUHe5ebcSK2ekTbKct34ZXH
wKREmP1kE7b8dCGFE8zM8A2EkFXgrjKOB22EE5LbJ1bOvW+daLiDx0EBEWz4RKxnU29MiHarNibh
arMMQKV5FzLo1z1zZ9Xx2Vtu+1p6mQnEm6OLthkE2PNXpfLrlMz1xuwEhGjkTqOeWKTHP7xKX1FR
M/YeI+ogGFC1NT+pT/kYRUdUIa0lQblxDI91LR/ShH5aZpmUcZHkwqWhSH1HdFfpYv4ER6N21kA5
ihx+K3OoDiEuotKc4c7I+siQqeBZJyRaYCrCU6S/GnSslTX7xY41vTfw1YmwvcEzBJEIpQ3NOZ7o
H82G9sw/3DClwoUG+Zq957aqtjol/R/JTgKzYNMGRIrNJw85sJ1rj4GYLEkYBHVuIK8tZqPM4ttm
eh9j2F35iyBBPdGTKP7arlCo1bQTRVT54QWEDD5uiVnOO1f7qK7gqaAkOetunMlU8CatqbkatrHg
quKzi7FDufs6eB6YjIoOREj8LDqvQYiVjzZmL9FH267A0MNU9jWri0fuJbhh+RTolhond2Fd7P7l
1hKqTqYKxgGxBnyynXWJI/zRamQtrxTnYYepO2et3TiHPJm+e5db1pZWXsZtxO7Xhs0I17Se59zc
JU5eHXIhoFn1atVWdK6j006rsD1TtYvXL37tYm4Wc/Bb2A3nh3YtyPtdGL68OgvK3yKXs5rb8psJ
6VfZLw5SG9w1FYE5WYAdBu4uwwMeL3m3fkSw5zpOwqlZTRkKF/qEN/B+hlwHsNrTwg2mgNwP+qC1
RK3m1GBUlcTXLIGpbJNQXrvcHriuDQUM9sZ6qAf7J5e8gV4+0YEzx/WdcDL3YM4EwpyKBLnVqPbs
+aK+IyL3YCQkZ50SvapIAhRaChy6GuJ5PrHoTKw4zoSoTLT7mVH6sOnT3tt3oQ+YLog/qb960b3X
PYUzckXr2Vc7KPuntktTXi8cvDgYj9wE+1eUvXPXGi2TLid+TLDo2tnU81kOcN9mDyVBA4ysbXtP
Onn8oMK22mYNIxJKeN+DpZpxcDt5VEADeGihwRJzPKdO0lzV1DBs7JeAxQxI4WQ6yYc1d8mPTsxb
n+6o12Kaf/wRRWmrFLcxF3/Dc+j0y9CrffC9EVxiFsNErfpKb4XRqk0RAHKltkuciCVUDzNyguui
9Fpe9BWkPYctsA0P/It9Lh22vm0GR3QpJKmEEluk0+RS4v69RNP0XvYzzQd16x2nIvGdkyHO3tJU
9e8/LBm+Nf9K2YjjYnV12vAmtqGVDRMH8mgO0Ux8qYDUuQaTTLObkdnerMFrSMIAPQhyxjo40hnY
WPRyBhXaZhKX20jl+d7rh9+eacLBmEV4YxlgRbQkRpzV4IiX/ym1DWMP4vKxpoz4rMc8PReKATUW
0Yw38T7w9CGwZnIcndxLi9ooVZanoKaianLgbhkSVqNtUmHo1oa8ZwFU97Zr++swju2dN/cpgPhc
b6Uz9bdZ4fe3CfBNQG4BZ/thKRKMxHLi+PfVcMKo9jxK7g6iEKBKi8rbunFCwewRNnCQlcG5gttC
CI+7/r8K5SKEgFfw+3a0NVa3wQTKeSZvsk7ddvklGc5sBx2daGi8oR8p/iocpHIJJ/W/D3225XT+
55ERrpve+hSBqCmaDlVrHP41geqC1u3U7slZuwnXTD+6GZQD+n35Jyln4GlpW5Cqm8BPW1CR6NF4
SaOo3dTCDM/W4CwbUgZ417WpA3BjctU0ox6sbEEsyGm8E0uJOl+NuER8AXsFk4eZvXLZodM3Nqbk
ODrGfG/ChTzE0sApxHAztDwuqBpD7gQNEX0nKZ4m5YdP+UO9bGiNTV0WUanudVaE1lxq6Z3u1QrH
WnCH3FlLZ2rIfyWTwZMY2lF6bhrMkZ1Jqzk8s02uE3k0AanC0cAo3nLwOok2x6hiNGF9J9PppZVF
cGr/e3bzJZuy/FEpib5D5cvH0EnHGxnTQOcsTy62leQyqcS4zUb9gjV6ukvyJr5xvRR1Qkzx14DC
soorfDuYAMtDHzf6XECxI2nAnzv1IGNzYiUDx1RA0QKsBqM/Dh5JtPvv3YeOAtLewofEZDhhWTOR
TcP+5r8fEapTsP1XG2nZYbVKMAvswhIjEEj/nzyzp9cJdoRZjeRvffwwDXmRm38PolYac5C08gNv
c4/Lc0yO6FAMk5wZrIvsiEaWxY+RtKzyZiSf/v9PRZhiWlk+NV4ImsrCBXxil+1haOofNxLONqee
aW3xb+kTIbiw1xa0kep6PROAPEQ69E7K+kbEGG8mUeXnHDyWKFVzjWz78d93BORmSV0zeaC1orzM
pqmeUgcDW1RZ771btpvM5BoZYwGU7ZknoiSc6QbH5DnptdzSIMH3JRMKzzERrmyzUE9jS82fhDSL
aT1gFNWCm4pye+2Qir5StsBQBPKqJ+qThnZ6zTtOH55f3xNSeeCg7tyVjts+11xBo7zazJZGb1Yo
dHBU9UV5ZnahHAp80bTDmgz4c5zqR4c209qovmLfn95q0zGRWgbaLtxuGzchg/5sTM9K1AxgZJPc
u359a/e+v7XMoLxn/kk2gFraTdgsn4Y/k4s0Q3De3HbXmKOGG3KkBpkHeorJKEcPevDudU9XV9UM
D5ABnSNXdsxZ6VC95uNfEM1bCatkJHvxGAa+enSkx4VFJR/Ar8x1YnAFDtv61rOI30sJ80m2F0iv
xrVgzVxKp9D0ExvojbSKS1AFGGohatzCCjXvQoLTHPxnsQKb1Qc7qoduGXdwI7FqtwLQ/j0UIjqO
mrBS5ZBV7EO6mxzy3NxH4eCZbjh9kCjhaBvpfenBguu1u7UnnX8PGVRbkFfWjbAKGmXG+pWoHwDI
BMZgqLDnJ4xkH0F8UAFg5MkP2sF+GqOTbivnucZdu26hbd0NaXe/uFO3aT9UUJ6I67tlSaNmDr/m
32sx2Gl8CabZvAyGOSLXUBMIrJ+Hppf+Q7wxyB6BZPfSW2ZV1EtqFV9UlNHb6EEc1BONhJmQ3D4G
91xKztDk7/NTy7DlJCbMNNGTyZgMJLKj13M91EdXuXpfVBBvVSFLFkrcZSCl92iF6jCnnrdVIcVM
BMhuOovLTRJZLPOEBxMvgRTdQ1TM7ZEiWAYCA6C/qOivI85GEKpYZeKkYDgvfXpZWdQxLxq3gmCP
EukabvZNSiH3IaMGBGNRCUTDvPSsF/u2HUx4nvNVmOXAa4hvM0Ys3eJh5mUaIAEM4wxCxXfXtaaI
t6GReDva5Lcc0maJoe/cFKS8hwUXBDGkhrY7RPjawSo+aPAS8FaGzQBE44KHyz+k7KN0zFFagled
9suYvAc7agxNdLh4UEoBhmfpJkfCkpmmDMfOmYlAXGWEE9FkW7kHmwbSctQcanOPq1AfPHdevvWC
YNmdgi9D5/OC0mJY1jXbuVYPWvjh3nZ8tfIre+8WjXtoM/O9sOUL54ico2vlrWcPg6BvQ+oVvBok
UwDI9ukh52EsktC6iUcaXSbc+ohpHoZO88zaVnIvw15UGPFnzg6lGnxRnsWxvm/yvcNDuU261tqX
WYk/Jn5HB4tXLOpklAhcQp5+7HLjI17Wv6kRdz2LOIPV+jqlzk00IeibkTlvRG++CKZVa9zpi/fL
TSEtXnAejy/8OKiCuHVKmi8m2J20K8k7t5igLTgnbjUoMJI/dIT4sYRjmBRhGCTVI3dkDjZhJNNj
xpJbkLxxc+OvNOAWWqoGAjJk7bYEAzC2OEFFnNFb0oensY/fKw7qmKMhGhBmeB6rEu78TGFgOv+N
Vu5SV8lfy+60g2cRbDDt3pg2UbIF8UF9WHSMzYFM4bwr3YFrO7LT2pQjEl7tLhOZtQwSffbpfR5t
go2eWT/UQtxw4C15a/SPZlzvZoqpGk6kyjGIUvPLlIo8mq1z9zhbHvbW+k2WwbW1hp9gIETaNM6H
z8Ut9dSZb7TdBzI9WKPA/u1OL4CwqAxNh6tR9PUxbimv7Be1ss0t5rU4gjWD4FbRtpH0pA/Alkfc
9ptnqy29LdzmkvpXjl2OVV08z4v2vTKpU0UegRuDF1YgUDQiZcpZ5Rsu9FRLLH9oW48vozC4JGeW
5CPQJbVzlJDTuamlOMxFRWKmTPYia39aEFnrMHzInbG9jLGsNsg4F1kWNEAMCEaGc+5TaN39fM1z
LP7a+h9nZ7Yct5Jl2V+5pudGFgbH1FaZD4w5yCARJMVBLzBSojDPM76+F1TZ1bwoRrCNZml2UxSF
weF+3P34PmsP+5xj140dVQ+Dqu7/PEg0wpnBnuHiyMJFPripkiyFjskjbqCEiYsgpriflCw+4FV7
NCNaWbJKSJRoApKiPVKMHy8pz95jU/SgAIO40Fpw51SRYqI4yHehNjxXdOJlPdWtmCFCRouEGBLD
6LloWBtNNip6JFD7+8chk7tnI0Twkv4MdbKAbQRxyxwpVDbkXSS1DziIPRgD82VwsABgAwLP4XIN
+LQRiafZ94mTAPLCk2Z7DAB9y+llXYQ/KxPK2KCsRUe5hpDshwaPsm1OUEM8z1FIgWDDb/xjODav
oiSphZtfvKRK+DnVTYrEEsUxBvm7ISFDZSNFxieLfyB2NFbYA+pls0tZHVwUGQmhTCV35YJws3Qd
AbRFUh2eI9C2kORtOJ0ObyW3/FlRSeIN+guO8xBTqj/tZ+kKyuygWNsalWcV7xrlBQkpE/wX5y5/
BllWFkfOUOB4jAnOEjyP7cu7NEXXrCfDnlyse+uRO6qN4C0X7CHs1rvPYeVgXc4eRGQyYj+MXr/9
9R//+s//+Nn/b+8tczJqY7K0+td/8uefWT6UAPbq2R//dZ8l/O/Pv/nv3/n7v/jXIfhZ4v70uz77
W5u37PoleavmvzQ9zX9fmbv/++mWL/XL3/6wSmtslY7NWzncvlVNXP95Ct5j+s3/37/86+3PVZAe
vP3z28+sSevpal6Qpd/+/Ve7X//8pmjKn4b6r3aarv/vv5xe4J/froGT+39dZuXby//4V28vVT1d
QP6HYZsmmFdDlzWK3L/91b39+RtV/IMdiyIL8ANCQ6H57a90ut4/vwntH7JsC9W2WcMJ2VD1b39V
WTP9lWb+w5A1suNMXRoUzW//993/9g3/3zf9K20SJwvSuuKy3/7K/+tLT68mqYowhaUqpsXPf77c
Qq/kl5T/1aHPyDvICbemqLNdKeHW1rltdf2uJf59t/dX58U+vLr596ubBvi1ChjqMcvLdahZV2AY
NkkNDnHAjv38PWiHD+8x3fvdG1TIvGUVMcEtVYrfTYMDRFXuE4Dawev5G5xqounG726g1SgpE7V1
j1WG0M5wA2Wbelm7+trVp7u+v3pbASVyeXxLRX5mWcMhANa0OH/xU22j/f3itj4iAwWgfSskKhqb
TspeyPGkK3AY2vb8LaZP+VEHUv9+i447SMgnvNu28ptNpHOY0KtiiyrMXid+e9TD7JOXOXUnRuP7
lrJyO+q90HKPkTKxVfItJKOlbymvQI4db/J4Pv9Gpzqt/Pf7VG6LcWMQ2EeK9JCaGtTohWJSHsBc
tHz5a93WYMS/f5s66/sxZU929Mx8PPBm+l2vB/WNoVfqw5dexJiN7djStL6OEwsvT6p2qaeN43jX
Gf5d7MKqPn+PE4PDmI1wzmzSFCileZQ944cUgwTNcC85f21l6qYf9C1jNrQjmHhALpv2WBXKSi0C
kNMsKZC91Q8WNiACMGOBPXqLkr8KONO7FfHwSWebwuuH956N+iJTKjEarIMaNP5jV4Puue3Cg4FP
r6699hayfSRpIIpa68nE3TXFfASU4N6Vr1jvgCb885+CBDy/gxbxws36Zd9Rhp/91hCpftJEp9p/
Fj5kq4Ta5rftUZN8fBVfsRgQ1Ou6Wn9JFbLSYaFB/blUgjD1tL2J7TECol2nBcvzD6BOo+KjbzQL
MfjLsQdUh+QoJ7AM2O93tJeV4P9s0DQjZaO7znpy8yNYQiUDE1bmlPpyrIj6CHsRBJ2QqoxdFK19
RGvnH8qcgs9HDzX9/F1QTQYzChopD0jodL98PT0g7n6yCvqLRk6Hzd+iK9Fu+IO97jgVzrUG0EzX
t46rhw+mquecoTaY6Vg3CDlgAxg36iAdGjt46ivvuxlJP5TGmEwQ9t1UD+EPl5YiHZBsgSHzq53s
Nneko98iwCmj7aOH0Km+syxiY0OaCxwKjMlw74/jtcGJpmXZe3TNG6pCgMADTkEdTQZkvK7aZgPZ
5bJu/D0B/DIASGI02aPtUZKqFlt0vuyg42NggJvFSHitow4G8kuKiRMw7DVIe3YUzsb9XkeYYJDP
vVBqrL6V9DaO8zXAKHa3dfYwFMYnYU051R9mUVrpOCLSa0okw9E49qMP878YMObz0TjVHigaZFzJ
gfCKVcPQIn9pKe89/9lPjYV54O5H3dQHmAtDma+xMl2mRbI5f+kT0WBan73vUNRfoVFOVGQPXfIE
dedRqpOdmufP5y+vTCH5gw6rz0I14IJKztUidyhL0ndgLy3HskV+NZIXv4hyypdtNaveIi2Q2AjC
eatAU2g9wKAOokmSKre6njcHU1ASvMiCrgHfFK26NpFXbj9kt5885vQRP3hMMQvICPAmYWVQO7W8
Jtu3TMx1WLc7tz2knBdIqvvqRRnnsBBuOB1/PX/XE59VzCKxlg5VEVncVLWRKVaI4Dq3Gj6JX6cu
Pv38XaTwtEAZ4brRXQul3zWhj9ykFcYnPXLqHh+11yw4Jm3CgiioasduRANbE3xSHN0VwExT2XiU
kWhnkDevk7TSb8431vQlPrijPpuPRZZElpFzLloUU6W6nu8GM9+QsMcexr88f49Tg2HWC1o2xlgT
6YWjyBbFZIUpaUdQZeIGkRNZy6/d5H98dW0wBaY7zlDH16WUX1L0clMY/hcH9Oy7m2Wl2FVhFo5U
cIg9xtmtq4AZQp2x+9rzzz69pPcW2g2vclobkSkIeelCqSIZBhV+b1+7hfr3vtvrlp0XhlI6tTQ4
oySRjynrKxjA8Sff4MTg0GexvLENPW29sXQ4u+CcDltYwKzRZ5/g1NVn4brniLmyRFw5YgzuDOg9
huG9nW+Zqbd/MArELFwniDwC2W9Kxw7d364KLpI0v+P6rtP6+q/Okj/Z3554BTEL26YlxWT4mOxi
lxwe4869yOz28fxLnLr4bCiDYE4Rj9WFE/X2z9okfT1k4ycTzqlrz7oOZZoce0TEVBbP16NS3XWU
t37Sa06EIDHrNTbMnKij7t+pbPELH2jE29hMNMoqE2J7vmlOrTrFrO/UaoA0MpdyFmxl+IR9WvET
FGqyhQDoriKmKdxHCvXaMu0SCCGco0WkK7cy0POruh1I2A6eu5I7BcFLko67XA0VkuqouKLO09YK
PgwIJWHYnn/cEy2izbrjlJfue0muHZxG17lUXLraeBPk6aFhDj1/ixMLCG3WEylcdku7TpgkWZ1u
PV0xL4BabhvNfEBkvKpdaO4Avur9+dud6D/arG9C5IFLKRW106NhVDg1Yl3p+590oFMXn80vpirc
tGykyon/OD1ElL9WiIA+ufqJ2UubTSwKSqcxboaaU2o/WGaoBGmziVsU9cH6a60zvdi7RUVDPltY
RlQ6nhqSFnYHxPuUTnzyqU+9wGxmoQwur4Pegq9XD1R2aCk1GuiiYlO9Ov/4p7rrLDhYvTSgySmJ
am3Z7q1S2K8D9M0tZxvRoYLxeHv+PqdeZBYoMpMiKs0oS6cYtXtEFZu6rJ3RTI9fu/wsRmQSWZsy
qWtHi0hDSZRJ2b0HfKH99cn1T7STOhvWnUsNCUVSpRNmfbNTioG6b8DncH8UbYuUVHtuvTJHWET6
vzY9joNU7L6YjRDCaT5wkHrEQ1MHF+oJoPI1hymXCmcai6I14qsksMjF2lRqAvyCBe3idSC0iiUj
Gs5NV2E2jI+mvYl9/b5oXSiTI3AeKbGwk6Wq5zpF+cBWF7CG3XcYUZp6SYF7Il8Fucuy3aecE5K7
fpVXnPrkLeTKGlspDt2xWi45wV3bWWhfa0V0LDI53Kha5sEG6oZ9C57ne6lJAB4ERrZtxIFw3ipA
U3JknSRL4fV80sIfT+PqLKgheRWVJxu5w0FvtanZQF8QPTFVaaiR+9otZoFMbeI4wg0gdwKlusYz
imiGuWJv6d/PX/9UH5l+/i4UYENMwScUMYcDcmTtdgn9CEnYosScdQOyZPxkRjwxlv6ksd7dB/pn
ksumUjlVXtzYrriu+vAwGO7u/GucuvwsovVBxD4FCYOjl7r7w++liBq0oFhBJEw/CWunWmoW1qpO
igeQgrCVMu0qTf6IppPXDlH9tNc+/xrTV/1gXajOIpvh55ZA/Zk7pVmFOzuxBGpBbXjD7A+higdW
C3We9sUXmoU3WwBXKuOBTy+06zHvn0gRXiP2vTQZmOff59RnmYW4AMpqrcYsg/BUtPd1Q6UfvBMT
EQarxfO3OPFZlFmQw9IkMuWhNhw1kG14FtqLObbEGdNKltIouq/NOX8SI+/6L7bXJkawquGwbENl
GtxSk0GZw/A9xFTha28yG+qjSRF9m3OLxJQ2/VjeNmF5kGL3QMHM4vwtTnwPZTbaqYABn0jBmhMC
u8PMkRPn8pPvMI20D7quMt3yXQOZrHEHXUQGkLr2MqzDN0+zna899WxwqziCFWUlG45rAqftJNi+
DXUF8PyjTx7+xLj7k+B/9/AYYo/uQEWTI8WoWtJMcjpFvgfLuJbsaDso/ifL0hOrYEX9eyNppHAL
PaYC1fSkVeZZKwz+3lxf2dtgFAF5qMsBzNL5Vjs1MGbDu+yLWm2qnG9Nfu4w2hSNe3YZbLMY/70G
jt0X+9RsjMuaRbBqNZ1V6oSITftXCkqUK9TV5eb8m5zotfJsiEs2AGldKLrT5cFCl6pDim2JpNpv
5y9/oufKs1ncC3hUGN+6Uw1UY+ArTjEsjJZPPsOph5+P6jDEfGpodGdsLOyN9ausqO8ssB3nH/5U
Pns6s38/7nCekguqQcmBoFIWcBI8Ea/Hbm0iekkra1PUB4mEe+59tvtRpw70wUiXZyMdKzrLD3XL
cNAbp8Z3L8uXsoWGr1+r6T05jGWVH9ISExPo9Mmbqr3G2qMsxksMzJjVLqY/FXsMFdej+0nkPLXd
lmcRQvh9hrleYjoWLrToRxd293u074U3GX5nmD5ccYQjmhuzCGGFXqdpucio/O5EhSqMk7KC+sfp
iIciyE8iyp+Q+lErzZYLVClkeB7GmWP1pGz9ewmZF+XiCHZ3KeYCVFgvCvGcoo8r3GeyDxuNspGC
ov482Qu0a+e7xzREPnqKWcBJRR3k7FYzx2iPGNiyrqdEO+MUkGpPZHBLtXnS82R9/mbadNWP7jYL
Ob4bGcCyrMSp29BdlYCp9zoAelT9pXii8Ka/UAt92PVB/uq77X1nW1Qt+flwU6PEBAdGta6iZ7/V
uLpN4NBc5PEkPZIVXEFk/Czged33yQQ4yCnZw1EKvH0ESB1vxl9GUaN8BG60wB4eF7GAeiokl/yG
Dpwn98f8kxY9FS1m4a5HbqFPeGtHkv3fqupP2AAKcM+34McxG3rY3wfzmGRGISsKxhbgoKg01dhZ
FNkShzRgPl63+9pdZgEP3aIvs0OPHU0vru2meTOKrdE9QGn+pCN83EayPY95oB8mpEnieAlek0K6
Cl1QjOcf/s9a+H92MtmeBTyw6SMWSjx9o4qaWsFRucMctNxhMVsu8jjwWDdXeb5oJQvV3DDShsig
r0Ksc/eix/LHzxuqE5jpjyPJAkwASwppAp+dapCMl22I+3tbNfiPkw0Drd1p/Sd7oFPNMgucXjzi
u5u2seNSNJzZWFSh2zzfKqcuPf383QImGMcUPoIXOR61XiKt7/U6fjp/6alXfNTes0AGfb9LENtG
TpwjhuwwPLf8C6wLbs1CXLXhAeTS89fuNAtWUBAUUwakyFRZ/kKLGF6kw7DuLRwsKpDbcf7kS9Un
8+apBpuFKi2OU19oXeBkFT6ReBMoy6CQPjtX+5Os+6jRZlECqzAdXkQfsJZft3qxVHsJsNsxbXY4
jCQwiySz33vBm23iEtvnOyAhS58aptpHj2s8WMJf65w4eDYV66h5M2XycYZ2dx+5aI7zR7Nes5bH
UVmFf1fgVBBuOv6s1xRkTLdQPPNL8U62ZiGp4xAwVEQcO/0ov0aZtqhkTP/Of/ATH8GaBaKQJlLd
IIMhlKiXVDSvTciY5y99Yl0kW7MYFNiYJEjg2omgTiLfCIVycdcpYDwWoxPin+AaN3nzSUQ99SKz
mKR5UFWjMYlZ11PigwH1Ju/FJyemHy8gZWsWNWJoO6DBjcTRjR1sQ2jpxWdKslOPPf38XdTIkjil
fK4nVwIof2XT+ltcUs1PPsGpq88CB8k68NJSEzlaVhxSJXA88LPnv+6pS88iRZoVSUSpWuJEfpwv
NeqUVgb0zdX5q5+IeNYsNvgA1ww8L4h4VvKdBBlmbsJ7aLT+YIbwigwo4fgBnL/XqTeZBQrsNgzJ
KJrQAXh1H7S2RD0vSdgvXdycjV137CytG/vUodAJc1H/xYJk8bWvOxfmRoKaikApIgc4fbVqOyYF
EMHq9vyTn+j05mz0jiQLPeyLEgfU22MSpq/Uyq18FfDK+eszgXw8rZmzIet6eRThKBA4MmzGguIe
goFuPHTqTi+snQxsKEh2Vb/jr5b9WK/8+hFfGUrA1AWECypc8dJJpOMAg0kxrqbi+hJVVFf90qJ7
LhJTkK/F+pXKhQzYLBpY4xo4mcAxu+0eB+BSkaZDQMqppF0aLGW1CFY9BTTl6BDnjS5aa/oua3at
vJ5CewXKIifPzU/GBsVcJ+Oety6oYkuNH62hX7qmQGkjKDM78Dsq1ZOmWi7bnGpsBRqEEDds0q+Y
OCy8QMGAmFTjMV9IfDgLTwiM4lbMHRkkfsXHIda/L8z6TvegKau7Mhku9fIlTHaIGM3E5LgaF9wi
wwxNu+CSSk8ZsouUMDzwO5YsVjyCDkfT4ndpRxluSmA/ygCDc3DYeVUtinRtuNeh+2boxcpUHpj1
WjmHOi6WTSCj3KEIqSz2CHls15uEPNNcOJDAT9r4JlMaaqmLR9f2Fw34VuVWiYelWvAn6kSUJFh5
qvHIM2B5iyYWCGZpXajKU8nxBCbJ+LN120x0m4Q6a0OmGMyjBqc+qMZVRQ4jZSfYVHgSyhAMRtxu
ymY7NSFmiFhN7hqZmgq4zGDa+DaB9mN6Sbkb0MxUeP/dQjVYFOCN2VsB6j2QvoANJC954fN990TI
MGcTgg/JorNNPXQq4OF8W/2HR8L+/LWn3v/BusWc7vluRogwXbJ76m4cKgwfONUYaPZYW2ZDyqul
1Iyev82JCGvOpgYrKw2QBn3IqYax0fAjw3zmYsQEBJnZBsLxWqY29/ytTrXWbKoooiKP0qZijQHQ
ZWdlqPlEj6PO+aufilOzqQLkng3/kP01WsY7yrqWUlNsozo5nL/8CYWx/Cd6vfseBcfyuo4a1kkZ
D37v46DT7RlwfoMzlbme1kxVBKF67eHulmmyo9QP5289RdoPesJc/x33NaIa1pUO1e7Gs2tX+X0u
gB6Vo1vca6jnr61m+ExMdeo951Lw0o4lBf/RwAHeKF92tq4fZaW0VsPYZBszM8hdhgVKDUzLIMmX
ig3fPBxX1MoZFzjR5zCEbeuTHnPqzWdzj2mwOSgxTHXkMMsPQlXja2C78t0QYRogBA5fTRh/JgU+
MeDmEnIrkqhxH8LU0azoV1KVD5VVbEoZGhJ8rK99yVm8iOHmwpGNQkfxMGajFhznwFDoULQq2VE7
9rhYQmSfpOKmpcVH3WYWQMxeGVyrj9idy/VrJqrrDkK6krQ3pU1xSgSaVI9cDNy6rwVDYx5JTF1N
9HiInajLntM0f0lk9cf5djsxto1Z5ICOVU0I1NjJlRouNhtfo/1hGfUn3exEDDRmoQMfNejwQgX7
rIgD/pnTBLqrY+9GL0gGjuoP/Jvrz5Y7J1Y7xmyZmYVVWcuZEnM6s83GfVLsfHTI/CcfDmr3E8vH
RYxF7vmGU06MoLkaWXGtrME9JHBCCRagPuJfZ4Sp/FtKrQS4ZpjmgKmIahTg4K3tV4oOrotwhqIg
3/As6hWAH9KlbTau2y5rl26n1fWiqkXwyYbtjxDog346FzSX1dB2Sm77TtOn+Gcy4XveNo0sSpGP
rH2GHBNqVmHlixDeclqa6TouEukmnBL5EaYM/jT5V6OTs6MM2d3HYbThJ+zUayNZRZDe8LDx4T9M
64vMA8bJ8jCJbhtchqdD17r9JTdPbfPJTHGis851tQbWl7ke8j6c7NWkt8D6VZ90HkEN4MejWp+i
17tpqLSzsvOMKnR8KykOKsYCSysDulk26tbQJPMojM6CCBw9RxCq15Ztlyu8HOQV9l8eFe3UuDO3
GRg4WdpGsSiwtmpwTH0AnyaXM3sXMogB4vZy8hCpvr2qKebGSBVCGlaDUzk6pcCjH6pU7QJu9+XB
2gulza6HAgpTqEfFhlpnyk8VUB6DHl1qigWtM9frrZ1Vr37Hms1S+3Qfdoa6KctSuwQTmwLQlcb9
5J8G65++po7VUxWm7dpHxr1Hbid9h/IUgz4AbxfrOHzWI0VWYKnJ2o9+yZoiazaSbONWHdicc9T5
ygKKTh02nrjIUaldVjEbHQRctkjzpUvDHBocxkA3ASGNaKOwfB1aOb7NZJEcTCzt4eD7rXcEaBfe
GrL76HlqskgTQ3sIEyBnvoJ5dTfi+NJLHNNXuM+zJugrYBo1nXTsjl0qAW7hQBM7IW1XT4aCGawt
3QeAJjUu1jKgySDwd+a2sr10j0wRAF/kQVxK8Q2n8sGDRVW8kN/+FeVdsFODGG1kqCr3RdbHN3A0
NNwMhmIPP8vbyUnY5heUBLc3qRxjIwbpb8v52V1vWBWoV9e99qVyWAuQFiB5x/QylPJwybl28cAe
DCqBbeXGCy7tymbMTaryEzvYiLoRAAOgePico6yioVFuoL/YV10Auh5RFqdL0EsB8GLd14WPklW8
mjKuxlSF77rJzrZKYrAS6QFmpQ/FGtJhDVnOardqa95Rf7NpgvAHkIpkNUQEJc/r4SnHYIu1cN8U
4Xb0gc5WmNXx4YJHr21Xds7MHxeXsq+RebOzVeGmWK+2vypKGXKzXPQ2+6bA3U6QAXwrLoitYaqv
7dq9bZFEea098ZMulb7GK8off6H+EpuBRRt4Y097mVwEFFPvL4S21rQYY8yAw7xkwcoOS+tV2VEQ
A1E6xLbLzLYgAyZDBsrTMXJLwenxm3mUbcDR4wj32AP8TPvnuiGnKBNo23Jl4vaSt8/NaG4kttKg
Z7JloorD2HE2BqeNddRtpxZ4uuUrAwBGgblDA17/Ek/VW5UsOITydhng6rgDqxxB6+X87IK96ZWL
KSmeBeMCatiWt7YU/AATzd8LT1802YsI42eVoV7Azhpp5xFFl57eyzC/fQlHHVfC9t1+adtgUWIh
ag/ZSseigCu1GOBUwbCdfpUOuYm9cVHirkKbVCxhvOiGyISZBiz8strkLEiH0EDQi9WqEu2K8DlR
8t3kszbq1YHUWdeWzhCrS9hDq0rTtjn/eiz2KVsPG6C1RIKt96Vlbd7hz4d2EW/oHudziHzwT41q
PPI3un9XV692qWIVNTEf7uvkEeuESzl566W+pu7OX+gQONS3yAOLQtourexNa1RXqWXu2nrQp8fX
S0o5cGDE/Ce64eurKnTO4aD4CO/412oDYnIMJmCmu20kG6IaNGwDZkRQwMugAeNiJ1MmCc/M0acv
ZqgHS4LGp2EcRL/mI2DkAQ0JG+yLES9IGRY0SzgK3MwfbVNelekgb0mDL3NFXLpA8sK8pTY2sA6+
oLdwssV5LuTDGDNTwKqdEd+YltasfTpb5mowZbtl0ASH3gXZUirbEKtNqyGIemId4usYZ/HvGuNH
njNXokPp5qu+ZPT369RTd74Ruxt36oa8dFZd2mq3hBR75BtFmbtnV4vpG0eFKn72gGlwteA/bqhv
5TbPb90gX1GffqXI+dTfYhL3Aa5zdVc10wezhNct4Tv8qj33NxnZZadQwqr9Kvoagb2J+1p52cHc
Kia/2obxE0g7Hx+JCTIbt8Bi+hw0Y77l002rFM9m5yEPz3UBOQ+WoaIGOMje+MFu6jNdD3yeyi68
dkbzzRDVRh0jZnwQ7N6wAEE79YCuFMe8PnYj8JOcIN7t857oPexUI1hrtJhnht8llhFyjNu9exdo
ABwp8/H1djmNbPpWNXpwyeFQpD+9otl10Dc9skiceGFxqEwexMsUnx8Lo51prOX9c5/ol9i7fk+Z
SmoNkbIvv0wdvhhxRujvXJu0FBE2ln9xeTE+Rup3KtOWWUIZZCtf0/wF/WUabtOjTDeJChZHACDi
hKkcfhub6d7UUQzq2yp51CzzqWac8Inr0XgVprtsknYXUrxoRL8MDEOwPLgIxx9Tu6ctdZV5eNvE
974xHpEIb+NU3WUW9oJ8Iqs2nyVtfFGV4MrTsSXoMGNdwoQ7aoSCEGRkYMF11SMwln7cbxsjvAMp
S8GtuAqg/a6Enz6lnbSEV3KDmdxNqYRrlDcPHPWQ+rf6RahGHE4O2MIrot6Lod3VqbDQJVbSbdHT
RdMo3ZpRR2TRRwCAhnxQ2nYhDS6cLWqiV5ZSYi3qtw/pONoLBOdYXUWgbpuEQKsoRYypJBkhoF9L
dbS3UuIZyyBo1LXnK5tOaS/H2FharXWpiuaulPvHNqtuRw2TYZz68lFmm8nwjTzf6bqesR6wxxHf
SUg9x/bwvfK9fczPmwEjbhxum6vcsH4OyXBdegCvUuWZcs77gKkMqQNsHjExMOV4pfeav0ClYV4X
KVEa04aAQlKQ43n1wLyZ3pNx3TZBve47mxgRmEutBp6WdkxB7rRokzUgJVkXY9GhRg8KVslgz8M3
OM6XrKa8n5iB/GgVNnpV1DyYUYTXmKfAgSavCYIMHnVV7flH3gJ8Y8GpXr90Lc6swLRjyiTuwsS9
8fJ2H+rhZSzKV+xumeiMCX6eFxj8VPU9NbI3eTIwUQTipQtbIrr5BJtu76nRPvHrZ4iuBgXfrliL
RMbKkoqwjd/ZYK8yI7gapda68LESXIyDZy2qTOfc2Au8Z8vt7SVhzV8rQ40jfZEoizYgSUxpUY7g
GL+QzsO6V1bhyCGWdDqprkbmjzGH4cbxrvddl4HJDRGAUhTMfv47MnL92ko0EJRjPmz9imVTCQyQ
w/1Ydi99lRMqwrpmL9tOUm+VvhNPAx5hwHDDTPyqJJdVW0+p90Mh4vA+zKyiXoQI01jmBrq7jFFV
8IG7onfCrhjEihNt1ktS7Y5PYdjXWCHYQnHssfdtHFMCJV1w4MDwxfjBhOauqHW6yIQsLfGcLF94
tQQecVLbj9Q/i+eyxcuxGeR8YWNnDJlQNZqrJg7K3YBTHTILAInrwqLzCbNC4Z2l9cHVzRSttzWp
fSCI+3Ykbex8TDfYa9f0HEvGWT0M2CPhT7+00645ypw6LbU+aVClj9l3JCTpd0BnHHaZ2ZvVw5i7
SDpirvZS10BnYQHqP3s/jXZVXMUvnq/VV2HVqEtTIu4PBgp1kVli6bo5Hc9tDTVlRk+aX/h56etK
9dRbt84i80IbdYP877RxaKj/wfnYWIHUnsx3cJKJG8hjnm8imG9jadkbcrIE8GDzSrKxzH1exgps
GNoirGrjWqkydaHzf3/UXd08ds3YXSXo/daSVmg3QQkbeU0hp3Snqbg5qKL0DiICCZyUKpb2OMR4
tK/UDYuUVBCGRcwPkh1DrAsM5YWNkvoDc0t3Uem9cpV4crN0S4Bsja4q19DCdXThAsVrLstXfa8R
r3GE7F5bI3XXshbiJF+26aaJMnU/lJp1KZVeT6DRhrvEb4pb6nGo+VbJlV7wCvgeKUyBQy1p1647
DMdWWPYCk6IAN/igkZ8UU6pXVSVh+xHX1YPRu/Ja9rPgxgvlH0oQ/pQT8ybFbXnFy1ZXcSbGCyIs
Kxul6fhNSnFGjc6ZiBimSAVWsLVxwdUn3bxRMWcAleIctbJvKEy8hdW1FCxH9A6YgjXey3hg6Rr2
HZYvjcsEHpJXGrhfWExtar8d7Ohgi2zdjCyoY6yLQh3uZq9u3IK9U6WWd2EjDr7hrrAfubfhKOtx
xTJoNCgYZZ3R20AAy4WsRauwsG+9uD+UAP6Q0HVHViw/QOO1eOtAdfZlc6Oq8sY3y6MlMNDRWxZ4
ioJKe7wG+7gJJXmD7eHaHQq8h+CZkufhXMeqcUyTYV5iL/bm5eKHKUuTHWE3OKrkkStpH+NoAlbK
ty1essKc4kViU+HfuvXUiW6TCUJNdQoBQLfWcm3x1tratuwHvElYnlcrPC1Bokbmqk0J5HVt0IT4
VpUiPBCKbqTRP4CDuqzz6B4q3DqCFA2rLsO2Hi7wxhK1eT2kmrcJU6O/yTzZ2vV1wWGVcDX5QpMj
baPqDcuD2pWUfZrK+b3G+UiyTsbmJsbDGTuyvPvZWpq4bjSstxPVv84j99rI/FtqjzCKVjEE97vL
lmwqvjTSwcCh4mKog0skpc+WhlFAlOUrPVBgPafJL9iQGFAFh6jS10ZAPl+d3A5UEPqyyI5dklMm
azZwtJAd1sbCLvCpZvKrh+Zh4IJl2/zsYHGu9MwssSUml+BlSXoxNsnvCB9DEPM9Zloua/001H63
hUEn6g66DEUZ5VXTpiuRBG+qzL8JyhJ7tnTXaLg1eYW5mb67FWO3aJqYmDHP4lBrAy8PR+yaQg1L
Hdt86krez3B9cdFC5RaGtQECAdysvMWh3Vy7mahXrIx+V4g/1Az7sgkRYBvmix1Z6+mtySUck3R4
xghhXyf0Xz/FhYNKrnAvzNz4bcpqCDwvCe/zlnM5A/dZr5G6nTHg7SNb9b1XyFe6bu+lutxKUfdS
xy0E42ZvAGAY/LFdFQ3bOhbxwbp2Y2XZiGDRK94vPCoDyOLa1s0kAgIWT4z9F0tFiFAPCPcQKIBo
aKMfkMysS4NSnqVrwzKvDOui7GLm2DFYpPm0Yu3DS4nvxTko6EchMg9Mp3IFXTUE/5084zO+i6zi
0vLH69D0t0Grv/YJpVEi3WglVPzKi695p7XdhOFKYR+sG+Oqrb2f4Ffwx1JdbJl66UfsZ5cycsuV
MYLxH/MUc2kLaL2iTfmbyQ01snWxqgHuXUhGj/lms7CIBJgFbMa02tcgUoo2voxs+PEkRCq/RI2U
eTdWzTZKZzK8MD3zaBXNlWmnV3E5XGuKe2NlFYtDep9Q+5tEVfaekk5VLi+9HWwT8PxY/NjP4f/h
6MyWI0WSKPpFmAHB+ppJ7lKmUltJesFUqlawQwQ7Xz+HeZmxnu7qkTIhwv369XvYiiY9nvFo79Jr
lv2FKokIirq4zyg5k2eBMAgehta529I948mBmGsEp8IIIZYst2Y0Hxw5/WaW9zr6a5R+3p+dNSuD
hZ2HshnfaqkexOA+YgprCPdACyr84pTa093pQrCk6hcQXLAxZfeEQPOF2ZBdBv/WFv2nG1J880mk
c/ha+u7Rrcl7oKzcTLNFXF0pXydp3uRQHtM8J0NYgzcgCOeA4dLlsRU7n7BZNBP94mn/1lG1E/xp
PQYDrJYxn45uCFC86pz2WKJNHRkwm8TeMexIlCKxJCEKkEp4ig880SmDgnZXtU5FNhSx7Z5BXIc3
uX8F73Hp2QbPEupqy7ezDaoYIlEd9qe0d6sHu3bUtuyUfjZCEnCNem5xSs2UrqHXQOmA+vCSBm6y
m50MYvrw3k9p8QirPecCsG3otVjO+C1XnNkk7AezD9ln68m0V/1cXQsYv59GV88fo5VioAznArRS
G76r0bJP0oZw1HpN/+WXTkaKrOdSv869l5DBPAJmIz6UaGqyMQBThPl+KmMX3csZzqrluvTUBNRM
WkP/xLeqvitsAcxOTKjvmyCz1L6bq/zmUkc+520eH7PSJmx0kYS5WNVCCEHbbXucvzvVeesmXbCs
8N9guXaE8NxjD6LZpuyJRadsGF6Cua2QLvt5Y3NcbUUafFNe+M+9LfUHaejkBo2BRc73qO04OzUZ
8Zv0uwJwFItPxZnGhHa3gCZakBnFtal7QjI9kiGpNvGuqb5NLqLxzLPSc3Nuuiw4/d9ZObpFcl2R
m4TF2gHBwkN+VWXY762hYaBOHj3B9It5XfrG35rWYG65vIBHLmXwk47mEwipGRhkkE3b2QD6vsvd
boCqFdp6D5rJ6ahYrOQQ0KKFKL0N9CMMxrZBR5AEJvmaVsxYsQo5aCcg2ZBcFEhQD3OoCxn6KHNo
CZotFpClxbxRbWocNfz4XZBnGPr4y6j2Z4ZbijUUNdtgdq0JEmDnFCfySAsSlVh1+pO00vr04Ds/
9GNpv2dihIdjZFN+N/w63tZZqa6znv4KNaFa8RsQqmIKGbUsO3yyut9GxjD2oHDi9qFzO/c4kZV3
1ZqoY1zW7jnLC/3eAxt703XXPExtGm5AeMUb1+lrYGJlCn6Im8XsVBE5eSVQg7FdL4GTo86zS4hS
yQGtSPsufPazXLu334MRYEwReOZDNbbVLpB5Fc0pDhRv1uB12rq4mKyX3EZdYZqHBrKDJIr+oKnO
S1UPx9wlYTtbobGJ45P66w3ilIRK1GApMv0fniQiqWiyuk3Xmq23C1iGeTcKF2thW80pLph4XG5O
GZu4XgA32Rs70RVgidQK020o6uYnk4TZWkIHW3zSAMzrUh3aXLbnrEAHJpJ72vm1GHatOdtqq8ch
/xY9641mZTAHIDI134gSfFgUz275UpFG9GF6wIi4iqybbgwGUL5ah70YmUNe3mXFIIf/xjiB0WUl
PCVo/pFniXoX6wEsWSjrO0o7DWHnzggATRN5OZ9olXX9Fn1jrY3ShoRbX9JlTPU29OgBGJPoz9k2
0m2SQZ7jbkujmc9x36ZNgL9msfc69l2+U9k++sOK+MHRfg0L1AvDDDxgCqk+K6KbYeJlAZqd8L7c
cWKWmJn5TigqRcHU5qlp62RHwMC8L9uxJ4tjnteU9jbWEXghPiGL2z5YMVCdRazzEM+aM7kiR9to
/D+dbQzbviEgtR0kv3GS9F/lLKeD5czLrYjJw60IoN8MGnyQybx8Y6JswTLREbGuVPqF9x9h2C3J
0walaBw/jm3zK2ckkap8rEr97IfWY6vs19TL7V255Pcmm860cI99Wv6S5NmR8Wp9ipxKusjHKlIK
EohDsDqknIxIU9eGbDgCL6hbdqn4uLj0HPOVRuplNoxLm8AJJnbqbxGASyIF63WJ4X2xMw4pZ6p/
curnOtSszsQ717OPZgYlySqIqTfnHz12r7mV3spwvlWKbOkpDmEZeq/lmBynxmnI7KdgI1b+rLPm
yAwcVg3apl4Lcj991QVLEGGevrOfAsUn6z/MYvHoK6Grk7L5EC/dvF3H9HRtLY1T8V428s3onass
mvfCDX5HJU5ukP8pRrIM8tgwt9JjPKwXpbiWpj9AjIiOHUjY7r38sV8PXnKmGxKjZ01WF6Dx3vVf
hl51kSmQVr3mfbGsK6GBf+d8/Krl9NHPy0mP4tgtiI9q9p+HKruyMfYrJ4Aog4v+ne4bXXtv/npb
lK0oUOUIfYX9vMIqmz1B9M+IjjsyHihBBLMh5xAs1AQAoyAxd8YHeskTU79jGSuGp4xxtEBWiEP7
yMPEngafBSM6ecKyLx+5pMOtaLM/ZeFz+DNDTRUk8CGlWmgT42qaJmsgw5h9oJuUUTYGFb99dQMT
RP4tQ4tutj5DC0Iz++rc3rp81oNzg2pOjW+b1yKoG8q47t9C1v8mXLzPxZT+SXQQU+O56PZuEqfb
xm/EdrVrlzlXUFrbHPcDzc1lykCIxZl8N/TyXjpTRpQVkX9JrTTHNYV0EWBZ8/IuvzpkrO+Jzk32
ZYMJEJ3W3wHwPeXKJ1N9YPxs5Zxri5rTnyLE1FN3/XRfwhS2gGOmu8Zsc5zdvUHAfPgjxaiPdire
eIoJ3J7H9iYtJvh1ZjASmVYruZcuUCiS5a1zKTGTXCw7CEPtq231/9gzDR9iHxifBgGxw2oFgsU3
KsCJLvZTPHHXwKhu9ZiCH2ti4W6kRvDwaKUByknwCASlczJp+8wMON9anU2QcV674JJyFUYcaOCA
Rqt8Nd0ZDIFW/2WJ5DAfYiC1Qp8p96Yb577/r5tb94Vgb9RCHUMAIvQIOjkcpIunIErr3CiOLau3
u6DwIdzaKAgmQ6QTpXm8dRGAn0RpfKqRcUMpk/w1ZVl6V4NS3bZNOBM2YPdflHNy307af0S0dLax
rf4NE8vBZStL6tekQtrOeIDtsfg0zGa6Wr31W41lzfCuZhQ6Au8D5tEwvIc8BWPZpPnPL/OAuDW4
PFJI3myZ8cYLwGyJSLjTXEr4bHD0ERcE3X+IqXLMyCl3iezb9p3lbjkHqp0J+mmHJJLskgT84Qad
Mt2YZWmA9IqnnZJu/mhxvT6b3dxBPPNsxp4Ob9IkpkgvgckhyveeD2sKNDmd45VwaDYBXHw+Tjd9
1C3mhsaS4V2FBt2eLXaGZg7FLH85CYq8Y6AHgLo+4y+ufIsBURI+kT3+MhWFs4uznhi3RtQnGxpK
hICvbin/wRjZPWPLmLbKqbggZ4Kp7Cz5BOmcb/EEm2emOx4FLXADaXBAk4XjbKn0GUkL4rH7phif
VS7X6hchwPHcbFcRDxU1DgDZKbB+lTbItsZcCvWb137xKSm6xWQWGprXlAThLUcg0dKDWOO1+cxw
BWwnz7hmAjYsqg0mVgDxCMSNuS/5HTnw+3caku9sZGru9Gm4x8n7FMg5PcxtehZp/a6S8VtKlKrG
TBoQXw1NVQiDnbsOzWqAFdrSNW0ty58Ochr/kXjMkKZaXmbimuk/BrFLgmxgUkaW1tAwitOlOd38
icasG/h6LTFa8JP5QGYjdLZZFU+0VkAAhK7HbStlyVfnwgnzp2+RmqSNC4hJ5IrFhw5M084pzLcc
csqZ8X8VSdCskWr5BeLcuHvKpkMl66Leu1kAWtFUP2kVDAcW70cKM9TyOUyx+VIFRHTWnxRVH4gJ
XLFTgbQq7R/LQAhN5Jo0ZOYMdhGvNrbgBOxSpzp22v9D6nyytdv+AQdFttVuDpS35tehQHaiWWDO
tYz2UtnA0bogfTTq9sVwOdazZjw6dYK8sYxJ1CAGU0MOPekM5nte1DO5qekM6dg2z+ZsFCfq2vqu
S+HhxvGeQzgUO9FlxY7FmVtTez9dJ7hbMzL9O5veOPGY0scOkadLPZUReHF+eksKWtbM4nwMi73t
0ujHJNnfbFDPOz9bZSY7E6T+FxAGSyU/oYVxjYeCxr+Z/8tcrrikmP8k4RrfDysvAjnsR7SwNQHo
YBGduECSGSyby8FwotqZuDUM/NL0oNO76+gvozStex3Hcud0cXkvB4cRbWz3jyuf9ODhM4x8z+sO
akywx43BssmxFYC9XYYXxEx9S4kJOxhtZb/5yHuI43qOPIcAAgNC+seYwYGWHX7qHj3sEYxiu+us
UpyaIi93Y90sFxZgVzu3XaJ0QEWTtcmbOlIyyLp/GRUs626ssn2fm/HWhi/KQWe0O9QYKPGNDFfy
so78xsIJ0bbOAz3EdDMZWlC1qEEzW8DsPjWeulej2Z2NcIBqkduSib6vTjLuwg+7I0PTzcG3FDKp
DvUy5G8LvJ59LoN8P9SJuMem5e00e2a3sLHFKTTQX4wY+GBCqPW1HPg5sq7LfxMdext77tXXgNS8
T2TbvGh0OYJpGrhg5OAy258LppaiBzzqlqPeKwXByFgRcdQiiE2GEfw1YQtjGYDZWLcE14A3dSIG
KPMDWnX27ccZTiZlJ9FUVcNTnpsXBuXXOAmRQPzpruCxsoQObKMNYjrJuZp/ZOeGt7lkqlnHM4Bq
VDcGhn3xl0FpIM9ea4/Bn1lbOeeZj+bW4DxbY/oz91ODebugn4lhmyNVwtTWnojM2hN32ZH3ZWVK
A6bBHJVOtTx5FNo7C4w0NU2g1GNrxYT3UHsxto0Dn2JlDK/eZP9bJO+XaxG1GxpMhvNOsDpfZwRK
6RyNxoLk15lcyGKloBdGir43jdZpICcOtkYwbEDUgooXWkeBjb3Ct8gshdTtbEdjGnd+7gQAZ9Cx
pySOqW2ROB66QI1kY4zoO4rHB0ucDh/xtGZXbYbdQ9yCkLRSkbxbfpMwta6C7gSwqn9xY6HuYvHl
H3Y+kOSprD9mryhfUgS6qNP9u9MLTk0vh1qSVSqivGLZzZ6Gaxdo+81GRdmCHFOghzQ3IwftuVZT
fARupA+N11gHYM4MQVMSFhZy3mkcesN6cQB53nntIcXmlD7DIvlA2mE6GIXtfMNaTg6SyNKonfJy
y0Bu2OqKmKyhGKbvckhAuDXGEPWjTHYiVdA1VNUeB9kJatHEfAkkf2Pok+KezexLAtTtWNhY8jer
9lgucpf8q9Wiu9ZhPd5TwQ7FEvvpxbLH/GAqaT/NaVPeHRhhL0PpUyNNft98EkRSXaxZ6CenFg6c
8d691o4Mj4EXzDzNlQVT0ON76gLrw+cFPsx0ZsehD+TOdJMO5Pw0vKqmGne4faDbhBOkyhRexF9m
r+KQpK14pxAd95PuliPGrliDxuwQZrs0PVZimq/NSERJy5f4ob2+etNmbTAW4WZtikqsA3Pjow87
a+9WWYtrox45PBtjxyCzPjVu5e0M2wE1gyMqjlTnKIRFykSGgVQjVhj3+8a3fahuVXAsy9Q6eFQW
u8KPxTu1U3FazLZkouDH6o9Tquki46y99vnwi9sHkFlgc9u1GZAb/A2Nv4f51N2E01Ss6ATI83Eb
mzRNGE75SjXfUBqfwswUL9pucvZFCrDRO1/RYzL0lx8xwhs6fOECf+y7m9Mn3qVRCL1V3sDChOqE
+5+iKerncPlB9Oi4dJkaokCoeTPE+Yz3pjBgcpNXuatSyWGl7QJ/iGX3L50bp7uhHklsQBm7dHZp
3zsrWHZKVcYDqvxv6QhK9WBZOA0acKzLkGIka3DkA1aHcaQWx/g3pEJa22JW/duUBe1B0vj/ZwTh
cDR6YR6dMF9ps8SKbvh+LQR8vO0blWljN/hhSMdghOV5xIX53BZN/dr7vddgr5qZ7uM0kCaI4pBf
WQwBh7NQ3qUzJ+tQwrXJ4W7N3XsxGfqf0/itga2l5iolE7V/VKg9lA26xt80OqcEQMYWuKH3M0rl
/TXNkRlbMhgfC2NNmo1xNnduG9uX2ma/KmYw/hkkVfvD4fPaaWGeYCmgSRm63ZWD6mkYZRc8AGKS
T/0QjDcHX9oDTF3j1JR1g0FxdpNtbpPMv8Fwam3JOeTpmQd8nWhza1HOchFitUx4QcKhO+YGeXXb
siEtzFuwJoRe9y+mYbbREjqs2hU4cznfPTDmT2hPZuTqJTkt9RLugb6WN9G7wSWpYsK50Q/e+ipm
ez9GNRngD0YybYvrAjL108n8p9ldcJUycr+loh4hToP+zoNcfJem/9eswPB6FW90OnsQhzXu6a6S
jxn/2D5lWg19vivvIW7NTd62f5uii78zvDFksFn/Kkn9rWz/X5/K+kqDmR4gT6pd7Y2QqnpdNm8p
Kcx3rxV9TxvInlvXpN1yqhbckVmOeRB4AWRfMU2RXBb7rQunPwpDwTYogQdlVclWGfYCnGUDxNYZ
35Wm+PrsCv85Wer3tEztZ8MU3QWQtjhMMgH9VtOk95M+ZailUIVQQuhG/oHHeU1wtLKwn7nGNqwQ
KVFkyC2pA9v+8rypYW7T9uOPEdCA+3C0onmwioOZht5xMPzxRIfIEndfLT32JHxyYbpQmluBGP6S
o8ngeE6K2zSX9tmCXHKGPMrnHYjWO+MUOcITqVEXgPGltvA3VkicA60zpwePvLXpC1idaQAwuSfw
9J7FXv8fH87ylQWut3MMb9g2LkEjYVGZUQBvbotiOJxyR/0lao5ZSGDVO1Olz4YV3ocFH0ZoCYMP
orqJGFhjFj/WhtfyAExFNPVczNncQixklB/pplM30NfMUCz2v0NMTaewYwvSLfxHVn0cBZS+xZG7
zYZ23DkLic1eT48Z0rSOjAoHB9QZZ1sMnic4l2VyE51/Y4n8YMbO2+LNj7D6+E7Ds9NaxzRpo75J
r3nF/7ZAgLYZt9aq3iJWFVt+toPt6Wgq7FtOcHNVp8em0idKWnxqBnZdtS/BQZPNtLPX4c3CnuRS
23QFvb4y892PPGFLPN6sKY7AGX6zWj5vNBaKTe2O0MSMUF6DmdaCi+2SMHeh5x3fsJewujI++h4m
7mE8aaNdUVomyKJ63ojang/+nH0q037X9QSjWyxsf2/YS92PIh4Yyg5zRhC+40ZZRlcWK2ZSPjRR
o7biQzglF08k9qknEvkNm09AJRk/JLG8La62NyIJ7qLkILdK70/bNSDQ+2Z67jIPCvssz63v4mFU
yz6uymd3lncrbtQGc5pxNHO2FNNuB+2KyeeiTmLG5MRo817JdLcY3lvmtow31Fcm5u/CTm522q7P
yognHY+hTcm30WZ3aerloReF3NVut7N5RTe2LiKrNSPB1e3TiWydQb54WfJeVPwk2qMT9d8gX8IG
m2pop8ZwMaas2nTw+bYBdyshzH/ALBmbKlEm9tvc7JIIyKP5XukEPq6P5oQZFrv6AstkfrAC3KSe
bW8X2zjPZOu4Qfp3zuznYBi+0Hu/2p5b29JvE8HGdKpVxeGBJl0avNODnpqbEPK5W5r9oNLP3Pjr
kHnJ51gtcDH7eddQXuLle7Sgdi2WEdky+dPSQ+nFRpVQn9UyPwGYZMKVRyL8Vc4nfqpo5HbJ+f5z
tm3z0UUxct3v0cl/oK0AEV5gGmBiUmKfZkR6Jc1h4qvtsuV5Xuqvku/JhVE+tvOv4oqtCb7O6+LF
488gLT73koNnYc6X9snDAMHZXdxdALl4Hs1nlwiqNSuv7WJEdG3tl3a4ujK5ZANINd9SqOVz9V3T
o2Nh2VN0P9i+ufOIWm0Wf0MC0ZdbFs/raMLv3W2DaSTRI2jw/qkWGByEu/Pc5T+/lSmualpB2q1p
Fl9G9RHY/dZmaTbw+ED97IWt5XTKDr6JS8Gwtqzt7YGYnp1q3me4FjD6PC9L/GJgT8qz5N4P6UUV
AOO9iW1F+1ZNNhb1Vwxiux4A5UalcxT7kGu64tSBVmykH7kWtnThAiZbs0qteHoocWjh9JjK9L1g
tJfl4RHE7WOe6Xvm+/v1q0rn+cBc4xLAPtFJv2NSHZmKMluD5XSGS5e7p7KA6kxlm7o9rYDkJM9Q
q+svRkWXhTXe9XEosmEHsXWzRnCnJpbseaI8q4OtZ5TbUizXJHnRROWty8DMeqOGx6nmh16/Hlu0
96SSkZtYf1iMlqwch/xj0q2vgYvW1KCw830tYv47tD5DAqikfG6yVQc7LkFbG3KjPBV5FfcEj0A7
Gv+tP2NeeAdpyMMss51Z+W8+R0rupBnpGHOkk/HJ9MqzKNt/bDhc7KE7hEFBJca/oBhQXOb39bhF
4txz3mxDCcPVzB9Q6DezTXuo60NOokfoZceqnY+D1W97s4F0WpzRnH+W2DkieENqcdxNXZtPBPdv
C07jfJoObsatnNnYjZBjZu6l2UwiNakLcJiSJ2v9tOuerYd+ODUpkwycwO0QP4ZVrPnpdWQxHiik
Bvfm3pspvi3ERglHMLhqkASbOxuuHRrXa+I7z7Q1b6wJQIDFzDN09vuYqeOUgg1t2/VTqoF4pj00
BsckXcc/QB1FBpOli3mp+MHYIeH5sYYwGypyF1zuRd7i1DUhrtNHoPscqgSTfhUex3B2OOvrdutl
Olr85C5kcMxAQVOG3GLJtI5f4C9D06vMin2h0pRF90Qf3S60tiO+kEOTE2nr1Sd+htVKlnGntumu
rdNgZ5Tuc6WHS2l2lKzivRHwaMax2enZ/m8u+rdqqfjE1EMxpG+iLC7sc3wzznrXTf1myUJs4qV/
hwFx5AB/qDt80QYx14sTn+PO+k2s+Bc+yqtpjPcpHF+V012NpTsUmbcvCvsRbQ3FSg/qwoLNo20F
9rYyloPpLy3xLyxUjcyZ1x8bpRXX2+BcPQMWX5NQAcfrQ5VqPPmTDBhMjNhie0vDg6xfMRK8NO7y
pEIa22ZiCSmd+kOWGldPCOM4MnqeOOBYBlppovnSXYapPk0FWkFIHn1ITJHifUu0flZjyC1HZAC3
8raNazx/dG3M8piy2ZLGKtlPM+OOoMCtHtsW3EPGiWHQ7oOxOOd9fEMffcXndly43kxkGrYB8G5L
Zc0MoxlgmT1kMR7OoGfoY+bD2TOnZ2X1DNCof+q+4fbGHqiqXPAbCszG5nXA18rpa7yHLLwVfXEO
c/3GTIJCusY4ZHGAo2+8KFMf3Nb+VixRcCQJkI1FYrO/kn63hsHUgDvKbpHK5jp4iAve816aj6a2
n4VTcQ+Pzp7K/b+Ykkhw5iSB2+Mdpius4sXc9Pm4Nwgk6OW4sNvlCf6ArrCtaK6Ppf2My44u1v5i
hmDtEpNlgvU9rCEvNXF5zBvcBJ0vVn1WvqWYy0mifBKO+i0Zg8StpCqjmFXW+EgRhh3fGs5jr8i0
6e5xmb8bBjjMpf/J+JOuC1C5qyJyqx6HJiGHYpwjX9PkGenwqy3mN14WnqysfV/nRco1OjyzTPHq
8b86CfBPaeNSjsvZnq3VHPofJslDnjSrWfJgd86xcqt7gFOfdbr1ubOqdutzIfYQhZkLvric+g43
6vp5l1AlzAAfxzRtGuPFyz/CgetO7mso6CHPAZ8+xSZWkWHcFlCASFh4WNMW1nLSM7lC5vgels5j
zV1m1/2rBa3W9cPIxTuDCwB3vB8ZutkakJtHFkqmteI9CyP+iPHV4RxyyqM/dC+mC/q5ItWh/GQY
upv1GqruPdY0XyiGH/zRwajWyI51ObktyS1l0aoazwkj+dhLz+vgH+9F3CGxFqBszW7LglcUxici
K3ICJIpav2P5Pok++2Jl/Bjj46iYJFdd+VD57l7599hy2T/722WPiQtkqWJFsGWCNSk78lp5yedw
S3SGx97FtAS3kVKKknVPOkeYioPvd4/83fUxq9eHnw+fI5d+FR1MceHjSXnuAe6KFrM8237jVL0O
XJHJUD/yz0rTZkFo9cA9IPhuQq5220oYzJzqoV4faNPf4GMr6U6DrYHmwwCvIzuPZ7lpcTDIQ1g1
w6aIKzxLVbNxeANcrnL+1ZlffkqbdSbuHyeBq9zPj5KQAsykfyCBPkkHqDY3owBAjZEp8jv1uv63
Y5aHkoOdsTjdMTd1lv+SF37JWwzD/GpYBo3LpK1D5xeHITAvynGO3uxErY8ptzZeCpvvkxdo8P70
qweOBZO1vfBe1/83lxqrGuqzwgmzrhXZWlzTITjHDWvHbmx+NlW5F30YNZV7xPN/WKaSkFQDLDSj
NUpmD2shKw0v8J3fp4DGkgwSNO5Wduum0FX799r5LIcr8/CtHu3NYv+xZfwIm/Iwekzoh21c/UEi
2M40lkZ8UuLR736ZA6CL+sSjvyysLaHpbnG+RlXyS8phxIbtm8fgc7NkLZpquNMdy55xtRV0XqFQ
pyXt/h8A4XW/XXNbL/WxiSMq48RqgNn73CApb+o8f9hEXVlLdWoDaPS5xfI0p0bSdNhU8nDXIOpE
1aogiZl5LdMbLw+sBzdfDpbnf/K7Tt7ryn5gWxY0D5YfhW6+vlEe3/DES9txjMWawrZzxSHGbROx
XFKzI4FTkVkK9rc228ZQ8IriwF/ZvlC7whx/h9W/yceRmQ7Kqzw4IVsz1A2SN9eznA3RKS4Zobid
Nsk6XKBY286GL3bxIA+C4rnAThpjFC146UzBMLDbw9FFf633IW67g87VyCykNjd65jDzSaLcpP7C
bnbI0DzFikOVdUizmpBN8rRoDd/b0sMogS96PcpCclLJzD/4oHSzzD24MnufbHErK/vGLzJRCHkJ
CCye8KRYVRjjvB5AvFwuo9i2T/cmOjxYDlZFWRCgo+ltP955fX+XpvtKBGcBsiOw/xUeY5iYADim
1TlH6/qUWnJCWzB5+JDs6fXn1eY/js/SGxCZdAQh+68T6P9KZ3WiUm4rBnnrgRdf+Uytxl+2HorQ
GunjC410mQvcM5hsQ7P7LopyOdpjxqFQ+rj7VW+ztCO/Gs2ei/SDp7DE+Wf+qQsibsrGfJyl4l8x
pR8mJzZwhQmzFp6ebBCCJa7q4kr3uTRZP/X851wwPQ+N/tfPy2d7dbWm5p95cU4FynDw4dr/8qHk
YQELLqJWDNnJoUzbJqM5vA4oljtjmNPXdCE5zZd2/xPMKYB0Y8HVNDcMQWechoXnta8Ih9lBjyyh
2kn3bs34gybHbo4Q234YzzgYwbrhAAC1+F5Us7zVOODYKW5m6g2pHx1vcr48pgyb2cq7b0tJ9WU4
bcBQKTdx0cjeRFgJB/XkOSMyQqP7dAfdad5hgFE7c577C+yAkTkElQkPYM/YiDT2bC7kceEnP0x5
AyrdVkF2k8xpj105xXTjVs/EtqYLc8nyjJkT4odZbDbQF+dTov9lh1bW4mcRw1JEuNyafZP50PN6
u3vAK+S+ri4F7qCZGYUlqUIXv022qJ5MNETwPaQcnRquHdH9GIiw3Mkqg+XQf8E2/QliySK5pi7d
9L0k89Zrxl/TBny3aTIPud+Aw+W4aYWeHmJ+54kVh7J2s1MRSIamoicGaGNLBOVtFeb+i/Id61IU
NTe4K/MjficcY4la7StzYHKupTVsiNk6BAFZV7Zl+YSZD+41Dfrpxj2J1uan+t42i/ui4LVHeVhR
sBMzeQpC7R5FDllw/RNtBOlDXvg7SYQLoNg744gYgJyaPM6GWx96Tik5FR/0TeWmracnYi7OE2JF
1Y3cUblmqc3m1WjwaC4XU9fvjhNf1k2fKW4uFRXwgkJjayphH79daN2qAGm8wri7GfzmjsSBrBAE
7/7EDt5QnNb3E0r9h1CsIRrDnlWnA9yjyDWDwxrzq1lKQt1rL/Tjx3FwH2JPXgwv+Ai0uWMv7uCS
c2jk8smrPUbl4ylR9ov2/He2DY7Csa6iK47CM04eJdsyGN/rc7dKBCHmzY1tIzKjyuuquxUJtNRE
frF8wHZEyMUWZvAYVUJ1Stu4aRkVcSnpyC5M99EemFvYo30FuXHGDl4cOon/qtAXHvEQ8U19Dqmx
t7DuLb1E1UvCE0Z1jDG+rKM2cV6KICEezDaPncsuNdgGrzBunZXRk1o3BhR/C8XcPuXPDm7Rnc3J
A1SfglQPnf5fNpP3MFT/4+zMlutGsiz7K2nxXMiCAw440FaZD7zzyFkU9QKjJArzPOPre+FGdpfI
UIlVlRaWFgqJV7iAw/0Me6/zwNyWO7ikYDbkbRzVXwHFHIaueUyTAVQz4QxK0HPn4vmA3oDjtt4E
SX2L6AIhnh0hW4w2k9OtwYC4i3K0qiuMU6tLBGaaJ19wVqEr30EdvrmUFDjZ0wYdeVKtLNr9bpY+
unrx3OUJD4z3PUwZpxCN1858Tgxlu85C586L2/McCFWtHBfW0NDJo3w7KP1l/tZxKR7NEVZYYj1T
rl3rMvuk6nn7C5pj6mEdbpQG3kboe7fMv3tWedOX/r6n2k+3AnVFolA/sT5GeV0WaKIEZQWyfiIT
CM3W68gdSlT1FNCZJd28scr61DUdumNji3UQfYLUUJOHn7lbGdwLY8Oww43XG8tmih4jTnSs1tuU
xTGT0kzQJSkdcvKrDiOb+cWJx/vISXZtEz56YfYDQVnOdp/sEohnI9kgQqxdrMi2VXIjGrTO6O8x
wrnI5MmMDLf4VpaDWFo11x8wnx4hRbagv7cDV7eY4dUqiNEQQum3BcIRqAP7Xk8oy5BJumF9VEgP
WocTmRPha+G0dCmH2fmByfVK9Oya9fi5G9VR8y0altDW/H5lOtq13jRPgnfVJ8MkHodIoH2bSzB2
DJxDQ2vVZLtqZIBN4zmok9rPfePfpR7+a6Qkt4UGKMQcHRKe1txSGkJkXOYvGa100BvxgU7htM+M
/KYpcOINsUA8ETMpNQ1uzHrYC9V8RjVG2Fzmt9z8NaKNYFXRqrmZ+bQ1HQqeuFZcFVOw0fvCWnTY
H2hNhSjlAhLzKXhtLOemCSg+T6Crqizb1714QiG7yav0prRfCDHmRRovBlRRwxjSOlD7XmjfcQU9
zs8TV9ydxt6GTqvdVhYqlTRWt7JKzw63vp3RafOTZlSEdVer/BRWw5OqSMM1OzBuLa19TE04h5m9
nPchP2T2LnUeges4rZznIJiwD7vRVugIfsuqujV6/7mp4jOikIekzD877FzzrwtuE0KsowlrbyaW
F21O3yEbjrN3FjH9wZskjkf5OTdDIAxzBbylaOMU2qufuxsV2yTG2LTT4qCVDQshE9fgK56RW6cr
N0fZWQXVPmROsjcFvE5pI6/8TAPyotUO8vP2jEQTR3O10tzxNjDHTVHUx8IfFu5Uz2O3vWLhDeKb
Lm13lrTAJPBSaoeYl+bEZXScF0AgX1JMSU3Y7prG2SfCussFLzVSU6T/bP6yRsuludMNVf61K7KY
6w+2jcsNprm4qZoQq53E+ElETDMWzaW1jvUAZpe+LZDPz59qF9kdBdu15lN2SXU/wCUvjznibLiZ
IDqEgWFOQozs6zsYWehPrfa6DIJXq69uFEBGVcTLQfSLLPCO86Cchkwjq+yNPka7Lp6++2DZ3Dm1
b819mfccPEP0VRCBpxmvnxEQsnFkTW63Q7pmXuXoWQ16m5EXbp1YUUJOaPIF7kGNzc6nXM+Du82C
iFKFcggkcueH6WTIJ6use5hqD0OL1eIcC3fKaLu1XfoU0vK9GMtkURuI43IxXIdTfzXUctw44xS/
OqI+GqW/Zpd7NVNynbY0rgu4m1dol0smsLab3p02VW7eTZ0T0d5q3H2GW/0+q3N1i+YwBns50g7H
KJFmMzk+816mJvJp5NKSDnqP/LIVCOmJjCyV38mw+zpfA9yNTaipYyBQjDCA5luA84fIu2cdVaO/
DJk8PNXG2XBomI4CU3AdDMvRD3a2PT3U7BeWyEq8C+iiClBPluF+CS3tLkn7HUiXqzRXNPjMs89/
07XhrgpCk94DYXeQPaooxH5EvjOmUCqaeRIC3RhQBahByjiUK4SXimqq8R0Z/soPw1NXtfs6/Fog
CsS9Pfv0ow0Yj/O8o05sRybqgJh9W/XtuhEusHZEuYzPu00Mb4NjmmqUET1KLXn2C/mYdSnbKkZH
UW3JiK4Rhe/1lCKTXX0Gd3Dqw+bZTmk0zczwjZOwrnrJhHo9+1J6yPci+4SX7llPvGYVBuVNW9bn
vqXA0fjR3vFNkyw4UZuojvW1UVMgj2zJWLT4UCo0BX3Haeq1RCTeOJ+joXvvmf5ji1KWJmoP93M6
VYXJ0CGHScCUSYJi0tZaNn4OxuCTFjiHxOuWQ+8ecrt4iNvpEXMQhZmJYxgNR7n15u46toiFDZrr
Ko/LG16xWft8dDJwXjrVu6pCGIqsLLvXuqpcd/Sal50Fr6S1tGHT5RCBpqZjbnVVwC7y3Nxe+1rJ
8BKvmPYejsJZNg86CO0k/kTd8tZKT2GyaB3lqZGB4Lbi3tD5TXBEcrxN5NQLvFcYe7rpq6ooe3S0
1u+8opme/cbFVyQtKKpDrziwPWtfIeF6zS2zf3HbLFxKu+o/VWQqt9iyx62dx/W+q3oqaCpS01wY
3LfMGtwG9WRt8S9RD/Togq5tK/WWIijjvWFRKrDiFt1m5/XFNtRBLV35ftMtMSMAPhppVmRthBuI
TK18jhuiQDJkSTxZg8zZF3geyBk73MkiDFdu7+sbpw30g0uvnXgg7Zg6Wfm7gjrYZ9rM3zu7qw9q
KppFHmreIYohZeSCosck/PC+ydr+OLT4Tou0QUeWlj3GvTJe+31TrolD+mPIZrPXM+rwcYpDyk3d
M+lTs5qU0q7pSpp73/ETgLtC7OyyeqisgckYbtw8F4wTWEw5wjedeOMawxWE+Eq/Hc2CpnOLNq6k
NXKV99CHuHKSXs/OVywzNOO67Sw8QdUs8KF6lH0RnfsEIwMJWPKka05EJN2YX3OhdB69U6PsMqpw
NdTRD5339oqO2PBAZgT/NaCS57gQy3ULlFeOUn5BFaJGCBJQSU2dCGMiOp5ibu8Yfe4vWqelOa3T
hxsKSMlBRJPQdqn8eoUJb0M49gved179Muq3PtyCxTB54d4CZrApwz7eZXM9PZzc4YdRTFQrdbZJ
go3AWY6zgaRwGXuABwhnUV5hDtHqTkEuigDHhMFUbxHedvvc8scnYmq10CzvM04fBFBlbO48B4XM
FSocheZQuitpl18sCnbLlGe0AtGSBlfStRFoj6lSyJ7AuUWVHqC0hTtgBAh7I5g6m8wCxo06lIHv
kZFuk9i40ztL3rp4NK60iWxAhWcpXaYfCP8F1s8DSQZ2WN/6VI8UYkC7IcsonGgt+eV9okUPcZw8
d0KX26iap3g35V3cyxerS1t2Rlw22KWAZvnFJ3MwInz8enYXGxnjA6ZQh6ZBZOYUKmO5D4gbc0sy
3U6WzuLfKjJSrZZFe2MU4jaYxNKxMK1Qw6EquPXT4pSEWCam4GZC4i89nKp0zcibg9KH2hwv/q0w
EcH5SPBuhDBPc2GoHKzXluJr5aZfHEqtUxPTOycqHef6KysAG1C/GlKMP61WlddNhLkML96neEYr
meqTiYXzqpFVje6RQ9c3qJ9bRfEYFPjF51qRW5/HNAWxlm2ysHiw3Bw+IbqcJFlAtF6hYX2Mm3bG
Hy2HKlhWfrSMERJjB2++qIDmIBb029+DHv8Ltq71jiwqa+W0peiSG+WGjzorPA/K5//dR7/jiLY2
YeMYAt8EY/FlGLCcGgk+0//dh7+DhgrFWPoch86NFab5jEuEeFJ9QFv9r0CM76ihtdYXZhzy2XmY
4krzHCw5VqlWEW/fn0DGf/82/B//Nb/5E1NZ//M/+PW3vKAx4QfNu1/+8wF1VJ7+x/wz///PvP2J
f25e8/MLfKj3f+jNz/C5//p7ly/Ny5tfEKMQEt+2r9V491qj0Lt8Plc4/8n/7m/+7fXyKYAzX//x
x7e8Je7h03yAQn/867d23//xhzB5zv/+8+f/6zfnL/CPP+5RZwV/O+TV68tffur1pW7mD9D/7hq6
soXQHZMgnM/rXy+/Y8i/27olHanTdnJAtPzxNxBhTfCPP0zn77YwpOkYunB1Cenij7/V81/Fb5l/
N3TdxDBmUX9RLhjk/3d1b57Pfz6vvyEc5dlmTT1/8Bt+Jng0Ls3l6qQyXduw9HcYVisWts8gdP9m
oBh5xWjoCIigmlZDXhdXWI23fl6fDOosq1pJ1I1DgY2SWnEyc2C6Jlz00UBiajXnuGcasOEAdQqb
awTbhEh4E/lWIQB4Zsn2Cb/fDP4PrWjaUxAGS7MaSIkLe5u7vEiBKpoN3vauMJdO0cV7vbvxXBVs
GlzMW3Kf9BSYH0whvwxJ/E/Y6uXrO7ohJSETVlpSnHcY0SKwldsg1tSNGHqGwKuDC6lZ2K1nr8HA
QT1YiUmTAA1Csa8Bf+TZUC9HDDbPZuvszcg4DAb0gV5BSqOGP+tLhg8wp2KGmb69SuEquhIu/7Bc
LkPGfoKdNhTWG6mYeBLnCDpUCo2PsAN7LRWKfVaGj1ZOKyHxR23pCXyubgrIpBt/THqgrVAyvhDL
VFvsysYVdb3og9GB8u3GMt9EFo7hCu7h/C/zCv+ZxRqEQ402vM5vBuGO58TqcpAL/Veh4zkjc/GP
DtCoZVx5x5ybc83wgYOLqn+P6wbdHE4l1Zb+yQKfcB6NPESXse6ivD5OReE/FFS8ED6/Svi4iyAd
fqDCRwWrK1y20ZBuXPpoVeSWBw2XrN58lU3tnHRPtw5ZHhd3xGi0ocJU4KvVCSQsDBNVS3Juj6rc
6BJ/iHCxyBDHWoceH+bKnfxi65vOj5/2hX+9eT+/aZexn28fouHqCCWUbqPTl+67pYaQvR6pDyc3
yDrEWXnBi6q7nAy4BlphjgBPjcxfhHC+t1YRmYhTVf7JtfNmbcZJth5cf9W3MIhsBbOmZzTQImpR
0Ts2trMhij5gQJvz5by5XJOhCIIBuDDyDOW+nxevd66RNA69pso09RXilaUCw0fFdbw38wFNQDOS
vMAi8IGurKHX1KseveIuCSM8/gjAusgh/s2HXWY4+ZJBnERrgpLs3GYrm0fc7f2GJN5e0ABdaG4t
EanZfbipBWgPFRqMKRDeEaAZT3K+Y5aitBAKGlO/fzDGL7+pdCzdtRw6fO/nCeWoe4MgDaxreh7V
wgo9gRl++m7gc7likBrD7UUXbrDp0SSp9rom+7UvSN5rK0+vDLukxDb0sCUU+ku7hVxrqgJe7Px/
qdbJpRvbTO8InmQbB5sPrv0t/phXj6fkUKvktWM2m7Tfbd9hOdKhyXhKnQJ7khZVfExB8g9AtYnq
KenPly4ytUxXSk7xsS9TMj+u1oIAMAbV95xy+YL8Kl7mGkK/AHQQx9hwMjA3b3Ld+WEII8LmYVqH
31+6OdPE/7LALMeZL97m5r97H6BsFDa6eXktDOeo52F+CqoQ5APs/CUzpmskNX16RAlPETVsAEdE
VGxlvUMjZSx8P2+XEXzataPpFqy1BMlwkSw8zfVmN6dcJAk1nFQ+F0X5AwyRhZopR+Vo2GJd9yl6
PyjPu1Ia4S7vv8m6d/edl2QfhHN/fel5Ppah23xB07LUZWf/aedGU6b1vhYiT8bfR621bJ9FEoPN
xGW3YBiwd5D0Dv19UBvOjZ/5n/H/UIPodHxpBYyCNq44PS1ryRTDR1oD8TJLJfTp1hk+eA3Er56H
bQmDiEAKmtfvlpKmd6Kq9B7tf1IM67jlljGvqsMN4XiMUSmKvSYhDRnlCD2DuIXyYEY20Ov5B3Gq
+Mt5wk2zHbBPQimOPGe+0p9u2uwBgoiIprsWsY+MJvzRuLV5MtdFbeJvSASCaIRoME1w6fWOdYjB
b5UpVUUDcUDtaAigmLH5+/X6q6sSOrBEU5n4f7EWv72qKg9yS8fdfF2lAjlevO90jNUgmMETzkvS
6ZrpqmwwEbHLvALBXQqGZO8aFK1gX9r73O9juHP6+oPr+sVzY5tWhssuzW592ch/ulvoPTXQVbFF
+4YVbajC2+RK/BgmelJmE+hLRKDyhinw1GP9ijlg8x+jMmR88Nh+tY8KIegszlvpvDG9vUHUy7ET
FZgmkykaN6YWL73I3EUUuOgsMiROTTrdoLHeMXqd/gy4WVT1OKJ9w15MWJpWVPS9KxVg0gl8rdtE
nmXQ4y5Omc3FWigpqDuoEzme/9Gl/2LFceWE1LawXUPY756tSexeAASyr2cv6wGj1VOSMb6Dil2l
EI/IJ4k8cakF6bds0IOD5xg0Ieleplmf7zTL8bCbBph55l9OI9IgOIn9Bo2Y3Mbt5xT00zpPvH5V
l+I+Q2q21qJW388uit8vhr8+A1quDovB5uh2lHTn8+KnxYBaNjKVW2c3eYpJnnh32Wv2sWmDbg2a
iAPJ04iSkmKVjrV5COVV63oPaez9EInIt63z2Bea8zQ0yQFVAuN0KXfZ86E8zJGR3blPeHmiDzZJ
+XYow3yI6UpyBiilbMPUL/HlTxc9RcotrCYPb5SZPWmAYsGQEDzUpnytqOo/pJq2SibNOcSrTNzp
gHUfmqJ6MKskO3em+2xpKXXh+Ucc/tPK8vNiW3ocI7mLm1Bm1adgSqeXvmGS4agekoKTuR/lURtn
kYsVHPDj0+luIedNOZAF6nPeVKsjZaBhASIPYnbkYbHuvauqiNKHOszocdRHvbTHW9rdm3ZwUAhW
tBfpa+yYIjTB94irD+7TJRl5e2IK1plr6obtOArR/9uHi/jYQi3bOH++6YMYxAxcWtUuZN5+9LEV
zqf9ZRECE+zOfmE/5dRmD0bJffj9Sns3F2d+aFyH4Zi8Ng6L//1xkRqphvwDNgxoXAlFo1/6RTUx
iqrWd2G/AgXr7S9bDZYMses1/1NoawRUomvXSlPf/ueXM98V0liDvJhs+u29aZSYz1qrv2aKAaEz
ZEqggBXpB5iXCm/x4rLfXDbqyzmfsRUuNCyzf26Kl13695dkzI/j7eNiMyYbciyh5jx+XvY/LWuv
HBxfK5wBncN4VyDlOQPh3OOUSbpgo4EP3Tg1xiEHkqFZderoQst6juZlzDwC/EQl2fHkXglELQfV
w7uqYT2Ai21QqCSFkgugncNVo036VgSp9cFW8ovVRn0ByD3ppj4/67ly8NPlp6wovF65fn2JyqVD
X09Dwhb3yRZDZLqKULQvMF4kpyIemA/grAy9qVde2D18cCP/ujvPJ67JsWIQLhrv172wWt/JZSOv
48qOjpYE8+HbBvmC6CIq9LFC465jCzF82LVgGWXQEeUWs8DethZ5KvvruEWxE/Vnf5zwnwIyXjiD
E4NYz1dhEcCtQquiaQFlcYAtW3M+MZPA/OiW/nWjY2matilM29ZnndHbW1rqtRv0pSGvVWNjpgjd
ZEU19vsEo38VukO6pnC7Hce8ujfNB7Tt1dn30p2yQKBPI2KRbKZ70kOwqL96Ymc4wYfJ0F9KDaY5
32bIGJILpTL19hJ1mwnAowjlNVexrDyfCTGN22y70jpn8TzLz/tKlJvvqGOFjOQj58hnzdOYACib
nqtKjrfDgEgt703GbffpqrMyF0xZXhwDn5JQWjqMUiEkkiEyC1xZHlo3A/FvXy9/v2x+8fq9+Sbv
osjWKdMOVI68TlP7sx+Ee+FGH+T05i/vFlsh9SNi1b+sTDazqEKTZlwbbk99NfCxX/aCUkxEByIW
XrXG7pjSmCm/9nNw70QYNfmvroZyxgCQtfCDKL1CYMoRq/X1FofbOUTxs2C6g7sWabGJfPyuqdlc
4UwHqdxb+NVV8TK/uHT69XMpo/Qgo6paU+rYDr77uTFNsMG5diyVh6giBUucauYHL6X41e3lXdQ5
kji2idffLpQ6Mmnk25F5LQ2zeYx0917gCMVKhS63Y0zEla4zKbFSwIlqv/rqY0A/Nza85Hz2zRgK
AuiUkf39/qGbv9grLMqspHH84xjvYwnNagYDyIy8zpRzpJlmPsLV9tGwGtahoCBR2MaBCSIQc7F/
3pQx1k4qpIgeMnMjtcK8Klqp7f1W6ncmPzbHPmY8fU3sNrrxapT6ceEAoBBZsnI6ZhrMr0EfEv4z
E9460NtlPPxcSopUjxqjMtOt44zzBGV06rny3U+RQ3DSpDcffO9fPA4qzCRurrB/ERtMlmv1llFD
k0kGxmOMkPpyvT82pc4X6FBqtynQgholwiQDZ638QL+Cf+2C7kAIqeUuMmUYqwHaL/qL9bVL43mh
h8ZI+zxYtVQBDkJOCFhCL9u2UBJrA4zf5TyNShtpEcmNyIpvlzsWVcYhhd91tsvoFiVEsZYBZJjf
f2XjF4+airUjKVrbrst3f7sCJ2cCER7zldPiU4T9aeG6ersdFRw2b8rhhmnwvzovR/GSD1/C1vk2
aXp7pAwN6TQwT2GkviHJ2Ck3Dw5+0j8mlXRW3YS7GLZnyOwsZgvWuSAHKV9C4a/bonA+qIII9X4L
kZZUiqIuqTeFNhbt22+hDE8VkH3a60uRq60k7/dobUlgF4PVdyunHN01XNfPLd7tkq4wHF6/aNOF
nA/hLC3u41qFty3zn8RtkwP/De1PQZD8WTQDEZLt4UBeX8pROiIo2TTbS6YYeLwXokx70jRgOH2G
KsiHxLFvGOG6rA07PeUvvYf9htDmtrOCaBWpKttYjsYE1iwYTo7fIU8aFexnLz3xlm9azY3uiwDG
fR5xSCBVxsLeZOo6IWFiCPzW6TsElfD0lhmDGXpjBIVoqE+XbGXUv/Rdcxxz0Cmp1XYHmeTPhim/
mZan7dld8qUeTysj99s1Xdr5HWvI/E16nHrXVQBkrYwiZb50FRluYDoPlV9h35jCWWU1YjfE91/D
kHGLvdAwtPW5/jhlbrpK0S6uSZMfoxzCf+cKlKIS69v8cl9KyTb8BiOrrdMluB4HOtQaA2sUZam4
GJtjD7WFynWCxBYlFsLKp7YrGfREx76uRgCnSfiqqQeUKvu6yvRTqUx1W+mpOOd1Sq1Q0tQimrIz
FS+tMg7WajRPZL2wW0pXrQyTTrUBAqyHVndd1/7Gj+yJObOII5yONvjlU0oD6UM10cK9fKmRmSLA
ZHttjfVklWb4KrrGKO+R1VZ55x2ExRRa1CwFguLhBYV7AbqJmMio6P+Sry1gACCtkuSRElzabKRz
dK4XVqUFSJ3ONBitYUyOkoxzq4fB/aACsSMB/dS3xo0hWrlRVXPXttX2EnIHlv1gULJHPP7Kzo11
PrWR5I+swD7b2tJvj5rM7zQJhyAjE1trMjlm/hjD7/rotZvDmJ9jc8m+oQRleBOAqvhLddtyQRFE
otKvvRZeJl1jZBpx4W/rmR5CI5t0MKjPiGLo6hhtv3WSWm5+v3+Z76+BDMrm7Sd1spTD5j3vDD8F
2EnhggUpBWWu+cBgo0bIUGopFEdmekAK19HNUU8QlUIK50XVrtLv8E/kO4t7FI83TZUAzK6YS6tC
WzHSKWXaAhNb0FGKu65tEYW1NbL7OIyOREMvNrIXXu15MKDRbKkb4ZbsaBwkQURhlDbc77/fL2qf
c5hLf9OUBstEfxchWINuGmUG4MxVEwt26g92wjQMEIjfROeAMIQ/EjIg689DysLBpjfJl3HiuBy6
jpEsOK1zr3sam9nE01rBKZl3Ig03+kfLYa41/7wc5kdBYE4DS8452/tadGcjlI2APMH76q2DQL9z
Y8TAswZZJ4fWi11YVpAJktS9HzVTh3zth+ck2JZlaH90LfNt+cu1OFJYlERsV77vpmGVbbF5YfBR
Nm+qGNrdoFvJQuBN91L3pAbpr4O54OjLeNrGRhUtg9BmNl09YXGdandbxUxdGqbM20SUvAF+w8Rt
9eSjC/1VyOGYFnogWyGPsefz+af1i2pk8EE4iGvf/kzRDq+RAXF1tBgaPlXO7eUaCZ3FQW/7pymL
P1VR6962c5E2T9vboPw4Z/1rSEBLHGGLnJedK6x3rxRsrVYhuZmuTZRGV1FixpsSLtGm0hHJ0JHG
0xnYLoEnmz66R+on8x58afvRmmLmZ8nwdH8KjY3RMyPh9y+E8/6on7+skpzxFMlMidz37Q1TPe5f
lUn9GsZAu0r7UoMvNev/OyTWeIXNJfE0bBi3tUES5d8a2t8LjCP+KmWg9z6pvcPgG966aZtinZuZ
u0oVHkMzs1Zdj2nagta5hvtErzN+MjVRPA+jLs6o3MO8Gk6MSbouTQ0gXgWc06z7fguv0l7no05s
WjvF8+XfwLWSkZg0Rkw6YCs/rph0Hn8L6JWugzTLD5SVtioV9lrG1UnYGVP+5pLyGBg3Wp9rS43/
XUX0Dmi5oCmQMdAl6knrxgLT4T0gYPJa0W31CWefRvHDB+WwvGx1WIrjmzCIbt2uF2tVpMWzAw3x
2GXmAwPSzUVX4EHkAJ0WQsLFwueOf49pi1utBEuphRODRqDLjrl4oaellqVhbqBV2uvLI4Y6nqLa
NuRKeO4yChVKQ6vyP3jMhnVZZm9fYclD5r0QvMOm/b5fn2To1/yWVsplZ5+KITiXEK/mjqBVfqkt
gMmtKoqdog10VTQjVBktpWYYF5+dIV3ZUVLcDaUN7tRXZ9+0PkuPeL6d02YdQhUY3xzwFbiBJTSk
mmHGWBLHrMiuhh4pWTliBhj3IQN87pmbgCWrCK4B0LwaJgOWSD1bRjSWCrITiNK+FfmuLiDfyAY4
BYWn3DgVpDE30GeuL+Fo6qXpbgRtd/CxyvhxeYZX0t1qIcyLngEsApIEegRI9nAxxMbTUtznl35u
TG8kgNl6inGK7EDlR3+23RKloZUOPW2ZDrmaCbANyyGOjkNVrIh8vaXeFSP5WvkV3ydu8JrZP5VK
vuNWQTTnY2ifssTY9DGYzQiT3wJlGuPoOEYNfaSdBx+MP2/p65AO6TJzv1pudsNMvkWYGANoPXdG
L9vnjPJfZenhiS0JokXqYzgxDV4kMLdQLh0fwnF2A5qjXuWOiVZ6XudJ2vGCDRo/Of4oem3aOjL8
1mRdfxosB8KZth69LHtMGn3f2HxyHY05VSjiKBD8DB2xbCY+MKMOODncj6E/2fDMnwcj+d54pXUj
S/9J6Z1zZSolbi5lS8OF/N3qbndjSOhYfaA/YPZtnAFrrdcSboE3RvL36rgErJmcKPqP39Ipgs7Y
y++tconHUX8wV7TKd/g4GLImvRHPhVasohqW6aRXzCjUp10x1LtATtUxBVVzCbKZLSCYJEUtlWMz
WtjpZB349st2jjsZaFTcWOkyK4fmEQ44JaF5a+2mRpwvHr0x/aZyH6omAmqZdTwx+giXd11PwmlT
u2AOrCLe9NIBYmzzYBJBnWBe6VqO2TuDC7Oa+yRYgqNzmRiYXrPhxca8dcj8YiADZf9shnDD9Mbb
sQI30iUVE1RAraDEhpXru4a1Krs1lma1Va3ivvq+s5HxERaUI4r6tqXhoCcZ5VShny7JDiAJd9Ek
cLScHnV8EOlMLhXWwbymtaCtGbKUXAWptzdmLGnRULttdRBdGEY+ldY0LQLp5TuT6TXIDSomtPbV
aqIGfVagFq7soWVyL+Zo4eGNo/4nlwZg2w2i7B4ZqEPC4iELTjpMIo0YnhCmu2lALwehZBMHX/Et
WHdDUwc7LU8g0NYQVFppHSxMspQcjUWnEyHks4EqiGVNcxL6FfgwU2GsYgdyddoTijnEFecIilz0
FWGi71il2BbKaCLsbhnEYOlPWSQr6A1Ot7qswkKO/drTg28GimtsMjGYMRfSJnmofocH4s4MhrNJ
bXgz2YLhV3NYiWaYKV5OU6ItbmZKY3JEAiTw1F3zV3UPhpDfhxpXRY/LgVSnWLk7FA01XhfW+Py1
ghpPTuOTvQwlDDLrbAGvBrHk4PaZ2xpuGPn7uNmaQcFczMFmhAjzTfqpMNe8UnBYNKi/RIySv+7K
nkxUK5N7yGKdSWoTDoJ5qUVC0jSt9UMI9p6B2hL6ZKTjNIXTuPPTL3n72QV8Nau/t5cCh6EzTTlu
gh1Mz+bRSmKmRFxaZDRoh6WTdD8cfGWNYLZfmUf7OipNSJpoki7xZRdA2k7TygNYKQZCS+NTwNbk
aO2ngPdek4ySdN1mN1hkzQn7HlXC1ltHEghnw67bY1u6bHaX6g5Onk2hA87V6vRcpdmpr9RjXJbF
aehtPC0D7PHADzuURrexzkThxGCtMLpmbsBeXsVpKs6pGWLGmtPSUpfytm6zp8vv0V6feVRdeoxG
esk2A6dKI55OUesfhkL/OljFrV7k4X3ncg+yOK7uszRIFl1vymuTAcnLy5VmrWauZnagO+G89vD/
nC6bqQ6woGuSdH/5U16MIjlzAKt5jO4FRM1jM4on3cQyB4j4e4m9BiVF/koXbk17YoJaFeqLDj38
3RRYq8sjSHT/a2rj+yjctDi7DILDPUWp5NLGoF5XrRxYelD7TpWjjywdsTVYSes0tl+L0sJkkRvJ
wmI6i45d7c/gMAjEyc9j7HVts84cma4u1+sGU7Fp0HovZk3AZbn2eX1TpADm8qb8bGGLPoW1oq0w
GfkuHcdHHS8vYuv2ZFhchIPd4b61PHvfmXS3yCue8NF+SqOxOEwdjEddargpB4PynKFZOxo2PsSp
m1yBLAk0IQ5OiQhhKBndxLM0xr1kR5potG+jZviW5y2lxyid1kGYfqXtwds/JziybLD0JNJbX5bi
FL+I0qmOWSCByDd3yp/GfYXMJOzicK/8ulqMk4Pec9KyTd0CweZNRb7dZhXzn3X0e7F2j7zcX/qy
rpdGChhG1s4tAPUDYUUFqVtyeA5oOq2OCZu5CJ4YusZ6CbiVoErzE1SSH3VqiXlsGPjwvoOkMqYD
Tqk8ux60T9KIcTSS/fFy54vMqqtbxUewbSicpv5tnIBAHXMpT55HTJX2UbI3wor72mGWl1a5tnNm
Dg2axpzqONFWxf+l7ryW40a2Lv1EOAGTCXNb3rFYdKKkGwRFSvBAwpunnw9gx8xp9Zmj+S/nhtGt
UIhVMJm5917rW1hTtm2NVH3+p+NChruq15Kd6sZk24zDa45H6DGpsqMBvDBhVHLM8vIxxXV+iEoe
S+T6GbsHA7Hqh1+BFRa5c4Hbk4Pgx96QEaTWufOGqNfx0fzFM4XNPxjI14kUVhqcdA124DpBjd1T
Dh0KJY/KmJDOyxwk3bxEOHHR7oLiyfIyONq02dnRjtCJgmvlKaLc6mljQ5dZKawYtyiu+vdmdPYV
qKJLZvUPU4EUjInZeEoLXqfW8Amsdg+ivTO8ITqHGTarICHZhhHBjZYQ4cN+uvpcnMz2IZ/FZENh
75eKDYlyG68nrwX/m0Vvyzavl+o6eoO4us07a4G59tEsPizvNdXPMSAsHskG07rl1bOZkt8w0gfk
D3QDdGQ/pc38uQyx6c3/1/LHClPDHdggpD2Q3LeGHvX3Wo5boOqHn0uhsbx68LaActSq2sJBig6m
bsE+6L/bIdWOu/yQsbUySDbOjWyD7SI6LKtlGHUOLS79wSspssDGXg2VHBO9S2lnEiU7ZysECP1P
PUdu9mq0zKLE74ba4jC5iXEdS+Mj9Ugl1HoicfA7nMhjHXmUwDwXVgVcw2skHsto06m3cVYvumFB
1LnC4JwjhW29fLdsXGUngpmBilzNQumFlW1TppwKqQCRQ6+6jmHx0hPWm+YUGXhoBgC3qLP7+DwK
i7T4eXg8v85pPGusJ4LC+VxHDdwzo1oGHEoclmtliJ4tpFPlmfCH8tCI7AXP3oixJVB7GzwOVqEg
O2d4TDcdaYnsOUZyyekdBUY/3JFDK60Z4znC7Wd5Eitdtt84T76LOfUB0hlvLCHzo58BmNDu/Tp8
Tty6w/1lDLdEYdzG1IClSGl3QXpSGMAPZhL8nOSgjrXIyL6ZrV6JzUuh3JAkBYIwiOsbRwQcbX5a
HqgpZBUCgzwb5EmMGcdD0/fGNWjUGXFGuWFAcxjTsHvEJsad6glpKovm0XMP8EREpZLXKDY6aKgK
54vomT8K9Zh1NLmhREc7SG2cVabkR6m9TkZGAAwylGtPwlAZaQTfgX0Oga2S0ReEp6AXD7plR1tV
d1zFgAP0spky+tMwXzu7aZZmcBYxtzjRqOrnnVYP2oYlm2IewduHBLh0CNqSSHlzIKF8gi1m5Q9d
81R2RN/2Wf8Tcn+0D0swCwWmkBNutI8CJUWI+Oeo9239WbohEICUCfkGwQuQy2DEVmg+caJKsFx5
9oGTebtfRnRQA6ptbcAFrqHDdcxOtypv/T1HDjzCOrYTreiB9DVyOEsv2adNX8zQGWcbgeJ8nJy2
WE8CrGXWqmHWXof7pMKdrizTu49d72VplxvkpG7cOOtPS+8B+hGes0rc9LRfx1BLVxk8Qczu8FtY
MZ4mqLWgETiAS4zWRW1f+rul4piix6hFIZwQ/8CnM/dBgBawi8ef2hj+pGnsHZMh4xhlQGkNXDQf
ml/sO9JXifgitHtu3buxV626GdZIE6PcFFl3CpJzXdNC5Sp/C2LzKQ7EK+zf7tqK4acjHDhDzBoI
ia92de5dhUdaYWzp+tmHtVoOmbunP4eK3hJgdSQ5QqU13pQbjVvgytE1KpJm5fs/dSxcO0uHl5vL
4oshv1YeZCNpH3BTaqQGm4+OH3Q7HJHqRYtewm6fu1n0GlqkvvZ+nj41TNYnT5aPy6mxZmq+6oV3
MebjQJBkoExNjVyJ+VtK5vXXBCp9WRbJZ8UeWvFNkh1+1cOHyOsIuKS3uVUimbNsp3GHjUlumjT8
4bkuQMMECX7Vewg5AgOcalhC8FZ9uE2F0R+XZ4cMUXuNnE2uAdCKXSgEvRi/DPalbr2T4NXtApnB
FQiShyktrGNU8CY0ufmVc2vLMQJNC9iqDzmGWzsdpseJMbcjjOIW8XxUwA6oyWeBmUzeoqGHzaEl
yXFpPmAwbjYqSnjlC54ErOCAiESeX6DgpuRYQ+3R3aumSK9j+hyiBr6xoAd4S7Qd5y2Lgq4WW8Rn
nBrCBEQtwTnfsFOU676cSf4Rwd5mpn6YsvLuC+l/JELSG5zHS32mP5FPUNOzEcGV0txaxW5L41Kd
mmFwdmlu1MRGuQ7IqehJacGblHK8ttRVq4QIQy4AjevlBra9/G5wcH0IHvvR9Xea1jRHBmPddbmF
QS3XJCiOF6e7IfTxN56A0ma0ybfOlTVWyRi+pRBMKdvI3JJtRCNOOdwfHLOUmQVJNMVFtDlCADL7
7qPkWmruRxq7yZPZ5t+Qa/prMTY1eEdxB0jfuEKqfsN+QwSpUXwPJcwKOyBqZkyeXSJpGQtupR01
1AL6SucCguGArz7PksMpXsUtMPKwGo2nGIzuqkm9U5PXJo0S40sh6h9FMgUPJq0MnB7+tcuycStk
z1qUAgkKSC17I7P3VGewI4akU2DMErSFuv2jFz1nJJOdw2+6F1ry3K+unx7cAa5pAwnUk2F0V9qp
cyzTlOZ3UI5HvvZTYDZAm3q/eQIbla93fQgmtExni3snz/ZUf4DUdJhpfkgnfbPZL4RI0u+6Tgg6
dFMYCB/NZL9Vvuc+FLa2dQH5k7emRTuyA5PtpMKOxlf6ldandyyws7CipF+xSCUH1vp215KMuo3M
HZErCc9Nmu0aIvY2mZZZ28QQKbS2rD9bo/h8neoaVM8AZk9i/SKSjmgsZITZCSMC7JvhQSUy/IBe
YK1CfwcbPzk26MzuY+w/gBt6HKGypKqhvnnW9fxjiuVhYkW8NF62zzOuKBgIWG/lMIMso4pOR/Nz
jAK+lz/qdKeat3JuRzVuPdMYyosfoYQs+wZRV+g5p6Six9QNgOFN65c/DuqQNgiB3NSDwZsG905P
Ig/E9/TiRB7ws9EmBbcdhw8dFjWBr+Cruso7wEba+xzkU4ROTHRgnTf5rylVtzGWL1EpgVXAsYBF
6a8n1JklGW9MHLNtaWo/uDDsErQ0APxxWh5/OEj2NU4JWlAcRgDuWzvyyWTxO+rmPN7QIYaEKx4b
pE04WDGupv3XtkitPTqRHtdT8y0nU2vlO5l+x/Y0rc1xJ4sITF9mQJlNGjqV8bRlEyY+yq9hpMcU
z9kQ341G9SjqANxpCX+oLNJTJc0vmGTXkfDtjZ/196C2TBbj6KU0s5cqE/QfWph2ln8rG5pRrUW1
ktLs06MrQUacIuxxZt470c6q3FPtCoJRCoVgikko/WRymJjSTZZak9RB6zDxiI1wxOsoU0LCjBQL
LaN7ifqSUHa8NWNK3SS0cB2npkui4Pd64tXuG9VxYQk9Cq1fXsGs0N7oA7HSwvd2XQfTUvHy7fNx
es4HD8CH9rMC17Q2icRYlUFGSpXhrzs2sI02MQur8DAeMx3BD0+a18mngW4xeEYTXoUW8ezChc7o
tkbBaJw6eIup6e3djNAjJE86gExK17HGah/jHejIO0XZqF89XOGDZf8UfddtR0D6gwVkxU+ZauFk
39khe5YyIS1EHMpi1zjNQpqUogsJUUVhQ4CNCvHWNGinKuYmGkuP184MPLPIN7rTH31NejRth19l
OKVr1cFy0IACqHF0zlMpnhJF8Kdy4I2kDhNJXcvu/IKOFHrebN/JAQNCdh+4xyoMESg7mPETWLaF
iwcrmLZEmYvtACnE8t2NW/TPsMl+0SWkZVV/tV2P+5GA1qLMO9YDKfElAPh1msXnovTRnoJ8IyXe
B3PnFrupG59llLxNzuCtMo973GrdfcDBnmqVKb7OmU4jlrn0hmSt66AwZfJU1+JX4lRvYWA8BV29
Dhvg0KEefY0hy6xi72byN1eFG5jbyDKeOyxoq9rOJRymcOf18qvdyGoL843gMlW5BzeEhgJplA8u
uIKPgRMiQHDyW+lHDPwlJI9EB9dlav5m/MpJotspw0n3BLutbT95CiayTsdw/Aobmp2buIk9OTra
1myMVQhyLUlAZ0NJiaR4wUeW0+aJIyZF9c+UZJZmQFKi180vu+vyw+B0uMCgGPRxcRrs4kXPbAD+
GV/Kwb8EhiPZNaPx4GbJPbxadRzIMK3hBXkJ5/nBxM3piuTog/3iGS7HLbvX3ie+EENCNZ4QOLwb
YdydeBTeRFveSdIvFHF1DoOifdujdcGJswZKetIbc5fQBV8Fbb3h/Tc3+Dzb/Robpr4hr+ZILFm6
DUxcH409009sWcEaDpwziOCjUtcmMcURdBLMg5F8Sl3sbA11iILosYoG4a4yGX4beLXA8dlnLZ9B
4n6bH2LviXQjSp8aPlBZORtU/5wV6qNmRvedTsHOxVw3Th9dOixsdoDsLM3Hs52159Ejpy7+UYbm
u5dCsNd8fV/X9ntghD9zpjW4ezZDFnjPZVq4K1OmYHDtQK7iOEof0tI9jUb3LbHM5NoTpYjmNDZO
RdEzUlbk3IrWO7eyOMV0KAADkrdtN/7NjJr+pjFzKejs1UVkHpq6Ha6QLggKwf8Gpo8FS/EUcy16
QChNCvTWIEhAWMFaBanB5m19hEMHpdQLOSGo+EKdVZ9qU3uSfaM/F5BQ6ISY5t3UEWVlle5BExES
0jGFlZz3PwatyK6G/q30CWbTyuSuHncGk5+TAxlg52eKXB/6WYeUq3xWVP6J4z9NhZ4ex1aE+5oI
mUMvKmzJSygHwwWnKwo0c6BG40w6t3COaFWDTqO7+mZY00Q+BHHFs8VZx2/gug/LDxJ1g00Lsmfn
Obn3+WdGLn7aky5Pyx9Vft5som4iCM1U8rL8cKjZL40CVua6vrPrvbI8pcL7HpOTd6EdC1WDpsjG
Hpjs5UL0NIwajSqOdErykJn2jWNMy5uwWVWZDOYIGO+dAl/r3CqIJp8GN3Uyk43uRyja7plpm9cn
jwH8xPOi00mMER6E5j0GzfiEsPo4m3tXXWC7qxx1Wq9lvwJAs+cwYE3zxpucGvPFLYa3qkKOqmCL
WAMF2Qgj6E4znwwDVCQW03S9dP4Xr0WtN94BonmJL2iLBimljopeKw7V8KDM0nIPeSTVukxQJLp1
88OIyq1BYNPerVSOkNsZ7gS7OT1mg/YpkCwmnhlZTV/cEUeHmLZFP1YPbVx8/gZajU+eQt3tSg3B
MTEGK1nzGNfJuIPQuFaFi+Oj4WRr9vW9WdU/Wll1py4jbBLrUTVJ69rm/ZEIXHKlZfG8yD5h8RxI
cWXKPH+LAQ6/42rVFudsSB4uq0fou8+LQhJpqHWnkx++IoY9PHsmpvYKxJrWaXT1x5OvmzcBg//c
9KA2lhlZ3obFHUlDf0lQGaU0oVRPIwaUFf9S9NnvCyKmwWMyfM+ZWG08Wj8ncrFChnpFuQo8wq39
1O0utsc/m9DWXddUqJtknEi910xj5Wo12TpTceQ/0n1pWNqOgouxPAOydnLOsmVYRdOvJfWjKdI1
mm0sM8IqTz3QeAie01FnZmfNTVsbqmWZV68eien3sZHcWqeFAFsiIbXdhudmGf01xLQErWFfpOtd
ew+xcJQj0lOi4Jxut8kGsU++sjpdrkueCYT5OsarQjxwqk53y7RGucnXGuXvypKWfNIKjT28PgvX
59zZCP2U55zgZyPavkVLyLQUk3w27nqQO/c0jU52E4B06lB8RfNJJvc+e55Af7sNqHWCUTI3uVYl
cYtmZPu7vlUEYxFOgGWKeYzdP2Vux4mr7kheGedG5TyyAGbkmvXZj1V3dqw7QoZ3luGU5PvgWKYM
DncoOfC4OuWzyytiW234ZAz5TusdcXGs8Z4r6vEGe9naCGFJDVbyU4RNtWsC8DzLxQscYKNTm8n9
EIrg4fPqhYl7n2f1TZ8oxVQUWy9ySA793D/GanUNdxqzBzYaWcI3ctQ3Zu/hWSvFsZcticEJ3YxG
9P0+E7U4+A0CAGFNOyfPhm3k29TP6WdHV5XosnT/pUz7L73WeszyqIfnZyevintLDT/HTh+gq2FJ
if3vy2ozTbkLWbJElgRqugTLSGPBQVdJWFTr+h2d2jrbeUN9YTafgbcnHboJmgeJEk8PmvDeHVKy
gkr6G8MmHz2gltn03S3GlzjhthGFMZzUiB5raRWYnMcfGsPfcvadF7xgSolQoZV1HQUFLa8eTfCo
6ON1mxLFjgYHgbYOCn2GJHSkXga1tkn1y0g7Z7eMwpC2WmcjTl+HGUvAMiDPNZdoVaUknbl6xjxy
1uNHKCFndvBmmQ2SjyjPBPXsQh+xSlmbux6eJ1nz/poMSjY0dHpPYYMxhcT5O4TwwdoKHW6stFEQ
gIgk/BDBZt04Li/zZO2XjjytBMj8AwqveShVlpCR0W/uFu1ez9mAoNHc2CyPCc0ed+PTeNmT6GAy
fxswp+vDe6yRkZBZX20DfFRJnu9Jc9TJpM0L6Im4rXkSinyW4YNfNrB5I4M4VL48RTbMXUKbUmN6
s1Jc1snszrZLe286Y7X/lHxnNUL4+RUnaKc/OIH/XSMldnlAWoMggwQm7IXCkZwPb1DfnBT1RzB5
+5Yjy9MoEWWP7aNFtXlI4j5fw0l0tjgWfzRcxbMyJ27bAI2VBnXXPRvUZosY0IkIlmj16r7IiZVa
ZiA8pzbiLov6H+on4rdZIgSPu5f2zelIhJv9CmLKxnXgg7cPRDGtTAVWT3f1di1nLQZCa8yTVmZR
bd0c+lhrP5jCndkEzAXm7zjG1txGfSZRQUJz92Z1LJnP+6msds6s9wcDme1klgU7LiVDbR6PmTNR
YxoYBjhyIOH8zgQMSWNtIwyGvQa9aLqFQ3HQOvDofJ2zJJGFoTHoNpXRLZL6hiXV5cBH1kAN89S+
+S56LC/ozWctUxdfdsflowcR7eGiC8c9Bshi22UROoEKj6MpI2PjlC/sX8aTDJiYh0TcSBqlHKGg
lXZav1WzyCWYAHZ0pnGITQz1GijK+eFHjvBuE99039BYXYY68Bi+a7QXNrkNSJ7XDuSugeG3HHOO
eZF7XX6t58avU2lyQKZtjE4r7074TC8mSoU1rquO3KzJ39HUHslEILc6p9GIQW/V5qjbAzdlUmsZ
9DvARvh1cl/TNTp7tRsfHK24gYQbbqkQNzI0E1Bjr62afhlWTX8js/v3Lh/em1YmF0ZEq+UVnoih
BzhZvg92IvYeY4gbvEB5kYoRLdL1yPB3LFzJ0bOjt7BE96Ep0Iu0F+Zg48xcf064VMz6Fdyh9VpZ
qrLxVcT+unTa8VT2rn0f1TA1l4elQ+v8UPN6AGEpn4kOQ3lnXNP8TJuMbJlcj3bV1qc+MmlPkE+T
sm36nl9CC8jafSVbmzhc2GoYrdyDrcEqbc2O28+uuG8RC79zj6jM3Mk/pIF+1ZLyu01uAVPveg9y
5EACWUTkUcVocXKu+A0A5IVttwf5u3N8O90Xae/uUExOOxwmc74Lk8/SNN6dzKw3/LvBMWXut44w
GkDypR3njr/iwMtuekX/VZo2Y6xovPXK/NG7KajJGmFJXvr6xU5aThqLlKUgWwqhGnFOhMwiMumt
6TB5vX415h9W09ir8DHQacW7SYhWnw0jCLxu287mmsEv1bdxYnxgVpP7PFHZGm4bvzLEsLbtgDjE
4JXdIkcqn8JqqNauR9lX8/bG4Vdi1NtNDV/yc30eyipdjyDZN47GBWqyGnFPOe5BFqlDUcq9pVrS
eDniHlGpb1E24+m2xsPQ8LsydDuLLiKu37O+LQ5ly5QkZWRxdNJTiWbsIINYbga3NraOhU4mKBpg
FIUizYKNZZP5Xr5yQyH3JhEVMMOpUxXRnP7AWRQl4Nk1uycjxLRrmSTX6cql9TnBcNdEddW6+suy
FZl+l8J4TG2SU8ZDPg3uXaK2jjcwL9G/REIx5vDrY68aZvLzmdZo5F0RG9Apuy5ehwWQybYw3xZn
vTXoxamtxhlxfhZFKj7XOIRhDDmt6IOkFvfBzluY96FWX23ffZN9ft8F0mWIG72OoTXcUKGeCRI/
x4V/44sSHTWDStvauNJcFIRYkDOwrLwUu9uYMlw5zIobvv/ME+WoJO1jrqFzSLLG5BXkptc8g1ev
VPJclTXA24CGSIC1vS0Mmq2ywNObJ0fGfcimNOeFhzXZM5AMVl2h5pMcR0gsqkyJM4jROkxKDqPW
U0O8yNFsrU1hx/j3NW1vNzRIusQgq1ea71Pp4/QhqyNzFHOMkvQ5Fs7QEuFaOSLeeRk+8TivteMQ
sRWWiDZPNsddAjFb6spFXgFo4FwiWCiH8EmEktTqaQ9A1qOGnU6u4b1aeqeflw2sy0H8V0V1tEf3
81cth2mviC+Ihsq9mhOpFqfIfGeZ2aOs0ZqDMbUMScxj7tvinGKYCZEIXZ3vSwFXqI2WZmLP2I5M
9Hnhpp8Ac2+c1oE2+afOriibWeVFZ37pCkhCGMQoxvyIGAlnBJFI6gI012IuTh7K2SxiB9p3YnA7
JFF59yLNwFiVrfAPZU9wS6x0e91mvCyRtDNalVQDWREPRBa6n9pg37V1kpDhxqeot4gJcyyC5YWD
/bVYl4WW7uwsrTYWfVjeSCrSVNbt2jYK7567txlxT52XoXnsatHRxkwwq6Q0kmS613quvpZDcglh
4mDJOwuPGmKtxkTIYXUgDgTWpZSOHIcuz3GibSrLGpK3OhZWaUH96h6r0syPcUvCcN4xbyzomPVf
GrKtDrUbjlsyWFBpNBh9Wiq5tIT0oUI/2/VlGtzxCImGfqxgD/EH/8iErL9MA1KlzmVxYoGuiT+g
NpHepnbCdYpJ6qQ8E6s6p0phkIitfITSvQ7HdYpE/ECmHFTkoNlze/eVCk8yKoNzGMcfQOqHVS2a
4R6JSpAwEirs8D1QbropKJtBuYcoUizi78qaJq+qiCMwL8RZzJfB/+YbBp2RYcTZ2OVvdjh8TGaX
sbP2p3R0eMV8evSyvvqOXq1qvaz3Izn0tgM5qLaTTeA52SGbeLLJNDkIXrVPckKAzJr6jH51iXSw
BDi4ZSaL0gMhqa72Gb7KK41NVBHilmeF+7icNT1Qpq3NDFfIWWITqi9BGjrnYRihg7gkTg7Gow+j
YW11vUT5FhqcMrChmxwgDpHJfAV1ymVRQPiDRr78fDIzEJMdvN6vNkEpRz5VbHMqRuFpFQYDOYte
TgIf227bJ/acHsUVI08tSsUhjY8xUafW4H/PrTbaRCbliqngqlqwpKdq2+O9O9kTeFXbTONdZSo4
4ZVHt8MgTrEI9wN6NfgH3wlA9zf/3TvwH8yOOGgc0CquYUlIfb/5skuSmIuxaIz7RXGYxIF/rxuQ
asWpSxGbNh2Fm6vTkCgh/eeEYxwW1YFRJQ5AZRrPvZ8ZaKJXEhsblNyE6OVAvdqjiVUt1B4bPTKw
jeY0YpiYxRzSE+sPhpH/9B2gIeiwooQNRud3wwhBu3R6CHW7183JQdzu5Ds7KtRdUM6xZM2KfjNI
2hC1rK9IiqrjGBx+FRYUK4M4WH5g7sbGGr7VUGOOB3dk9ES2wa/Wie99wHlvmmarFbiZ8JWYI31t
xvEfpP3GP1k7wBJBOC6oHSATv+FVosrru9bX3E9hf26RpexXPrWp4SAiyz2PChmVJ56FCY0A9BW/
ghafCPUn/IY5/6a/WwwczzVskHIWtlbT+Q0l0NU1SKYs0O6X6lDLRfUlZzA0WmTRlHleIuEYySQa
QIlqCaeAzBjoqFCunl1nYGoxIDg15i00QKpdVd/TiO5YYg+zMqhZLyQlcCPuqnTEQeqyfvrvz7P1
Hz+/FPpsfJuZU7O56N/MQ9Tq9HmaSbtXltqOrJ/3viotwFKDPCwHDno7mxD5MF0IFk8v1LTtUuUb
eL/JA3BOmpQfgdK3Qw6fhyiVU2tuQoLBXvOWXMLcefWqrtqNvQ9NLiTR3KsniESKVSrHFIua0Mi3
PcrdY1CAb++YqpP61VC15O4fKJP/pPIAQ6LZghHCdsFY/I5o8lOZ2z2wfTKbemo+VMbXPp5OYJPV
t+Wst9xEHwwmjQODTA+33noRFC7UQovSLmd+vG376WgVYXzOPUwXCcrRPg9/2vJjqUf0xi2O//0m
LTyKvz9krge1zATLY9rwy2ZD07/dpMCj/UBvKLoNQZiRMzPa28WEonqdZC2nOyy9mcWT+NNEaLvn
ypfrCjC7l03PA+eSTVU3Oz+ZU4MN8rz+8Pn+aZVjgGYi2bBnmMY/XkcCeay8ryQ+fo4RLGXrIKvN
b1WG/rZVZfXFmPxtOKALyaAaHawJmUMIPEqJCG879fZaudaPsEGLFBbKIPwsJGQm/iOha3Gi//06
erNH3YSoATHBcn9zQo6d73Wwv9NbaGsX+qPFhbBMrNrGeKt1m8ENzbpSFnxYQdxhSB8STVK5NsUc
A+6Nzh2KVYTcxrjV06ZZey0AouWmLxqrpRDXsLyvZIeHTWc0Kcca/1Tamq/O1Is7C63pgwQIlHj6
pjCVvQ3s0VrZI2lCXh59ybzMPTt19eHl1k+jLo29blXJVpEA82TRU90qfwruUtt8HizmzT1Qm43Q
atQHXQLXq+bhGNmVCXWLgO9HlXCPFtKAtYFu4AhNPo1adbTb5ssiIVEC6bVGCgPp6XTByvjFKKiq
E6wCzPErdVeRpORYXn+EV2aAD087NrMGbaFS/pmT5E/sS+G+iodiR/OG8iC0q7uw7K9YRrgIQ1M8
FiYTUtOLoTYphPQlmh7pDtZdX7NQayBCby3lyz7VRkV4kGB6j5BzSJtDrm6Vbg8nF8HGJi7zS18w
105jlLeTVxLD2Y/TVWTJuWoaojbCDio4v2IVD45BcAmlguoScafkrYtybRc5dX005Pg9rRkXDrN9
KVM1GaBZwrkoQi1sDKF1civvYdSJt4s5P41p+bCc2ofe+qabLRV9GjyP0+uk+1hSE+/c+B0qavhu
A02kI8szMSq0oAu6zJuSmrkn7GELTX7ELyEIcKPhfE1C/+RGgf1hRgx2pj8xas1/bo3sjAZ4Uxf0
zry//7ZW9IWgCZMWtyDUONJZiTjr5gg5UFwGDuwnArkkUQWCJlJg3hcB6HJVeCiQhB3sooJw9qJK
zH1OUmWYaU/e5K8p7QjN4FS3AbexcnrK5D8sIP/0i4LL0EENmhBMMALNvuB/W+DsJi0neO7ljaNJ
w4lRXUo8uefRGBnLGdB+JTMkAiIiGmuM4YXSkWClNVxGCLayejFlY70Qof7y3z+XNTtB/7ZgUCtg
SXYdCSfWs3+Hq4QMN9OMBscDqB7mLW69Mn2CKexaO9GUYTjhtTctKVbL+9QlFaW7ieJ3rpoX262T
Euco1GvKOrLTZ8sgjFCDOjIg6Wn+WwwlsgMkkJBO1+yF9UkFbOfoxTRD1RqI3TLhGicTJ1hUPdqd
wOzDsIt5UrlrsJ3SXR0XDYZxtSdZggpinzVwKv+BmfSf9k52TykkxCS2oN8PCkpYmRZYjnsf6p4G
UVrrntvaflzOAjwpr70b3oc9TCUxmnua6Q65NyynxV3RY49Y6sJP4FfRHfI13iZMk3YyXPuzg1Wj
HxL/8b/fvMW3/7ebxxYPURrsF+CvWcH194eqGXgzo7CV94v0r5Mo/URC96Meox0KCca0k/2O3t7H
hpPdL+1WPRB3maTL41qtRRbtGF9FlByZ2P0JMG/NB8PfPh2+QeCawhSei27975+ubVVhT7GIbovy
sPAZrzELJ1wo5dd7I9XD4CA0sZ2Cmxr1T2UeHpZHxnfGL8zD+rsWiMCTso1XE+XKqbIfEEsSFypa
7VIrObCzrgLdJ1qhAfbMr/ocXtWgBOtEjg+ao2EAl/vFzpF4zTsHsxz6QkJ+ip9se0K5I6N1j84s
EfvDrfmnz38Grc/mXJfTwj+89anshTaoJqYF68qz7gbPOb5B6l9TbEIUHPtQb1/cKgjP7mT6x6WV
nybCuwXxH0BFoEP/eSNcXm2QZii2+Ui/gV/QdPZiqs3wtlheAnq9R5UBpSkKwB45QDVap5VFRyaZ
nPs6N5gxZKBVtmN0NygXmw3Gjs42wEPrs8svxh3SfPOhS6IEfVBtCUkZX3Vb6l9SZfdbG5ncbvlB
qqPaG00WbqHOMvxposdc0Jp0um66GFrnrseIKInlVFLMsaVtgQg2UdazNUuN6yJdlZM9QvfDgNJG
kFeYXa9C3WnwiFE/64wYBiCeWgIbHQOYKacvGVlvS980t5O3NOJMEFXGXVoXtNaCbGOVrbb28trC
e8HymrRnxyje2o7apKWfvVp6ArrAMBSXXz17xFEaoQmdwCOskjCzH8ix+UJzADEgkW3NkH3kIr3X
0JVy9K/pGOYXDH/WQ5C7hILjiY8bfKOxIOMdC+N5YiBJw2cKLiRNPQYdOSeSO0dTHoFthuX2qHBH
YnlV0QnJ2C+pVyDCfcoqL/yI8l5e/ufPKQTz2QUMW1EX+m/VEb6EBFcZz+nSTzQIosmETRs5ND9c
fUCrk4y0HIxxPC4n8GUNcdu6OnaMvpfP8le0wu1zafgtw+G3//1/iXS4i1iy6uJX83umw99iIP6/
Cn5gZfy/Bz9c3or674kP/PW/Eh9051/4waA8SBod7OH/O/BB1/9F9wA+K9Q0zh3zzvFX4INp/guM
lUUIBCQrE1Aud/yvwAfD+pfH3AWkrsM+yI7i/k8CH+ibzw/P/9kBkHUIeFOWdH9rGeCkoFhqIbCX
E2JH3SuGZztoE/pGhVF+DxozvXaNGb8nodlfI2b8d5YJgmcT51PZHSfeKubdjoMAqR0DgFqFPpO0
zLz4GccFwzfdndWYZW6GEH4nudHiUByjlkVuJZpMPit0qi92FBUj5mGLzHQrmcUhQTZgvq6CIr2i
2HNeUSH2JzKz7I3lpd21BC92qMXUfwERmfwv7s6sN3LmzNJ/pdH3YZAMrsB4gMl9Uyq1q3RDqCQV
9z24BH99P6nP021Xw3Z7LufKsKvKSmUmI97lnOcQ3Fgj71wkrqMefNh7j8GQuac2cft142JMXgDE
yT7I5Y02Rq9reAXmaP0SwF/ksvS0cdPjwDjnovDvZ2xHAWtS5TxzI6orwLTpnm19DUV0+tp+YC0v
zW2VeWWMssIfHuqcJSfwHJZAyHi7U+o38k6GAbsXP7VJmi2m4ARmw3/R/oiGM/Zd4WKVCcWFFUH/
kMsueW5YZr3ZYzbixmq646Ab79hLr0MJ4znjQykZ0KFTaAaEccUooJVAX2Izi9CE98PiMCzm+Cap
+uqnzPiV1yMpy1t7NIjvTovO3TiNttdVNmjmz2aB04Qte+AY9cYKyuqMdMNc9xGhZ4vZcuFKhWVt
viZTa91Xfms/S+QcSIeEjBd6Guqn2RfTV44X74iQLV4TEpcyqzXrQ4FJidlSZvTrLjQI+HbG4NYJ
cUgumz6q7/O6tE82O/BdW8QIGM3Bvimrmn4pVeouIMIRozRbCklQ9FEmUXlKit4koIbwVlTdfRnc
t51VnZWNCrBwpyEBPmCwVhEjX7GF8k1z0xsDHsqx9+Ecsq8/1HkQrrIoL04xwOtNk9soMITEmjB1
HU6eFj0v6us62Pcju183nOxnCBHRpeqt5E32tkJawZducMidwxvPQCBD3bUOyrSZF/6kzGdLFdkn
Hw4pT65Owe6kEzN3u3HDXWhW+bovfSJQPCvr0o2Uk3uxq2Q8OgUoF3aQ8QeKDbYLI6FrJ8/ro13s
5eb2+gi8JfYsT4mLxtsTZBc7nRWdkT4nKx3Qb0c5BKSF5cZgM3HQsaJunHhPiSV+GczYvho4xZjD
grQnMZqUvqDI7bOb5DPoAWLJAzv5tssm6TF3k+YQaL/Y23VBBqkN4CJaVd2VBgJFcBFKpya+Kxnf
MCZEr0VtDusZxtcnSQTiQRZh88jIOD017WA8gUUYnkdxFYCP+fwVg9kzdin+u7WUY38UFc2utoQ8
ot2272m3jXef7SO59RygP8bMS3cZRHfqRKPEIt/lZ6Xi5DjmA8l0LiQsgIWsYJ66Gf2Lxq1D3q+F
KG1wxq5Z8r7hDMXLGPuLyixRFavRu7F0N95cFc1LSIbpraeJjiblpV4i/9DuIhmD+r1yCtbATuar
SzpZFkwdN0bAE/ndTmMfvYzIoN/54+alTzWRvUZgPhWkvqxbTxFInrP3ZSKDrsJofRPGDB9TwON4
S6Al45LIT18z7Lc/LLAVuy5lOULLn+enoe6dNbVEh8UvNWk0YWQW5LaueGVMOcBC3BLNpc+mhejM
GcfoSEIkFkDkAO6JSMXxS08pcZRhaXl7BCpEQ1ZZcZkTGW+bgSENJA/s5jEhtsuBoxODfN2/TZ0r
z17tXjtww5sugS/co2W72ZJ0VW+lkN1cUPByzIWSMMrF2BG/unJoJbfKLMxk4fF1h/BbMdZmNRLs
jdlv770A1LIHHBHKZ52fauCUL6XVDYeu9kgVHJLkC9rtcOlqTQBYnVI3pooJRhIPs7gfGMC+zYQW
ERDntGWo13nvGjtKQhc1vYMSP9YBM616bMy3YIqJRlb0InuX4+1WATfpsYY09VfR4dLJJrs/275W
apuMjXtMGWuf2EUgap/ytL1j0go+zZvMh3qOxl1GkvBZOHq8hRlsv4ST3woKV7t8rMi8AmsSFtNO
t2a5cTLwM9U0xzEC2Kn+OQ7RfCrLPLgbhD0sWhTF666KXi03rB4YuEGpQI1wK3Dz7Cy0l28TQGcU
XaUZ3bRz6XxgHLBwuCiCFIC/3ZhRi4uDMbS9rYc2/ajreGQPrgoCZVkMT6GGN4DJY1EMetzFOg+e
TDNELURumrE2LcPHMWD6900eZLu+T2Bdwos82XkOe1Vlxrl2s2hrwgHAb1k1lbXIvIogy3iiy/JI
yIvYI3w2EczQoPWTF5N2FqMLMgp/tr2vypp9YqC6UDwVYZqtbeaC71jtpw0muw7glFmeUNkNNwzJ
iCylDT8M8TQCMsh99yYatOTQtckkp9UZf8QE2aCzBRS1yBPLQJjuo/bnbEUp09MaomO0rDO7O2Ru
XVah28PQD9MDtSCso3bp4k/OPC9a2bVzFRGQ9T5OdUwutMi/VBV4aF4THC8Lr5GoAz3mBAvC/yAd
EcJsLzCm6MfAwvAHJ7S+iTt32Ls4Xu7MmK7XH1trX9hRfGmtxnpw7YrfhR+0rK0ubhaK7IEtF3Z6
sgIZoSKITagb8Zws7VnML5ZjsonmIb6Xo8e3lkEeyo5mEOZdhAIAD0vix89p2VgHU1bte8IzwgRT
MaJD9B8uocMAefZY3FVLWL4yXeVNaB1ELJpzXKKFT0Xcn7IsbI6mL8rbZnCDjBSkScLZifDAOAod
UkBu5aLxq+JkM44/OKkxv5N6PO+ZBHfce5V8gxplbSI3G1+bNHEuRVy0+yIK9WGq8bNgPssZZmbu
YJpLYuh7lir7rE0W+fyZT+kqOpIEWFcpjCmPbT9I4lUqQM7McR8hW7XFc1RAVUU0xXAqJyMCWkta
njyhzbWYPPYXZYb1tO8bxKpjM3YvMWDxU4ORahfnAv1niMIDBJttDsvoCoKqmPceyeUttjq3xA6v
tTxFlet8dAhIFeHIDHHwPBZH3y+MI/dZ+iNRln5UOqA86QZcDFWkGV7nXrjzcluvxESWyGgilW4j
IA9cVjPqrmAKsANhwFsTrYDOwaLzPc9lmp0M5baPfp9Fj5Yuhr0y4v51CGm9RoqEl7xtyr0zgyhf
NGMm4KqFIpzQgSksZI0gw2XqJsCLnh+ywuSr/kSdlDJxz2FNQKbkbIjc8dKqEty2YE+IqUUkuGR9
HG1JUbNCrG0yL03tp4u4BfQks+4tvibS5mlknJxMssUGIBGuoqvp0YWK8dIVlX5ppDc9GvMgH2Fh
JnuL/NVggaTajbdBLt9Df8h28A1fGn/E4IgZKeEDW9XpTBeurMp89I2M47aWORSs4j1BqlsubJ+q
QpGZsGlLuz4RygC8zGKisOty/i9il2/SaMmKLOuhLD8I8xnuvMnPn2SVITSzbP/GwM3MTnTOiAOL
DP9WGizu2iGcfuaTSJ6TNBnoJaqOvM7M1uLOEE56oxBPdAsq4+lkp1jFmUB4WFIGkbADt5re29pe
RoVXwp/eJJFp4MUx9DpxM9TkyvHim8rVw6WSRErVA5AdALMGMIOKJl/6yls05Yh0pY2H6RCxdj0P
3nXbbE89emhbO3vfl3Ixji4s7bHvvOUo8OkVOnfuCGumMIvZC+xDAmT3NTql9VhHzSX0ovzolvFw
SfG8nSvevArzBj/Txf1BXIiU+nlwMu+IKEqcWKDMn2WvAzCAORFBbVod5TWBA7e7dVf4bfZuGUMJ
0+2qp5Wmmjbot1Ce4OMkGivOTPPOriYuXK3cZclOZdenMnye0Pu06MZz8eSqbNyjxTJvpkDPr7r0
iveZEIKtYo+SLmvcITswRFWzSNKBL1PQO+9zoMad02YCbbWYPh2PEQuXWv/pj5ChCPOsTtBRyeYV
CjdOOxMZHaJyW4/IUd/GKqz3dCnqcTCDZmFaeXuh4fLOgnBiknJCvBoFFfbWaSPEcqE3lbtqcBx6
O2/6GLvQ+UVeSwze2KweFQT/zx7+yVIGIjqx0wO8E8P6c0m63TmFDl50xMPdXXsohtFkdKe28Dah
XaA5IPRtYCYJgnTtOlFxseap25TY256GqIruyKkKtrPfV2czjbJ32xH24aqJvx0UlpN8sjLsfd58
15h+89FHtv1smDp+64l3+nTqFtwkCy7MYqZPMxu44CTg8a6DDKAOt2ETUmXBBp8sCu7RRDcCl8di
IKdZSmktSK2ddGMfAQmrS+Pg8MGra9vn2RTmu0TpsYx8P/qo48hAAYaReakLX+BNVcM5ZhOebUwb
m2GPcGRcGj02MiCDNgW1ZX00vfJWU2wS3+h5loGDMjLXykO2FGh3eOR0krQMwICTqIHmW6Rts3Sq
0v9lV3X8OUfzjHGUbznbELfyV4bR5s+eW1dnrYLyNqxwwHQmdC8CX6mYJnd2v7JwIv91NqZwpUP+
uUxGD19AeQVy9ZNO1oYHzDJkAUo2UITm1ZphN+cBF1Ldcp3lSUI+OSxE9TzCaDni3x3lDY3WNecr
r43dWMflRkuZ3ia0rpD3HTgDedHD8W0NqHa8W+0691RyV02FUEsro0euDOH90nZPZZKV08GiRTho
KyY0KcKL5BeVyVMmrJ+qleq1TsKQcHTHvQ9ZxDDR5NBcOXNXHaraHm5VUjQ7hBn9YZ4S+6ZKPCT8
iWZfjifEtLFtsPRmuyUqajBGohu/muXPMRsMD1kzhhwygoW3clVRHBxn6H/h6FDeeWhCQlIsZFb8
kIVoLH9X4dNBm1QYV5SC53bZm84kqNe5myNESJzvAgP/vLDTfr71srrJ9sZEBmItMoytAR43ws5y
kBMzHOgjR1Z+YkONUZhjDxGj0sTt1eBSg1t7MnrYM4F8toS2X0Yt5gfDqWPaNs99MrJmPIzsAFtK
OpuCOSO18a2ZDXKoaRp+JnavuEno2GjLxfVCqOM9MYXGqyCe5D7ptEaXG9byeZBpd+9n01WRWcSY
x51ZmA+ixI+1dJWOR8itNQqlRkmG0e7kZL9SR/PGVTjuX9DVdF8pipfPOEsLbOmWk332UaVZpcwK
8mTTYuYr8AimZcYUw8YQfwRu7n1o7YobxytJjB5al+NIe3P+EXKaHmNlxded1/gSzxUfHoyBLfKj
/mbgGv0qgiTsl3I04moR2E5ULpNilLglIKFcNXBpT8B86RrRMpZi/uHmcUGFmEU/4qxSh6kh89zp
vfI+H+iiPdekw4HmHZ9cK4aaicAv+enPuluiiFMni7zEF2Ga9Weq3W9PfNGj9OhH+kGGZ8uhaCB4
hk0ItsYJ0bgsJq+Zf2ZM09xNrZFnMvt3LEYzda/XoeeYz6r38nFtTbL57OOC06Anr4edvY+gj6bY
kQeej3LaVh4lCMwBdGQFnc5raggyaFwDuUyOZNNcWF1t3Amn69bZoKia0i4yE+D+vf+KJSVkKVpN
+qACiSQXpEywHIQs3EUH/h3MFUTSkywnt+CZKcxfUD3yF3tWUbNNokywFE/C7sv1psjnX9TNzTjl
/kX2HZ6FKabl+2SUpS+VHY7NRpiZy60Ncgg/nJnVb2HHIGWZNIlxnFm6bHHhGs3CTobGWkWkTTz5
ZVS9EVZr7bpycJ+iMEXS4glMbmbG5Iil1kYlRoD5uXHnsxYEGriys9/8vGVcOvfD9IKys7GWEo3b
JS+nGGS/oG+lrQrXyN0dqG+jTB/zqQxBcMYRQRIIZXOxsv2pPNmmH+zwVEzL3h27z9AaAe6hIbZh
4kXW1k1aZ21Oo/VUwVnDiEOJDh4mex/CGGhX4JonUAXgorQa+sdRdrhvEMed265uLpTorE2iWk7L
QBfzXW3aw10uKmuTxFXDUWz15QbztI5XRafEvZNX82FKSUVV7PnWMBtwWrpjFsL0HQiLdPCaHsrM
w5DWzfVjh049xW5lXVtZr3bwvzeDXPtqrpcYJItH5qA+TP7G/4WnVvxyvMS4FdPVwW6E4D9zy1Cf
RcaElIaf1Y+LxlJkMKxY5ahjHQl360+OPrVYD/ZcmFx3vj977/4U15cCp9LCKnrxOdYJ3bYBaGeh
MJxhzBfOg9lL+TonovkC2hL/kExddlGUbnVoJR/k3uo9u9r5tWlLxJ11ABm7NezIBfmQ6Rs1j+G9
V7nu29gKmV51vhLchDP8LAvES0MJMgpKZ72k+UBaA18VIY7FIGCt+rT8lZFbtusgRYPXnKy3TPqT
uUwHv3lMAp50J65hvpU6BI8pvWLFUjTKFkndMyIdsxxKW44BJgJJsq7LLF7PFTglEh1+YmncxSYT
yNwvDjFTkUiMOxHPO2tiZLhoLZfYVZmXD+71t5VjhP8DvRhSQyvh34HEHQvuIcWNsAgkrSP4jcp/
NSclvux5Fu9VPKg92y2XD1IhMuItCLeFLGy65KRKTt2VIbw028n90Q78DHJQ4UB1cTb28Ldq/4bk
je6nMCumb6XfSSzwqt5jg5lOvenHew1lOdsGsJvGJZAPZ130M2iTMnfC9WwrzFDCYMwLWilpdui7
vIMc5w64iVb+UZDFgQsFA+Cmtq38NfXc9hIZLAIXRRzmN7qaUDmFvnnSjSv21ZROexZ75bZPLeQj
RjCpTyezUO20kZUwEnCsduEStol4Jq9gbrAXP4SEJd/zGuodS2yF3Kcvn/Q8GwwMlEJ/ajE1AaCx
di2hLllYC6qyqNyVbcms0AGlUkfxeMfBOq4Z9uT7MbLllZiBHcWwmkOHDAxcvZW+WF1X9tShGJ7N
qKyWslPBY51Y5ZM3011GmpkMV/XwXo8olEMKiV1auAn+jJ7Sz2eytrNlAKkR0uKrdmaA/hZZu+wf
IjTnLnabINL9Guk8e2zkd8DbhnSfmeCxHc/uHoo67ZFo4P2lSOV7Z+fFjd/V3S7Iu2BdIYe/5lRA
wLiSNocEF92UShtpCdIu8C1JhJ3Jcm/zSvH0CiVuGOGxASokuNjOq0yibab2sbHRTPNVhniAwd6J
D3kKpWhEYnoMmlA+VPhnzeUsjIHgCPIJCSOgmSZmwi8cCHJB91lEV5GEC8ru2CFKXE0NwH1XZ569
TzVrK/AzqOAxi4TeI7Ky7LaqPHMXjY7ANxwn4yqD31jfjXwz7+0+Cb1lO2Jm2WZ0mkAfwPb/hOXk
3jZznb4CzZXTAo2+e6F1qdZqCj1352StxFiQzP1zokX/3PjafdRUOdViQGR6H0rwShsuwixc+cmk
Xj2JzQeWbtcaazuu0idJxsiBUQ40GS/zEhzDVY51JzNEvJoYQcPKauED26bC/QjaEktrgn/h3Zlc
PgJsBca0noaRW97SznAPnMe7iwPsPAtPpNEZvmBPBJxOYI1Mdk6Kgx3XpG1FUHmKJawUAllVqAcC
CrBXmqeI2TGAvqlLFGo4EihXkVHrjwmGn8ZmX0tm803VkAORhANVd9eU044dITDcHNIdMNA2dF4D
QkR/GfXsBw+jNfnuik8ufeqQs+A6i8UMlAjQwEjfyUA6+aicUc07UutmsS5Tv/hKxlm2ZzOaUQgp
puDjR1lGpbdFFkedMObp9GVMVZuv+oBp8Drng8T6F1EfroLwOnmdyQinLKlM72MyxFggY/Bh7kG2
4whp/N7dQZ4CbudWArgOAxo3hdNQWglFtGeXZFukVzYT2fSHSiEmgvBveYfGHsVFzuS1gKVyE459
X5k/w0oV90bmxTuLy/jBjIL6ZsgVQUk1muslwPlYH+Qgnbe2ztNPlAOMBdO5vWC/owqM5l0YVE0D
pNxv6JoGrkA7lGrPddffJI5hUbCSJUV+EheSWviFiF8hcAdfHRXt12gPfrruleBczRmF2QRXDc1X
NJK0sxVFAHgvsK6x1EzoFtg62dGRDfEO2liz/GNRcO5BWB2hyZAuTPbGL8+31W01W/UN7e+MvKXF
ZtXyDG3s0PIWnZizV34xG+h0K1fjjI4qaiMMAkbav8xKt5vUmg2k+b4Qh6IvMtazUBrsqerfFetS
+Ke+lW5LWpp3pq6U22w88l+9URQ/KmhTt71vJqR2yu5DK5Code2Kq01zjG9aNrWr2B3du94BItOK
jlJOdQ28Chp26ziMlbwvLNk/qMmV2872+0Ncu62LT8BPXl0rq9g5QJ6pTN3dFvHoH0OLWL1wzNhx
sc9c2Y3nI/sUNWeiOT1pxaZY41g+9KNy910ciW1eJte0rN5etp6GoIGlT5+tFG/JSPum4aOlehXX
4G5XvC/yPuOpfhg8MlAdH0qwbNOa5hfJVtNMl8irm12SlTiHkgJerqU6ucsyEa1Tq7feKP6DC34u
a2uKMtoFYTcC6wfdq5ZdIiFJZsK43mzd3IKIUtJ9CmdHVytsXMWZa9m7dbM5bhdhl6qLInljOLE8
Rp8TXyU5uFatVVFRG1F7uGRKo/u1aqgvNQuSDFbCZP/Ag8nc0MOn8oGYkzct5BOnAe/8g9nEGG5T
QjRRSxdTWfPJTbaztszS5PSJ8uH/RVjy/59qxEHG9fdVIzfvH+/Vvz38HySFX1S6Su8///zvyAT/
UzqC2MNBledJlmXoUq8ykPGrU/yl659YuCUMywrQo13Tdv5LO2KResKhh2SIMWSAEuUv2hFkJWhJ
aOYD2w882zWCf0U78m1v+S/lCMo5Q5KQg/3FsSzJi/xN41sPxE66bjTQYU1rWcQb34ses7RdpTlz
7kqg4mgYQ1dLXxfLMP8Mmh9Iy5dhPNzGjM/xJPd632cP5XyM2YXmG3NO34cAA25xjtsZfu1NJ+U2
7jtUF6zpwHoE0b1jAjgfYryoGS4mn70EuIWACFUPGJcDHeQqUTOu0aQgnYgjtUC2BIX1BS76Jp/D
vTbF2q5hTMhdELirKv4EKrib6BabuWMXcQf+fiE8H6zRrwrDs7lDEovpzF7GI0Tanm5jdEDh4mqP
t5h2S7d6AVj7lUV4gWOXc5iFqB2++NGxzn9yN6xK/5ICcS6M4ify+R8ZCW75TD5Am+K/NSBKIPTU
au+4ESUUpFSDoomxZTD9E33zf3Nc8YG5DC4lkiP0vf/NNSaUrQazTwcGzP0CQGU+vJpR9LOJNMZQ
zdzd0tAeQ/Audb1tQxi57JhQFryP1jDtEItHw7LLy4UxXnrAIuHOlfEL84GaZvEX49d/IvY1vd9F
kd8vmK0lVomAUL/fY3znfChrHL/90RifBFyU+dIywM9RHdI3Xg3AKljz8jL7LSpwGpDCofqSqQtj
ogSAW8c6zZpXpc2wcSTc5yUo9m2Dm5trNzHSpajFQxdWN0ABuWXfK/sJBY7h3SX6gxBprtwJ7lq3
5J1igwLFMF+qx9RNQRa8pMFTOJ7s6RTab40sSO/8rEd8JuE5h5yZPzgBUanN6fqdiL6KLLl1GdK7
jrvGydhPT5hnVyCAFyQmLZBnLET+WgYfiEby9pyYF9mekvrJs9KFGF6jFjpOc4ZEug7kro70fY6c
KZ4uqulXke+QJ9qvNN9yZZqLkCV/wEsktWjljb8qGzPaU1pXaBkI58PgYUCYqAHHRL5YuY9JyvYU
CEC6zPvuMbBLRLksJWyueFTcMTkjxCQthtCmeKkRsNRrhneb9LNnrxM8ZYiazFIBIOuXemwvXmPu
QSZuW/TyDkLavJlO+aBWuXgZk7MhPtgUsWJmAgLSI+nY/BGdRyO7dqmlPGfYFsOlT9NXNQ6gZF1q
+vle9VucHTsP9S89BpjrFUaOI6zUB9VhWokaYFtmSg0BmzkDX2zXiykqtoLdSgZEwKb4otJcSYj4
Tr1p6ZLmBmwKe5K2LBYxUxqbvTBCLlqkP76//5JW8vyOseNX9Q9lkP+za+/v/q3r6/moaqQIUazQ
av7l9a3e1fvf/Jf19xVz13+xdv7q+lz97//Fv4y+quvf/J/+4V8uqkddf/353z+qvqTYvv+Kkqr8
6zvsag37+9fesv/5/vvf/kMrKTz7T6Y0kSMib/xPoaTw7T+RzedcXV2BGfztbSf/RJqcbxkS0yMi
xusR8X+VksGffHxqHh5uF1MD//Gv3HbW34rFHYefIC3kkwSKIS2U/vXP/8oc0k4jTmR8TKwWMbQL
h4Sz/BqulSUTQhbVsYeJ9Fa0ZoDgDdamLi13lSpiDL9FufFYT89T3NCRXDkk0DLhFVSYAWIclY3c
NUc0WfnxW2P+V2/uXxS7/8bO9VIl6GP+/O/yv79yKRF4ko1p2Y4jjd9eeZyUKR7ZIOLxwvHO2HA7
cs6vClWfEu34K90lw9YzjQFVN0wN0G7hxU7PbTSXy9ELD/pqwZ7QHi/9wvuRBbeEq4Rrv8/Rp4AN
+GY121VzMYJ0fma5tmrd7JWEA+Bo16SN7z9HqQbQ0x/BzBCVMI60Cv/4t/ztcrt+Pghspcs+3nV8
NG6/VSNAC8kQ7QoBU4oXhdOlPtWSGCdrBh7qoJdY9nW/btMcIRm5yhuM61Cf/Y6tNPHEoVnOy/YK
+vFkfe8lrf7DavntIjdomw2IKPf+uqaKu6P231Fqr/NrgM4//jW+nbr/VVR9/xo+3y/8R8G3OfA3
uwjNuVvMWvibwSOpCBxEsLGIFdhzW1wjZwaxs53cXloqdGjiB30z93g3bJT2Upi3KcKBTdmhQB0q
G21KJJ+sgplDhaRvQj70CAQaOasf1IumGNQG9iZrwDYGcxW4NYv+4QWyV3ObCldDpLIg5GtxTslq
JRvCR4ThlMESdswr94066x7aHP8jTIRDYI0Xlfgwg8HSkmgNujlLFS3pqLo3guDoUqWf3vjl/CSZ
TPaeqn/IGNZmyw9r531bDOWq8KFEJoIk4T7Rr6N7YGmE2GYKuQ/jH6QKxo8VdiXHneYTAlnLrjah
cL9gi76byozPJFsARKqwh5HBIc+FSB9wS6k96WD1ikEjZYFhn3E8Gv+stPrbSgVld2D62EhMGTjX
Ot397RlLyiKaWecN22+JfmSAUUJltAl06GziuGmX6mrctMRWJY/KxXPPO4w4jSwm07AtCCNMWq7A
AicD8C3DYQ++JF6U6bqtq+CfPCrmb5W7w7eMygqvH6JzTjXn+1n6q7PM9KqICXpR/HGWIfEYt98R
a7JO1xZVERj/phG70uqbrWzGn30hpouukl1mlAg0nengpSNxTqN2bmB4PWuzv+ZiFYQjQxAnarnv
dqV40ym3ckyUEAmVxOJ+P5jatX7MYhAsWCcCEci2kjZy38UQKBJ8O3fX5rIFd5HO21J4LGP19MzQ
jid6hLTQUfAbyWQc0c7H6zoPRwLiYEMD3UJ7lBLTXPXIYwbb+oO0zkoP0ZLsF+pKK+dxOCZo7h9G
WDV66mjYI/vgVHOzps7rAeGaPxK2ClsE+9USPH2PJkU8y8pzcLk66tTN+eobpFB5MZabsGsulcGc
IBp9dYhzND6BUdxE3viUOsny+/FzW/vwHTdemi28uMmdriu7lFyypFvPLSBAKM3JEposmUR98qrt
AdTUFXLn9vX6O3WlMOPnb7dM0TrWsS0lAq/vQIMphSGDHXT1x5MG90lRbnoUXOBHl0581Sw47b0P
Cf3GmQgYSpnBL/sg5VwvU7kmHFLvxtlDrFCHPFZGWa79xITcC2/zhKr5oDhAvoE+dcA+icT0QSfl
VhX602Df5jQeETxy+vCY6EUS6x1LPSYIeU1gUJ+/Js7O8uDTFb1CPo1IekHepLFkOwRoayI0pWId
tba1/cNPhns079Yy12W3TtELYtUn/UBAotx93zK9r1kMgxYVzitKk5UHxuUUFeWWx/FqA9aAomBn
NmHfL7/f6rTJO9LvymQ/GPnT98FV2UN3FCq8tXDxLI24Zm40B/dwVr213SI3U2nqbr4Bdrmdyk3Q
DTt+F4iZypSLoqraS2vnP4O2cldFQjhP2pAR1AfJKxU5i7zSa7bAcBVgbXS0VukuM3s+U7aGC6kE
378rDqiQOSZp97p+Gs10BVyvK5ZIE/J/ciQ5f2vt4yGnbaEACiyAYvRO9m92fdY3laOKMt1CBGG0
WMHss/TOskGPgWB5y4vmUsAb3NsJ0um2D6ZbNJasB28rHRf3uZV92APxTN/WyiRuGf/H/VNmwvqR
IGH/+ArK2kWNOQ17upN9FqfGDr/La2vSOACp/mVWDtPkvn9tU+R4wZj+7Adw33PnnRtvZIOGruRm
xhfWKnkMgszYfNc/UD7fon7CFGb5bMw6VHpkTtOOTBmpx/AHYZWkdB340Z0ICHPbb91Ox5tvGgGN
yg3BDIz9BwBJxuof38/XYcxf2WWu7yp0CryC8posi1Hvt4NecwdFXkbaCYbJZoVq0lwkNo3nNZpq
m7JiV4zRLsCy0FCbrHQZxj4GYlqnlWjuJxqQoj22JmZtM0deAR/TuLF12uxmFlpQ7Nb2tSFBmbjg
ZsTWGqwmadrPTt3fjl0DQ34ct3VhfwwhHVCTE7JllCEm6sTcOtVk/hG4GOWG2scmVP6AU8+f4wcZ
ZCP6YOdKdFLejTmXq65naCOHciuSoFkOeXSvxibdwDVLV23sWetBGr/+8Zv3m9v0+96hcGZBJT3D
cyzjt68kuvwsm3qG11KjXwYAbW8RBcllYepHT4f6LsAsqINrxLjLATxnS6ePmyUic2cDtsYnIII7
EgxmsiUOYVwwBuNiiAlySYgZQBxKCkaAKDIdOJzinGcQoQVpSZAqFv3QU6um/e03S9fMygel7RXb
jW77H4SdV4+dWrpFfxESsIivO+ddOfgF2VU2ObNYwK+/A6yW+vSVul8sHx3btQMsvjDnmBZP9MPk
ji+B/rActAtV7b+/98WZ/O+FHc9cS2csxzQDshmVwj/7B8cCcMPSA+KQVlzMEsHSRNFJQC/NqBGd
OpZFJxIgU+Em69wNjH3PSs1z0w5Xcouc1BUMJkQOUyZWHZPowdrUTcoDIGeWJEPDQh5eV5+Ta743
g55f8tG2D//9PRjz9/OP98Bwcv7uoKpgQDP8/8AOOeirJZIJsWPuaJ+LYWBvj/kmaT0XfgyVGdRC
9B5UOqn5XItprUEYPqb+oz+EIGZLIYh9hYkMteh/0ITE/39pXFIorHRAQqyIdbrHf2/PXNPo3ann
0FaaF2+H0r6ApxPsLcVvLZc4OVUMld+tj3Q8w9Z0JHofBQshLh9q6wF9t3tFyUwMGsK2qZpeF37W
4L90oVk/GkH4IzJ1Jl9TjFaR+Z9ttdVOYvUpS5b28D68XW1KBJCQ79a1pd+GaCAjrkksEgeAC/Yq
WJsBFf1//0ac/3/I8850WmDfYX/LbPefbxu5Q0WIdGHs+rp6Jg65208uqHnNFLSdcl+wtTjix9vk
Up7JiLZOWSC2uB6M12EeQLKCIVZ674na3WlYtMBhGczK6vyrjiGIuoLg5EQ96JUuKQRTcExTd2dP
AQHRXfdW41zBaxxC3SJjrI/7sxc6bx7R89ulQPH9fA7IFce+SLsXfyx3bFnOOkqgQ9z2G2ln3mNB
DBP4PDIy4oDFKlErRyuwH/y0AOCI6m0X+yPhab5N5lNH2dZWGntGTdWP4XhhjcGkinUqgU3ZT9Eb
OUoR3d3bSfdTV1NxxtI3KymHPQbBgztWRDyPhfE//Ln2/CH/47Zg9MA9gWuOUYTluEzc//3aYzWp
CUXLuCMXAHrnoO7IkJH9iGMQKoZOFSojrFizmANtJcT5M6v/nWLE7UZ+fyl2Mgm3dubgvc9hbbNW
hcsERhl1/ItVkOTFhpV2Cqv+xm5aJpMYpZw1QTwvbNPBPEOxuVpNQMFio6IdJ61d6wiC5+GY3ICf
c7aIJJ6jXgvOLq7okM0cvJDqlsHA1le182Hw59wxau+y7M/pWERXUypkLAVuHi1kqT3BBN0wrI7P
pKgSOWWL4/+4kOfj7z8/Q8vBRs2yg87W+A87qqG1I0wqc0AlIFHeWnWxEXLmOYrnZBL2ttSJ6xgb
5y1IGHUCDmVuEeAoJUoYBvO5yGOsfnXq780aUdZgkok+egMdX41dptXbZ1Z10zGXyQAzZab75G69
a/u2OFWtRDoWY/AeC5QmbpAmayu2py2KOQjUMZ7NOmSbpvWCtIk4BA0MhIzQjuCpksFBC8dHgtC0
VelCTTTMdOt55T0p5JeqABlmvrpOIWVMNWgWUdK8ZAtoH9phIor84pWeke9XyU9W3BHPt3+9tKVW
FHpRMomVc8WGCyDl7wT19PnfP3r0wfNQ4Z8fPlWyZxmWMJEbgiH45wWsTHa7HU/CnW2wByGvBOHP
GKT7yEATFCEnoy1IN5ZsgxuJfPVmCHkvvkAqZJgF0HTRkXOpXP1Y+v7wQKS6fapMM7ix1J0jr2R0
TCSNT2WNw8OiWcrsXD/WLKfR7x9l4ES3lgC+TCU/ECc0j2HVsluJh5wzkzhBOeB2xzpMrlAwMQlA
E5+qMNqbMXZlf9QpX4ZBX01c5fTTU2lsg66eXULFL3ju+qVszpada8Rh1cxQoNOSpiYKuSktl50x
r6nWm3SN5NFB2aRNJ90orzQN3VPbOtckAQCcCSOEvuqCq3YadYQulK7LcWr2jSBNA/fBw9/3VsfB
lseTtx0sxwAFnTX7okDc4Y/CvLj4IBwanAc0pqt8Arqqt218t3Tk3kUzDWf8DMlh+UQblOZliOYw
rhINbfBZWOEcx0T/V5BZWkC1vkScN/NtWaBh+Vx+V4LY3y69uoV9cvl4yT9sDqhmwqsegWDqMgZB
YIqqwzDVn8t7dBN9qwa9YigHMtgMBGwdB3g1/IPmHuiBu1/+oX4skRl67a3XHBKnoKUTCDpuGz9t
tjyBkC71Am5HEOurudfaeRW7kTHoDzpTk7MZDT/0ytb2w5QQNcNT0WIFdia4iHQQ4qAR4oO7QrwA
hRvD2vJhhui5T248O8k623ipuio/4baEYNOm/YrKqD2HiLA1jEvrJReASAc8STm4kiAKmcLOl1cZ
OHe2V79SWltVeMZTF1uPYw3sDS1TAKXzZlVT/cdHZGybN7NV3mXwyj+gcGBK54RkN23GVGPe7XS9
xaNngFaxd8w7HG9vr+nNo1u0LpJO/JhkZK3xsCRHzUYWhgSNFYQ9nf6++tg4LQBMrWAyttwmnQ0g
MG8p6AOf+DUL/Yysam1jxKhP5qsPF+Rjy7zyhJQi39BUZWgYoojBBFOTZaCBFgNsUtevfB/VmxKu
d0TFA5m7GG6Ytg+xX73P4Xq88fSe82zQEvyehcmgxiR3m2AejhY5f6Fty+GVmnh6wiLNuAP6jICY
/Fl2ATsryxk2MMvIEKhyRKGSzFFNFgm7MplvjRjbviRebVZ7EglPHLSl8Q235B2TSIo4MRO0Yrqt
HUfe1tq3ernxet3eYoh/rrWmviDqPi9fl5c2LTML93NIE/OpgvdvaKrd6J1HSF0p7zrsahzawfOY
HoA1EfY+v3hJn7ibhhK3Vh0hDYPifMoxw4n1aB4SUCnXjlim5T6pdGRPRtIaxzLsSAk32zsX7s2Q
jLuMmkiAGo0TT4jxQ4+i9rxciIZedVemMRzx8/EmJsTkcNSaC94rfGgWpO7CYyOdp72zXf5I0bv3
TjrGY9r+svRrH1XiOcsdkohGkuZjmeLP5t9IdODOmasdytwltGQaD5FwBKZEBzs93Q66XGvbWmhB
zU5+h3aGxKS2WPxJDc9kEbzbqFHxxFFYeZmAIBal4zqlNdwj2c3X9VDGa9cdh32YxDtfpunfnAkp
tM/O8AhA18Cvojxx04PtkXvklAH7OKc6Ox0TlspriT1ymDgPh5lHvucyDPHUU/ADyCHFpnCJ1MIz
tKb+ZwXcOm9EURE5VVskG6b+z9IMXlGWl/BFvWCV4xV7aDAOokHaEFRSnVDJ6JAZ4x+Z3k9Xu6qR
PrPxRCf0Q1keSTaKGUnf9wdE05hZtLrGNUNUdRkO4QGLPtevRUXX91a5dUT1YUgCLnvRA1+f2Ww8
ZrMbI5nfyLPKXe/H4G/AdZ4D23t0MRcT8OV5Z6hr3sVuHBR0ElbONN2X0lV3NXEEC/E61EQJQ7NL
NqWms1sVrflojKAyBbd2SLgLhtho7B/DwX4qQfD7SX4rTVLNp0nlwapByUfkb/WMXdF4cRvHWkVW
LB6XXs30hDbnLj01JFtglbG97RKDLBLdRxGWFfla9owwIC2mqy72yTyYWzyZZMazEd8HBNGXKB6Q
BzWmv9fS+MfQaD//vihUzf6W5DjzJoIJ4blTbyO727S0C/sG69JhxOJJvgZyPxOjzno5AKJc6f0q
Ra4f9y+6FxcHJ7J3TDooQOzoDipXO+aEiWywwxUnnQXC8tcc3UWuB5LsMQ4PJol6GlKXrky0XQ8Z
6FX66bsR6ge+WAokod1jZn+HAR3kBgNJvW3Nbi8ydFHOHBBpTYqHmKlAHlG48wrRdZq1a6xJeVfb
tsIhldXbv29yOQTRbv4BBE22a6FrT4VCOjnpr1UiWgLdpg0xlogyDQw/bsmcxrBNgaV6JB221PWL
m3XDA7VzCDE9P1jDNNx0bLmIyuL98k9hkPw1qBa4tMZ8t8YtMUoFyc9sEV3O34ZptFj0CDF2G9TL
McxaRtZQDydmh1P13eaMs4fSbXe13/K6zQibz6wo0fXe3rYyVwcY7/KIVr9s83gfTj3lSTkq/UwN
4W1LRRKPM7v08249dD2K3kEBZ50DM0oEgoeBKQIiiLEDvM3gPslFetR08Upd2uHyL36Qu32KBbOy
umosuo62ZPgKRQnPfHRuCbs6BjqkXPQweVvab2OSPy9vrDL6DxmRptCQYrAGbE+dmravUiObDiUA
cgYWGytW+AAGWpFB/OCTrTrfW5ExQ0xxG4RYPHmnRirfY0WxUNfuN+S5t9zKP3Xgy5vlr2Sl2a6t
IWmO5LwThJho4ROJdl33nOum8aIGl6I8K9JdkuIEsPSJgmDYS4EiwOOplziTdjTKWcM4n40G/syb
H/Eq3Cn+iFDx7TkB/+BXJWXJwDaOvzB6oIp2H1pqtzyxZqOLIvCS5mLDjMk5mpn/YTGNGytFunMB
t1FUEw+jqP9FmtwXBJjVYPXaW9Lv2HCh6JzRyb6H2BRe2JzcYvmXAVV0qLfVZuqM8p2BxxZezgen
onwPVWuuSMdW9ybFF92SUwjaovcOeZgcM8sdr779U9auXA11L59iLV2bLmlKeJI4lEMi90YPN7pw
om7f24TXq/4wum3/Ylllt2/S9qO00E5aY9pdssaDMB5z/Jo1YApI6f3aaTLG1EDIqGgYRaflNOw0
m6Zn0NzkShjmmx23HynujouHuLMsaVkcQSPCjTEi/Szzn9Dc7wUTKJZFKZAwTKnAqO/kejg/TDNc
Y71IV2bnDA9l8FY63AC4dOJdXXJTdVXEteEPxZHJibcrW+qiyP92gmw8xxFLzYGx9SGc3B2e0x4Q
dBQ/6RqClKw+mcWeUWn5YKhhzz47uVYRKfQUOjyMlHjyCVN/piqlro7Mq1+mxRN5m/dekw0oOv3z
71GPvBPiAxmNkceK0EeFBiY0pkiMfzeW7m3MSJqHDIQEdHwj2gsCY2po4ys5OfmXAPEhndi/MG87
5WwYjmYFnSGMIhd5tUWgNNy2EkPJfvmvMEz/HhI4OUKSgH6GtFije7ec3DoWerLFtTScggHuWkCw
xtqN8Sb41WQeSk3ZrBEUMctk1SJ8NjcYr+p1ocMpVQ34GU41goHG9yIAP49x9TMkaeuiwCB7AvtT
Vl71jCbIJQ+Mdhm5ODMDuSpr7tnBJ6Zo4gxn8IAbIU2T6pgRb0fGi6W2Ua1RsnFCboqkiU9jKgsG
BNk2yqa74l46V2iMFH7is+HKGUBuH0rFOK3GYLHqUru48dD3Dspufy2n5Jikd/5/ddIHrvvU/VCc
W9eaPhv2PSbYCfDeJgtRqXoMYjexFKe67lsyfXkECzIZ1nkXYLd1S3PTpVF0cb1wN82zoOVP9IwI
AJ3xnXh6bB2ZDZJqRYO6xmxZnSe0QTkI4F0qKGQSnU0srAy5t03yjFwUfdgrgMOisEYSFpnp6xxZ
UOtJ84f9PnNxSD/GCsuKtdc6+bMWhCkY82hkuZZcL9PWpMGVzBtrYAVIYynqOeyc7pzVPgR1ruCA
2E9slMDxQAtsw6og/Mar38NhxMGIXoHHOP9l891o49heAw0P9MDPWFUegRI++6vK0JtnIsZvpYoG
GHrZW4bTBPzoZO09ou5GkRMgqCVvrdcWWzOJyWklU3HPsJvzB+LFvgoa/BhFBEnJEEV2BL9CElrv
RZdcU28MU/dVEQVHz1fkjgXxs5agovKrzyWyQh8Ia8+ciqWhFYX7sCxZ3lqIOKLvpVTK8pNuDT95
w8FOVuoNEm98g9uwt+oywQZGeESIvu8wlc41NKF3mJPAS04jbrkfQ8YSRIACMtO3bv4m4VO8AWcQ
txlswC6GjRLFz3K0WzgH1pHtiAP30MVnHbVpsacea+PcDI39PKKvXuqRLkYBoHv+73gc9F01X0cE
8EW3BOUOpaxzhXpvvoy5Z7yEacwBIL38Lhgr9RgUHjDYcezMxVtigfq3nELdy374PUEtOzYzYiux
k18qLGA38MSjfK7PeNYea4D75yYbUZZN9+V1aImJo6cZdiJRtI6d4+tH/cDmENYByVYT6vaH5VHr
jfXr5NDHdnShJzgj70M1F/vIno4NIRiZT3W/9JHLIL2qnFk8ocjJHrEYhYGi/JynGtlAOuWiT1K6
S5k+2RQ3Yf9rzjKyLY14Xjc8Ro2BnH7pm+qKkMu0/hZuSWQDJx/B6608Eciyk2zb9oGLHzH3+IC9
aToRxzzhkdO2uU7elGhBItMNlLeMLIele9NM3SRjSBHnp+IBkWvtbVTtu1vcVmAV4bCbCciTNJs2
/Whm76pVXPVBZr4kmSXuGVAlz4bFPc+UHP1h9GAhl6QYnjUkLBwv2MVBCbnN19RUwXvRW4d8ZMhq
UceklsMZKoiBU729b8yKLol0FSzT+c8U6xD8HPszHIpf4dbqk/EB16gEq+SOoNsm48XstD9j3LMU
RuSxilASrQxnsm6Iqh7iIAz2LbrLc47Fbe0ov2r3JsjeE9YnxKDB9LRUkWyd9yMj1lHyTMRO0616
1WIzn3SL2777g89fHaQGqWjsdKJ6SqFv8gEAbCp9GmjwJTFl3MOAmnRZocSN5e3HPjuWQXHTQtk/
VykjTGyWcjbgcbqknb3qxwtNKTMFrTjmWuu8DPOH6nnpD6Oopjvz5OPoRvgLBFKDWop2Ffaxtsb6
Vl7dqf3IfSTWy/HJz6U4b59ccbcBFtHqMByYBuhxLEUwMOnRQwrhVdiGvIxjeiWL/ptQEPc5cy3u
IZ9MXluld/YJVLO5O67jBvu7m6IiaxLwJbpX+fuqmufgflW8aIPzrSFHID2mPdXji8hYNDTUILu8
XE/NLkwZqA95hpEPcBBn/SAOEv7UCjDULs55IFbmLCgiGx1xenKv/DmhbmnIUIjO6dd+ucdVCxyU
s7dih7IS4Yh+ouSR74dddjdaYk0q2tm2btp7XZTfWti1F11vdplSjCQ9mCFd5JS7sZw+pEJObHWY
NSvP5s6rLARgOofbUg+U3LBYf8mABKaVg5rzNaZD2PnXcmBgRKy2/TQ0A5lb09ZufJR05nDzaFV7
BcRMs0GT18QJFWipOwfKjupo0cSsNHSKuS6dNMKcOgZMSRSXp2VJiVMzfPDq8uaYu6iBvVCYpOdq
TTTw1HK6rckeklIcRkI2Eqiu9H3ogl9pyeZNGx5tpKXrKP4SbzNnOImBujnmAHysMYzv46r66shb
2PF8716HXj4ETk0xk7wUojKuhd/jGjXXnjTDC7b7W81eEEEy62ZTV7g8NfuzyCEN5rq4JY58ixD0
rBPyKPbMzwKkJgkf/dxXilkgknlY9WzhHQe3QTCgiYci7Ky92Rr5wQOW5vfBjj7whOO0OajuszcU
1UIknofI/V1M5riRJVl7cOZIr6kZYrWGpt/6amjWqHaWj5H06WWgalXMgBclUmGO6ZOChVI47tma
0+QWBZbmZA1wa2KjMUpBk8lESBGPlnMJaLINsLOdP9sD0qB9xSZJIQfq46/mZPmJqS+YBRWK2DzX
CQ8JFsao2dVzkAogaMLt6gdgOcNaQ0EaZIL2i5VC5ubHqi5w3hftqYqm1wYH+a0MfeK8fHgdytt6
AoKIIKcLaFdcPf7dt76HjlntSUSuzxNZ1VCXIMWpOnzyykw+SeCwwuF+5cr0NxPJsJ7jQYVInS0j
FXtHwcs4Rc4bna58xB9usINZ2Wn9GM8Bjj2Mm0KoM+Lpmlz10th37fAS6lHxQHrYxgoSQjnigiis
+Zt0Zz+aM3n9Ctqi2jm2eSz1HKdjYT62BbNypxb27q9Uqaab2mkCdFSVcKRjQvfXszHZwoq8YU/R
bPJkwL+cjBAoq+kNZdS7IXhtDj8fYvxbXapHzobHZhzR7iQzZ3qOWhkzks1oOJKNNAF2uGb3qEJz
owKCnF2hOFRoQZo6TLYs3QkEY29d+vNtgMmJ4bidXGIrfmQsL7eW7kL4yH8HcG7uNq3nTCkrDq6Z
Q82EJYx50YgOlqGiu8/L30K9YRJGDsbFpj4eJsPfjQMZvyNl5bYk5W4PYPPuBAkjutyjZHczgXFl
fOKfNs6WmmUt8yVFbli8h6jjPba6DVK44k4Jx/x1qnL71uTQJ3NDPXC//mQEy76/qZhoTTSFxFCf
C3ydUI8RvKuJxQn6joeuAcRjhNq5ZGR9MCuLVQ0mCKozJ1rpnZ8crI4yxzateguqASBnocDbATzY
NbH36M1jfSL+1AojJzGVc2Ox/OLOoTxObj9rfWGS+kDGs+ZOxTbJwwswLuv8W48ha0Yaow93MIJz
5kJeX/VGhc4BMCj274kpNidv+9HFtTwGOJAJ3Pq25qGsIV9to8pveU3+WLwLyaNJ8Jc/jcQvLDOy
3Nr081t0XJ+MaG9ITkQOPDU0YFuRpWQ72qphPmim9z6X31UX0U4Lkd2j1Cc8TlPaJs3iHBsoZ+qA
qHcV10Q72lb1yu6k2ot8DmIN6e49TpYNz0X2jCkGVZcP5joGw7BplZ7vqzRrDy5ScNMZ6YYjxG7h
YXDUDgmHvgMIxcupSg3wbVKRYGaU21yz53o1Q5xDdQBcLN3aeGqfmg2qtF9pUk4Eu8rVknYmc9AE
87jvGHhkeesgVFJBdjH8DjSHpXl1A3PAzpjZGzQAEoZagGbQf+b9EKFuu+0LgYDZxWcwjO2hb19s
M7DI9NJ/M3DYaU4ffzRZP66joIoIAegiFu0mScoyTg6NTzkY550NNgudoU1Tg1KY1zMBpTCqzt6w
fP8y6l4/pqUiQTywxY6EPRzwqUo2gxfZ1/w7ZjS4GpyMW0A5inoH67adiHofGBJNIJIkxhOawfVD
+Vr3SbxfzpIWGzZiSu876kASVXhV+rSTBBURTMD6h6C9nO+DLcV+eeakVtYdQ9Gwm1AvkeukEEOT
eAv54+/F4iQROkPbI7Vy/pZzOz0LF9OvUNY31rJgL2FhIr0tb3HlxnctprFyDRr/WXQTGjAGIfGx
+44IS8b9T/p2O8XbZk7ZyImSgypVplsGwuwBxNaGpHiSevE4gKQ60iPc87jVr05StRujDw7Lvc1A
n1iXUIY7uyvkyip8JAJgdaxaP83Eg9NyzuhleU87rTwVg9Vdl4daa7nN1mzKJ6dk5VnnIdiEns6U
35xagoVpeNvHEI9NPfjy5M8O0N4b6oPTF3+a3pz2mojvLBY+qwZxRig1VuRG6PE0ct0d9td2Wzn4
ZroUA1Mn8po/EtR7O+8OWEx5JupkUTZaf1sSC8LE/VboPVYA8JxtntsVu8OpuLExQRZXAU6dcoAf
FYJzLhsHBO7Ad6dwqIJsjoCvt/pHa43dXi8h6hAHO7IpTf9UtRftI7CxKzF2tCJ1cl0ujSkmqVVN
xhncBDtVWvNbU0OICCbjtPRRvcP8RNUu0XTSOJMd8G2YOTsGO5yJtkxXk8mWO3RBX+4cJBlZxgPD
+OlCXbwZ540OBpTtcgrXILCAmRCDblhAfZafJevOuhQOC9IoBuAJuI/Y24BcJnJmv1rI8afFsMUh
Tz7yc20HL9pk4ufjocYFI7MdUdwkCVYV7GWhR7sichBSD91+iJsfaBWGHceUex5NbGcw5JBikqbN
bmtjxpo7IwBMoqa7GmZWe09sNpw9ELVz1Yp8beWsXVVHrDU9BAUFF79ykXVm4Uwnc9ID3020lrX+
plvcY4bo3uCG2htLXAxE8+ewQtvrmXjELBQOOwZe/S6NgbrMphf2axYZfPzyKS15iKy2PjdWTeYH
FNoqy4H5lKXP4N55HuzGeNa4mtej0T63lRifiVBZwSXeupwpft/Ld/gM3xliDDxq1JeQ1Q7NwKnE
4XxuQ/ttKcKWS9YkeTxVNNcVOMicaGMww8UWX/6DIrT9tBwUoSfzHd7+szLKjyLkkykqkgnBqWyZ
YLVHf3JfKjTpW7wp7yS3BDcbQcumTII/cDqKLSeasR2q8F0BUWuH5OeM1tm5rQ/uBemxXjqwHKDh
YfyUbAUczdxBuXHQS23Bl4E6APRwYkjF+cpQf2vK/Dm0THZLdjE+VWg8133t+/NzBV2nFqu1bE04
2VHyM8oJZWJsXyBQwgTuF8QOoYn98puouvfDtGrz0T0u2mdjMpE5wjP18kSdlmuRk7M/5RND+HlX
78fhJa84X2Pf+x07PdllBBCWSKuS0u/upDpfpipyuBQ/ysnVb+AKRjmdjd5c4zOgIRVBcFWJA8Ns
liirEDQIipqESQZxoRLC0S22cOqryjv2mZEdl3ukjOOjW2v9xmAu9DdsvLRBAtlFdWYjW+Icr/DY
BvYvljOjqjdOa5k/vGiCAisYuFhkBndANfcBmgputnhYm1Xq3cKQxYGdvESBENdk/qUdSA5VGYj1
SA9vDZnxw/gRssJ8intHYh0mIbqfgPg8N7H5vCggMrgzrkD5FlYhu1idCSeY05VE/rzTx+66aByC
zhnJl3pf+gHlvUDqmm0ldAhLz8CQYBZL5S8aCWxDTSxvc4kcOzkHit9P0tgmi8VFMuS/lbp6Meve
esX1/EprXgNECqODHLCkOJh5Zq9nefRIfIlWPP4dnpU8Bq0hr7ZeqL9SjNSHwAqDC0Anvu18fG+S
kVQkhjUx6YsnOXY//Co2XlLsWVPUpniVASVktrAulL5qY/qDfdcMniap4wCpsZqbJ7sYbWO2y2gA
bq3xx3Db4lqbBUBOp9J2ns/AoTaNS5tAjOzS6qnQPXk2nPAx6gSJ3I752leyXoMxLK9QpUAHaWiV
g7A5x3nzWieqPU4sN8Z5y5HOuBnqsiH/M6BoelgedDZoQB7N6ZMZh48pJISrOag3HHvVOhRTd/G+
xsR0H72yX9ntLiDkagv+3tgE03OhN9kuNOFLLWGv4Nsv0aR6hI3OwXfgc/U9spawty8Vi2Rt1OrX
wg68Q8KsTQXT17KKZ3Azc4XkuRM+SlW92MLG8r+t5qvxWpYbXvXWRNkGvsrsFkgiICOM9okZxzMy
TT5jAV5pjfopn8gmBQlbPNRMrY+FmKVNyreOQBThLRTRh9VqplzDF4SBmsl+LeZVVTXkzUkzx6uR
xc/VIkmZWiDuk7FiAZhiOtfLB0uzJLpe+mKi2q8y8n6mXtSwvi0/8fJM0PIzzNaGdwWc1O6myWU5
blF4+P1Ii50iy3LZxc2sqXYLg21+fIvfQeF2e7u1ooepO2GvIkbcDawvJj5G+kwzAbyud5lwt5BQ
RRa2RLKVmG4U6AlJ+39NhxDOMDHzeZq7a0MT7lWhCl0NlBEUFjzDAdpCFq0Rfdhzze7xfN6O1MYw
9+FFubrHDMjjcpdxbFzsVeK0xQP6oLw42I2oL4Vn2+8yHkjp7G2CznXktJpjpO9gTyQwt6T7Hnsn
emK6lLEG2jBRD65ECdaEMkJ8lh2hBYVJL4tjMdylNnEzATFYxNpPoMt1GtikoqUtLBrMmhPUDvon
zZdqYylpfJr19F37imMeBYlha+jHWgmzjRUI3CWv/ca+M0Adj8pbNcKu6TJ5AZrCqpKfvgr8EuGl
6ZjH5e83I4uMqEj8+wDXJYRTaOvZF+wnzq0+ND7tGhptmz3nCJNIdNfPqLb93SRHeQyH6CmraX1C
tWjsTNSWhb0DOIDUe56EhlrP9pelVv+G1MR51H1CXOU4BavlxUWG+lSg3I7LdRClNO1F7WXHyk8x
GXh2fRhFdNX11rx2ljTuuJ2jMjoH+gBHkJC946yVJvhDw9xXT4QNsZpSo9jGqng2FHp5vLW/eSfa
vtLQ65O/gGTBL4591I0XbPZya5bIB7CNrY2cA2+Z504tDaAvvkzVDGsexvVnLdWfnr7rQSTUz21m
mzunY4xCzYrSUhrOwUQgvLZI44RmWDJ4QmN4DWrrgKbuV66RDC6iMbwUk8Z4J62zTciMZj0wsHie
MkYpqSag5EYWn5ORnpHQfihPt1+VKFdTTzCDW0BMYWo4spF/6lPxaCbVnA8rzRMhy+6hjEATmg0M
pkyziAEVxh2mmnM35kMwDrMDzytxDFmoFfLBzS6yGdxr0/TtCiBou+ZSANk8NeER9Nq6rxoP9EXV
7Rr1EjCAvHV9TpZdzwKlKfE3GJN6dGMWlyNr2XxQlzoHeNsLSFa1MW5AWLWXlJnRXy1ezUDlaDAf
q8iW58ckZGA48yACoG92Y1E1mjlMNOYyPukG/5I4surZNkJPL8HrsjtQtBLEcVXjuUda8Pcij6Cq
7tKqttbCN7+MyZXMqoX+hpcYshOwqXXrOa/Lz2qaEFNZEKY7fRjoEmVeThcqIorbRRkXF462c+fy
nPugXTHsA+YLZPyQ9dl9VIrpzUiPv1IT16/FE7/WEMLEvUs00zdcHiaMjfPE8vRnFSbzTxpLhjAT
e9jeBRJi23sjk8e4SP0L1CcOIttpDMQFTEDtGLxAkMsH0lc4+znKBbLNFy03Dq3PTLRovAvDCWT4
855QeZIjNUy0s2A18OY2LOLckaO7VRyhgUmRYJn4yoaDJj15aDTn1SXTedlB4b1B5DCPuxwtOIxm
4l7tmlYwh5MYoJoKdqHdtbew4opsBWdyCLAR9Bx6uCIv/Hf8dLnKX8h6egCvCb+AqmA7NBg/unbU
EeQZ5nYp6Zb6xODBDr4CyTXUXg9l99Tu9fkXxsHfJMdM9zg1ngFyNjttwBUsbJddqy2uQvpbgSgd
9it2AFa4/h3kOLfprKR0h/QpSolCtfMvog9eAYOiuSNGAN5oDGddcCcH/m/fkuI5KAmmYazwksNK
yQwOcFMlK2WG40OC5QmVgbRuA4MDokWY5VV8us25nh0g0+C0B8/7TIr2C7preumq7gc83/SCPAEa
khhq3seUtyf48PhhEYVZaHRJXp3WYJJZFfSfRBpP2whoytGxAflHdQaHsk++lp1Nb5TDTcggpDwQ
xaEtPSQF4lErrUdN+Uh+Ec6tilk2Lr3qW+N4uIB9hXTWxj8muzIejf+j7rya20a6df2LMNVo5Jt9
QYJJJJVlW75BWQ7IOePXnweydx2L4ifW7HNudtUXa2YMsNFh9Vrvel5f+253P6dQBC8Aj6+iOVpq
Gi5Br1a8jTFtpvlS6HshfF4vSiiw+Mu0J/M0Rs4uy/sfFKYhv4cRbc6GUK6S1osWhUrOJO7Y1nTw
gL87T4s0MQ/ArX6h1mJ7pVKM4Cec5iaykBqPkq962oMO1azCRACFYWHmsTUE2yEmvH9VIb5KN1s9
3SfoJ+mh9Eu2PHRiXmHkd68azrk/IG/KJdw6NM89ju82aO/A9Os7ScNeHvoIlSDNrDCPaNZxGxQw
kNPIBYxnkLNCx+PHbb1+Pcb4RHdJtMk1cORkFpO7qb9KZxkxTHQfDC7Q+5jW4iVdfoi35tN/Just
NPzV1q1suj0y3IYIbZbMQu6H1Yj0eE+mIkeUBT7rdSKGc7YUpALPsRsJqjGlaBKl4TKUZnbn+0dV
OAC1ukAloqBsQbskXpNof0cFewsvxlQKE63fOnIw6FvL+cl+yOU4r0hKzdXHtkDxg/Cq3sF+PFZy
6NYoD/Wvms6lJRm3YPS8bWYHP1AR06Heafbt2EFqiZsIy+5ECY96AX4rUYP6wSr1n34jXjATjK5l
IOQTBfWXV3dG23+W8JPvxlZtV1Nj32Q6ylzZ9MqDFXx/XX76ddXR2Ytr7ouwqvxaE5hjvsYOdEWJ
VZDhtY29yJakorZIZBndFlb5IMvGWaIK/2UMQ0xnRv3QKyZhSHAvQJL+FtTXEb36yLi06w5/2nll
SkSQcy3YvrLVZP+6+SjMRLPJ9OsyjDA6nkXvFjoufbJssPH+cPdaJU8IxWmrsGgDREe86CiGup3V
oq+Yg6R8Mm8oQSCWV54rtQ63KWKHdaTKarbQIDGotGjY5x0GwX538OaSZVRzx4lgfXqB8jWLh0/e
qh5kf1/BVbx+FYK/Rh16ohkzOZluqTYkwgZZKPUtjn/aVebpBRJEWrB1ktVXJTxK9/X9RzzJXEgQ
7RrftYXf0MCaDa3rzFX9dpTPSuStlbzdydyajVw967ayPdIGo/KcGcD5ctNnAZBJOnIVmiBeRt1K
j3V1n/d2sZRYY6wqil5LOsDYTEk830xD9CW3/eSa8qG6iEU3HCRd23lb7F+P1cFRXsQwVpshC4Zj
q4+oPOaDqh6IGMOENGdT1voeE5L7mED3+vVnqH07bVSucuitqYT7eRvdl50t8L4w6HXEMCzN2nWM
+dihn0SysUwrWEV2ByQKRzXXz2rztkM7OYcD6SSQCU29W9sUcHHk2udSYtlWWvU2Vlr9FvML6EbK
j7CO0y+954Zg+Bah3hQPYemE7jQoHdo+iXoCpv51HDntEl3CrmtUC4WJ+iTjMb/BhwJi++jf5PM0
Ml9sik63sd5TDKnQZfTTA8IpVK/QKyPDkUfViX7N/+51C1FFYxj3HNzVnQNdb6H3uDHlmgHsdWpK
8CkkQco0OA7mg48d5S0m7Z1jlgd2spgGzzTftJO9IuEcX2VUZxUl0J6qbhdl2bgp++QJNTU1O5um
CS/y1GOdp/ViKCqDRhLYXz6JFjPQj+jim3VucBks4j7bJeF0SKImOWS/sx60AU1frBSNVeHdTZ6t
PKZlwF/SJvLDAFJs8cuQWrtLJYK8WZvpo77L0JDCNeiOLI+CbAUOkZmDld2ANHxZay1YZFEe+gJN
q4n4cZcWobiuwvxT3Xp0q6rxo+OMEd7ekYnJJ3cZqgnFta60971G849DJW6DFsVcaFT+1pYZ3cV0
KTwWwRPRsrevIz3806nhOOvXmwHCvdpFixs+gk0AVvk6F9WARkgj8vFu45+Aa6aQI69yaxnF8XWd
CmUn2AB+B4ctbQVrpaaPPVM5mHzIA7sqT7mJ5s6NYg7jRnQpwVM/VncZ6JTfT+gR/m9y/HjY0BVj
oaroaV63S6vhLH6d833VZWufLWtJgcbfOJEWb5AmrOKk/xpVfXGvphBBwKQcXkMjPLDsYyL7ZOcV
6BnDniauXkTGMauhEYRO2m/CbjYYt40nicXzmquJQsEytUFKbx1jWZtzF00cardxi+VXEfnG0RlM
FxVbuyXAbdwuKT+PiS0ODkWu1wDsdSPTnjFK0BZwo8MrqyKymS/wZk0qM0Ppg+xHXGezEB3AieLC
JI4OwnuOzNReJxWKa1EHw/r1EkdnCc7bZDzuQjv/YqA2M8262ZfBwZ4UxC7RKqlNE/Nu76CmRvNA
/HAkqQLJjkYQoZB4CRGgUeRzBAW6It/4FT7u+DSRj0pQEJNO9gflJlag25FKiaGwXDWp+u01VE2b
/CpS0m6TScdZteI66kgaaY3Aj0GV+Vwm/JImFi0sQd1h5xewELNRuzXyTxnHsWvLgLqHkT3qg9Wg
8y2snUw1e0EjSL1TouiH6untS1FXS8WmaUo17HsUSiQvrcLHoEH7qeN4hoea24WlgMyr1RsT+2hv
UdMZFioDsvq+xl0LBcdmaqdjoDnTdYePixvQMdvTsOYvzKR1q5o+hwHGYCPjO1O5orB23YRx+l1B
UAJYdQr2TTNy6UmJRTOqFV4U+jdDqWDQ6Om/xr4w8e/Bi3gY8md9CFZhSWpAIIKyrGS4woApd8nj
P/dpOfeJjofAi8vfgJ8/0K3b3111J46pJ//3vx7zlH/9f2CC/W8yUDWAV/5nJtgxh7efhG+4YOr8
j/wxUVWdf+g5t1TIW4jeKAv+NwnTtv6xTKkKywbBw3/PjMw/JEwD3KVOK7hJW7Qu1Vfr1T9sMF39
xzAtU7M1h/5pasT/ig0G8/JNA6UiX01Uadc4oTVVWQvHKfTS46gZOHyQ7aYdSF9nWdh2ww1GeqHt
31dkxTXs5NFqszJHqmokncKQnufaCNpCLHXKTlTmKCfCmGUS+t3PFoMMHec7IP3w7o1cMbNyCVw5
sXKXFqautVybnsBuKX2FshLZb7XkNApLu6z0RQR+GKMYL8TO3tUFHo3f4hhyxn3UDbLDaAeTYnPn
6Q62T8vMATXxg/wEUPZliqBBQRneqjhKLChnjGzhtIlxYHIri5AtUkhuuJ9t+iTwSZZPw3zD8lPL
jjVXow+ClCCAbi3bDRwkyQ1BXUbRSAudCm9xk9Qxzt4Nx6cKCU0xUVcsDJF32nryE6Msl9ylenKn
QzYqRHUUkOy+pH9XiPJIzKP5T8iYs/LrpMiCQo8nKfZ/0n0YMl9RN3nqLUUlI7uxR5k7iVsiSISJ
Y3mGwXWvoD30kYbQJLiFe2aM11ChxzLD7j6g9yi160D5HoNg/gGZn3zakEXY6ahCsce7FuTHSKfc
YOUHmmhRJJBQJM2kxb0dqGAEuglHlQLUxh3JhYpboG/3esQl2H5tecu4z7kp4rSqRAdXKcDcpjFM
XsIQN71VUVUxJzzk0GEJ5hnAeEWjgfqIba6OulwmVqne8SXmiLQIuba0ndN2t6jVomIbxSSbKIGk
BllaPE4qkkoF1mLSWdYtCI1o6XUZpUuXNtxcxTYEgbEfuJMIvAzdVKuMCMZUxcnJZOU6wvcXfQwm
ACRqHfseZagqjBW5KtWC+n4Bklj9KqK8DtZmMfIbiHS0EUWuiRcOvjdswtf8IQ5JWtHnGfcnE9iq
vB5Vrq3xzDdNe7oke9bNykzL3nqIFDj7NBLj5y0ObdjMmMiBTmOyvKWm0B4TIBot8dNE0wDUGaZN
bH4uSBuWwZaX7sJH2PItbG5CgDBwm5oYLKOwKee6hW2NGr47dpTHjiACstXSh3XSVLAGhoqI/CVV
1TEjBitG3dhqQP2tX8GAVRCMyIzS1R4bkTHe1ampKg8VRgakE+0AdNUS9Ev1VZilTUp4rNuZAVOr
9eB/ArGG6GzSTCUvaXDy6vCR8uxYX6u5XvQSSK1TmBVJsyEvdvxZoUpJMQrUex3JBCJsAa9pF5Pi
ou/CsZO22tf5pIXfHOw/qk9tbxSs0wLHrhF5X0X5bl6umhK/tH1sKvh0kpQqFgj78hT87hgFGl4O
ppf1WHaYEXJNPja5A0hmMTJt4UMB1EWbPQeyxa4EbLmMfyYiLuznVhhFkRONduP4NasABaGricUo
9oZXkl+oim7or/m7CF3Qi7PloTyVWEou0Lq2w0JR2GEwd0Npg85K0mAH8QnXukeryTS5isqssO4U
UnzBC4Rwy95jI6g5x8EyaHSP9CrV93lkN3mLVa8zwR0n3E9wl2zxRtoPXRooL0Pd5TWmKCT/96WV
BsE2wJkB6bZnhOlGUSMNJljUx2Xf72TN/XBTo4A0n1A7GRWWOlngX2cYW/Vftb4L+6OqjZWAEBvW
lbavlZnraOqtjStqlpjVdRD6vmTK9u1IF0uUjraxqMa6gsNdxYrS0voQB/F1h58cQKoitmgVCGVb
VwR/iioGLF5VPfsGUquvDmXQpDmKTpF1bUj8Ta8dtTkBRElpjITLkYUes1t68DL7Aqa4qYeHxu96
emQGGZoPekpT1UDNoxtbhFNcz0dWY03/8ILsQh5cB9YwkT9BbGg79PnoDbrnnvLytddxS7zra8Xp
aV80UOZ8kqxGh3xJGkMZykZIsIZdOf06iVp6ohvgKs4ymRwvmxsrPW2goE4q6I4aZku52dZjjJ76
NA1T8rUBXJpfQmOTOoRZmuBRksTY/iHw0ZkccNaUjmS3wL5HXJc6AeInaY+2/ZN7TkRon0WD+rUO
pjreTJUlwscK0b9/S3Np41+rwdgjBPXw6D5AUQTurtXUveYMxCCu6lgU5We2RQN+elr15SpUch/7
2SJT9V+A8/GZ4IQdjeGudrigH0s6i3/5VRZ7vxBcZs2RKvpYA1mDZfUwQpaCtRMUALGWgWMVeN8m
VosOMkvUVqwmIG7+LQixonmqa0cPvkTmUKqwbIscs8rJls9hKn6hi0xeEtoY9GKl9Kqa3YKwkOWK
YjHXlDj1fQLxojTCahkrhYU8DpREtzY6PXTcQpuEpAGi9s3iBSFRVt94GBDENLkqfYW0lBr29DiF
DjbJVFWC9NbBjSM4iNoUIweJXkfW53zUxmTfK5HRbnGEaEH/Su4A+9aTsfIlivQ2iZZcTQPny8zL
j7eCACBahaFotMaNnb5sPnd0ooOn4ubGDSrw4cxRuI7UzNp2lVRSF2NDLb+nKlrkV2KEejAXjmrr
3kae7qPeM4FxPaAOotrst6DANsaUUxWnvqqNR2+qy6Yj66B2eApPSdHTqTkGMcDixKZxOHEr7ozT
V6uA0Ppcg9M3viZ9SK1Bp2U3WMOFstJwkbV0nj3mhdf0ewe3CfFIS48sdziDFShM2ROS5BmfzDak
6uVZ8spUucN/xwSscI5FCbVrA4+mT1a94I+arU7V7EbL1VkY4/gleMAaT6LqOel8TxsRuvKm0xpu
BK49Czk2QVavMVJRCp2Wj6Gdbmu652oSMLVQE1IMtTAhsGp+0YWrmJLDtA+loZWfskb3mruhoSUT
j8C28yntzjrmkqsqUx1r16ESToNJIJ5DxtKohfTEglWdZi9TV9cki/NSSiKRXsA8b18IxgItue5i
mu3TFanSyks2EzsIOvycdmpKnGEWjfE6rXH2UFejSjGt29UyDW3aPKdYcdBLN5aeBhQmQk0g04sa
LSxdhrAP2aFa1UHHiFQyM35FhBB54ypc+tW711vAv7ou/Ufy8d/g4//633QXMrm+fHAX+pb8CLuf
9d+MZKC2/30XsjRuPIA7TzHJlvwH2B+YY0cYM0VHA0P05yZk/aMys4AACsuijmfMhKI/NyFF/GMJ
FTgZBCVDN1TTFPLfcJLVtyRUS+f5Oo+fuYM2xqWnLBn2bdry0lC4mj1hJHqX1S3q/IeoSJed18L+
ouOm2HK+rf8aoz/36r8xxydwst8Phm2j2oJfaVqvL/YX1BR/sqHMuka4rf4Fh/AVnKmDERgLJjja
igjlFe4XrL8G3GYAUY3cP45v3G4G4RqNv4GlduGNzg2FJiC9mMJgiE+5UJkQwIdrUh58ncUkaRJw
yJLT1EROe2EjQZYpuakhuEpvP36yPPtkXeqqyiXXQhXwFuhDCbou9Imx4JayieVVm1rboVEAQObf
YMY8ecovWzXwG9ePXJuQsgEpNZNtW+C/Jv0vFifjmIwIjt1mcHGqcz9+v7e8od+fSncswb5hm3gS
nLyeojkdgRfhIIZWi+FBEwM8TXkU0E+gTx1a8p2TU13C3p4bFEPwPeDsA4ozTi7rczRmASMiAzU7
xabBCgHRKh9vE1RxtJ2A4lrXxsbxhgtsurNL4q8Hm/OL/TUzTUdxwk50wi06SopcTMhmNTeJ9cWE
EpuELUcv2AHdfhyA2n480vNI/l+yEyMNaJBBVk1SJpJEyQlWS0Z50glcmSiu4jKJz0OTN0jX8JjJ
lQsL8NKjTihoZlOSd294VEVbGg7wK4oFrlcpVIj6C5+Sve/dr2LN0KNu2+a847wd0K4QpB3CQLhD
iH0QztU0WrmJllwAu6lvYZ+/R++v59gnH87uWs0JDV+4kw7AyyFIJ9mKIdh+ChHgo9PNEtpq/WrZ
TnTG687Dxx/v3TLh46l0v2JJaBgm+q63P9PQidytKmOZqBubNDYabsgQtOCC48lKf8EmStpC3378
VPUtzu7Pr/7rsSejG9Cm4ahRzuZxlWBzgnDCzUlEc9PB9LARtOUUFG5UfVlwrWsvLZb5R53OWOas
RlYOpLtmnIy5GWm0vmt8W8/64gdYwEpt24zDdS8VXFdw2jOvPCX7Zqdfo5++2WzHeoJfWO8sli/+
T1tFRevnX9rKz34K3XrFLEKne0e+1JC0hzQou3X90lX44SXBylL0bV3WMe7llCV3KlCsBer65TTF
W0fXr1rsWqckR8ua3nY2pGxQq+o+1Z4ufK+z78YJjj2BbgLBP/leDrIovws4cecvpT2n+eesT+FU
jxuJLjYkNW4UtPLqZOc7tC3NcvJIWeTQXxiykGzfaPmr6Ucl5YXNR56bSZLELC8lCT9Oj+RWSQbL
ps7gjnTVDl43lw033fTJx9k+R2gKHuRA298jk/o+H8ejvwgkBm3IhdF4gvIyUNhglWrZT3I/Nt3N
NCWH9N+eRSwyDZAIqWUiVut0vtmlh95igrJDOmhl1aQ57W7dOHOqzV/Mo2TF8qjplybU24zx70Wm
E4ypMCVeA7C3axsV8eiPZLswEnN29cBxkHoP5MVWbY0ZTw4i1ulWfh1ctVa9U0vqIT2v4Xifoktz
+9z0MS3S6sIwsdmYE+hvTqfe8AzyaPTIetV2QDs156xJzO65CnwPw284SSo898KkfXcYM+ymAwcX
wwYCUoLON0+lLzQmp9NMLtko3OkXWuE9OuyqKScj1ExXQTeqUo0O6ubmwqPPzUoL/rBJ/IGhiHXy
gzvMy2i5cyaUNsGXbtYsjI9TFKyQlawKy9l15CBM5LCkhuc30Efvwro4u8NaqkWz5WzfJU8Dw9Kk
kdoKsAW2sw7Lj2aJQfVGkeG9bk67lgL2sK/U7vX3xzejo3y5MALnJp8l2c6EahEoqycjkIRBUqQ2
z5/GdNvsxk+QCrcNRgOkJFdWOlw79nBDxpDezXbZ5WQIFQS5WXXpS5ybBJYBcZ+9gb3rdOrpQdmp
URYJWkn9DU0zVySntxYFUSQF90ruHWrsyZ0gpQzsXxqDt8DR3wuQzUdlzSNUkq/eU38FZYUleqMt
OOUUsIwlaSGPhj+9c0lT7uOCRiSv2hnIISUtZwMEQ7PYRcMf17vfvjpnLi3n1p7laHBNKGZj9Hby
IWz0cCA++RBYIK4QNa4KGzmqn1BJGek8avc2TSfZ4H78/d9Cg3//dK6CFNJY7gBR5vDqr58uMmPo
HYVIrcwoPhCTSqFQNE22810EUsWFwFCd/7zTI91mqXMtVLmNGPOR/9fzgkgNJBAOglC/wfeJpFS6
tZr9rHEzFPuxwzkOBEmmbvusWHK+HaTvPKLkvtWKS69yLqKzDZs8skoBUDu9nWZaUBu5o07g3syl
5QB9SW/rQh7t2r9Pi/pG9MN1Gz/CvDmg+Nt9PO6vjO93A8GElxw4/Ocp/1yd2/iT3Jzog7TdgMy0
Zuo7O/0+5eldKYfvPnRArxoDxDAHYSvfxqh7QeR04S3OrDqWvs1NX7O5Ddnzyvjrc0R21A5UlgZX
KUnLpe6s4nLK1I3pRaqRC1mEmgJqYCbSxYVHn7kjvHn0yXyHZTLWY0r42ijdag5pI6CNgQm/H8uh
VDvKybjqMv8YquFVNbwUTfsIC2NThNqxipwHXb2YNTizAhkKKQixVQs2+8k5FNsy80Uf/7kg0UZc
O/G2qvRjxmci9f5A6edoOv4VJPZlF9LuAi2x1pW1N8IZNdqNPkV3mcq7dXNr7MVg/NzHsin/snZ4
TfjIJx9LiboJ0ePk1mWPIhTZdZO4TCSyssEvE91XdxtK0nntxUPi7JMxkDA1jXQTZ+XbJ/uj5vsY
XDNZq+DenDkljbeG04wM0byysCrwEIP8Gqr6+8eT5FzUqHMi8Fl0S2Ctc/KTZRCaoZ7ouD6k3O5w
7qbQsO4LuvcNIGU0/4DLuDM4vw3M38iLo7G+gTqz8vVoG4r5Ev+rKPtrRTYkR5V7DU0JZXWuBR+/
57lT3Hg10BEayTX+19sBonjCjbel1z6tFloFzTtzqGqU6ldHxM/xZNEdaPFwdXxE3bLULbyohkvz
98z0NQS9yjb6BjkfpW/fYaqLKU50wqhGZzxEimA4vOsyb0uWf4vvput58iqzw0vh6/wNTnYyY14z
/GxBK8Dpya3S707DIUFjGcJhDsy1+FbTN5U45NSBNTfauCFNuZxKBeapRzn/YhR35vwmpTaHjw7B
+7vzW6vr3jOCgkVa0bDaJts+je+cUjkkfbId+73UIeUaOgRODSMj5wCM4R6KzoUtXZ59DYfIGQNU
/Fb1ecf7azOV+aQCGzQ4UPA108GOmqqxitSqXXQBVAp7Gp8s5KzgRxFl+d9qzYf1gdtgASxfjb62
9Dqq0CZCUusFPunC+aFkjVhIqeTLkWaUsbwUfJ45jed0r0qqmGQp0pW3b2yQnM1ietNcQ/Mf6IA6
1AZ+Bk3ZLore/GHG41GZniIM5RcDyGjcfDYBdvExyvNIuwYbsrywjM6cCYaqmprAOkvlEnLyPpER
h73qMJXUrFv21YgjdnqTxLGEFYFYslHA5uFeoGbaMXUAS9pD9jUY6ZFJuL0m+rHJ8DYL6//JDGd2
6TDGUPe8O6v7qOTK6PuEZqGnLaQ+CYSy8XaysSZSiFhKVn3DS05+cZeBAbL9GCOE9NeF0Tn3tSil
sAc7nAKww99+rZi20rEcmeYBJAx6UQ+2VtxamfNo0jydwMbXUyqB3XXnFN+i2EZwPR1oF91Rovoy
GJf2vPlpp8tektjn7oCwST89jeiz8qQz87ussLqFIUGpaGY00J3u42TOdlPm4vvHI3DukZgfc11h
vAlaTk6DBm+RPpYTRBOdZLkl3Dlrm/YKi2yDUmXJG1369GeCRLpmTdI8eCWzx8x//a81XRVOoWGQ
zgGkWl+CQKxoMtv6TbCBnnuTzFj0UgELgcqnZ/Rr27+0ROcpfzrMtJM5Bk6G5JpeTQL/eoHStie1
qXiBOqNqHsf+56EE3TfflmPlYBnxVjfDu5xWvFGnHS5vN1iRwC5T74bnj0f/3PlCWQgZPRkuyhgn
izOn9tmNgzK6GdLdwnFL0e0h19xN9rUzbgd4mSSV1h8/81zaFa8gaCgY5cyJmZM5LwGKKzAARzck
/nImaDCNvlOW2YK2+182WnGDOAgThtmh97c88z9eyN5Xkah7mLOJzKwNNM13V3MHn260TKOLjMf1
f+EU9wBgnbaGft9Zxhaw1daiUkLFhEgMETU8hqDRt7kywpex94Vy+z8YDNMwLOxdLGxH34Vhjlll
vUNPoNdFIJeD+4lmG136myGpbsxoBh44y2JMd7TCblW6Kj5+/vsJwDWRStJcNDQtyz5ZflHUC/AI
jEdeQuhgHkzJFQKbB68Pnr/FwgPzsf34iWfiKh5p42yODRaMl9NfnEAGyWkKH90GaY+kjrmo/Z2T
mftq1LioXRmFv5Y2yglL25MVPoTyYuz7PrzhRsDq45Ck0QPg+tsdwCYF1HpJMpKY0FAUpXicfe5T
ZOIcUwld0jbjPuh4Y5Og1o1PUZ+4FwbhfVwx30kwGLMpoXIInSy8CZoNVDTyEGTjNnOwa/XN7nde
N6bRyVjq8Kqnq6z4UUIdSU1YUsG4+Pgl3ucJkNxqJMrw1mUjOs3RZcJCmufkg9ul6TaG7pr78V2I
DqEuxlXNNvzx494HAhJfSu7FZCXmAvc8Ff/a9dq4V2tC7YELKZmxAfkmnOeyNxdoMP/fHqWfhM2d
yBEpFTxKRnxAkJZRcdtk4VIY/aXN7NyHdHSyHhbBFteZk0flmg6MX/Io1QN1ald39mituwodIcQ/
8g+0lC1FXeDHTi00kvhz5AZNECbIR+/rxwN8bi1jUmRg3cXcJvPzdoDJJqTEhRbFozA/ZE69qyb7
MbDlMbgvuq+W769EfDHHd2YpETwJsrxc5sh5nmwgdV6jQksKeFlhT0MgEwkZq1Yrh1LvVlPrrWmB
3HbK54LpK4DMZqP39PHPfh9BsJXM3s1s7eyj4mRe5dzSVdit4P9X5pBvYI0eg/hLLz83HF82BrQf
P+5MlofnkdREVY4enaPk7TCDx6nCrMRuYHZnyKzgysq9Bz0i0/YTkuZW0bU13ejr2LEfKwzIFlp2
L8tL1e4z35q34D7CD6aUdlp6serO1GhK6WmnUlZC8++Trt/rSeSqxQy8hLYxhs/U1o4f//gzWwYb
Jo02VKIInk7jhYw+5UGLyt41SIdAPluUhbEEPrzK6owGRP/CDnXuV5IX4YxgxE3rNFXQ5Y431uBP
3dFOMJUwgDsHq9Y03BhLgyzd59Rs1TK+dEK9DxCBZ1roOgyKRqQST9b0lBWkKLAjoG1IWbXDowlO
fIriDcFaZi1mPx9f3Gfwc2T9P9gkJfde6MXUSB3zNF/lWKne1Lneu2ZItC2TA+aui7YNlnoQXyh/
nxtcg2141g5wPzutK2YSSeOIm6VLin6ZaxjCsHKECHc1xPgox7CnN7dtMFyIOM6uH0MKPATxVONa
eHL0gTIF9efAOHH0nx5OjrKGL1ziXxHkX0OKAbn1TQs7N7H8TZBi5quiZ1Htx48n8rlNA8XEvGdR
mHgXhExlHfp6LnvXT2CR5fTq0lYf2g3O0t1ycpRVY15Kqpwdbx1Jw7xi5zX7dt+QkV4OGUaF4CpH
CGYd3LR6Gbd3ke67hkVxksbXpL1wEp4JtiVsCvRiZOhtptbJ/tybaJEpxPeu6qTY8uAH7qs1lOzW
jZVNPOfmY1A9M7akIwKA6L779wNtEmES8zHFcMZ8+6vbDtPnWDLQr2ZRy4JjCVX2Omt819yDA7qw
ds9tUOQVHSIrtBXv9sVJM+qmsoHAGGWwKnGFx2joaImngEbGueDy8Y97L/0ho2wajK3J0UfR/ySQ
NI3AFq0hWK70j9iltS1/4qn2jRxuOw7rEe/m0rnrTXnhpH83e515vZKh45YOsvrdoIY5ZSv8+txK
VaEX0cAZ9dwVm73pzxKgHju9SwHrvOe9ubO+PhLwu2RsIYKd/FKj9yH3l6NwkUUUC5lWGyUf9k6e
XKfUGAoMsjDdqFyoFSmSu0tSmVd/wNPHsxtyb58lT5w9b6cRLtwiMHvSA4ool72Mnstrx2mqRclh
vCzM9Bd+3y+Obd/aNrRX5bMn4h96iTOMhi011JR9mAyfZeddOKBeLyvv3ovQw0FbieLtNH1RK1DH
2EfQ8EjnR5AoD0q7GdtmawQejV9KhaetbEZMvwpz4dj0wUTLTEY3GUaNi89BsnGg/XfJwe6DO+mI
7xaYk2WpNsfI0rYhJTwgmBn7EQ3/dQxED9v0wLOusKNfcV5eqt+8Wzx8Ywcv07l4xMXcOdmhWj/S
+6RBtFBHkOxiVCPp5GZ1vx5E4hpFf2lvOv88a86+zeHU6TWs0StzBMct3KjBMaLq1+EEdvphrpbP
RdJMrXdaN1xnyWMSRiv00Kse6UA1I69p9TJN+1NiqhcinPfVzHkQUJkS3VDOhCX+dqb54Vhb7cAg
xOKxXATCgWqfHnj7fRhDbug3jd+u9Vy7Mj3tmPWA49qVisbyUt703cVifg9sqMmMUaR5t3ErnTE2
jUfxHCjcQaWxqKjTo+fVL2ym2ESO7mR2e8cIn+vWfupqlDaJcMv0wvY9d16+W/doGIRNmgA1x+m6
15q261Vj1nICcLRzHNTy6GCMtIr52UKq/lPb+/d0/+ElX6yQ4d8VJuc2iXhv7FYN/UMKFxC6IF26
NO87bv2DMO97fzx+iybvqTIoo3T2hcjmxIyZTAp7FNoHzliG7736xIC6V9BsgsTNVvY+c2hhhMYT
zlyfq7om1RpnS9/SKPhRpF2aVMbDCAKXode7gJi+UZAFDPYBN7yvBn+xytuXpB1CN1GsVTXBNvYS
5RbY5Uzcv7ChvM+OIBWwVTITLAqknaeJAV8rCpsOO9Qr4GzT0n621JWiFkcDaqvWxM95JndFny+d
AdptKB4r/aJ2Z95L3+5plkC+O0sHSE9wwXi7AkZsVg0L2znyc8qTbDiwYVt5bYU3WP9S47faxoee
3v0s3FP6iJvgUoL2/VlDXEaagO1UJQt9GiGanVS0VKNCGI76g43absoOhtdfx/1n+i1XdU6sOrh6
ZP74+Dh/f6zyXBY/AZo6T/aTMw46a62Ljh8eSP1YN1QiA+UQmy8NoO45+02XzYWZ+j6A4NCYRVmk
YPH+e1fmamhd6+ASUuAL5PdGDge7FHe6l90GIwxfscynHuKTvh1NNfj3U41n81ymG5u+cXqmen4B
19eiBCJ970fD2aWLepmXMVxZE9UWwmWgqLsoiO+0nlO0aX5wGf728ZCfH4BZPWJZFp/6dLKVUUwD
WuqMbgEnAIrLqvSSw9g498YRB5hVHTe7fG8U8f3Hz50/5ekc55BDHKNaaLROq2QjIAVD8yAVtRW7
KGXFRlqr1PqGFGD98ZPO/kK0KAgQuevwvJMIeARdnIi5jtx7iEmtGv0HLP2XDAtYc0Rpugg7HHfy
4DnrwuePn/3+gCUkcYi8CdqYXqeZdt/DU6KZWEiYS7qjRg29IaxQfwk0aWppXoi955Px3ZjScM/m
oXJyni5bxZAOHaFs8TrqprkdoSRlndbt3hm8w1zKI7Q7tpfSMecWLfsVOX2m8PubHK3QwPgnFm3k
5dRe1e+ZIr/ZdFiZxqfCUyE+rKO+/kLX79YcFNcfvFXTI0cbOgKsO6nWNzSVAEaEtfXvB9/hdk2p
CdMU9XVe/JXvjCGrtHrcox+gwND3zU3f4zxWXhvEz217KS11bvBRVXDYmSQPiJLfbtp0543Ax6ij
WXm/Q/lDmH4sPNBK+MQiVgJnFOxgB1yKls6cFRR1uRHIWcJOSv/tYwdms8C/jXKtHl1NYbNTciwh
xiFahMb/4ey8duQ2gjX8RASYwy2HkzZLWqW9ISyvxZwzn/58vQc4R8MhhrANw7AhwD3d7K6urvqD
IH/Y38fYP+lRS6lorl7kFn9UgJC3V3rtiIFgIV0iSREnbTH5jB5d5bcyLYU6/GJkwT918Aa/EFJ9
fLC0g5yH+yQ2e7c11b83hl5Zd6qABtGLSj4OvGKB/vjKU0yhpolRNtejZDf0ARro43GEBdVYePSi
jmiOv5LU/y6w7n6WviH7/c8ot57ZOnyj+SFs4nMwGHjkvgh6zsavu6pkCRAAxR3gC4qj8Vi8/HXI
Q+HZ4LAHAYCd6hLtxOSfnhvOnUBsjFZ5l0WSq5qouCFoDboFkajbv2AlAoHe0Hgk02wDk7i4UuVa
bfCd7Wh1ZvITHPB3fCcmaT5wz+6TWdrYCCtRnZubQgewTxnE/GI3Vr0/6hoR1gt086thtGf0Dp6k
WHlTY2WrjLW281WgH7IIrzAHFmOFAJwhYzNWq7yUMHIF0BIVujtEDdEeA908256WWruw/grs0k62
sqS1jSe83onrkP8Aj11+2riMEL+C8AxyTD+FlLnHWj/OKbtsqrykGZ9afDzpM/zr76kyomkAE1Bp
eixmrY8Gt1Q6jV5F0dfHJaEV8mYxhvA9Bldg2W8PtzJJFQQ9lUKKV+BZFwd7tO3IllClQHS6eTYU
bzC+aFg+OcFwP6o//S7ZjbPzH3KyD2odTRT+vtqzCMgDY8TxyAvj4LFT/IcglF6lfniss7sWrw7l
s5kCrcyRjfwPs4UtQKWb6wIlu8tPihNd39chvSRtnHZz92Ms7+Zc8cZAP2Hg54aQJv5bCkq1GzYO
PA7S/WV+graTNksaGwlaMn6fZ78JX/uu32PTc07Otf+9m6UdXIaNT7tyb6vUkQCZcX64sxaRYcCy
VyvzgptjgBKvaXcaxfRytr8oc+c6SeJKurGxvmv3hKoDuMBLyWCJnUXrRjFRMKjHfsIKPb7z5eDI
eK9RrqGsCiujhbgXQ+2O3qFXf7r9aVdn+8fIi9mOmpyhpk0gjnmA4lVg06HD7xNK/3FEGLbwt0Am
K4GXai+7CI4oHd5leBohzPvmQIvb6AeqKN2dUWBOivFabHIxaRtp/ErghYBoAyIAVAHefnFOo6lW
ItkSiBYDt4gRxB6YzhHN36Y73l7Ij+24yDIpA9owA22bD7nsCUVjaOQqbCKvxY1MDqcZLUc8NfU4
Po51NHhyPd35UPqhz40PhjXuMHW4qwwDBmiN13hX/h7L2TXKAp3BqbQ9xFc2kqLVpaepAKIGoSPK
w5fHuEfsLzcmFiNWtTvy7yPo86NPuQRu8AGu6H94LqsCSURbDhSxtQySfTyjeyDgREEcHCIje5jl
/C0e8jelfkAFr4nCQzN/m0fecLe/xdqmptvM3cPLTQX1fjlR1c4qCwcaMlzL+ChDj4SNaAbMgDhe
hApBA8/q9pBrF4LBGwMopk55xFlstH629cF3YJ5q/eCqE5CY8mjl9GGnt3EsKZjMpwyy5u1B1+Zp
QjuHqqlQ6l3WBQJMdScD0Iqnod2k2OkJqY/nFH/HXPXxyBufLD7w7SFXQ5UAKlEFMvXrElZdIWKE
pBjbXFg3J9ARqbNIHcWYEbd1VC9jqHZWzUa2N4ZeW2LAWeB+qbPzrlp81Tnv4kBHIpkwlRzNFpyq
Idpjwtke0dz4x1whv29sdDTWAgg9FPhyyApQbFzGRyzurDhi0L6M7kThl+wKTRusFv59i5Xtw0sF
6ukHaXGZwowYlXapxlADJioY6jzlODsF1FrUxt+I+qtLyUAUGKBIgji8PCBpPaBlOXFABFRAhjda
dsO9eIlO6Aez+Hy94MekbaXBK0VEpvjHuOrluEGZodom8SjR4ge8oCS8vSYZr8D4edI5NhnQ0hwz
PTR5nwX/8PbWXT0tGtVzGXjVNfusjTUZaRYK1FWfYeYx7JvWecD47CHsPqszjQU6rbdHXD8sgD8E
02wFltD3iT/3HbcrxsgwuZXoKCUBmhT1czrgiGtpqPb3+8bP3zQkzP/L4IBBIHDz7CAqXS72nGCO
YPU1VcMBDnV8KEITv+X5mJwzG3HycnDjR4imG0+7axqF2MZ0awAOw3O6KhRrUtp3YQ6CrNRUpK15
/E6zNQuTXE+rHiVforPeqY9Gpv5t0K0Iwu48ppknOhdTl9duM/lHtHAehzH07KHB/zDBT7O09MbV
FJzWui0m7tq+gJdEYZVtAedlsU5hVWEKDPHIs6z5WAYyCkEoJc6Iu9b5i2F5KtbLtz/N6oh0DQWu
2hJt8MsvE4Bmd5xOHZFuDQ7K7O9z2PQtmYDRv+kMnkdbtIW1q5+KucOHodnOhXE5YoOdvB+aDbET
5qVey09Kk3nWZL1iKXYSYvv/YYIIssigvkARLpv7tq7Nw6AP1MIj465ru7NT52gFVs/G0ciTfWBW
G3ne6vw4YYxFawz+zuX86ha30ihlfrXzWPvOTs26nRBnyOfnFP+F27Nbi54klOibCNWbK4g+xWv8
aWI2TBjCX1RaJINbNzb/ahrsG8pnObMOhrJ18a4NKjanaHTTQFreDr7fpnHQ1XxBA1q6GnwO68iT
E9nFrAHZfgcZcxVRuy1Q9OqwVAv5iv+raHq5sAZe000TMixSxOjWJp8kIC/hMB0FSz5P0jeIJWbm
b4Tq1YsCKJso2nJOrh5h84RUcqIwbNSpu7LZx8GvdP6iqDAGYalDXqTr0acWLvf1rh3/Q1rlkFDp
OrUa3veL45lXeRLnMhdx+feAldKgB4QChxo12Mlk2GGKuJEpry2yAyiEVj2t3at+My4NuooUF7MF
dFtjOlnGWFgoj5Ws3WXS1zGx3NH4T+k5pSiZVxH7ylxmj8A34EEHwDKVqT3HKhQXUMbCXEXGmGqW
u3Ocpm+K/U+G0OrtA3QNtRKZ8h9Di+P8R3EyyXDexWtjZBgYhROec5k3TceQSJtaCV/b3Ovo5JAH
aQGalAGC7vFGCnQNQBK/gWQd1CDsnyvBKNvoVTkINaYvzwyj3Rl+dua5bb0lgmFBZlt/befgRdpk
X6+mBRTgBf1ISFUtk8pJr1toYiBDC+spKTrUTcZvdSd/r+rqDCDjDh3fnYNBsEv4/L6x9CLSL5+p
+ESbdBO1NWQQPidJMwdAPyb/Sz7hjAW7SKR+qAF+Vcrv9HOf43Dna+/jHO04nu9T1MBHqDf2wMod
SKQW2KuPGtoyO5ma0Ej8Fj9b1aAL0dCYyfKHHFuMykl3ET36strCYK3k8gxJP1/01qBOip/0x66T
HRVBV2kmwSbfGBP/wekQA37CKea0scjiulksMsVPKCSi44TF+2KkFKVBJ6up1MkWVFE/5fE/o6Uo
uTOSJ4FUHtURW0LEDdIu3ljXtbPF2OBERN+Jot3iqo8cCXJWqTBL3cev1rgDeuaO7d1Qyv/gzfHq
TO9YspwxKvwMWupT25cH3/51ewFWV5oiiEBFCY2Txfl2zFiZqXIBvlbCHwjqOOlj0Se4Cmi/bw+0
uotEjxZdDZ27cfE8azNbkUaTGFbofu9KFGTlHucltHOxeokpsVi9q5kACP/dsGQa9JVAifIWhY22
VDJAJ8WHe4lWoYzZmTW+axkNU7QjsW3CT5H3zPwfBqQrTDpN3wRe9GKexaCpzZww4Ji82WjLmz/R
Ug7Mk0g84m+3J3cVnsTs6FwyLR6jLO3idYgKvk5Gbrcoav14q/1PTveetXcJaFjK2p2Xdz9vD7i8
/j7Gox0kiPCUMrTFbgkhXekG2seeXr1H4+cuiGj4AGY5+ShRtuHvxt9IT8X/8M/jyYBQ+wwBFUfv
iUN6GQhio2/TzAx6L8dBLcqR7R0bd+r8ozbj3/P59uyuDqQYjZKbwI2AJLgqg1UTNgH4T+FXSn8L
rvYxNyM37uqTifAGThf+2OxCuLCzYd9nUfc0Pvb6y3/5DUQE3hXAj64qRW0m2xlqor0XRp+H9qEf
fTDM8tGK/KOhwuR0cFcrrYM8Jfe1CxZXTTaewmKDLpcc0RmHgKhBblxuYF2iVFTHMWYKee5W6a+2
/BZWn+dhK/ytfVoyKe500CPghBZ7N9drDQn5ucOd3N4FTXauta+KieBoXhyK5svGsq7sXNFjE6hp
srarp6MP1Ag3M63zqhouagNTDSqkj1Z988msXrJZIzv/CWJpVwc/Df0Nvaf9ADRPtf9W+QLDaXB+
6upWa/MqsxEbTrVBCqE3Qm9qebUmg5F3Ca9wbzTelWL4PDnWIQvebTy1fGd0y65BSK6GQfltUqKN
62cZkJdjL9YfAF1TKtPA+ufSyZTbo9U3Xqp+VdryMNb1W5BW/z40MlvwG5CddDQhtcvD7FtzWXV+
3XmUtl0hYuJomhuBNXb6B6Oht76JOV6fI9hqrllxzy7ilVbrdu/QQfD0cDjygefuK+X+Yy8hIxU7
nOd/bm+z1V1m//94i2xiiuO6weGg8+aUSNFrO175rgM2REYsuXgPEyHD/dftMdcuAdA5VD55GChU
0hcxsnW6dK6LiXCv8tDTfmWldpb9ZGfUf0uadhjMPQ6x2Giqp42BxQ5ZRgog8kKeiwsdBNbl9wRj
GDpSK7Vw5HxXHrvdWKJiHv1G/xfTuWk3pL2bQV/CnoDy5VYrbu3bCqAG9SCAE1dve7VJm3jGvMhT
SzQV0m+58jV0cIvdtymul1t79wrUK46LBtgBbBKFUfCsl5PN6962cjXvePI9O3WwQyt71yhvobZP
i3M2Hv2cyWJqq/Y/hC7cUUueJu28seJr+4tvLVgQBIwr7vGQaLFclFnnYSlVqwpSSREtocI1vyWq
zxtF9+Tys2nuQ5KpFAFofpCbjYqbAxgyT3ZXuwHW1dm0se3XrgywM5QS+W108BZrk1IoDjBewqBR
eU2zGMZEtyPnxvRjS9dzNWKiXIzagdAUAWd5+RmUUAryPvVbSu9/R78BLLmV+hwng0tPtIjxQWm9
TP48Dq+3V/7jNrra6+QEFAFxhuD5fzmuA60lGgNuxbDfdQWFR4KHlxonFaNn86772f2NoDyuS5L8
NvVPRXQgT3FenWyny3eh6dkbwfsD9XL1e+g/UCQUydgyncZywzBzPeoA2mN4iStx8ELZFP+D18H/
1qgPk6m6qfZzjk99+3Ue3gLp0FU//OKRymknfyq7T9/6IsPn6GBmR7lEOTx60qdmI+JftVo/To1B
/wkRFl5ty0amhHwpsIegQ8j4foSkJLtYSGNZHj6kuXyKrBcVZb/G+WU686HHWzS174XBFLbqubR3
ygOgvNsf8uNRdbVwQm4ZWJ3Nw2CxgdqC6zj1S9IbjD4aQMgI8j+MhGue2w3OAtlZlp8C5Ws9RBTw
8AKQsrs0TV0Te4ONnyLuu+VPYQuTaAGtcgBOXO6pJlRN3B51FgfVszFoPDkY7qL8cxJmbl40Lj00
z5CSnc1V2SlICN2VwcbJvUrCaLFQ+eUuBkWM2OQihNMIz+Yhm1r8GRDCgXiTgxLJ9GQHS6fbSCyv
02sxGD1eWswEC0gJl/OdgrYJqnRucQJAWYx66Hen+afy75wJDZk9nucNuFZ6dpCeZXljsT+u+ovF
XgwuPsYfJQWVrj+mIAxuK3dd9OnVAqtm7sbaG8IvM2a04a4y+l3NaksH6BGR/DjY+zJ1tfSTbO9m
4eRLE+BnC6/FClxL5YHl7yR6m/kvNUFkxI73dHdOgGMOavhSzs9V+5o4n7Bnczu9AxSNWk3xKmuo
oGBmQ3dtl4fpTpux0p0+Kdk+sPap/RMHFLci1Tba3hsw/6UG4IY2sObwUMt3Qf8eYYNqJNa+90/J
7HbxXUE/IntukmRjwa6uGtaLGCswxwZxZlkYiZU0k6K8bT38f20KXGmBxTkYRQyfEXnBu/0NmbaN
bstVMZnHHvcrJ4GKhJAaXeyQFIOUGO+UxnOUwIWh6wrMowUpuLRST+/cInmLEWWfgp+hsfHwWpkv
WgbMWIgZmCSpl/sjzxJncnB1F6QdRQvcxnzVnd+SprvWbgzPXbKFOhaBZrEhLwZcbEg5r3m4R07j
FWQSkcyNiXED0RJ123gXSK4UcSzotUIW2vi01zFQLLNDSoxuEVmEvIiBThrk3KPMtUQqxQruswIJ
BaTSDDuDZ4Zyivo7ZfENEyG5IXeFxmc9DvtqK59ZXfM/fsfiCVIjHOIUGr/Dn3OvpLoqIBnl0O8n
2cADZqTgjOjsRsi7kr4Xmww7OPEAQRgMSa7LLz01mlzlkbB0rH62zZfaObXJq5/uYIpI9tHu/sH/
TLy+4jbyjGPj4zaPvs8Bo78Bgf78L3mTNXd9m4ufhM4sjVghersUIFCdcnaGlJ/EfazUJ8s6OdO9
WR9s5Ud5gsNHbzXBjyD3YEUhMqLZT1DeCmzavhfag3G0hl1a7Kp3Y9g5/mctPd++qD6eocut+sfP
+3iB/BE7i1rXwGxS9olDr5r3BobwmVu/xOmufq6nnc2DETsm7MeDh+xBBnjX6JzY+7k4zfn5IW/c
RHPH3mtxMVa8udidFPXeGT4p1kb8+IA3Xv1QYhXcHw2CuLz4tFkcp/6ssI7KpO9tVi2kQeCk0bc5
yd7jYEA6bMzOjhzuZ0vxarvej4N6Tp2u2A1D/SMJKjfHwqfzf9eQ9efye5I0+6on0zewzjR/o5/3
I7FOKXw087GMqp2Go55sn+yhwLACKXQfs1I/z3ad6hxyPz+BsTlbxidygJ2kvrX9jDzhjzr9qym/
JpX+EsnyoaLPT805QqCulZS/qEZjLPaq8hPbb3HiVZN5H3Zf4xy2Ikwa0jjjUc+OQwAgX3oIpWrf
yYHryy+B/LvTXiI2stN7CT3OVEykuit4mBTW/DUskkOq1WctTXcYtmZcSLe3iblsWHwcLKqsAgEK
7WsZvQ3HD/DNVLkyxK88NH8F99Un9FLK0pu4He/j7jSHxx6nQ/WkmMdc87ppP4w72OsDpmtUm9Q7
vJGc7uVsqHdynLih0rpz/s4G3xsG3M4DkrucPu2T8ohV/GFqiU17h+v5N+ThB0nCt4oK4a7WPaqf
FHtU41jG92hy+fbBlHbpZ+WpOjgvIYrnZvdtKrw+Pm4swtWzVBxlyEhktujHXnE29EoaAq3SW2/q
in3+o8tfbHyJfwXP0s+GU9LRZjD/8qksjWyqT5l9r9RnRd/r6amqSfOerPZsmN/C4kfqHCqsCUt/
B95TH0u3jPYfvqv7KVB3yG4e+/ZJwQEufFbNPSqDHvnMrB8k9L5U5VtoHKwGzZ9oF3wBtmc8W/H7
MNznOJA5u+xrVv5UnWGXKNWhCp4Q+MbEjRCI4ypeJ/hSgoTE4jpAa6Z7h2j3EAXFRia+tlACvkv3
Eore1QtmktXCt9WBbNDIwGhhi07HBaX8wM2bN4kX5O0PszYcJXJybQTbrkUNk0xTYsnKKV2H457L
vehMjANzN7F+azHwA0wnbw9orNzvVCcE/MDgfBuL7N7pk1Aa8Hb0yhlmffnmDMG+zbbeM1ujLCLe
CHq3KmZGUUOij+48zOPbpGxRg65Ez8TRJjOCZUih5brwkAGNCco0pI3SfS2xAhP2ORhE7kdK00oy
3mfzqxM89zDpRZNUmYK9MP4r2wA/MB5y6FXeXty1TJF6LhkiVDFas0vIuTMFQwyKt/F4hRNcBtW+
k0JKYPavNP4R9qrHozKAu1U5yg7nrI3RV3I3RkeH40OAllh3mUL4JM1mGGvUHPAeFblbiyb/NBeu
6v/2wXCl4ewJddOi/nJ75JWMifoPYHe4nvQMl5uqG5ysj2MKtXYkvAcCV4VXn2j5ztSqXfHueEbX
by312mQFnZdWLACoq6VOpi4jj4obr6lRwAi/IjyC1xlfmVxVinBzodzFEXD9vt0IEWtfWQBmoR8B
hRYgyMt1xgl7xveRoe3ke2m8p3h0N1/FOlvxq9w+28Afcin1hIiPlGwJVqy8jaloATrgL0p+SxyP
ORnmSIG+9kLHx0MGxVGqTNUgoF+GVW1NdWWVQbJwecIqhGu51HYpp1ayk9ipPyDfVp2d1ApsErKq
+bNvSYcGpTMysJ1w47i9pa7rxxAtmSSpJxhsuqWLLBznRWfoHKv2tKLfmf1b3xhYWqS8xkF8v+ml
5KXKW4DAzca46nWAvBhX/PmfWaVeq52s2LzAMeIdMBjWESk4OsZbp7CZhAMR6x4hZgHKNEi3VGVX
AidkP7JuwMJcQVd1INgjAw4jtVco5rmd4McMP/0x2pqk2KGLjJSgiX+IoguLkyUhJ0+inCjSEin0
b1P32aAiisovRJzc63UwUjEFuM7V1PbZHA03D4JDO9quKX/eWGzt6nco9Nkoe8Glw9NCX35kCQSV
MpklXBmNmla007EGMurvBdm63XwSRbce7KmjQ7jkHWZI3mBtrMV17OInIKsALhwmH+tx+b0Nvyis
1NZLBFhGVwNBLLRaK9QR+oi8TzIAukZ3c/ov6Waio/vnqIt+fGIqWCdXTBxDi1MzC1FgL0KPk77C
Q1XmLxvrfH2MBe0KVptQw6TPtVhnxU6yLEzwJvajcGdFPJNqZdc3qitUD2KUyhuBgIeJRXq1MfTK
JxaURYEjFoRCW6z/H+fJ6MaGaEW7cHbuTAO0ATawfuZ1avaQIw9s1T02Fd1eZwvGSLJiD+yZQFhv
/4rrNIuU9/9/xPJYJWVUhrER1p4sB16FMkAfGSc5JCWdQ9h+EuyVra19fZJhbIJHAM2JzhvZ1uW8
q77CLFiBslgpxT4JMm8w0YPR2rMQtlP1HItMqgqS4ZKmuYUqed2Qv7Rpegqhb2nxxgKsvOX5Oaw+
n59/4SV0+XPIe4akDkEN9UZIPwInqD72fqU5pzsjkDUIc/I8DlCHNfqDiWqXuEd7rnLTavcVOuFZ
9jzgkd6ZOa9VrEVMbacazwW4f+jQYZ571Iluf7QPk7fLKMVP1ajIgjAkSi27Ktlg2xPYwgozvxge
lOkiWOPNFB4KvqBjC/H4wK1NdB7sbh/MoKHkF4t3RnTOu7/0+anjyrDb17HXd1V3FwfJLkFhQ1Rv
6jC8Q+BoH6jVWbK3NAyv20EaP5xmnEBL8I5Y3tFV19Rqb+FInCdvPtm8OerugCxLF70JhyazOc4z
xrX8rnRTNmDlqFM7hzWFFC056PLeVNqxMyWtYt8Rx0QSKKwxktlABvkofBtjZCyhwhzMZiOkrRTS
Aaz9MfJii1n93NHOrSvUTSx2FFkgIqVCxEuMbul3WJ+1Dlko/xU1/UGN4P68394yKytP94RzR0eU
mw0E2+U270ytltq6Lz1twCdMPAdidjh+0EWHOzDFRJ1aeptMx0T398brxujXa8/oQpBOKO8JZf3L
0fukyAsrVonqkgk17WS8SLPiiiw8Th47/2RTh2nKLYj1dXC7HFW/HDVt5jgyJ6Wkh8BX7h6bfzgi
itGc0yLxOmuD0LSS/V4Ot1jiIVJHDWpG6c1q6AKXcafwIA/RbsLRotdx1yuPeYAHWMJnRggJ3NLG
KovL6jIs8AM+0hbQzibIqMv5VnE+S2zE0sMXe9/Er2pwkBN8FFOMDLRDiCKILXQP4TfLVI03BheL
eWvwxRurjabYR9aGDUa3RQFNER2FAYzj09vOJKokRHPxmQNJu0sbCOyZemfXqI1VW+FxJUNmHYCD
IQsFhIh0+XIdrCBKor6dSi+ck52KUez8tZh7FBDy04C/ZNC+hllDKNyCSF311QUxUkgf6DZsEKqa
l+OKwAcxNS+8OaiO9fzPHDpoYDiuqU3n26u9srN52onntAZ9gHz1cqTQKoq2i9vCq63JVfEZnyod
wSa6XuWRwuZdMv+6PeBa/BCvHaGDS7KCBsHliGZpBVWZjgWcpxFWceZlpnwc+6cRqSJzgpU4Ugej
kR4eit7+envwldmitCEIwELaglvvcuys9pUM0AI0Jz84oZj5GPpwlzBwn92hiHCs+ef2eCtbWQh1
Ax8By4i02HI8XU0DLbNzTyb7lSfDa3EEvT3ExxdaHBfgggDlwceDHlz26wauhNjO68KTdGQjEepp
Y+MxzI1HrOYPU/q91RBWVgaksu2v7TS4ZmZ/iUbkhIril6P371US4E8jmbrnJzgrOtaX3n4KbHxq
jNbNuvkwhc6rP/S/OiNLdk0VnyBE166tBzk0T/sQxVKwi1T1Ux/+fXtqK8UnOoKi9sRlb0H1WEQC
hLx6J8Pty5MAFc1tdgr94EtdRXfm0N/X6fM09K6tdDtpzB66wMBvtd8L25TGxKyY94WlNhurvdJB
E01K1eZc4pNCSfFyB8Ww8wDmlYU3oawgXFfTkUx7woBg4BbGJitB8F2e6WLFuStiREg1KJvUYyAn
W4Fy5S68+C2LJ4evh/i6l0XhicdlOZKwoQTV1CRDYfogbBoDomIEY8QONuE4azubh47JCRaKj/ri
05C2wh1Jo+KDYzxlwUHPh8PQN+TbJ9ExLnRpr/8sAoMsF518QnQ+lodZDrY+iDhCy+1PQ0+Irgkr
XGMRKovRsvV5mnKQUe0uM+5pcVI6B1s+GrR2uK3R7plNHFoyGSF1surxtLFL134BsUzHHEJgKZYc
+mBOlXlsitwb5GeLt7xQyxW6yJORuxLlCz/pD8YYQJsJjurJkLbq6SuXBZEFrT1q3KRES+KgkkFB
0RKD0xjSPNYmt+qMU8xboY3LrcRg7bPz0BTSGwg2XYl4h1Kcd9aQ5V4Umnht9Hvsk8qSxhp5Np0M
8aJpsJFFX4FOWAol6gXsrTuof91e8+spU8IBvqKjyKHj2L2Iq0Mtla3sV7nnq/LZssOjUwwHrQm4
xTb213XtAvNcKicaPR3capfl5rmUY6uNddyydNlNJ/sJgsOjY72n/n2T5a6sxS9Dn/17wAyjCuUj
CEhwYZbSR1zXSIO1SgYAePQcfTzOYXVPEymT8GuP7py8xjC+P8Z5tvfb6FGTjHPUDRtTXwm/7CYg
+PjdUFmAm3oZ64oksPIeH1AUExWvy9/jxjjzHPI0mpE5bCNoFKU0fbaV9KzNyR7la0mRj509u3Y6
n4oo+377q6+kY+jMcMIghdFAAj9w+YNyRB2kXJYzz2m6O5IMr4oLxNr0j4p0U+vs/pyK9ODOk3y8
PfbajhMeBbw4dJObaBFrUSkprHJWgUmwvQeFLMV5sYSaQRC93B5pbcdxuNDdxnhXRR3tcpJNqQXw
qmiNRWFz7mb7e25Nv3N4JV3TS25r2dF+mIutHu762v4xrHY5LJ26UE5KNjp4mIoqBfpeavI02DVq
OpTCe6d5QPXmfrB1ttt4uD3nK41m8ZZDBIYMVGD0r57zsaHGqlFrqEG356otz9lU/AK4f5D8/O+w
n04Gmzx+TNTwp9LWgLWi+7qoH2ZTcSc3Ld+6Ivt8+xddfQVUVAU7mn8Kq4ZlMSetFdX2J7XHbVg+
CnEU30Q2N+33upWAGIyPE4URGYb27WGvn34f41JF5M0h3LEX+UUmG52txzJms220D4TdJuXEoIpc
vUJH2cSdu3qVjk1TopjV7kKKShs/4CrC8wN49NDHYgfC7hV//kcxsZYHbNV64A1mhhtE8VQE+LxT
Nk4wmzfiV/OcVwmYISocPAgnhSJy+slEhPT2z7hK1MWv4BeQotNIvVLqqSNZlewIz93KHPYSl2kK
w7SWm3PTDGelMg4Vwi23h7w+AWJM0nUeB1SU2IuXMx+0uHGK2u69OInuxCU+ActKgntk6HapfLLj
r3wX11K2igtrWw16Lyo4ZLn0PRYHfp5qNA5VVnzEB1ejWjq3CE5oimv5/pM9IPCJhz1SC/82oonp
8l5gkxMqoXguputXQW4h+O6ptXFnhNiH5s1z2/wKO3VL5kLM4CJHYyg6D4LVxG19pdCixlGhVemE
aTQB1FEgc3XlEdfWVxvHukJ9Lwb5PkswfdfrZ21oHpJqU/rpKlf++AmiNMveFu3jy9lKbVLX2jQM
Xv4eJMNJDFyrkLYV+VXtvqil2bgFkS38trGpRNi8mjoKRzQGNPAxhrhX/jhObFM9ymtMBQJwXDHo
qSGt0PlLH+QWjLZzBHK+k9V2ZyC/aYpCfarukBfYONVrWwxhif/7FYtsPVHtPozVZvjw5PwwQwF8
VCTDuShiL0DRtSmkg1De3pj96qqjbsIzHxzxFfczwTKy1MZ68ET0TNCxVzs8X0aSRbM9FFlyj0Se
G0rjUU7zjU23MmVNNMuBWOPfeyWtIpdSMyQGmu8GTae6vcv9aAe+Sjs55qtBHwbe80bWJhZx8akZ
kWaEeIyQJC+yk9lq6DkZ4QAugbr5rD9Cscowjp8tZ09DaCNcrY6GQTnVOdGjX+p30CrVJL9EtKxu
DXcc6CzqlL3zh0r+Vjpb3neri0mXQLQzEbdeEn66SC3DICA0dmp3FgoIFQCP0aIiiefuCExX8asf
drr1yhQJ5tWKAspFOAsNjytGolKAsjEqiVsAgf9EMc5NofDhthBCa5Ef+Vf6V0BKDFK8RaIbSwoA
cdnsPT0JDh+uLtQcKyu6S2J0LQyEpY12V0sSU5Y2PuPqyvJ21JEcpfm/jEv+FM9FmQDcE8Hf796E
v3xaZA9YXmVMNrGxIYmkjXRr5Xbl+cQtz6sRvvLyUSM5gdSjHT54ohGLreFdG71aZnfGFklI7zv/
KasA/s9HZFAKy9oifc4gwxd+nQxeq/V70RsLWu1URcVLPD60+rEMlaOKMlvETW8lHQlWhRLqKa+s
DRmP1Zn/8TsW18Boh1GClND/mq7k+Q9t/BYqwSFuv42832lkbATAlfAPjVnceZT/rmWE4ryG529y
So14vBcyQj26o8IJItlRYH8ppHDXhtkx1pGlx9Xer9OvibkFSFtLKmmRIVspXFKvda77cgiMziCp
bOPomBv9Hmr8LszNvVpI3kyZwo+lfQSoB4BChY9RF2ysw9ou5/FkI6ZEwxY1ictbkJQW9EtPOmcF
AuI+0DpAu6PZycr3CLxHSmU/t7eix9qgwokDnLsoji6bGHYZ6FU+d72nKTzZ0JMIERywj5PG6Bne
A4/JMG/kVNe0JwSLYalBYwABSGVssc9ntWrkuOfWQd3wZSqQcqhPVawClxqASb2O9Re6+Lu03Fup
dRbVEtkcjyV6uKFlu0H9KPoYeBxt7Prrmrv4WRjckU0j2g9j73L97SxDxT0yYNN3+JLYZ6hzXXyv
971bljjf8aKR3wSWSliq3z4Bawfuj5GXdopyAZ/EjEhuBcJfeGRWwT9+9CtU3wJRWKg33y8rKQcf
QCgGIPFpXN3CITBuXKMBneMUf9KGe9Gb7QaeT7CN2/CzP33HKtrtsi33tbX7GGEEKjNgxoTZ0OUS
62kQDXXWQ9/vMICohoPQiI1IqWq//awk/kYIXx2OQoTG7UgYv7o3unhUhxGyUMRR1iR4RjqVIvWT
kaewx7fktFZHwzHQQI2eVH75Kk2COlO7gsllcXiUWuDG4LSxr/9oA47KFrJj7eSKvQoZR/xjGS6s
qSrUieK/l/c0sPHtE1JoU/uTGqgrYbsSGP6+LLfku1ZPiYBqEaYIksSNy08YgymQjEGBgGUcAu3V
xzc5fHdCg2eutOdWGtPiKOvHsXH2tw/JagJikKPi1YP6BEjby5E736l1BVgIJWRkuxT9FPvNWVQb
5th/0N7Gpvb0FoiFveVBunI8ScspMQomNdtpkfmQ38DwaKQOZD6tC4MKXhPeNXKFPqroqut3A125
25Nd2Ut8U1GpZkPRVxVX5h8vIrtqI1utcOkzlGrXYTyk1vE+bB8SyaTIunX3rWwlGrfcvLRtkNhf
BuQ80MemzQ0AwhIafiF4FJFexOZOKft77YjW3q5T0o0prg6KLTYPLhiPJOmXU7S6JJscxKK9Rwto
jxpRLMEYPeApX9OViKXq8H57Tdc2EIyuDyk0yuJUEi5HrEGGjGQ2PZLE5978JdhzIVeJFtIc0l5j
+ZWq/RGx6P8yrBABIDdneZcH1Q/0XhsDTozcE4EQ0RSaqP6QPozxdym9R+vOFcqFlvmvpcFQgtQp
yH8AWHmXLMtUTmyjP2ATkRQVqFldwGH11KE/Uj44T/GD7cDC/tn21bFNtrxK1uKE6H/gAcktj2DM
Iomc1Nyec5nPK4yvRTLbJ//D2XntRq4k6/qJCNCb2yLLqOSlbqlbN0Rbeu/59PtLzew9KlYd8ayZ
BQxmIGAlK01kZMRvDJ4lr46UbSlfQ8IYBZMnRoRcTddy90vHR/R7qceDwDnDlUqtNqq1DuQjq5Ot
ouVHbtjrKPrRq+ALkzWP74sbi86aoLWI9tbyWgNnAVI1LHmfAAwuA4deIoYPGCopM+z737SblWja
z8OqPaLYsYu3nxD8tMSNAy5NX4REY4I9jkUgZp50EwXqHILIPkEBG2XUjWHhs5QjsEGTiyBldavD
X0gjaG8Jv3dYy/z+xV1AzWI0pbpmZ2sGbF/TjQYEo0ngjfAViVqwvIAs42CL19pKGeEc5MXW/ji0
iNkfAqSam0w4ivZeDu4urFvXsb8PXbExALHObXUc5SsTkW672HVkOFp3rWP5tXKwRbZyNvsGzTWN
Vp9gip9+w+R0VaXrGbsMN3uBVSykfN9HOz1t7/UoQhbYC7OjEKg1Y/NoVvbXrvCv7GJN5/FSJBXt
AEyDKcVTqTz9DgX3qL7UC7Rq4v6xsPqdzbtxnA62M7sOhq9R1bq+tNrmvLT6AmUm2MhU7ZYP5FHT
kpSWSwdoGD7aO0k3Hf8WTe7pDlRQjr0ctldzshbGReRYTDtbneK/6LrR/VnsOjCaCdA7ZGRiWrgC
uFHjP1eZzwE6YlG0adnzPzITzYAmPWTyWkX40mE/GX6x87S2gAxsopozJcZRLvFWwIUGPGEv1ztn
uJ86LrGu2YBVXbtILuw3RhZCdOKtfAbKT0rHKoeGglmEbmmZ4xXHRTkDtKq2lonHHi30QZJ2aF5v
o/LL8JxJj9K8ZiopNtNy9kWvh2I4Gm7s+tPNlkZ9NNexjyhT/MO2/4b07uGguOvRRczj2UAqLoPC
RA0o0mKe7WhAlE6CqSixzDYlQt+Pjg3+7qoFE5BDZXDMVk70pa2l0E2k5k8lAFDN6Y+jhyeTkSAv
5pTh1gCmIJypgXge+sn+MnwbXQsWYg6INo4P5G/PK8NfOFFo8QHSFm8WOreLg2wnyWSmKQc5kYZt
Xt8Hk/NUFA0GiRXe9uBm7Jr/AXrBHczVwS9EEfRxyRZQNuBZvkxT6hSiXNIzeNWH30KAsZ0Ufx+j
/NGqnCcBn22TfNvPaBlJ+YPvtNdZ5twokJ6CWaFcbbhT0V6Hjl67WvdU8OhamZzzO50aHBgD6F3i
RXe2H6pAH/rabzyTZbB1l7a7mzTh3reDpy4MN7NuPPdt/ub7WPOY9nMy5fztV5nOd20gvYjwS4tl
5VFyvklJm8mdRYsIyZTlFSDjFJmNaBp6dfG9IwgM4bDD0DzI3lQrOcbZKpzp4oBIzwNjE0XJpcPK
MLFHHWV8F2KIlO/g0ACXC2F0I3/sVTcfMKEOIm/eYNWxQULSyykbiRQzjg5dgBIr9+PKwpyHJfF0
+M8nLXatghpm5A/IUpSNjqegudHVjrcvpIYK3LvVb7OmuuLp/xSgZmN+iyHdCk3U1MwOK19yfn7Q
4oC2hIQKRQ0ELU+Pb5DMSmm2Su0ZJQyPDO2csnNjuAV2g2VzhCN4UV41frQliO5Wxj5PxcTY0Cx4
FQsIxOJx0eazKbWtWiMYd2/ID11/g6Epcid1pJAbTBs5vMmjP5Kz5jJ5fmwNYFXcwKhMC3TVYvaD
CaQvqjG15zjxRrAO6oLqWM3v7+8FN0wIZJTD48qvPd+GjEq7juuItgOU4cVMt4WpNHpWw7Q0NzOt
OcHdLXGVGLRdoh0Mf95YevS+C/7Xs0QQDzSnce2ecF7hYxKEW61du54ulHEpDwjTTWhrUF6sRVKm
yxJkGD9AFpDks8ooJoeohMgwt/rgKB4+JmFdjGsVyeG9S2N9X5mc8wPBAwZtyHei4nlfHq6iMamR
g0cgqtBRi03LETk9tXgTn5LhmtsrybuSiE8lX+RJQhlaypO14yBe0Kc3KDQI0CoiMJGcL+mwTlK3
Q1NpkCbRQIibLygrAPykwYoaqe+OebARPIjnONnqznd2z+fTcB6vGZ2IKJxmCRBL9UZV7hCSSiAw
hia61BQ2mx/qWN9ZoI8ioBKfD3YOORWUDxOgNDcX3ev35+iH90AqJ0E5RVHD1q/f7VwEtlLYutjB
tBfL7yhH6RZlujKu3USg8Kz0RknVtWAojttizoXkHyAFinL0OBdhwDYmvSgm7MvewmR+kHAFFCSh
2kKHqAewMLb3AkUg2GUihbHiHq0iadunNLM67+/KpIhc7OxjRP1IMFdNxHBPT6mNdkCC5kblaVS0
cTLYNHfwcjZZ+mIHf6wSdHNVbVJei+VVAM2y7jbqJi7XIuN5UmUwF//5ikWsGHqJ+3fi/dF0N1Oa
IPD/1k9P7MznOj7K+WNtoxQvGUCzYy8DHPv5JFyIj8I5CwCHRneJkvfpHEy5r8y9YkHtBBMlSj56
OL230bLIcNWWtRn7na9+/S9GRdbAMHGtp6K2uImyKYjzojXgRET7dMSom8XPIdq9iwXhjyYBgK7N
lW7+hUcx5RYKWwwo+ljLeo9d9hL4BGKfbX2rDsHPKAEfd3T6aQMa222L31OJLtZTAku6U6yVib50
BEGDUYrgPsI3cUlu5P4xYJuU3L5AXrEymsYvaMWKREC8B6eG7l2ZeVgtDDTiJzNyZep9Fo+2z6f+
4iyw19EMJwqf3wADLJVIi9P6HUgjmnht7+bcwtjWIAQ07wVITFyQopFnV6DpSsqN9Vqh/FwTETU3
7HloJOncSCQHpxsvdtLcdEYIp4UC5tI5ltyS+CDkD2V8b+EFavoHa/hVJNIGSOUmr15Q0wEEf9e+
ocUyaNamir5AAQH4srZS4sAtwgKptCDgYhpAkFpckaOepZKNAyNQeCD485u6n22FNucbaWutrNF0
zmGLoCxIEAmHVErIExdRiBa6NJRKUXlDX90nzkx7QkZ4KK2tn+qk/5rhAQTqv+5okSNk3ESNmvPc
GLdSYt1kxURS5VM1GZS1W+NCwijeEzypET0BCLP4tNxuSzkb1cqrtXk/DJ0rzqgofAvlBsE61dt9
P/SbAbbpyi69EJtFE1RFlRZcA5v1dHsoXWXNozpXVPZR8fkSF/h/ldwEVGknVCvEw3PUAYrjTuZQ
0RCbNUZ9hgN+lZdPKx9zYR5EmVbkCYAdzig/ozOBtBQ08CkYt0P6PDfjJlVgjOnTneCMSKCPoiq/
MY01v7l3FPpiM4qOgwECCcbWmfQ00rwNsqTEZxURO8SIkUc9pvmmCQMs2KgNT7ErV5JX0a4T4B20
sl2rAFczPmlmsjVJMq2R5uVPKTC9LIXxUg0bqkdrQeXCvU5EEbZKpJQO/OXT5SK9bVR8tkrPwSuH
HtdGa4ZNGIAIsB/aTtpOOox9WAtydNeb9dU04bcZUQhFRyCmYzTp2loF9EKWefJF4uL7kPGY0dhn
2WQL2h2kFmo/UuHa6TF33kxeP61B25qAJ+aKYz2Zbw3Jp1L8N/sYER/wguC5eHYv93Etx5nmR9zu
bf1tLh9RHE76NxWNyIZIMvatK3ayWDUBxa2k9CDAM01IGUNZSzQurRFVKVhr7GOgSosjJQ9+lsRy
CE9bT7h1na81SW+c5ndFd5+rzpU8Rq/iS6YeNYXoTeBobB96AhLBwrItWK2PixC/3NvIlpB3gAmj
RLAIL5MRDeFcwL9WQ1dHvzWzMcFJVZ8+yL7W/acSA7fC/NubTrQpAzddeaVdiPOUyHmdEXp5hiyr
WR3pt4JuXvlOtBGU2AAdmgqnmFivtnqieeGqzdKly5eLRUj1sRkgnos3yYdd2SBuIc2aVnqRTuCy
flhB4wrU1gArt6xN1PBSLFpvhrBAvq+6YjZd1NRXwtmFH441jAgpHNXz2Npncz2osVN4pRAxjfdh
F3vVZoLr7gC/Q96qxqCHpoCbmKRlercVAGJhEevHOa2a32hIXyl+u3bbXDixfJYwrIEagUj1IoY0
9DZhxgWc2Ly9aq2vVBuP1WB6ksJt6FDdo0rRlhHqbF97XX13TRKCX+tB99IqCdwNm1IgCJylZVKN
r/UoJTXU5SlytbZ1JSvbN/upTg6F3m7L7qkEapNPwzZx1GNEr91ZeyhdOBt8Au1JNotJkrTYKOpc
jCT7aenpar+p8+wgMrXZB9yLBneFRZUZQY5zpF1Ud3c5SLcSH5TP98mFeEGZExM38nTRTxB//7BX
nYJyZ5lHkE4hRvlIFISIBYxS46rTGsbt0o78ONQiEqAdZPlWylBO91oHwa0A3FRh5wrZM0HIbObX
f/rbTOwhIUhgoE5Svsw+E7WzsEtQCk+UwYSLnKpIu0JLD6un7XwWxUgi/gt2IUCb01mMel3OestA
LTBjEbs30f/DLNKV4rUDdHEk6uKix4XA2BIxoEplkkDELrycIBKq6nGawf1TndeHteLFhS4Pv0pU
kOhvoVOzlONJ9VJPmxwNxAHhOPKxZgz2tpEeS+BoPpeGaOjSy0c7UlrLDM+TsdOhF9vSHCMcq7uh
8JqmfjcAnAuK7zX4OPmHgYJHo6WbQnHcgJDx+aa5kKoztBC6hrcI9dtYHMqqNGKlryDucgSbnSBC
Z1aFRj5w5msrdtBwvhvafVL3dwasXiFvYEfZIUO5JS7C7cr1daGURz9TwLa5w4ComyKF/nA+ZQl8
0yBD8Aes0Y6VO7TZjRTtu0E7iBflu/aWgSsznzFW+SZfbQeJYs3p/c0HgB4XCBXecuriA1BpaW2/
8zlE47ND8bqaOLHcIHHyRY9Q5YppDiH3VhKthm6NbHZpt+MwI65SsQ2XoBwj1PEycGxEBxJOMEI9
De9UqokbmQO2su5iXZc/FNQ6iZMAy9POP53pBKuKQQWN6fkCLMCul5qj4DM16vVEVUYkkn5AxUIh
WtmuwotojFe8jM5+Lpq0tHMBUVCt4nm6CCMTVwCkKqA4SR9sQyZZFA5o4Ss8AD7/tWcvLzGSUIzg
3QWifVmiM1OrK7TYzL3GQJ6xzR70oL3CHWQlQT8rPDGMMFsGFSJ03ZflEHmkWTdmDDOO9CrD/Coy
bTfF+L6XnRsBiqlyBf/gNczjBSsOxqUOJGQjhI71InwMTVCGVWPlXibpR6RPSyyhkKiOTGkbknpL
lN1VWdpW6FTi4n4cwu6aDH4bqt11M611y8/uPTEJmG5aovrIVb8oh0ohNDITzVUvDx4cWGI5wTrI
fxTI6GeP/x8p1qW1/TieyDo+hIw+46ESOD4/vnkS9hdCm53bxKv8aS8n/GqOqtW0GydDA4F3rWiM
hbhXJVutWNlm50kWv53yN+gI+APsgsWdX2lFkbQjcdyI9Y1WYrqZM7rWxo+KEGnsWrQXpvSAPCnJ
Ta88TH14ncpCJDR2VgL7pcMluOgUYtn37IzTaanjOqccxc0Z82Jt8mjL4GT/htsX+srPXhlqWfYH
+zLpXd0XbG1pKySHOhpQotYdr+YD59xrMcPggIS7DoWU5QOnyvGGjxtUPVR0g+tM2nZsrFaIkE/4
qer5c5RUTwQWT8q0F4zZbNf/lkzTtwx0/xxKrmWGK2mtWNOTQCq+yOEOpb52QfcpVHzHmHOuLBnF
PgFN6rr4+9RZv2ecCKxgrXpyeY/R9RCVTkrcxuKG6sImj7s+5pJQhfNbtC3b9qoogx2WqNuKi2Mo
qHKz9xznOe/QnTWHjboGHz2/qPnVpgwIitcWULBlqIsg4Ji+SdogSW+CaeXXu2acNyKK2/iUY5/l
+ugABMaNMeLOqjx/HtDPkzWVGcACTyaJB7+wrPE3SVQY1oAEyqR0VyVGxmNj+ZtZON7ADtX9+44m
WO0jrR3OL5+PfV7mBVep8h+mH5zjGXtPpY0iFT1Kgk39S2i/vmf2oCWQ4N2pUr+LBVdI7nYpJCXB
kKIYA/R+K6iMed+BBqMbxEGk+nXoq7csMDfF8OfzbzzHYr5/IwLFwKfFxhQP0w9RMaFAPeYyUjSi
xOnP0VZ2YBqCJ5F48EyS7iL7uBO8Xd1Am65bCwmX9oeFUgO1eOCv4nycjp/ORWU3LXM0Rl+Fb4Uo
cgpRtnjudgnsBvVdjgRQtx/uZftRqrPd5zNw4VqgLwKnFn1PlCJ07fQD2jCZktKw+ACEgOlJPuqy
v9HUdK0BI66XxfE/GWcx0eoUBXIrxqHGIIStNUGqQV8lHtBUQUOpcWIBUUNz330vNyhr9+3FpRal
D1qgyEeduY5pIB7CUCgUJLT3qm2RbjttJ8T+Wpt0jmJymP0ezBmBozXJ2AuBn04XFGmIpEJGVfz9
wyarWkPvjYqRq1DZyUN4SBOknMhD8nrNhPFCVkF/HdFhQ6bBcgZ71VUDAyeh/oDuwL0o2QdUTnih
cdy57ilnRPlKMnf+MuIIIWSISKyDOTvKGqe/bvbnyQorEy32qnB73K2E2JnVa8fMYnmBvqqUVkWf
WVdmblmfwkl0FJByUM+ixR+h89euiRNfSDFPPmoR/Wc9LFJjYrv5VJGaEY3F6ct7DSPj4uHKNZ1g
h07F52fpUrQ9GXWx0FpSZsYspqKQcUHBFEXU9OZXBfMHH5cvCvfo0iF4uabrePYuFktAJonFNxWj
M3RPkidKF4xIDlTyW64Y78JSgi6gD8bBojHh6y+9HcJ5WcOUXIzx8F2Et53QHtAW82zWemcGEiPP
9NCFomSe3acRoZRcWnjxhATxdmhda8LsW+YxUSvoCl2ZUKren03wgPtQPxhAH5qodwtEmETj4vN1
UUUQWwafj1+5WBdVb+NE1yTU+q0fdPUK+aCOKlWCfmMgcWnTRPIN1Wuv1AmTu0Sm5/niBkhTit0q
RLQBr47S3yK7FntW8JTneCU7upSwEZx01CqoEdMjXlRAywnaY2dE2NnUvSsmcwYtayfqrTlLW/Gc
jkCqdGnqCaBQGLLUIJimkZOF6oloEOWRtPLu/H9MG3oq2J/yccv3UqZnYVjYSe7ZX7Fu2usmbQug
l9hMCSSV+EBxtGWt3+HZh54SLqAAm2SuazPcC5lFwdELKtOtjbvKSL63NsXKQfa3arty8s4jLF52
vG4AelG0PaMZyKVWWYmp4QRW31Be9nS92Onab91Zo+acx1cGsnS6XSo2HWdqeZWUj6PhzJFnpTJa
zJ0nI1sUxulhqmkazO7grylIXdgZVNkU2keUWvh1S/KlEZt2R6ck8oAF3kbA9iLV9HocPYJqwnDI
8l/iUr+zo+45qfNHh3JImw8oqYau9GXKlW09r9H5LoR8UfhDgpGiCCozS3FyNW/CMUwyPsmimTfJ
26QM99Ncvti9/piOwhY2OaQhbu9YOihoWCv1Dz8MngNV/hWoG3+iRGev5doXloZygtB0pYkJzVBk
IB9vWSR3MNHGfU/DiSfE4biTM1cZn9qqReFuq0trA15cGSqu4hHL8oA9Px2x662xi/s48gguMP5m
TEvlUNT94u1oxqCJYp8SB8414Jxay9jqojxqGv1vEOQUPgJtpwS31tCv5VrnOZ1FRc4g6abjJ2RY
F9/FU0JSDSlENqM8yo3+Givyr756bYN8W8Ttl6iqdnJWHBseHtPwBzzud0doqw/9r2L654ENmpEs
8i0kccT3nH4MSKBGQ8YuRNWQnRnWd5nU7NnQiEO6+hyWrl7a3Iv40JnK61cUua5mNZbRP6TbENr5
nofjGjD0QmDjm5BApQBjUEN8d/r6sFU6OiwDIl0h/NP+KpXbzVQ726BSX+sEIZc2CTjbWQ1otFU3
4XSj9/M33cFMsVDyLQ4zV0Pt3zf6VaPZLybP6VoGTC1pvKthP1DzTFTQzmsA/AvbGzwGT3qVtyyg
xcU89r08yn1g882ldtM5E2+i+euk+MdBBZAeab+qyToqmfYXJa7HtEoP2mMYKddtndOMn363TZ26
xTSEMN2M/ef364XCGuxPFCgoG9J+oJxyusZR17ZZgjiC1/vKTRGpt0+VrN4lwfgVksqr5kB9Qg0q
wqRCHfU9YsjfM/1qkKs/vfXPmX3U94QkkSP4AhrottNvweI1jaRmHFHbcr5GTfiEt8+LoQvpp3ur
1m7kGLFtVTsasv8koFYrUyH+9aepBsMLuhHvfkggS96ZaqSOnJfx6GnozCFKhCRS7PZqeFPSPEyi
vxbKORGy9hg77ybhJOokN7Xd/uyMcI21f54V8ilUEdG15L/O3HUprsIgaYPxXTXBh+3U2+1VY4ZP
8Zw/yDolACe8s0Mqb/kkvazMw/l7j8EdekQC40oCsXhXBkCpZDoU47s8lDVQeABx2qjosOJlTSYW
Vjp35pfIwM5LW1mEC0cF1DfOsYghcE8tt4BcRbEpZVYPH5hXXZDezAVS43m/TWJ8w4RDCZjDld97
1hBh2wEQEipJ1HT1ZR2RKncpF5GERhVFA6GLkuTTPhqRxwpQ1HTgsVo7Uc1gVx4yaeUHXygjMDoA
JZHkInm77J93OiLInSEPsHM0biC/rGE5WNgDdNlB76YKFXvT0yM8OxS5+iFnQiwip/8/rUSC82eX
qGMolFGFAQ6KOKeHr2/iUTIyc/Bsv3gA6vI4COsnP98Gdn1Uqb4B8wTwb9Qrt8w5Vorpp3FBO0FA
XHjing5MBUerZcke3oFOs02KmRTbMrtNqOoGmoY7bvy3CaNntSMrNZ2ndp6hgdK8Cds/eam6UoC5
XaNGHIV+LxXxS5X2Pw1tvBOiWp9vlUu70xFKcRR8hFzQIpArUoUqo+QMnlLzJiI6DFF87BGUSE02
aeQacfL4+YjnpVcm58OIizyFp6NWA7tARksH4EvlDclnNzB/2YDCRTr++WgXfh93J0AOymlC6ngx
mtma0ohaLlgarBwKVcdp1nnqsebtu71iOjc6sfjzES9t/3dkOR1tHitAek5Xv40xI1baefSC5qeG
GFKfKFztEfTO/pi9KQFpV6reI2h93evFE32zv59/gPhJi6APjJvWMKot6IrKYgE+5BO2BJ9bzRXu
nCI6kptdBwbgHas8pFax+3yoS7OLPQzSrjZoZp46p0NlVd7M6aQS1Av80sHPFXgh4ifhJXX1UA8c
+zXU8IU3PgRa3NvI3agSkuueDimr4xz2I7PrwFhKaQlZ1VWe2LnbB2g6FtpRCYxDgVVhkrSkGNLL
iDQbDpfdhh2+Gan2ziVOghHq817SbfxMN7Z1EbSbwP7zzycHwR4SEVFSPWvwhfnUlSi7DJ7VjVgc
6gel124rSg9Bkxwtau2Zo6wlkxcOF/c9nAZsUCz1rEEcCIlxySTylPq858l8U7X6sRyTTeKnu1DX
1251ER6Wew2NEaFeQOYKsvB0NUK5HVs570kwtJc8tna52l4NarvTUIYqsJCProzhq5m5RS676Vx7
iiRvpoiHNwz0lah7oaSKrQHEairnQvRzKV3dlracI1g+etMUHzOpuEu1lyZIH0f7Sm180KnqttKt
vSO1PxO4Zp8v9qVDhzSgUHwVxc4lkaDvayMoLDKMQomPQpZjlrBXra/0Zo0o8a5luZxzFPJJaNDi
IvleNAnLsY+KpiWntJL8wanG69rUt7jAfhXFDglPJNWJn2IlOmg4PqtFf4uB4b3BDasnuyItvliN
f9dAQGvj36WcrmD6Lm3ADx+3lJQH2om3jz+MXjNg9Gl3Oz+KQNVKIOYzz8rjlQ14af8JuV2mHFLf
Ga8TvXjqVBVaMxl20wIv6lu6C+l8pfh0aXUpd4C5QEQWytAipMd1WlbNiGQgVbfJ0unFYM5DX7ql
PfvP99HHkRaLi3xDmMUt2aLgigoWmGN2W9WIXNVYmbpLsfvDSMsGcBLwJhhKRuoL+Ogoig0Korxa
D5iDyhqc/Anl1s9/3IU2qEXnjUKVeH7Du1sEbz0r6UwmaLcJ/Iqo4BX4kBhKt4tVZ1/BIbD/jtO7
vmQ+AaLhbq7WZF4u7hjqI0KKl/LmUhcJOxpFcWLkmEQEDoCkj7iJSTQBPv+pl84BZIH/G2axY7qu
yNtMQyRO1J278E+XvICHooa6i1abSRfyXKEtArUUdVIA1Ys8t86CsG8t9HJEj0OA8S2aRmmFS5l2
27YT/Vwf0ZF/rocKUoSkEYEPBT7tGXfK6dAYGHtUa6Ksv9ZN2oIC4D9111qUv0lR6zlB7kq9flR7
+8vns3up5gd0nPgHUIJ/llkAFHi/9iOTnyxEJeAS0KQUFNc+rctN9xWdpKe4/Fsn6WPjDK+ZpXfQ
dLCwGP9I0nRNReol1JNvoWqvvH0uLAVpJtUlAYVzSMNO70N0rq0qH3lwpzTYcmd6tKWbFNmFKja+
JMOrFWNNXK15m55vaQGeJqXG9QRB+SVxJ/E7qjAxIlSq0+9060Ul1k+YY38+5+cxkL4abDXehTDW
0DE5/WlGLI++pOsdcMenbnhyWmQH5ddEX+ngnR8chgEJy34S79dlmX+SNNC+qtJ5IBI2jVRvyuIX
rdhyvK2wk/v8J11okYkyIDHHFM9UQG2nv6mwlXKw5wqV7Cm+k9Oa/LC7GR0fUcPfnUXhrHA2bfSi
Atz4fOQLk0kVBOymIJzRil1MZq5Z1ej3CAJ1pb8xJWBWGCLp6S5dLS9emE9eAqiEwnIDab/s6fdy
rga9ihhJoVzFow8g8FtTPNIYq7NsJQd656meZCaIVwFjRpiCcte53Hre1F0iTWXsIQN+M4Xj4+RL
1/WQJ14rp/Z2LucH1NLsXVXLP/TAudd4NGiIIaXJrivGg6OVTxpVVhpjqralgvgYWlXkVoXTb+VC
3ddN8VIf+8G1Yo+2l6aHK/fT6ZUoTGM13k1ciproypNfLbZDPk1T1UqRF8Fveo6kZ1pcyMMrLk9n
146tlU3wDtP9z3ydj7e47PvcN8rR9iNvyBoc3+evapzdDAH1khFZR1Wq8Eybr+U5Qh3Kh+WWF/2T
WVZbxaeJGdF2C+TgqZfDR63SSu7sfRx8HbrJG0O6dpQdYpq/HXQiE9XBQp882s7WjGCq1l/bpXG0
ULrPZvVAaHkOxtfJql9Ra/oe37Wt7HXSgOJj+n3Q2ztUehSvaCzIkHL/pR90H1x1HWyavP7R4YzZ
QRiZMvOYRdV13/C1fRe/fH5g9LO1IaenjApiAogtL41FZJ3bhn6N7ESekzu7sgp3FkK0+F96heXm
1j0TtR1nxJWn+hoB3ptQ0+++tNiIdEN5P8igo3Or+2rIE5DC7HEMQIfLPmEZWZRQQ+TMfC6D6T4G
9RTVG30H9BQpvQZgSOZO49+p2hqZdB1K+W3Y1teKn99qdEOnybmmieAplew1pbWviqueNzam2odh
UnaTehjRgPl8Ik4jB3tGQFVpvwnbEIxTlmFYH2O9cyT2TDDjbRZoG2V6zOTfdvf783EWRax/DYQy
G9kuxkic5kUZXaN71iOhymFu8Dw9oojvhhTsrbzZlXL05Ew3k2rfC8J0bTvPppS8Oc6uehvtOzSu
0yylkqQdK9/WNoUmF9iM4Gi1VktacJn/9yPRDKe0TLFx6S1TJa1uzmMSe6i67eS4fTWhq2fpzEuf
xEf38f40043e3U2g7nDVyxMIJOWdL1UrHZFFXeLfXyKAZWDAhZSffho76kLNQBzksdfk/qbrhtss
r59nqX6t4uF2KOYbmB7HMXCOkl0+9EP1hFTcvaYW7qQ9YwqyUQd1R23yKrPL21hXb9QxPCoK1ruf
L+viyvv3dwolEAgnMEiXhBPTSCUr0VHKT6bbSD8q9s+6PlbWVWf86cD++aEX9l8+H/O9xXcS59iz
7+oj/x5TO50brQzQhxJjynlMHlbe5YWxd36lRbGTpf4WO0Bag6WaX6eE9CitsN4p78L5aVZuxwmf
qZRiva/skgIceHRbA9Fs9L9Gol7P0fiAO+rnn/uOol98Lpx0WBUkl6Dclyh7rJdQwEHzw6uq8UHS
q12jHCSjfB708g+eJtelo9/peXBlYdYJgfQdSkjKtNcG+yrrtNuufUvnl2Kod1Nr3WmT8krNu5tU
V+m7Y6+33/xCvaYRBKOudWe9c60gAbLyJhfGdwThH9DIcM0gc7XRwQsVPkswHdTavIPLsJl7ZhAS
nP29HlyIrFh4SFujo8iTlEdjSj3x/3Eo2yrZi2Sj1x/CGB9iui47rS53XdV5StF6+PLstSZ5lOv6
qeqqR2HmPA/Wd3XuH4Ih/B5M6XMRZxtNG96c/urzCV48A9/3IE8j+kCUSN+fYaf7wdYTv55M9kM1
zOC6bxzJFezyodtq1U3Ew7eYH+Is2Phf5OKqS/KVEHp6lfACFf48wBdoBdGRQ0PsdPg4bWplioAJ
hWN9VKZrp6MPmUK7xKm9lwsc14yVm/7sWbAYcXHRF0NjmFUJBEut7oChfpGs9EWqfw0+Kl1pfBvU
z3Vlva7M8lnH7XTQZebXTUqaFTM/szG9iLpblE37KQm8giMlWaXbR9GujcNb2wlWfu7580wMTfeD
+4PaIBWx0xnuk8Sw/D4EP5SOe7PItkPT3lTZvDUiG0KxeUyyfJeqtduUBepH9sayJk8rX5yu+I1M
5h0mns9ascb0eAf//edg/2vh6YWKpzK4G3Xpe2UbY+JLPsn8aEg3QdSHmwSpCd98CEqndMu8yfdz
BF6jgEYDbyqqnKvKv6mDEDHqwJvr4DUKTHQU/aLFzbX42sydCW08vQJW8HuOJXdSm/uoWwPUiavj
/LNF3QkxMUH3Op1NuyJeS3lQeI7feqP9tew2SL8H6EdbWe+aw89ybO8sBXDYdYKKTgyMLQ2dnyvb
6aynyJpSYfi/r1gkYGHSFrx5oYiY8CBZr8235tFHi7hJpk0OiNWK5i3S/3dyEO9Whj7Nef69bhRV
efDT0wc4fjoBiTXaaVXAOaowcar3aWD87eQp2FhBcR906dWgObtBtrdy0ODhO776srMLidnNV0VD
Qyl/WvmeSydLIBtRuBOe0UuTo1HJm6iJgMzWKWpqDJYmsMbVLNxXAWZeTvklrZ2HobPDjWaEK7XI
swcd68BLn/BJEY1y8yJ6TXrkmGGHQ2KAvHZty9JGL5vjbLQ7J2nuNLsI/4twybKjus/biHi5OMyq
PFhabWu514/aPYoAu8Lsnn3DuEWc5CBN0xNpz8oNcfk3/mfIRe7JpadZE1w6bkXOXhzuOvJwHJ62
tEx2tFdXpvS8ZSfmlJ61cC1RIK6KE/ihZYYi71g2joIpfWBckeRtZpDCcq9ch/hcbnKU6pKm2EBD
/VujpZZMabwJw6Femeh3/4DFQRdgESGywU4/k0Nu8XTKVCiSngG4LtW6vSXFt33R8EA0o0OqIQTT
ZdgUpi9dGx3iMvw+ad0ruRdCNbAAQ0n5VckwTyMKC36tV15SpQ1mFPOLlVY7S2ttCEzRt9j4NqrG
ziq7XT8N33JMjTZjZg+0R6ab0tKzvdWEX9I01tymyQOvGuubONb3aTa4WpkeUO17AD49rqSmixfH
+zEHss2lzE8HwrYsnvnIjgzDmAo/zvDtNpqtFzvO9mbjwLWQ7Q4LsUrd2NP3uG+vlWA4JJ267dXg
qgnTGe8JvXHjp7LN6DZhMugjyH7IhuAgj8NKgnhWb6NuQ7eBeATY8LwS1gOdrqIK1K2mvujkZ2HX
bqSiWSlGLDJ1pkMMg0ohHWTBfX//+4dN2aDej89FmXiT1RyTtoXD3HjjxKM07Z9yoauvdgLeftso
yvNKhDuLuIJWjNGzgCwRaZa9tDps5Sqb4sQLNZS44uk6VpPjmFrfoly5N4zs1qYQiIfkNbYgrmSm
nqIlt9XY3+PteQgtH+GqcNX27OJHge2mwQlpi0v89JSqfRbUSPon6Cenx6i5m9DakXvQcZ29jX3j
oM64/vjVzaQ7GwdfltRBp2EaH1KZ96A1la4zrlnwnCV24E5tINIoGNLiPauBpzV/kGvqUVQzvRIp
4WpUX6EfP7eh7ZWh/JBl80vv/11ZnrOMgOWRgd3hgcbanCla+9FcqlKixN6kTftGbsBPJE9zqN2n
eV1tNLn5lv+UlIqHQPI3mKqfphb8mBAVmKM1GutZLi2+hIIMeQlYAxSwTtckSrtWt7GQ9KzBwdmq
u/ofzr6sOU5mTfOvdHz3nGFNoKPPuYDad21lSzeEbMskJAlkJpAkv34eyqenP8sOa2YibEVJKhVb
Lu/yLJ3nnsEASOxepGJiO5Vl/68V4vmQEUDPITI0kGfeD4Mso8NQ455nY76AP2vWyBUfuhWLyg2J
P5rsv7tAqGJhs/UB4INh2M8XWLqQxy8GG/my88LJzGDvEne6xt15eNXd2wcP9pcga5536KrgutBP
xy7/89FCxSsKHi4E9myYdRF5sNxxHXndI6XkMlG9DjMbEjUOaEnTHg32j3Rrf13a4GoFQAdAsiio
YNf/+fh16wTQfEUFd4RWQDO1Syu7BNr+YGn7dSKD8AweIEEIhcbFezmv0cRB60K/eWG31769byNY
wU7HUHWrD27nL4EapieKglj7IRIBodF3sZItLZ8CdFVAyQWmCuh5c+sqdZZEYFrKJOuW4aXL6AdH
/XXE4KAz9jtAJIECnffzPWycoQwaOywgeW+gFaNmkF9iW3wD4MOe+2GCwuOfr/OXcGm+TDQSUB2F
d8UvvEFTe4Xd5CjVAc+5nSWgLbe9c7NpxUlx5EP2wUb9m50JTVJEOz8oDr/wSBWgWk1QZeUCWFEk
QiDSEHheavsidLg0WJG7WCxjHxXixg2uf77WX2M1XCygojPHB9MfccLPt3cCuK5nksDqUWVo+0Mh
KbPPNkMhV0wHGrlnlyjQLaZ94bJkEvAacHv2QXf3d8u+g6YbTF0xtn5h79nFUOe1jXOgRiQSq5yJ
+oeoIqewiJYgM39h8XjH5Adh6u+Oiofr3WRif1UDanrXo5i9c4nxe5DJZVGPV8cd70oeQVhsvIfu
2omGH8zV341m1AoxSRGIzPp7P99uSjwRRBkutZfRyqnixThM1wiJKLdwi/3+KSy/fPCE5wnyUxg8
V7bRAwSHj7gowM3Lx98CHxozhN3CKxdgL+5YHx8BIC/ngGKEePjW64ZHY6u1jjddzr4PNrYAh+q7
Wn60uf+KKMKJYH/HaoyqLs7oXVoAzBynXeliNZ49i+3xTk7kG2nY0fL0HR1saKb5Jwy7p9EpX8f4
IzWA3x9/tt5BeRt9tfddQjdS2JY0NteJtWkQTPBn2dRZtBoSkWXrtoW0DXDMBDIE4GB+NMl/jTEg
BuzNwkSQjoaHx7uL59AJla2DKJch/NRsvGvZIYbaTEGqo5N7Z6eIVtyli64Pl5ghRzuDmYIMVxYt
Fv8fAwI4dtAjoPIzd6B/HhABiq8hbQzCHdtsAG6qW7pB2enkAtUs4SfMejudZx6txSFv4usE2YYW
2eKfT+NdiX8OyAFyDNBnmIEPEA94d0cUBU0lpzOxYJJLrzIX6HEsWoCvZlEwVpiN4tMDy8izB2+r
RA1iJcm+jVJP5Au/AZ/P/hpU9ovv1qAEBV7K8BH9NH2wSnjz9Hg/fRAbQa5y5oRhH/r5bhlRcIBE
UMgnIj6LIrgruL4ol5yGfDxR5SZMu3lSUboIaseGIlAA/cywK5Mmll8jZSe+bPbICiAo1KrzYLUn
XbT3Ja+PdawgGJAvzYinfY677N5ymje/z0LUwfneIWibRqRPOPUfCXa/pdWzU+0CwxM24O0V8Ufa
Hb9ZnLAigeAwi0v8qmLnoK4KIXlwnqoWAs6apyJHpw7keSlX2QiPEecjnN9vtloAXYHxAOwEisHv
W8Q5qEl1HSEj75s307A7gpVJyPIeaeJFT+EHdZBfSV3zkJv9YgFPgDvu+6Ww8jVjYOKD4Zd7d0Ol
XsN4hB1vv2k8NAIwTNOy99cdxEhyaGU0pn4cO1egculUaEJBJAAjU4KU9+eZ8JuNCFVznE0MtAk6
O+/2hKLJmjIKwTtkjoXx88J4u7O4XM7dhWaQcORsV7Jc//mgv51+4DMAa4QKyZz8/DyuXYtWcgQf
d6EKvbPa7DsQ9qmv+OeBE4mnbl56sN7ckexkxFddNsKNlCw5SF1512/m/x6DUmslXJJg4T60Lcj+
DSj2H9ngevOZvJ+BKJbOwlwwGoCC789nqutOURQOi8VgTnaoLxGYu3GZyTQzjr33qhdUMJ8i0alj
JzIvGWX8ZEIg72Rg02Ufx2OSWwCssnYRxo/j1NMl7a1sAf1OvMeGXkETsikpPN3NppO7OpoRdSB7
sczju3gqyyTupm8hNytTu5tGfPrzk/jdrINrQzzjmgHBst8tx6Jg0gEIG3MA10axNSwCNn3yOb+y
vtlbWmGz1GT154P+LuhEz/t/jvouEYNOpPBUA7MG4JPA4r+A4bKzYDM8tqmeDdIgIRO2H6ylv9sD
/37Md0OutKYSjWewOCH1eyyYhQQ6/yCU/N1qjfUEGSYCSkQ87zYVEFeUiPLZgwIwsdx1XpqOz3Kn
91knf2xg/+vr+J/5W3P5MQLVv/4L339tWiPhzNC9+/Zfjw3Hv/+a/+b/vOfnv/jXsfgqG9V87/74
rvVbc3rlb+r9m376ZBz932e3eO1ef/pmWXdFZ+76N2nu31RfdbezwHXM7/y//eV/vN0+5dG0b//8
62vT1938aXnR1H/9+1fbb//8C1iev421+fP//cv5Av751/G1ejWqeP3lT95eVYe/duJ/YNVBfQfr
L/Ks+Qnpt/k3cfwPZLAo1aIuDpFOd64N1I3s6D//Cv8BJBGSsTlUAK0GhbS//kM1/fwr+x8oXiG+
BTPDdZA/QIjkr/++9p+e4f880/+oe35pCiwb//zrFof9bbEBdQcR4k35DoamWBbfzYswq8OitqVa
T5RirrvmBX1tJ4W+kXuwO/R3AfN9oYEz3bWB9exS2wURMdu6XVTdscEH6WZyg7U9QBvBptYbgoTm
1KnKSUJUounCVTlERguWqGowL52fsTQXEIv1I632qvVDcO3rEZKV7JhnaFRbT07Gwp3N5MW4g/PK
vKvtm5dp0hy4CBU8SyHRJHNoWsssO0QCdHHiWBdtFWQre/uOSEfetajGQCI5Hi/d4FszEcqyV5pL
WBSGVvvsowS/9iqEJ5MuyQf1pfdl+Nsdhckyaj3YfMGufzcluS2A2Sgbhe4KIWsLNI4Dq/ovOTCn
iS/a8I5VOlxM9UwmqEJ7CZmwLnWqfkgQHiYNrK8aTUWSM1usJk/H62Jy/IXt12LVPoCd89LVbZtA
3YEQla/zQbLHvAqBNHN6pBeQnw+ljF59Kd20Ur05K4vyFY5x0iVEgYui6A8BBzvMTF6bDCZsn4fa
bbEVFO4u58Xj3ybDvwfc3weY/263h5Q2yHwoMoLPhyALuffPu1mbuxmq0I5YR/ApQFLwZehrf5X7
OCQxtr0kDbESJBLNwRNMXUrIZ5VJLdsCJJsV933zORqlu/AsJh5CiMAExPJX/lCaSy2ccVkPwl5J
yJqncczpFnJsxWyPCH7s0any+ixraGFpoDSOsQB0tmpCVHXhBg/mHBuPqpN8ySYRLbTyxDFn3F/G
7ZQA7jZeInvaQuZjCog+ZlNpkDBSlYyshrg/o/2Z+Wcnzr0nYhXeHk2TL3++c6hnzffm75MTsOwI
NmFIoECTQgr9bgPJuyKIuUObNevKfBd6ut5oQd4IgmjoL/XP0QjDA2Hn245n1trO0a4Jo3m8De3K
BOUzNEDgUgkQ57qdQrCqdAvruGHngUSWsiFE7QHQIWlJdAMZfZnG8thmA7B6I7lvff9YqBas+lZ8
HwQYUqQSU5JDALPNbJ6oYNfnbb2IZfRSVAxYDwVGJB9nhEgWLQPWBIspFgbcHX8jNeC+ZUjQ1AQx
sIthZqUyZDXG1KmAeAJaZGQxaiCcsIOnKNuovZD53hvySz8O/T4GdgUm7exi58Vj7BToSkEfYkGt
zE8n172YHIpShGwcVBaSuG3PmVMDM5OBZYFTvL1X0HBmRlKT0lGcOoMIiHHrLS55Sh1qgyihVm7E
0ZR1IE/hWBwEeZxrH5Tt0u6+sxgARRT7YMEJJqBVNWbNrPHY6y7e6NL9pjEoMES/yyBSqepaaCJJ
XDKDOkSkRp0i7G93LHebXThlza5q63g7xWP7jNU3Sio/zo8tbveudtxN3ACYQwFQ3HoMuhPNCHG1
qgvWeVOHh8at9Q4I5/uGANQsaR0ClWH3ENta5zxunycm223GZ5EIBesTiroalGEmyB7nJFezJuGT
B2PslI8Gct0eDR4af6CbUFdvjdB3Xjnyx0BbI26h3I8NKQ6qml79ebEs40mdazGdpVdcAlNme1gw
RacW4SrWr2F6VcH4OPj5uJpKOH+FgfikMjfYs8CfnIWxtLf1Yg5cXdGHz7QG5lR0Y36sgl49uJV9
Ab9HHMOeOAl0SsW+1oFMeh3zxzEczUOtV2ALE5UCjozGODhZSe63xd4PgLIeFYT5m0xC7HsKSpjb
9QRdNSZzjFiq85TC42oF2pN9KudXUNSwT7mOEq6UXsX9lG0tPKuTRKNzIdjatsLhJHnnYKAgDbpd
XBPG9zlMPhbhEM0dXniOjiXs7KOR89MQDt0h9yqAWucTjmqzIiVua6eKbt1kkbhY/QhrHD31V2A7
gX3XR280+owgWV6hHQfHv/xTo7R39ErsZVC0lMmUR3kqZDW+YqhBfjf3v7dqWlPuk1dHMoB/fMu6
72O43eh6OrlFTZ9ZkS1g8+E+Dai+HPIRje/bz1XRrMtmtABNr8kinDfJ2xdXt2pJLAPELuUO9BUs
qOMkw1iQfVYHwX68vSpaZ9HDHTvtYtpPidahgipSXi2lne8tGvtJwPJuZZV28BBwkx1c7T1Thu/Q
gxI7MBc7OLErmCq2VbWLi1DecVUPa9/ys9UIPOiysnvvifW6SqTD1EZnLXIvNQ1pFkfsFOLUTpbP
HycvfIHw6fDUQPA0vb0CiVClTe89ACAkzy6qtWui4W/oTi16z7S1l70cw6OWAIuJWGGW2w0/tvMC
X9SAcW+6roh2vQOLz6wVjyiNQQfZotEatI/8CN/dGhhhLQGOZmQJeVVofZj4FfAOf1gjjyWJXXrV
MiNcPGd9fFeSwUkL+L28dmght46CzYly9SnoiuHkZNlzw9uT58Pyscj7flWbwl+LMRQnFOumAWAB
ER1jVlEn8Vn3rffzAFuf/UV4A3QOgCleWtQj6dAOzWlQ7AAByvFse0V1lqZ4ynq+/THjgcpzlrF5
u01ctxDg7N0+P8ao28G8yl3FERDgBfhvxx9brgqnz93IrDsbGjtjJJzHvPecx5L7q77yi7uqe2DQ
Hrji0Y/YqD/TcHT3TQ39/NFq5OdAjKipu7Lb5Y4rP489TXVZWU9uRfyjrBxAVCOTXwbSP6su7DYd
inIp9YrhscJFnmLqP/V8GB6pGw6PAOTInpMHU6MuXWmSWIxew2iilybPrKv3pWwb72pYma9D3ZCE
uR1NcozSZzUqqK9rE+9UKO2rAaTRjdoNFHq9b80bQE89A2QQnKb5xWwn6ZY/Xvz4ye/eUvpjdECu
PqV9FWR7v8pOAZH6s5tZ8AGx6RdHBw9o5X5yTE7uyCirFa8adeSjZlvUZuwt4iP/ECjv3qlRuwOU
zz9VYeadKh66qxKpQQIfoxIZOZ2eKsO7ZT701bGqcRWBNNkKZP7pPtCY8V6cDV/AXII2Ohm/jLFe
Mfh6gzZJvrl9/SVTlg11feJsYErhbgprilajKaNzQ8pPlA73kxurryPeMd+F4Z5C0xp0gKwFOUK1
ewvKJ2k9eMG1oU6/pjrTSzdT9Z4jsEvyPMJdlfG3UAQQYs3GsluBC80BY3K++fBhONuzZjWqmejh
k2GmX9gnq/Hu6wm5QqdH56HJ1Jq77sll0I0jXk8fVImKYo9K9dZRlpNm8DHPVo5hEOsv7UfOoGSW
IcCroXec1F52GJtMr3xFvhowXtQI1fvKdsDesvNPYvhcIzCxM/SwC5gKQygJwBXWPXZk+mxzR6dW
hUhINfUJ0jdumTUbmuFCwNagqcv4sLEhHWsBwC8nOJeXBjt5W7RANNvmsW0HiL81+0oN3Q6ufycs
x0CJT8N+ormE5QcUUeA6leSOv1IKqAaEVwjNZvmIIooYaEAAGRgBA+nJQWEnDzd51IO/U6lP/qz4
TWz+paq2HXaNBME0X8WxWiLI3WoWQL8hex4Je6ob6LDA/e4AsfIX4YP00befGtzG1BvVV+knjj9+
CoQ82pIhQWKDC7J4Pm4acH4BnDawL+UvnaUB8ZEOCL3OhToVqCAYgBnDsmVZ3rPbAjQOxCA8Ifr4
MWpsxJeohwk8f1IBIhNDYC6IIAISmdUwYX8tWL93FCIQqeVLUIk0MCxOWi7clafCVLXRPBPgtwQw
ytLNMxfhkbcooeg1HALmLXMd77yyfyW9L/DJoFpANRuxN9T+uv6Rt/4e9fmkMPW1NahMgUi2pYTR
xHI1IAJMEezwMnVa6W6Mp65NYH/3pAUZ/abPwfLPppSF9VOlmo2kEHX0PBNDyQ9fxkwk/kS+tgNc
zIYaLtpZqz51DlIhx4GPiBt2EJn41o7FilXhl6zMnsg0rOrSPvp1CJRn2K7KAh5BlnQWhXxtSt2A
kFQM65I6caIjmEXHHGOEgEqjhi+NVT7poT0QCja7xPnCH1AkjE4dcGM2spYRIo4StsNl7u8BD2wT
JUeY+WT5miMGS20ywPonh1od34VwlymbuF36Q4wUaszSoYNUfeny/WCKbOsJ1UDfDrlgG5/zCzye
7GK6EN9466mK2sQR2bgMFBR8EV6nTnOBZY9/lkG8mXibH0b2qSAlKvzA00bII3t33FEdnwlX34qh
4UlW5JeoqoIVavZ4ljh03lOJiFqUK8tAl4C7kJjy9DQuAXIMDq7gVuJWfbCE3jyUQhxrn1kwi9R+
eB4G7AY+fxn8+lsZQHYB5ihLKIqHCfAmZ+OCpFMUlxKaXyTGoT0beosV0Ctp2/N7bJLlMerChRQD
WUzFEK6UzSDhaPsgboDFC7gT9mhEV2+V7uxt1RQPlIboOEwjjIU1YhIoPdRr0NJQDYYEAeo4/rKA
yGICAMJnVekrfMB54vsYwuPEoe7pqWU+6SH1LTXPcDZsGnoJKQa9itjWRWU5cMfr0JMwiXOMuMke
HkJVQdyQRDuMF476+rgDEHDosgU0U6oFhDzsFK19MNtYeciG/FH4HdD2pHijaNsRV2f3hJtdU48G
FAt7W9aKJ7HE6URqOrVS3AkBF4fG088mhHwGrzkWq+maeVDRqAqxgporfs3GKxPArLfVpbHcV0Zy
VIrlV7mBSm+wzPG/pHa9yKKwXkLgF5I7GcDVYFasZIOb3jS4JDKDdMKXaHDJMmqqlxxiT0k3Alho
QvdpqryLrAu+CqzqudN4dFjm4PnIxy9VX94JXfO0wwLjWAN2kKIbNr7IP2kLgq41kI2r0loDn/hV
1e1+pNZ58nC3wvmpO6X5XFACcziBJV4rmGo6nbukx8DACUzhWlVrrm5XOFsrWIYCCnWqxc7eDF9R
YEtIU4zPnbqryhAbMAF8o5/LQjHE4kQBff4WLT+saihTaYnnwZ3nynMfggxy8f4wx9BtNN7uX1ZP
O+PBWpBL9HNNDA0o2j8AD4+icjfeZeD6o9prgzQHapUDw5IgyFdW7UCplyv7eB/XWKYhZbGGZjB0
MeFukjF1FZ3nrVk/7VwH5XkIspWaoTY9RXvquHyZl+0JRaVDVcOZjKuwO/jynrqYmNBh/6abcg2Z
rmirfG+TaRu97mLnoAuXjtrz024skcaK8XqbPRn8WuBAB1Q/kqldOJjV7UR069dL6UG2m2UgmBd5
c8gjG1rj85rjdk205I566ktNsbF53boPsE4rRha3D+25c5UDHoxBDg8kdy22Qd2fUYbmyTwXaIEb
Ajjgpq7ibl1FwT6DeisLvRceoVI4Zt23oMnORS4+Q5f13DMebklAo6TBhpV0UXzGsESVQPqpRfun
amy+edAhT6XnHWNb3Bu3xZIEMHmA+78vjU4DW4Qnm05rpAll6qOMhEBxgvi1Tqeu2JYgpZ0cV9SY
PzHiX0BBGJQvKgpIYBypcFlN353JQHREdZDTdmHiFBYmvU0yMxTPWLvyHWoSe4MxDkRtvpx01UFo
QYhFa0VREnHru2flTcqbAwVXfDsW3sKhk7/S/bBx6wAyfXXTIIODmMyPw+Zkh7Rx1xP3AhEH/JRV
LlpyDzatJcouob6WZE9jhy3LQkh4QMdVKitztR0w02Y7+QQJ2zGi4CvyWaFGBZfSL8CCsaOXLHIf
UP66Z2jsAofMiiRvimcELNCw6Zx1aKAPGwyKr8Hb3hCFfawO66SxildVWN9jfAM13r2CMOJqioQA
2XQAqLbMnSOeaCIGtrHGQCCQsGrQ9OjWjlgOkAGa11wg2Y21d/Vi81wLFm5qx1nPnUEY3MT52hbB
fcB7tayFlebogCfYsr/EWeakQ8SBBsqeJh4hnhilvfSyaVd1bbhpB7pzOfRa/dnzKKiktQa59Vuc
VygxCjpsWmMOKPAWG8TfburKCYSxQRC4kZsh8XgTb8aAVYdo0Fibpm5rV859kcGpmnYbazLgtw4K
4WKQJcySl5C0q9i4c1xU50syQL22LYIQ28c4LTyd79sJqkxlJMslNh83mSrwiwd3PGNZsTdTGWRr
NphDIIomRX6TlhRGWDDsPQKBkkqrTQq7t06zlDNastCcLmvIDdU4nvZKqNnXw5nrsYWNMJ+5WeOe
DDF4zBkYuTQ4eHXvr9C2xG0m8uiD0JAYFgFHVEkoGY0MSXY5JRUmzboMijEdHFuuh6oRW3QlZAqp
NbOK7yaBwp2BHExCEBlvOe5pMoUj+kjo3N+zSItFVIpudfv29gXCX6fMLffajsUDTDh4aunHHMYW
KzOUZAmxBPyk9PMr+t141dTi3MU92LVq2Pee4WicdqgWOOxoQEXYMunZh0FHah2N4dY39Qu6I+CC
YCF0j0WPJJqArVoE/naYDN/G4wxhakl+oUMOuVrlge5/q/V35cAOYwAKue55vGNuuYIdG1kjwIsP
HZoPqexb1KOyiZ5ZuTSFl9YN2Ya8S3pPDydbupB4K1cTF8E1Hw2o7m7xhiJsarqgQiJo6SPZW6AX
nC0GfogTQQM0j+45Ac65t4i3nS/AqtVFR573yS3xcVKTq+ZttLi1H3oo7i1q13K2Uw3s6Bqjii3K
Tk7Yxb23pm/NC0pmsFCnhiQukMwJnBeesigzL/ADttK208Whr0MxP1oUI8fW7HxLwrBJaCyStli3
Rek9iUbJJCLFSUemOxWeiBeoqKXWJKM1XEI68CNd51yj6FDk0xU1erUGOdo+wHuhh1V1Xa9vJfJi
ij6L0JrOsRhkqj2jjlnsvE0l0DII6WWCiK5AE5nE+5C197f742QkWo9+iJ7NLRkK9MSwOQztmx/c
h2XRPzp9hV+W+NlumIuQsFDc2qjSLX48RBA3ugVSF5b4puk2cuzV2YT+itoK2QYTzUnz0Nq6UXkS
UQMOZVf0+04H+shk0MIHGBZO2ov0Dq3DVTmhuT8JXyOhCs12stDv/TEGZKRM6jBnX0yu9wksN2vb
ZdOLyfQJriP6aHQDehJDo3StFOxKB5pxzPpc4XoDsf/xIYq57TpvQ2dtl+qKyiGyCoB8oJ7/VPks
3mQi4mms6Npt4QRYtTnktSoQu9ETcQ6+6kFfYyil8dlDGnpoV+U2xbJ2Vb3L0T58csN2C9pK0XXX
KBzkgQ6+3HjKcme/FYRnXlap8+0LksmXaAmH+PzoBp33ZIv6c0Aut8vXlH7PSmLuYiuXRx6iDsEE
ea27stzdmhh9OcFRHe2TRVU4wQr3OEJso9AZ6LD0QOin/AIE+4p42v+OGvSqqRHjZJE5MJfVl8pB
HmYXkUDmAffaCoXoJiij9SQttmwRJQkeVq8K5iitQ7+Mrt0mOud3lrb4XSF1BZCrze+wm9JElFCs
vT0o00zOdX6AfgRUflDLzzQLysTiffsEGSs0lHI8yHmo91VorYOoQFuSo9xta9B/c91Bi8iztqB+
bVjVeUeIxZ6VbP1lPwhz7BHAdo6aLg1hWwrM4FlodDCckCLGiZvqQLzhCSnON3RNvCddFPWygOIH
lO+xeVvuPrDs4BH5rr/r2vy+r7BJOXPaULajmTkvwYMCtmbopQ/OeKUBfBP2suF+DmNM9D5nylBq
KUMeauNtaM6ga8mq8TI4k9i2by30oc59oAwwAz1Ub+syPvN4tJaoio9rNPpXFpByz3Hpv/Lp4CnH
uzZFZU6ARCLTmGLkWTR7hqHvHoubeshb9rXKFXJ9V+T7vEbdoO3jA7UHwCAZDgCTO3mnBZZXv4Ka
5AjE1DrWQ57efoFiVbjybvc2y4pNROH8gJAjbfUAFebODZY1Hbdk8FF/FwW1j3ZBlkEFL8LOb7Ir
mTLUlTEmMFS2PyY44jmsfBn0lE48LtD7wFMEjTaAkJQdABSSIoF1ETPWdEshfgiQPp53xcAkYij1
+SZCKQA78oUTIbcQyZXYASCZECIJGKN+7/fIIZHvd2sCYdjzj1MPKzftUMNBlGA+t3rykD1nP64c
fYVglQtUoNC/4MeaoEo9f7wDedGDqKc1adlOFqr+BLT4lBYGi2kYURC86i+3Z+Pkbb+RJG8RDYEG
XLbFSTTGgWaQcDe2Z6n7mIhFrdBVm/0hh0qbz76EBIdqEVNVOlooeJXkMq7PYd89NhpTtY5ywN9Q
CLeayIK17X+/skoMXQuCxL1f0TVF1vrkSugjYP8JEX4821b12tjQDqjqTC1iLpYd7b0NKyJYNWFB
W7i3xbcCtvk2TpsaW4yRWbhtp/67K4b+zoOJRYFu/Rvkop9JcLz1Q3nl8CcRP1ZzJ2Ky9FOswK8L
gFda9FE1oMRfd4jf/KzfVcMzbRzyyfO1g0gtgshGeRnL1vtkSTjURh6zkYZCNzvsc+8UhXc9fDc+
I6vQO0GR24IgdblhDXpo/axv7cHbKhWrap3DSXpb5d0jFHEHCk3cDWaQ3tbakZBKn9R9B2bCOu8d
usD2uK9tr32bX1gD42nAlLsGtLu+aNd2VjGdNzDDNkUPeGYK40m+nILRhpEDb49DZ+3ruc2G2qsL
TQ72zVAsVY4BeXR+VZMCxq0aryxtuodm6u4QD/c70tv//mJ5IJn8uS18s0z9uSkMtURQH4gHgVxI
rr5vqPMgBE2NDGtc7JD0yESMz4qdAXYDi7/jbcHKtyCLGpVpbatimVWIKUc26RRKW3IVUoWb7JNr
FdTmguCy3BvPeyjsCGoF1nMe9AengdqeYzf9uvdDsfHsMV7+mLYx5MCMile8qaZHM/cv66hFNARL
snWNlPpYZ9bmz9eLfXHGoPz9imMbPHDYBgY24Otgfry7Yo7iuq6KEKhd3l2BjdkUQV1DfRgGF5Uv
dv6YV0jbBizA0HzbTDqCfE2B7SmXZjEENTzDsG34Qu3Z5ChAW1DGcAKTLXyFRij0LsH4c7OFY/oy
hUDCRnQwPxBTcQ4b4JcbU903yHrw3OEAUIXuAjVMjHqKPLsb/VVFNlgBeYp631stiF7fcu7iCRSY
q3Dkyp1YnYAExFKcRbQ2Wm/QK/G3ndsfiCZY9GyRejogaT0yIBxWTsMe/B4iOUNm3ET0zhqsf8/s
XYLBPEB9ukcGRR1P7RoQ5YhVfW6o8hadV+AJl8Dzd2UGx/R8XDf42x6rMnQY6BNBlpwMEOsL4YaL
ON47YtT4S5e0MiXLcpg7q9Smq8Hqy4MV8UutgjABVypPwQ7ZZMgsEhNHz8pCOaxu9BfuFW2aibgA
fj7amgGNTrviaUaMgQzO/2bpvHYbV7Y0/EQEmIu8FZWDLTnbN4S3u5s5F6tIPv188pkBpoE+O7Ul
smqtP4bxS1yOL6LnQW1Oo47rbZVYWEKb4Ch7w9urki+nAMPoBuM1IPAJmTCbIqh50NC07gcDEX5w
BLsR3MDRNmWV/WtXOSxEvgYb/S+Hvdj17vy9ZEQUGFlirISu1FrO6Y/Tl+NBOXyyxDXYK9Ygsev9
tDuYA9OMTxUf/n1/I8zYiDo//ul65V7bBCiLUDGCpb10o314BTmM/nbOEcu6qf1E2jElCEh/WNkp
VmmHdpV7nVhbnfzHj+YGyftsxpcxXYyVwTrI/ZWu5/Yu37wDPI5/FZ2RbV2X7R+JBplzU3wpWnc7
DzC9iW8j0x+G/xqqX6MqnjdWN0C2ZrSrm7V7NTU5HzHXazQ6yVda1afFzejyHJfvJGzPOBnORe1m
xNmlxs4yBrUjEKOc/rKE0hoEYsY3G0YIz9eAsSV6jThkdk87hB3NjyCdqYjjYS99QOnROIvczbde
j0pnliTNgOwci9RhWE6OfJj73Fn+dF53Xlp/34XBP7IMelxf+ZfsDnbMo6IWtuRyTs9xPxRrH+V9
kQ2navC/jdwDSzTIjgKC4+Ji65VtVCYdR2tr86V7w6ddShDnpNpUKH4UzrWV8O74SjDtrNEznhbR
7wudHzzvL73Z9g7FSg48Oz04g3MtUWDvh5LzLwjoI3fl69KmcUQ2HKq0zP9MB3jyQa6UZbBXCp7Z
2bk/xSp+Yzw8GMp702E00X60DhXcDUwP0WoEXEML7VBktHu/hEinr3cN3OcRx/xu5gwdOi12qmDZ
NWc2dexiGE2XE4vHCNDXy62ld8oIClD1uohiU3SnQsjH0p2rCOkzdxQatcU2jlNgrd1ywnmNQqcf
/mUoNaOsrffLXbEtQ2BbQ80f+SLbvZeGfwsDEqerJuoUKMjYIllJV2bjIJ6oq0PnGsUqa7V9qJfq
Skr4P1Xyg82xt3XoXakCIIEhK8JNKvlRgS9enZZUCGUUFysc6iiGiutUHeUGyTDWEER92J9L5SWP
s5Nt86JfVgv986sgf5NZY1OIxXkr5K0V4rPW2VfaI6YfGb1WseXe+jIz+Vcu9QZhOqlLIK7LUE0R
j5PeNB2nem+bJXTfMVB9SNI7GcvzvASr1HzQlg264xfZgzn63O/Np/T7edvF5YeonD1h7dkpiPM/
wH7x3tM63lWT5KnOERQHvvE6DsZ3nZdf9AC5G9UkEW9fG8mG1wDXd7tKEOn5enzEoyHwZSzduS69
nRaLfIVh81S4UAtTlXSi3IwyYIyPJd9Ggnq5MIGvOCxlkujj2DrqyIT9WhKMviqtpFkFeH/abFLb
ttCHLC9fDMoUkBwncBhrVIrLGnFfvWE9bFeTCVqbTdx1Y/FqtVUCs0ESiuK/MajXpZMK6iL+CRw0
lXqKQSru1Up/AxYYUpFpinF65JuiMm5l7+NZDiCBNEyVYCw723VTRapDHwWQPMdzsdrGCf5fbP8H
v8u2XlCAIBACvMnzYFh3RhJhhUNowe3ue/0t1NP3NN2HgNRBZuyXH71Z7Gas7sDCzPNDNzpr3yWm
cjKn57RsjM3cICppjXFfEMAhNdCjOUs8aAw2UZiFG46ZL7clqLFuCZWRmLBXY0OzjoVwQy/hztGU
udg5BAmFMyAhIVCtP1w9MT7ndvhtV9rf1E7waHn9yVbGra5B3p1UM+ojMe9cXHyhYT1m9KBsvHq6
Vob90eTeoU7Qg0BmEvGV5w+z5ayzqX12HbeB5wjliizw9hxjYQ3aQJ8q3zrPU5HtqlzwwFsN0idr
Abvvkyj3zzwkIQeqCgkWNAh3CNUP601GO6R5djxSXlD2iDUNRBBGsKi0z6fzvu3s3Zx4y1YVT3IK
JMhM8ifotjID6EKTrlDutdRGFsOPsoCu/OkF5hQWSubQMDok/lZ0R0dS8ojH+jsY7632lknubZFt
co/0EPQ+98gn4x9+S7q7+ZBzx0rIlkYH1I35jsajARDd+m+s7KewAUdxG/EaW3x/VsKZ44H5q9rY
DagMU896Aajn8uGTRmupH1tyJ7VaOJB7pFZkWvNCJd9lrzPmzk5s6jg9IveSj307nGd8q7J19lyl
MkqLYhPbxc8yTq8z8oo1OkRoz9yD8wrnpzlZuMWaaYkm+LeoiAt3DTrYAEgunJ4LRKOdiv4APpZE
Am/QUdsafWJl/jXoRx3CKdzCQS2RvXD2VaBfK523OrqD0plQX2zPzkbG41YichC8b/hNo1xN5sop
Ks7q0iQ0wWOs9DqakOyXwdRHXHQsAox8Q+dsdT8/EwQsUWxI4P+E9mdhODHnKOG5hARFaZiHQOtv
sa5RO3l/WQDvRJJeSV+W5E9KHvIJRu3+b0+d0uVNbm+hHZ/ijgSezE+sDUoAtJyJydrtnZNiWmWu
U+2C3vqKyxYnY5o+5nHXrNMQEMRNq4m659qNmjQcjmYK79zNBqdPMJysuf5Hxnf2nJfFyS6sW2rw
RCoyuk5iGR/GUC1QOdaHFND1jtSvVWW8xAOzpUjuU4ET3BQlG3d6bwz8szRpgmKU5aIWzrtM4wQ6
NN81PrCIn/o3pCKbrJU/cMa8G7EFNWv9WyjzifKp5Q7N22hwjVOXLP/1zgLOmoqtnGn6MNG8R52Q
P63mDkEdxf7fBPbVsLt15rZQ1Omw6eryKWz1Ow7p4JDm58pR/yyVNtumCOZjXCdbch68nUf2ZGTa
+IlB/dM1/9GzGfYlufn+lU8sWyNS++nC/h8D0Eqkudg4oNErSl7Sw90XsVrQDdOhaiHlQfVaxuCE
GkiGkqvpG0MZ6ID7jxri8ShGOzyANo93wQgguW+oFb0kK7qKeYv80eIzKLeTl/FyVrf+rlgdNOuV
J61VaPESkqGCVAUJeKyNVTwMIBm2OtmpYYIhZvaqytKvsUy5rmaUF0Ur0Ye0707Z+at+YkoItK2i
+YFBakOyzyHhqAFbq2XkxManmPKIKEB504XmT1gFP4ZgF2qtZjqwWj83FXWlMuCcp7R9E6RAVH3G
mlxRWtUWO8KZhjeNxzBU7OpuhlPPqeR4lEQnO4YKNoJ6BJ7Ft9kapgtqxC6SHX5THu0uIBgQiv/J
bufpGZcTbH4LNdFPUL0J4dl5+KdMkdmOKD/rkn8XJ3WxiM/Sjt19K9V1zpcXHY8jU+RQHhJkgaza
/Uq3kCvEB09UAOEfC4YykqPvPrsqiyGR/wxtOH1ohoDVUi1X7aIumDMbNLmFuKpk9xF77nhXv9Hd
Mns38EhO28Ibo9lE4Igjtli3LQhkqOONVcYBfd7jvowNn7zSId1yBIYb2XJcDxPK8jQ1e2ZIvGBp
APmaIz0qhodkNE4TTtsxvtNTAxX34ZISnz/zqjU+wWG4ny+D2RE23bhn3VbttmiHae1leQfNED/1
bf7VLyiMqkwZSC3L1wpWbpcT2IVb68NrjM+qS94Qc3Igp8E9dO44VkO78fwpiLrQvfpAYcCQ+Wcu
xmrrBJ041lXjHDyR3s3Id12AI9Xar8jLq8b0Q2t10tpc1plnjZBAihycpgw3U54JgIP0xeSp6xQj
aZvIJVogqafe33ZDnJ9GOpeHufup2tk7UaRireCji4iwAWRHePx9pv0SRPopbaR/IFGYn6vu5g1/
1yE35KlvOvPqdg9uVaAhMehNDvKFccpJj8FUlF+wd9WNb7O+e0eWSJXkW6rBPiPDQJiUhvtZ1Htz
Wf64NDEhCCNuI3Z9YK67KaUV4W50GHe0iKMQr9y0Zaykz4qWTAqfrhz34Nu8Q2DBNhTYi1lnwSW3
JVmfnBArqhT+G7NDq8dmS35HqN86obAPSAyiSxufdFeD9PYDMYzlse37hv4G/IsBisfFu1Fk9CwW
QD9Wy3T0J4y+3KtdfTDmP+j7gpUSZgbV6f1nakK5TBMZRz+obdq23QWi5B5BYN56EWx8q7kYOv0T
9KHx0Lus65Dtp4RVFvrZm6Z+HY7FwqjGKqPyZK3Mwdp5A0V1U209dG7xkPoTIKfRdivWU0Robv0w
Z5DlaHTv0j+LPFxiquLqr2EY4mSVwx9aoLq1aTR/wGdO8zBDVUCeRr70TiXUqDc8FAIa0i4RT6GH
atiJ/Xevz++rNHPhYraR05BvllT2zonHnUvcmLLLbbN0H42RvC4DzuuJcy2omSngjtVF+w1RPEMX
8zHQecbroJzq3WryqxpDIqkqkUWyctstbFUF/sVdolfUZr0EJO8ZPrJ/5lOovNGxI+CutWzgWMuR
rE0kgS0CSueSuhR4Tc3jbGBkzlJodLL2V7OL0Xiw+RKqOsPN7GVvQfB3Gjh52wYSoo/12k2Gd5UJ
lD53wUhhodpCAQzsQpHDZACHJJZ3mQcaycNKhisvDGEXiGPB6osu7r+2RXWnB/HSmv5zMwwKLAoM
wW+75EyR8N9Emu15GbKjqMOvacZYnQpkBXM3nKd4eSsGJKhT1QFZcXhZCTFdsoKcC8wyAppFd+LI
R0ujieytbuvKjp44D6kPYp7Z1AcNhwPprk6TE9965x4D2LAO+BgG8/t1XjlI0iYXfYs7xagW063s
0QDlFU8po9u/IJX3nTk9G6wv2L5c+BNKRBzzxQWAX2VZ/DOE3scY5CEBgkxrTupsCqCJlRHfM8EG
d1UIcrjwgN2jhYYXF6alQzQ4Nix2qaccfJnNfzlf5Nq+v8jwlilZ2u02qM14HbSEAi+CPoRB8snl
96TSMRjZW9tyK4lViJbcCRFi5Kx7wzLj1G2Ovp+666QvUDEZQ/kwDUyRsk6C/TxBitcmrQeBPb61
0xis82m4MjqLC4GnRFXH+oOx6lCbbAQMKmrfGyV1ZAP9LPcPPFeXVOqN7vgIXce8uTk3twL/cM6N
z8jkYplZURGHhOjTGK2L1y/oz+/3eDp0XaQNJEQaxLZLmEydxLI2joPILzR8RiN8xlCT1jEj4Rer
1GdZL9cJXDqaFuOeSFgPKzIlUAMO2XNVF/+M1o6jKdPgBpm8jVYZ7AdoU81ZkxvNHRwt400w+kRX
QsBti4nUvf6q4xDY0mmHld1wkZqzeBBFfCPV4aUu8HSwGAmkUcanbMqU3NeG2RrtO9qHElMIYzOb
wCrL7Xlv+j1fUvvw+2I2vX1U2SQgEHwRkVqqYe9sejGFh8IT+WTJpm+f6vqraYV/ERSI8WnDzo48
XLyGKITMIX0zxWn2ug0eeoAspb4J90WZZs4Xt/KuRR7/fMWTro597b0pk9vGnt1rFlpPQ278jHNq
c3609rrxhuRk3kHxdi4v+EfMtencPGiZHSV3yUoV/rXUauM53VPvLwkrh4PA0lQQfZ1wSY7jDzbb
ydPdIGOEbni2TNLDSgIsK8uz6aeJ3GxgFe2zY7d4qP08M4myGGXmqD+Dgewe3c3qXJKwt1LK2Oah
BuBJ8o2X4vhTZYzbhiOIzzKBt8tXVssi7+Qsqdp48ZuQN0Bmzx23z9rzJLrl6ZtvS8FABh+FNSNR
LlDKDuOtNIPLMFfwt75ECoGauRxuJv1rYSD/Vf28YlxB9uhpASiA7taxrnz+5T5JeRQ9DewKfsJV
lT3OihntfoOT72ds3Zh2+xHSY52zyq5Q5rwNOkcs5V5EqBG+s3ca/n1E7HJYEc0hykTPHRzlZLsv
3By7JHc0JblgJr0529vRViifKgN5rj/5sN+LvfJcEylxj3lFeOYlSFBwZv49q0ARW4LgadfK9NNd
nACW1P8ULntwIPJPE+v4xtbVIZkb+9YmoXVzQQN9nd4ya585u5a2lp1Q1feQLBOBK7kHShmMR0OC
tcvnoQP9VjB9m84UkdElF6e0mzc0++EisP1eCU7I1mAkf02tNZ81g0NvAWlb3t8AcEkvmfk6vGWu
jwLXqx48oYZ1IIcPAP9HIaZ+Q97mapkABZowRmwn65OyUfxQcY6otIA0p58gMoFcIqC8TT+yhlnF
eai5uz3d7STB5Lk14dFJEU+goUNk1T0adv2hsPtvp8q93P/fN1hCqm2Mzv+BCqk/0kjsaIGAU1b/
VmQleFnlg0axq5k+dcZ+/ZoYPupTiFNvDHCqZTlJuyWz3Oy8EvXbo101BV/+BDpWpIKHL3uL70Tu
UnqfvihvSD8eE29nDFy0GQfrepH5u6LALZxhSJWJcayoJR29ZbIuEmDCrGQJCnBcIcKNv8SIyoxW
B5+7c5UWyxxhi3pEX/HGhHKMzcbc+h7J7NoU8ppP3Zp8lW880wduLq6ArsJNJc0/bW3/6Z0KuXbO
SW953Y14B4qJkQCEhhc/WLq/2t3SRlaf/Rs005LlnwvEc1GykAtuKbWSc22tfYwrg+u2jPH+SbXD
eER1StNx4Birvu1w1zqwCgK+UQtgMyWyW+Jlemf341+duWc8uh/3NbhOUWaP04z8PvR/XOuGtGuO
BlTeWAy4ybzyo3LmGuNp9mR6IDJ2rx4pQUj27mRPmDIAD8zxS5AGu6anq1+B8xHP5Bgbuw/diAzN
ckXs9WcnundzxK1aeDhlMf49FxZwC+J9oEg1nayl31td+QMag/nwLpq1SUVamQEQW+adGyf/NFoA
37SBHtG0Kq1E74hIFNqh99t/DReUgmNunkPUIk52v4zhM5TsSezBmKiEXE29yB7u6lfm/DjSS2ut
jI429H7I4qhPd2XjFZEaubD7Tjqn9pJ5tnUoW7IXqFfvZU0/xQSWPdnWW9VaMBPZs6FrY4v0DcrG
8dlaSF6MUaSvy4Uw79HadtPgkU3ak3kv/tM237jO68jk3cDgekS/xbw4q/e+AwczFtbaRs0HBszk
YYqR6THu8zBoUrN5mQXsxibEwNYPJC8mWXhNvPY9yfOfdBZXCtkwbM42d663MCJWot82+cyy9Ptn
0t/kOSyR1YE+tYg8cYTygwOZELSe2NlXHfTHcWItCeNp5WCAWXk1MXWqw6bBw4KrpE/1zyTl8yRM
nrrEenGJfttaeX3RVXgzigAgIOz1ofSGZu1a5bKR1YgDD9umQHK1WnKS6Biqn8G93rXv7k3x5cVs
Wl4sepydLFAZwVt8Z2a2blxxtuop6oMg39KrVDVf+VcNK7dCqMZ6U9N0Ec8vYUxGvNXZDClKoNSG
MlgtoXPrahiptiUvyWXnQ+YxHYBrj93s2Ns0HM+yt4LdUJnPwd1c0nW0M9u+uYpRCsD0FAAOLGlY
Kdc1FO+WDLY/WS85+V1gwqGEH5o64xZ46cdUL96dkXX3UqXrNoCwGiZ7nWb2s6gKxICs4QvQ3RnA
FKEkwlMc7tQQhIXN/INuKYOoX9Lh5ud9sZ2x6a8n+Riy3mOmyPkm+LwsGfSb3KzRYrqhiLwg3GYE
x9x1sd0KQc0aEDvcFvxXgOXSlWqtI2W4/soxQgxfGlnhRE6MHq+xIqNIWcR9O9Rj9Y1ZYwfoTiS3
oLQTaOWG5amzB58jg1bWoZlv+EI42ptnNCkbUxT7QC3NUxo+icQDfRnpnHCK/0C00dq1aN3rUREr
boT7wGFUbvoMZMLvVqntsQdVV99caKujg3g1GCQthhHas8dGwf4oP8m2Ew6SsXfwY+O0id26fgQl
vbdZUAUzGz7To1/g4emr6b0uUFgb88fi87yXhvzIdWddmTrPdj/PP0aMEG/063hPIPtf7PwecAVH
qU1O3fH3l5TcJ2/CORpME0bzu8/59xdZtQ7oWVWudZB6R0Bfi+DgSu/wn6z8vLnadwO99MbwsS+R
26QS/DseSSarG8Ki1Nwe2NQG7LH8halaXn8Nd22NIyhFmy+JLgQFbFHTC6wAoXkrmyk/TUcv8dUT
ShJ/p+3+7NZts3Nlkm14y8GTENLupE/LYoDp92yKhu8qnfWTVbpvgOtYID3AQFGh+MtUHtws3Hk7
JActwj3URJ3G54ucP9vNJVWuK+fQhbO4DPdf2hb5kBgvWFMXiLOp3KJclk+z4Z3qe8MppFkMAqLV
EZATOdYYcFP8/vb+F2Y0cXoyjI2phvhszFQ6FU0qn6CQZdQjJy9ymaUr2xD28Vfyl9l6eNQWJqcB
UHuf+Xb/CNe3I00HHjPDq1kXBCuMJcAQedTKLCVC1WCKMrLoUB3Ir2qc5BNlSUgC5gDRb2KieEyb
csDPljVbDfn00jAU6iC2pqhri78z7qdj1WbLliV/vobsJdchdLYhV9l5+F88Rw+Az//tirlOL6xC
J69UFWpUUjsRXMUhWk9LHReXWADmkAV/iiho1zZnGEKypyw57EZTV9+2dPjB7eydIfk9k9T9Gkng
POcLjCOhjZGp0+paWBPohCJkL5vGExqG+iqQJx1kH+h9nRnRxCA/eot3StygvjRKOtep8KkKcNMt
/sp2IzCUnUfFzVD07vPvdz4i6nO9UFw8KZ585P3EL4nlWjSLse6EI7j+35MpwH9H/CHJHehsnKZ/
BgIttu7c11sxdIgZi1GcRhOhe2AYz30IropgR70mntommqt3mgL7PfcbLjywgwejDTOu0mpr4DN6
j2cC8QgYaT+Tdj7+/tdyO/FXU6m4qDTTY9I6O4JCgJHsYMAPL5Zt4bqE7gVakCgpb3JBZlvUWf2o
kOPe5wcPqLj6Ck15L3eag/dcR3FQWecYuOZM5vHByBTrq6X1k5k05Snxm3RdlxKA9PdpR+vz71cU
CJahethu2fRgsch27n+SeKVnDxfZXHSHnO0PVcpZuXK+D/1/7UotW3zG38OCLqavndcQjR7Adyy2
jUjaXT7SJv+rvK1mVDPVUmiyPWZe/YG/oERtRUnTybXDPuGjMzy5Q7Xp5yA7G1nhPthpmmykgwNq
MNxv2S322ZnHieFuqfl342kU92c6nA314i9uu7bGRmA3ZDr635txfxcmZMj3+Jtyh/vIPGbZ8gdn
avpYe+1wcnV4+P3d7y8zkek856Gx61LX3jZNjJa8VgyJhg5tjm4blQ/hK05gtu+ZcOnVY9rdySlM
V5yyLm09Knvg8eXhmQTbUxtaDwbGgJUCiaXpPVluYG3bX6d+Qob3pmpjH/5ONpffX5CHNRczeUmI
tb7+/l3eMmKZJV+nm+pH8+7XMee6fssS89B2EhJiafuLAxYLHc4L8/tb7IPjcUb3ckiXzuD+DyQE
ikqvJj2bpwRyxUSFC0jOemSkC1MPZPKGItxzw8iM4tqMd3HaLJwnsd63IypK6YzVC/HgkUn36gmt
/N8qHYCoY8SReep4Fya1v79nP8bebm0sqbnGa3YrClG9lGY1PpBz8sZzV/Tqy3VL2rZdqhuIyQhX
zRhbB4T5RQRvU70tAwkNyYQqdGlFcRJeZe0mhcMj8Krkqfc46iXj/jgH3sa6CzEdq/1jGguQlIfg
RnpZ9h+Sp1PMxpzzPqdhi2lRe+ZprJvyWDrhuzSgDn4/NMC5+OQFW9Jb3ZUK5PKtQ+uTqad7tvw+
2Wolv50CJF/otvsMU3Z5FIfTOrYlFwVEU3l2LCFP6PciLgbvOe95POOSUsm4QzM9lcSfzIEDAA66
p/535t5Pm2KqGDGS/j2uu02JMCgyEClFmG/xeie8w2WuqLhz4+Q99utDaOAyKqfkTWvJsUsYy5ly
9OERXde/oQ4KohaeSIggdDyW7pmlgjLTOBhP09IxMivr1uvpr5873aHxUY2KlLFskao91CI4t3Y2
bJj2Fs6Uu2e7T8NvLmi2ubFY98Iaj4OFda0D31vpUiEbyPP6PIYtJKI9lVjrFj524Z4CIbtNSzoI
YGaevkiisjYdxfaZNdhYwUNvx/b/64cgMmJfZkD+wUyF3/A2lmP4DAUWQ+8GXwR4hG8dNX8EHGdA
7yVXDdK8GgK7CR87mvoe07d0qrMtOr9knbpm+mxmrnkYzYkADzjnVRADzK8c6YEYz2Q6zxwDT60l
IORjFoM7ZFmbbXwFpN/HZc3BjZv7k5GTd6jhXVVsg9CV+euidXfFebKnXB0xfqOSrdU6EyaybV+H
/WOdjP+ETLkVS4pQECBgcpJddoK1bDayzuW3aZ+mrlHHWrn8HIk7fxoeUUU5UyzqgfHJzmt1FLwA
K0/M4hiE0ovwe/8tRJZ+3/98YraC46+Vo82a99RE4H5BUzcccy3EJb3/kucdyVG+e0XVU+w9CdFZ
3DffulniaMFn3YhS/Kle25JZDJ3FHbXFZuB18kFSCHnCDcgl62Sg/s6hoXL4RdUuWUHpc3dXchPd
NkVFZ3R7q1FPSPe9c+Gjqm3jvIOs8T49WSQvkIb5YRylgy4GyOh/X0FST5xedTVd+il/NPqF7AIU
uEApADV6zHYj3+OuSTozSrl4LmUfnAzEnIe6e4+tdp+0hvscgGkzJIVRdf9nsXHtQ9/OLs3iz0cC
Tr7aoulPRRN7p8awLqVeoNCH0jmmSKvXJgLCYzXFD/XWERN/8vvfRyJPLq1yx8AporZr5FM5hQ/A
NDw1uS+LN+G8mmPXr//3Uwzl1O5/P4qufy2MEHGJV/24xv5/f7l3iq1RJfpV3ERmDPswTHuiL0W4
NwLL3CaFcRXcQOCVGp9sHbALMRX2BJ60wa0KU39VIom85K33kaREiMX3RJVMFcGhkPpxrNK9jfb1
AwB+AlDEGkgGgbOxS43cYyHVRWV2cwmtXb9IOopC2eyb3nwtoAa36KaXDfn4BcIFI8fyoJKVObX1
gzvhrAgwRXwM8mMxlmdtTR7Lp7KPiDoYkuMquJWESwG5PuJk4GNBdD4QfLQm5NJYjzhA9qQlmuB1
prN1wv+WwXNvlYFyUrawqNipS/5nqZ9rsB7EVD3Aye8H3I6OefFyUiYKKnoqPqsk9pwnDHM37kj1
wOwuD2og3k0u8fDg2wnmKWFPx9Jl8TKJstsPs0VXmJ99USUnbrG79gJWWiOWw7MbUmpJRh69foCQ
ez26M6vX8i/wO5vNyskejUGgIJqRFGM5gRExw/RUOXp4ShyqT6DEIh9C9z7+8IEksCh1jX4wsdKX
sAeMNQacAm2JKDLQQcJz3ZhrMn7sqFehd0Ljuv6NGLOlVutfg5jUOZ2/reFtyV5AdUGnaGQqQma6
0Hkf0/S09HOJ9AFRiUqNuwBxct5Vi+CjyRZ6FJ1um6cdySn3O03CFRmeW314RzUq5MVTt6wtjHZP
sg6vOjfHS+F3F0IopqhNELcFj61cpncJjfAgvAxu+f5buy9R2zpwO4VI5nejzkC+pbF2gXxeEAc+
lkn+KAfhPTgk0nFFhQLYoGKocRGvlJ7K9t4iyPbQGdlYYIS7WhjWzorTfk8MIg5BF1d1ORrTQ241
3M1qoY3DLNEZxP233Rr7bq7V2zLZzj4gp8NSYXk0DXRs2ku682TdsUJV7SurCL7Mu5u/TCjqPBYq
xDY3HQun8/Ce9OHGmfKeY4I3qfTK9liRZAUN4Lz9TjtB46ZX6B6WaY3r9ffHMCd8eP/zwiXjx+8/
iZS4jEhL9X0CHRAxb+xuFA/VS23leleQ5vJVXHUmTmHaTE9xoJ6svrJOiUZ9NU9OsevgD+wlc95N
rRyQ92FCZ6bZEbtFbIzFSS7B4H79CuxTL9uGLtEaZCCxcAa4JMefbgzFNwMYB1H6uMQI6rp7nAjb
BNSzxEg+Bv33/86IDi+xoRyTKELdx2cU4GVEOjp5eWPRAs+SH9HasGa/o9qmUeDmTE7DRoaK19E3
ju7Q/6jO4Wjv0pPHAIu+yFfY+Ivqp4nBwC0UlB25Nc8qdq/wii88Xc3DLHzi1xusPDOZA7BV9vsQ
lp9hIZpXXInv1PX8Kwbs9IgCxaoY0eJyjFTXzEr+64o250JyOVt/F94Rrdmx0aXep7P33SwjLqE+
yAic8mbsv/fVsmKQwxTdp1s+CHEry3pPyMcnojYWPUvvm4Z9sEoeKWHdYMJqXrokeVwIKvv/f34R
/8femTTHraRX9K90eG08IwEkhgiHFzVPLJJFUhw2CJKiMCMxT7/eB6V2v36y/dq990YSJYpDEUBm
3u/ec6FYXZFP19IcZFF3q+v0uHY0IGxKN75Q+53dOTyXdxzLEAC61t5NdkmI1KnWqRYDgkO5wL2D
60GpabrBeGotPN3vnmeuIMNP+9DBwrlVI+8mI7x7c5BR8+xLakYlrsK4vhfaPGQPYAPgzHbuddu9
WPWwS8CSvOo8QSZarULTLx+90XwuR1LZsuKQO6OqRrNytteL2IsRh8DCPKAAf7seVlkGjaUCaLgj
u4fJNOvSXZz34zLI8vCEhWLbBrSvm1H1kFUISp1S+KLY+Q0DrqS2TIaNFeRbqy+2hV+8Uf279y3y
65kexbsgm3aEtG7xYMeLSRU30OWn2bnHqYSdV+9+4nTFW1yy0WOLqO1zy4e1tTbrnrJKSDUyDf0F
F8jZZZk6JbRW4e97n6TZkdQvbvU2uqB9LvGknK2OrHhqpC9ttfbIwC6lj10lJHvh28XWN611JjIC
9uKBOMQddT/FvHJiH++jDxOzruuFz6LxkmUtmX8oCHldyZxNhPUGITY+gO86jaYeYetI6WTTuLVt
9RK05fe8qkecpsWzkzJc9lO9341ptNdLTin1eMzGAK3XeeCUhc2PvVxPiIHFBtw57OXACXPGbvEq
R8JAtaLlVzAMxYBQ7tKxResDKbW2x7l+nlZg4Y71iZpgtZyVfyipD4QXjDsQ36+IKeuUme+5CyMX
oBlrXgw6HzNAeFOrgKXINhijGGdHZwZflPaLxDW5kPO8liwEPzGHoYQ3QQR1Lxj2cVC0JD2Bvct1
49AQ0yWfYmj8bWlVJc3SzQVVfJdiZNS64nuFCLnRK/MAv4eUUTdXsoI37uzHBlQ4zUkQvNOjLMy7
brBBmBXRRzobA/uKDZSfMYAsmM1t3OZG6IW4cYuS6winapM0rBntuYzz1wIW5TKeIhfDoPaV5l8h
Bw/MXPabA9Vq1eVsPwdSjkZZtaeMdQxiwwM0WDAgXbrwNQj7DITSpdCcSya9lxj1bDnWPKl8Mz3H
dA30SaitDDN49mzsMQS9IZHV9t0QxGfHwa6MUmfvMK/fZQF5BLS0ZolffgnCl8c3/jqGcdHOZLt9
ivPHgAuqjNOnoBj2TlF2W7tjax7V9X0fmPoSnkzF3ufObJoG3wvMAlJFlzH09i6ZAFr4Wm5HVT2G
AsQdEzIs+p9gf/uVoKiEaEa+yQ3kgsyzvmjtAxJmM7WufuQYFNG0+KbG0L6xFGaAOM2+V6nxUQa4
wJskdveVLD/VIClms+5TkAFlxy6mWzgzMavHwk78I/mobbwpbhs91F3NAW2AxlpZ8nEoQ/e7WZ+Z
DzAk4JMuo0Myt80a2MfTaAA25UsmGsHspXNb3Gzs2Sa9f5tvgM3wJJOK0UmyC6ryrFz7ewc3KjY1
5jTELMySyUm/rFTyqlrPP2bRKS/KYelqpodHy1kwcNcZzemBYzAhMz2y4Ez9zHlExs8W0IcVFt/c
xmOKwlnM7YgqJw1MFKx9W09FAtOwxpiPQgHQLE9pzOQsRqGZFPAeMe1owJo2OHwCviRiLibe8b7T
x6Vew9rA8/jijyQreXyv6YjER8pJMVWvZsLZbyoPoa2Yh9FksNLH9CGb8QpspxT4qCK8xeHXGn26
mjpe3562a4z5MSfw1xio4CkR+Ge6zDy7oT3HyZlJ51pRb1RZvEnlthuupO/lCGegIIXrq33mB/0F
SBEntBmi4BQLt8nfTBeqgRTZ9wmG5I67aGcn9Vuguf6CsdW7qHlUNZFzQj3dFuD1sD3hFCDSsx8B
FkEVIVcUkALxm8DcWEZUrcupKu6mBGsi3vlDz9281LyqPAYl48VeYzvF9xLtR7t/bmp+QAXpNVWk
cifHM27IHQ7uV2HpA4/wgnCmu3JG976ajx6l7dxWQ84JCWLAeSqnz7aPUHKYaUd1V3L8wNvZniGt
WPcaW0I4gazkwEIJEQCPHv35yWGK6ikquvvJBo1RYU3XcEqvpsKFtYeB0Wg7noUI0cw6in5lR/Kp
Fppa2Z0fnchwB0ccC3cejE8WkXg9GexPPOawaxZ4qmmccp9Fa/Y8nkVwp4GYuirKaDf6dCaiQDPz
FQ3hn4Q24ar50jgs6356bKlw2ps+KW2udHvwOLiH+AiCHy1lvMyYKC1n7rPGQs1GBr5mUSBmiHSO
Z8a7lN6BEu1fWg0bpI7qIe3DhpsNJRcjSKQKEGnc4EOzabPiYBQ945IhfeEmeamtDBshxQqMrkwQ
KI5GXINagtU84W9GLP9GKrHIcjmeSNPgQlaEEzDt3HkmnvcUxCO+D8rf+xznnrgtDGcPyWTvtr59
rCx2kaHmbfs+vZXuHK2p92BSKC6rHmKq4ZaywZ1UeBPHN4J+Ve3fIuRe0jiu16SwCOap6cWBQ9wF
oDY1Tv+ped9ix1/CQqhX1BMcVZ1JxkZnGJY248lw73De5LYbXcriFdW0pYGjAqbMNLrLwegGeHnj
anTdaOGXI+F0/GtKw8bsMG2mXqfxPefsVy7pkAD5ymsZLzT2E+4t6y5Lj0bjrPVgYvg439QWSQjF
jPjkIf04fv2QJdO7iGP9RjPi8uJkN1ac74pIu0lGbK2WmxGvMPPsWLvwHnM02zL+UbSswnY2ovNl
5b3JE4CkoMZMF9zeJoi1bGOwbguGJyvDADOrMwZbMug8NYkJKw5PGWK2KBdlwIbFiXGAmgam83By
z15vLwgYwz7COBuQeUlI4cHyiNsT7o9bTQYMN2d86/WvSudGXMPchXEzNWxtS19HfvbjFDqEoR9t
uFBL0+1IlAwJIqaN+nNoRIatN7M3hqpdrktdu7FpHWMcao5vlZR4AXTaiWASBHuyotYqxnB4uf4p
/dufkqZ2d1bhvbXSiC8OEtUCqlHNLiFKLplTpNgI9HwpYMOxTXfze/hf5WpgVX0C2+kumASVr0KP
PwiWBp9lsK07rDHSmF4JydOMVdYJXkbusLhrAR7EXX1xG2mzEJbOpzBeAR0NX57A7MpRMXpSYLKZ
99rmkamKe6q5+vmh69t+8ppLFPI4S3K/OCBOTocwodvUcYulZbfyUzPYQJpIoJfS4d7m6HX9ZarL
R1mLNdOu6QhYWPvmliNn27K4Tx1LOxeptWM9/CFqt7j4HAOPU99ICjWz6b0EKu2m2r6/ElA8XfP3
hexeshrIVq9EfQhzDCJhFdcXCGs01BeGd+hrLbhpNU6ChDWrW/Tc9VUWcOET7uU3Azslhs0g/daG
pkus2arPEbPBpQdSdWn1DOz6QI1vXgy+yzfurmdHDrPcop3bPnbE+lfOILqt4avu0cXqvdAG1iFI
Mw+5lsm1oalpPUwx5v7Mu6OhmHBhJpqV0dnGE5Wr6uebbN2N0qHOovfNm0hp/rgg7u6gK039ShWu
tXIdn5aNKIWhqbV1QKFZ166YTEE3YTrZ+Xn3MIm58cWIb8cYOJ7pQziIoeoY9jGoGox0NDCj92je
zfVP118iVGcsklW3vL6p63awjw2Qn7Ku7q1hTprhmabbzKruf/87nCHAFjjfbnOtlQQiIbvQ0T6c
h1zHZO1oFvsnYqO//0Mz/6sv0Cyk3vibX/7h+n+T/sFuxHBzfaMcmD7BrcCiEYen339BZNaOQAL/
9rdlkWGLi/G+p0ntn7Mx9M8BJO4bA6dwYAzTjdUgMo5msGvdnPPQZKgzs+1jAz1vLZiL3pR4EZgR
x8MuD5JoL3U9hBMlumXYOuGHNgZ7za5rbmayp9QoWCTFK8AS2LBfCd79iGT8Yk1ZDBy29y7+C2oE
S4yI5Tfk/Xrf4FZcXd8s+hi/EYvOpsXpNktF08xlmyiTrTvFSLKkzPMgqTfBPQiPqlDGrlK9cYor
XzG7qgQhSqmzxag/xpl0AVL/W8XX/Zrqu6sWxej19np1O+O7ZWjl1rjCRZi6gB+smn4FvKu+7cLE
3LSFKa3d1BbHFBfQ0ZB47m2m0cfKkMTfC3t2otdmctYrSJR84TJovcN1asCnNJfXG2HIEkCQfMhg
ZpgPGW1DtA6R7w19sp2sbTyVs+VgxeIkx95jTO/7D16Hq4FHXL6sPRTwbsir+8zP9lcShSxphP2J
OCojhPBcuOEHkU2rs5s3e5PYcX1Lr8dLK81xH3pRvEndJFszCyj2UbMfWoZj15f2b1Icw078zehf
ZEXMb0178tBE1k6D/EBALXsMxLAJKRW+Uy1b1VGVgHCb3DrXk8nSEbgcf0sSNppu2ivdxqNyhark
NWy8oWjYIceus62drr2PE4yqRkycrZwanEOySH2quKPl9au+/mLNKu4QE82TXnCSWOY5IRmHK3op
IKGxYHQSH+qOU6s/IR0neDl4eFW71gvIqHSMwq+/zFEuKiWT+7Kqna2oo3ZVVbgLnUn6N9lo2pdK
BJshSBR71KHfXJUMPbP40HNxB6698QTadOM6T3a3x5frXPK+aW/Q0+H6DbXzOmWY97Ms686Kg9fp
p9SlxpJMeDnuAd2S1BGQSjsyA9UMdTKH6eA2BcEcN21XupPLBw8zLsllFii6oDaMJO0HO0K+CwKw
DYBCy5PyoVYOlS4OQ8ngGKoLMC+T4Udvum+Y2kdThQ9MJ71lwWKxjsYQRFXEVodX/zoHaGtu5fwW
ICjSNgzkJ4eeS6iQpuSxyUb3hRKvh0qi65oGPywaupuLyK333hdUtfrGW150mF9lNPOqxF1PMlQy
i803cvDFtp6mW9S1mH24C4sURHAM5goKp3xPfe6a6y8udnSNNOWhH7wvPbZHsUryZNemRmkCCNE2
rs0UlYuB78SZS2LTUSwR9gQYcycl1ORkC9dVxPtEPq4zECQPuNvCuzSbNhWFXvhtiUn6Vq2fRyhp
CznPQO2S5BjOgRUAkvFNj5L1VJASxEp3tKPMPZiYtIDusDMTDSXxxiyJyarYjdPc+KKj+eCpY7sD
knLYFRMJy77BlrMmmdyR57Qrk82taUK/MyxcICfwrOWDn7Qdc4LirQPzszeN1NzBKl5NyscLhO7D
CIUURWuk+GDoomBWSMGKcL8gonwbC5MryzXvuUkOQL/AT8Xel1OAo7DZTZ/NyN5OvJRbM/eAhuqT
Ih5Fh0VZMmi1HXiy/krpw21UYreEVRoSZlXleFeSzKBqoLl4jUWYj58sJqybvHQ/7OkjqF3G5TJY
Qm7dm1VNjEzZF88vMXhm0P6Tjd2z2651uk+GrHlk51JvvAp3OesYGiO0Rryv7Za2PcoZgpuIDFXi
Od/rUSrMXpXcJhmb+Db3YrAYmOYJZBeavqanEAVGFA9F0xTbUmgBZ/iK6611wEm28CjY9E5F8yB6
HcJpQsAow4ZrmD+Eo95tU3u3yHpucmAWztDgPTey8k4ftXzT996r2XGMgeG962sTBwy1QYVRxru6
YSyez+GDtnWf/E64C00YYMmTfMUTtyk4Xw4AM1gJeMdhsl7SvgAXm9jvse68S+RcsgLuoZgwpUA/
vNEEL0QTTUcnrufhiE6bg84MfSL1kzDAcGOEm8rnJBuq8HvaG9Mm7EmPxE1IjntiB9lMt7lZb8TE
N0JMSmcfgQ81BdrRNmRgLNM4ullBMpfIHg0zWA/CMl4SaV+EWQDhLO9yojXW0gE1StOXZL6Nu73C
DNramKpSW9/6DCW3cQV7L+52fhJyZszdY1NYGNjVZC10KhA7zQTAkhNCxghGXTTMUPtOuM24Cts5
QKFG3PDwikEDlltY8p906b7hUmIDYHIeYQnrvOSJQPKNS+3QEjuhk2+JQoxZAEStrzZdbb4zoHqJ
wbe2sfWk+azpsaA0oiBAZAx8e3WH84bZXs2LJZ5Danh3PuebZHLDJ8vd9O3XYELpciMDbgCEwhXq
G2KIWkR6MwD/nv2puv5AY1bcauOqCQp/USgiWXmpv5XeXKFSPNltBIiHfC1PfZa9AdU18hp91cDK
42Q6/mCv/5yPg7voW91Y601wC2qxttdG3VrQZy5jew6LFmqjH2ywIuIDkPnb5BgEEUvvzCOUmeeM
+BWR95mWoO/GkegElxM/HLR7AdWVo/e+8TAAwQLCE9h9xlk1HfXJedKJ4xCQjyYeYa578r3XUjfe
9M7f19yROKlVtkn0m6DBOIQGbW2wMOyE7T/mgb2VTpatNAbH6wQruKv7ctcXBSBagw9nahtErE9A
ee9WxVpoN+fJcj8znVQH6VLSipzvnYOfDpzUPUnBwuivfZKkqkQ0lLM0YEixGAOsiXpN/GbKTyQb
sB5UOoMjuzpII89vROnllLsazqI1Y/JrYefv1PMgxq9/wGb6parQE7phUVTtCdsyHalbv1QVsiMC
FMpUkj2R8u9wHFtstWuhJ/vAnnRcFZZ+/9M5OHU1ep6orbOWRhYz2myDOD/usonOQdebeZy+tdYL
FwhBPgJLGFPiB01nn+JU2qdstNsjAeuFMz/HEiBrXLbO9BDNmcouIq3adAGxjlAlGxExO/QYbyyD
vMIH1JoZ2cjOIStfHPRuFGc0rviuSfa1K55TgbF1QR+m/AegLvsXbNX84kjD1R2sLIZ07F+rpolI
JdJDKd0rQBdceFqDBjYcm0BRF4UfdqWrNt5YWEppAMmL5xokikzNF68yKDTzlcRpVPnLWH4O86g9
8cyGtptux2bWO2qoIQKoyEGZMF1nM0ovQGrodk+vspsdBvb4t4J5NQMFIz4lh8hu1aF1Ru8hFu+A
94BJZcysNYKMGH3uSedM28rpzOfKaL+uQ6PiW9AmBluv0HzslTqErrlFQA0/fM4gyOaNx2cp2L1B
arFiXZ2nLBqxoWEIuE7tvErUZ71rt3FpiXOAQagcwoc8gKz255eh/KWonVfaYl6iS8k5lMIs75fL
UMf8GDA5NffXSiXPt5gXzDVddCv1m1EDtmkl3XS0He2RleSD7BGxl5J7jF26tbGHzl1pFAecXVgK
tIaVy6BLh4Pr5jTWVAALGowdhhvhwTSQnejw67ejFbhYn7DRhFkIaKiMTlKKH6FFZ01a6neNS7jU
hL4CuV09uIh5rpN+5m3bPgV6H6za2gcjyC6xCCnRS+I2X5EuSjed7qoFJAR/6YNhg1WOWDrY/hEJ
Cg5dp8fAtYCN//kLaP7Sme0JUzd4FSlrs/ijZf7yAraQOAqb/ddeV375pUvvA6UnfmabEMGPt4ZD
5Itol1e9tY110eFZ7DPgayx0rUNgT7QuU2Oi8QR5gc1B0LGW2XxaowOIyFFPnqPRVLfMvHbbq0Db
Dl5SHHitQFBmTBmTSe5sH2NDV/n1wQ4wueucnbpONreW2eLgd1Pn/Offs/Xfnl1S2ELqLr95OMvc
X3r6zDQGEKGMaZ+WjrHH4bsOCr3/qCOISG2JJzM0LKZfbOAV8H+Q2fwpCOtkcb05QhOboGvkJh0Z
wJzAw9t+DJNvPl92jX2Me+NSqL46h21IkEBmXzpx4W1WgE9ydBNWohzx1UX0+TA6DfsSoaZnI+H7
z0konWM4N+sUdWacJpsrrQcMtoBH3x4jQrmPUUOFSZQ2w6bBMPTzavj/os9/VPQ5t9P/23+Vaf63
os/zV/Ge/qHlc37/ny2frvuboRum45jCM1kQTf7lZ8unq/+m2yYAHsM2DHwn5u8tn6b+m8XRBK2E
d8CA5lKdWP9s+TTs30zOGFyctmlQuGn8UyWf8M3+QFBEwrQciJFSzn//+X6J8oAuUPGvKNEjXgL8
Lk4qq/ua0dltSMZu35NpYwdhqDSCpdFlgEqdTnwbWp4++PBrygQTrG6LUlfl2q8yfxeFY7TmgADy
oWjKU5ZRQpRQ9fLRm223cxMH2z7Zqe4rDSPJho2wturxIvflhP1Vd5zPvPT0XenH9TlUHWpx1hjP
lpWpGx5JyBFtP9y4bOceJnInIGWE/pX01BfGuOmp5MHtv5t33veenkWHClLVmb4VDkpBUc7zUTYi
d57tiM9ctvoqztL0g3kQFYggyiQzfESRnrT8kW6XWF/kESmdhVtp+UHmpnVgxlocGIQSS46s9rmn
F+epNJQ/LZoeTtfSskTurPgGKh+ri9NdjGmwUs4vIZ2oWaUG+k0FX0ylpmg3yXZgGB0l4tzy3y7u
ZMphkRkyoOLKATeHlTkeV1ZoTm+dapojwB2Sz2maRS++k5TDmuXO3RplHV0icljPbBkrhukiGE+x
lbXfk6nRT8LOOHoGmkH8MgjGdUqu9K6lxmdfxpP7rCxRvo1DEZCKINTExongssQRO4CcLMyo9Rao
V8OmE6PxajmjBdtI1c3KbZX+Fngu4pChQhdGV1JcunCw77pUh6cwNgOE+6AzkpETR+pwVEsadv9O
KTxmtYGgEkhidnovXYNx/Bhg6OOoTmFrz1j0GaG6vVC4Ut37UjJvnoSsIYUkZrOuIi9aRWkPE64h
eMdZCdp1YWkBwdwBM9yymzxqRhyVMCMM/fFAMUiwTYXVqzUnNSU2oWznuu4orGpKeTpMzZYwQJN5
nveSOboNpwGNvwwyBWpGoaAtifKiCwALSWCI4/0iCDAN+g9V87pDZ/JAFAvTvI0bam4Gl0I8pAw5
gfKkoWDrtByVbfiNgL6K3vkoC2W9AO+iUQIK00fCFo46iUgSCPIbwipNb9QksDMrOpqYKzjP+Z1R
LWMD+wjhJIweQhcCP4ZMWT6LodhbZDL3VVFV8BFHgNtg+f3jEMJUXgpQdoCIe1Ok6zAZ+01qlt0z
qHJNbUqcLjgF9CABr2fbwXeEmXKT0oWwFphb1SY2nNlBXhmWDlZIt56dasKRJot5qohZB0QvybEQ
+FiFSYwRq+7Syt61ON3xteYaVODDxB/vlRWjIYdlVRx7g864e41UE5DFobyteikf01hFK08r3eiI
+8ojhTlnbBOr6lvGHHmCI9sNhA+Pvm9+sHMElV8hZi+AvGpgl3rDsbZQK3FhIOTgN4L12HVLpeW8
p+7m6nuPKz3fWBixN6pxhkevC+3vHiQXuVcRbsYlHX/ec8qBqz4klRu3y6iT3r09xRXqNo9mEHyj
oQ3roQsEII+UNLYfKBzhVtixb3Rtld2akv0Apo8smmgai3owGEPIJrlNE52Npmm+R3nSP+VJW70q
e45eeTI/M/h2RwjLhn2RqogfsqxlLJsPMnwskAG/gjDpNtDZCnUCgWgf2KtUeL/Cq91DquRWB9oS
rAKN/YE2Ao5cT9UUhfuKZ23A0QpNtk1GviQcYEqsSomLRED4++IgXr00puveB2ZgHmN4F59WSr96
I7P803TwZM/iDintwNQIImjEco5lBEVr5aS6MWyisuNkjvFtONkYUvF9WYQeF2ig9CZEjADFkg0f
cWQGMFD0aAGbPkUG3WCPEmU9u8jo+NnLAsKSbTi3rBxMV/E8v1S1We7IkgZykYcd8F2UPp4UtqSQ
JlRuHe6pLxreg8zS6Kb3C2EsBbk2lPI0YiggiezmSzZ0wdFPPJocYuXS08HrONH0Ms3FEswJQ/oM
LBSzLJgBh0pzgLBOQQydgApmuU/wWlA9THfnJXLT/DVpsqjckXPXTtKOPdp/8o48sA3CjicDZCf2
hfhrIMYCz9wWCaLX1mwlsJgozFoNdmibt0h/sdUNi0GSvlqoSZYI/7V6k2aRrxn11qspq6oDIcvk
ucTkSq1DYKybJnQ+9Hyq34PBM19tZautHZqwGKKwV7ShqcZ9Tz2ve8AcRFV22LFGrGKnLqxF5Y2e
Rdx1ssmQU/bymlsq/4ialmdFn9UgBsYy8j/iMbcMOhLiFByRXg3fuzblDmqy0YU+YUxforAoAy5V
NmyyrGZwUdjZj9HWgDAMPS5JczDXuh6NO9yPzKm1KkUZGn3Xe3MMMcLUz9W7rDn1oM7gHsRQbugr
ryaMP/GSrEjQmTTWaPOEnyOG/Smw99CPY1M+17dxyi4Bg2SzSadWXcqgc54Dr6XJW2/cORSiaB20
xydsmsUHGHbgZ5lVx9sYQPZaa0eko7yBG0cR3tyJnXRuyXvMnqDl6PqESRwaopXAZJpxGTCPTEin
pmRot11ghbcaxt6HUCKU2+VIyeCkBOqTZ2fv6GP+3umn4Vg1sXtUJvk+0j7iYTDwuxG/FGvEx+hk
FehAWUNVlQGnkidh18bwXbXi+4i+g7yOsJHblYElsIqDG2nTsU16lEZTJ9JpwugcnFiuxE055SY2
ZFUAFEH/NWAHT2a5RvYBcaVV2QtnonQvIrPYMnAmV4bQt5PRQEANqAnHjpQbmSCWPqw1Rw03TRpg
ffeNisBlwLo2bAbixJ+hNdZnMAYtrvgou7WmNscnkeOeCQpR/UAZRWLqclcss4iqWRN0mc+cJNDe
dOx0z4zw+zUDkPSQ5UYFLRtNAkOE1x1ZYOydRJ6e5toOAMegqjivhiQPF1NtiVPLxbwBaldjpQvS
jdGiXI5ho31NuRs1C1MftG0I0ndnJIyKw8GnMGnkTLgGAjGdJXFaugSQMxd5kxivQyaGe4X1YW3l
lToraWNDCTCfq5pqdz+I2mVijMPasYoJ3JcAZosfaGt6fU2kudNPSaa7+2j2bFhZ7MO/GByGjqGC
8AeQF0FvZlGqVuI5bL2TmxZ8Te0MvTSpDl4WRV11RyG53mY/VpWyu+tkeemYCL1WxNLOOI/avcUW
bsnV4F2UO+Xj0mxbeQflFmg8TA1IX9TpUtkTuikZXmUdRe9Vr57nV+MhqaUeU+CZRRQwKpXfx5Wu
58+26YbfoiktsYzpRfYj0AiAwus0dvpsalmFQPX9bdeIhB5Q4aF3UgTWfTNka619ACT8XJNmDvX3
bdEspTHIu94pxuloUtFOoBsIbIg3iUaLlc82H4IzOO98bU1FtustI2MWR5lHAmaEpmBX03cdkt5x
TBv30SaNj9OihjWWinbJJjnYExcebjw1QF0STWnWi7Jwu2/gH7r9kAb9JogkyRCqccP7Ounwp3iq
QbvxbI24V9akd34fmndjE/FgxCngByer61kUKBdiroGJAb/RkHfePqUa6ohHHSJf21alWNpuQ9Y0
rJ121TbkAGO9pCEpH4xyx8rksEnUE4gTVd58VOzQou/S8h2DII1eg773oLstuEy8hjPSCJs0iXr5
rWUG9Myq3lc8AUZIv1bLAunXZE90rT61duW/101jHbpqNJctVb44Iu2q/lJVZp2mtm6QysgrB4Vt
PWXwfS8Ynwq1sCqD0UTgpdYLAlS/D0d9uAHwQVtKQPFDzxV6rP3WfIqDOU0WVYGA/lA6zFfsBrZD
K/B8WRHUY4bPuX4ncq3WL2VltRcvVlyGzJC3ftMSCsNhPLN2OhKm4IsxfE8QXbxEBQ/JYBNvE2lu
U7IcTk9hHZawx8GqwHOgay1HgE0XncYPvmNmRk8qtb/sg5P6ifJdJoOA1dMXD4r/ZWyU9lz5U7KO
kBgJldQNFlRZc5fHGIQz0x6fKwZdp97y5oG15idHULYg+VIMsx23xgmDIiG81rLMVz10vWfUPH8L
8n5ekqvEvgTKcJo9QagRpc/JSOJLOjmW+lQSisYRED/6bW3SRRE/MrL292wl8EtIgYKfNUAa0efb
lVNC8+FAGjHfd83b3GeU6MWCM06S+vc10frHMQzgDadNxkI32ooGMjt5GYC/7aGl4ZGKRUcBemJA
BhtyZSbIOpNOr2RbM6K2iv4mEHpwU5JSKnaqFFxVZmjRGTs/2RZsLqwbHvN01juhjB8ZbRhzt0gE
ggzFgHpXY7BOAGAYHMMrgxTfTmsvpBFS6k71QJd98sPtm3HvVGX/4WuC/Vs4dLcE31iTFdBujRML
CZpKYK2LROE8diAde1pRbR4rKUvEO3Kxw7dlUdyr4EcWCx3vp740uyiKNkaqkucR4CAgOk6WN2MF
h0smwriPU2JEjFFc1NM87l9iVznAY1kp1oGbVBjQlZ/dFl3UGstO6zQN98UwbqdCx6ypeeHZIVi1
cuMBPq4RME2JpnpHaQCV9IqUvSH1+mQNZoBZkieXKecD9FW7+adErpvos1K1+tH8+/zfPlUxVjPc
9aoA/f7W9kud37Ov+td3+sP/qf/j+s/Bl5p1oz+8sc6Z1Y/37Vc1Xr4ISv/8+H99z//rP/7l6/pR
/pGC5f6pgnX3Xr1/fqV/2dfpe/69/oOWNf/Pn1qWEMZvjsW02bYsaQoDzeinlCWE+E14wiCjZxqO
IIT3L3/JEbtDpCT7N8+l/k/XLWI9zDsQW/8qZQn5m+POH+W/hLW7n9UevGK86LwMf337LzkueBXl
zaxM/VHg/6lfuYZu/aJfwYP1vU523cFFxGV3ZdBd6ayi0F0lanj3MLEZkNp6I/pGJfX679S9f+aT
/iIM54MFEsS3usMwmYeJ0z7R/ZVvAjCm2rsy4g/2AZ4yVgNVnn/+Kecik9+LTn7/Nmd5/u9kuiLU
gUFGdnfQTPvIyep2lPbKLK1tpLGRn7Jx++efR/xvn2jWxP/+E6V5Z0he0kMZU/toaqsg4I4NOKay
YW9EBGR937nTwpLTtuV3rfrR0iIx+7kjIqvaZ9Cp3Z9/LVxn/+P3PE/P/u5LgZ73n9Sd2Y7cyLJl
f+jygKOTfI0IRuSgTKVSU6leCKlUxXme+fW9qHNvd8hPMogm0A8NCBCUkpykuZm5u/m2vSdQVX7/
YCXWRQufYXDhGhNiHPq+Djat6R03ixv21RZ/ecvAi39dPYzOo0CzYbqGgUZB5a47NVnwzud8UjK1
45R+6cf5c0FJ04F/kem12+LF0LrHQkWBBTTi1nv8ft/yvyfaoOJ7/R66jvr0r4/OOrirPumT8olL
B4iMpoNbKeeRfXMNi6LxOeh6LzDsO6X/dtvca6G0VKivH11roYD5QK0eKk17NGITYi2uWhFGhG+A
Fu/mpW7Clxb8fUx0bTzz95vQ//O5knDPbCm26LK8fhAsGdRya0Ed4NkhbEF1nLDz4mNkjwOQ7w0T
L5Z8Y6blmyy/joo2NpL6oWTqElM9laaLIN0is3IYNaikKrRizI27pFWjSvnJ1AEgNOj6PcAS+gKj
AH0DgFnocI1643GBKkQU9IzGvfiJsWXUlZxoSOnJUmEApBJQP8BOEVdgQR0D/VfjpLRnqwESrfOn
/tG27b0PlLITqBC99kVWo6VJ5Vw1ThUdZv2LUkNKz+c5GgINM1eC5laWWrLRW3O4/PwqWkM6AA04
e8oHDb6ccKxf5+TcoFPLAg4zbHQsZ/1Uu9wtEKxLhHK7svWta4+WstKQ0TlWxW31ELTTY6nAcQSO
MjEeO2E/9oV/skdxQlqGihiMwdB609J3O1bW/FbKUPSPqolaGtVD7XM56LePAd5j65TQZkisJ2gr
WRLc9v2up+lSHqrYvbru7FcPuuJcegjYOTUWyXMnLHqaLISxDHa9mx67kn11KfVolk27gYtSl4P1
DF8/cEvGqQJd7gj1BXro88Z+ZpsPoIGeDLKyXVmnvnUuHd/fE7+3P1pfiRxdSkfNnKAZxnXXw5L+
IMm9hEX7Tw5Znpm+sAg+ch45maNC9x5aRLFOGQpIdTGIlyVNmQA3c/8L9EdcXaUH1X52lPbl9put
rU+6dP8eQhhgtCp34m6h0qtkvgTkD0CxL81C6Ady9J1pv6eNRjtNgXahiM4tVPbCPmUja66aRkpk
GVU9f0b18iEjd4BzfYRSF9qAH4T6YE4XfVRfYIu6qCECLnz+iwo2LbGMQ+WwUSCzk1LT8dkms/Pb
NG2lgpVNgm7+ngnGVlMscMf9A6RCh6zQLgazMNXJnW06KGupl3B7sVp7lpTmMj1TNT3lXO9H2qUl
INQM0vYoQoTdd7gjUi/AwCmzw28HP64f+5+bxkeU8n0I+ONg5Ljz6I6PszG/QJX9+Msz/h8cVz4V
Gb/+fzisuMTl+nX7y3cEwdrv+W+nlOW//PuUYtv/crhvtwVnTEgwyBj/c0wR6r8c2xGAWUC6azTl
8jf/fUwx7H+pbCdMm0ZyDYUhF3/6nxt341/8e124ruWYrlD5K+mAcuvA8mamU51l/OuVS4uReaCn
WHhA0mIYFlB1q6huFqK9v7LFy78XwesT0TLQfyyNPEByUiHSDoEZHqAp2ZcuKR6Ajr7bN7S06raF
YSaxSydQGg2w6wX1Ug1hf3h79DXLSAtrAn5oKLpCeI4Y37Mne2QX8+yAFrw9/JIo37LLkvKvtgw0
zAkn7APhWfXd6PpUEDq08qZ3oLDPt5+w8gELWOP6CSAGm8TvFMtDr/FxLEsvHZPvzdBtDL8ysctx
/Hr4wFQ4pIwZmoRQSh+5O7ZAqKbZRn5fe3lp5TP6BmJWHbehqpseA7u4r/T+s1MAtLptnWWgN+zv
SAuYUcJFxf4IIWCaSJOk+ppECWwmfM5CiJ9wsrz9nDeTNKoxywdezTP8pPTL1MzCaIqjigxflg9/
9HN7cWiLBwwxHfI+3QiItW+SgtnWa9o8W1CpLVWRhyKfgsOIxB8XaCdVz6x7oBgwtt7+Lm2Jg7cM
KAV2E4Sid8bO8uCphRYeWojxjJjvGaq/vnhuiqcudiDuP9uKvhEyax4nxXsxzLA3ljwxGOBXqODS
ysxqI029fTBinqRwT2saJ2a9gXtAh/DQVO5Ht7yYuUpNNwHAmn+s/PbOsur7mo7q2yZc+x4pBfhx
N/r0n/E9Wv6Thuh3Eb0Iu4a2pdhPUsUF+EVqbGFys2DdHhr/3wv8aolrJTIXSNm1Q8NCKRpdjS0a
TVG14GZuulg+tM8zCmwbj1gxjC0Ff2hAa6ZNoLJ0Tb0PW/uOLe2G264NLYX9bNbujNaS5dEw9FSm
/VfEgfa5py1FOiyalRWAFPDcDPESN6N335nRctk3o8sHXeeRKUY3UvVHzwyBtCJs3xk711FbiuR5
GCy1WNIGoOyzQ7gmUMXcfuvFrG8kCVsKWc3vIpUTm+Whx0D53In7Q2ArzT9lKZID8CpjA1i9Nq1S
9JqWjqRGzHOaePqW5S4wENPb9wlSlOoi6yYfPIFXwRwSWg68chlIxJjMlrb71lIhhStwqBwyajBx
VezqFx/Iw6nUjWafzwspYhfBa4AK9GkX/viqxaZXZ/Uft42jLRP5xgQLKVQVBNQrtHYhBRhY3pSv
9EXDKwzDQPWCzklNu/5YnZO8ocVGeeTYsS/WhBTGqZnAYB51oxdV1qOZWs990j/c/qSV/CakMM5m
0dHwMUxewiUi98HxAbay53Rwf94ef8VVhRTIk5G5faEOppdztQMTTH+xjO77vrGlSNZVaN5ENC54
TGeRIYFHScnmDcMs7vLWVEux3ADaKou2n1A5hROzco56BFSu6O4QHfuG935gS3C6/R0raeNXo8pV
ssvMUZvdmDmotewZVMNzYgKcGMVrVXUbK+TaNEthrcGjU7pQ/sCtMgkvEvB/AkBLv6Zj6uyLakuK
alGj15WUoO4Hw/krhbYgS92NFXIJrzfmwpJCui7o5kYgkRYxAYliP2rnGG8Fy/WBytV5qNVPtydi
xVktKbxB1YHE7IvR87uBZmj9tcnHjTlerPDWJ0ghnPijA1CyBJQLpjOZ5gOKsvSfQBCA+mADDyhU
X2d7K8NqSwi89TgprAHSzVUdgIrUdeVTV0MZ0lx0cJU9XBrc3yOO+9zWtK8AkDStd2MtgEEF+9Zu
a7HulTvHAdVoq6wnr4ySP3KRPmqw9+ybICniA8cNUmfxsSRHFYmSJV2aYaBurBwrcWhJIe87JbKq
+LEnBC3jIA2ABAMUCVOoSeP+z9ufsObL0tpt5Hrm0ERNJCYKAIzCy60/lCy7oAjErUuxEYwr2etX
R9bVHARKsnA/EzGNNt0Vnf0QRzqQ9OhPtN68DFwXF/7JRm5ZiRpTCnzYCvJKMdrRS8v2j4xmCRAz
0cYNztrYUuQj7hqCrFzy1gRIT0WZYI5gEr09FSvzbUrhznW1ghIyy2rfw4EVWI/CL45dIjxIcG8/
4VfB/o04lBsw8aEeBtWcR3BVMjbItBn6nZW3/QFozPc+fnWN9FsPttH6Q4WqeCIp5JDGmAHXR5zI
MgRzzM44QqyASl/xSGPCr39TDdZzR9JQEO1wAEMbenSCG1+pYUxL642su2Z7KYdUhpGYNEVPXujn
nyyWoxkhtNt2WTt/msszr/xzjAvUjAOIUyJdgWrhH8t65/RLyfqLXvyZJGdkiI4kpttPW8m9ppQ1
zHyEuqtJSYb0mXNThnLqj35hAQVX7k8Q0xvqYTv1rnmVlEVCQzhqpycjxJJf4RaC1rSHfQfAKKpw
y/wqEBEM8ZMzPKht6gnUk8dw9tL0vsrPOl06t795bfKkNBOgO6VoEQbO4nAR0JiPaUpb9L7Bpd0E
22vTsVw6TLra/ifmFuCQLjD/XYPLd/BDC+g2MKLRM3S4rUWQf6/y6cO+saV0EuoVnXwqczOa/Sfd
ti+DUF5vD/32HZFK8ft3l3Y71UhDIFO/5r2yoT37waKbT6AmmPlljvGxYoZNm5uIafoyUnjO2g+K
9vH2C6x4uXyzDja2selVpdPIdD+H3cLHaORnzR0+WArSTI4NV17vCW3aiKoVPzek9EBjUtlanOU8
J59eQTZ/qtFGif363p3VjWvQFSeWr9LrNAN5iRa2F4oayaegDh8GqJBPtw22NrqUFmzaMGLHJ0Ta
UHWpsnEMhRkj2rcqGlIasJNYMcq4mj0w1/A7RZX6rXKz6O72u69NthTesRi1zGms0bMgo8mm6CRU
9TjUfyiG5TlWdcTzNjPa2kRL0d4CtInHwLI8uj7OQ9gcYUF4RTbPg3Vtq766MhfyhXdT05NdQz7p
GaN1iIz8qcuiT7dNtTa0FPOKHpPrVeSstah5VdvhR6YN++ow8oV16YzAHlp42YYQfhwrONd06O17
62UyrhZIAQqsCxTeOtBLsNxl93nYWwFbEITXYwejHthgZOlv7krFM5MZigZL+fv2iy9mfWPHI18J
J2o9CeQbZg6wcEC01ckSX5ajxnJig4rTK+ONreGKW+pS+Pp2Guq9brBODOlPMQXPrlPRfDVc5qra
SHFrriPFcEj/bx2PMwWGrPg2x5CI0OV620xrQ0sBPM3xqILwYAmN25cmzr+GiNveHlpbmwIpYFO1
jmhiILEJRXsIjB+AJQ+itp+nGApq9o0Z8j5Pw3AR7dmIPw6otLDVspFQbouf7MAmGMtvv8niUG/4
giadDIzZSKeYDmNvjqaPgRpDfdeg3+F4t4dfseGv77+KETusnN4uFWi/aX8wc/GxgUPs9tBrNvyF
0Lwa28xK4ZCSdOgRYR+xzHPRK4cRULXpDx7s6Q91u5hQTb+wdTeL+JixmZz4eeyGT3R5LCY10WK6
/TprXyplg74FhG/1ZIOqQrzZ8F8DV5z2DS0lg3Dm9qy21Mmz5v4rx5UH0Zobb70SodryNVc2LJA8
Hly1nL0yML43eJYSKz/CQfNMuGY39rlrLiZlARFRjrWRIvYsRf8w++IhH+jVjkLz8z7zSCkAzVgz
Afile1Y5Po6O+oEm532rx6+rxivzTFFdRqqJ+9oB2362HnBk2qLcOa9SEoiR4DFRFZi8qYieAIDf
KUH7etsmKzZXpbAWrRMVasbQKMH+AfvIxybsP/WZu5E1VpxdXdLalV1ggzUTfRF/HXUYswTlaNvp
vu57dWmT3quNIcyJzrMimv6ia+xbkdp/IAr98/bwKx6vSnEKL0zUjAk3G7XffTASKz0ILgQgFf8G
d593+xlr5llm5co8qaqZOSSxi6YJUnKiechi5Xx76MUKb+RrdXnk1dDCSejhFDO823Fq/Ih6/5jX
Gl1O0AeQFCw6Djaias2DpKhFtTRVGlQKPaXPvpipOE1wvs3FVu1+7TukoPVbPVFnKt2eSsWibJ2P
w/wKdPQEUbwzuZfbxlqbB2kFt9VmnGwTY9Gy8pqMdPMU7h/7hpZiNxDQ57kOxWIjTNF8XKReq42h
3z442K4Uu7EZTU0T8dbsEg7QWX5Xspx9WXPx1XdCa+/Mar5DMPn+9oe8HQ+2K4Vy3doNIiPx7EVx
OZ5och4RFEMwZ9Iq494a4nwjJta+SgrrtAl6GIhqUilsITBH0pFhoItD22jdPJVO0x4FfFvHUR/+
1FLAq/u+Tor2EclCzQ44cedC+8vpnXczhAYtQpv0+X3f9wgp2M3MGsp2OQZYACsjpJB90XiZX/3V
6f5ftx/xdizCMPV70I+ILI8ColDPCZAXsKgXHWLu8XMqFbcfsEz2f2YVW8bENS3Y6YJ8S4c2dBLG
2YF2s4gufgOqBZKWFGb62w9a+xIp7I1U90WYY6wh9d9NPc2nSI+cWpz79vhrHyJF/JCiM9u5IXv2
9GM3/THSLjgqJepgXBaM2ueq3HjO25nFXkCV12mYLUfj20YwezlUEi8BPFyf1RQg6+2vWBldBsrp
5kCPQMl00NaLdHkQpiPCgWxzNt5+ibk3pltGyk1lkdtwVY+LWsNLOmQPdHS+a0FrT11/7qZoI5Gt
TLazPP5qrWpV2G2qgVsHXW0vseacly1xhmDQbSutDS/Fdg4/tkZb6OSNMKMdkP0In5x4QvMawpld
p0tbxsp1RS1SGniprxfJxxouM5hPksPt11+bZCmobTsZNYgDWGD9zKdjCl6oLC83rrDWBpdW705F
E6BMuRhIQ5qnwyBlkzZpO99cCuKFKR+tdA5TcMNXNEHl8PHFGzvulWsHoMa/O00TO8aUTvimaRfP
Nc3JevslKx7iFA2I+v1cndHn/b5ZOFvzISmORyXIiwnqCs9Ixr9rbTjTt/htgAd2w0dXIk2Gvemx
nuJVfE3jwG/rJ/80GZrX8Rmd8J9cJtz2pJUlXAbAtV1XQGwVzR7KNF9Qyn6IE/dYl+qxahBNu/2M
FYf6DwSc4rZwyeNQegUxcgZJ38XQUJTeN7oUyqiqTk1vkU4tp3pUne5DYmxtNNeMs8z8VRIKS6Nm
I0tpP24KehfzL0qtPIeBdanQqLn99itOZEuR3DQUGOERAFahTndOXJ9EoR7NZmtNWxteiuVBjasp
s/FRXS2PyJXB2gUPrDFtLDZrBpKiWcB6FgG1pwKktCFcMtOTBaX3sQiCU2uOd7dNtPYQKaoRbRkQ
bWQHU3eAcmEPCobsi6bMx5Dr9duPWPNQKZSDNLTSPGcWKhH/WO5y3KTaABqtzICMhgNe6kRuxdvn
DSCjor8bmejUUTa24CtvLsPhtCSfisIeuEPp1G+RodyB09n55tISjLgmqui5xv7XnM9uHp9Lyz92
sXveZXMZ9Vb4TYT0HWSDtoKOEpWex95ON159zSrLZFwFrlIXIIYjKD7Hqj82ffgRZsPPt197JSvL
iDc/a6DC1XCRos2yI7x7T3B1UA8coR4qpym8CxRtwyvXXEcK3mJS7LZ0XS55LeWix/ZRc/q7Sgl2
Di8FL7Qio1uHpP7BHMvnCs35ezTX7qIefYnbtlqJXBn5Fs5GrJkAw704gWDNVD+XlKrNMv5A7fXr
7UeszbQUuZxtlCqE6c1bZkKt80e/qDfsszK0jHgbQ+75qxqZMscY24WL7x7tgI3EuTb2cga5clAn
NgSXJzhoCdSjjZpHV1gbRn+bZWDhv74eW/+vEgU9s26Xmqn9PvLLY69a3n/RfFlBzMWVoo8IAtIw
SAi20CgaB2tRbjvA8qfESKXpw2PVBQ389E4Qd+egVrr0UnEJVsP8lgTPNe6RbVzxrPi3jCQrS2os
CqpXHjLKL6aOTgb6NF2/MfrabtCSwkf3kUcB5kknf/pPLb6bYfoYadZl6t3DxCUFN/PsCEtn3peJ
ZXgZ+kd5mRoZulHuD4Q/P7Rz8mmXj1vSAjhoXMFzTCm9oWrfDb15tvOtPeaaH0rhk45QQSbaCIQk
T96VlUEdXHy5/dYrsyvjxlAiy4VPOy87feUL0pI/2f1FyPAOH2+Pv/LqphRCod2qStHMpefbDTAq
34FtKxq2GubWRv8tiLT/ggEwaGFWLb1KzbLz7KM26ST7en9sa8mXV9GfIQKsw82J4BfyGAP05wh0
71v5ZMph8C8ogKokFtco67+GoC8hRDSd6b8JfP4vG2ZsGbMR2ObY2w69OH02PdMg/mR1sIhGzr5J
/cWUfmWZyjSqJHFmuogUpTmUGXxXFYi5jdS4sh7JcD099VXNzwikkf6TV7fovyLuAVWdfc7S2t13
7pdJcxrbrwqA0qU3D22kolkc6R/TOEuUy22/X4urxWOvTORPbpQ3elV6mpr/kw7FdA4mVBhcawpO
t5+w5vtS4ixcaPkTuEG9pELZpZsUtIj2wTWgKvr97ad5sjQ94e17wzxD3fclj6s/b7/22uxKaXKG
mw7m2wbDu+khpTs9iX+O5d9l3Wxl+CUrvlH7MqVsmSlBpFWJ26Nt09/pExxEyk+gjYnzcbmDR2WM
0qp1cQoFSYhX1tuzj/QYRMYwYhvuA7VytIbz15rTUWB39zATi6C+b9unKNQ+u/wvF22ZVEMnxjI+
uVDUlFbj5cUDV6uVr/1s/fJgRXBBuvVS2HByJH3T+REsmBe6L7dtuDL1MjrPry2lwIR01SCschq4
++DmWzfOt0dfW5JlFpwqCkSbCdpFVL+62CCk6dFymwvNlrEj7uivrOipMpTmePt5K6EiY/bY8+Qp
eq0W6rH1OyD63+lAv+/N4p/bw684nAzJm4LScnIkHGHihh7LqIJnKwf+nznFOR2tDa9em5Hl267C
3VSTamrr3PJC6EsXmaWn2tq6v1mzjxSMdgYFI0SjFjDdxBN2clIQFucqZWO614aXArKI/NmOu4ke
Qvhq+q492tB26t1WJXrNMlI0ao1tj6ZPT3vodsglBe7fvp1tnb1WBpcRa4uUoubUvLvaBffCLe+E
YW1sTFfcRuZjqX2tSRCzFl5jxD+q+fOohVBzIloKj6Nzuu2aKw3NtoxdM9Oq7bK+FF7QJ81hjj5H
rNP6YJNf+s+dPz5DafwD0sDU9o9j5++r2stEKsmsjyB2YmgGLO099Ltw5Iafhtzd2NysWU6Khb7S
4xLpPVppU/0pSxBsipqTyflE2QIGrT1hcYeraItggVMNxN+8shUf0yj6B9GDk4HZqG2VG7uQZYP6
xioiI9vM2UZ+qaG9k3Ir5EILKXbseF2UPzvs6428fOqsNt5IgWt+LIW4Rc9uIHybhwXqc+OPlzja
Gd66FN4Dydzi8IiLWZH2CMU+EhSzX5xVt6p+3nbjtemQQpz5VnsTYmFv9PsvyqzeC1+5m/X0uVK3
An3lETKILeytSbeEbnm27X/roLayi/oIKe+hnt0Pt79iJQ/KQDYa8cpxAgbhzU5yKlP9ok7VI7I3
3u3hV6ZYxrINk4P6dzwIr4OZ3uvr5EOb6jvva7TFbFcBESRj2vUF5hFh86TVdX/QjS1M/ZpdpHAO
VYuujY4Xh4795BcjMne2eB9Blr8RaWuWWX5+9fJ2BJX9DFmxN43dUdj5s5UV+zZKvzrzroZuO0tk
AWIGnjIU7/wZESU7er09n2tmkUI2RCRUwLVueX6sWIcGzo3D1IXvArXONjxmJQPJ0LQ2SFMo4rFL
85CqJ+7t/dh60efmVGSvep3tdHspeEXZwURlDBaVUj896E+tchx7CJd3WUlGqaH+oSdDj5WcqTQ/
gG2A1XxCI6wPs3LfaiYj1fyhcUKItOGcGVOasdT0UxAYl75qP+37BKnG4CAU3Y8JFCAodDxZafIA
4erJxZf2DS+FrkqjboEwr/CyrriMuom+sHOnzsnGYry2xVCl8FUiuuBpESC6kvLerZX6oE9+faFn
++9s0pCDHJ5TgiJRtdMiAkZnexFuPHux0BtLqIxkC4Kwa+MlRCYT2sVRTWksiL91ufhhCP85T8Zg
w8tWkEeqdBQeFc1uoHZfmiO+IEXCQUUrfFg8vo7zN0TptRaNutuztfZJUtRrNJNEbYpYUmB22XFu
2ArUUVt6bVAlx9o02yN0Cltlv5VFT5WWbstpVYSV8LxOGeZPg1/n79GrKD3EA76rarAPpGqrcgag
3KxaCjQ0SCy9IlbkJUq2q3sR3rDfU7s2AtUhQIWHdMd7GmuPflve3Z6Jt1cN1Ol+H7pBdYudeSc8
k11mrwcewMjTvqGliFe5MI2cmUnuUI+6Q33JPJapsuVCb88qmma/v3gx6q3ezCHsZHN4XM5b4Zi9
FpFzSaZ0wzZrj5Bi3pqcye/rSHi/IAN2f+kpUUQtWKyqLrKNPesy2H9Gt5Aha9rSQO3n7JdEEHwe
6UU8IuD4tZ4ibecDpKjuC3tUoI2FLkuM6REFCoXrjnj6a4oU96/bM732DVI4hwVsIaEJU1bRlv1p
npTsyWwRnWxMqkG3H7Hmp1IQl4U20hzPXGjxZJ19ipvvoaSzfuwbXYpdv+tRHYK12EMlJT+q2bvM
KqZ99pcxav40hmPTMXZS+H+Z9vx+jMKHbNjXToG25O9xUKLBi2IQp1C9GMbDgJYehC4ot+4yjIxM
G03FVlHJoiBjmJF2itEjKI9cnAbn2+OveI7M5VaVZsXr06bu0sBaBjFE58lBy7Y4PVe8RoaliThB
2aPG9qw16JHUQX8cxDR7+15+eerVtljXC5DZJT5Zwah2zGOzO1V1Vd8hpLzFHbVmHyl4y5wntJog
hxbqu9CZ3sMQ/pBxyXz7C9bsIwVukgX2VFuL3xth9d5tUvVzmwzhx32jSzEb06DopgmuORvDX0Wi
3DupsW9FdKSAjZWUHRES2F5bd8UxjfQRRbkiPux6cRmMZo+lHZgovHgW5E4stgmqqmL+dnvwt3dZ
Qgah1UXaI2LIlBpRGB/KqX3gNu/TJJz7mYOPJabXaFBf4zz3NyZ5xYdkRJpS57odKRSSfH28L+Ls
wbG7i2J0p9vfs+JDtrQQp0OkDEbK90DPEbF4terZ7vpu4+XXRl8+6irGhjGoG7ekqi0EoHFz1oEn
I8G+79WXh14NbiIbnOTBUrMNzOBUJcHflqvsc36Zmi1G+3IWI7UEf0K+CRZMf8o3DgRrEypFbahY
3b89qHOzs+Kj+tnpl8zwdx1l0TH93Srp6AaKr/Pmdd8+aUppwg5W/Y3i0BZv/tqcSsFbBUbZIz5u
0fCNeHoUjihHbV1T/Kr5vrGfkiFoljJlGdB5zpnG+FRPw8fCVA5+p176svrAoQPxA+eDj4YKPrUE
XaT180ErUDQDb80J62noUYMtK2oc6n2pZy8E4qWtSV4IUMKWPkYHtp32wUrb8tRCnx0NzdZJZcUw
Mr4NxahAOOBWvMbMEa9J7PbBrdt631ouE7457iiiPAcfk3Q+tFzV/cjn3w6kFY+U4W1hlVAomxma
Hd/Fh3pTRKhoZf0G1nnNLlIS0Gxwl5GNXaxGfepF+tX2y60Vdm3s5edXOUBFVi/vbK6FjClO3rEz
RoQuybdInlaOEEJav0PIhEIYoLmUc5L7xslBHrt3uP7fcWRv8eGuGV9KB3lgZRaNblinQIIstMzk
hOZ5cwCxHWzM75qRpJQwqlBvGAMTUPrBzyAZai8awmSnX0rpYECUrohaBg+d9hS1xqOTFBtJeMU0
MqqtjLoggIfb5A4lMgSacw4i1Kma9qDl0YBvj7vcX+Z0m0a/8vWGx8DZG4AgLYDga/Fw1Bq6Fm4/
4u2KCVKov7tpUcR1FSOZ6LVZ/VMow3uzsotDbKbIA4jh70C3Xm4/aM1k0nIeuCaKBA3JGa3M/HUK
/7JjcSprYe4cf3nuVbyldskth8+HLIqKQSXuRVnd418bu6sVT5VhdqbpK1nQU4cd+mQ4GNPwXBXa
932mkYIZLTx/arWALCeSpznUT1XXX0LD2bfuypi62LAQYha8ulvpyKvM5qGLwhCOJWcDh7nmQ1IU
VwXw2glRYE9R0MOthXhvTc293Uentq+tk5a6+/K1zNgWa1XbDijTeiiNPha+8iJSd4vYbuUjZKSd
qpu9wpJusooN7wbXvjc19dyjfLes9Zm7Rda2EgYy4G5Om1lt0UOB+K96TET20IFgcXJ7q6lpbXwp
nnUtcBrTpNyu9OPTGNsfI9f+ME7dziOMjP4albqGlwMz9cP0ETLsEyXEf26HwdoMSBFsmUpZQQNF
mTi9IOIJLkd7p9nPhVs9RMPP289YCWOZU03TTFh6BjKqnesLZns+K5C7bqTrtcGlODZQIUb9V5ie
5cb5cdIdDy3DfddwQsZ8aWE1On6O49R++MGK/Ce7H7/eNsqa4aX4pRZgFla93PAF5pGK6H1jOf0p
cKPPmhre5Um4gdlY801pQU6SDIwJoB4K5vpXNz/FWnvO6nljuV/5Chl1RUdB2Nc1JM9qoVGPDMPs
HuL++cGPYY40KGLB6Nls7RwdVpX/PA1YMmqpy+3UN8Lc9KL5+1C8ztTOBX20DRy7kVOemk128rdt
hkjk78ta1ESpFY/QtYdK/idUgyDNy3vqTX/envq3XdaSkaiGq6L9rSx7pKUY4abFfOg7Z9cx2JJx
qLGzED00oK6oTcAgiI1CeMV3Di7tTqcZNeSh0qAot5Uf9JO0Jy1IzQ1fWjOLFBEdrCCZYU2m14wi
P6WBX39tylxsnLPXRpfioJ/AGHQjzqOWi2igmp1d7qp3VbAsGXNFu103ZEmBw/h0IdgDGsfBxkZi
xellzFU3zqofCXCNGmWx0OSWMhcnMvQgggOaQgdjjDbgv2/HsiUDr5wWgXsF7WFIpdLsKUYQ72B1
/XjUCrosFEAIB+7F842d49tnKUvGW3XLveoccrKPnWQ85rn2baiUe/qTomM2bMnsrcy5zCdmDarK
ea1EmcawoZ4bglMnICy9HcUrSULmE+uD0bdnzmueUbpfFLU+5cH8FLrWrlOaJWOtsjGye9NmzS+i
AdHk/r0ZVLuWBGvRXL3etfdirnzb4c0dLTqr2Yi2t/mqxM1ftw2zZnUpjmtKt8JaijZ1ao5HZciC
+zBF9nTf6FIcO5PGdsun3hN3bgPhQX3SQHKdbw++EgIypMqyXMHFUYXDDF1Rgn/2Lf+hVsciOxhl
7opH34yT8i4T2rgFWX/7keiw/z4ZbVX1qPaxf2nT0Tw1gbCPudo153ZyqwPEDoIgtIpdxhMyrFgR
ap6oy2YgS6rXJgmeFGfr7nntO6SjppI3Q5X4bCQNrnDnQD1NNJAeUvCBma7fddtk2G+7F+DV3w3m
BpSnUFVnQxOWT1CDPM/hFg5/7RuWR14dZ5WRLrLEZTcjquTrQiqZleXHKu3fzbkJEkTZtdAJeYnO
TUQ4tXopwAzKiQ61x4mT1W0HXjOOFNpCKajH2hz4fRV2xqytxUGZuq2G9TX7SJGdxr6tugYvPlp3
yqzcB9UfZqA++u3f9q6sJwwpuhPS8xwvRVO1yO4NONrRm4/mjYz99poj5FUaalzF1rh6QFQ+PfVN
dcryL7XSvp/9jRX07SVByGs1xxBV2HQeeaUrfljTfNFAEnX2FnPr2vDLtFy5Z6+l5lAjmOBBS+Ae
dPoNOZIkx76JNuotaw+QYjh1jM4IChOZosB+BadyNrTMm9NgY9+7Zn8pcru+F2HR6GwwXCU5ZaXv
dao1H2hfv3M6sS8C5GU5dPt+FB1GCizoCPL2fd6JfXErL8mtHtWBPrH7VVW6i+Zuet+M7a7tqZDX
ZDUMa8MxMH2Wxxc3UiBnNjZhKStxK+OdTadLUIlf8lpS1R+Mtu8/ik5znnV4Oi4OyjFHv2727S7E
L6XQKy9V+kSj32c5I2TGMQyyuxygfuZu3dO/vR8W8hJd90GXacAzOebHxasK+ccDxwX/Pg1L/zT1
o3/0rdp/r3fNZvllBS+IcuTvgde4ChzMpmp6dPzU6nRIjZwtKwJHX8zg5xTDmp1858R+KPV+o6qx
EioyMpoWhzlxjJrKZ6t+1MMM7evoXTUn78ntG4Hi8vL/eZoWMj56ttx6rAzmKbOquzpoHowm/D7l
uud00V95RnFMRcbulLT44q7F6RdB+ZVn9JWmuurIRyGK/AzH/mNcjBvrxoqHy4yeVurrat3RntW3
Sa8emhyyjbZqaQYPfesyxJ12wpzVj30fItWcuNYPLOEDg096629kM8aTjabfTivpvzvbLOj9ykIa
OUbf8SojePaHfQpjQkZP12Og5GYFPK2sev1BdL561MxsCxu1svf41Tp3Nb2tIpJ2KGvO7xDzoAFq
WhCeum0YerusLuOmQ9RiEjVoOGQXg3NYTtm9YhcbAbfy8jJiWg2nmXowqEw1rcynQkFahT7qfYwh
QpVW7sKZ4MvrME3ew03UAxbh5hp+w9uGWUkWMrlno4k4ihpwV6lZ/zAgKz+oiXOfF8ldnIc74RUy
ZloFeZW5KdvuqRGnASzxIdSiesPnV3KRjIq2oqB2QpUiR4HkPXWBJ82ZG9RaaIclus5KVkcPpRKW
P0wz2GqpXptxKYizpumzSqfcYdJfZv0vzr6sN3JcafYXCaBEbXyVVLvL5X3pF6FXUhtJkdqoX3+j
zn35js94DDTmZeCG5SpxyczIyAiMhoTLV+fskzyKfDjCegJKBnVJ0EDh62GE/8KrTmWlW7+4uj/7
6B/y8KZrud8FoDTRCur6qVF+PhL5l4j6/3CfF7JMcwIfwjjheQzXryT+yvDkn3dq9D/c5x7t4abx
gTz0QzEwfhPZrvB0dbUD/4r4/tnf+BCsu35uGj57qHFrVNBhxeAt2b00TXD2JvKVyMI/r3DEPhxo
x+OeLWmCzUOGy9SNu1FGO96VX1Va/7zCgB3+OwjItklg2E7iDQ6wvA0lHzcGI9dfXBifPf1DIu4H
dqTR4uPpwWAwijjdqt48/Ptl9Nmzrz//P1FglUutYboCJ+vOLUcA9jorg/Cr7P6f43z0UbKzjwSt
KaycNrH5CSmzLSlvQkYLVHDiL8leEftwevsFjmN9j+GutJ2+J2MEVGYRdvvvr+ezjfPh6KJ+7vpV
tYBz8YH3LnLJa1I5c+PFC3v+uz/xoYZm2usaAxbJZi7h6EOpOidzcBSV/qtSJfrIgdYxzL5lCZCs
q5M9TNGL8Ut5kf8kn/+blEYfCdClTmULmg3IF5O8maDRGQCo7/C+Mo9Nr52m27Jj26SJs1aG32si
n8MF3pbC2yVTvYtNujEd+TvFkOgjX3pAPtP4IzLkkk5LVlYt2VJUx0U68fnvTuL/UKYny4fSNOFm
HFm1qeO+BkP1L4dloo+M6aZfGsNSPF12tmAk3BnYdSxKbcpwuP+rzZZ+OO7BIJTDf1BVWf3hP3kH
GjcPFfsKUvnkOkk/RGmlxobFOIMYayYn4egr019pCHz26A/n3J/ThUVX5NUvy7vro5P0K+G/zx79
4ZQzziQZeoSHYWFFquszD/VfVTrRR7I0Ss/Yi+YUIJBa97bF5OOs3yAH5cwb1/34xb785J79SJpW
thv7tR+Aojh3kuV5XA4MshpirDaze/n3rfPJS/rInebcogNXryhARRJ/i6KRv5M2dl+NWX72+I8h
WpXE85YaozKEnrqRtFkl2y8++j/nq9FHmrRH5k43nbge2/HCXOPntoT+h9Y0W216WOb2N8yt1Q49
WFn8+9v6bEU+xGzZ9REFGTOEZckcvrc+J12+aNU7NJCD5IbV3SCyvunsFw26TwLVR3nPoSunup84
YJyUX1pmwswK9TSBI/vv3+efcZzoI6XaxBRO3RUiOVRbyNMyiJkURicwVmAGQkGbfl4iL5NmtSpv
pPT+ztM2+qiCSJCsRbby6CauQRxc6PgTlgV51Pn3eJmbf/9un229DzeLch2zFYTDNlEsTTZiZ8Nu
O/07Y5ToI6WbVNCFgWsjrsQgflVmaHLfL7+Skfjso39IHuiIph3jJd30ZqozGeNTz778Srz6k0X/
yOcGWdCroDSJI0/oDVwoLj6TB69FlTTHmMij/QbEy694rp/s4I8EbBi8LCUbrl/FmYMINcwqXV6V
/v6vFvkjA3sBl0B6VxvvoYUQN5r/ywM4TvwL1t0nN8xHEnbMkHfp2qaQcOSITsN1IWS19hG46u08
Z0lce31WMQ8cDOi9xXfL2KXmiwbxJ5vgo/c2sWop2xT4FqScIngohh67KX1p/27+L/pIpF6ZHUhS
tgla513wNEaRviygAfydcggkMP67BEFRzBuvwsInscgtT9fMav8v+TUflUEDPQQz5zjbWIW6cIIe
NRdfcQo+e/EfTl8ce6xNHR7us7rfEq/7PqzuKwTnE+soNLP/+72g5vPM5OHpBrGqHNacr+sFhcc9
6ch9YsHVqvhvr+yPfdveD1CmoRV6b9qDQpgZSBYBDjDwfW2E93OU+v3fj9EnV8JHujU0CXotwIHb
qNFs/yOnYYZDXfZkO3fOIsRNBx+D+F8cq09e8EfmtZ0h0VXxFuwBMjnMgaXfrmPS//5NPnv2h5p9
Ub5rG8IwOKtKeLpymLRVhR9q/4s3dX3OP9RGHwUSbaNFQzy8KcLNt6kszyIOCqvTiy/9h7/7Ctev
9n+Kd2Ix5+0m3M/LUla5t/QVBCTlVxjrZ1/gQy4fk46pxeLGHL26SGv/zl+nx0U3Q2GCrv7LVfhw
+KGBxMPAQ81TT4+UBrugbL7o7tL/X+L+0xJ8yOs5S1fCJ2DzXpguDViHoW4zj8Y+2OOEnBoDFbJh
BhfIE1weHGYhIOcXukO99HobjL3bw4wxPbaeW5+rMGn2fCUWsmvJegf1ElFUPAk2PJ7iZ6XtuyOr
2Vk7VJfVLcOJzxSiKtU0nQaaxpc2YOq+qaHgXPPUz0Kv9i+RFeDwspC4Y9Kk7TmadPcWmq7e+ang
FzVOiB9DFeRD2i079OnU2Svb9YgRHF3ES23vzdIAl5Y1/InQPD2t0wrRSYD69Xwz4lNDvg8jmmkL
0pCKG/nq21XeclgOZY1lqNKnBLPiGUcCLPKUB3Dzboh4k+oqFUDjroHVNJQ1sjCBtjjsjcvvZTWq
UxPBzjxJrHdpw8qD9PUw7edyoEUaM3OMattkVWD++AQDEqNrfpYSrcW5XrxisR7ZgKLb7HTtR7n2
+p+xt65vK+QlN1pbkzOxmgONzJoxf/VYIXrd5n4/XwZfdwePSf+m9n23NQP833qvqe78AMQiBqJM
EcwQrzA0qVHdRge4N12WAIZ0GKGuczXNdbZwdWSR9HcujdctQevpWzjrcUf7WGVTq+t8kBhVMVc7
e7LG5LKAzQAEnZxq6I8UgVNJAeT2Lqi9x2gJITE98R8i0T9MU6ubJWqmPJDTukuYk5t4Sfk+ilJX
9K4M2mzuBrizj6gwSxJJeEgn5b7v/Qlt3cYWgZ3qTboonkWT07LoV9Nu29r98d3K7oIOxSnE/1Yg
GizYu57qGygbNpcOKr04n110MEkf5CQi+PhAqLLBOlDzGaZcqd96hRCp2QXxqItQgb/aRBAuodqi
5T4KUSxr/bKGsHn+1leTuki56ELM9N6P3ACSNkiqReyvLKftstPrOi6ZCYb+tI6ydABaVJwJNXHo
PzdjQcDG3WqnjMh8ZO9bPaV0I5OqwajwpIY0E16FKgi0i+YFmdDKb9YoHtJT40nB7xrXmLmgiuC1
pa6KgyyZm2E91olkU5GmlRuem7UdFozb04rZYu0IITc68iusP6aKdkQEASmafmhLvGN4xeSNTgJa
tHMju23rD2hQcF71P1PL+2wZKZSpg7nvXgEB1Mu2xcF+4v5Qz9spbGuzadwsu+PcrOs3vMP0LNcx
7SCv6QKewaE4OFvRhvVpMj7xsylI+ztH2/JVQ/7sguM1miwUsMrKrIPmUcTn+hl2jisrQjImMGEP
0PbbDLYz7/7M6lc4Ccu9rI1P88kfTZqtegQPspyD4NC0wgGnbczitiz0R7LnpQ5wKTFVo70D/cYI
Ptd+OKWbiZezuMPcsUkybkxKc7eA2QftBkGv3ZrA7DQNZJiXQWzZxgHDusDxar5Dv9e3WTfGi9gm
cN3StxXSy2Y3qrk1OY/Kyc880Cg6eIXAZ61gtKfN4zL0kGxIvbVh2zEcuT63oWZ0W5W2QbG26tYv
YDplnoN6CLptvEb+XBicJHtAYcTTrFtUal9q07p1y2cZsdtQsVK9RqtNqg0IAq0FiwNq+3XWGDja
HpfUd/IAAZngmyqjdH4KYxrgXWNsRJdPbReb5ixEY/H1aWNnlcF7xP4qAZHMT7xe++SGUw8jDi2b
0meoN5TJuWdlxfNQ9fDc1m00ywttdBWgsqUTv7UA4YMsXNHVOo3DHN/U6dSUI+wWqZrOsdSpfoXh
qR0yiGq5tc1qaKEwLxviUS6vLiGpPDAHO16cwH5eFw22l6+GGzLGbgLW0adNWe8bzHHr/YAI4N0x
f1bxnMVrovjFEgR6meH/NVr+Qy+p+tbPE/pwWWKoP+EqapwzBYRPW/+pLQUNCl6hlN14a+c3V+dR
EkE4liYU+7HlSVGVKnztk6C/jUXQQOEV7YufgbOU7tdSROa+5uFANrbkZs3D3qsRYZYRg+Dz0Orz
AE8cVji/anlh4ZnRZhbkR6CWPiEXmoS4lUTS6zkzVo6mSKuYiqIdoHS5o3aBehzIEXLJmtHv7Mb3
p0FmJFAaliFTi4ctXakSqDJbbDqwIOfkqPRqqrPRM32bTewirHQU2Mzh0ij3HdfC310V+uuiHsVi
ftaV1eNe1+sqs6nCx7mJxaTI90URbXJZBsJDwxjY8x0Oa1MdDKbuhnsJp0ibm8E1UYHBzjTJvCge
30QTG3I7SJvwXRoG7MXWhKQ4wQv1smZZokfRu4nu6zlIYIQ1OnJyCU90sdBkNmiHSod0gjCR5KEX
JC6PkmDgh7VtR/qwDkO3ZLwbK52psRznQ8zXIdhTZHJ4NYo6ey71IiHNsXKldrHgo8h4rNskazzo
P5/6ljl/w7Xq/AeihwX0LF7baAuTYcXz1lvS9s6FUjcbHTd1coiWBEG8790MPkHdc33QkK8tn0rG
yLghDQ3Hh0Rj4jTDXc6gZ6fGvn1ia9ySfAHgl0IHdZnAsTXBtd0IcG2ccVmHaYczJNCdikoBC2Ux
+jrKRhhItZeZR+k1t5sGfU/9aPmhIsSXAp4iY1SQ0awPYQT2NOIp0837yAa03QkQH1pUUsznUgwi
zFk6LC3wzIC6nJJZwylxwqj/dpGMuT4TTQkRK8a8P2EJUSvIqKGSFZlxOBd30C0kCnss6Tx7S6HV
391DNnm0+55Y9lbFxA9e69SD0lfe9NTM39KRMgYzJFBLy1O6rl1XbWCgZsZzXeuo2061RauM4c4O
9qaBsSgUhoU/38urm/SFRrWiecM5X6Cz6fp620DwIHEFoomv5+KKF0DJt58rcDpcX5q+gDt6Uuft
bOfoF8JcX26T2nj8iCycdVkJGSEfrCLV1e9RqMx5LqUT+Hhdl/5o2Wz0LsZgnnoA70ms2xI3crBf
07g0WSxTYu6dbzA4T2foXGwA22HWPl0oGfPI0zaF+gvm+h5m3ic+yhUL5U4twrIrDE8luKPpGPbX
LBHZRKVT97tD93890S4BsYMSA72tSNRVeKTV5OsxN4txA44+wW1yWSBqEt+wpuX3cRe0UaExDD9m
K5xpOsCw8ayLMTW0Ons1S8bcC/ALZ5LAF2e/RgPEAsJB+9VjrGb/2VTIkHYNLGP9HdO07247CYHy
rDMh5zm84nwL754pmiHUarvEZM53o7ejZhlgwEzrwGVpPZdxPoArBcItSdkKaulVwvaMXMdO712r
rb3B+F5fHuqgp+ItUWlMQRUrh64YQ3jtQjfNW9odrn/t8UyuJtUYwRthgo2iYpC/dTi4NGejA0Sm
1sbT2egPPjm6UhDEocn16lvIEWu27QjDYfx5286FLee0LfqeB3DEWjG1U2eELaHdByX8ubZwM6tI
VmLvJM+OCbQoYk+q8o1WCIQHIFuuzutydpi0WjG4mnN4tsX5hFM53KRxEtIsWXllt9MYetMRqQLy
urHRsTyUcK3tt0FJvXbvC+1MPqMXwp6QZqz8R0htjbs58gfsf9lp0UPeck5F3nZzkyCroVPtdslo
veowzVMgztHsl1ftQuS391U1cLcrkW3P+8DoWF+gddrQm/Q6mr9HHcLlniWGQG486sbml05aRV6D
ITXVcw1pB3Ze5YguWw5RjG76Fhrd1vu1QscU5i4edTvVwFH951DTtttWgxrVw9RB1nNbIRumuedi
Y0/9omWN64Bbiuw1sTEGxAQHJ33LeOJF4DvCXPpsCUJj7lPX1LsphZfMoUvirj/hNDfLoxPNSPKS
oMeCbSHRbE6ivotyn1kzFiaFnvq2omUNjjJDxbdlvoM+96ztTK56tbU4qNFPWManypANT8Ddu5Sr
WUOetVGDTFXP02LfxijVZYY0oaseVjsx9qCSdWQbvfDQRy1pljA3KrTPcROk46+1TysfLKK+RCIm
1TjuaVSlYwFxJGuPXszdehdJN9mcK7uMjx2H4udJQTd5zP1JLjfEisFs44T1d3xV0svSibD5VQWV
iPfDGmk4l2hBh9+wJht9mOkgZJxZA6gzD2yS3osqGuR+ESDYFuUiol+hY2Uw5H5rAsCdIE+Fzdlj
o/IOnj9qkeNOVaLowohLsAqHOj5TsLYY0vvKzhuGy3G6GyN850MEKZRwG0HivP1RrjNux4KmMnQZ
lSv3clp6pCoglykpKo5mSHVme7UsLzppsHZl1QXRFgoAdbcDCOCiE0Lc6L9CuBFy27/0kNCKon87
c+S9flqDuK5Wr+u+rZ5lbNvBOVDltrkKkoUU4D3bBCuBg8vrKIIoBIMeA9DLKWCmCfYzWNG2/t6M
k2lHTHRPATRJ4LNB4sJM0s2od9exyUkM7dMcLCOuNkk1BcFNm1oSsgyJkNQut3hyuuFmmtYug2+n
pgTL0brwDZka75G29U0lfnUYEPWKmWm7bCc4V/K9lIE9THUj4ix1iBzvEVsMe2fCBPZhFJVMHqRK
UEV3ZECBxbQ/FQmpyS5B0tHmmD2MVI7iPN1jFZKLGftyAt0tWO9Y16n5gAKM+KcQjoblmXlD/5Ai
hxe5TjrY0vvWUUjITHTqL56lPpwKpnXcBAEIvXkI4S9YtKp+fox9OQab2ErWFsoOE1YLB+IcBKIr
izDpBokf90Fy9mXlxRlvg+YVB61tsqEV8s5FiN6baDEtLAh6aW+cSEDe0bEnfsA/AicxBN4G1foY
TYQcSr/Tuws8+4Y4j6jX4gK+JKMBjQ8Emplks4L85OBqo7YxXXhTxEnviZzNHZjCiDrO3Pojnexu
gutin3VyToIuG8kcd3BWSLihj/0ECcTMa4zg+bDQq/tJCjHH+qcZTYDKnSPe554s/fs6LTVYO1Hw
pwospgDHYAYWFUR9cGdCnSybcUGnM9MTrNChv9s3Eb6+jAzoki1Kjsp2FGV6ipbcNughEr+Jw4pW
yD4BN913EDKGvRJPchOEXoHcV9wIjwSXqImnDNZP4atXDaaGf3jYo5p0c4iwMFb1psLp5hmBNxJw
kaiNLjSs4y6PrITUjtfpAbmBdimq9mgkR9wL6zNGPqN8RUHRFm72mj2K6ZZvexQhN4j3dsdEufwe
7PAdqFm1DydVb/qE6E1KhmfWR5fBtuW2hs7pUeJbvdZt7SPnhTlYVvLK4DXGLsmIgI9JgXQ4uVA5
rIDHwOqQBxSnBmYbgsb2sk4BWnRe2sC5RTS0zvVcAn1Y+jeUA3eLJOnhugGf+Lq4R39tH0XsBpTa
obiLBaCwJrAdf1+w647AgcY0t6atijSs7AOtou4ZveIu2AD5hNr/yCLvBzFTl4+iuS0Jau+uTcjO
t3rNux6CGl7WD9zPHXPBAeplvM0SIAcPi/OVygj0bQpV+8l3qLHNBaahogcsjbn1VLlAaELRx1FO
4hf6jTozEpaeMaiIGUpC/eiPsqKw40zf4UFMsqabOnDXAgETdYRkX0w9Loiuhsq3GNMCNqeos5hQ
ty0tUdUs4wtfOl2wJizzxsBI5KgGN7xWCiICRQVnpzK/Fpr5vDZJsQwh4PweuBfr/XM8zpuSt48e
4sV+wrhhNsCYCPqVCgory/SHpmUPNHU6ijS6XxT6W1IQFEvKPnVSnUjbnUi8vnHawzY9oLBls9Ux
Btq0esHvhY99jo25Mwl/HNjyQBJxMeVyDCMUS3UJaxJ/Uo91356R4z2HpbtwKd7LAeQJilyg+k/W
OaL+aOfhcVyi79df9mqV5k6yB2Qz7T3uu2MSoQhYg/mtjSDKjXinitgZ6JW2ZjdDpD5XMLnqLSo9
b6gL2nXXYXsRH4ELuVOVkuSw1CGDqFoUvdMUo86ZiYal8Eq9a5R/gjLwCxX8sfJlkKXSe6kJOygb
/VKp9sEkmFRh2epyonFPyMmHPw8a5MvAbyracrS4kE+mat43A06aHpObyq3n0AvukekUTV2KPBT0
wOayiFsP2QvMy2hZbQbf/5W46gXV4c8Ks8TzZMcs0OIMPPStTL3j6mN5MZf4Z1BopQoKkGjN61V+
A454Agj7Qnx68hy6RtI+CY5eLuIefGaqe0BHCInxvmzIHy10DiuZMjfGuyPWiRwQ+i0nbL/Y9REl
wxngxFsZsx9jNXyjpHuuI/IM+AMWFunrUAG/9Qa6b6Iream+U5N+YnaZchq36OKXiYFTkY/Zj7Db
yBS4wyKqvGrVbh68b/ARoBmrtb+FwgPfL96UhbQ6hR26X7VBEgWDZghHXUXEY5FVwtuWJuyytSbP
KnAQFesxxKUPCmYHUHGJ79Z02Kgm3OL+f1ItO42d2HQKjVJWewfAtYgr9b4T5U6PsPYCbjBmwnhl
plKTg+tFsyVU/naB/J2cV4vbw7x3Am+kjftjPYt9afvHaO32EQBeBBgWZ4tTNreJPa4R37pRbSZ/
+K6hxU+SGdcHPJTg8UeWOcomeLeFbfjoI73GLXLm8HTUwLfKUb8C7/+WUCU2dCDfq/Aagai/57J/
QY0UZ70btwrPIujQ+GkCbe911+mxuL53aCGfJLo13hxmXM9PcGY9LeBN1+gO1Csc+VIYDM5psrNl
Ve8j0T4a2zzBvt3koO3LLGjb7z7cc8cY7PRYx7vF62+ToMKEqCuPFffvrR3f05S+gltzlGn1TBla
K1fvTm9JdiHyfTGXN7yvmkyk3anhXcGTbqdmvp1F9RPKi5uY+hsAoSfGhhodhgpXH9V5VMp9Vy4P
sD9Kc8BlhVBpEWgUeTNDrbS4bxXp+0x2MWoAMKsyheQrg+xcDZxnVgXR9tmXdYPruhWFWaM3BIGH
iE5boKpdxsFNOyxuvXAe/QJ8s4N1zEEs6S1z4x9W+++mqo5LZW/DZbkkal2zRKCC6eTWwFQpJdPj
FEn8TOy9ebmtObkZE/VrsaKAOlHBEaSAEU6vTcjhs9Ft0Xq+wPP10Yvlrmrli17jY12vRcvgrmwS
OHXPXlYLBOLIxC9EDXsvZjcQO3q6Os7XU3qDmcqTDzNXQiGVR2T8p/frfeV5+6DlewCiN8oTT10w
HpmrizhQjyuNty3avmjabRab3MOh/WfCBpw8tL0VWuzZQuidj9iYOSG2vJ3SfPD6P4qth16v962Y
ghxx7aEZu1uP97fEmX1yNSoZ1wb0fu8QGNS0uMwe4nDZApM5V3Fao3Hm3ttgvENV+VZO/DFcyw0q
tX1Vd2+qX4vEq5DrIjIsOnwCrHJGGjVkdT39Ntjv6ezlVbg8LkK/SsePLVfbMWkObZ1seKqPAXLN
JhgOc0oOPaPnMcDtIQJWAmfttkFQFVGgdmsD9zxvvgMJ+6VuLEB5chP4GrR4iVJdpXSLIASX8dGH
zake7mevrICJACUF7TbMKW7f66qBtXyAD8gGFdq57wBH1tH4NpDl3nD6fdaNztwyA98iRwJ7x6Vq
dz4w+i5qQF1pH6Bv86ZwQS5sOEyeKUJT4vzLu2TARk2ke0jEdIoaTBiQVdS4fdN9u5QnTEQVgML3
kiePjie7xJbf+nG+eEGHbNn0N14/nblpjyT0L2xhtxhoul2d+X7dsVYGeWAmsZFru/MGgCx9cEwH
+izrASiL5x9aVT+CInR2s2izSAbwovcJLDrR8+v94CCZfKELfR9Sb84aEt0JJRB+qxeW8Bek/rcM
UWlZaFEH020Z8KcerFcJVCXSdpNO075BInad40qLCokIvPTkJeLDryodvmFFHpHoQL172MKN8Nes
AFDM3XTRZNyXtL2fO7Zbx3C/QkoTYta5U/IGpmM/lz7NlySEoBsOBlPhKXDc5vMIEnzMyqdoLknB
U3KZhuR7R/nBiLLZgGm3x5DUXpTpu4qx9KkXZgkwp41CgxFlHlZLmh8uEO/X33UdpuondwqS8A8s
EmDii1cJ35w7F/j7ru7uVCL3kOh6sEBGxLC+9Mo7j/qqXUS6AzRVMgg+08yZShcRAf9ndE9BUv+G
RyeEfeObhAM0C0L9kkCOADYbccY8WJxyOCEtk3eO2PTsxe7ZJvIPJANv+9R7Dxn6OwgQXVv/iKTc
m3S5bYw+8bU/xoHZRpI/TK367ej8YEX3Q6jlKekg5hZVr//Z6F2ld2sZHyc/vh2m5NLM2Gx+yO/m
OIh3UOIXedCtL+hPA35QfNcD+SqAhSP4YVUx2Xqy8GXHft0x29z2AT9EUVlmPQm+YcxhO5MyzlbJ
zrGZTKaAxUUMOH0jeCEa9YoL4OxFwY9ZJqfB839I2x6uN9i41N9YyaIMoMyFjOlLJ6E8UKIXHeO9
MThK2yG9oWuUyVbl0SgehECKza53/Ng0+EPDRsSs0IjUceLvKphyJ36QEdeoDNv6hYnFZSAT7Qc3
PUP1DLuw8X+mTRsApETLH8hA1itYLDU9uiC1Z+6rBXXTDBc4VGcP0PI+ub6P8y7WG7wMgmuRffNs
jZuj9W99BJZhJEmB9vadJ5NjzR3UgDT+GWjJhFs1OgmkxEMc/2yG6Maro+HQoarEmPYRXceNNYpk
axik4PH47Jya9Ql94j9jKE/X1yVttCNV892bAwbz0v5khzndLn75fYbDee7P5PsIzKPJ5Bh2r6Ln
3Y9Rrc8cyAgWo0dimCCJ9b4DOKXfkY4vYIMRYPiovCu0BZuq2k7Kt0eVlt2u0WBpAnQ9dhNWzWfJ
U+MJt6ezH6d5NVn5w6v0JLJpxvsYWITWq1ZbOYQik7b7xqMoyT1P38TwDnR4J2UaMIi+dunO0fX9
egHFnfvdJx4ihq7fh84daQ04fdDxoxTxs+HAI4IFyQVaAAzxlL0N4BRMGhhUjVUXVJ5dvZxDiRsL
8aLS6PEnwm83SxMe6Fw112K0y2rS5xg58LYuSuafK5hvaT55jPyGMGy8pbGUQB8hKR9OsswSh9MH
vWcPs9peskd2j+0AynGGBmewARjuXWrx/zg7r+XIkSxNv8pYXS96HBoYm54LIAKhGVRJdQOjSgAO
rcXT74faXtE5XV1rbVZmWZkkg5Du5/zqDP3b6IyhD/kAm5hk4C6VhbTSkHSvntb380tk23IzFLYT
dBrYmmq6+UWUoM3LXKqqhwxw3iguIo4IfQ4jhyvnoerTLf5dzFN1n5TnYSqk6zW8iJuBCQQ/pmm2
9c2cJ9bGJK978TI3odVWnNxxvXGR0U06liUdjZA7o5iV5zYpx6CjRj7omY2gACSLFsiwoyBlUg2x
Z069dRc8WnJemPaY6fLNgal9pN5mtl9tmCVEWQyvg2LXyEfS5Gox+gkBaqZvTqJBWmEYdflDkXO/
wHVMTuElUefco90gXIhRR8WGEfPLkeOq0Ivks+7XzWSd57DW4aJLfUS1QTyE6ddGpL0xlkBWXjZZ
4VvGE3emp2pPYe6Yh5bBCNAb1vIUWepwzFoIIVdKmAetu8yiEXfxkEbaRY5FRIYwQ8sirzLb5jWW
RlScZV63yjbvuuiYQGJvzYiCYagHFhCjCG/UOGl6Lx+cKkjcOnReinbSrY2NyiXZZPhrnRsjHfKt
lLpxS12kZ34WztYh5T5fDddotmMrtJocyLK/T2ddP/Z9bT0SwyIvE5TwJTQL6oTRVY5mncYBT366
qV3h7HRmunm25I2QGvYTPTUtyPLc3mpjrB3Bh2M/cefBjyyHD+jSNKhr1CTeyr8HoMdzwKw55bUc
NOu1a0VxZ2aqPALUNHOwOH0J58EOKu3e2dWR2fVetYDqdn0aP5dzZdueGvburusq4m9aowfNQCc0
5pMDkim7Q6fnctzUAEzEdtjglTlNFRGLj33Wzn4OXBifl2E2maQ4ZYE707ou+mR5Bm+8Z/XS8ZWU
9xSTZ3pMNKfyLfQqe6e0NoCKEnih3oum35r1eBiNwp8mAZDD1HRKqbrcpKkJK5JrTzQLtc9BRV7q
qKekV/aG7W71yb4z3EXlsXCemZv2wxbpc172FGgA1Q2cFrkgtxSXN4QIpl7WMihV7wF2HIcUo6rm
nxr7U63sr9loBx+0N/fHrLtX0vGpzV3VLxxF+hN6GcURFyvXdlXunnsrkX6cTNd+hJAXcvqp28sl
N5vEE7XYcX9vFFVUlyZMzpI1dErDS1tSTcxK6jP8Ttv0bm8HWjUfrEJ/zaRGRHW06yoRzJZ+1hhO
AH9zYxnFR6KUB/LqgrAsrkWDyinK7Dslns5W15gewzbkPjQy30kBHexF3Y16pHtxljUBc22QxGgQ
aH2Z2nQLFY3equRSzZ5ioi22KF7SDdw91WW9KfSi9OyUraGI9KcyXL7Xsx5Gsaua8UMQTVn17Mo8
pxvXGXmGmBXZFbul7fdKq25Hbd7FqnFkSARrZZdDaSCbW2rIrHz5mQnxKFmhN5kgG2Cpc+gQwfY0
fY6KU3tz2z+lPDL4IsvbDoFamded3xJTMlkwR+o6oauP2KDHZbt0LKRzEZWeFimXYTBvrHkKbEXb
ZSnTClWHJdK+Vt1M8WM+om1+E7H1NusMvS1tAaICyFjrwXrsrjLtitritif6IdP0G8WmS5hjwKCp
lJVPvPpZ5yFr0TM5prxUXO2d4thFoDniiEtU+DJv7wd3uS5RfG7R1oaSjrk0VMsbtdS5cJsfE+I4
GiJjvb5tuT3EMi1DyHzZzr0d+Ukzcx+WyHyMdP3GdsR9WMhzHXcbI4FWRKuGAmHagfndKlx1PSo8
RcHK3jonMo2CTsTvWq7cxknImNrpuJ7RYBM0mbsvqdFf21p91TUl6IX7A50d0HGcBn02bKxYpRMW
ftancmODthhhs2Nci1dM0zMoVwTVjJawMnYUudf1impddetY6b4K6xsjSb8YUIPAadmoTXvXWYvw
elQDTNT4Ijd+07jJM/TGrpTJXhgIzYY+Cgohj2k8+fTP+z68m4zouVylD0IRn7bq3BujsRFN4xVJ
9bTeKsiwfoMmZ2MQAanmn3qi3GhRcVI17dawQ0GHpH4aUBTrFwpw1ckFbHXgAZRqj8oSSqii4LIX
j83hjPx604XTHgaMzdmuZz9EsZML9gi99avwjUO8y4ltUpUnxY4PvUA6MQEgM6JU/xiB4PRC9yNW
AKHwmBfD3XochdVcUM1sKye70ind1oLnjnip1GUwcktMnQfX/zGT99A5cqPB6pLR5cu+P0XIEVJX
8aO2fVBsJ6RsapfdVBBxr4npyOMONTIEatdf2cz9ZqC5dwFWgd4o0JWdW344JiAsnB20g9T9xi1u
qiT/qU/avZr1vgEIEsvifZ2fq8wFyy4YZzwcai38LDtY4ak+Ftpbp8hbo+n3qRD7dHk37PFQljbX
ETckSuHGfFGY/WV3aiBUZx9adGxOXT24Tr4nzIyhlxYkhJn561VYn49knDZLrBOrlqpvTbHsKsI7
zT5kvyrzr6HPfih1fu3DdbS0Wu5pWb9/PwUCRgOdMb+W6On2omMzprtkdl5ZvE5Ylj6cqKdxUHoe
tEz2Xiczz3HSLzQ21clUJ7lbpLWfjP4FsVZ/Tlpl/lK0OBqOoDJ57VVdgsIlNPSMt67Ng95S56OY
wv4lL7iiWcISo7roKSDLoToGKMEmV6jQIH+NTi4nih/3KoY6f3KmyDo41Zx8h0giN2Y7qLfawDIi
bKXjNR/iEV6pD5BvuKzQs3tr6KIAw0buqVpWzORndXoWEX1SGqXXPutm6kEoz3SEoZE1MUEz7b4X
u2m4EJUguCgapahhNdZlgTy9oPZbgqJ19EPbxIVfTbrjqW0LHw9ztRu1Av8FCYyojKRxrGn6XmfV
anx1WYbD3Idy6zpJe3CSuB5ph/p3E657L0STLPsyD6P7OBweC7jITR+ldu+ZugJit87PgzMetnGL
EHjOjGOnl9ZBLulzqWohNtqlfIpBVZmFyn4sw2enqX6IEudiMaSBxmxkbzbU21j2qedksvZqd0x9
yHwDNUGpegy0EB6Ue+TZSW3RyeXFPuM3nhlgfe3GWGy7Tq937rTovqaj0Y1M7buWRMHoA8AHC7l5
KBZd4fGb0lu3WATAKjFXUT/ll65wHqWunnsT9afDZBUQgWDUGtXTOUJvkuWp1ZXvzlxGsMRc2U+l
UrLJpsXDULdxQFwmjFPXttaHRfW3cbLuztKb7rXppesjGVz1oHDDWdv+BEl+C0Vx03f5CiUNri9m
49m2xZtbDdAsVg+CXVXNjiAPui6tfhnhAxEUO488n/ZpyrvkaCTm7TSPe7XIuQojQoxx59jDwVTE
k2NHvVcgqDy1Bsi13faFj6zk1ErzIbLybD/3lK6la1UsWkO2gY1kKkvNt4q8/spEa7NxLR2Bo2Z4
H9nmC+xdvxnbbKXzFP1A4Omyi1mCPMta3nV1AOdF7jDyfCFKpE1OTvnIHldo2LUnKzpODYN2q15l
91wAd2qwaX+ZROFr2cRJ07xFs0EW7qSX+D5m8cOwsivNM8PVRfROBnzmE0DqbhsGlnsovyDR0/au
nSYZdNGEtq0tXWyqDn3W3N1Xtpmxgc+5Z9vGeZm1B6iz2iO35y3S8Iyv8dz0OmaQmPpRiZNXFL53
Wm59xF1RoW5XfZO4CrAjes5lXsDwmQU+F/VHEmufjd0/FFmnQLHRkvDKWBvDrcgyG52XWK9v0mTO
/M5wuQEF8qy5GNUzmQ6KLxLtgQFTgMs2dJtV573vALms85Pnhu0GzVZ6tsOmhIgcXlQaMnt96iHH
b4ZwuKVwfZTQvYgb25ccIzpiheWWcR03bhO9kpWfop50XtTVkrRQO2hyPqrlckFiO3hJ2jyi3UwB
u9ap4wImOiqiGNftZL8gQimOcgaGyB0LPDI7ZnNyEsUQzHF9wLhxn9bLnakU2E7HxkCNVVjn1lW/
iYxrvLDVXbKXkD5nAIQbe62XOj0E9Zz2TTxr28mARItDl/vWA82Scc1trcSUoyixk8XxxiyvNG9s
lukeJDp+UZ05vlRRejOySJZ6GnmO23c0r6XP+nlKtfimhBrGx2SZCMWji7l0z3a2HNoMErjKs09T
l7vC5UrKlGXEGsWLMc8DcnEHfs1ensNo6jelYZuBoL/01gknoyN1D+j2oKl4OAzlaBm6A/pX7bUO
ZdM0n9tG7ivDOWtxulsE+t6ljc6ZGd0XqvWhDvUuc3qy+eyp4eGyWcSVJ1b0S+E4O5fqpnXzQ9sq
OF2Nu7gdp4A5nQNPDaDB0CAurMNs39kQfFGPcLSN3Y0W2bf4fn5wSd+0hAW/qpZNnld3Yd1vKxPB
j6silRh1LtbKSPbDcSKsF91QH27XCP0onJ+WApprQuDFEqb1XpmY95FjC3pYHZ9GUgAhDdM3cp4P
BlffLJCPeRwlrL/U3y3gpqOBQxQS2CKypi/bao8zhgFZqCei6R+Qcgekf/qpFe3WBPxucfd9pn9Y
oUD9OVLOjhlF6fhaTuWzW5Y3VcblaRr5lFbLm9tBWcBptJ5Nzkw1dbfmlPF44TgrC0EZbPvMoAaV
u29qe1/DWxbz+8DGzorDBmKcJRNwDHJk3PkurwWa8nPeonvnThdJMOXfXWrcdDajGPn4EpBlXLg3
U5BUlKk9FcjsninhooKiGYkFgt3N+t1rsIVpyc0YhX7CDAfy8Q00vvyRyQHspY58u2w22QD2OiAy
Z7Fp3CaILHmO8jFQerQ587iJuxl5hNyrjCYVGGp0Tb0TBkik8xjNN2EqWeQ5TE2ZTuvB86psQqXZ
tvNLuu4VE1Qvj/NgUvFXW419inHB/nptFr0IFtLuM/MpNcYDU1iRFkRfbfPMKTtU/2paBOM6AJEs
qLFrP6Ip2zS5c9OnDs9643MUogh9Z80ISZpjSJyAYRp01fPd1NPux2/8n2ZQu6stDAdci25TvNxY
BQP+ynRry+Sig6WrWfoBOQ0KpE4PKUVY76O4dK4F+orHqrUsjbYIDh6K8bXrzfseP4TkyjQd+DuU
kGqF3qDGewwqrHNMqoVqSSCNtY8k+wm69FLLnKIH7MnFqN3BI7egKlOnox1tYCnzAj51CZoiUIv0
xlxmRLkUv0se4rzO3iaRf5m9dhbsknwgUtdtw7O6mr5b8yUXT0sTss81fljFwTjmJ+Blb30LMGjc
s5MDvKBY7vTOa3q3YvXIvc7sfGcZ74ZIBOmkICJpQeOrPc+GMPI9YstNaSImhn3MCnltU3kZDOte
8IuAZaZM3cH7njGLbVxb3GqFso/ksJNpFiw2DC5zSRU9vTU0eW9PI5gklmV2fPapZVM6PWAe8r0g
VLJqIxVlUxj9rWVkz0jFD2bTnLkQ6KV/9CGx2kONO8CeGTjI7tFuUrFzekyc84tKLIiXI8YQNGzg
SQjGrfnEDZ+t4j7Kxu04uptFrW7NbEfO8tv6EClqsk3BiyMdjLZ5SdbBdrHmTf3wveZ9iIJAtkVA
7XWP3EaJwiUUZ5GqG5vswslu7hiOumbeVvnvBsAIuMWFEgZcY2lv75L2SejO7dA2N9ZQYHswzsLS
TiPaYGTR5e+vnmo4H67aPa5PQDYRu2RNA56O6q1iCdIY4rJGVmWacl+0vHLzfZeGO5voDYOFGW/2
vquYwTLU87shh2tq9vtsfs5cCpCRiSM8aAnVIkRFMV9yhoblA/uk6naE0MR7wh4tBaV/uVwNKgyt
6TYpZ08T42fAi1PZbo2awH0iy1TNCJykQ/FforSfD1OV70viIWsTL17lx3STeXgpxpsFIUy8Wtlo
A9cHCVfefaonBz70OCr5NU3tH1E776k6PNGFXoutEdHOsbTEaZiMq20pE0qu9nFF/8iE59ZLzbxN
43CjDL2Xzu0+7ykRNNUjKAk46r0blnPO4QLwU9KGh5YUPSNetkW7Cqfmx3BtrTuhPv7+wq0Jno2Z
vti88rlxJ6Z0o0R54LBIMUL0963JAYZVIE0GlOI5ciIX3ThOYhavPpl+IgoCdEIfl7rU7JFPubyv
gfLmOlh/SHYp2lj3VM76Np20C6dQUXdx4/pm3o3cp5VaQspxq3a8cu5X6A50By2q9vGwFhuJBAlV
gUAYNDUTFGHOQ0B+jo8T7SUcq6DW8mOnpLt1QRfxWx0ZeAa+1vvEynhZ7wkDuX0baNyaEnphfcOT
uy4f6y02y2nPpAkVZH39vbZFR7L+iMFonckMt208MUPAPE91sK4oXOECoVmKZbpkpmeRp+ek7rbV
zKzS4ilmmR3Jy1uX7SRPbmQX/+B07VbACJPE2mj+lCTXqFcD1og8bz2BhdJkg0CNBxFqvjhuiL4r
p28pkcKMfuu4h8i1fbe2g4Xhb9rkBLKxN4ie6Mj0DTKgA2fTowvz1+1SLvKHOdp4DHKWAIKiPavU
LxnwON3UfrKth3V9rQic7GX9VS/qqbGRU0FFhvcCmTZriOTBYg0FrNg1M57M9iktwmsqFX/qp816
4Ut4IDcvt+sBpEa14ZHXetVnZTT5Y2lerGK516vkIGFU+df1drP5IubcrG9Og1h9XccWMormeASK
0T1sMye+EwE7cE3pk5x9KW3t3qBJ7OQAoFXgXJTXEKwqzj5RAEIvZB41QlYe8dIHHMKaEg+ESMuI
WHrGfqFTKrq3DBlF7VFzy6yri47Tr4rwOFYucxY4r0MObehhOdEBfBsAoCJ7T7LxnVk8P5zW/cna
h3lMMVLEUN1Vkmvq4/hiMLPFy2yEBDn1FuSTGjqggeauHGRMhEoLZrc+P6n93mvhiyasx7rD+LFe
QJibTRYOYl9ApFEimX4c0+LSZj02ax4rIuI7Q19utAx4ZaGLM42s85d65iVb1XfrCrx+nRnRP8RQ
fDfhWHyKTNza5fRcTOqbjvrCpWAb1HSz2MN9Oc5XIkpuS0P7tAb1aCktT4XOLDKl6E9ZP2Krmb7W
xwT+9mdqLu+kq3JtY+djKMTdUBhgdybYtl0+EBBZBupSMIxNp2OSrnK3Po0QuXdI/c9DXrymcnlN
jIbKoLoSU74FVAi4iIdIGbdm7iIMVl+tWrvBpXFuXPkgzPRiW92jQuljwIsgIFMe03LAP1wld2ro
zqeK2a4B/s9jV9UvkdSfxlR7iwz93swoBBLT3QmNKM/cUOONZowsOW59Fw717TpkYrHas01pQD9B
KHKt8UuG33N8pd1t0xz7kJO3VPjZTNuq5V9FH74hpjvTrkgPA4NN4Ji5KkZha9OMxmh977vSmjw9
q66TNewWu71WAAOMqdPuEOchQHO/QT4YOgagTSZJ7jc4UzzsSe+qSFqvKWdwnaq7QYyle5FRvrG0
P2rk9m+5HS+tPddwDNpLq+k/KOBvLdO8H53yIypngmayIsgXe8spbwWgrGbZjzLWr1bpBK2TbAcG
5Wij9lYLkxWG1YwdFCy3yr4aNMqIf1p9o2rMfBw7YCBS9Zcp+zkIhBp1G7onYlTWA2SqTGNhxi2S
bsEXClVjts64VWkapk5uFbtuz9lUvFdcjLTt7kvcX92I8g+d5u36BtsWtM041H5W688jFUOV0tas
C9G6AEPaeWHOmzOaY+nrhvKpV6vrCtoxrbP3CkFBM3ZviTmVfpK3b5OZfIDsFOzcJgREv2lb87Mo
EKV0DiajxlB3rRX+wBXyBPMflAbMtmBVNafipRxrsjBaxVPn8lg27h1LPKallvVWce+7RV4ozp6s
KnyPIgfHi7IcHWdAiGw+gK2cpix7aVEFFVmx1zv7RKYEh86hrGuRmJOjI157eKv4KY3dIBTpjzJD
z4VUVPoEh+Ddyw6JWHBFLRQYlRbfqzqLFGlYD8yvRDjeoT8wJLv3MqRbrEAvXafBFcqHOVu+nWQI
LLnMeyUexgC7FGId1IW1tzhVzbxRdngZ0+oqrRMeOtKyeb96G+9+dLVEKXYLnuiga/ErhSqD6s0h
SnxkzDkEf39Pclx6C5CBKhoHFgkDxbh3QXj2eGOTeztLkILV31ibOR2CnJ754UttWtGX3tj5sUX+
AI29LMFUI0WzKnG1CEg+p+GMcHzW0Y1F5uBpY9F7mUOT60o1xfeMq1Et02QnpPU96V0wmPVHXTn3
ajIdakkPFPfmTgLqbuOmzRNPk6y+kWUR8zllFsHfZMQ5tSOCvIsU3zSH5Cc2ShdxcFhc/odl9bh/
QwNKz9VKP6p2n9UyghVZjRfVynnJ4zuMwbspSw9VDReY32hG8/2vJWv8kuxi1kvXVmZCeEeSO0fY
GdoUzR3/JPTiD5I1fp2jl4kut7jjfDqJ3WuIimDz1AeK9VGkH//8DP4ggOzXIXpRwvC8QaINXRAM
qhZ0u2bdVLzPay7Mmgnzz3/NH6SoGL/EtmHp1CHPJpK8J9WHH7kwjehPAjz+6KN/CWixcRFhf13P
AOQG73KkkW7S2pt/7cDNv89O6Yy2tMuM2NwMxYXnkOmpzuG/Flvz6wS9chFE9Ejs5UrXPraacy1R
P3r/2nH/ksqSL7BTdc+wM4ep7rt0ijvP6tQ/y2JS19yVfxCZYvySx7Ig0pPJwEuX5g1skNtoFRXm
YJOVEM9mXWxxnRTPipFrAypWjX537JYRa6Q1EjZN1HGOWbEKteZfvE2/RLjUg5GU7Uz6BRIChHlV
hZFz6ZU/SWZeb/Y/OttfXnNVL+c4tFMmnNdN3oF+hfNDMmrTWUOwKIN/fsf+4G3Xf8lx6vpagqIR
XJk7DwXdB2Aq1gDxqCtP//wXrB/0D87i15lE8yyB7eKFhDlj5XBe6V/AAaLqQ8Rf69ueATv889/0
B6/krwOJ6oKmhznW5ExG4Uc15q9q4/wtMfHfP6f/iL7L2/91wO1//Sd//ywrhJFR3P3y1/96LHP+
+8/1Z/7P9/z9T/zX7ru8ec+/21+/6e9+hs/92+/dvHfvf/eXLSM0OkaNfzfz/XcLH/f753OE63f+
/37x375//5THufr+62+fZV9066dFSVn89rcvHb7++pu2Tpb59//38//2xfUE/vrb47tM0gRb1H//
oe/3tvvrb7b5F9XUmWWlOqoFsa7x+I7f61cs+y+6oeqqpWmMfjBMndejIEMw/utvhvoXYWiaYdu2
pqmWvWZet2W/fkm3/mLZmmraeHDJwma612//++D+7vb839v1b0WP0jUpupaj+UdPnSZ+3WCUKIkJ
Np+tHRT6e1ejfs/zY6SiQyvDz7Qx/iRG6/dxLf/t6eb3/LLDSDwsyMUmd2cKtbyNDKGc7M6Zf1gq
NdBZIaz6Jes6tHXVsMQpCFY6I4MQdXyuIxSUcSjE4M+hqf6IrSzaqboxPeq5Xgej2UzvkhDWm6ox
+gsUprbDYzlfuRVwG2E2un8Sz8pn/cN1lbP4ZTNr4pxKhzu8U9Xo26gc0Z6iriXcbW604lBnY8wQ
4JJ+IhjmRT/Wdl49E3lvbSzdtFEgdFR6SVb3zw1yESabGAlew5yckGpXOZJxy2HcdBnmqKkYbkDE
DHhZZYmKGZhZGRb0jI52dkHGbpYhBhhVkMW08KFIEbYrIUqHYbOVOBTvV+IRyEPKtUTcShKDfUHA
3HclePQNoyPTwUxQLFs0VNu6bSyNZsUEWG5HN7sq5mxCZ9pthMoyd+a3Pq9zAv2iCVhzIf9Q7mOr
rS9aiY50m8RkGzWKapyY2wrd0lXL9EBnnzzNOpqtxlGRN4hYNZ/gztrVXONIDXFs1j/NJLk8yK4n
YCGWLpPFQ2VuMt8dMvuNKFf1zrBa9xUVAGJxhHr2o9pI4+JmQ36mTbJsaNfa2C05Ki6glkHZ4Jc1
5LZ1CmCChdyGW1paNEP60IQFosDaEJ7STPISWib+Kmz/ZFxp0Q0TEPLLoillilMPd5DIR+1klk3y
DrzdBhk97XXGj3Hm8xV7l8CHf+DnKVpvEJ2yXMmBneVRL3XzNcubdt/pA900YR6gvyI6OKqWnYpK
KS9RJKOnzgDPsaIurjelNphkS5jJ52hy6nCxy7z2a1rkFyn6E68gHwajryLfaqKoPhSewDt6UCuw
FKu8kgpRXmPDmMkAQqYJQQFJCNcMXFMxWHJGqEfMBkoaCJuR/1Mqq7tkkTDe2ABUUK5Y1p9alUx3
Fhd29iKlNY9W6cYXI8n116Hr0ke9bVRKNhmuw/LMa2liMvR6pRgAj5TphY4DynlWrLNpNfqnKWO6
c5r9KChd6Rz1hia06+X84aByK7yYpxxsdp6PTkMUaVRq7kvJ4NqT0wgtEA58vkPUXlBaVnfuoiqH
7oytC2ATSJWW0Ex42SLpTqRqnWzCOjbNrOVnZcjNW30Cm/EEsrXbShnVzyaaq/s8ijEiqK2cq82I
ZGFC4hPPqA1ix7hTFww/pd+TV4mvAtQOrXzYqVAPhfLJQJUOUXdlnkk3gk8ZbYh4TB5nftz6yKJG
8TtJW6S1Ans4/wh0oZnx5E0wyG96rjbXJG7yVyEwtG7CuK4+G7TqVZDlGXAQkloYTwIyFGwDeJrn
MLoSu2T4OKC4eIR4IM7GNY2qkc9UhW75KKgo1UQkxQynaE8blNLFl4vM9VaxbXdvG3O6KQmY+VEi
59hrhdO8dGaSbHM1THes6vnVdPtlNzeFfrHdaeWrdAV5SDygD5AZtcDGrav6ZDFeflPgqAxyPW22
tUz13URA1aUiEeBNyxvrrmOkdI6mYEjO6mil2zUz+GsW9XQz96trVdGGrzA0xiCUav+0Jo2+RWoi
38hFqw68GWhBXLBwYTnqg52n2SrPHZA1WxMhAXUt+s3ktEBmiEgQ8lRNEth1MeCzxi7/Uiadvou5
eXR2YfOCIQ6JeDe4L4Oup8xyjHqJ0aVEgcmcx4loIoBAbxqw4nqLhhLKsef2CRq29GcjDCu/qNxl
8Jo86ff2aJZ78CFmjRGwU4K4uMo2jjvAVIRKP5Iw6Sq/J0jmEVQDNU9VqvAiql0tZ2WkLQZCmSfA
8BkVk5cTkgImktfyotg9wBMKN+trapJuh3BWIGq2Tbp5CPnkPgoN8XMsjAZTmu7i6VhdsiT+nAW9
Ga7FPM/PskYnnocNEUSuUmZ4CtuRTB+ne4/7XL9WCvB0j2+TJUWUj+Rh1QHGbBhBlmwkpElBFF/o
fKLjNr5hyUgPWAe0FyRSHOehcXZFnrWviyNSCJy+3M2Uip+l0LGRoVefuHYRG7ihlS+WxYC9iAk4
x5CgmZPb6Cy4jJMhL8IEfjiB/XX7pTBxs4lc561SIoSDk75rhlkcwlw2b3gZIILFJMFxUof0An5b
Bww7NCmhRNGMTLUV7kcyWfq7HerNQ2uM7ctQjPo+n2t8ckXrhmNAyWWc13yEn0jA65OeWebBtq3q
AHebBDMLzOItioxeIdxQ3vFlPKw1O+XAMuv1VrYStU1MLghWj4DpIvapLlH6rwFp8i627XYXV8K5
YvPKT6OwuyPZKGMCxmWE9wgTVASoSzFvO3tafrJtYMVKyBcjNU6FGmRAQrnTErPYZVkyHFVy9ZGE
GPYYeqFQsI3LBUeGJXikwoWJIGWJLb/MY3hSxao3MVTwN3VjdcgsnjW7Fvj8K+KBn3GpYv6QVf48
Ymt/0ZhpwcKgoAws4NOdxeg0mHw5vcqG9c4z3FjJMG7aK2elx1bn4V8en1DWTieSDloQSfp/2DyU
RPFcxseotKm/TIt8WlnXR3yF6b7Qwuhjaq3haYlFsdGncD6EhOCgTRHVnlBK51vDxH8Z4cZ3dJKE
GCxm+57LlkQgN2o/ZLso+7GqpjMcajmgHtZBvZpE3mfSCDd2SQREIgYCGPU2wQCxEDEZ9oTIx0lV
fC5mJgVb1NCdikFwYDqpckRk4WJORTrjh+MU9c50N4mosm1JQBbXSqtJlgnnF90MjY9ZT9Kt7Ibk
pkVD5KF/bO+tyImRFGgaFjgbN5LSkkmlcknOHb156VWlkQTJDJPdK719r5fdduir7tyow7ilNHN3
/5O7M9ltW1u37hPxgHXRJanSklw7TjqE48Ss65pPf4dy9r1IuE0JyN/7ESCthBTJtb5VzTmmbw3S
Vu/b7ARsoL3TzgFZXt2WOz2frAdVj+NjmHfVK/7xcV0bVYfY3hB3gIGMfZjo6Kph+Lzomjl5tm96
eJGRDg6O5stnRTzHDbZlSNJ77I/Wt87Upk3mwcLz5aE9YKdQtkXvc66XVlVzEBJ28oqkQ/wlK1Wg
2L2UWCe98dpvrYp1v2tHxRXCyhocvSiHY+ChjpM8zVrHkiWrSA6mdLSr0kQZWui6dwIv6N13aSHa
CduNoV0kRbeV88m4UTtJgIdZlOq2xrxl2LKkeq+qSXcUSnJCRtyfqyJKlI2MeHJXNuG0l1VkdxYS
kS3E5RLyRiU3XyRkmpwJWmn8ohpS9TViAHuodE7jMBoZmzHo1JNXjWwDtz0mJQC8uhM3snVQB5n9
yCImQs/k5C9m69L0sW5puNoCxTsHmvraGUOhSeqt2qRD8cF2iP4d91b9ZaJ6rQamd5wgWMAB0JNk
b3EZmAZrhizf+I1QvxWcGL4aCvSHQBjjM5esZVLfDgdOqNS1OJ5JI4i8RkQrffCExLUCJlJHOynz
mzVAvPorY1BMdKjPEWqYx44+hhVV26/X5pm6qYctTjUTJ5IGlfReahSRzitaCKNNuegOUNzyb4mg
CFhkIs0W1BKzbcHJSKlH3m3LJzcobnFxGvRSfe2iRtqWHYfQmRBNT3hyPMeYOCEyhAhOjjU126LM
pVUll4hGTdCszTHKJ+8tRV0QO5Oshu9ynMsnxszaMSHDPGAgywygHHqjYdSum5OR9+y1kw0WnWoR
T8AuwT8ur6t8Gp71tMDuUctkDKw9ReyfBy0FywL6KTkVbQlTAzKQfwJCXrwnUCuQrwoCIn2ghg+5
B7UJvTdGmVRg054NqmFVQld9K4SMUUWvq2mfeob5KoboakuGWlTmSpiBw+M8hJmsydGrrPXqOtOQ
eKHfphtHupg0yOCC9M2ogqF02Z2t47UQJy16Pz/fseeWP1VJkmDTBipQhUBnbI2zsX1dRkDpBqt8
NAQcxohhQn8Laeq7GY/dPYsiFOqWJa07Bde/rUxJEK4KnDivIioYcAzG4MEliBGq+WMob82SHf0+
18wdZB0E8lLFzig0E1NDHM+xIIczFpAiWxni0m26nuE0l/Li1uss/J1eYzLl60E6ggxJBPOp0ZU0
dmXETogFoKribCgGc7TjaABIy0cMY6B7HTLJouqazhHK2g8RsnCmYbeNB7YjKxsknr4VPqQlEFL0
RsqzHCbN04hyDxeaLz9pbNTtpyRuMHR0JYAMuA8cNU6FCu+4zZiBSUARRClxoIjBwq2U5KZQswAX
Y9ud8UokOUW9ecAok2/CNNVPsRaUN0wPOU3nULY9Tppi7EEOyhtNGcbXQFTUbQdbyQk14jez1mwO
YaFyYFXm+r0hpJ2CjxF2AfI1P3VEll2uEqj5Vk/xwTlQAZp1LsjKDYeGobRWIDg/ZpluoPtnuwAK
XnDIh6A9qETIr1LFML4aolruyjZC5y0YkXw/6Tj1+7NMPNJU5Q0Vbq65UyP1xyyRvWOJac3VmUhn
CCRq4dGTc1G0lUCUeXdNLqzRhWffGkUb0xP0jyg5VixCOf3PDMReYRttjMGvcEUgeYUM12lAzELM
bCjtJL+9b1jklEdOessRVkOv6LYuYkhAQB5Z3/06KIQVa1L/qfWjHE+RX0e37Bkyd1NR5pfsEjkT
wAbDLgW1+IB0kzyLVSAYdigN8VpibHruoIJthSLCbGvGYXMfJFrCij6Qjl1QaYXTlYH86hXfWdQ+
K5mV/qyqDmcELJgBLI1vAH9hvnsflY36UftsT9m6JqcjCzeDeU1NMLhSSbepGSGJ0CrlB20CCUIc
KuPOkIr8KwVWuAPWo0KUmLz8Dvlud9/6+IbUtIOkGzay8aFMcX2qdeVsFRMJEygNKNopUipJC5MT
c2z9rcyr6NiOkLsQ6tf1cxkM2noQYa5t0j5RvqQ+qEEUzAVLdJalSH7S0PcfokSU7qUoDu+Rtg1U
3aRmah3VHorpAbHP11KpODgOTLxeZ5VK2Nv+pGLchSEjVNizxvpblXpF7zAKxAP/0/dxclWN+Vqx
CrqTIpjbq1LV4ZLU3sCWFbQvCepNXHMwPlU1hn0hkkEPTDLSCpmNhZVO6uxtqvo3HMLBv2trONdj
3xVMTPxiD9jYXDP4MdGGTuIxG1H6b7HQTxBIouCmmxqU+X7RgsU02cX5mpZC+Bx0qBPgjhMOlRYo
j3DIql3hAAabnilayiM7RvWN4FstNjAB+YQ1wNoINVS5CAuFWzOtpG0iTOYzM6v+HkYYYI5c9cGm
o6qIHji99c6nw6S7OiNAVhadqiAi/Q8MNpMp1dsUP+gxTgQ0WUqifWHhkbC5kSJ0t9Ncqb9AGuQX
T74hUdAqP3zSEtJLVYFYLmbWQ3QSwkwz8fkH3kMOawMLQl/AOYuTIuk3kZlgvcMXvVXANm+jAs39
VAzZrT8m2p5Fsf8uIiW9ZQSEqcorHNY5hTUByioiTijw/UiwEmga7L3Wq4Il5oDOq9QbB2zYeBdn
fXzEzdetWlUWtwNuyAddNtgxykdYE5Y5xAVQGZkf2yZacxpTVbYhBDIQCPQ1AFJK/qCb4eQynaC9
pWekc0glpGgAKukytvaRlLrTFKJWRp9yTKusltyu6M+Sz6RJjpj5ddaxcbeOietGIld4zS3R9f7D
FHX1LlYtY6/5NXOoYDJUfn2CarvIw3DbFr71s1cadNtNJuXr1JOpQJRN8VvD9sUKG0bJlSFKoAQf
14EmKAe97pofpsgqnbGeUCV0mYb1LZH0cWtg1GAclYWNwIj5ZAhkCH2TZP4gZULDLGuy9ZZEsWdA
ztT84jwWQD6Ha4EWUZjyIloj5QB+asmTWbohwZ/SvgLI4fGg+rA3fRHsoigYk2Ebqpy0zLLg8OKG
l3iCCPie6Zz1/p5dDWi7WZpZgJ/EUHcg4uKGPfORXyQLu3yMAfyxAULMbmmOC9GBRpAfJSHHTNzg
xvmimsOwShDPmQ4LMP8YWXVxC8wGzNGQAmpkg3NSWwfZiGIhVg/FEDYYulI5HLunCYAfBaWWT9Mw
qG7HGmpbmkD2OsFo6Ceqth7hAuDH4ta3Vak130YzRaMEz0DBg26Fr43SamtVSoY3xv5xU3bsGQQh
C6sc9OGrrljSs6pmRsDe6FcgtvlWzdBnhLrc7toxTFYCE4J9q02s7ETO0NU0aY4GsqyYokISt5sk
af4B0633UQhFGIjkklgnmoagGKhqmgltZ32ukzipbtO09/axqlqnAeQlYpm6l46TqGkAe0qchnqY
t+aWdc/0VIKIcwqzTZ9rjaNuqxCIC4ACh2pDS7eAixMo1U0T2lqi6viaweKIVhs+1UjeN6be9Xdo
Y8V1XgntXgyNDvlkNmBDC0USkW1WJMJmkCoskH3KiSO5m0iZCkEnAGDAh2rH8BcxDwR+xdYaTeM8
iEogV03P4HWTzNa8iihAkMMnluVWOHDRHlVn+y+8MwYaXp2wU5XR21nsme6xIyibqapCNu6k6EMY
xIGUIiMrvkQtuphQbMCBDFlY7rxKY0pZRvK+iapiOzKRvalxiDktD/tDaxi2w0QuN7klDj9Uo/V2
zMGSH01ZxU+JZCiPsIKjRy2Q02dg3cmN3I3jAwINdS0xTdvX0CF/+GCCXhsfTxgbAr6CHt9vu40m
dAIYQS0aDwmSZAd4PYqvMQ87B6QFtXcsE+3JxOzgsubP3gNNLNzOz8jTVUblxuqhM+g925m1GtTb
djLZF+1GWT3WhkiIzgAj2M7lUrIj04SAj+W0eg8pttCYsjJ1MbcrSP3VM7hvZHa0HuQ+9laaVyX3
/DzrJxSgdp8Yef6ke11yKKwyP1pZH9Huw7Nj1WfOxak8fJ6YdPYwGnowytn0LOu98ZT36sA+X+kx
GqJuYn5TGU19CjH9f8+RdB99w8DhazKswySV4QJ5zY3q9zADIEiC6BnwVUA5yG5SQatPfVhKd1mj
ZO6kjPLegG38LoU+jpuz2OBOH9BVyQWqWvpxUDm550EFlIT0XRy6YpPXIMjUqESMNmDk7+MExGZQ
lUzImOq18O9BlExijByxO1uTIbahPfPNG4I79NVkEF9NlquBWz2YWOtIYamsSouQizbsPIghZfWS
jL3xowb2szcSqT9ZfahvNN8Tn0RLjm+HtJPWGip3rARDW71qU9m+mo2GCgibDGEZWoyZQaGwGoo0
uJmW6A9ehBSsBb1+aCoTxSvmsofaUnr0hXG2a8HzEGgZTC9pI+fbBvCZbUoN/uU8HJitNGYjOtk0
9Edh0Djx6yTTM1H3esMXU8wywgabSqbelfoz+cb9O4t0yPSjAFzWNjEfMA+qUkJB8sowT42V43AE
wAdbohI6pGGtz2w+j6rQxWYm0mo40gIm4Ycq054uNVdMQXsI1GmH/Ljx3pjRshHns2Z4BSNbc26F
XMDNCDv9iuIc+lpVIlklm4B/qSiHOguMpxJ47XOhmcENfqv4LupF5DdsaKYPBREVW2EoRMCCna59
KStdBUrpj4F2I0NBYAuk4Axnzear+JAxPwCEQCzKP1lS/xxD/3G++n9H2/+fH38rHNleOv4O+9nR
9/k//PfoG7v1f0TR0ERDkVVZ4rz6f4++OQz/j8QOrYbFUtYVDrT/7+hb1v+jmIrFkbdlKOQ+mJyK
/3P0LUv/MQjh5ACWLQaR7RDj//Xom3tIZ3nEb7lLpOE1kh6mybG/9+RNuGHsGd7Sx9/ewj/t4Pdz
9c8Sts4Xnwl8htAjiMJLkiPgjaAn/wdzGcZWG2peb1++xWcyjvMtZiIfFQPbSChPchSae0H40nRX
dE/SWTczP6s/X3im1qksXVGBcSfHKXAFnBapg/xUGFZGtWajuIeg949a5A+xyO9vafFWM+lOQtKF
Cqg1OYJ3ys8hPTY7IcF3BTAUq2YCiJUrL+vXj//kocSZfodULQ1MAw8FCWR46u7SmH0eW79tvtW3
3bf6+199E/HcHH5rUzIjJBuNPM/IylTJTgAXL1/4U0kXH0WcCShSKTJkBTn8sf+IITYrTnjDHpHy
QJhngjp3H/xst5dv9ZkQ6XynmchhMKvzKRR3wrk4mbv2pH+VnypxN71pV9Qgv3rBZx9jJtuLS0Ey
lYhb+G/De/Yef7CbcC88hJrTSBvzvTlei29bepZZHxfyfujDkRvFCAheqifhQbxl80rY5LeXX9ZC
JxRn/RyNQp6BckiOgcYSMLrvxSsFZPEdzbq3Z9W5noCmOXLh/KQwY9JcznxaCMMf4xPHJZHmel/8
K8/xmbzt/NFnfT4XWeSjoIiPU3jw4s7tcmxXdJV+erj8oj4T6Z1vMOvpEpjPzgvD5ChydrQhzw0m
teeLe7i4tfM3t9CtWRdPg1rxDHJxjiKbMpX1DWmLxc7t31181rOZ4fJMAb/fsG5j7wBWnglQda06
fV5y9bPM6/e6gYJAV2udn569C/gsOxTadvJFfjfuvddJv/II54v9u9fp1qxjBzg5rGqKqevv3ZP0
vfjwXq2/G4xIPvnzARqlYf9cYcMTZbfGPG/4wqr/yoD0eR/TrVknFpMwjhUE6MfEeo9x4nhPlz/p
0nWVP3+zl6qEbQ289FJS34uC0lr9jVoUJqQ167xK1HLAyZoP4hnQp5HE2HNMiWUHACTsaUjXl5/g
81mGbs16rcVmYWb6NEoLCcIT4wGH9EbFwS+bnlcazdItZv02I8YkFVgWMctw6vwmW4vwO26Kt+bK
x/013fqkVZqzXgtAKgzEc2FoNTs9ceZ2JzxgBlG+gfT5am4dbwUW+vLr+nw00M1ZH26ECi7rrxr0
gar7hGTpozgSgLW5fPmF/mXOOnHj/e/lWy4/baMXfR3cX7705+WZ3OE/m+roh6RqsPt9rBiUNeGp
Jh6F2BvmTM2Vd7PQGcxZB5abtJFGH0dIieoMbZQNOezyb18YyXRz1n85kpDHxJjIcoNEb8scCm71
0mJ5R5DEShtLaZ2lyFD0puEcnuPuVZdVLRw5fKR50uR7KYNCfOW3LBRabfaYetvmSQWM8WiOTnwS
n9EwVbi77odnuunftQNt9rxlz2ZukPTGIcNRIcec0XL0OoIvrVex3zwqVXItd3WhxWmzCmahJCwq
eTQOZG5vCJ3A3Fz8TMg1mqxpO2nZlda3UAPM2W0QYebYJc9tA+pwaAev/rNW2WeC8rXWd379nxWB
Wb1s+cQTWNj4aE7Cpk4qnEdvASKHy1996ffPymSbqMCuM64+FOEmH95a5c4TPmrzbRp0IjKvTREW
1hi6OauVeKkI8EbddyQ+i5ygROWUEO2GTdz9K5tdw+SQ6nj5kRYKgjGrmoYXFC1J6OkxBzwOZDhc
tXGYuchFHQDMf/nijFnBzIhvUuSeu6hHnxQ4cwW+J74Ty5Wau5efY6HssJL/Y+KjNm3XdRl3aJuX
oME6NVzxHS19DGNWMjO997RW5crjPXJj5Mv6z5QAvx6dI9u2ji4QwnRljFxoveftjd9nb+hXak/J
SiZWxCa1xpug3wBB/rsXNCsmU1SShwjJk2gIXIbphzHuL194qQXNOrWBx7Uihyg9GmeI+XCUqx6m
x97qnv7u+v/q0sHUofzgy1YcQE77St6G6Dtr+VrNWHqAWa8OJFapCGjiYzOwcV1JlVNAkRUQm0BG
f7n8EAvLbt2YdWlFosCaOD+OMqaRhJoXjA8SRu0HkOCh0+Rp6ky+NW5r1LErLO/9qiXkfcOBjgB+
puuvWJwWusk8Qr1MhURVyXk56qEZP3dN0B3OS53d5adcaL84Sf5ov0UYmgVKh+g4lT70zrTxQreU
OKGJKJj+lSK8MPnSZxUrE6o+moIyPoJU1VNX1FzSi8+7JHjwWxtEwl89iz4rWRoBoUF/nmw08otf
HgwS7dQrH2HhNemzWjUlHbLyXoiOPto0wbrvlR95+3j5Zy+M5PrsEwSJ2XB8mOXHxmO7sG0kdaM2
fbrxBeuriN1/VRiV+XflSp+VqyauYJ6eOSliPXrfMzMQqQGNf6v1qXrlFgsbe7o+K1sjBw7dmNBg
0R1XFeoqp7Yc8kAb3W4FglHwoV/54EvtalbHAI51oT9xpy6BvbOpyPEADoGe1oYu0v28/HmWPv2s
mBUl6DRyL+l/SINw66eI77X2yt7L0hPMChk6nNgskTAdwbZDOI/IlT/nkAHNQAthB1ceYekus0rW
Gxoc/467pC94PDPM+CMmdNfH8q5zaH3layy8KG3Wy5OsKdUkQ5xjeqekvWuUPerNy99gqU1ps67t
yZydRz58VC1BKFffJ+GLMZCCxEFS/eqbk0uKtaPkVwbepSeZfXIi7fypS8LxoMpImxR4YH2Lw/jj
8sMsXX32zQso5HJiKNNB7utTx0lspcovBkmsly+/MOPVZh/bNBBzVSUWWF/ax9kK7owKcEG7IYdI
n9zL91h4hLn/varJxRFkaTgE9VNTP4bG++T/vHzphZ8/dyXqajv4kcClibwBhdzJKxMU3oOpgq6+
8oYWRtS5IXHoDHOSc95QF39Lil08XKtHSxeeVXIxJWAlz7jwgHukiR+b8enySzlf4JM1knr+Dr+d
LbRaJ6Xe+aXoYEOV9Si5QNwA+f/d1c+P89vVkfXokTj4I+LtYxxvZEKBrE1Y/93Qqc6KdJaOg0+o
6HDwlHuvhri0r6L3yz98qRnO+qmSgbYgdHA4jAbGvXi8iet0y+nylWny0uVnHTXNSFhv847LtweB
OWYsfLWG17/76bNe2kl9LEzxWU4efxPZtyubrd+//NW15371uvPUfFD43SYAmTLGyGmyhrtm6F+q
xXO3ulLlwUSaKo1xJFmBKAH0Irp+64vajW6QjQEy3QtLdoK9DgYQgX2Xn2phmnQ+Yv69leIDQjqk
DfTaHn+KKlrfiAXYQHO+BUi3Vgiu+bv7zDoxFGJifeVgPJCLTaIZ2l3VhQhtE/MhxPKVh1naGFNm
PTqs8NfkuBEPgYJtA1ER5j8Cp92pYnoxBZlx9CZTOOig4U/eSOJGZrQj6FBPRcZSIW9Hg3qlmf9q
F59UF2XW/w0jJfchaMcDhgFhN8UVCWl6OAzfy9JUj+R2jN8qdhZWg85WnWiE0ddMnIgxhatGOJYc
uaokl+uygcJTmPLoJqM/bIMEHyFZsvDdEV987Uv8gHIQabdpEE+uFxfg3dVcdHXwCrtJ64kMYzZ6
Q/0c1gqeo6NfZuZXPDyQW3wBs1Oo6L4bTpZxMFO2KxEEpc3DOIKrgDGTPhhllH9cbgHS500N3duf
Ta1HIZKgE5IORILb5mZy6w3hGk+hU9iiKzkEeLrC+kewunK7c5//9/sneufP28l+pXdVz+2UdbwV
Vz+NDcDTjbDT3L+8waxJyyL8oZyDV8IQ8N24umM9FC9K6kqr6Bheucnnc0xtvrvaASOfso576Hvt
MN3oLqGh2+loXJmSnX/qZ+9o1kaLJAzMiEyZg5HiWChCgFRQvfLYVbB+Xn5NC+VemQ1UijjiIU4Q
Zhq5Bmv4DUkZbrorQ9XSboIyG6uEaYxFvZ+mA9hWh1AFRx2fMS7h7kcvJ34FDr1uvY1kwcolIaQd
Xi4/1NJe2Bkw8XvZRLQtp4Nnigf/NL4Q5PkCc3GLH3x6i2+LzV/eZDaajYPcoAzlJuV4G8qk+Kiv
JHsTJUDkZXxf6OTo/TDBlavjleYgfd4edHm22ChEq7CQXIoHDqqxizyZ95Ro72DdI2A+SHthk63S
W+HJu7IAWbrdrCJ4DDVWO3bjAZJ6QjRRb+DX14q1nyOOLFP5/vKLlM9f5d/NHGH5n18LLtAYtG0p
HoxHLAuAwJ76D/VluC9d7YQFrwxW4Vq6G/fZsUfza49udry2xjo/yme3Pj/6b7PAqWiKIRa59XBo
H5K1v9O39d21SeDSpOFMQPn96pqnNyK2C/EwSsW+7+v7eOpIpi6R2YcoFgk/CNt7TwCKPfaPl1/m
0gPNSoYF8k+zBAvpc1bJN2HzHUOStiFY8Ry0ok03yEpRONWDdWUavVA/fvFPfnuBPnkKFWiX6dDI
pKh68i1+9EM6qFc62dLlZwXEFNusJbqOURpBCIwQCzE13ugrExJ1qeXN6oQkccSMA2Q8oFh345vb
bi0cRgefzCk+AgRZ1zaS+B0Ad6dfiSsWlba4HpxT6Vob675cP6Z2thtXj5VjnvaAEez2Rlhf/o5L
Dz4rLpkAwHBS0UOPouhmbffdJE+tHtO/W59Is0qCm130sioZDyawFmylH41XnxCmXpldLfx6aVY5
gJCoGEt4r3176IPRToST6rVXmtxCE/81gfmtydWD2QdR4E+HPLA2EZOiqnz8lamMo4EM+ewaw2fp
IWa1gWiRnAFMYIVIAJNifav9fmX1u8vfd6noSee7/vYUxJ4kTTvxFOYmvEHyJB5J1dnGNwRyZHfS
tllNb+Y7delZ/9Ic+0f5UG8v33mhqs9loMOYkx6tRVSI+n2SGtz3CiPvax4MV0rQUtn7Nf3/7dFA
HU5BLfNoNdmxLQmxhro1K5PUmA+/fOrKXew9R8PT5cf5fAqm/5p6/HYzfLTGYFoUoA54J7CHdde9
9dGNbu1CBO1F80MLtNXlWy29uVm1CCvYe0ZZTYcJzwsJ4EPDjkSk74qoGEAdZOOVWeWvNvDJqPTr
xf72TH1Ns5tCKNpe9dDnN0lZOkX7JtDU+1VsHVJvhzmQkCVOXPfyIRSzdaD6V2qi/PnEXJ8LRztC
BgLk5tNB33ib9iXbVYfayZ1i6z1az9m225vrApFKcPRWwu4qwW+hEs+FpBSkPPO6nHFkSNR1rRJL
RowjZ8oR0UekXeg3XdASQ1sX/sYKE+9LQWbqxgDh8nD5437e27W5tEDk9kbRaNLB54xG4hzbwAxq
aFdqlvx529G02UDmGVoGXFGXDuWL0drhqT15L+Uxuo1Za7ntU7WtD9M+3MFn+qi38pbs6LW/ad3m
OdiIV2r+5z1F02bNdyBRBYUlPyFHneJqVQ0QupFfz2hGxzJ98gLwBYGOsIshern8UpeeejaKWSQ/
6qFlSgdZf0zqU8MY6f3AGnalQy6tL+Yi4boV0qZuaavmxt9C+rBxTznWRnaVvb++NhQvTbv/LRBO
Wo5e6ffjHjvLGhjpSnA4TqdIS6sP4Ue4DvbZle73awT+pO+Ls3EhtPpMys5Oudbxt6Ij3PSrYpet
8W875CjtgjfJQezpELBlXys3Sz1+NmcsfRH9XmQyyVpjARTe2nW3Sl35i04Hv9wOloaEuWxY74rG
Ej2DaBv5ax89dfq3SEO919wA/LPF9D4pHrtevdLZfi0vP3uHs86WAQgQFFMbD9Ua29wqcgi8cDGQ
u9Aj3MbtXJywjmB7Ln5hx98lNjHU7ibehQ7hoHuqm904yZUZrHx+i5/9mFm3ky19mtJOZ9PrUK+a
A+nXx3JDZFh2A9JnSx71a3kXbeE6OK0tbziscrFis965/OYX38W8C/YdusyMj5uuym/iyvz6Xu96
d4eb9WWd7uFJr+GO28PK3Gb2nUjLkt13yWk2htt+j79HjvHj8g85L+b+/Rq0uVg56mD3DRrfJG3f
pnyXR7rTabdwqzgZvXbkvlBurNm0kwQmI/YDZTzoDBfDT3JKpfBYeD8vP8HS1WfL1JH8VVXTWM03
oMJ9/WlsIlZSd8J07Sh/YdtCmwuWczD+0pkLQnrGtIekdeuTv5tgwLdZZK20DmqciKQE1+gLLLB3
XdD+ar6uzdXMmo4Vcjh3GOzmgMlSFluQE74KAea3yy9vYXida5pLq8N0R4DwoQkPILDBqjm17F25
+MLIZil/zqUz0aoTIxE4bRE70kcVRtiuNfHOVSIBU7XXDafQ+MXuZqep68LsSt9e+mDzI8FGiGLw
RoZ0gH8A4UI++g/FOj6qj+IrKkvpyii68O7mp4PTBNKRXEXpMBH+LRPF3gvPvXRNVrR09Vmz1gYC
znCgSgdBezCrb+AzSyxPl7/6pxhUYu7Uc1/6bSbLln4yhSYXv+0e84fmPN2pn5Pb3k1304e19x+z
Tcd7u8lXMYK1fbYpb4vn/MpK59e+2Cc1Z36C6BsZUu5fn+c9fJBP0k5Zy5od7YjgAQLxpMi2/qQd
zVvV9p/paPZ5vWAHJ7KCiFg45msYAPvoShdbmEVoc7y2EkbTJLR8xf4DI8sRh7LyGt1FUCE2Q2UX
H8q+eKhOwb3+cPndL0yOtLkmv+otSFw5u8feUXjMdt8j92587xyCpFf+tanDUlWfDW5AreNhOt+j
d9RN41p26QQuMxUbzaFTrwm9XQfPV57n84FUs2YjWZNZozUlbLZbj2DKyA/BqeUw3ats/VVkauTf
kWB6peksDJvaXKUvBGSExiI309jigd6zeZHW/rZdcbrnEI/qBOt0Ndk/JfaBaDUr0y42ZD64z8Oq
2EhOvQvsK6vphTc81/BL1jD46vkYo08fi+FFFx5HUBK1dxOMVyZnC9VzLuPXSaBKq4k7SGbvGMYt
UIUBbFnT3sn1d500nWRcXfmE54H4kw45l/UXZRgRw3S+1e106Ff6RnWKWwqlO9jyrnZ9p98Z99BM
j9E1t8XSHc9V77cCRLZ30VTnO1Zu+jB+TJwDFKvAvdNtySnd1k3diHmX71bXbrjQSufif1EpGG40
bpizWIeKtM+dnXa/kt1k9Whc+WJLq8m5QN336tGsVG7CYc1G3z89TA4BdfaDyl9k6a1vIa/d+o5p
A4Nz69WL75LBd+UjLjUX+c83GntDFsUy91ZKwnLCjcmKEbpOOsBNq28kUj5Ywfzl+HH2RP/++dTW
MqOs5Wbhqdmpe82F7Xkw95BW+JM+ZXa4UW1jT9ff+U9AFG4s91rUwtLgPle3hyWY2O7c8yzJbp6G
R2PbfRF+6pYtHWOBHd/LfWJhv0X7l7K9EkBknc8Qox1jwnBgv2czrLud4tbHkDjoNUOS5fCMu/FO
gmXhpN+v3Hmhb8zV7iYeRT0lG/TQufEq3VtreZVvknWxztzz+S8Ubzt4GHfAKNzy0DjBsWEvQrsb
N9+QZ16p6gvlba6HjyzZnCxg2ofYJmqAgaNZXXuzC4tOba6ID9pw0qXifG3rlBsnKYPNWzlpt4tH
3a5VFFwPMaDty29zoVvMNfFyL7Yc2HEz815ynwZbvfXsZHVNwqp8vkbXjHO5+a2OkWvnVfp5oG3c
nuVstCH8/X5wAYKSGbnt3dAxVjqrupIKoLKujZ2fX599N17jA77RU7u8MjAuPeZsqi0D5/mvSmBS
foYt+VOw7C3Ep7dGtOnGbS60f7cRAvb/zydWUi/TunMhbR1tndyWG2nN7ueqffZXX1inboYNRMq1
tK9vkp+XP+HCvqtmzKpNqvxCg5y/4UZxJxf+4TrkTSp7phi3sZvtg9U1ecJ5/PlkJJzr7HMLTsdw
rqJF+Pwr86+/6cTpSltcKl1z7bkf60Y8qB6ly3oT659EOK96jcX/dOdpx9T6LgES7MCjEqd+5ZbK
wgPNdegwmnvZinkgXAP+KXxR1uVD4dZM6cdt4VY7AG5vyZ10Qw9/EY76HYTEZzIDX6w9sJQT4T5u
v/aPxqbc5Y9Xe83Ckn2uYG/GOjL1s8ikgdhpQ85fA/ByRZtErl26Sh8St3bIS17pDmi1NaLUVUTx
Y3JQvcluvvZs8VY7Djcc+g127orXZs0LnXkufm8EUhrk86im3HrPhdu+Sdvxaw7z+nTNKLdQ2ueS
d72Thy5IKRdgLcPoe929gdUDk7vy9MI2sofLHeZXe/qkFc9V7/Iolfl0FqhMa2utbON9aUOwtElF
XnsbwX4yD6YLZHev72tmzNYmIOrLydxire8DxhfTjl3msi7nXlsi2e3z0gEwKGojcjLtzH5T2BVr
NokzOtZtz5CbbLDhHWBJE2C2MVfWjuDYbXsTrHi41TVrt3yuMJ891azGQQAl4uyshCJpedsd2lW7
mZg1xhuSpleeax2rU3invlYOFISNvjGdcH35fS6tEfXzL/qtyuMXZRP+PBWHHv7WP0y7/mM4GFv9
UXzPnzAKrqeX9vFauVtqI7NqB8uzFoPzJJJTSNsqH9omBwy/9vLvKYHdVTteKw0LY4Y+W7ipSjg1
0X/nGeIqWyO1+B/OrmQ5Up7ZPpEimIctc40ul+feELa7G5CYxAxPfw+Ou/DHb4qI3tYClaRUKpV5
8pxn0MjtoTh3LHdJgLYbV/HBG8/c+lmEGQx/iyPYfr3siGe4H6CZbSc5ui95KCS7fRDvIm8rkv6q
SP+w10v8fkK4DNZlLAIfgkzeoe8sFO/16oFCIhUUkqgxQbfKEsDtl6bnMboayP/LO7HZCWrA6ZbJ
rf0NZWFyehelIFKcUzyf5HV6VIGkRpb/N/XK9w6wg7syc+LJGnfyQ79TPvjLbXtTVhzRUjcrzbUI
1AUKHivX5hhTEMUGcQhoUfIcHaRL9osrFgJru78TXsIXfd+gX6N8TnaQg+wDENeACQsyAiWoOuzk
NPyVn9PaKvfGR6k6/Qs416VDfL+FWFiLk78wHN/OBu9NMPgWKF9pPgjqdolb2LU1J/LBfmfH7+/v
kHF3J3e2kHLDUa/caV/L9m3ISiq42qdYniZ7y8FQkfDYS7feUSsfXwKWC9B+D5AIw9PmAAmyx2Rj
T9c+O5/2b/9Z7QrUchp8Vtc/RM5spn+iFW3jKK+BRJd4ZCigxAqvsQmjmwTz0kNnx0491Q8tzfkj
2/XdDNbaCjbXol55kT5Uu7pvqCyLx3xnvqZeJ1hASkyhz1Q0dwRTGRBcFXgjBYRYannNgY4sregt
Ao1t644H2a25wxtEICNaCHRbd5I7+XL77HwBhX/wHF+B0LeFTsdaITpkR47tHnxuOK5gTk0SNNnH
aJ85mNfu0PriQQKXEDklF+Io99VnfYh/lfdwZ2gq1zxV9YTXZp+dqrvBDUH5t7FLK9gSdYltJmNS
GwNUj4+gQnYTXFqTF3tQ6vA051Jast251DIdbd85SIOeNpOBK9HWEkuq95SXYc/hS0tb9DTb2KHY
C2GJq3nOD+a95HSnzocQabNxPL8AJT9tweK6LLVYENu+RjrpU1GssnTIBwSnqgeIqbc+CA9De+rd
LYj8SmX2S7Xs+8kaemhV1CNGq7zOGV0WUKT6m6D7IK6y+6TXOemX+tKBPDab98LaaV5cnSloFaZS
x5L20vgI7uXnspX/cB25j44/8Dg/q33ti0Z8VqAyG6XTNaupG1XguWfjlerKRsfeys4ugaegHG2L
NmkQl0yyC2JSi6PgoRoqRBy1DaNde3zN6nPfl1fJ+hh8Iq14VPzRrc/DQTzQhwhxIiSjvcankT0e
tgo3aydEmtMR3w5vohRgVJ8H67xiPwTVXbbne+oAwnjuDt2hcQunvzMC6sZ7sLH0B7rVLbWWlPhK
6X0bWTFIq6ZCiTsFL8zxDN0biwaDK+FA3nZMa6diiTqdGlDJhgVsBnnyu+Kd7/un6F5303fjdXru
frF/u2i+6t3fJjLFkOuVjRyPZal3cxG5hgLJh2IL5TfvxA9newksHTqJSJxgncDvPQAAReiDYT6b
0r6jW7wla1HX1wPg2xREyFNBpA9j9Da5A6uwOzno4fBSpKNHr/QT5023I3twt9oFVm18EXJ3ZNAy
McaA1UVG7wtQf4iHo1/6NQ+GvfQpvxuNFSqbqKoV7/EVSn2bn9amKdSJCjjk6F4FbbLaJI4sbjmn
lffDl5/89nUwHo99OGIyMkokpvXYWPy41a249gZbIkhR5655Nm+N4gOYekx3sZ06hjPZJm4vDQAO
FM46C6ICh/IpDZgjvGxeYytB8RJfCoGfaBzneXEX1Uor8qkn7YDX8I3r7ROq/GzaX6+/bwunTVJH
tHh26uRs4CnbdVvIl7UtmQ3h25fLntYJJ9hw05KP5JzsDItcwo2/vea6lsjRESEPE0VhXpjwngWz
o0yQHBtO/YZLWctbfbm0b/+fCaUBmYQJbhnaJf0YOSNoMQk08ETxXuLHgl1j86XIqC1PT7f3Ym3F
FiEEeHiAFxlEuGNRAhK3TzNodaNKXehy7YVaDn5eNVNfBU0xg9sjrsXQX5P/NklegWGDz8tYPE9H
9kt2wCSeevpp8sMH6NQgqYEH1bnxk7ct2rTVnVuEERBC6Hs+r6squ2bxCLUfoOlVqzwMdB8f4o0S
94q7WSJHh1wG/T3BKHJfuiU390Vp7Eo0+d9euDWfsMSIciZB91LCwqU7ZAv6+2aX7eWXIWgddqxc
iP0Eo1PZ6j59z/EIhNjb41aaYMVKljhDRkyIfwwIF9oxs+JYsHqZuIxeRZ47kH60zCzdCINWfMMS
ayhlDWVtiJF08tF1z1SXN1ZvbXMWriHsla7P5ikQE2tHICup/RKR4bi9N2tGLczz+WbUKe9TZhQ9
jBoCD273qt9Je3ZtgFxku+k+fg4fmnMN8ar3YitXtpJVWkIKB4iz0qjFiIMnPLfP7Tnay2dgORzV
LY5Q9HHkTw3F+PwqOFvEjGtmsHAWEIlF5Uig8+uXg6XNUl0VFbs/m4iNtc1fhAcFuNA56/F9nZzE
D/XUo6OEWtEuvg8zCxJannkExGEDDrw22MInQCWiNghNkX8wQy+pBC+GEu5ta/g5dlOWWD8lqoQB
pPFI1dy35/gZD0/ydvvLK55MWUL8dJMlBArB8DFH/Roeu5fiWHjCR/R3qyNs7b/Pv38zZKjxKQIX
MQCQQv3f9KHbh6m9RTW99vFFPkOUIB+qQgFhbnp9Ui7ViW8+aX4+38oSwgcaWNYWNT6dyIWVmq1l
shd5uL+97D+fNWWJ3gu1aBAMRoRj19omkh2IvfYQE4PozmXLHNf+/yIDaoa8N8Bei27KEOot4/MI
sb0k24pVVzLryhIMJUbCGJccM5juhrvwvdv14OO9aE/9NUJnniX6A7NAIwciHe3j9pqtTWhxmKkh
pjEpsSG1O3ykh3grxvv53CpLGBQkwYsyzUzhKOUPofyZFltsoT97NwgX/tfy9YhOLdSbEQrt5gDo
SfTToP3YJKpaCe6UJZJJA5kU6MUS8Sg8x49y0ODeHtwa1L8nZm31kazNYXF6i1pr9RpsUkeoUJZQ
jqUO6/hpqvsHuayvVdjYGhQlty69n9MiyhLOBK1uU4N+CfJPKBSBbGave2j8PSTIhjY2eRMOzX3j
b1J5ro22uMHHeuLQLOtmuAZSjABOg00g/C1c9Nqa9hMIAyBGbdUv/b7fa1vruXKvK0s4U1qZIlVz
3BLxTnH5k37QX4cd20slBE2AmARxU3zgd2kfGHjHbAGhV9zNEt4Ul9KkgIECsYpBINHZeNDIdbv+
MSSTVUGZcch1q/k33j7FWFzqWa5wBZo8MJny3CYeNCxLQbbqbnBu+4EVsJayxDAhz2/0aIhE8Ig6
M/iE95LPkDEMH8tDewS4xx7d2Gv28VkL+qANiJM4pqOgrLhFP//V9v6/uRRliWQqsq4yIVOFO21f
AreoAvif7JvH/ALtX1/cq/coyd7VQN9A/dUW0ACheYkTA5IDMoNn41C74KvbbdU9VvzXEu+UZ1A+
BcsIggMI1XSdZP8jb7ayxDPpRK7NEgpoxzSFcguskakbAc1KE4eyhCk10AKToecMkNYRLWoe2qeL
q+6ZqAZXh94brPIRFy9yE9pl+Bu9De/JXU3t6rm+3LahlbhhiWQqeRvqNQSrjmHvIMM9mnbTXiNq
oSPw9gArQG3lf+BLOjeNsoNzEb3nzsPmnJpH7tNrclI/gKvfFcc4KHaZh2xo5Uc2PYub2Ka1i2GJ
bVJIN4ljgbG1e3aVX4AdsMqT4KBiYP2+Pb01m1sEF63AG7XJYBmseWogD1QPn7c/vLYxC+cxEo1U
JoFdGNUnwK0Wrx4NJeinnZkGt0dYCSOWmKSxyfVOqLE4c24SEICNz66gw5UlAKlOuVSkMW5KVhrU
FibpTJvoSVZlHwJKXh8itRbKDsTyHAjdQz6pOobI9d6e08p2LOFJKWHCoBhwuWNvvLC4cJO024hU
Vy7JJQwpC1W0nqsqclTtgINStLsGArhNCXHMDFwSt///mktf4oqyMmomqcIooqM8TTvpSWBW5ocX
+WXm4UCJC0Q2I2As0GqEb9jT+cT4v3LEllvp8RWzWEKI+hCZKzpX7uUkswrt2KQvJP/HSHCJHoLg
71RoOT6uE8Md9eIdVEROn0p+bhiOllSHyRS38NJzOPzD3bSEEHWRaBBhQFKnBCgc7F2XLJAuDJ0Z
h+Zps4NzPo4/DbI8/7mhxs2cOdJy816FlmLZVoFuDn+Eip3TOJpVVTNuRay6E0coFZLEywbz35z3
EtQDRjA6CD0GB0V29QCJ4hDKnx+tvmGMa5aweGckIJmSiAFSGEJ/yRAWJyj3tBvg5LXn9hK6M2lU
UnMEFMee7tTQyZ66vbwXXTyjBmSWb5+mlSO7hOCQXNcjycSDJhsjt1HZb65D1Fpvd4OpbDUirSzS
ktyK5qKQCQrD24OheyN7gzq2JfQb7myl4gZxr/++nMKq5upEkXYHONetr+0pO/1pLDTqOkbQneKt
ozJb6w9WvKQtboeUEihnz0XLztMtiEbuxCDbUS/0kFozL6l9e0NW6mLwl/+dj2RUDVSmYyTzwMtk
I9hRnvMDdK3RIjunqU078Sc3dhnI3t/0jczOyp2gzr9/y7voXO+TWkLuq5Ej9KWfDf16ezZrW788
++AuCkGYJ0CdIHdr8zdBfiRWNw7IyktFnR3Ot3+d1pOpliUwAYJdPWj7P90+33c+9W//9bU1WRzt
XoIqKEQ8kLYfXgh5zeOH299dNdhF7m8cBWShoMB77PfDnbFnJ6g8KtAhSWG0wot5Gf9t7Zf9kVWs
kUToEXdFneZnmeoaRnuM+80gZuVELDsjc96RxtQwD0B4/fIIDOlBPnc28LozNhR37u31+iqd/3Dy
lMUBB2+qaOoz/iHfQUzTZ3viRi440t8UB3gaX6BWdZB2uh89pD590i9kF5vWiMe/ubv9D1ZUY5Rl
I2U1qczQB/wDEtRW6Cv72M7sbg/QJHrWR4fdbUEj1lz+smkScBOgB+Y1bdGXVdvcnvG86K6z/9Hf
LxshIaVpJhO0aI+SkB4aOtr1gKJBaz7omba1XPP5+2nDFoe+VwRpLiHPSP55qeYNU6wjZNCA6lY3
Bpk3/6cxFme/mxQ1HpsJZz9JXNE4D9DglEAi35tuC9Dm7Y1fcTBL1ONEJshMSRikqd05RWFNqOom
l+o+e7k9wIp7XGIc1aLoCBsxQJHuU+RbO/4n5k+3v73mZ5YYx9jMGj6K+DgvD012V4iAo5FPqjyF
gEhp0Vkq9qX0mEF1G70PNXu9PexKoVBZkrWaRVQLcM3YGWi33okt5KjRXYTwJah2AMMdUCZ0ITxe
BfkzcLX75rny2eNWo++KWSwhkmoYZhHTMThA72iHne6H01ZD88peLeGQ0HSPxz6aC6DlqZl+m8Vo
afTx9qKtfXv+/dtNxitJSSCJjOBC+qtqf1sdbUbDxklZe2wuAYkQkY+yssfHp4fOIYfiLLnJvS/6
qmqh5dm9PYM1H7nEHw46EcIRCr/H5jV75kCOgdH1U3NkJ9w1rnBg3haTzgp8TPnqGv62WFLeCEkh
4WIePsE1kFbQQYaotC25ka/cpR6x6TP65e5T0HuwR4YeIvhQd9NDr1nYIiyop+j/wwIDKsyS1T/n
nvGgOejvgZKCM+0bW39EKxbaTreSECud9MoXQPfbhKEsbY4MjV/IIEa/CrScTp5ih2jLeIiC0Bnf
mD+e2hMAOQ7vQFxO7qfKosjsg4jLK4LWBn5ui9d/7XQvwYgh1TtFnGMuabTiS/Qw2ukd22uO/pq9
dy/Sq16BUim2o5Nop6YtomPEiVJr8721Fh0vgYqVqDAjns0sO5uveYfNtTv0uaDG7XA7PfBj6Kmu
4oUAKwOivlGtXSlsLAGLKbQM+ziZJ43F52fcyraBQpx9++isWNRXnuPb9iZimYJjEF9ntLdFvk+6
0wRYPzeuJd2YwMpFtkQlElOTmszAEJ3XvitAjs9MC8Jxk411bYEW74d2iqcCJNFYoN4xVC8JRDQj
WqlgQSVwQEJbCirqaCAL9NmFzG5n3MikrTjOJVAxT4ys0+dEWqkHCgEEmFygVrVx/a/VLb8Owbed
KRiNkbzAtNJdh56q2u+O9DE5ZK7hqL7hiallfI5HfeMpvvLg+PJ330bLp1QY8hmfCPFGq+kni5db
ZZC1Ty+eHLRW6opq86eL31okQbVrqyC6lpxfAhEZZCwHquD5nR+ld6THsfsvzafsZYJVHrsLPyVP
8MkupNAuxVGqAugHp3v1TTqOG7a9cnyWYEXClTJpDZhAp2lWNj62umKT9CEBf4iuO7eP6EqWZIlK
HCWdx4WGMcy7GNRw9XGrkWEt/b6EI0Yx0iwStMGBgoWgmtcdpvvak+3Sr/dbreYrh/MLD/vNroiq
8Y42hXKMp9zuiuhcpqVNgUiV8ugELr6jMV1vL9NayLkEKUr5VAt0mED+o6Cyz00/HyaPyBCohNgs
uCgLdbCg/BiM+p8c8dNYTYESDf7t0dc2afHsgPSAFIk66IQLWfbAd2Qb6PQY4sZKG3EDZCeuBVNf
v39bzL5XdWSfayQ00ioM0lADHSSKmH4Rdbljqn0JKHYca3upw6u+LZJP3Yj0gBdhHaRNlDtVq1f2
NCCdm8ojO2vxdIwNVXO5zAWrFTtu5WLcOVFr5G6XiOCTIF3s1SXTrLJmuR3psemgvIZ+HDU29+kQ
c7thCS75lOi+oqmtT/tCDyom4100jaWXMFG+B41/+MK6UNrFOK6/aBxONkBj4dMwcm71OYK16X4i
JvWmygS3ZDJEdsZp6kRNCpZrSTB2ghAqASmgWtv0ueqjh3q0sr6kwKS0qi2MUuSXtK/sMG6yXR8O
kWcUXXXKCkBKJKken9KhZwdN0csHM+tkKxmq4jUup8bH3xxwXbf1nxZpKDekSuZXuHPR5BAD3wes
uxwQI68hWjBIrkD0EhxjRe8qJe4aQSuIHU5V5va0ij2pQrcgFgXkwMzMPCFvoiApuwyaACaYA6Ok
Pwxp2h1IrhqWroLCe2iYYE9hq7mFERmWWeK/pWMB7Xki9ycooMUeZy29E2IpDZSmknaaQgq3Gcoh
oGU7PCqAt9gmp4ktTngjNugw3jdZj9oNpfqG4a2d4UXU2SqF3rZQTD0qJ7R+OUKPxIfksC3E98o1
+pWO+GbVTZsOTJ2BXZJe2lH1Z+xBpU63elBXDuYSmkrHHJY7g3Ha5pNGmqXkATP9jnzePvdrSZMl
NLUrZXHiw/z9KxS4sa3+gCxUfsKJkjbSvysL9D8YVIWCCG7GjrXmOaVvTfVp0o1rf2Vrl6BTnepV
NEq4QCm/GxRbGB5BrGnFJLer8KzR+39cpHlm37YYml9gcxExTPQOfhPidvagWpH9JP4jbmQJQhXD
tgurAZF5KYGUv7ZVflcppc3Kt1QWLVk/5E23EZithDNL9OmUEc1oogEsuSWy/JhHAyD/P66T9N91
igyhrHP4+OOQtJZI3sZxN9UXqTqXamILpPaGyHB0aSOFvTaTxbkO+yyp6hQz6XvmmuFRFrc4IdaC
V2ER8yWCnPCBgceYHMK99Dd/BEhir9ujl56rQLwvHnNmPdCn28v28/mQl6DTviKmYbJ6OqYaiMda
xcmj+yx9vf3xlbBCXuJOSaJz1qig0RSQZxYdchWDHGwF3TPfxYDtkK1S0s/PJNmcQ8xvZ2TUZLNI
63mce21P3wwfCeWTuBMdtu8O6V12QiqBgHQs+60ctsLXtZWbnea3MaM8TUW5wphGc836u7GI7BS0
MrdX7mfzkpe41E6s1TFFsfqoNKLg9JkuOxVFF+Htr6/99XnUb3/dkE0hT0cYbxIZj2OGe90QnCRT
NrZj7c8v4zmdNZMu91BHkeXurEIRwxvCPgxu//mVh4u8BKUyyA+UtcnB0lFUym95qBK3xE44TTfL
IlZm5yVK3fiQ+zIsvHGkvR7L4j4EI8Eu7gBg5YJWWQpwJ7ZYZ6JlTAx0e3LPvCSr0eNbTJKFLuDG
TVQtdePKyK9KPwiQUjXQVL2xvz/frLK5cB8mWHrigqTyMZP73o7iGdDVRNUJ1zkJik7Zavb9+Y2F
ff3vTisZmMWEkMtIJZfkl2aMvZ0ONPKivGoe6pRkfpmZW959xayWUNjWGDtxShr5qHGeBRlYMiyB
KboFPUm+8VRYG2K+i79ZbtijDKIzszixSe6svpYOqtz8JkL7ctu41HkD/rc8IS9xdrFBpJrokXws
ppKgXS7TDkpSM6glmOxaTAQSLkPotIzLNlL0mClcf2Y6RcuPU6E6kan+IgKVnTQeQRnTGKBaoDOx
qsZ0hxb8SZTnemqD0Fes1D1ksdBTLhToL9JqgKip9BDm3b2qdw14ZxIw0bH4wDr2amYUusiyI0ej
P7SRW4bt3yzVE6syR27xumOOmvSJFWUVmpmbLCDaqFpyF1F7Ks2TDA5xwqFnX07a3zjkus1zaQtK
sWLLxsL5tqJEqZCT/KS1WhtoIEfzadITW0pGxS0NYUt8bMXJL3HDVSNrk6br6lGhEGPXFZ3v8KrL
XoUGAqVdXBg5FkJUrwOLgA1tUvr7tk2szW+2xW82N1RGKrGpHI/tlGmtNTA6upI6lA9hnJC7Vq62
UjJfxY4fjG8JG+5KBlw6BNMAt4+Pd062D2fCJ+vDea4D1liCD6p2wXohNoCav5Gw3ffWQws+oMRP
7Mj/G9mfuINOKKhtoU7XLvAlpphF+ZTpZg9uZUuwP6aXAfxCM5X6fW+BLcK5vcCi+jXDn2a+CN5q
Q4mMppHAQQ1FA3tCh9jOVCmYK/SJmx+5Wmm5FeEN52isoyjnxZFR2TKV6HWKIVeYtwO0tqcxu5TM
NCyOlK+CxzFVu33XSMPkj0keAgWtt1rmtjEoy/BmjFEFyM2hsxPamo0lywzdsaJU45iEudmVbqv1
/SfJOCRFx7DxsjpC2lyHaxvjGASfJB8uLafS4DAJL11LJ4Mk4cUM87yG6UgCE596A+vjLEEYm68d
mwS/mFTJ16GiGVm4Aao/ahpx6KNIwmdUmYD2l/AguA+AunNyWS5zj0x9KbhVKg7XmEHSDwoOaB+l
YAEfRmbqfhLX7QuQmorkUohaBw3+C7FLOW//4GAS5pZTlEBhEaWpF3D+d8dGgcAyV5XqEtbiYSAF
nFUimpZh1iwoBkkNsilPLRW0bkBm9kqOooBRlw6HMPdZEHX9PqogwUdy/HHYqnQfC6TKrEksimMl
5alfiorgA0MIJbwqBRMAckdQe8w5+lEzEyRnABV5UZVn17KI2uuIJ0BrqX3YnhWSot4AXmUkU3o1
j8+VqSCNIOdDa1GoL7zxNB0OLRUjl4y8h+Li0Do91Y2DCTHVN1kO0Xg+6RqouEMVTeElkDY9bEiB
hpMNY3oTQuD/+8LkSMSAo1sZq0tSKXdmPUBs3EgVa2RKZUeKfOwU6GtPeQMSo1QDrl2nuU00ybDk
3jylRdjbctKpR431EojgKTM+Z5YLEIkSoTq0nQAuaI1kyptukggMXZBhvJqV/ltRy1+JlKE7La9M
KyT5aA8hM60s5++k1qoO/UcQ/kl6VKXMsrgoZj0eBi3OHVD4xFYnZcAWcTPftXh4BgP4Z7mld8ng
KTo1bErr3ywn5j7RVBO6T6hKyFEs+2LGTJejG8ka2jrzBezkW9gy5SIQAbTYIsusKETlNZbPfaMD
NtM/1LxNbaKap7JPf9eqfpboMF7iuoTOE8uUfdcKb3k+SbYyZ6TVhA7B2Ki/RznCda/zO1HowDUK
RSuLqFS8VjwW7Y528z1KfsmaWu74KOhOpZn3YoJjV2c6s9uRfqSsvEQJF5yxkYVd0aNvIdfS2lNS
sfSUuZVB1upzyaHtDJJR8EDU4ifntHXDAurUqTmeCsF8FXgxYO8LZde14j3UOX7nVN4nKe7KMp7+
qkYPvqZW/FUn2m+hDPOAlNozUAPybmg4yHnSRrCmCF02TRWjBqfrzE2xYihayc/1hNaRro4Tp4va
SxQWZ5EkJa5ZuBNahu+856MlC1nlmVQo7ZiGHI+q6S2vhtIxSRlEYncvN7rhIfMHNDpXms6Xzf5c
htUDibtnRVYG2+jZJdRSEHu1lL6DxhK9wSa76Jr4POrhAyPJg0bH0u5DOXZTbKY9dvLos0SJT6Wa
ZS5RO2OXFsO+VmPZKoEP242SCFo5qdqbU6N4aagquxGvgEBjBXEnOertzABLchUN7acOhOndSBj4
eEQRfcMZroGXXOwEO5Si9zTk/KCPcnxqmfGeJmhsb2N5Dx1sdi6Yrp7ypCY2i3TmqbIQe6WkXnUt
Sh66MIYjL1nosMQ4xHH7EYfpczqFryaEehyxiS+6UofnwYz5Qek7SBxifQ6czuYh8M7nrSpANa2K
7qYh0l+qvL40eXbKY7h0JSHjE3R9kPcTCQLdijxqafkmhSPqZmHyqzeElyQrpmdRnNhHmyVDIFbl
sSF1CQULiNHHltLA1tKqlF2qJaBNMNJrYUaCVUydvh9CAT3MU49wLgGrtiVLbWyNk+E1FVR/siz1
ErlvLkZvsB0lOQS1W+klIlVxmEZRfU/ySCdWBb0FK6HAaAp6dmCtrCM4BNOIBFWueHT4BMHQQnuP
urSzuY5KLB0fWrUJqloAhzWzQw5wMQtteRBHL0cK21JDE15Ap9ODSMPWqVtzdAXBiLyMDw8zEhWC
98pemboDVTpP6mVq931RuqkOO1XqJ1C6NH6u15VdmjlMMdfdgYIIQe9PkRIFRSo4Kp+ivVbV2qeR
9gNwwBJcdkUhNBRyO0uKtrSKvMHl1BBf67MKsxz+5mpRQbpqKt1qVO90Pb0XNIPihh0dGmtO33Gn
rlEtyWs7T0Zbrpu7ZDKQc9cm0DIjpb5XKoBmtclWGL1L4+IYNcMxwQnRRQ1KQ0r/mrTIvgyEB6xH
DT2JFHT+9hzdSFX5WpExhApiguz8AEb1srKKVDoDf14/d50+kxxFTVCHofzCDHKSyhE0sLLmtiCv
m0a0hlHA+iDp7MWF7rJssPoBpxIXMIvpCVM+VKkM3Ry5t5I0OsMy3opBAB1+WAbwC4+MgBeOAkPP
NPFQ8PxAonrfcThMI3+eHwOpFnmhqQxu3Au5nwkhGtESEU8LPXSrQS+QC2ceR4qsqDq/khscLEPR
LnToJxfh0QHrIvsprbyElK6UmnvSpQFkBF1AUF2jTS5Iqu8LGE5S5+6oqXs1AvHiFJ2rvD+PCXg5
I8ERhkR2o7gNaAV+A9ANWlUi9o4sSKdS7gfQ9cWaVTRksDq9FqywpgyUDyE/l0MIgioobtl42O9S
A/BWU7yT8JC1SDT5HU/AAKRBaDsOshoEl2WFyn69C0vDgsKsX/PqqxzgGZ15Hk3WOFQPvcyAC+rT
BLWleLiL+qh25Ta7KNp04VDXmKxCZqU1Duozur1Vm7f1xzjx/My6Hm10rVZGFhVIZJuAjXeWoRhH
oaXcRhARo1iAVrskTSurbcXxoLIGNWCJIKFtjA95XVRW3Dcmqmqq4syw6ldzgNpkKRu48gtKfWEI
dySJ3c4YuT/0SuYIonTICQvAeD86OmMplkcG3hvlRghupdyJTQIfiSNPp1r2da7di4101c3QKbMc
JDbqtOd6EXvt3LQbdu2rzsc3QcArLumq1s775JRBvbboUhdVneQJdwrIBCkGiqp6spSyZ9C06O6T
iD1MJGcQN+5D3ZJFJZg0NOaiLF17AsNR1RsTdITliEgOpPUngbay35li/SKlmunFORjlE/gDKQJj
thRKNhEZohaa1U9Q6R6e+DT5aTh4ERHSN6KQ1leRSbBjLog2OPDBMtQpgOp08IZyUfELE1HJjyT1
s66hBiZrvt51u7rPX0JFPyUkCqpxwiQ6sEKoJo2DWEd1CObmZmXt8TAk+yTPd3gEiz4zxOEcNuJD
3MdnOdeA1C8o35VKGLo1mlZsg1Q4KTqy1XhqS1XjprUk7ilp9d+qhH7LVpLroA2nXZcbCMmiQMyy
yzTQzsrKDIAGXNPaCLG0sInhvUdXibXnIpTvDG3IbBMQS2aUz6Om2UOpfMr/x9yXNTeOo9n+lYl6
Zw2IhQQnpvqBi1ZLlp3e0i8MpxdwBUkQXH/9PcruuT2VN7p75u1GVKkq07YsiSDwfec7Sy3e1YQB
bJstOhpclIFm0jZUMi1Cz8/uimx94LraLLRIEGDU74XtIQ9UwYiCGtWPzPXrijVYauVsM9HDgYeR
KZlpPyfGm1QM/7Q6aaaaxXrJi6RwfUyznsFeex/X9UTG6WzGIdZlvamCDqP6cngnWXGolvTspO1x
rZqTizcb9G7SF/N96iL4Bm3DN+EEeZQtOBPWDAepiYgVX0vDupPyeJxm6RIvilkExUK1NOd75LM4
e5IG1R6YF98zyDp0gdzhfqhJrFBBn9hQqdi65kPMkAgPNC4KsWkKRROHwOmyGjdrQ+Ohw9r2jW6/
NbIXFydo49QT56xFdagA0EI2gihR6CL0FBUBFmhfVXJf2r4LG8hK4EQMrbNN/LlENdXlIfUmFHgN
jxcDjXDvHaQRD3A3WEO3KLJoGu254P3JrbAgO4Grvaoswkf3zCxqeZuDaRL4ComXmGeTwIvcstiu
Fr8cV+YegCE2BTKivJt+mFb7uxzDy9DvU3bwgSxgJg25Zw33tjNK6FvetJHJ+yOryzvjTDeBZjZq
Vr1d3eA9p/ZrdPqtn9NQDP4BTeiX1PUnthUEpRbdy9pUdpstzsWd/ceBgD2upmYT2DGGe39cDyzS
SkWQSMSiR8BE4ESrdRM2IlJVZR8qSE+guEalLlnoDXNY9z7MVvv13Gbtj7KugIQWC/JZMVYWo7mT
pS1DxfgQpxRKxBY0pbLln01WI8UKTDzjMfeIjngHWmgdBoO9b/pqB23bt9Gvzm5WRz48S0Vv4sop
3kt/QlPVnWhgXvnQ3RZoq5a1rkCD9fEioBKZnRH31pLFgZfmsHnU40X3I24MCD427tKx0LDqYVyH
HxJhwrcy836wmc4g5mFU7VHAZE1wz01DYX7MeTxn2aUk69mX4uR67mmycN1V2ttwpm2SuuiZAuEe
WkzsmWPasK34hZYK454CNSXOvoa+tmI6OXN5qll7N40aUw4S6eWHwZKoLbvLxs+agRgOIhJjrzZ/
B9H/TrtvIv100nENWzRDAXH2tIOCVX8Oo7zVTvrUmPqjqFrguCVS2Yr8VnluBYLRAjeVrMFOQRBB
2dP7seuWmLZpitUh0L/KEsMo6SzgCvk77NtRXvVVZJoi5syHe9qUtVFDgyMkyAiX4ys9rBpj0X7l
7DLLdb0dAITc8+uR3dWvJfpA7XZJp91kJWSbOcAzKnIHDgMadXALrUS6tueGqGXPfvVRMvuUt+Qk
lzmeWf5B1/4ur4G5tH1sZwxrzPLRarCPG5vUuXcRpQ88fC63JbqwNEC47uLaw8TIAb4T4LjX3k6P
JJ7TKvZtt8G6iGarkiXnMew1NpyUt7xju7nvtlz7iC5Zgq1XZuhPUK3lBDsXq0qxnRc7gdSMJU6n
wzoWYVms4Sp7G43GbBv95E8gYqj7aVX6VEjcuwSYK5bJbU6aU1aWiSLphkH8CbduOB9KNKMIaE/d
uQnTTm91i9rGeURxurOuKOOW3cP1FToAt0zKYflw0xnlk5eMIn9dTPo2KTS+Myxk2LoV1YeP/2iH
RaJi33FuoTNV9StLh496EN/NOjx5AXuCDCBiDn3QYFLHhRkOXgooqunuYHw0qTbiaXariuXS2DR0
vIFErkUVlWVZOGhsKd2Th6O3YV+GF480k99InYWF1XHRPo3I+a7HL25e+uGxbykYc89TcBFFjm7v
ZRk/SmHD2SBllD4YA2t4CYU6qAbtcjfAAzN/LFQWdo2MWrTxSxbgbgQJzg6f2creVS5Pk36DE9Vh
Qa8sxw9ows9ua2KxZCefVm8NWjREqvk35aLPM4RbsC6QP1YoHTdqmo4c12taYDfIz6WideyjO+8A
7fTmmHv+zuUUyYj8h2Jfq7erRvvQlI+5pi8GmUS5ANBFOzwhja0EIbYPYoGfJ+SeBXfXPl8Mt8Yt
I+zbe8/CaLCBmAq7Ff10vIPPRIK8ZHBqBkS9NeGcu7eN2TB3q8l4zgdP7+d1idVoWTKWoP3CdnHM
VNKs52a57+lpguuFgZcALoLKQHa0B2RIRx3Sr/ovJ31o6F3a6hhWMbGCh27RHPuJ75sRrxHJ9ap/
8HMesdomJf30ynWnJifE8yssvixMDSoxcbm+yzE4OejMF/INYZXxWMmdMV/+aOCOjJJRIsdUjDya
5vFWosEbqD1K0KOz9o0XnQlhOb2n0tsrb4kn325ZCU9+ACx1+971ZSSo+DKet0Uy2S4P6FawZw4t
b5ZalJtzvPIpQQ8qWohuiiqqFth2TuVdIMeDqQVORXcBSwdTiWKfY/pU182G+ljAHqyasI2BroQ2
tUKwoQBAVrBtL6djb/pvw9KHJpthZDw7u5TaPfX9txEwHraUzTz551FgOVdr6KAJa2eENAJamfh3
t4Il8QSygf+S5+8NTxPCxEMD76bWfKDFwM07RWkFNYBJnz2ohO0K6T4w59m5SR33xbXoHM3TXL81
fn6iApO6xYste0xbLKMUHz7JUE3nzbfOhxN+HaDAxPZZ2RvV0aclX17bcsMQTNp2G9j/JZYfnK55
KVI6bBh6cGVTwMoC19DgWnjttK0VuH3p3WiRN0NmSXDsZk8OeKxoouu73Ltlc3s/DgPcILiIFoWx
VF2fm6LyI+0IjENcL9GjxZLIvPFmxSd6wFApC+2Mo3Ix8UAWWAQNB5t90gGiZKGyJ43Fk8LzOgxm
i/A6hhCWgidWplGVvnOCrpsgmALbh+yjdU3DARgfRroeIKexxoXB5KmrQE1JK5i/u+epvqZZ5Amf
KkDmXch6eBHlTaInnojAxBQ5JHRt4hlXO4OgUHoXj4LHhYp3Ha4u0RtRSzheSYbFoDceXsfUTHeO
04K/ewP4sNBNsqTIaBtqIBlD2AgU5Yxsy9LfafWGCO0tSrmkERe/bvEeSETcz5kVJy/It51udwg8
fPT0Furz05TPCYDlmJc3goxROmx7RU9OijVjbMTH98ILLkF1KPOnWbyhiQVMoE/CMShwM11Bh1FH
+dTHWYfEUAQnitprN0UNpzMfWyK2xT4HI06RbkvT/NTQQ1Z+tOmpAP951bna9fbiSxcyhX3r97HO
zwvCCfvsNsUW0INVB3PmdghhEhLKZgWjC6fZ1L8HefE+6+URR8N3X6CM1Yg+WoLueWzymwCfLctF
ZOkaNQR904zaqECfobgG1Ege0SzVMfgSCEpi9dEH7IfLmQ8xdVtg9up7wFmUN+ap5JviCroU2Yej
c0AQmGMX3ZMz3A7afKRujQVoqzP4KacZBI8os2jz1D4PKngUfLgC3anbPbXETWzleKFSTmKd5aD4
jBdM6mMwaExi9BYTFuyIIE3jOmaEqS2z91772IkH6by5nb+nZEhyvpwLv8FcZTiJPEOXExTHzhRf
xpojyb231tYBEN4m3dVUPo3515iOLw0lgNuql7RH7+SCYeQo5wEeoo+GwiZkcL+lkz6QwNzP08Tv
KQnARL+M3WHkOEYGufXL/YJWuasOKcD29JrCCGSx29F2jnzvga7fVtzWhCYSmmgn1VtlYR+mNAmX
ydtg+T460kepPxSjub8KhLYWMc5o5F2yKYOevrTFUgoU917TxOW6CrEfKbrQKEDaJ3wA81x+1e3g
2RvU1uNt1/vTZclHUAv8TFTPsuyyt5w7QE1ybVlIexZs0tJpN3K19HswIzBSOc6zzzL2qMlCbCj9
PG0AMQMXV72myT8frv2jifkvTAP0eLYNMK68mc1DN56Iucvl3T9/6n/A85C/kAuIXUsivJ7dKKEO
2q4PYBs8/fOn/gev+ldTmqFXRQXJCsjmAF8QEoqGYS3WIKobov86dfz39/k/1Ce46dWiGt3/5T/x
5/emXUyuMvvLH//y0NT45z+vP/N/v+fPP/GX7Wdzfqs/+1+/6U8/g+f92++N3+zbn/6QaJtbFFqf
Zrn/7IfK/nx+vMLrd/5Pv/hvnz+f5WFpP//47b0ZtL0+m8JM9Le/fWn/8cdv7lUm8u///fn/9sXr
G/jjt8Ob/rfT2/L5//7M51tv//jN8X8PaOC6gZBewLmQBGtm+vz5peB3ghGDDIIAjkywfrgS6nUD
Yfsfv/nu7y5y7yV6ME4IqCaYn/fN8PNL5HdJPTfgPtpIyQSc8P7r1f3p+vz9ev2bBrDX4M7o//iN
/bTV+fuU+OfTwwiNIsLAA8Va/qro03NnTTXKNWai+3DQHcVrPjFkWhanfm0mdNAUzo9kjkzH+6j0
SKiB76DomZ5Z1Ww05Sej5yk0c/og+/o1bc22Gjpk4Lq3XbnKXa7WRBrse+MKdar2nSTj96niiM5o
r+cLWQDpn6HJPZs1+yqD6pIq/ep1gMmKuyktz53nP1A13xeOPaSi/DK0ONcGtaVYvrkeBkggIB8w
DPlKAyQ/lRJG/Mqxm6FHm87ZSuBHQSdA7Pal6d751rXBg2LzvXT6w0qrFjBtc8OHZrsGfMfXFNUf
bKeck9AkUWy4Zy6pwowLzLaH6t4BrWRO7anm8Kkpqr4I03kt9yPI3EnOiIob16u2sDkN4SpSh26F
AQ5JM4QAjG0GGGJpTzJv2lPVKpg6avDYG2VximHQEym6PGM0lBB4dCe+nF/8ltuNSBmKvNnb4K2e
bD+moYZ2AX9V/sjUJ63c2PPU12im51KYHBRyfT9JdL1AK5y5wbun8L9d66zeCl0/aXcSR4A8W/RD
836duLmp5UK2OZsfxZwuNzQgYA6Y+xYOKztpoLTrMDkQKz5CP+tosmCjCq1EAMAiwR4wWh+vVjA7
uBs9Ireo3QbF+tIw8UERDg3Ql168ChD9VAHA4BKRBdZZd/bKEUiDqBv5B8UnEXdz/UrNAEO34Zvj
ro+5YRxgOR5EWiKP59jbhSCFsDgLCiOoXOxmMT6spROv6NEjHGnIoZufK7sAK+6ym2BEzl4nnTIe
9HCfoyxugSLYbIjd9jQq75mPKGMqqd5N26CWAMFoxRBKYQBbBk+yRsah+piacscmCPpKSsAjEEU0
YxS6+rxDcHiJ8mNORuqWsbugSK2NpvFqkEkzztUx74sJ1tEKOJhlcc1HHyUuGpUK0Hzh5xADNGIn
PdQ6sxMbssTZtLyzkYpoJOTC3JTEPj/4M8bgnKKqGUvRoOlyz14wjtBJjE9Lg7VXNzRPloGfNK/J
ZuIwlqJXzCaXnYzLxaCVEwKYDunDG1ugX5k679vct5DA1ngrBZ/Mxm+QhNwTqPjdwgdpodh4itxb
5fn7is97Acu/3UKCJy7S52acxmglvcIJ0j4RWt7ka/BQUCztDpBjotLurvfwPa1+H8h462NDQPw8
jZ3M9CHMEPNtkfZJW7kvDqtfixUwZG0BoLmQyrS+DNPsLXXx82WAjgwaDiAwkoa2rME5zWE4ljky
FK7YXP/FvMXZDCs8jwAthtVg4ZKOrYWPbZC0DMlOdUUPU3M38tU9+GZBW13IHThUAOwJGBVEqCMr
c5sIt34drPryU534yt4KXl34oN4DzKGjOsVtLCb5zfGDKupqsLm1gcJDdLgiK+EXQEkZ0DwElguv
Axoq94YUTpTpdY561dYIPANanY7ZW9cLtslBFO2DpEiDtxEjA1BlzIixSvsAvBU+SivaBccnF2sM
Q9tFHjsHrIsZDNZw4cMN7uP7tlNIi2udT7QauwxVHhLbj0AhAO+LqITSGeSF9C1Qc57UPT4vPZtv
OfffVA5SBlhs4ZLqLm59gOMonEOOrK2waWkfkqLr4rKioF4cXNCnYi9NEZBWQOKHE+JQ1+0Os4J4
oo980Xm4crwPw/TnrN9K46IYtBhFZNd7jVSvkIZDeaBRK2T6xakXdB0texzy9nveYRD089D9X9Ud
p/zdNH3zZX+tKv5UiPwPqpN/+ET/H5Yn9Oos8I/Lk4fBlPUnCAL27U8Vys8f+2uF4nm/e5JD9+MJ
PHryWiD8tUAR9HfOASUFLpLd/1pp/Fd9wunvyFIX3OdSMNxrHmjJf6tPmPjd5S4JULUw4nkcpcv/
oj75qZz8e3kCtIm70vMDLvBUruS/lifdJKeJYCqfLABk4n4BeLPSHBB6kTm3aaE3wBlPVLvObpEO
dgGQvm5cM4KxADUTDPydTc/aZeObWsZk9JDURSEWq4bso6PU+Vc06itl9tdXG+A85Z6PUg+2GH+m
N7Zy1QMEzEHiiVRuHfhWxWh/wN1y+7juqLultfo+iqnELA1pajPoOjcuul8PdU1kegzQgErNkSBT
icFe/tgtFWZAXV3cuLhzNlAkPRRB6z0WvKwjbsN1joGF17uxCS4FtsxrTJz6F2qfnxY2f3pTqAqh
/UMd6l5NZn5VZ5aSLHJoJ+CCw4DUq8mONmym6lXNAtKAhZkbkGeAm6DEjFqag9CEAe8Vc8mfZ9Dm
MAocAWO0PZ32cwt8Zkr7I0/Lt4KtOE1VTc9ZBclSq8slnMpB7yBZBCwkl+Di5c4z3N6GQ0EpwLx5
Pgq7Rk5g202QZaDowrOxwUvidEfEvFnmZjxCubJEg87r2F3nYEdq7xAUZeLnrngw6zLGY9oBqW/9
9gikx/WX4UwpXKQq3vwLDqbwf4qj//tn5/kEN4jgAn2ER9xfDSHamoyuCShiE2dQ4lif9SDUYV6p
gJvgzPV34Nqqcz1hxsj8NvuWmqCNFr+WL1Sz79XULJ+FAKgwVgaDCDHcSA9QofBv3LoawHvAJwYz
5pCrpU6IRH6pC0ajT51vCpB5lCYjL4M4YBoI79BfHXL5wJ96MHNif8QkvgsU0FInPVoK4r4Agyks
B3UgruwPqHwey2FOQMmGkSCFUrAhwP7JiB1cXn/3rpE4B4cKx7bKphqHf+vv6+vfiaFFl2anQ9Ef
vApmWoOeLo7ftJtRiyoeMkUOAfDAq4Ap0eVgQttNT0u3QiewzAlir/WmYX1SDNV6HCsKpwE0AfFQ
fflOgTkQyCeAUWZY9I2q3znDdR3ZASNe8ellpQl1h1NOZL6JyXISUwAsIz+m3T1pMWxz87UD16T5
RG0Kqu/gY1gdrCTx6HjyPNHfD9n02jHUSIvEZ7j0zD8UNVKanbzZAFBHJSK7axKcjppeHHU2fPGs
vxNOGjdBA66g5FtK8ttA4x6WK0Bm7d+vFugjhKk8YRmBBZDb9REteZtwOO7vmpUjCR7a4I3mGD+K
dLqZQPJjbjdAa9EfsNY3KwJVI6dJL4JQzJVHjOhlRwIIT30S87zZpunwTUDIuncUCH22fAgKhbhK
G/UtKSJIWPsQpLUdevqoABtVmA7YW6lZYvPuuyqASWO4nTDPGcKJ9DzmRcMx5nYRjGv8+c7PHbHH
4O4gZ3UA6z2/o8jaDVt3mXbSOuO5zFZs0mi30PwgS8oheTIS8U1ITK1V5Twt88Ii5WJsI/z1uV80
xlOmvoDYfgQHHfQxTEE3Oh/vTaOOfgtPC+wg5sbR+95OfVhOV9a2GKdt5k9eKIhwDj3G9Uxs6WzM
TS4BiINCe9/3Pkg7UuqNrfP9Ors5lARsWzM7RsOVV4oIQe9QZVkZUaTnRVk9Yto5w2cyGIbXVBCs
TdWTw+RnBeTK3V751j9por7XK9Sunc2L89rUKUhLRTxCt7hN5xnFEzJbzjZXLQaDS4F92RQlCKlr
NEhVbShKdqzIMAd6i6poZRs+NhhoFwOOBFltwFRX2yHPECvD/cSI1IvbAJ63UjXHop7LQ9kixi5H
Bdi1k4sK0+zszwmUqZqdgq6U4aslPzez3yUYqz74LH1uDZPnSWB/AOOu3qAZh8danY6RzaGLDiSW
h+t0+Z6q5h3mFfO5b71xP6DWHVg/7FLLnoOJrUeqnzp/aOLKQo5cdSBwNBTkMzq1AiN+5sZsBBlk
QcgqNNr5hY6ATJsao0qvzhDSCYouDC63hHqn2u0vpmGotr1HyKurxGRZtcs7vMRCYKBejxAQgyj0
Ug3E3pRdenLQYvS62A5jpbZqQSfZg3Lkp2kOpgUTG0CtiKJzyMZpxRKzZgCuFQSJBKgR5ui+Q9Iu
KlqDFcqgITAbQMhF2CCFHaDnihGVc9SDHIFju98XWtnQa/IdVLoI9ubzYzPDtqmzNS7zKjbB2r3L
AMV+63D8FqeI4NK8fAdo/Ab6pgxnmS07CU5k2OD1EF7YC2gt/EBMBRTfb6ejXy03qLfMBm4nCpPN
/guNK5gLbb9DTQ49X2qmKPDx7G7j5WeuQW9s1hqRWZ4mZ+3rNgpyKOoB+L/NGJl1Gb6BgqD/5Ixu
2AQDKiTjLqd2tl/wysFOlekZR4WYtm0JhgXpJh2W1lYHXAyMTKe63S68TIo8ffTGdNozDtuIGmoX
Z1YmqbN1jXun1iB8L/omuz70GYPbWMnABpmmm5lwcvBoi0GjevdcNz2xXsHgnokwXSdzTNcBfDjf
8eLcp48lSNZ3TTW7F1ZlP/zVA+mlLgGVd5m/cXLFNoV28pdcdAmT/EQYE5eZseaWuhKzzyDIQ2lW
NHQG46dFlAhSwKZ9VleaMVclFItaIPA78tLAufAeEIyg802/KHkaAv5iMdHZiQlP2ejbvz8smHAX
uvM2GceVTkGhiYKBfy2Bwx9cQNUJN1mxyczKH1bfIEvGjNiIQZLc2xlrwC5qPE+FuPOEaR8qt7/q
HkR67DA+wphMR7BDcLeLPua1QuCeQ+qkcsE4KeHdlggoEqIetnoIf8BtMldddZayWw7cM3s0cMXJ
9PJGt+67YgjNUYt6ElRD1A1eWgNGSTwSDBWNesM608diTxzcSWUwZ5FPvPe+cWCa2/WvQ7fNe4+B
oiDeCYYUm3KouoNitDv8/L+fD2MOsi+2wUchZHvwa+ORhGYuNnFS7EpeRB3P8t1cyGDXWoEdXmY5
aruuTFiQs2ep7N2E3M/n2qWPQdMczBpkh6qF73FW5U8BT7+LqR7Rf2Njl9Y7/HyoM4wlm2wUUY7h
dzJ03RoHpE8BE2XN89ghOd6x6lYXY//oBge/qwA9ZsMSw82AgQeazC2KIsxALFQNbTIPIoubSXeA
a1ydrN11xEY3wKVCorviBL0GXN6GhW8Qq9tFYJFnN8BTMP8Rj11NTv7VnQE0cBp3tVfEjmPRtRbV
TeAl67jI43x9qINZR203k9itVH3q+2WPIiI9goHjhtn1vuzx13YFnZphKoGqdUF873pT9M0b4Wu7
MVMb4Db0jqvXI1raRTjuOgmYuKv8e5Yr9O95tmyMX/gRR72EqeaybtIBVzUzBfiRorvArwE2SW6J
/J+xip0xuKFpVUYw/QDg6sIW1QHJdAcArgarJ2wpjLQ9Mpi4L1cIyrCZuRJe1HXlAZgsahoVPT49
eC1PV6VZEE7AaxtkkkXOKq5DxzlB2ffA3WFvBlXvgGrXx7rDVNOvvgsIGVDdTz/KXjFEMKZDIvWK
POYs/VjL5UtNfrHr2Qgv7HH5mHPSJqzJ/DAtPRVxog4DOsuTNg54JahqIshF4I3nN8cUIbJn350X
KI7YlXFcyaM/ZdhZgT9pF6M6P4AsYyI4UT0E2NnFsVs4+W7qpe4uXuo0m0qM9VnPtbudlNY3c9XW
e6fP7QFbmLOF+HWr14ZEiy7UTlmwMOg8JBDeXPARmpB0FjXHSr6h05kOtTtETE5iL1rvAFJYCYP9
T1OAI2s5WGUL+p5ZUMSeyvxUUKzAmXVAYqbHJqvQ17mziSQycc9BkUaj9N9movjdmpvvHCz5apaP
r2qt1A7heU8+FfwMygAIupYjIk2r9xpqyqRW8CmpfGRRYiyQxlk+gie76P1SgQgrJZiirWz6Dyvv
VtCvMuRmnFofgF6ePpkB3ikGIn6YiexccqXsl+Vm8gXu1c5Evn/dumFLnRpxCnyS7UqPDkc9e9gA
5gkTRSYynEqL3Uxghgc9GC6y5V+lwlRYB8MtWIYtTG1xmukcwawaBF0pq7uen+sW12YeJwTTetMj
dsbR55AEBKXATeaE/gQOuzvKfGt33N2QHqyUiVmzI6q5Qzb4lvsaHX4WgCxi7GmZBnKoQYDFTUsG
jL3prQez4KQrRhBPA/pBVusn2FZRmpTjnMhxlUmWQoFjWlQjQOKvQNpS3wwldPrtgg81MOdp9mHA
DY5rfOW2rGqM8Oo59gcwJNtm3xVeCe5IApapDN02ma620K2W02HK0N4UGX9oA1NttcousE8pwbnx
gmgeDLgrnB4LOw0b1wzYo2bDbsGV366FeO7FUD0uKbvkFpAbTkoo8vLtRBy0DP4c9qixsM1pDhMS
dGRBvc8cA1brUL9iivAS4EqI7sfSyJNoujSmE2RVbX9R7lRFFB9vTMta3ggPLY+xqQY6zPhpuT6s
ULiiaXLwjhsXO2jgxzMFlcGvAUWQuoHOIlW7qQRFya+m7vLzIXUgkMVJdHstkuprDgUDRxad+J1q
nA6zouFYgxzhIdSjAgaxiOUTjep9v872FlR597HpiseJ1PltJRE7mjVWHEvCby137GWuB0QR5tDk
5rdLxuUDPHDcY2AYWjwOSlTtuD9mNDscvvDf7ZTJpGrJc+PhFpeykWeGRjKeAh28dmZI/Nb1Pwpb
f/m2yB5dZ0FfvDBsptW1iR0790JKMFDBOSneeS4SOu742M1bwJdIK+fYvI0pjr4cR5x0QRFpGkBK
B7dVRADXWWIVQ8c1Xz2WOnPs/Ho5jHJ8Syncg/ygFUlmyy5cawSXdCOi6sGUwzY8prcjr94Q15F7
8OqxZrgphktXg5uISjjYS+3nR7eA8MnxVhmPAlZCtg+WB0b6YZuCxFKhmonHVcNxyTFz3K+jTiyj
bIMpgfdQrqLYFar6tNJ9UYCMnmu4UCX5hB1fLEO/oXRSO0eDw1oI+TyNY7CZwPTagL+zzZrUfuMu
nB16T4+gO9P5gJM7C/s+XW5nP4/nARLhAfrPnQ866WYI0AqAfldATLekL2xKb3FVZuTTw0a1mn18
XsILdv3UvCzrJWsa+xDMeXDuGBrIelCbQsyPfqtQ5NB8h9yPrQfqbASSo46dafo2jet8rMFD6bKy
f/LG3ZQ3wTaTZbVp9OTvBm/BbEC8eoXrPVcjDLUl7G82GlZbocugK6zT4JP05mT/D1Fn0iQn0mzR
X4QZYwDbTMh5qDFLqg0mqfVBME9BAL/+ndTmbcq61WqpKjOJcL9+7/HeWt+06xsvraUeS37jvTG+
mgC5w13C7OBX0uKJD8yjIFQSjkP7vnQFoDups4jX7mIwmft0emIbmJiNnRt2KY451/zKGIwRZmnO
0zSYkfAvHXLGLlk7luukHjMy4cEsnsRNdgzBXAOndG0avwBjOW+Lbu9C6SrKMcLtJIWBQfBzg4ae
DoN8EMc5saXZgkeV2N9egovGLto/VWBDJGrbFW1BFdvRW/ztXLXjLkf2+2DGhK5RdgUWmMKNiCgU
28qx8mjMu3pbPFNca9Lbj7xYP9dh9O+E4R6J9lkXP5i/uVCMKHXx4AVYBD+Jaw7bgZv9yBY9J14M
z6JCfxqpR6JwVSHWT7Loy+wTVk2FvlnJ0rxVqXlU+b4egvBTuIHxbnBHV2ri37ThvU1hGrsM2lSV
1Z9jN6qrX2GsstY1/1KJUxwSGeQxklTxJUuO4s5fuuO//+qY5n/ZGhi3f/9x8YlXGvmj5sFXrjNe
XMO7kFWZH1PnjVe9mDXt1qofCc8zUyVrReXjX+eOobJJkCMev2jxlq8ksfBu2nZALTqtFK7mgbBb
+e6YTfZmWfr673c5SSsJ3VR8HJRcv4oyWMha6fL4738anOYD6JjHkVLpjwBH/7/fFaouADbAyHAS
7jMz4Tx0MP+uu/WQTW37cPXw0HiIA5NYms4nO66X9dDWOt/mI9ZKzJaR7bX4MKVN4rDtPmd/TPbM
iRRlFFVtq3iYXUQSad+pMhH9MoPkBrnQDSvU5sgUiR37hAyZs1IqYN4uNkhkyXEJCIk0qLS5fze9
KJml/bKacNpYOsvFbY/hxijx0yaEGXZTgOvdaTDadsYuKLFe1gwjJV3XRif2bvS8cQvyBoPl2qzb
QLmnZjCpMgk48btm/Peisbaepdddy2faLgLBgGjCarxw1EjfOo+MXde+KG5t0F0rXzzAKKb7aXqm
89reIDd+GccciqkfYmc1iNl5pnRelv6ZBPcC6nxXYlUkXyA6Chq7L66K5cYb+p/2hXXB3ytEnq1O
m8+spjwseEtxEIdsTXm+hc3qrNeBdNQ2aS5mPvzM3BTL9WB+K5+PdoBDOWISx1bxOQFqxpO3LA72
LQKhOweZmWyRsUsHdSzz1doUJ4u1plu/t5OzyP4aI4HYrpu2PUPKZxL619o/w53Y0oK1OeZJmiA5
MVzNU/PsZEV1MjIXn4DID+1adVGuIPjWlOmhwivZhyQad2HQy13Xl6/2TArIAjkyim6zyGsWCBYz
KQPvgyrSswFzNF8k2ZQ15Kqwe4oH61eF+27rqifzXFAfhAP+a4Lu2yALSYU73LZJVuJoxmZqrOtH
Tg41Vn36QAd59bK+OSxl8tcfcJ/OKHIBn3TuTsMg0IpHvmoqxrEmy2BkWdwK10KRWHuBu51zafHI
sqbfxMh/DqXeYi7YGFSYiKXiXjOh2VIxr5u6DobLWuD0DOp9M2rr7QmUq70kv6guHYneyfFD2sZL
MP60Oumci3mJx6mx0S5z57yyLCSqKyxmVVntxkT8sGfOkTrJUYDEFO4Lu4eigas3roPu0BreL4RO
VoOmVsQAtN03VYbjuS8aKqaijVMh/6Zla2A9H68Z8k9MxIahxUJSm3uqqa2TU1AyzA46MSfOeHWy
dYcJvj+TnCKaNvTptl+qpwdjGI+YI/S26XsWsI1R3wmskeK5YC7Pd61Jd88U7FTCXYjsOo+kZ9i7
dLTficcGkZE7174Yebu8giy9NhOYC+TXZ1JPfRqszIjww5SVIFZt4V+UrfXRYMl76tz3MdOM+g2f
o0W0K5K4c3bH+S9q1c2o7W5nhcG+RZKVuD4ahzxTuwzijB/9zMI/Qvt++Tv0/c/Ustp9Gq7fI4UZ
ipaHxW9nWZ+5bWUHMkcjQ/vaiKgauUi0LCkG3YDPUWKzyvqSBnW3MUc02iYxwoOufTLdDZM40mrM
lBFPudByO8Oz1140a5s3pUP7SgpwU7olng6+0U4C9ZH8eYGdyZNB25c7R8uwTzku68DgqV+QYrdt
kv4Ip8WLZ6dm4OHPFC7WfHAIF6+2Ox/EOvKpNljo7hgExdm5qfv5FGA5wy4U9Zyq5w3rofQlKCmp
uT6mqLSmw+j21aFdBNMAWEzcZI3c1IM/XlSNNTXUvHboEbY/tSfdazaYYQmHBzCemNHevTAs9pjB
03OSr8sJhbJzyvrsGyvhPE7MciCAs6jp0+gKk0ig8SgREi+rjSVaLrlJtxM8nLo0YnPJDoZz91Ac
jo1F45AhunxAVsKDkNzDRMGE1tUbpGOMwS3mXr7b75bjIdb+3Byn/n021+WzJW9P1GTYNFba7yrP
3tmqMOPs+UtertDXuIq4zMPUT97+1UBWzTuUJPpd8ULx6Zhe84LETMV04dRQZmjZlm/zKJZtPYRn
k8WUtG60QV5r/bL8qdzW1ljteatOltWQ83PGXZYwD0tdpoOmcH5bSLXbPrNM6BBNcuxWuRX9SsNs
iyfIMrCPTtG/zHVzEeCOd3Or2qPoBEKwo/uNxBq1LSmPN2EY/K2oXPRU6LgPqQj1Z5AAq5rz1b6q
hQ5QJOhA3ULYo3X9bwPYxc2Y+MnNGlpqOz8onvq7YMVpFPhUE7rwjCv0669JuRdXh1PkWPj3Z/xP
XYo9XtVLf+jd6u9sWLcUfAYwUnMna3TlxvfI9bBPHT/HLzIkia+7e+LgyZ/HNnJ09yfru712czzJ
LWpzwDG87YirTgMwkbDuryuRXcc12Y2I9Teu4CFZdc0eTMWSh0T98by0IbGuhq05MIZQo3JOi+dc
PVNUp6HW+7orqV3LMonh9+5MY36TGFzIwaz7tFjfmSFxGTatOC8Vd+os9Lu0suCMTK3jqV0PnnKP
sgco0HPxnl13oggI9DXwmOTQq62x6zIGYiZlZZ2PfYy0rCyr9xlaZzxVP3BImXddl+eytrB5YR6u
lAs8GvjS0Nb4sayB5OuMESW12mCfV/ip1wRvr+Vw2acQcuNOrUUMPmF6J3kBd9zVT6IttGtFLidH
g12Dm12RtjRsgmt+xU2yDox/ia/TLgPfTRoTLJs49QnoJ5W62zRRfuTPKysnJ8o0s6AOmUVc9Uyu
msbDGM1BxL6LmpG7aUSVXQdHLO6buZ2nA9C0WxqOBPMslUZpUtagSM2XssIi1442xyxNoicbSiMv
g9zQp4QJVvcv8Jv/JhF8sGwQmc1q/owEtltbU0EIfOsL48oQZgh0YkR6Z1z2lWt89E72SFPd7oYZ
nctws62sWgR5SCqkegq0jMbAQqj0Xrg30RvgWAQ+gNBDKRIfHVzFCxWQtWsn9BlDd83GQYY720FH
1ZTtS1ktP8Nu2GkZROXiqPcUymPSDN1W+/Vf11/zk7BoeagYLDT/4WgYiLU8wf0+t4IPT/dLHJ6c
0BXvncG3I1rmc94zpz03W78YviXrcfjGpv3MrGxr2lhFp5U9P8J5mIF8GEX+M0MuIh8xvdIQtntP
mepUJciRJePK0CsORpa9YTLH0Df7ZFE8rzqJ2cNV0RkH7fxRbktacl0Omgp+u+TGZpzc5tgv42FZ
2u7AYKk+16J5yTsfYXRpX5lW7F3WY/ptWMUjcdWNG+ph563Tr6Jx/B2RxnYTSnvYtvTzB3fJtyTp
4QzAl+scN9jjkl6jJPfiqil2/VTWuzogZe6VLN+yCbvY3iAPhpG/535ZbQBnFAcV2PzPKv8kexR+
dGxic0XT7nut0o32LWermA3uw6Qgc19wBOSUcv3oyUvpfEIsdTZqan7hFUlfqWF/6DVM34iViE3/
tMHrmjjUjJjlAWT3rpnxDKb42LPsyjoZ0ME3jkc208uHq+cIYvLh4kVZELyMk/E84/CDGaG5w/k6
blW6winA0YEV4HXxKhUpW6jYVHAbBiYjm2zN+i0xt5qioi/PiRSfgyG2ZLBIvEAdQv4FATA4CXFg
hW6ayS2yPNM7Y/1uUF4eDo0GB+SR1IVg8WJRH/pZORFuVSrq1mevEVlM9GWXKTuMsk9Pz9+zO89X
lTVT3PztZBWHzwGxaIPihhbtbxbDKffmYLGsdx2G/bpmyzFv/PbFcin/gR4NsU8Xecx8+y67nKhY
N25XTDgHyszmzOe066gZe58ZptKJG5EkJotifQwMJ/cqrT9IFLxhtHqlFNtIyvZIDWqIEsUC3eqP
mEn6z07bUANVvw1sP2Anhh3jhmLT2O4DNiIXHTwZ0rcWpZtJoHUYDnW53sKZ5MXcICxSqfzqGPaS
xQh+NIWVxUFOENTpx01NZC+b2/ZYpc1Lz419mMKXNC3nC65B+wB45u66jGk8x7yQnIFjNtEMjY5z
DRNfHJGXgfUgOBw8W7+njWRa3Id1pEViXsv6MBU+bm9n8mJwjjYxnXQ5wsM6ehNJ/sD18G2HQr2w
IX2P12W95yk3IKpxpaR+XUucGtDxxmipk/9JCwHeHiu0TJZsdzYFYQ9EzejVfwBGwr0WRMt7ENzc
qdhaa+6PtBSx3xjTXk7ZRI0PjiH36zf/yMSju7rDeh6wrZ80H5PKPSvh4wJyXzg0rkEpWXBVAKIe
LGgWFbX6GZj8blYrxVtlngw3QX43orJLSYgVTbg1St8+W9Cy4POUvAF6+bZZYwBT+9yspY8wCxHM
yOJugf/l2O0L7I4xzivfj4cegxKZ/6tWghiqb+hdJVi7KRvRPBd8e3Evp1O7cIQH7UwdUiX+FRc6
c5YCqtTChTBbJUgTVoGIP+i0v53U8fi15yeKwGaY9dYtl9z/jjIrXj+ioKt36fxnSV4JSVmQYx+y
5nhtbXwcNdHCzH9rZJjtSpE9mRnyXQfioUSqmaAgdqrKVbu+7Q9Y/znsHRAoMu9+hFbCe6hFbMvc
YzRMtV/kYlsVzK3V4u9Ma7GA5FFcDnVLiegPxX6Ua38zYVLcSPH8z56zaZ8JXqwOfloEDf7K6p7u
Ug6J+SYs++AW+g+XIZ8tvKhBAhNtMVFKsnJGwWKmL7YDmafNv78Jf+w1NEhGzmDwAWkaR1WHfJyG
4Lf2njrjQJBwgCBlkNAdDIYKodrPxnCp6woFrAfXpRa6uPWr99PvVM9/3akkTuZkO2vuGKfZTRg5
NCbn3Fg+1rVlbYkur3O/EKfEih4tnGaQ68RFOY7aPm9aYOruJ2SLalskm0wpeR+74bim3nTgGmPT
i5RounO5E3kyHpWyXz0VuUth791RkbnFwaxFH4+aSXgoipdMBMM+s+y3lVTXvg0AKMhQ/Ff1rbkl
uvCDJVsQiqsK7jj4HnZFIv/k5qYzRMel4fMKl8N7EaYSSxWvVmescV6wYUBm5wVdNSrbZMYJQDSt
rJdx48/yb7Is9lOwzuO+Dg/zgDrr+xlFEkYkl5BtyWG+WZySaYph0uY1Yj22ecWwo2uijoB7VDe+
v5tW4K5220F3t9sPmYDdaTt6yZSM/XGyHHQM2yU/vB6KwWTowsOwn8hefmTuPeVakMTqTxqN70S7
sesQAM++wHuXmylFCcGBPg/92Le774yXZlNk3psY0J/cMr/5vhR4tRO9NxP5QiV3r3sBq8JmCl+l
6YvXTefGL6crDPv+PgxZjPVG7NlHyqggKafHQJAxixSQHTdrdm6LzRDh/qfN5GWj0E/Oy79fyi9F
qNPPppY8urZ4t2qHRW2MP1JXsOSmdV58TsSUBmcjxmWItfVfUI/1JhiUsRkoXrnd+3he8qMeWcKn
0VUSxwLJtjKwKSbrK/Xa4p2C+FUk9E6z1RxZNInLIhuyl72/GFzLJZS7fHJoSIP9AH33ZCw4JoJG
77zuz7SE6aYYguuM7r11K1lQ0w4fiw1+r5iCcUsL09wEDifGPcUGE9ccz3V+LzSTScvGu8NqLQdX
Rf5f2pIg8YHyc4Htm6abLh0WLfyo22a8uuUabIkxltt1xd1EL466UTptjMJtqfA/kS3DabTFAxCi
e9Fetg9Rsv3Ux3XAUZWjwm7FELTxZITd1jX4rFR1tZ/F8On4LHNQq/lmsHx9XzG6SrkYCygOiDEg
fAKJMwKXmncdabmAKLHS0F8lVpA1+IP8itRX3AvCqA+XUnRT2+dCVuxMG7t3MqcxwA/nsIB1kaBQ
5Dr9MJLePXvMZgAWWLBF8uPojB8Lw8Q98UlM8dD9AzPfLS5QAseZDilZqbsX2HCBqvW3byW7sg2w
xAwjxwvAnRGGQ8hGBFpteyNXKHHpKk92WkIMrZqcA0ruHY+eaF3KuEoqMB5Q5Jj7lZ+FDH1wxAPb
2Ch5/RrNyKqxr/pVwVaQdCijQjtEDfQyn7u5K5njkzqGwoHz4PmlDdkXNJpWHrOcoo+SlrfFLMDZ
hqWfns0yvMyFnIE6LOlZ63Y8zKnaj52A/hmQspGdfemGitliwrTLVe0332rwfPTtSQWHpCujoNDu
2fC5X9PG/hq5uXa5cMyzLo3/+a0z7QSpjB0+s/+RO2/OQCPas3p+CZpqtzwdIq1s/OPU7v//CV9t
XDbIJQbSRZ1Igi9tZ51t0reDpYoj0SPcjWv13wL7KJ57eV2s/3KzYToOIWfCAHL+/y/LnL+yuZOt
MwypjyFJiY4SlXexeRQQsqn/PHlmyCDPk8jsaBHJgmHAxaUg8/+1zmLGU0IeYXEcPy7dITa0TyqN
6qYUbncyU1ydE+nyqPHhBa7W/Ew8tFGWF33U9JwrPsPHkegnS/uSKU7YmKEwFx2tIT11fLbiqcvA
0dW+vnCIvYBQJTzr46bo+tmNAosKKnVq9Mol+Tl6zX/aQvjIoDVC8jKtTW/VyKHpTqrxHaAUgoOL
5FzlIw1zwBJRHDkg3TARt34BlaHG/0nRyIrM/w1T+qdTDshB336zaHKi2mxPXbawjKTFC6O6b77/
atuwuuc45euntwDGHBnbb5snS9IVAKDsCgudBEtqLJm8+qPd3jRDQfQIQBrNxI1IFv0+r0jKu9qZ
2t9dY0a5ZfzyK9/7mwcY2VNpRslQ+pAc+IsCOxURWNX3vlfzW0GGaXDeLYuqbBmIUtXZ0G9EK6o/
sBbJk28Xc55JsjW3Sf4Mm+mO1oq87Dj64DLL2LGMJd85VfXFWKC/Ekd7M4ySXAtLQr9cmV27csEU
PJnGZemt5wunJgLUBjvxfCApfVm3u6rMT2u3vhlm2t8cp76vjKRfuq3f+e3JXBDp286AVpFVGj20
KPE0ETT2zNKLkP/XjUw9ja/TkldNM8TPk+BYapw9oa/sUDIhsZMsGjxLXK3xOTmrU5jWGKbOMqTK
UZos8oC/vLHCX94oXsIhE0csAxebzSoHRtj71HKKiNxZsjEd+tHVwggsrEHv6iwo43TukKPTtIjy
oK+uKcnIHm4aQNuqORkDMwGVNPM2130GUUqHT6BaeYCiWmFAMCRDBRoqhOFfs63tsyG7lzZ0knc3
48OJuxNp27l1o5EdAxCJW14+y0XoW5HbAdgqYmuLvAUyz9+8JVzeMg9PA1Z68p3hjy7s8DUAkeS4
tDQrrcFLgdtLY0vec1nqm+kV30HWiM9MG9ltqs0/TmhsnLlyHkkJ1ooXfmuPIzycWoWXRDjYJ6y5
orZelxjVHqssXPIYiTLc8w0TJYTFAXckMLk4GFq2OYRdZTOGUILf0qeeEU0k8ggZpkxaLLfZTkNu
YsMOskvvavJPuqz20JOiVfTJJmwwmvjFj0C842Od6e0/e3O5D4GlDxNibq8HeQ583zi5ETpGGjnP
2Ko3pJcuWW0mHgjvVppGholM4KQDtqQZA1no1ZtEV8kJQITFkGxZtiln5wkVH2CBQAJqDMRh+ngG
XZ1zbVt7ZctPZ0TeWHw5idXteUTEpc8K/+JO772LKA9iD2LvdpgUDVjaB5gwhmdmMmC/nCjmSzVT
V0MLOZW+1V7y55dl8fdZ7zGIWB1r4zuoq3xCLqE9f648PMcGWn80B80SJVMJFSnrxD7w+L4rw70M
RaNOGa/KVVmPqS7qY+X2X4md28DwfFBClTG/dD3HscIzfqopQzHbaK5jpF06LHdbKx8cTU4V3oAZ
23ljt5CLWUd21NL0TNktG0kqtqV8W1tT32xsGNJmQ0NAFcXCLCs2rMy4hSEonayw34oZBuHkzPd/
X/znP2n/OIvwCYIPbZ5JClX8geFuaPADp7M/7f3Rf1S91HdvcfvrMsFHwMtkd30GtwQ3dDZ1FQMt
6uKZs3IDuCP9Bjt2xGWaYPELkh0oAufS2X08BTUPf7s6v0OVRE4yVTE+hxOz/ecR05S7ufHzHfzJ
uz9qiCr5cZJiUzLi+engWMeap6d4tehaFHiKM36lFzIh8lC7UKtcGTSngRFZLMPPMjCzD0B8V7bj
8gFpxU9flzWSqURD11kazYy0z24G7MrCmG+xP2Nr23RgA/hdVEFQz2ROc6WWr5rvc0PW0LklVb+8
tKykZIp/XjwEfZoiGTG7LF4oc9hHW4mnfzJcY4Jin0ndZzeN/IvJYnpHz5GR3TcCK6K7h7jWf5oZ
joBMg/T38GrfiPLssXu3V4wku5Gpn1q/yj5XNxkE1Scaac98cZCXfG3rz5TINS1URUHleke7HGbk
2eTTNgakAZJEDP85bLP+SecbyL62wj0Pi9Ibjs4p9pze3QG01sAG7fVj5FdyEZ5mRsWRT7MVuSZG
y8Rekaf77GEF+qFAab/3fvVn1Xi2OlWX98wKf1T0bD7D4Lehx2KPzu2B+tikQow/OVi7yFlHcF06
b/cujBryPkix7HIH3qScN8tw2VG9eAbY8eAVEqFNXtRedsNk5Le0hz9DNd+lTNHWmbFSwFW05ypi
6xxLPK6iTJihMA3LLO7WvlDbokGOHVN8Emo5K6bkkWOSjxjMkWiVl+qfPgIv0OT6bE2DfSnHto8T
DEaxNXRTBMCSo2JM2kjK1D5sC+6ct8bIvbcUv+OuhmGH59fYZNVqXiUeu+eurv7I2YYZZgqyI8kN
fAppum98ixTPBPu/6SHJIVOsNJaMSyB6bRMTW3EvPW83DUF1lR4wf5ApRSp/MaFYebK0xaKwSZ4q
p1p39Rp7bYPnxC6YOq3qT51ilirX+cNrpL9n+wIvXuZEzSraD+7Ts+JFO7SZFbSbNO+Qi3kMW5iz
Mc3J+PLvi+VCjs9WTATGPJQbI2dxGUtJnHPqtLw1MxyWALzX1hxd+aNRhQWl9wEb3T8Grf5U5Pav
Q97tJ/Y1nVKLSnywYDr6S5veZTJ8V3I0YAOMUOo6GyhOWL5Vzy84sCLTtovvliJ05a7kaZt+I40l
J+2DuKVVwc29iFs9Wg+IE9TP1nKUrOyACFlYsSxQ7Ru74+mYW/vetCvoKn0YZtneGgTmbRO27nEN
JRGQJaBymbNP7WITAEv+KIu5Og5zUB0k/sxXo2iJEPVES8o5PIduaj+64p6Gg3lYJ3wvlkxuq9Dl
PSG296oreA0jEzgMyjgGx86UezfJCV+J+cvTwzt/GFYp+Z6ZcJ0Xp4kCnHQwJl2guanH8QVF1EIY
oE0zblmSTK9KrdNr2/xoaEwOwiFbhiNiOY3ACKhDZVwaprUvK3JPfeaz7zpkMiLnJLhUpTTOOZO2
C2j+a50sT757kL5O1py+poGDi2kd9V2HkmjfGmC8AeQ8XUfn1WtYbp7iXjY55jFbwClD/BniwvA/
2ibzeCo2CX3LSTmq3Wm7I6TCAO7l35fCpY1R9KsbsejTUnosf1J58Wo0Kl7akQly1yVkqjqwSzoN
XpOSRypJ2gvBd/MtNAlmJ5TeN3My3YdKdJy3Oj/BiuaNH80K++y0T71iecFghs5ICPJcMzKSWW/G
THDFQbhPksZzFkjQ/LW1gY3zx5DEckz73EG6jiyPH6bHDghLaebeSNrm3CKTMVG1vKh2fftaN7ui
D27iWXmzT24/0kX88mRJALxaqS8tlI+VESPWzm1FsutRDViEGkhQz7qIKhXWam3PMU+ufSxTX2Dm
DH+aRereJ2cUWFyZxhqFMR2YU5iwMVJnb4K7P/vd+nBKZVzzpXc3gTpKjA63VTvLbbGDX8NiOScb
ofxYLJjI9MqDWzVEVKXBQiem0dO9Xl1AFKth7U2pq2uWmN8O6UWyf4XgdGHPIARmv2sBBRVL8EIq
gA0PUxPLhq1EJdYMnP+mfSzoZM+TxaRukOCNxSDVXvkWG+mK+rsz/attruo+aIhKOaHMjVo6b9cJ
KMMwkUOYkqQFs7E99y2t9ATvE+Vy/i+BIQg7loVzZkc2FQnwS7KLAtklxSIaBfXC0vBy2c1rQo/r
1LRWDWHWVTXZ3i3TL8Kr/ISGdXVqj3lgta4vQ1as28R1zG+5JAf0telXVYI+WoIubvEY8qALnoZE
sR8u6hqDYeBCoMHB6J0vA7+ovC/R5IdwgSI26I9pCpebDaztZVHBp1pqNPGumuO6rb2TKFyNfTjs
jm4P5ZAldOKK646/SWgMBYPnQpKcs4MsTZNA1xMXvJjD29zwzSIF/8GE8O5QBm7mNWtoNZogblDC
XEdRuelxuNhF3x0lezRZuq12bmMz96qrl7a95ar4n04NmO6luLq2Ah6eO5+anTtxr34NKfKyXXc3
Mq7BbUryhuRaMuzdp7fXIm3lc/8wUGRHyOiKNEbJszYwKye2NhCZBc07fgd1hvJOz3x3DGXe7cCF
wxzoL9Ba4e+UQO2mE0b77gRDccyUfvo46ofDeHjTEGu7B7YZe7OHYbQEvFrYo7g/rSc1bPn3URf/
U8CoLu2o5jz6949jYGRsvmsYZ1GXYC8odyzDG0+SIMs1fX4ZHPUKx4sKx+2HKA2maxOs5i1bHBbl
LU+7wrSleVzf7MLLrxiiSVcaIN2XPnjtHRReF+Todvb4naJeQrZvjZ8hCnW0aKJLRXjpYFlDaf+Z
mwBy/alfeEzhkietQVC4M9+r3rK3gyhCcBt8SScSc/1WVLL54U12s9OVmxw5NYxXK5t7HG+58XsE
E2gBPKwNhtG6tY+0I8FrFbImnET7VdTC/mlVk8sDp9xDlSUf8GnaS5Ylb12wfhS2m7zbZsNmUWMG
bUE6K/YHNb5OM67qgHvWS/qXiQx7SgrhSNIGLwaGHrh4UAL4GTUQD5HkxSc6thULL+83XcLL10LR
uI40lJtxTF6KmpQJUpmKitBj+1GS7gpo+Xez791Xd/ycM/jqm8pIvkUW8hSnMocqwcVm5xagzAD6
W++YxQUjIshFz/5RhuplcY38rZz64i01yu+68Nw9ktzdqRp2E3wxkxxI1MDKC7CxfvBsQunHt7Dr
2P9CAz3Zn4rD8cBB4n0I2pHnMbpLnZ4ZQ2fXn83wOkm2kYJ+vjaeqSLhIEIulpn9oKA7YiVW7xnW
+Z1flsPNUd6v3k+Ma1VP813MTIqscBJAv54SGBDzSJl98m2Ed8If7wKQn2eSzvXsYbqteWc8cJTi
+EOLRg4CJDPXbeTBMCej35xl4hF5z1b5yOmBysxAiiyr7mgPbXWTM+pf1XYbw4QzlqBtN7Vdnc2h
ARrdTGxIgQSi8rcg2A2EYH6GWLHAOP0NVz+48ENcUD3Ka2sZzHL5snHsxLyZoe/dROfhD3U7HOg0
YZbIm/cWhWbstHmwe/YdEIpgEbYhnCN2iHGHQyB8+ffFnCpAL+WRyLJLJvEymGgSyswyciQY49j1
AD4/IBVm4UChta1u7Ks7TItTXSEOyZ3uC3Ew5fJY8ObsB69M446ulEKV87yFHH0kU/ZCxvygWt+9
ssrKu/4fdefRHLkSLtc/JLwAUCiYbXvH7mazaTcIWgAF782v18G8F1IoFFootNJm7rhLcpqNMvll
npwshmWRyX3MSC1va9RoOzHfqXXXNtFhdCii9CJvK3kWD4kGtZrVcKN847nlTrXXOjO9F66zdYoO
3G3PoLigbPhQWQIrqJiFzaw+e/FElUvbbaEw0jlgjtOy9GsHFMHf1BlyLwwcKLQRkaqwTdNYOV7g
LureLte54Nqolw5zJ07LW2BYcjmVcAvGwR6+SuCDJdMqUYMxdh1h71Krx70S2AecNw1NaCkBqJxp
onQvQdVfaD2r90yB8pvlxFvWUCDmkSguo2eOkKRKUjMm9sYiMMN7F6THFr/mktFRuCFlb55EYgHi
5r3FTZZAo7SapzGXLcPNvOV00LnnKjbKW27bTzJrw6vSxxeox/YlKzv+gssgJZulS19nQl7JPL3V
Kv0ecQKzh1hqV7UdKjSeE7wi1VkrSxi2SuwKUcRnVANo1nJCtSDtott9c28aK1yHkR6uQlMrjym1
GMdKoQAwyNlqAKcPIB61gz3/UHoFJ7k5Io4l/DRRAHPyESebyLQPuo/Pp3PmkuNYO8um88/8GcVc
UPAjOq4S3xXnyYnLnYfXtDaH5vjvB4N74RECVnvQCx7uOI825JQSNhxsRgWTiYeBmdFDD/WYZArK
Z+k2NsftKd/JHAdGkrXNrVE1Aek+pbth8vWE4SW4EmC3Z8lAkohpczfraC69FsWcmWruKZ5o/Edz
447hrYPOgvEjQAKtGA2Wm3xyBeK4pHDHHK8UTNfrIWTHMHJnPFY2rnZZOk8TFYknZfQv1BNBaAt5
a2WGfIaWmJ+cqPqvH8z5l5XW7qaypTwxddg8/oUetRB90c2yS834H1zCMq1H98Nz221eXDsIm6gI
bCR5Ubzq0tj5BZ7ciqEfqo+3JJjHZFMD5+oFwU8iwVS1zFWduQHbT9GGUEwQkT2y1g6w5xADSMS/
dbSMZT3iIjEgu0RVJ1kiIGSD9XttTHPHvWY5xP7fxEdeNnUWr7icr//9FVQqzJll+hu/lPThZCIs
meEULRvILRZu+6DRyTQHbXpo0bJYiDnQOhR31adUAhHsDkwXKBMs1rzFnUHSfOFm2GRH0975gbsp
Nf979qNZcXzKUv/dzYOLPcd0tCGF4Un+Mre9V5rL14QnyS+NYwUWYXpvqTYcsYTvIxQj5NpknYQ8
bpCsoMDypjlHSAUZmxXelGXdhG+EAC/CLN85SXPQCThJluumkTszsj+60ntuK/sBYe9Q98VKod9y
FtyOFSqW7hh/ods8Eax6p66Na5M94x7AgjrFbdDNnd/RyWhA3N4mBqbs3pDrjmkSdtJnhyWCtZXA
vHixfOMBoucdvRYJ0flxS3/YB5I2iCLtuesXETlJ7IdrKwPXqXcZTn3ro+0end7+BGhGjrUMuoXJ
5B93GyG2CLTwYJ2MuEXOkbfUSPZNPA/eUEC84aQF4VcHzx9zNAnDKst3PSLAQpYmLpW3uqpptUq6
dS+JXxv+nic0WPh29G2CCLKG4nUsvGErLYuDVeg8GyEnr8ENLiLQLn0/UQLpFxgdzE/l9O8h2jVX
IlYBdpHD6FqvUcfgHS8Gn2BW2yo0o03uj9/Z4Iq9wwhnZVs0BmdDzVl/6K49IvWGpftiJy3W87jQ
D108zlhc9dYoUuq6ijgfVn2+ahUjJMnMlbSfcYvj4tezgbLXmXc1qLtgoM2pJuaqombQ8gT6a1Gv
gfsHj1wYGVAxd303gBKsxND6y2zSX5iJBjsmuPDWp2AVJW0yK3O8paKUK3QpW5gI7ikZiKt3VZ0z
ug7WUWZ8FM3BsThBBwGlbgPqN3MfAxmeUg/ZhUzAo/ZVC9qVzu6wKLgOGhPIktaxrmkWbDwj+UHr
IVRsj38irD8JDbId8LvcrxljwYqfvO6iQg5/82/olou108Ia5fNgJf+u0R1uF3gEv2mUvkmYCKRO
jrwLl7HuYZQ1OapVOKDy8XmIk6cRaaBkGNOWFBVxrTKj4NUcEYeqhMiwWBDr2Mdl/gRQ4wm4AgV7
/UOvY3jCFfnKps78AkFi/NNbcYIf8WwBtcOqtZXYS/99iLDgrh1lyU1hnx/5b6kxgSF0/RfK6kBf
ycoVwR2n930U3V9iOlumpdzAAejZLfHMNK4ZDVGiUITE/WudiqPI516XWwtTsglOP35d3pixwFG2
63CRvRnl+BFNGIdN4bybhnZMLI3qmH4/lP57UZqATjJgCF56NckWL6B7/AJDeDUbtU1dg+D++GVz
zuRoau6tLt3GNgOm1BhMei3ECi/cl0rMT63tf4rIunEa5sZa3l0u84hpHSuo5u6EbD8SdziKKj7X
EhJ0IrX3vnb2ngjcpSkl+ZogupNI4poFuV6niqUOjE8+Xuv9ct/7BW5zE8jt6PVrr5yXaBXAYA69
Z8gAV3bltdvr5zJwWDZduOw8qeAYEO6foD9B/rBWjh8fE00+24b24xfZR2vmZ5BRyH4GtKP4QIEi
QxD5leXZXYQfBAqOGEjBkls/fti9WqG2SdKGzGd9DpDYEUH3XFj31GFwjzVh/9bO8B771LQCK+DC
W+2mXu2Qt/VVGI6KKVtzlANow2ZOOHPRzCtgGAn3uql1syXFmFiZvQuP9Q99WKRYrH7b9e7FPU+C
gENGsm8R8gQvKZFYMrEhhTjE2EJ4uCwnucqh2rVTcXI5MS7+fdhQmXtdlHi17QbLQ5b/TMVjl+YO
YJjyLx/G7zzae4lBs5JH4Nl36ocWwAtMMRoYKFDo/OxguU9NJUFIN7D7vP6PqPGFo87NV6OGD1t/
p9lTxflmSLMzKKE3qBt4Etq1ckcEn5C5frVtDWqkI4frpo5zlvN3tldFc0xzjax9s1V1cJzohiul
uGrykJXZiQsXnA4EsfCtqt41f1rh5F3r3MmUbV8oIdr5brKvYvdkJd1KMTcsTGb947PZsIJ4In+r
X7S+Pds6cxZlk+VxkiMDrnDpVpQdsJ+BdTL3ucuuBOm8WUg3eado7nFKmQ6U0w+JOgQDqcI11J9v
dzKfUSm/qtynHmO+WyeNMZsa0Qlq0gCARDA3edcQr/oiTsMBf3F4z2ilEwUICdVsNWaz7giRH/G2
dGCv0BaKoYfcvF2wIbTpwbDST5WyrFP4O5n6XVbWA8JAbvjBwitBSuDDv0XYmHiVMl3bASB6IW80
LpTnfk7dzqhUsxR0fi4qhuIU5kyfas3mFS/CXjz9xHp/cAYwJ2p8D3RxhjUDt5r589AzJbR0sl8D
iTmgnQ0mxcJgKf8HcVhSRLbNEn2XyOZDZBWsVPVlj1gWBE6t2oyeNMXb36v/fMf71Cec95Wzoobx
mbnB1UuLS6XyVyc6Q26jRjnmv8kbpUT3F4xfl8oh/ps750ZvngqSI03lswyqj7DooD2ExyQC5WbE
t5i3TNtye7Ga+sklM7OSxbMMe2iv9ppM4X0QDlny7mJaBFuDRtw49nyZwFXSpuTBHp8KtapEiOlt
+CBASaFYuS0TKp3StFpGePCWTlbtFcgA+ildnjDviTPTMzoZ+4vw2H4c7ry+/tRYI3ky415jtKHT
8luG8TVOpy1smg9PGc8QWqsFCpBdc6XyYCUthN49jhPXJDm8V6bkvZH4b/2j8qx76ckfgZlrEXWC
9TXeDqX4tuVFhGovguxbD7Bn9nVFxVkwHjDvE5LJ0cjHjHOy7lHRGTXBkjpEIl/mrysH4Gfoawsv
Gz71cFno3TsyCQZB1/qhn2QKqkfWqbtMjYdG8iA62b0dnJfJ716Qaj6MUT/UxrgrULkXlo1mmXNQ
rKM/KVIOVWHy2LkpB5b5CarEe1AvogiVkRPJQkzDZ0gBrdcBlsnN4DEMQJvofIWxdjHa5mPUwEfo
Wvnha6dO4EbzTfB+TlRcUsYHdqO9kZ/ugEbwiiURrQWOTZXg/E52TOsIFHlbpNE3AQHOhNo3o/DH
Zmu69ccQeqSTvFvBu0Vjg5n0gEhEhecYd07rJK8GgmT/r3vAwVwadMHFG+qrXamZx7J3dPfdTB00
K6+7h8Jemf+ajMHqhKn5Utu89BVsgYIqgJw1lDWfWi/AOWg9PJKBPq3RhxlaEOgHMaKIkZgMu+tn
BJBPTTafFX2oaLJfEyayqSz+Wo2jdj/hEmf0scVQyWpV0QuHwrKIhvQ186xvlckfQ7MfdBaTYezP
Fddp3jTatVSS8lr6sby4eCAAuay64kg25GC15XNfDl+BLDetIl/nTtgampxvUMOBXzKbTS3UFpwC
tyTr6JmeblFCeNkOkkU2QfJA2rGmJuCv4TQN0r+qdIkICkyVXC5qdvIgzd6o3eI0Kslc0l52Srpk
WzUGR1/633Qi60tkVOCBBg3l6P5p5XIgFcWXlNm2nHSx4ALCdzyu9r0HHa7EjM0oo1gSN/mOYTb1
gJWo8SX+OjZcaRqn+zacbTujbivN+0uw18yNGnuhU51ct79eQTdBobSL6o1VmLk8wiAWFnr7E+qY
RLoo/2TaB8nFK3c1wa6sJeJkmAHObdsh+UVCXTP4ztvtjzH70NFxNFAi8W3M+GcQ5B7Jwev30e3+
QpO/15EOglDh0iFIjU2mQqjYE69Mn9jHMPkKSjw007xMzJ958FpitdpTHxIX9Sf50/h/bsfaNGHw
IC9OzKtqJTNAIoqB1R8wSNyHmLRlOpC5LlLxo9UJKiRFGvjQFqLK30Dc5rjMGF+pSQemXFt84PDR
b8sbhnoQ0hWfqsebhNoeN/o4f7e/fFGcJ9/99JwXZgrvTe7xDMD3QgLvF0JLoGRHOll0BecyOkuK
eYSpXxIyRSszcJje7PSOYZXl4hqUWouOzy9wfvhpsgxzxtGui+EHz5BrGseo0b+MLLj5Y4VjjptC
GaZ7LARqkYV6N/OkHnOWhNDub1pRv5hzbeswOFg6XoXmYTZaU6795JcD3uHUO2nsTCR/DmY+voCo
2/Sc6jMF5gEgpSXb53LiUxtj99Lg/NBlT8zDaGyKJNN3Smg3TQfmocveCi1XS+4yYjEazY4EN0+q
SUGWZ36FkhRn2vrw0DhNdU3ykYTOg+38Fmo4tV76Vw7iRkz8rW27exyX10CSO/e97aTtOg3rEJzb
F4Az1ypK72OPFycriPaNvClG+ZKhyfnNiyrCs8kJP7C3hFKhKV9tfLVEfCxEk9T6zSZcrHF3x1by
q9sQA93IPbst4HVJ/pA4S+ExaGSySaJVM3H5ZrRuaOqopujRdPAGFm8i5K2ZS0V6swGTRDWNiXFr
QbI84rgyGHQDLbC9cj2qp5eY2l7yymNw1/jqG9O7gcUC7i2YjgbuqsAriq961Y4sB6PbMFtvGdb9
RMBbHNVtdJMHMh2xDuf5JZMhhIf2YI17WIA4wYHnkdHkDO281K77PpjxE5kj3IOy3TumfXUVQx98
ZECfeu8rYtnpZIPnHp4A2L7s07Gaj67recMkp8YZHqbeO7fOuDP0HgCaeOTFPMawZ1DSmrc4LKkJ
bq5BvK/FHbn3whHh2/Qo6iGRyz7iW6c4+bMnbiNh/SFdSjoK3hlemS1GBrUJxBiwDxfZ5p85hc10
XUOFEtXWoL2bpUCNuCbJmidCPgDTZkmy0eDNeg/QMEY9GnzMgiRxOwFQMHCiXZU/Ezh5pQsumxNM
R8vku0AxgFylStuMEjiObKpi1Yloi6HmZmb2g1cQQCj7bVLVyzEmCYNFptXbVwiUL74hL6rqFyTI
jgwqTsMAMtv141+so3pkrL3cRcpw9jaY0whv0RgWVyKxH9gHT5IoY90pilT1p9Idt9YcR1I7fRCn
CV6ab+RbkkGLeOam8Ckjl0t9M510GEhQIK6muXHj/HkgrskJZecMNHGRGodoe0Ldf49LNry6Za1y
b1HBT7v06HKacQS1xi1DItAi2pJhD1VFYtJgB9oHe6APh+KhzieK36fyaaiGL8wtR2kSQmikWoCZ
GhduEZ09VqjRrig5sAQWkZAGLyyozfwWDhoYdj1ZTB27+3KaVyqYwax6zj1xomY5CtbCwc4Pee/+
6ZiwWLPZmnSFi3vUYcbUkgJaqp0BRWxsATSpEoj9qLkMzTp6VsN3Jufa8t/v5j27rO0fg4pcDWCF
NzF6ZNYapokFqVNtjtZiEiTxasdvpl7vPTw5o518Vh4baV2mf/RHvyAPgQH46mP3HFONI53qETbC
tk/uYTLuzHIeJEMNMfyDaNQzLyG9hqN1bx0W8SQU+8jVzs341uvJq0jdG8a+k2UEL2CfNirIqW5q
PtOAwY7WtR+GT/rQL/2la6Me7MNiPBk+1L5WqN+w0h6tpP+gtm+Td/NArBLlyo9wCHdYTSLkkEhw
Iggj97vNd3bW4Jeobwa5McpmZ+vypLW40ptXStDLRU+ZV9xOu9yk9ziN3in3vLup9iVN61dl+tXO
y8emmKlVzE9rY0v9mbtmTkdfnLPhiLud3KFZNNx0w9BId25UEzWvD9E/aYj69ZjaVr6r7tR/WYZ7
CzODXnV5HuzwWsU/eR1cQD9N6Hg8opNlvWEl7APsC5iYeqgG/aLsgmAzAHFbFsmWIrEVUtWmcAe2
gxIhnHgKw/Tqnvg2awVsKXDFJH90dWn79rkic8TFrr5mXbvOOLqPzaVXxGOH8pAGyRpaW7ScEF3J
CQEKKJpXG+c0yXEgKQPGMdiSAhniZAwxwLtU2zKdopJD066NXv9gCFmO3AXqLDl4mbuxneBJWeN9
zUn3Hrc52H59kwqKt1p30bnu3nffq7Z+iUNmnEUAvkBz/BcFp6lI9L9i5mCIlMmobMsnzzgSXnnP
bPb7NPuyJo/NIQ8PPfAJLErwn22cNPT+lMM1v0JfoVzaeAQ58lrV+tlrrGsbv9NDcAzq5jjkOboh
0+bIGB4VO5Jts2U2DLvHCR85N+JnDwE/yYbvmDHKAtg//ypfoMakt1RNhHD1+G/oi53tUPbtc7TV
/VevUQ9d7R9TxusaNUETApoprG8v1KhiCrdmkjzw6HKMFs8RaQQltdOk1J/T9+ipXwwtfvUG0m86
vxwo2CyR8kpXm0LpL18iekMStjTQWUTUq+Ev37Gvv8KdeY0gpI6tse3qDql4XHcSLcK+YZg5JOZv
HYZ7mVZHz1CPggnrANXR8odrNpAL49Yk0VWXVgEIKc9Z+up8+JsnKsJNv0t4JSCvOFQlYbWRVd2A
CiGfC0/yJNR3qznPSuWfrSUewr6bvwefJaFQKvDAxsNrszWf9Y2VBPcqGmhCU2HXrRwFEjDQqz/p
aK8T4ZWkGDYD2CFAF08IDTewye+AqvUyPTWx8RoFqJaaJt688Ax3+LWv7IvZtM+AmvJFYutwIv2D
Y7b2trVnDpvLO98bquSaRT9FTW4YONR4imjkJU8cbrI4oa8OPYSBmqAVviQUNg5br3KqZ+xwv62P
d10j0HUqumaTl3n+oZyJGfsv+wFTvtLCYG7bePCnrj9qTIc2HNZrWAVFhHAYx5zbpbpPHQHwpIeD
ZoQ3pgfFRku/wjbQdqrrmGo7DvcgEEJ5nN4H1y93gwiWRY7vUq+M6myglC8D0Jhc+7sqrLZVBOYo
SVtz7YudsnjbeAa2AN6wh38/pHNVx7+f0c6TrHMf41Rl9NWB3aA89AFnzoYvZUmH2bTsU552ToyD
Q1QJK/lQriwt1I7m/APeBv9YsxcuxRjbSyxp7bEa4u7472fom2DqzIlU00DlspY3zsH6sIDVHOti
VvgCU40bgimfhskypHvaxhvGksyFUx6DriiPfpIQpP+fvy6hE63cEDpQbQxXe5TXMAIEnnQnt40v
veG/6qB2sHMvOsZtGI9ryM755CxEvM1rsg+T6jUKHlmobGxZNIc8KCPGH+w4P70WnFQ0vAsrbQH/
OvFybEf821NzkVDMycngEvLwaiFZNZTpQfqRIo6PCIyEm21Mi8kglnkS+xvdK0/xoL8GQfhJVhYl
ttJfWtN7cRpgUZ58woOVYB0iqmvq2WsK0pGhM0FJ05u93qHxoOovH8DEyquimHud/VtYB7yS+g4n
bowkADIVnpkb219Sc4Zlji1xoco/8jT6mg7ux8ydnnQoqZEB56mFg5IZS6ux9rGh6tVIEyOIdbqZ
NUmTKrW3IuWhtSbtB0vdF2+cmqNLvsEz0u6asADe0RlIRt18bC9gtznMHjNhn2kjX3Ky+8ID/wRl
/q0XUBehW33YKUSZsb2Tu8ag3etQpzI2woSqGBvzrTVwVVMG9nlGj8hH0Z4R4Hddtle3YYQk+qFd
rhvbPepYEUKwq5BCHksrZ/5CnFcR+YVs/l7UPLczuyaqAdXxJXmZiZSU6TdszSlJor0pgi8I3MnK
1pBAJ/w/5Mv9oz94K5uQ9ubf99XQaXt03ORkFNlTHk/ICgeYGS6EEBglTfgTetRVjo22K/HpT6La
+Bo3URiiOF7n8ir2AmscT4W7qpnNVEP5iop+tkoaH6VDQt44lWye5Io42xD3xF85Dwgddy394D7U
lGgajn/Q5fACeLFcqBqRMPJestq+F33/biT+M8CWZG1q+TZsePmmljOgGIB8o+YiVDGeDlFENL/9
qIJfd4JqaHjqtawzZ2UPWG17ToaLqLVhU4E+YuS0J7eKMhea74mwOMFAq46tbOnDflhpVfWW6Pzj
CkLD7XsSj2BA1THMC7SCuvnLtZ5q6k7fNGbJITKdCqJ0wUOREx8xFw48u3XvefSdNtoKbbNZOcWv
ggPITZvASZHyWqLaR76xthDOuayxLZZltGuRRpY66QqCiAHho4ZztK49+OF0tbNnFYKfm4aN32E4
i5OCIDuvwooNPl3p8HHw73WbpunxlCYwhgq/+i6CeN2XwREYkn2IyzUX11fVd1x/wfpiAor32Pju
BkamZR9tBsVsNSayDftnpxKCXhY5j9xmmKL76cYylVo5kxgX4LORVHEF7/MwPLmWOpJ6fqpTGOmQ
FOBD69zfnITJXOQwfMUz5AK0zLz8HfvmnN33VxzQvguv+XaLFoGxzCA+DUdGghrMJqQf17F2ysz3
PbksMJ3M4dHFGyba8xSAhZssDFYGMlTim6j9wKgP6FWo1VhcBm/adI2+QTChxoFm1Iexziq0gAdt
zGDAYKp8x36xtIURPYv2nUh3vZvmEzw2qK0a4DyGCbQtNKA1cOH4YHrTt5MrfaOGbFpaKVclC1dG
t6hHEWzc+go4h+m0oqs156ix0nDLcGimC7TFNuFRnbLE6EShLkbeRZyV5gZ3QnBG28OS5QTUJng5
5u4AsqFop60ZTWrvaOEzbXjWQ6LooEQ6O2JQY/1M7W1KzmQ9lBQ/WDMDZEBkW4/tP/HCBcqoUw8W
jF9aGHfvY76rKKNUC8ayIrfZA+hf2GnxOMy5lRcD8tlSZdZ4hH5vHPMs+xgZ8R7tVn4rVeKI1bjT
dQ6u62A3OXm9bE2TJKnrB1tPUEGbJmyq7HpiVehUFOv01XHqNrK5Hyd7KJSZooimGEHnX9q9ojmu
sf+zv/L/qonp/6Vj6X8pa/r/qCfStGhv/D8XMT1PX79x9L/VMM3/03/WMDniP1CiTUd3DdNzXZS2
/1HDJP8DVpYtSJca/LHnUhn6XzWRlvwPGzeNp5sOAVTP1r3/WcPk/Mdcl2QCu7LnXhr7/6qGiekx
n/9/qTaybUc4tjTAYdJYSVckf/79eYuygFpJ47/ZSY6jk8ATYTI6VBKtP8TwY3JrcFhAYmYlHZnT
KHDyZemWAm8RCy4xpGQTEoxjSp3t8ngIlkHXtgvuZjT9UvOKscHDM2iPyEfoHWccqlrGoCmPMOAj
v8FPHiIyRGEG/2k4JDqgJEo7CnpuytdQWsOWGCcirz82K89lU6RxCVRFBozSND/Lbp6GK9WRQkvW
fm+KtWTECVYlvCZEoLgvj8RII/EoAiwV7TT7Y5HLhANHKGlgPnt+CoYpiP1LirbjxvIE1wXTX7Zr
mncTmyYxk4iTraidbaZl4bLxBn+VCQg6Se7/emxDPJDeeGzyAENC8x1VQ3Ljshhve8G1zZBh8dDK
/sNtjGAbhU17FPhFuFMdiaUP3F+6Q6R068hlxNvkocs4QnUgd+A66vqBerbh4B9MmZ4y4QXnMi/I
18vaxm9J+WUXfGVCF89FSdrYsBkv6uDhyMIDfqrj2F0AlC0/jEo8Yrw9KssRp6qCFe507Dnol7bM
wt/JcC5ysNS3geDh8OZlGzWSM519CiYPYiYmjCjV/Z0N0GxNXkNtVV6EBMHqJV0B+ZvboaY3OmUP
tADlb2ZFRIh0PcmGXLgnPaWjQ1Rze4L2NHkF/C3oZEfBgKXiHtdCFfBTUz0wQ6/Xhkd20h7N4qRj
5PK0xF8kkKL2StgI7FV47D840bXrpEqbVdNNNrMgzWXXY9hXFHxB0Rhe/bJM772WJ8e20ZAl9A4O
f1lc+wGUHM6IjxyWDLFXtmU5muW6vhWly8vDYbjyXG0XV5IhGmrmrbCqaoNPLiH5GxBELccnVyR/
ohi+TD3Zq6AO6Syn/rrQlqJw9V1QxWrbDRMENdLCWPYWpQU4Lw7UU9vyz1Ukb4de7x/lxFbSx/l1
YvvZyE4kbHS9cWtKpn0jMhmmw24RFkyt6haxpc4Z8mDZI26cy0VLb84mYBCiFdNNJalxq3Oq6cnx
bIjyuCsV2j+9JF1bM4Z89JHwHJ35j5/WOtdwVKhx8m0SF/7O76v3SteMA2gfBoBMGYtBHkyzMjdp
73BkhMsvRslbpadlxXTDS5vi3gaaRStHOMuf6Ml5VcgX2bjrNiBYmWX59ziOD1H8nfWDWDcDhq/B
67ZN4HMhB2bcweOeSbVGy9w6jvUfsJ+bymAFQcqZ8z/lVoyZ8WraBCUaGKeBn8MzcJJ4Y+eCDZV5
XCnE3iMRc+xLUkQ0jCZbmeoveTPeTQ1UkRrlPcK/eYbGOiGRMBwMZHKZiK8fca7WGwA8fkuqsxcR
I0iy8SL0ra3jQGkshHnwOmvDGbk7JfFzKj3050AdR8LNm9knRQFUXrprwyD71sTpMyl7D/8mevIG
qk50MsmL9La2wiQ8YUWV+yonium47UeXc/dx+xgV3PzWzQyQr8sbg5zIUAbybfLraRU9M3PKX3RO
4z5WhL7t5bbPGbLWkmJe9IZP0dbTxmiog8ntueC2M0ooD+MnDuBp51oRVrbpwgpSr2XuuhDVAvJd
Yf7g5+VD1YMDr/7FXMHgu0h3Wz/hadcznfmuqEZ8rdSnle0mrVGNscc6C6OYjonOpRznHnF6S9V7
g+zRIlX0d01Cmesq6cblVCEdYL9ctNJ/UvkPfj0+LBWgvhHhWDQ1quth6A3LvhMfo5E+IuH/VrYk
H47CqUlv3LYMPJFolkTumPFJu1oNUWKtSg5dMrNmW4/DfD7zGWJOOO9MzXoStX6xehTRbtL2JIpf
vMSDoeLZBEDwC1shUG0z53RJFgwbdce1pPKf0w9k+7mxjUKNKUQv9pinbrVI+wgYn2FKlLciZ8oV
Fxo58ohzGI+xsxtSZhbMAfxBOrwJC2Ajcz5+LJJ2H47kJjEEzuN4Zrl2MNpPnna07Nr/SpgEMTNk
2VGAUyXxA2Jl/ZjcZaMfHQXrqOPlKdzMWvdi2FP8w1Kt+Zegme9ak+Ova6dEWiO7tGSW+6ODqUYG
RZsDXPdBqPjahO4HwBRuiTq7cGkUsD3S9Oyb+C9T++o3wqAWmcXKC5logmb8NuO4e2M/azmsR8U2
c4rpCe7cqQvMLTwaFKsBip0fEDkjAjvADtWe6IodXHhVYGop8YDW1nvMClTBaHdM0nHhl/ZbKaHH
Mr+nR0C7cnM82kNAh6w7QwPJbPqi44mrGA5KINKNba0xzvMItFyJF1nVVGur9ohwqXprWdbAoNZ6
0UxMz5WGX7crTA+wHIBVzAXsTMICACxooGVOtalkBN0sSg4Ia+yp6drwGVJzGgaazZBqYdEOcRiM
hlLnycy2ltFcAc0f4jhxDlGNDBwlDv8PkO8J3NJUCfUUPruEWKk0sG5xmCPZ87pXAROlqfPvfafh
swK12Cu0JTWoP6bpxlFvdOPRZy7slDz7Wv4Ra5E6Nr75M4TgqQesUcuod+/e6Op7paXf7B0ld2RM
DgkzJ6ms7NBiirVtgtqdjsTT8llTZQJL0gS31BBzk8Ni7jfSXZe6fcpspsR9TdxU+gTse8eY/+nl
cvSTPy902KGc8RGsQ7RLY95QfRp2iEJRcMrpjxoLv4MdMnfo8mWotNI44gX45AR09RRtlPnAgWTY
N9mX+YbD6GhO2tStszRJ1B4prJtOHeTyk/1R2Y3x0MJ662Nat/lqH3OHCBshXm1F0qw029eCb/Sm
y4dZZcoedE1r171dF+tJ5SeJvyAjw24MDKBq3MSVmwD689N2Y7bsRbFDaXem/3eOzmO5cWQLol+E
iIIpoLAlQU+J8m6DaLVa8L5gv34OZjPRb0JP0xKBqmsyT6L2rpByMRtzHDgG9QfpKaDdJiLjcGx3
F2gAXgDY7UheW4mg1vrT2eCAptA5ITUkFy7pnR203KD6zUmd2SkUNvt4Xk6DxZYo7IFbyfY7T9t7
HB7ent/rj12E7+1Yh8eyf7abyQygjP2KERBEPpCjAn1xm/eRvxui5DT7tnOACHye7XAKPI16DS4N
zMdqwvFa0P3XK9W8AeN2Ysf9V6G/6+qw2EkcxtvY6ElG6+4yYlg3HvqWXiJpdNiqpfHRd50ah1vT
7XrJqCfqSQ3xDHengVlZObWQD0GAWbzNmV34L4n3QENakPjCARbKdZBbpcwaYxSM/3//cQ7nwEfz
ZZSIEl0fDBd0vCDP7ZMltPWh4qXcDqX3SWXj7dwxWy8gnM6tY867RUDfNiauC3sEQROy85x4H8E3
58W2qELuxNx+Kf6AGOP41hwbKoQnUEqxX7KmDBQDJQsC1iOuB7aIZNSLQWW3ziskHJoe9oaLUAbQ
pIDdjvHf8dC2xmbzms5huJnpDPCDkZJtZOy7ndm8sMfeGr1C4mw3IcyBBbXp91KrdssFwckwcmJ4
gCkc5u1k3KADjdPS5NAyPmKIP9FovPVTEWA6CEZi7S4tMWrBgEKQ5aOd3Zqm9bHU1MemsVnGtc5f
pjMkSCUTPMgO0YWW8XRsqtE89Jn8GDom2iUwq23JjHYzz0m/r6Q7ngXVkIgaC1gwGc5JkTMy9+Zt
IzDfjzC879K4J6leDfeClGwAL08epqQNy9t5aw/6iXAyLiyEePVx6UA4WzMlh0di+5QRwm5yvBuC
sGwjBcNB6VXct06/XJIJrXuamjgGgcnC2XU7xYrKVjPwNNSHsoZLJdCrEkF+mxFP+0M7HInJ6O58
l7unRJCEUb0It5UTIy2tOSdYphWkHxAK05jeRWlYQpah0RtYbGzwSne7Qkj70Jc/1pzK+///oUdE
W+V0UVHoASj7mwztdJeKGJ1lOb5Uqf9Y2mZzYzbX3v7/U2ua8SFONK44cIoRqptbVP1UcQdPSJuk
R00Q7Jm002W65BgNelNTibA49+UeNBwKPinzo9KwKiszl4cJ5R46tfRaRDSEGHgvvP7Q5QtcCQSj
uDuzK16bGGVX5dTAowwOB06gT3/Ii1vTljfRlASuIdeFNWsdNONJnqg+3vWkFlvQYhjYnJT72IGN
P8OfJ/AMzaRb+7cpcY8QDzCr2s3FtI2TmmKF1tPvWRH5G3R99SFTKLRCyBEzEJm9YAYW8Cq/m8h9
TqUIH6va/2Hi7+w64qRolnsB9ZCU1UbFcLWjPQxx4xA3tcVzWT3GqpIBrqvPEMi67tF5V/0Sb0n5
AwFnRUkgF+8DCxNAhxmCo2WTSuC1Oy9jxEpkOqLKtTxuh48MHzPwHnIfmoEwB5ZslO4pdCdF0qIT
EtDU/IHKBd2mLH5Slm/bMpKgzHrGYANCJ9PPOl4sEiEbPQTxSE5GWZj7jK0KQHczKGCQB0iTsCUY
Rz1V2YUc4ZOUxnAKKayoIZj8Z8J8QkmErokRdjfRAvv1CzKw7r7IN5mBGFODbGa/s5jMdcPsamfO
L6un6OAK65ynzM4B0/krz/tYLmaHcilaxasd4X2pG8hkZOBZ8sJDejQgDVF+ht7CIhl81vw3d6Ph
kCVwcV1e6p32QnlsAfkNTrlrejECZU2ehSPMbW42e22yBfCKJLkVNUFhfVd8pHUkL4SXMX1nEe2M
ghZmii8IrPcwnIG/OSxBm+klFf14HyIpYQVMA2DOdokt4z3NU1LHkCXtZ/Jpw/v/aSl9Zlv3a9Lw
PhqKoCFSkovT8bYodiXn1wdGq9dQh/F73xaBgXKSFA/7qXQAuqulf2oT1BWJY7pbNosNAVvqRTEo
RWqDz3ZG4Bw4vvgT5UvgmtT/tVm3e2gxFxkBH07S8aCx29+b2HcYB1Px+YnC3Y2S726BHsrbD1xP
+2Dq29B6SG20aKp80wKDGBgNLKVGy8Mg6i8yFd6VesdWh9uniz8L96PqHFC6gCaLGlVxhZ9snGb8
ZMnAqAb/0WKrF9I+N+QQ3bdRV94Mdeh7srmTppCrdvUVbYN91H3eXs2UKnsq3vqIs5aFHBMejgHk
eV3+XHk2PJaoawOwblyg2osgBDbYjQzS0DJfP4lGTY/liRkuA6BmOqrMVEdDPAAchIPs5iCLMAZN
5pBte1uwPo7cH4lAOyhnZQZtuD5VHuAn5Sz168c41MhvK/OoqvwBrtq1cPvk4gsBk86YH1ICWHrf
pFAwm78OZztzqfgPsdHWLkLGrnvFXEvn9l4hQi5qMQfJfRT3MsgWA2G+sp5nG3vjqE5Oj/w9Htmj
Ra33y2Zwa2PrODCk2XvW4DP+yciqbDATOdYnnPWJEVrDcMCisJNw+PaLO4zBFH23SY57D3pIYGrq
qrj2r46or1ZT3CK7JhAooxzhDglCRbepfTxunl3bbHPJFlDc6Vs9RIz66/mE7/3ku3Bzc0xnmw4e
LE49oPczvnqLxUOfU2EUvtk+K9ligO9Y8cqpeaQq9Fgcjj5VvfGdMJA6d838qFLz3uvs4SEFPSEV
Td7q2/CYDtyWeHhOyjvD08mRGU6z641QH5zJOfVexJDMLm79VF5Yv2SttwYD0mJG3tVd7GcjW7ob
HnIQgwNxVxyLB4IOjmoo77NJEUIzL9y1DA22i91d+sQhmCCPOEbvvcj/6CMXSrFQ+zALFSt0U53/
/1MI392c2XR4zcAL35bfOR6b9WNZ2BxvdRl+Z4h8yHZDiUim5JsX6mUPEj0QGvLUwrSBM8/967pU
QVDGQLTOeIhZhuxoFQ/KgRgQRYg8Wa2MgPQCdmkCGRcvDxi0aQ+MFAXI/DIsjG3MhOEOEqQiXG4m
8W1nEhJdhPc52Vawj8fRCqYRgYB3jvuh/8jZVBl16DMpMacTOQIO8Eue9kWawZxMl2nEgWGuxCBh
xAcPEWqe02fECzUqkWRQzFcaWbGGLXYzJhYiEUcJLsqJY9S1Drm3jTW+Z4vt7D14P66W0I7YJu5s
6nzOTqGRnd4McpuC2c7qg8Bv6c2lhO0/vBZON+04Ta3tIKdk7fQwMyPZt5J3tA6rd6vfkS5078Ms
2mrKVQDdG+5l9lbRNO2O6PN9P/6G6TRh05XNRUAiddpnEKDhNku4xchqeHEkZ3dc62sDSrVMxx+s
ge2+BiXgO4jcagNIo7MU89Wyb9VkjYHZmi463WF5NDN7xJ9cf1RDSdL9NOwJn1WszpZfy16jnVg1
HkF9coV9Wp0THQDoEdWkyAkMHYxbFpKVKk6QlBsR4tDRPhBlswDEjqnnMCSSa1k75TcBUc8ow4od
MVYlmagpWG5b3okuXfaa8FrEJ9DvMjLOdHGZNKJFw2QeGcfFHnvIiGKp0tcQt67P2VnODk505Mm7
PGRBSpxqfy4NgI3KOcfV7KJM7eqN5w7TI5lA2YE0Mk6fhFFhFDVElKQEi6IG+yUnzNymbkQWpc/a
mwOIwrNxeFQbvZzHLuoOuJCuDFeYh6T9v0HLLnBByRGmhqpWdoyfs1h9htmwXLIVHNuX8i7BEeoT
Rkh9Yb3VJHJel9A78bX1XfKnlCvSerDfY2j7F3BdwZRGf+uFJoECPt6jL3nSVjycYtesUe/XZCrV
Cbg6IxJB1q2yxZjgQaNjcCRtgnFrfJjJQkUNF/4ntpZ/jSRFyzXqE0lTjE5R0ZdCkVlo03503XBr
4/C3tqoROBCjqKheNe/m2G/s5tgaGujXjA1TrMADhznkegcH6QiNHXi/Qc7PQhidWwM8HvJxL1vG
yLEjfy1p/62pNekl+ztqhpHVJarPhPhRCpLhzXY2NcEAd555wp8yBw66ANS06fIYrvLzZl52uUzk
gVL2MM4kJZQdL1jp4oiHpXmcwE5Xli3uC1aaXuh9+/7rmLkwHqy9U+oG9OHiwE+NPyI3706Awt8T
PW1jG0nJAKTWZXoc5aN5ku0OZsc35/4fdHC8adAE6khByu1sH3vdiuDZpGEK91H7SFeV119j+UhY
xEfJ6NdxEopIu/28uKDzd4KQMZcH8pqhAp5bHMGCAj/HA7vOYHOChQhvnpk8YfFlU44NamObIBRL
6XUv9gxeOfWc17ABvZ3n8qqs0CWx2URVtIA7aI0kWNT4sozxq1Pv55z5fSvJqQfPdIT4sm1N1BmR
C7rRS7/mqf6z1LRy2MinwKocagLo9Zk3PcZzNZ10M2LSCpNDB5Num0eaZHrxOtUZXrE0vlgN9knP
fZJoS+4jGvoEMOnRtQqLme341ZcMOcCdEbQwr4wN9P8cRNw2Po+PD8ub1/pfWpsMScafLq+rvViO
w5C8u4Iz0jRiKLWlro4qZaLSGgORqQIfSEipEELhAxxBiJVBqlI+K0hRvv4mZqFvl/nOnLC48XZg
J97KaSI5LHbA57Dh21okLDWaFKqS0T3nMpUlKaq/SF6Wg+eXL0udeKfCnOODGbZUkh0RNm7bbykm
f8uEW6RjMoNMJpuDmMCZbUmHE7alvvRj++UN7bkZLJZRzHi3GSCRwMBkniICmFRMTjW7bORE13mE
zZOL91BUzx2fGzGYe1boz0UW72PET7AhriGLKUbMYK8913y2rVhR3LdcqxPXuMO10AEqZ7Zij7h7
i5NaFel+jRRBoGzxqQtPZr3mkpP2smU40RKZg3aaHCNCQhVR69DTlA6i6LPynTZYUBkhuwhRM0SH
MTE+eMUC23+sKpMQUX1s4nbaK5oX2ORiTWRLIf0EIarGvbX2UEOGX1UD6JgVhC7tf/l5OQIhpqKb
2G12dfrORkZs1qC+ms0QDT15RKmWaKr4sGnCf4qBv06Zu4GRhLx5Q3rKnBnzQWU8e/H4rmYbW2nz
tcDES0j6pRnOrlPbnFM//9NDEwbpQ2SSy5BnO5HrXKXzBEAzAJX4HLOEsIjY3TCOiwbF0HVNC+kG
+KKKH5igC99ltxoRABM7KX/qCExf+Ah7G7QR4Fa0hYg1wz5GLoWdyZ5Hey88IjsSP3qbAW1s7Ra5
lpAHL/TLY409xUEgvjGAFN/nEXozf6BBcQRmMK8tdxP5DPuo7V9NpeH/htK6LPi3r3HDyq77lxuA
QPL4SQjuFRtr9da27OowoTit58RC2VsEg6huZj7gQWtNis4udTdcW2e0Q9jje5A+vjLvmnXj66QA
u2J/OvJfB92T8ckuAuAlcawny80/+gY3nhlrIKhODqm/yY4ssd1Lt7ivA6FrnES9xRAx/Xays1eo
L89Xv2UuoSdox8DGVGzA8twG3YJkFycHNi/LVPfFteebK8i/jnonSEN8miK0561yLEnCAXOmuShc
rib734gUaJNyqR4M1/07JfzApd3ca+YaMWpMOlN5b1gRt6BkLcxIMZWJsV/4e+yxv4CsS9svpGnD
S864qC4KplQJzIUoWp+f1qiv8CMehFH3l+FjsFrCRavahKc/cOFjMDr6rARZS71qUrx3UvHU4EJ9
AR3zIQXdBM5sVHsFxp2cGO1N6RUvHByPnLqnTE/Lao5b4yetP4x9MbyL+UvkQ0Wen/HG3gpeDqlb
TtmytCb0scbBNje+ifAYDGmWkaIAxOkm3frTq5t3RU6Qk879hhWucR66zt64CUC+MiZOsHCtc9nf
LN854lLl9vcXbIcEoTdEg/HE9+kuMhlDN9WPj44LpzKGotGNT0ZbQ/gDAc0zjwQpUB0BFab038kz
sfGwEc/EXJmlQP+kPIbvCbj3ubvl7hoWmNS7khASMHz7UpIkv4xEnHWAQ91WwFXq0vvYqvm1JGT2
DuABu15ViIE+DXL+wGSBmZGVeXcSiDF2piOxG5vZO+qR6rwwMTsVhfou/zdZKFBcLnhqiScSQoe8
5k74PRGIs2ttP0UJBY2BalX5aH4xZNk6ftYl1jbRCMW6GxEWFovJBhAlbTi1NO9Gax6jpb1THsna
5CCxqYRFnjsfpfTRFluvrRPudWsvB4eM4DEKRGigVYdd4Szxyt96ddc1Pxx8O8xWCwnDLyci6ivv
sD6opQ3qyfhgVFIxQj3RwObH3m8fDIT/lBzxY9phtTWo2MWuL9S2nCuG3bFHz89vqMJtPYYZj3fa
iB20SSfQmX+zvea9p7xUtbybY+Xw4zVe4HMamWgAr5CF6a05M73ZLJ/YayBMZ3VrVYxrfeGDQSv0
Y+YxYYzmpQ5yAmuhJBELUhdA+3KMYmOmT6GHHJ1vfgR695Iu41+bCfeSrJHAzl1Tts+4Cuk84jwn
jcEqg8yej+JNuAAne35na1R5CTYPPIPlOLewxsVUkNI00FY5KDVZe/EmWC64Abv2z5bCkjuVlrtF
9DuO6Q5qGUpDkqa0YFzfC/czbWV9jtL2DrKmYqVmJTtixwHM6vTJiApIVRPOsljbqAhsMJnQ0GzS
/Zbk6LbwDPpx8I9e35y9sW8uaeN94QB1DigzN0ax7oaVEbIMLWAtj+YvD+Rqaf3BC0VszcwCCBeI
eCAI8mkERLGxnei60E4SEZhcVnELooUX6C1UJW22XSJ/Dw9S3sMlq0pyYmqOpXSAUED/jcl+nMA3
MgPXBmOiGvkUkwLIa5XhFbCyUJZY0xv287GCNz65+2yWry5oUvakWJ0avIuHXlFKC+ldKlALzJbB
oYnwHukAjVbTfRYExmtVJUHREd2Of+whqk2Ck9hFFAufshOu8AikpRuO4DuPCyPlaj5jVEg2eWfk
bLirbTprCZkTjjKaXA69ytoaNauWkZHYJURczrdBUhMLgv7SrrnxAz7EFLgXT77E9T9raL91jEe4
63GS9PW16EwipiIMb8lQk9WCla/M+wb4YoELe8GgxzoPp2t0iwlwGgVBvAO9yTZzh7c5k4fMZL5k
Vw62SK/8IFiZYROCEMwIdD082pWwiLYGnFT2HT0jkRxeNhzACJF6Qwwj41R/k8nwa7H4agMmJlzM
J9eewktjT0SD/aMQRDPLPGZjubuhgpBm9CFqE3U2M/WJcKc618Zw1zgNQnf+9a4pIE0MHmeBVdDv
GJ3Y8RbMGJiJamkwas6fjETvymQiWxR47ra2hgc7H51T45Mm4GcXBoGQGWqEpuns1dx85dk13Jts
xYPvdUR9djkxlpzuEQK2c22COsuybUwQyrsJMj5p5AEhFG0P8PQmdO4mgmf6Vp5if0yCPPHLfVOV
j4AiH8ifNgnSFdsUNRe/dFlRay0uctUxpiMQCXaC7hJHNnvowWK8MV+GubMDHpd/GTopDK4ow9o3
PzX+qASpTmI18HwU8pXZ7X+brlFbQqpeSqIHN9iQciQBK1yXqVteg7gyvOELYOsOwuF3oWk2F5fp
jhzZQgmxyrjt94ERwTXvJHuCmBucsGLN0Ga0TaRlkXcGGLVu5LMVUdrCIlw+c18dZeIivioQsSKk
TxChM3if7kzm16SZrGKt2oNohg7QDeKo5IrrmouGRpXhnfoAnvNgJtEfIxzOkYQqlPZQKpaRyWjH
zoDNDNULvt0NYM3XsmFc5PoovwaNlg5rNOz+KgBYzRERZn5AQMpRGi4lP+qR7cJ77Li7LOVa8JgV
WQjEjtjTPiifSJdq+hOAWdR+cIAiNa3FqVGSjml9ad88tiMJAOXNMcLxWog+W9G1b/E0F5e0F+9d
4n2KugPF9RmTcrGzS/Mfj9eL5fRXQ+Dyb5s1foa6pRTd50Dg8lbb0wOyqq0vK7aK2u8DL5p+zTH7
I7T/Kok32JARsgqpKEqjSm7DCfxNIWzrDqY1YSTWQ5bO5q4bCf6Q6KepPIv7WRU/7fAbqWJmK5rH
+4zEC6vBEeWZW6gJOVGbb0nF+CeKF4tWhw8vZpUbwFV/joYweWuh0mzGBGpyvSxcdJ1Pkq2x4Zul
e1p/qO3r8KhqAETlVnJXmW18kKuCXJQD4FydPeikf4hDdPCk0n0p1+KxJnG5XBhijNLa+sbq2UbW
v+1aVew7JHNTGHZnBW1vM+X+wV1136KPN8lYwYlxzYMdAW5tZXHqh8UMhrB7LqEtHpyd2bXus+1Y
fEXF0kDcS7WwIZiIMGPYdOFiOBIsqfblCNdunMyRWuzDp11a9YJx4q4U+yzmXa5ZOqnef9DqKw0Z
XxV1mAUk7szYyRxx32nyLnIXKHFajM1q9sE72OqdheLjwbO7k1akaBTeXUgS1b20jlFd/oqceOU8
ml/pnvqdguu/rQ2w3KS1QjijRaMExX/NXhetwA150KUv6nqPMYtVUohGiT8Ic2hOjQVyZljcccPQ
kj0y7cBFsUko2C9tmqonbTzO7DNr74fRZjCbaHjuMx6yEOhknaF3bNBxVdbq6vVJqo9y51Ef8XTE
21iSYAlbThMInqDZUajx5bpliUX/V8GoCEgxeyta0dKV0ZOwlJp2s6AMcsJfH0TPdmrSSx3pbIdR
xzxY6WqWBgfMgNr8sQGHIsuizxoTQOL1akCmbI8i8xIu8+/UXgxsIRdCLAMhluIyimVvWZAb2smE
HJGkd3bfAlywQnJOy/DvAkEcirvFW4AE6M4axAl6WDsVB4+As+2I+3BDV0s2dTRa9+xzEYGyF4gH
rPQrkKWqOjw5Jjq8erynkEXZkJT6mGOYO9Dx/Dj+/NrPC8c68ihVpJ9hnJgHQ70WalhPzqT97mE4
aG54bvbkFq0G9rnd05ZACZtM/wyxpX4G4Wzo2GfzFuOk6hh0aDKxc5MZjOHSixmIMQBQshqsyHGb
XMw/lm5Q17hk5rbR9DchXolYTjbJrYbumUR3rfZ+XIFgqfIVEYzPi6f7lxnfRWT7xyhx46e1+xqG
adg6XsnsJSGwTYvshs8D6vqU/7V6Ni2Sm6g32uSQjR45iR5GYNGvlWaJdm3OOrGJMjqAoiPFvstX
fzb0jKXnmRr6edrkQ/QDmOKVYgdg7ipWxQiJoSYijhqd9Ypjneom3KPXYORPhnQVHhIQ2Ju+Ng9J
3s6X0Pb/to3Kdh3OLrcdr1HKzARABeiBYe4DmUa3ReF+m4rweW6cae+xyXdS2KHsH+bV5CLEKmou
+ktY+3z6/IvEZ4mL/2NjebDbNQIrEGTwD1wyOY+J91jPdb3tVf3ml9hfINn2LDNTTDRsCYsyaNP2
bIrocyFii1Gj1yHrTbuzHzrbDpcWC6fxp6dN3YZpm38Nix3EHWSaOTFauixmCzNWxOMgJQyTKIy+
J6wbfIedkpm8n4fqgB/E3Xo26OWufGv6AqNK6r13pPGihNyQTPgKJLhmyRRvcT4WR0LKKM0RAyiD
/yZr5sTIX6I4WVCPUCaa+E421Na7bKw+lY/WvVvIR+r8N+KSI6od0M8zETvIm0bk0QrXo0r7HcQK
m2VvX3FuiIM/x/21KPHLhAjcDhnbQ3oHxkK5phiR/Y/xP2WM1/XkdGiK8AIaGz99Brvfgze1PxEa
3i2tm52x0eB4upGIHn3JIfwYTNTRU2xci2awgRQsdDzONfJh3DoON3qbjTAtkuUhXXr51EWc+ozF
0RaiOGf6bh0hC21xHSLViwaUc/58dvLwMiqjezfLf/Uix90oGEjXbn0pMtXvljWjYwzxCcsH64Wk
JDRa7b+UmJ9N3VNhV037WoeSUBifd0Gb4jLzDuyAzFB7meQyR9MjpjVBXg/AtlIpBOCm+bcxIOXX
YxKypSxx2eTkavRJEujkTkTgK0Zdsu3t5NvAZcy3rL6YuZbPMZkjeay6V+uyhlnragEkW/qPNST/
vGFRSywUjjG9fLplgTQ6X6j8B7Ct4dwdh9r4Rlnzp1yWR+h95WWY/qUJfimIVdj+1836UsRHvyok
yrMPw81fZ4fxHslsXRbZ90OUPcdVwsa3t8TZh5JNLDnrDTXAY8UGSQsK/bGpn4aO5wb61bxrYRM1
9fwclfPOEE5zMOeMIDwGCeS/0cb2ZGvm5p1DT7sbq0ntW938AqDcK9RZL9kyxRvOMsa444NFDgRb
zGRV2+o7QgmfR4kkZOp9OsYsPAg1ukwXbXhxOQBZp35xJwQvhqpeU3sB0ovzsh7S5gjxmjiZdKGt
KuO9q+Zl9TF19CLe/JqvuKHinyQgAzSB/nYM9MfE2v1h69jtqqVzD74wvzTkyaXR+Tk2/Rv1X37F
m7lhxYp+OgNMMzjqIfS1fFTrP0ICX9Z0UZKHUVqrJNwp0EkCVvbOkrHYj4t8idKFvN0M1Fc5EvyV
orIgzxxciHTee9s4RjMkEWkY29jzcHMbOjyE0rA32XWgnDmEo1ds9eLdk2QGUCbN2zeL0fDBha1C
0EOENC2D2+RMRr+B89fAm6n+ZaSfoDBARIuFkNrS30BBfLBdpwtMMgOYu32z3Ox2Q4ea32fJujEa
q6BvCanDnOJYdZ7aGunKwJPDm88ZHeD1ma+ilKSHFaSvCav4Y8U9KnDqDOC6Jqcn90/pcdvADUm3
wghJAMoZ2k0CNRZFW3nswuabfHBJ4jrzG7d7NCKAsK5MpuM4tdGdSUDB1CO8UDWGGbD6z71rXp0B
B0OFEkVhCLmTiNcy3iyzLARTLhIX2hjG5NTXD6lRgtfSpTgNJSItlgAozeMdzpc3ZGWCZnFGa0hx
sajE+bTN+cUdeKJ0lxenzECiG1HPtElx0RlYGF0ieMZa9ASolkQHcKN4e8jiWPhfS6zvW4Qvgbne
YO0KomVfTPPfBgUDkUtNGAG4zXZn5ZildbxLw+oVLvVyaPptHcVfvd3Jg0E8YL743zZPDvIYgbRE
tcAMTfnbdeab8P8pi22N6Va7AjXHxiH0hJ1+8aefDUIqDHGKwORYmqgCp5YvVcMOPlvnmHPsQ8zw
DN6fOL/1idi6Tix2lhrDAzUDdy9kOtmh9UxdL9wXmC8PxYBq2a2fq2IMPNuqzwYSniAy0jtR80NK
i/MtX2pn25bJS6Lacj8N3LhEDH6PFoiupn42O9bxfHW1g22d3XMEtiDINj754YEcvd+iyL5MWDSU
XNrdIkFjXxDD3qyh5ONRROqsmAYti2eflQtheTATxLMf6CZRIpmU+B7xr0PyOrj6J0npVRy7+k21
352lC+C5mDFH1J9jDZEua8eMqMvWXuHgD712lm3Z7Q3Hil8zpyCTLEaMXYT6OS+cYwiicGuwVlWK
5LA8slhq9kvJ/x8dS1QiRYNPxbiveXSrRVKgBZrU6XeUkq/5Ym2ZuyK0aijKcIKZG7pNtjQWinn2
aEhN9Ndqd8ihMTzwqbLRaZ/Q/v2FTxofWVDFNySoDDsTHFFqPPeNdyy8+ZPcEHcD9+y5Lv3yodXy
E6LgNtTsk1XkBg+Rt5i4MT3O8246lX2ID0BkzEp9mUNTnl+Mwc4wJXvhdgIpHvb6fWkTDipPHci8
xfKQacAdMPHlxIg8N9CcZ333BPxiNX/hwkWkdV4mRZ0QjW/AM6xL65IPMmv7w1o565hC8aLDa3EX
OC308A/ENExsCADmc0ddPQaltsysm5DZexv2vBEpAYSjW3/DNEsOkysZoWfoJrD54rRTfWAnBV+d
PplY3UFQIBJxYNFsLLa0OjGao9QVme914Gqt98WCJjZNmTyZkv2OjQiUbdy7DebmULBs7mOUExZr
bmTcT+hYWnJwur+srcVmSbOdXV+7zv9Xzi4CbivFasQi51NmCswy48VuzeSamvau67EyYaJmfZig
D53kYmOfgMzd1e5PQ52+dfMRMCwJ7JvxR6PDf6jkNUM7wMT8XzbGJyXCU8ZI1IixFnoYVtoYGn6P
tsSpKnmXlfkzioygNihIGSzmEAayea8TGNyysLyNU9gIijQ1c4P/PBWoLM0GX5kBb7vch7P9AC50
kxWoGjLtKKRw597DjtipaE3LrS/Z5L3jCGNjLRx/VZ/wkPvxi1ERtO5NuAvyxHyWuS2COeTvKL0M
rXMfZ0dZT/EW8W9z9pfxoR2VulN+HPg2UQP58DgOkfMyrZYtiPtANN2z1Gn5jACjOJk2feqIVunZ
wT5P32ctFM/uHwKXwq+ZpSFmEGYj7ANbmqggB7Z8F4msDMJJ1X9qcCdGO+c/ywCCjQgPi8Yz/O61
T9K3HB48w3FOrTHez5jsjuzmBn43EZUGSWABfTMrjn6dRC6S2kVkcpN75e9kcutanvGKyFPdUodF
vB0PV5cg1O0y5UWwgDkZhso/McggnceT3au75uix0tn5pEwEblyiYyauATkh4bqOkzKAMpvxaNq4
PAqbqrFZxqAAzbmOPsynE2QMkm3/JcCY8Wo2DE8fRr9/SdqI+bqTfejKEvdj8pN01OJfbBKooil0
pR9XN0TLXaHv0xiTWxGDaopdH5Hy/A4KCdVKZR3aYqCULA6N2WNvoyRq41OX6Xt/nK9hFb3qwb/k
l8yw16RxPvmKHAF6r1vdkf682kOHhFBI5gcBCvuP0sLLmpMwYLC8yAfGn2Jk3hD/mlPy1OIM2vmi
YBXJtLYm4YwVi1iuXjg9ISxTZuQxbnW/M2v+rdTwxlpnh9HkT9VqjIFgz1hjM9aluPZWyX1eVHWg
58a48Gv6ZneeHQaHiZVoITwrj1J/Kn+SPmwveRP/enX+TddbHERanGtbYvaxrrwgf9SIrM/+j6wz
W05d2bLoFylCfUqvpu+MW7y3XxS7Vd+nUlJ+fQ3hW3VO3HohwGDAGClXrjXnmAuDmHiLF3sOaTqN
B4W0IYA+vmoG9ZLW0M1DsnQC0U0Pbdabz01DpMKIMQnu1cV4rzzVXqIy/eh7XzyjSATs5mGgATRE
kWq31j6U+oSTmCwOQ1D6jmmwh3yHqy0mg03O9jGJUlSDLI/2cckbn6mgd7ovrWNaKoty0/nfa8vP
7jcDPoVtVQW3WofYZT04/q1EFsSJotzWTo4uq2jsc82Ad/LkvMPihMpychpm4y6KJ9h9ENYm9wO0
mbUlXdM/DYUUp0Zk4uR1lb/Pq37v0Igfs+DYSfzGfYu+zosSzmJWZGanIOqyEy0jdxtX0XvQhNHJ
skoD7W0/HAjA20Cuz073Cycq869r95uBtt5Sgz1BXLcVGvSSESyl1AObDG6S9V5/XVVRgHKhwCNh
umD/fAOtbW00WznyMU6JdjdUcjSqB7s75d3Zs8bT6GhnH44BxSD58LGbpZgOYFwp6dbnRrSpfOgM
oiVSh0Z2mJjuMZzZHYCSAjTJRUUU7RZ7AIAutz54iSA2PiQrCHdWg5ItfUIjXOx7w28JSRXHKp5p
Fupy3eBfxP4ts5mTSG4yJo/I/upQ1p04aykw2htnyHdW6XuHcUCRQPqJj8jE2VcAsjmtoAMmhASv
Rh+Fxhqtm3Fylk/z/rnery0JU8iaRoxyy3/qfpFMzkW32Cs85MQMgsihpBrexJFp8TPQcpOw4z3+
p9U0DuGJENfPpsAOMQ+HrIJZA2lfUmyM694wjENb/QrwQWAfpORDZE9nOzOPJjaFY7gFO6e3uW09
29GCARx+uRmSMroCv1z0v7ugHS+2tCzMDyaQDz09hz0NObYM5MpOYI0rPV7daCH1DdlzuMSYDMNi
R0P1iDfMXY31uHKrst3kiq9mRg/RBBwmRiaZY5sQyzlH0PCqckFeoBKVACFs6ziSIPoQFnO7TZpu
hDsyus8QPshYsiNjMxFjQrex6/cIzNuINHWlB2c7TwBRcin3ZpWPR7uPyb8dR/7ldU9TJupMNhCL
eyIAO7eyY7YkxYCLoLcivRx9f4UhCNru1A2MJGkylg3JqTbrQ8yoxouHkLFvSyBPRLc3UNPx69py
0y6fEtPSB68B/uQsF+Xyy52djCuSJ9hB6Ugem4qcW6qBxMwJp1O31CWJF2xQsRGWlW8wCamUTFWo
BMoY1qNmrj/3EnFFnoco4HyLj55Kyk45nQtzsJ5ljzPK78PHOuzeBJKIk4g99gwhNY9idho056ZT
7ltHZsKiPhSk7BLFPJzAR6O77K2WMbe3ANVDjIoG7bw6zIJXIMQ7YtpoBTbzlk7xNvQh1mFzSm4k
nLxRNMu9oXLnVUDSIrSl/W26tLwblOKc9mhCJYPvPMEYBW+TfOhYT5cQzuu6mPJhGzoYOajhBNpD
IFgrkZOyiJ02W6No4JviBN0+M4TxbQ5vd4Nx4LZYEv0p2EF0iOgO1NkjgY7s17/DtFR7jbqGFlg8
bWkJZvsKx4iZVuMtLyx7CwfgkY7+tEa42754uX6pIlhDETGur2pRn8eUIbvUtuP3edLfZGRNm44U
n6OR9fTTO5rcvPOKcVGEMMTjxN8YVXbtI3ICE4ezvysuDGK7XbkkGJmopfBugsXNVY6rgNF7xIaZ
GGIk0VbGedS7erk0vqMZ9nYAguxt/izphxzMXAVrRniHUiTNqslIgeD0hOiT7kwwGdellNQCUhH8
RfUCJozvV3D0M9LyZPPLIuiMJRqpgdlV7rEnc6ISBHdYdf0zkZXe+VbabqMJfEwak/Iskyw+ODDM
n70OMXXMO1hJvjNOGD2mzm+Bx40PvTgDPyIJKp3rFQfh2hiB3ZUx+l1TZGAivEQnFLB04hq3zp+B
YgK5zHqExiQNp3wlVkkckqRQZ/mqJOB971T07kMvE3ttTsYDjFra3DgFUV1uo3oGiC3WmEznje3/
pG9mPwvbKc9zbL7UmvAbP1DZkWRL5xLE9tYX6hfPusE5CmN2sH8AoloLq2lOgtqDAzsZaKpcjDCv
jynD06+Ldg6iY5NMfwMc5yu8cmeHSdG6dYaZSB2K866pmQ+7yRYn24OKxsciJYRTlaN7/LoIEu+Y
2gwuUxS+W1JTZmbrBwct0kM8VqRoO58RQ4qVWeJvb2yiA12LTC4fZm0xymLPV/1YWdi9GUEYDL9R
sklskxSYifdgxzXE8dROTrQ8k1MfiF8s/nxLosZk9Md52fZYT9G4s1izHXA3tvL+fq3ddkKDtlFE
anRUDSc/6ZzT/Zr7f9eSOHpOiBDahWX+nQGhS7SCg9tquZDmDwMM9bFL6GPU5gxv1TcEQ2JoQIlz
LtiK8LUGAVA0+IW8sQPk5shtIK4OOVWnbhims2Ml8/l+berJW0j5Nq7MkUk+6jXmrhZVdTmTdDHP
JnJuLNZ0z0sr2pQWuKfeZpgTxdOPWlOQNQkh4n5DnPj9QtmTfTAKa59Ws4cKBAKXmyEGUmoJIU0W
kcAE90Ra/SVb0k0QcVZbOY//+XV3eaJStTErf3Gp2fOcPMQAET0Zdi5tsGcGy8wsCc7/XHSRqok+
OlRzlVwkcqe0FNkuIkfxHv/ZQGxcFGTR+Z8LWXjR2Z2AwljMK33722zKU5YSlzj57D4Lb/4ZNho9
bAW3ZAg151yJpjoPq4H8hAJGhkaVpedf+ItIoOgNPlH7Qpsz2hdLDm2yPFWMVbcl3ueolFrgdDEb
8TQ/u85LE+n4knN6RL2XHJKJiVew/IVMTtPL/Wa0BxwY7pJk+uYXkLdxg9a7lOY8Mh4GfGTibGC6
lWdcuz1Npym5sa9r1gSAWE+YWAkvIWVpQZkMxxBU454EQOfRKmW9UXnhv0ZlvcTn9GtDwMjSUt9I
480+6VWfyLqB+oXhDLuqe6hJ0PhJt3IizcdO380JxkfbGc7Gb415ZROXtsuj1Dq5tDHHSCXwUiBm
ZyWlRuK6NtzHrjs3yMjIa2NMtMgAkaH/AHKP5DRc1doafmet3CCPFL8qg0O6NRrzOrX9t7Cz0HER
+Pls9bSd+e6/p3D6WMvLTaZn/qUja5q3yM2U5+47e8qvgQxomXnNHsVVeXICkgLEZzrY8MhhbfbG
d8iJj61heH91wykkU+YvYzlZ9940v5UTeuR4KlessvxrWtBoAAnNQ97HyDq7fl4jDYDlQH34ZrRF
94AsavjtUKnKebE+JHV/IZDqE1CLYOLSoCUx2ZL3dVBeG2tA1YlPQ3klMmDtiJWwkS4boXOrUSXd
eLmcRYqdlUiFe8sdOveKz3EjiPS7EeQxMLWvgv39XuQYtLQjL77cf9eM6qOa6+Qln6X1XmZP9wcB
WUmfHEe/wVr0blZU4BcyARXfn9Aq4xnVlyM3X481bL32OmHu70/og5eFLms55/vvatc+1SgQntOM
L5o97e4/nRnIQ6TUL/dn8EFT4GjKjIf7TdEKgtyB6H+9f7hmLicDhs73exHC0sOhO36+v5zQzcUd
ow57cCdvTKTuD8pG13nyAuvpP++BrTDFjfi6M1ZJvO8kTPivx0JZWse0gff3v06TGocRKaaHtXyY
o0iuflgnGFj5JO4/EmGbPgO/e7zfqqUuz8ji2cItj4ArWe6z0WKUu/y6B8hw046zsbvfpA4RkOrC
4HR/LU94T62w7a8PHTRHEYz9LQli+SyyEk0XzwDqQJ1nhU7nfhOoMQPK5SO532Q4Xm9C3btfn6vt
MoxPA4VtcPndCG5539T91/MbFW6dNr41ZeY8W/xf7o+xIaaeZwcz8P39l2VmAelFSj3UAwII0Ttn
yy68dYPghk1a/jvtECkyj25fSBApiegcbvdbxC2AdjTYhQcDD0jU1esnsa0lbRgS5u13v42fUscL
r2YYO+8QXg5x8juXqbje73b85LkkTfXrlh+bzyldTyJOTPudSfSLU+j5676eP4vQtOHrllD9K1QW
QniXR5ZavNqsOV/3teP0hlGi/LqVzcW7Re7I1xswQFB55hR/3ec3/S0d5/DRL9FFlU7dbJM4ISbT
ma6YEeJ1GzUtBk5uunTjQbzInVlPf4xc9k8ZWbdo8Y+F06A10eFeS9t4tIyUKX2izH3nxfLK1FWy
71isZSbARApHbzPFXXsdcPyf/Ng4mO7CUeE0tOrIjroSbxbAgTEO9pLaPlhkwC/kvKXw8hd2R0YE
b8WkXPpRuk9aTNGg0s51Gb4bMWN5WOchMtAWyXjjZc0xCvWLWxNcHbA55jQdHDAbTVfm8e7BAcPv
zYP7WBBCu9dl9vN+636RjX629VrUwoXpTCe3hutbhuyVXEb1cVObRyP2jrguzMe4F+ajk6mUENlr
OSLycDC5svXdhECt2BCEOHdG/vjURobSNIIupu8tQ5o0WFl3q33quY8W8s/Rmu1zWBd41GMScBXD
V42Dl1EEq24SSlqBNHAeusFNd3GWu486mf2dgy+UmC5udtpzHt3gytRovCQ54KG8jkllw6BEgYOd
AgCb/2jnrr8khe5CtJmnMWrDvZH4n87yVgjr9B7v1+4XHh9RSTf0IKli6Z/VkJgUDi7Yj+v759T5
KjomFI7m8jfcfxRLZr692ZEsS77gLu+QY/UlQ8Ji0jHi7pQ4igCwsOFiYX+oXUwF9YyjJbT9ZJvO
YJPUkEoMy+a4Ul0/XnNRRtvezNCxxy893Z5LsLzL+3fhfi0PaK15NOXX95s2EdrMrez9ZKXikXn4
uR5NUjQpakM3RqaLyfxKXC6+1kEfMy+HpSlr5qAZrrQQ8kfoYmZHhEvhZkeP05QQHyL0jszmgCCk
hsj7GMDB1HTBeabSt56NvJYHR4jvhmohNml0VQn8/evXxWK+oLDItya+KaqZYcf8FRKaakokqcEf
P4REMQxsdjMyCGCto/ceu+Rcwqxep4mxJyXrZZZGsrGt2kDcOxGbC49HGeeKCnYnQ7QfwoQ9Q9XH
fiYIIcEVkIrg2MQd1FB8xoVsf6jSJRU7K7ZheYM+8VAOPrSXISTW1jxmZXykKwLLuW5PQj9j2UiZ
LLuPMf0WJnLToy4ZpiB5CjgJR+XRtMrqaCbBzBLyf7dhdlXHf27GLqh1Js1VSA5HNk3/fqi9/P7X
D+9P1cMaRA+5PBXaMAxwStpIgL8e8V/Pe/+F+xOw5lJW/dfd/37Zr+tuVfBc/zzs369g8w3pTv9+
tX+e/n7NQp7Tnf79V9xf+n7f/eLrPf73+/n3K5v3z+mf37j/mV8vef/hv/74r9f5f5/D17P994O/
ntEEJzIrCzGQAfIKCsQBfFm8g8LwPNDNPv3rYgqfUrNextR/RiKup9bEoK/L37Sih2NnDTnWKsxu
TWudqIYiNq/BDTqiOM721fdFc2rcuTkNzY59DWalEpGVqMlL0XFzUstFPTn1qWziv7Q21dZvli1m
YfxNl40YFFyxNSr7IxKlexL56J7IbltbaonQmJ3iiOCKWcPnmLBKNERHwcawz+xrw1XfYosc4wFP
4jJzRz99glqECLUIzwFRqeQA58kpbBqmD2GGCNa0sk0dAscPPKs43y8qJ2oxNbTFqkAFccpGh1EP
NdDaX7abZpVgZ6lwhTRBesunHuIESvyL2SEdQXOytfsOiF5PqGc2M5nX2W6ehwwbIO+aRsCxbRgV
V3OHThFaPcbEE/GuH7iMkRdP+XQwAoNmj/WTbEdxHDmvX3U27fHX9tvcy7faXQIrWaTSTCGTd+Rb
n2YHe6rRZ5UzVuQUrWIhv/WuYx7mBk5+7ewxMG5y2b5iscwRLp48VKBLUkxxS/JrR6t05ergV6BT
epSdCf+faKX9PXc7TFFPZcu7Debc2CS2e6s8tArVYO5s235xRVAtHbj3FobyzjMY+hphuxJ90Gxy
08DV3opzEIMUjKg7Ji8hxSp2z4Pt3zCP9Ud7CH9LxmtUB8tMh0SGuc3WTQcxwTWcYFU7F7Xs5wNy
EutWnZnFBxldkpHArYU99ttLU2dj2wMcL9hpGESKawZgajMv6V10wfCzMdVg4jesEBOgz1fDm6vr
fBvSKF+IIpduQHMWer/MUY1bgbM0YAN0lCzg7bJOFoQjOFMjL6cscZKnXiGlEBa84RT5y9iGz6Nv
5a+9QN49Yp+J2BmtFaIcXH0O4Y3FIQr7jRl75r7vSXvs+5H4leLP3Lk97Gp6xI7SB6pS5ynWgvay
pq0WGTtQk69xXIlVDrftHRc3RlZjBXrHOqHLoYEdy+/u8qMR0j+W8kcXkjsitVSrG0DNEG0sUR4m
/VFnhLqDlUNdrGg8VUUXP9nYJUn0GHY2lROZ108IbKZdVfMbrsFGrpv4cBPvpVjAQzhQP6uOXKkQ
uf1+CU/85wiPSp/+KJnRCafKo4ERN3av9LKHN1GzsWamhNWLuY/TLCTG3Du4FZTNYkCf7s/8Yxva
tpE/cGq2SwKUszRgaTeAHJcIRAvicjTEnAOODXzmE0d+3oeE4GLZWjExcLKy5kgLJgJAwn0eMxYx
SEHfBVP6p6yw4ESRXrr7+PfmvA7XuZWeDN89+4m1SXu80VkYp8e+6F+bAaeLzyeGqN5EhQmqYJF8
r3Deg7cfmPx0+beqazAXhMy2AzlgwweYKl33JfWDfhf5+VPSCuKaZdyDb6OjiM7Qm3N75w9rNdDJ
yyJ5qNyp2Aao1UfR+ViBPfT0rjxYiZdeiTyhNVKuosB/N1sqYYkpnAadf2YehBtQ4igfO9LGm7q6
4IdHx1lYb11X61PVDBjCTGBshZNsHVXwxazNP6rLPjNpfYDeKoo6WGUwQ1YWNDoT5/1OGs/RGD51
PVrexQunMKo/UHD8lBWv1IEcOoywPIKld+DxYWlrRrZvsVFMfPrq+TlPiASazPoN8SAyYDv+GcYR
RZo//2pTFypZa72ACmjPU+9e0rjhM/UzbHU4w3aFX//FgtM9EprePVaiz3dkFnIqlbaLophXkvTH
+Xov4rLMBxXjn+iQeyCaRggMVnRNsvZb7qCTF57PSaXp9rJ0wR4KD1wJ7cSNCvxb2KevuY+Z3rVt
Ooeh+1KJRMK5IkubPjdtmR7zBkLJuQRNElehdwZkZg84+DmtOKsg6Sysfe0DUeXOQ+cKWFWN/mk3
vzXMeRrPe2+u5arKp63qcd5hyhZkUdFYa2cpVn2qjiaGgk3GwYDsDOPIJIxxOw0+OcPCOOcAJdEn
CAiFli035HA8dfQb9owFiJUgtEwXYhfKyT45HnMiMkWroNjb5M6gihL2qedrTWc5TujoGuvYi97D
AozKPOhzkoTbqmiMkwSNC0PcYCtcpHKXenDE3SflA4vvWV4nuMiBg0CB0bCakvYSHOhPVy/a1zi6
ErUJQJjv6Fsx/XM1cycP/URkHyYyunCTjCGb9+m3OaAUDiNh8Ll9DLrr1mmcUqantKaFXci1yjgL
Ig8cn7usXxkhrEKdmVcAvzs7KdUTrIUSLYJOoMGHh7yL54P2WXU6R3mbIRcZapC98qnGow5xhgEB
mn/q+Fr7w7jPadmRKyp8Esyci1A47POxH1BBmWegrtne5zTnthb585omrahBMtXdvojrp3hqmkPp
DVfILEz1TXM9+n6y8aPom98NE1hK80eYj2hHJrKzavBzedL3+yYwzxBXNnWM6qOfCHyOE3aJbkOf
bRI9J2ScJmH5E9FivUqrzCFf9BeeZNavoece5HBxzq4m7ZnppS+kIr4F+VTvAuW8TSRW4n701q0A
JNy0RbnN+s9KjvWJLn9CKSBXSZt1f2NBseWY5qGcUCyaLnKctBbN08x27+DpvmfSbjEoNZwCqWiJ
VK0J8kcOXb5YcAKqPzJZaJ/uNNElmj4HIZBttXRhM1dmFG8iholaA7GbBjTaBf+Aamj8TZaaBzuH
qGHm1g3LwieIvHhXkLE3D+Oxc6JsJ4ChAxwf8GoV6Cg7wycLxX9H4V2cYk33PNZJt+rCgYN9oCUm
bR+Ns1eSbKafUcUsNhGNiT7DPpjlhKjFsgV1wj4H/BDcU9dbyyxJSYaSl8xZ9LFG6z6AYTw6AohV
bOh0Y3oX3K7RNBsbMVYhrm4Q5E7sL7O++AV96DfTrOJnqeofZo09InfeW0wCNFUNiFYIfYiIIxY2
RTDoLpks7bhESPp1s2uYdExA+N6aIXuXzJhXXrGk/gjcnJhnXy2vT2mbguspvWLclHwCrSqqbbFU
HZm3MSoAcA1e3F1OxZKnGqXGnK1qEMzkd9l0xxVm0ax2BGkq6kdM4MN2gtSHizosNw6OQS9Ld9Hc
PKctzA/htuTVOdVpriakvvQCe8WEf6JlqEqo6NrQe+k2nATL33M3G/slAkFDYgCzGcQgu/HAZHnG
bLDc0+6jwxU1G3cwh6PfxM0OHswzIzOfHPfiu15qXt+5oSF60eRI0AwUkGM7zhAy9B/9vP9UwqpR
zmIs85kKzpgHNLzw1+ks52nepFbwZpJHuYsM5UFE7w/Y9q29h60IhjuFBNbHP2FNlJFhdY/57Ayv
Kg3WgOe3Od7V7z0cdAs6qz0r3A8jBs96EVvOYW5tm64vzt5b4LVYE/3cfsC43K7pN1TxMO4mtzbW
Lg3ztCBtITXyClUcMt5FqOoqjEKGNN7tMUTwjqpkpI8fjZzDvd4GsJeWq9BtjC1ovUc7Ln9FSqOj
84O3oq1+S01U26JbEl5iML5mRUjLZFNL5rp5aY8PesRZi6prPVoDCUYBKmHaNY9jMyH/hS1c2FVw
mEbTWHOoy57lgsGn7TBCh8E24cnaBEOXn8xZnhxzutZ9w5iwWGoCI917rXcki+R12UNvzWxs1zPB
GX7Zwsi2PYsKe0n8rK4owBYMM5l/4EfPCVIZotHxSYJbov7R+cYoCTs0HSiRc8SxAsOyXRsmeh3w
w0x2rX6ZDVaLr27eoRooN80UVbu8oqtXAWa3LROp1bfRrcUmIdbPChmqmBRF59quVw7g0ylhARGY
KlaE040Xx1VP7SLpTzq8vu7gHoZG7y2QIpvESoLT6I+vE1yqB/qN/qkxmUSDv3wlXxGJN6pqM1Av
Rhlv26KINiiypwWVDxXQL4/U7RclB9SyyYB3TbX9yvdiwkkjXFhDuLGrqn3nrAzIFbiJ66LrMH39
FFXdBZ6os0bIdAkzCoCuWfz0LgbgtENALqpfraSJhAEfv+fYXlmK+s754ccZwYpy9tjdYbqRQm9R
lH2Xubk4CP5EyCX3TRwD/s5IcrHgfjhEJa+HwT1HY/Khcs+4EBfBVLEMzbVq5g7e1E1XNmc2RX4Q
CYnisXbFZzNnKYk/8M8Z7S10JW1fRAT0Q7234YSmSUEYGPzxwIL9Z2rZasxRpVZ0V7HvLrS3MC+b
Q5tb5HdO5Tkr0YZ72j40mvXbX3ZKLQaDro8jlLOjuTJNjMXad36OliBkWUcAPWy55QiWD6kr+YZK
tGdCMYxsrB+YUEOAYyGa6T48jRLnDBTq4qUC/EHkU3ZM84yMmCZQzxK5Uh9F4ytCFb6DrDxsEqMX
me0m8rnhdWCdKvnLaTWYMI7sLS0sMpOWH9Xx8ITADmtZ96rEVB+YWvobLEDOp8960ZeB90Rb+yWI
hvLR7aNriwMzNuaULHmqS1JSo0META6VsQ1ZE5tCcKPfZW6UT18EnYU+Uyl9ZCZsh9SZ3vO+8rcu
jj0nC6qDjxji1OTbMhAz3Q4bAS75bTu7Kq8o+uQxmcpn1dHTsIRqjpUDx9MLXmyl4JpEBD6P9FMe
UuE4G4hb4ojFpdwzjdwbkauAUlRs7isxntcttMeTgzbNA38UY9qpI8xasUOIZWcUuIOHjVIxwZc6
2Epr2jtiag+jA9sHFJtHnEL2bYqmie2LYurhSrbH9tHKHLgHVGRJeszTiBZESuqiCAixouTtqfQT
hbRCLXlYWYoOOGPzO+UIBu0oQnhEMdgyuxXdltH90smfkHMKAnkrAa2H59MUPhxvAPsyUAIUOpXB
Vn3khGhbyd603t0yi7YT8LuH/mQE+tMwrYYcAPGeq/rntCjNughpZgCPcgTTtvID+VIL/eFVODw9
3ihuose6NP/kkOIMSGxrI40xjM+gn0zdXmlk4u8anTd0TiDUlo6iLshOM1J4xbTM127CmkGhF21g
JQLhgdvKps69cHCE63p2wT6AWoiynAxfB7wm2t2QM/4Dgj2gVBWui7ZlLZTrCpTMNs+bcRXZvTy0
M/JpVFZ0PHob9Qeqt5Od6C2HhLxYsJVXdk7TqKqoUTTEQFtD/mViH4e63aSdvBhg6deGl/4hE7PZ
gL6qMXpggKkaG75SDJ0avt22NrwfZdDua2+Sm8zuXJovKtyVEUpPa4Ld3Ef+t6ykZkSPsyatLMPp
kDnkICJqoF+6MVvOuEJ+xx38RHqGfJPtglXxoozKJ2VJGa0XUo53c14+llXQn7HB64eyd6DHBv5V
k19E6zl4yHuFLwdtbB5/TuSJWkhTKwxsa9Qe1gPV4qNc8jSLepmZl+RdWIpkcNgU6WYcsbb0E33I
IvqDNqPec1A8l2n0DnHX2URav9WNpxAxwlR3SImli4CqXhAUVta1g1p+iecbihPa834VG9aPzu4O
WpOll85kS0TENRkyj0+s6C5oLGtcs+uH+sMhOFrlDtxh2mXPWErS7QqR0bwOhj56RqjOkTkQJ6nL
dk18ebaPEvQlSV4eoc2ZJxbhfRrF0Ubo+pANfrmeu+jZcJwf7QDgQCP0xocAJzT5w9YlOplQlFbZ
Mc+0hQB5OAzdYBDkNPOWPbUFfNojldfXkdDQh74jsl1UhrOWQkCT7c3PGN32Vmf997A+dzFyo0o7
Gqn+WByQYltrSliABwgodiqu36mAUOPP/ScLYPMkbY56SB0Xj9yabc8Ia2/E8Mkdjy5jx5rqsvA+
9Yh2Hzo4iuteZvVK+ucQAvRmUCQSpG5NUS/8W0EonJP52WPDf930J4s8PcVq58kd1AifyczIRADy
ogSAukp84G6dwPhYMdtZi8E9Sg3+SoR5hCx4QV5E9jbxUQ6oxCg4WztPuK2NbTLpGl3iAyEF7jZa
IFmuDZGvn9lpzKQBkrBJoDImE0aiaITcBSe275fMEd/OECxFbrRWHk2X3HaJrEQGBKcM9bsitGsl
AgGovrtGLnufeogh45WQcFyIVqPAVlY37XueMmayvGY+liZOB3TBmzCj1i5nkGyZstFVEIipaJwi
ab/FVIw3aqy9CqafQFgoiX3y1tQyzx3a4MRsSn+IktSBvBzfUEd7T50DcTJQ+oNhFUkzBYqK+6Oa
ZsmJj5r0SCLM/GFayE2hYr40llG8Fpa5v//SZCN3Cxlpr+6P6j90QRbI2Pot668eb7XAiR5yrjva
y02FwOhhAGp40UY83RzDO0vXkeeS0TxVanabGEiHcf4Ra3KRbdP8bdLG+2gEep+k4Dxyv5PRY7aR
kZPv7/f6JXq+vpXDhYDF6t0h/W8IWd9Gg1bhoML3KB0ZfQbGK1iW8J3FvIjNA3yb+mWO/ZERGV9t
TSZU7uv3UioCefFiskElHSfGbrnpeniyuDBA+0DxAvaLG8JFJIkEwfwZjoKTSpZBG5Pimub6fY46
+5ZZiCb7rK1oflFnUDzlqyDO4W0VrFuO4ryUmor4oLKR294DYh5UAw9pOPSKAB7kbOfNLzfCqM8K
9km7zwJfOh4NJiQ308QWYHQPgMl/pAXiTW8gMXOilZ0lifNSmsYPVvjwIWnBLRmD/9j7HucGur0U
S629a1i/tp44D6o317QrT7Hfdpupds0PJ2TLU1eCU0IHHPJeA6mc2gM8O1ktudoGsm9eoTIfibwi
L7PEhkpydrKvAtBlfd4aH1P2WFvDDQ2m8dTDNXzRPet5FP4xqS+ZM1MR8rVocXNj4vXYc3zM3idl
Wb2pqlHs44DIS5XW4Y5GJHqzHtnvwO5TT2ytKL5T1ilvQsonGrWLUybplZMckBKgV1rawI3BiVGG
j+HiXPWjJxJLmTukEaMDmIRJC2hXJbRn7TG6VpiWvjlRAosipNHoO9CmpLTxNw6CwgUcatcDAaub
MXnoMns6dv6C/rVyqLY1drQpnXdqTJDjKhVuXWqBj6gadpY9xnt3hruVjDkODTObNgYijo8+sL6l
9NkznC77cXb9tx4N3rYD+bbJDTIG8bEhBvNQxoYEQNtI+3fYnua3wYMtHvmaXNwswVhciZTwrik8
cJg2K1gczNeHc5v66L3XiKd/FK6KrvBuGTVwYjyQYHSD30DUB/t5mFa+fh4C9aMRTGeqtjsh+DTP
KJ9MWmTsEjul3V0JEBLnApIrJJ5q32I/yNyYMF6OZ77C8JAstXdSb+OxmP/SOam0lUKR5hR0O40J
0ZNpzOPWpynynsryr99Y4nfTUSKGVfhpB5DdRcCRX/lwafIGwMqYBKB8lP5OrOrKKAzrJ5KFbdCx
2spxURwlbvBmp9c5ddYjPs9b7xryKTNdTr4SRi/ZXkAByvRatdl7TKLbe6cnee1Qn0ze/IcCJL6Q
SCXfilWnh5NRGe1lJh38OXWak1dO1hmeRls11jWE4oZRrH26X6ic1AsMsqQllvWHX5rVabTp5owN
FiTiLInpWfxLkIrXk+u4F0z40LpkVG1dXxByl5eEhQMeoo1nQo2enmyHktoKyMtM0+hSS/mzgps8
Nd8w83wiKYJ57xXV4X+YO6/lyJE0S7/KWN+j1iEcYmy6zTZ0BBkkg5q8gZFJEhpwaPH0+6Gqp4vF
rszcLZuLvUmzTDJDAA4X/3/Od4b6oANZX9Ys96sghS8ZFs5eRtuxpVYXzmXpwTevKtnS5ovlQxdQ
Sh0q81JUpNVGTd9uWlRDfUsjXdYcgxIqDOxloyt6gikxcdZtF6bzA+/2h86z8AmrdSBrF07tWrGh
Weaq2JdDf6QSikJoJMhpREphMBV3WB3Yc1EOURSzGuaIwRqzcy/kBFgyKncI2vmu3eQC+Yfy5k+9
pFoDIsvzjDcVsxWQLnSVxDcuMf20oKl6AIx9Kw7zxlMPPUntJR+O2tARzlecOiDoxFDIYW/qm3on
kHJs7R7orso4S3iUJknMMgn1PtPt/q7v+nSbgkOgQI7wxE1PVm6znWNzIr2Gh4r6TOYhSMr0epUk
zoeky3C0dK6oY6H+wNLFdD8hLKLtyUEePbDrCGTflTwadKmXOHGRmJfVsuOY2GRsaEhDfw3KYFdU
U31V4hcMfRbAIcaHHIOMMzlduKfCLeo3xyVuBAqOv/LqMd8HEVG3HlsFNWRzswdLsI9oZu2N3mtU
dbSsBYualnXWBbKp+z6mE3cB0sy9o3ttTsUThkDzNCn5MlB5d8dcQQNqaB0gj9mYdsP5ZgKr66kl
61B0dNrOONrdIVRYQLrICZBGvlOugEWtEBr3hdwjm1hasmdQFDeitCGySjR0tJfSK31oyQWHBA0N
KyBmquA8bnvbKSLIwId9ShSyyvbUjvPzbMj0bSK77EL6POLpmPE8OcGGjiPbNJt7Y/n2wmy1blll
nJCEpzgT1eQq2I5zZlsTFp0GTYqfW9UFGlYk5E4Jjgepu4NsZpE1fnO0Em2fJUawdKj1LbysVeuh
G98o0UOl7kjCQrn+Mc15TbDr/HWZz4ryGD8jNNWNTbrUokR4x+kvfmAfD38ZZ+YiSyDBcMhloSKi
WalxVelUhDk7HHnQja3mg3+ojXrnzREmJVjTORpmE7tgmrzJALnNojPJbk337l4vvAxwA4WuWMlw
xe4l2kXsdLIpBa1caG/QY5XC0FgLWqgIby/LRi/YewwtRcx+JOpcdBTJyuKysmZFNhJt4AhQaVxC
HJZp7LnrMO4WBXXxQ0aNO2WIcwzrgOXUwri0qGfS2pbooGrC8YAjJY29ESNwaoDWl9jg6CSxegD9
XhMp0tAIaWGKOOqDIzM+WpnhAhQcGtAMXTVZtU/yiYBsoCqmCS2ETJ8IKu0absq6apJr11M9GQUb
U4BQTKDP0XcgWqnMACWaCaSVZLgM574FbnNjh6XkCVxpxz0Hwmxl2DvQzmvbTxmpV3iRgiL/j7zN
rgpQPnOMqPm3P4aOuo5n6rqOgFSXwtJNg59/Ch2tw/mi+Tmn/ZLkrcGhdNpY5zBb0hUHK3cDr2Vc
tp27s3q8vZyxN8yjc2kOz3/lduc/+TjWHHL628fcv/39b47J50G0Zxm6IS2pG7b7x8+jbCPxMj1n
QQFNCqRkvsFouFfQP46MqWvfM+SVEknCsnNJQ5FjaayYEWY4cgvj3m61ezD58cEftHsRHayyYJnI
9csGNu8C7RgFDk3u/Gp4TX1qBPTQVnVcnxw/PkK1TJkmMb12PhFunlY/V5SBy+aDwfHSFFBeU5nd
OW1/mQ2cLvQ2v8xdnvgshhPni2u/6odNrJGX6rdPiPlbkHFafsiFdZvKXJylQfVgNuYIarM+s0wq
yHp5SUm7ZLRQeHagHCxlFgBwRdh7TOSNpnMmjai8rapAPonsvgtqHesDuy4zH6+8PKa0WElzrRtU
hAxlXdv06/oUdYHXZ5Dfsvyx1NoDQjcCFnB1rLGpXI9FvnbY7ZTxKNi9ULRI06tsmixMexNliJmY
XgNbcQjBAUojL5I8p+Q7wBBMsIzSnhE7YK/Loo/uTX8q1hHuNxQnhc3+q167ccujqdjFSDvbydnN
EWjhs4+EkIzH+htErMvUIcG+Rr2y6cx+7csU8kzJ8mqP5glN/d4Kag4hGSoeJb2VmXlXxmg/dAgw
N6kZ7EMzkbRx9GTDmeImT6y9JRpQwX7y7NA8gqsKu24262LGoYAmIWrbdvlBRanDsZOvmlxeyGKg
JWT159WQEghLPkWSyWQ/zCsjRPkFbZ1g+ePhbYmvo9tFyqlbtid1YQjOVn8c3WgUfT13Q+ZeF9sn
7T8+RTVegwPbDn6t9m0inX3JJJxiPtxWpG4CfWk3lRMuVVY94d+97oR3pmm4rYXqLhwRnLcoo+gp
6s3S6X0ANLBv2EFlC4ue7lKn4ooTEkKgFSDKpjmNPY+S2jil0UVyOwS6vlKdtFft7Py2NQvjqeuw
a4CUypYsRh/kv5YYZja/Xon/6RDr78VTfxv+81tBXT0KwuYfx+hbVdTFR/Nf89v//u9//Gv9j1//
HrwXq5fm5Q9/WefUr8dT+86lfq+xF//jv3ihf/7m/+0P/+P911e5HdX73//2DbxhM79aEBU5AdS/
/mie4OxPA2b+HP/80cVLxv/63+nrSx69fPn939KrDf0XYbuWdKUkAtj1BK/Uv9cNU7r3Cw4Fz/AQ
7AlbWszw/x1ebfxi29LWXddDuWGZDpNtXbRN+Pe/md4v/JOJjNrT+dMyjL/995f+56rB9frtIvzJ
KmJ8mbUNnVENeYz2taE7pu6Skv15FRnTduht6QdLMw3PEAO/i7wBOOQeJ4SkBs4o08yuNKS/9DGB
O/ggHJLo3S/r8y6yXxviJnnmzuFpnyzYCUsiMdHkFhS4olmn+Mj8ZCxtU5aw3KbnT5f4Tz677jnz
GvdpzTFA/rguzm3bMPgalsml/fzppwQUa+WnQLjD7MkKTEotE0IIQDXxyGxnHoMehExPsDbnOHB1
OAxpbiGk1/x3DaEXCH0IlGCyVsOkXZZtcELMvs5F/w6kDSqLQ8OWvYTAnr5sCpYsbpdO4Tm5h4RI
xQ3ChHQCEpqaeAUZekVC4p0Xd6RXujnNZtw5IT7vbV2iCB5152IU9tHyvFdLd+ZWHblMhG1icOgI
em3S5jmk+MBeha0xgZ3RYrpBHoT2zaQoTTcTYEVybQ81CpOE86iiK1jAmF82pU2YxHhFHAT47xD4
Zh3Hb8gw6AH1g7FWxEqwI2Afzrq5pKe0jzFGAxPuo3MOz8+iwCxXhRvWSqYTh6hwlaBHszr7YqQj
vSoTb1phHT922OvXCdTEte/AvtdejSTntNDm+LAIqUw6vmaIenStBf6NBcEzHSt1XeQF83p1TSF2
pUQIAL4D1+OAEQ8MfO6OyqghhWW2HGVprpK0uumtCAif1M+hMUeHzvDTdeIqMgpafVvk/jGtyR8L
kW9ENLjjGp6QZ9dIbZOWP/Z5AMgHLb1HHb6E8v2k/AK6Ts/kTMoJYAB88hoKAQhv1ORRVJXAh83R
OYOHDLY3gVw//0wZFfqgclvZdb7o6O0nVX3mB+bRz+mKyPoUExzF4Nw1df0qkgxyQmdxCrMBpxhi
qWwTwAZ4BWG1b009EAdMLYJNLjEyEGNIsbllJYkXXf/gp6Tk4rAAwrkq6DfvDI+kwKiFd0GgV3Rm
TxhpHeg8DXKkTiITK8hEtt3sEdwPsZHGSbH/QesxHmwryRb9iyacN0wHyz7yv+Vm/xJ53nVPgkbu
eA/ZEVc/Y6vSXq3Au0zr+iFox7u4OzSz/kafogdygjaDH97T03IWzYBuS2vEWWHFBzKoFmnsj3yE
7pzk0TkTEuB0GWdnBUc4N9AvjUy/hilJ/59PudD0q3aQiHvLe0NRopoqE03fNF4MTQdAQz37Jg0O
uGAfaiyPEXGMy7Eyb8Ppwf6VEKhGgOghPVEKFMipXyRC/NECdCTts05PCSvG6Wqonnw97xx448ob
77va/4C9TdFfhatfXwYi/ugA2UQU0ivtuWz7ZyKZCKgoKsIl505WgJk9suv7wc3OOhUTq3lB15+j
wihuZAqTxq6u+uBSYwu1qDJ5nlXFNwq+9Xp0JJBT5FwJSaXDHKRk92rJok7UOpUJNkmCi+WfSZWc
eX1+XfjBA+7yAko7jHKjO5kZxVczah7HoiZ+0cZQksGCWej2uYAcwzE6wJHc0afpek6JRnskXuLO
RaO8sBt3Zdrjhx2Cc25Nbx+6xktTKcgH5Hcve3UvQm9b5pykcvzL5BC7o07sd30SPS3vid1kkHHG
6/Kja+BymRpQrfkIq61lZBoJoEEF6xqPzdHKDSx6ZKEENR3swsOv0I6XneM/kPR2RmkRzyntvxQj
GqZ86yMfN+RuA/krkH/08SnMyi2wAKBm43hVtdWhi7LXWssOeC5vZVrKZeTj2Y6iY15pD1CHn6bE
5OMRiTrQ2MGwDeSS6NdD1iCpCntySdEAnoVsDlcjGie6SPBF9e5BAbXfj9oetiSmydEq19IIt3ll
v7hJ8AjWySRZyLgrlZcjvSUV2+DGalmLyiQnl4QA1HYaXxRhPj56Tlng/RhRBGFWsRvvG1eHEY/d
uYPkUyKkXpgZkcihjjQ1DA8T2fY7MdBR1jgorGlZqXVn2m+zIHoCYrpNZ/FAB1z3EM6OxTROEN2C
NYy069iMrb2GFNUQUUOtnjXLaZ1nLe9uO9qCyLb0k4kpaWxy2veEsLblYJOUjS23oD4MlK7RrnyJ
Uwd400oqKmMp+YrFqaBlC56rXYVjAGCklEi4O077LnHG9HMma9UbxkYYzlVoVx+5Xb7AneugzyHf
YY1E/S0e0sC79VoyZ3CJrPtEm87KZnxzepeNQ5FZLJnWuRan8sBz+eIUjrVXEZLLnAy6KowQllnk
h+V1ymwLnWwZKZ1eJ004eRF1a27Vm9kzncRio/nOnYozSFtDU6+yISpWRkuvp4Q22cTRtMKpjgW8
ByFAvBS8QePGkt1NbNeb0Z27uI0fHxrQ+TZx57skQa6raetpAX/HgQMdsBvJu+egg760kdIgQ4C0
PRRUMBWwpSHgsdBLONRGoQ2hsyWkvgd/tDAgxoeA8+M4fbJGngCcEPUSRjGEp/zNL4HSl+Xt6AOb
09mFq844JXl0aRrrgXInItv+XfPsHEVIiySF/5aLkkOehKw4eVt0tLvSfIlpJiDWUHeajxmu/cBI
nQIcaJ5U4Xxrjf5CiuIZmPsbwg7Adfrewts8mVZFvgtP7lRUTz1DctkTClDIg41SpxPOpSXGIzro
ixbvR1QkkI2DNF3z3tQloPuj01gUuiQHxy7qlSfMD5PW/LI4Icc0Z2PES2jOTZ+Cz0rn+9GKXdq3
Aw6xoIYd5tMo1qt0U7fUfCgF5gv82buyiQX8UjIaJssB3YRRQOSzEL93n/SmuuLQR8Ha9JK1gozt
AiRZE+6ZrwpPnNoSzUajNZupjJhVPG1bjEgdIYxxRJvPRDiwSmtjB8ZdqBc3pjm0mxxJcucTbTlS
EWhJbmsJY88aeQ1E560zq7e+DE4+Vsg8LJE+wFTURvMxspw7vQX/3/TXXpsF+J0jsSiDh87IBU92
4JA2ze9LokmEKNdB63gLg0ArRdFqVQCKxGoNe9Pu21vHij5c3dyUM4OL8PF+lWTpbfXoJBnPUhiK
RSIpoMZScj5D5t304jhSgqKRQnptoZCCd+FZ2vUApG1VruwXRjlNB0/c2Zr+keUpKTawMZSkkYXk
Z4EV4y0L6LUjpqSqVqpt65AMYNTjmyrLi0pHKpWPN6Vi7zriE2Fd9WmNRUQ29ejT6T7c1aU/AVig
TFSkMwWzVkvjjhBB8F8+G3uq9tsgHO7Sonphg7NOrKRdixBoYt7bcHspmQ90hXJ7+KjaGsC92yFl
Jz8215DPW4i7Zr3ocohpuU9DheYOvM0SbZNFmluybRAaLmSOYDKvjW+eGa+noh1p5+CNTy11k+gZ
0hrkdxX1anb06TKRqCxMElginUTbySAIEMr8yiBTeonf8azyHGLnBow9xFER4EEfp6T6ViQtaEwM
DRLFPY0EEPORSc6N625CR0t2dewsSkhJqEw0sRwaeTN4/hzcnB3t5ikWEpxulzwwCz9qmXiQI23E
WTuC88XGHkQom30lU+zpXCyauo9ZHX9Elvk2tCR+z9bMdKKVUmgwu0wHf4XSIFfjmKyQ2ECwtpaK
jBVFF4BwqKPS1wRk7aLYuzGL6DkmMEkI4zVHLI/ZoXyznEBgUy3AGFhil2bgWlqXq2GRL+1Hq8Tv
P3w1Xo6+c1uxIoPjzPsV296Vzb6TOkFNgJOkuDvLGBp/06mA99FubAW+tne9k6DsYLGLRTgTluiz
vffEKm6Z6agzc+jQpZUt4J1hTHRrhDjJmQ6BZhF70E07g/htUiERlzzYuWxwNFqLxGrPzJjjRpeV
rySPQcacT5FJ0h0iCsaOPRxVFj0HPa0qve4eKPS6hABn2ywC2R4W6buWl1ej1D56IIJ+fQmbR0f3
CerEa+bpHeC+lxLLogDd0hMIjZIA48BJVpWcXgx8PhulJy+DiNbKs14RO+wRJ4jl2JDp9hQ/SLoE
S9U2kANzMjab7sbo9G+0BF6EhWi4bQAMdwSi1DfE+hLONX5rEvutU+3M5MUXOyHyp/Sprxq3xDgi
vJVGOShO2jv4M9vSBClnM1fWhvaR+k9WgqUF+O6DL6uFUYaboRxOhNw0oj5T9PsyE0AOICScpLcu
lHqna1Fg0UOI5hfRW3cTOHQc/XWjujOzSnCbuXjbrAffBIWA4u81tpS5qxMQcnqIjsN+pvU9LCcF
UEjmLlu7MKafMRE0lO90DRNU7Vg8gAjXKkK6l9I+5kX24hkRGZRl+qiFzlkfR8ey7zfUX1tyXmn0
Q6d46rFmGL31LTZheRpddAmdYx9F8kyEFvhbLVnOtz5hkFoxJTM/hgHlWOo4ldOdlZoXYRq+BuN0
DCuFYyvf4S14cMkjVuSSRMOtqNmhVmb+SPMlWI0A/NioZ/SbyjvaRGxu7YyAs1a+BQ7FiZbTIeXy
Szeu3rwQlkelO/cRj54Wpce2cF76UIOBXOprai1LDPdgCLDUHdLiowhcbVfVRrFv6USU1r01Aihy
7fwAe+JRD4mEoi9Lhtaw6evmyB74QUv7DHHBOzFzqA2Iy2G23Pulby7cDK5K55gYwnqqAI5LWGj7
BmhCUUlQ2SpEQu7BsdXTh0HF34a+Q8jFEVsyDjaVJ1HjTMCsNAZ1HZJQ1McrL5Avbeteh7qpkTqy
ZqZBOWyipjbMhLgh8NsbIkrdhVPeh+aJOodL/1BwhVhUiA1iTzN3c8zeB6tbvXb8FpZlsIL29UC8
9MbX5FOrY4dr3IpcXDwO3F4/XJOYVhK5g2Y16lYTHLdLvcEObYNwWgSlQMcznSRstkUn6VIZk8/Z
YLwZW3/LP5L4YXbsOFEZLa0se7IJiSnd6C6KkmdPuynr2IdMnN5IJdSOjXd9lHkpN00bD5fCkd1S
q3P/ngXioeL0dRbZ81FSddH5UI4kCfLwkNTSPSXI8VY95ZMz9LrtsrDZK08xcPntWKU3MPgeC6s8
M+r6pSJ4R4s46Tmde6DkzhKUEiDWBIAl/ceyyZ68CE1nByhuWdfAt0cTqFyEUNMuXtIIi90EEowS
7nkAF2kZD9AyJxG/Y6A7cSTH3zKtyokDI+64xzycG8lcPpWa+8LP7hDuk9rIlSVOp102epdzY8QN
ZgUkjlZ60TVAWOqWehPMrzsOQkB5sASFIngA1Ilf30dqWod3hPcAyo4Knlw7X/BQb8mpvCt9YAal
4EYj5YQCh93HhAXb2iS6DkC4pgDJPr2UMD9h3dqNyrsXmrNrI3mMCf3ysgcXNXXjR2cVFKyujN+m
CV7clA7vGLP6fawVu7a3nzEtHFotrw6o99FohpcpMZ7nmW7tIreMz6M+j64STjGLQTrjBtfQNoZh
tVdUaPhoWncMqXXpFgjQIYPISkXyubH6+9APPDCsxrvJLEglaJ9WlYUBhQAwr3qrkgd++z5Kxkc1
DTtXTs8Oc/xiMvDoYn+bYrZAA6JnlHQQWdtulyKk3NTgYef2ISl+OZ1/MXDQCkjmpKVaLydiUMV4
ZsmWJISCrXMVAnzwtXcrdaetKajKG3xUH/YP5Y82h12hWFq1mn2gdlfKjnufjdAtCvmge6VF7a++
9IrsMSRkMM6j1RBmWM3otbreN0jT1OEIB9poE6xTV5nsY4KboTHK+RJcxLE8VS2g+LhocWaCqMDu
vfIDZa2qCpeb7izMqucGNByF5aytTPlsrd/vR7o1mUOvg2Ai4L6C408wYeJT21y5bK9FQwRafSmj
5AQ9CkQkcsIwNV9JECGATQv2woZYYyNnFCR8VaqgjSTCB/x99KAYp7Ye98uJ08pycmzYPNR3SyuB
s+UXZxieiL3Cv8BT8oinmh23jv2gTWldg1ikc9M9winnItIMWPl8BYykVkkMQamiE7F/p5pyaslV
Aa5+WSVoXtIWFRCsIh5tnEvTYN6nqLjYFrPFCfziHBzuHmzVOrH7+y6sNyCI913cXCbt8Aj3+6Ux
mEpS79YGyGUa/X0ZDY8gU3cR77hKs/hdGNZGWcZdj5g8dKN3r6PlhgshpyLIThHbQDskNzNy2eQI
A55pN9Rc0wjdvtY3l0MhrysPd4MDNj++HGvwToZo140r9IUu+m828SO4zE6euSJNleofNa61N4AQ
sQDQWu5O1eQHRxF9O3BKUM+g8P363pozoKYtK6i0UCI4eLCwF/qVplhmNJuwE+mRc1kg3rbG53ba
yLDfYRy6pRQLRMUD6BG0ORwW1iSJpb6DVB9U1SEUu8aEzeLxVdiHOXP9b7pJUFuraryVkbjwUvLh
dLCyk2pu4/5JVA+jNt1ibHv3YsRPMTjHZRSscneIzt05rsSjLYDYnmFMfSOxc2tlUJhBh3Cm9IEy
/HRrWehXR9noi5gYvkXuO+GsFEMAilYwdYhTpXOwHKIACt9sXxP18JgmzZZdYblKBq6V/IhzeaCd
a6yFp1HQ1a5KDew/Tcc79ij5ts0IJkMUtRo7my1Bmq4ii0c5LKt0pZL2W1Uh+zEMf2nL+DbKB6oB
Pj+PiY6syUNm7zA/jYOknKfyRdFW51r72rv2jZq435ZF3kQvq3hBYtFyJJqRGs7c6W3IuA4831iO
JQVmxKUbYfF4FX0Ps4GCPgCEB4S7aKIGSm2jEV+kpQrOXVwqIGKCde67V1j03IUR2xcDIhPjMD9m
hrhHVbuvrep8yhqGP8WSZahx/tKCY0nJBFjJ1o2cY+fV50Y6PLp2ZJ4HlxFH39o+2bHF/fd6nOxY
HgEKGpsp2JNVKi7c0LrDdI8kpi3eKYgffLhQ+Vxx8bedjgKEGYJMgCt6GlJQhaxqbAvMGOgLCa5F
/RLHvLUTdkfDRNiIMRg4kkuiuQL+nU5AjpoL3+bpIurgpFFE4PkNkGjk03Wtj3sW5zMTXsFysObJ
LM9XmRmgudLxs1H7gSkZ4q1+HfKcShI2cr1nKnZioBZed/TTu65lercrar8EhPbhtCgzF4pAeKJ1
g2SAxgXOTQTyKK0s3o5295SHJ3si+yGc2KUaJnenGYFNU+fSOgvG9PDYeRFeNkc7Fmmx6YzucXTs
Jc6ey4b6Ro+ogrKxh5ITnSkmvG45ZbaziqgaRe+tVZ+Hot60bPx5qEgxQuYeQ5Mg84anpoBKDuD7
scqDswhae24F6AbmbTvBHmgGDooYs3Aiba7yEYn1CLWjXD7H6Id54TZi6NG5bR9FPlDC7nelxm+M
8QWE2WYL1o3oM+021sMTBvmNjse+9/p7W+XdqhDwNlvc/GhHaTyAy7XjrZfbR4XWQ0IHt3jDIC9v
yK3NJ+u1H/odkt+VGjsGoXz1hXzVU/GMicgFWHIZzOCk+NHpnmxNXg0d8FvhPNPTCgCGslSBbkVL
6ISnMF1VFiE7CMOBh9IkQh/q2LPAhJEUML31TfqOtsKAeYSR1c3vW54I1hQmJAiO3PI0WAeJt+mN
/tF3gnfh9LuaDT9W7/BUK8CiQ3BKtf7eNOpzmih7HfENmLAMW8ySJQxQdowxFhX/b59uLPYiDNeD
uw7YjG3wLYxo/OhoeaHEerrBAWYtC/T4cE+iJ6qoH8QAI9kVjF0b3wVu9oGzt4yg8O70AMd7FHOf
o9w+FGingpylN55nUk6ZYpHp5h3ivIpq+TZU4tnuOedjr/1GHOCxy7mhDtuVIaFdlt4V/royyhP6
AdbamF2APaac3yF1FLH45nvRjvzLmeiDNzMusHCk06MdYQdvzRTRInJoZMINfdirHMwc4pmF7oXv
mWe58ImNjWZ3YHjnQdk5wCCGMbhxDeOYevwFgm600hrYuKTv1OO7h5k4a7l4aGIpIesIZiOI+hRV
2YRf40hfNc1AExVINcLi9yYYN2Qh08gx9zBb7huGY730p+SVdeto2tAFuDNdTxREXV7m8XDN8ijN
Jyfq9uVUnetFiB6+WiYELKmWZ0jrd/RkEc0ip7fpwuTjt2TEqqtH7wTe3BK5dF+4/lG19qvvM9SC
2r5uhr7CGm+/Vo312FHwYNDeYCw91n51qU1PDWhIw7Suq7h5sKtg1zNZarLfOT53qyHfpW3H+16P
vjWddZTtTFS1gyMcnGQPWJEo8KK4yv3wDG9jf47ZZuDJyDetKHHnclFBgbDfYXlFcLgpiSfBx4wr
1UzPhT5fc0JK0ZyCaGEisIwYTiDKyFDWr4k96tRXw/dYH+4rIa8DCxsQI5r4o2NCO1p0/Z4yRbef
L40d1OduycApp+5ecI8Wlsqu4i64TkN6S6YsblFPLnVN3OaRP5cjBASQdt3m+rPtRJsOJV8btHje
+FCDw7WbZ6E4iZ6owpN3Sdoclk942aN9TCUPajROt4PuHjk6vOMR2CMGvaaZuAyz+GQzV9Lf5qN6
Jh2Y6s50vevJIaYuBK3qpv29R5cr4IjYGcEG+CXqbloK8yRA4tneIxBGypUHrMQgYrGes1MbwmGW
mjRIqUPEnPeP80QRSzZ9sTneQlS+9cudXoenkoVQNe1HxCtDeM3WbWxdz98sncTzNMhX8ky3aPM2
dkZ4tOS3J545D339QL4q5/CGnOt5hxBMz5U0zgdJiz2bDATdstzE5mLSdmwMriWNg1C+aJT95RCd
ZA2jSZ9uHakdRpf6TwDeOU5XY/laN2DEis66NgP52lS4vkydA52Yjn7X3Rsj5WNSVL1VT0LIvDUt
SwataraU35/NYbifrzBQMUpBjsZCtYSzf50MPPHst+nKh8GZ7xeY/9xlMhVIlJGld8Rar4Qsmk0V
zfpHa1VHbDq7zHsktaa8SIdD32A0ziOXEN+43ZIE0G5q+vUL0qTqox6zasgAM0if19qGHdWlky9+
VWH8T+uBviv1+YPw53uqoT/Ig/7/0ANh6f4kV/k3RdB99N7kL9lnRdCv/+M3TZAuvF/QklEsRcLj
6UL/XRMkjF90BC2WtInQ1h3P+ZcoyDB/QSzkgOGzPNs0OTv+SxTk/mJhqfU8y3AcT1pI1P5fREHW
H1Q1mqFbjsWZZf5Qn9U0vOdYTGmBJQSJpMJVTo9k9+ki/Ilm549yo99fev73T2JViGzoi7V8gCXn
MOlArCFM8TKC3vUzod53Pvv8nT69wZA3pqAl1x2KMXUWcWJT6US//dtg/65c6nsff9bifnr1olNi
LGVGybqwqPvXtguZ1KFbOZCv+uMr9L2L/0XOO/pjZPuT3R5GoR1SN1tbmvcTyTBD55Na6veLz8D9
/OkBs3WDn4zdgRhKYeyI8QVZ0urCMa+crKdHF2d2C1MxNPLkr30b8UUuiXXHd+JGtQdEFMda0KOI
nccfX6jv3Asxf8tP90JvEe86utMeSscheIM+Wnkywgb4jz3+VPb551dslux9fo9RRQju67I9gKJy
TrE++js3hVj142/wvVs9a00/fQNKh/GQjwPi3qnHHGRdlZ7x8eOXnq/v78K4f91q8UXOZxiZSrF6
tgf2hsGbhmSSwL7K2+YskyF1O9aJKK6rK631ouknEvD5tf/9Pcl2+PJ1xAQMRtbNwRgV1amgPQxC
/0YC3JlHkFKv6fuxpkuv2DP8+Ev++fUT3pe7E7nNBHjKJALCcRURStLLrobImfKfDN75df79C5GZ
+8cvRMxwg2qgaA9ODWlckdPCkw81piHz3vmJiPF7N2r+bp/GAKbIwJ4CRphDqATODEVumzY0/n3n
+mh5AvTkqqdISlMjQXf6v36g+fzzy6aLL5NY6PSerQTpIHo3SUp5hEFij5d6fPbXXv/LDOYiD4kz
L2wPZikohDUkQeowxX9y07/32H+ZxIyxqQxmleZQSuOIf/uyMxDDpO34k5v+xVfx+6Pz5am0U59g
KdI2Dm05As4OKW11bXLQdLmuxmqrqubKrNRLnbZLzKR3sGb2cG53Wpxsfnz9/nxICO/Ls0vhysXT
A6A/c7xjz7y8s2Nzo0mXxNn+o5KqX4GY+cnX/d6bzf/+afxFmMhzPyFGxRI1xjijr1eWICuA2Dy/
r+j9tfi9YR7/+Kv9+dAT3pcnqocZim+Hd4voC6+L3kZPh7H3Lw0N4c3v+um7pJrnJK3ImoPIvPKM
yiNSTBx8T5TM3Z/cmz8ffcL78uw0lIqjMWH0Tco50Vd7K/HYLEtd3vy1C/Tl2THSEjVu4NQHKjhj
t81zqycYpIN0/uPX//MpTbhfnh4LJg4lsbE6ZOqNlLXNhN5jwthdDj8ZT997gy9PTxPXBra1oTrQ
4V9rPsVOjZ1GB5U+z/c//g7fGUTOl+ejUJj7zIjv4HjTpeyjMwkw48cv/Z3b63x5GmSoktGXegMZ
QB4UHtnM9hhN5uHHL/+9T/5lhST0PNHaNEI9h/kFZwROa+cn1/17n3y+H5/GfuQJf9JtenKySKjl
Zvc4dredtH6yTH3vk395cOkTDFoRqOqAT9khRjkpt8TdJOu/dl3md/304RWq/rAcuC4meTiFmFZt
bOx+/NLfGY/elwFPxiemJIsNqKPyBxX0Dzkgesh2iFfS8q99fO/LmK8GRCyaYsVQoCfcXP0fzq6k
O06e6f4izgEBQmx7cDdtx0nsxBk2nAxvmAcJJIZf/12ycvRYcD4WWcSLQl2qKk237r3lE+Rh1sdv
mFe9L2OQQy7alvW3UKUP4EU/cQJS6SrZKMgm81rAY08F0v4WWzUP/DPANpBvg8wfBQXKYt/4tZBP
AzRxtTb2aGGRde8Gx7HuuF2jn4z080boG2KTaaEvoQiCFlfQNoSgv4uTAwHked/gF6+9ikuf5COW
RiJuaHNBy0XRDac428pYQ2QyLehrtOGQFBJoN2DTLuU0RcRrT7NIPyVWtVEpTbOrrVYj7h2svJ3F
rYGQ0KG0vW/LRVQbu1/W/WP6CdpqZQMzPVWiR1WQ1vssbx5yVkHImbxIUX7e9YlA+wmKESaquhBQ
s3TBQevcidxh0C0IgfMJ5j/rHzFE0N/2otfzTIOydynm2XHd7+nUQFBF3K2bNkxBoNWfBm/ktGAJ
Fis8mhQKUoAUIO+NnbbJuFZ4WpeB0GCpm9b8mOHZGoqTB9x9nNeHbvAK1dZZ1gUJIBOYXQz9N6+z
AA2i/q99trW6Mw2jyCX4iG95jz0gG+nPDj0a67YNXqFayWFeEmS8zLtbAG7qPnDO01jfz7PaKAqL
mf+eCtEy929RoF2L9lCvhFsC9ylO/IchsK5NOz6nYoTsXftu369Yft2rmGwZnkfbAFuRUTbQ2ykG
G4jAtlFA3AB5LR7Xv2Ka4+Xvr75ikTbrSuGLWyydP8qevgzlt3XLhtpAtcQF1dHUjujLvkGdegJ3
M5CfkuZPWa3eZ+DWXP+IafhaAUq6xsYDlYMEqPFi45fPk+r27XiolrjDHHogFEZ5Bnv5HzHi9Rmg
jXYjhpYwfyuGtMRt8nGuRmCib5n1ocqAkh9Oufo8li98/F64/cbaa/COryVwhR7mZM6wJxwTdI6F
Chw5Vktedrne1zIY67rsqERhg7zembCrDzj1Psta/nbhbBWhgGU0UJ18DrFh/+O6ZcfkES13W1Bk
yGaK+Y1BqGD0QXMzMcgAgPMInJbQhwAbPFRCy2PlgqIVGP5hPnsBAJZVc10fgaE2+VpW28q1E7BB
dJBF9cYzESqR31t0EzQvsfSDz+sfMaSev/z6V0kdCt4HFOTzt1mAMAyK9BKP7nZiAXkZb8yR6Xdo
2V11UI1qwxCCsxlQSQIkVtgbAV2yEbkm81peFx1KHmRm+M3m/+ubmz98Vsn/9jlHy2t7pp0NpWvo
0HbVA2BsV5dZFw+dUqzcd4Vv+1p2exK0dHUTiFvPvQDtcSGYl4Q4r4/fEMKeltS4EBiaLsNJzAah
bARYCToNeaYu69YNjtfpDXAbHMbAbcHxtjrQGI/V34t532OA7WmJbRE1DmkD19t4xERbMPDN40Ze
mbyiJXaRB70NFVZ+Ay/EBd1Aj34xbRzaTS5Z/v4qm9D8SIexpfyGF4dDM3/zQd9dVx/W/W0a9/L3
V8YdSOcEKYe/u4Gc0J90qQnZWGMMVWBhFXhtmgRu4trABtwy9ZlzCASJY4MWIzuQGx8wOUZLUlui
YrVo6b+BPewYottiAOUYOnT3eUbLUw5pqKKfECwQSz2KpICqhYz2mdbyM0MTcp0DTnmLee0+BRW1
QfoK7YF16wa3uFqCOsU0BIR5KI2e8zhBxmVy7U9dOGyEo2H76errLqCocyJxyemOCkrPEjTDP6FC
7qIDEYw2YJUUIHguoM/h7ZsIV8taAaxIIaGmfuspOvS87icnwJSs+2rxyRv7IJ23oYj5xJtpwPYz
cV9qEDBBx6OFJoL6hDaF707WfXdnSO6k0Ela/+Bb+RbgnVybnNBqQ2ykh/YmiXXB2f5/6O3+sm76
rXlfTGsTg742Cu7dEbc/gLx2dXYk4Lou3B/r1t/K5sW6NgvQiZvR+ZfwG3Gml64uP7DMvicJJCmd
7mX9E6YfoNVQx24KgNElv42W87tw0+vQpw9Ap9ytmze5fvnsq1InJpvFk9UgoQE8BvD2KWH+Rk44
S8nR42jxjlZGCc85wQ6E39KuKH6ypofI49JB6cxA7nN7kXgo0EcNtt3HOFfOqZxyPEyi1caXnrys
/z5nqUxvDUIruE7cDSHebfitVvVFDNYPKp0nqxnuc55fxBRcy8b+zr0GeLYROkve1/XvmiJj8ckr
vwLvQLxKlfyWkI9p/KlBsyoDJTpot9btLxH21s/SCnHgydDJFQox+t9+zCCfuAtj0I9AHg0A218B
JGM3ioEp/rSyHCbOVIgW8QfOjosCO3g3Ah/u8I35MZjX63KQ4LYqpIg/P4agVgV+K/Y0OPzLupcM
s6CX5bTuBLY3aG1bNNjQ5fQhd4tLLPk9Je7Tvk8sE/RqohlLY+6gguHxzJYnIl334lVjeywHEENM
k1dtJKrJUctPfPWdxIfeUYj+aMAE8oeuGyAHlEWtJTcuNgx1wNXqQAaWcQk0OPYlC71BUN1NIHJe
95DJtFYGYlvlAXjP+E1Ck34Cl3SA5/N10yanaMnNqazJPCJ6oJl0DerqVHs++nd2XDagfukcfhXx
k7q1lqldUOk2YKHHMvP2oFgW61oGhw4KYlujQuCF6CgouXerdqPymsJey1kcoUtcYaPHZOagRPpe
gRT1OwEuTb14JchDJ3A1iY0ZMNQhW/sV/tRlCSE8jLJ0PLnAkxdl/iOmzXvLl18lDzayzBBDtvaL
ctDd1jTAZzzQUAf+HWSC99U3ou09YhecWHGGSQ7b/EMPmc5wFugviDeC3zGEKNE2IGlIse2Mw/aG
knMGFWfkB2is9uKHqSFnlU4fiQ1apXh4x6Gy16fzc+pn996cPMYdVsScfVzPFIMDiVamYq/syezE
7S2w1RlcBw8AGGyYNkQb0SoTVlgZNx1+IWRJzsAi36cOAR+n8xIU4rRv9Fp1CvpMlpAxam8sgKz0
4E7PPQddxLpx0wxp9SmBRtwwpF5zA/3VET2f4km5Of0ST8Nl/QOGHCFalcJVaEXCMWhvlgv9PDKB
x4MlD7FdX/zGi0BJeF7/zhJSb+wJwD33zxJBKM2mycGZGKJ49WEA9B0NhM0E3h9HQlUQ+nZoIe68
tPoqhBdvFADT7GsFALxA6B1UU3ubBn4OQMGIrTzOngFYf/v367/LFLta8vcSLfah9NvboPBjehcz
Tzk64HdZd7QC0GQii7suwAZxoO6f1LblrRQQ6NhpXst/x8UtdZDjqSxXrPrcebgOb2zf2pcYjpbW
o9WO5azQBqFACHFfEw6etwrdxeuuMQSuDjl23HQgwse5bKysq9WmUVGeBhofRD/h9rWI1r9iyL+/
lfPVziYEHSbEY3FjIYOef+5atwB5BkWLsx+CHX39G87fJHgjOf5ePr/6Su27CXp/w+YG7nsw5Mu2
fJnBwnKqC46+elADnSH+ivCCRoF4KNEMdm7SJP6FQEP/4KggDq98sGxk/Yg+DzSjFQQsYH094iRT
heQ8jGhVHW10g3pK/a/y0uJSgug0Ej54BzI6y5dgbJNzVY6xfbDSfjxZkFWGGFicntAcBaW80Crv
oSszgxOtB1lsAqbcsVoU18CuEFkdiBEsR0JFAESkd6A+BnNLqdBJUIoJHDOgEuF9CF6tsumvoPVC
iy90xNE5jaZodBfjMS9LfqFfAU2oWYCmQWEtbOMCnR5qEeyRaXaaZ/DTJFOLDjkJelmvEo8kLfNz
ikZZ8NaA3HlswS+nMrDAYD0j58qNS3S7DdM98YPu1Fm8OY8gdEMbavqSd5AJEMRzMZdo9UR7yXNd
4fLeRiMlGjPxKY9I6BDF3bi03Te/wffuHkFqm5yaZlrkn/zgMuXqp63Y/BSTWKGxogV+LAArr8u9
3wlj/J0QYfY4tk73VEFx4SuEjtrLmDTkHfft7srbAZzrogDFYOVd/FTa9y50ZcGa7X2Cct6fmOeQ
GnYJ9ORCQENGDr23xsJdWWuBRGAIwgH3ctXwmUJt5izCElKgFthAstwGJ3IPXUgLjc7oOYXQznqU
vp0JTMcYOjaYFZ2kCSNLXko3PELpCXoVG4+KJuNaIfJnQcDsW4dRQ1s0i54AdQDv1rf1kb9dopmO
Ms7zcWCqa6CljgJ3nHvs8h0gGDf8YrKu7TC8PrZKMEoEkYdWfsgUAZs4p2O5q/4wHf6YQegnsUJB
Iyvz0TAFwoOnhdz7Crr6YgOE/fYiyXQMJBgXLFoGLY0qCwwKvtWj0dcCbDXn2YzuZ28PtASE3zoQ
MuQW8XA+96McfB/Mh4gR6KQ5RCrWZ9kUQuTfDUYIlYsWPGt+JGp6Js13Gl9Yu/UIZ5pkfSMRMjZ0
Tk+juWvByvOTDn/2jVrbPnixtF2gkWjUg1DlVECj2mv98hT43a7MAvHvv24BwXbrVc5co1+cnGpo
vli2/VBnzcbR/K+dt5Yuze3dMEMaGjI+twYkF882+JFuzLUICObqEuVOhPdVMwf3jgzIN1ES9z5P
gumbw6X6MaVBexKolxsRsGyK3hqKPkmgxPEGrDvRpBpQlkBjsnFOBOj4FD2fExjDOMqWSrdeS0xX
iI42d2XY1CIs8D1ZHqwv8hHNkfUzebbRgvnNurnewd43h3prBrpuegXpC+jbWNjf+O+hsHoEG9yG
296ObdAi/xshKnbAXoqLyAhiOuxj5dfkCXej/kbxfbu6hHrPTQ1eNjD5wPogfwj11a5+INAhavh7
PX9Mg9eqr5MUolRJG0Z99gNUUFCe3Gq1ebueoNf5X7fE+dCGNMZ6B3b7gdwLKMKCmmrD5297BVzd
/xoPLNwL1Zbno6zHl0rFxxzcBd3QPYOwco9jGNNmdXLnnDuJ70eSoEUWOyZIkTZ41F+3/rZzGNO2
9glYWDwfGjbgfBju2hh6Qd3wKDr/ad28yT36rLKZ+XYB87IdwDF776Gdf5K3otsAAS1O+G+lYEyb
20Hl4MFsalCBTOjVKCZsXZkHcjQ8LodDfBcqEAiBG3zrzcrkrSV4X23vBQlyp5YhZhuKPqc6gIyT
DR4D8AWClGufx7Qy3005yJArrH42+dh7n8ukiBz+NNdi3z6EkX9/wjAMk+vX0o9q9zcH+cZfEgXv
8/rg305iprcYgFwpB3f05EcTNAwWKQnogDpoq95nXSvTbWDh9UHCejEHw7mHIM3RRtHYZ11vLbBw
gdyRAaE6pv5DI/Mvzext+NzgFr21oPdSL+0qFImmqfmPRW9KQcMmBxvdLscEWhIXPeicR+X4UaZs
984vsxo8fcHWvtiwM2CBlsQzJH8zO7Ww3yu+N5BZDRXa/1208KIUucWXnAsoC9W/WEjAkE0iCYEt
Xlgbm1qT77QMZ6XivUvwceJkYBVTYH+lDM3t+zynJXTIaZM7DvPBWQqessMAFhFwWEKA9M8++1o2
y3kMxiAVXlQzPHwS95hsQl0X779R+nTgMhgwGfjeSjtqhuSMowQI1dDvDH17UWY740rbh00BCIrn
rLURV/A69l4jCTfKnGla9VyGXFJZd4kd8Tj/PHP7mVdbEbNExhuO0bHLVQ1B3DZVc5TJFrUTajtk
Dk9VCGrP9Uk1fUBbkamrWqiOsylKIbwwhBD/nCr5vcvYrl0i00HMRQWdQl6lc9Qv79hZnYH9b+IL
U23q5xu7OYP/dSRzDXFw4ubBGFFJ39G6OnehvWHaEJhUy9gpbX08h85jhGsXyFF5R56CbgtKDQz8
xOszYBq9lrZzbBWegOJ2RNGDdxgmEL6N1XXdtml2tZSFrrIDCQM800OeCoT5vBZ3qYcr7WIA1fD6
J0zDJ/+uwT0bwtRCA3gkoW8Eup5zncYbKWtyvpayNBycDovvEOFe8Axq1h95mFxmO3iEcNLX///o
mW3rj7hcgnhSsIzfGtHeEpXhInvr4PfW6BfT2rxO+UJI4MG0k9gXSBZDCte+96AzFWZ0Yz15a3qX
T2jTW4kshM49Husz8q4PPLAF1ocYvM/rvjFZ12YWvWUygCIt4J8DaP7Bj9VX7wlaug9OTizvuO8j
2hwPjRhiMOPjOj6zbKg9qY8BtNT9Avz16x94Kz4XH2nFORMe3g7CAtMw594xzIruBD5GfyP6DT7S
30LByguWXNyy3qhTBNCbZhDdhFJHWsmNSTBEkf4Y6mHVxaILlAEP1Y3wJgqahWIT/EAWLzd+hMFF
+ksn2hYLomZAcflY2eQ0xAmI6uu5Bc3Z+hwYvPSfw/zcTS7YJwAqgahIDhTqIaDNJVDu87p9ww/Q
j/NgI455Uff8NnXpB4uLH4HAdm7dtmHs+lutrCbi5RUCFE0aIJnvDrz0Dlm3b+R/5axeHcKsuAvo
nKNIzJCepRnEAbna2KibImdx1ivTsWzzZApzoENH9xInt6B5xCbrQJyt053JM1r1AQtKOOQQLL51
ln1CA9d56FwwwTXnfY7Xyg/AewK4wErcBr8DkVvgQdmKtCI7cyAo/rf+DUPgEK36gG4t9+MST7GD
N85PljemDxDv8Hda10oPI3FYpTnnt7agvywoLFmUbK0uhpHrb7DT3EPv1gEWJqPhzzZjD0qARnuX
VxxtTwg2NKD9fATlMNL/gd3+2BLZ7rStHe9sJWnjger81vIK4DWIjMYZeO6cbv64a/A61Y2dl2kK
SWS0xjAKwbfkU5C6+5Zb/XGXY69TkxDFnoz1VbL2y1SyC8gXv+wauf6qm0G6d3IaJCz6cx9n3781
dN64WjLUAv0pt3F5meCdDE6pqnt/IqeGSAh5spuEHvb66JcJ1E8qWGf1K33oYFIrboGgCm2n4I8z
8WwIMDg1OGpnUmf2pUwSRk7JmFvjxq8y5IB+GUpBksV7dNwD48LPPYAhpNvCKJpML39/VTx7C0fF
YgYCz4dc9AH/fQyHnY0YtlY3a0j2upaYsWfAaSulIEz9U24uV6aBa1WzaxNoMAWABnR19RUdNmcv
j1/WZ9gQRDpwLZR1OVsOwMmNC4Fv1kNyuPKhTcSf50luFH3T8LWSCbnYETxbgJY0JPmQ1cP7ui62
HoWWoq5HKOCD+ltxCRWQBm/xQE108ckiUyS7FGFTngCM+mxl4/PgtDfVOs+DH6O/xN2iRjL8pr8v
Na9iSSatW7ISFSkb+J8hhChRLtzhuD4p/hs/akk7bQWz8lz0qlta+wF3QE0tIGzkRa6bb53vDLOu
vyex0BpCIrC3qvj0Ar6o+1aEB0aHn43qN+4IDA7SX5Jyl4yVggz3LZ4E6MKrOeujlDL+Yd1Ff/fK
b028tp5hE+GBljxc1soxUi3UvVTKQFQWDxDlhrowRRPrtSbQTKMjewTL4V0IBYwDncOj2433s5+f
qyyEAnMHvOb8aGVoyYZEZAmlLKfpHmx3/sYAi4fi3LGBJn29vAtM8z11wrv1X7AM9K0foC2a3jj5
AS4d+A2iEFBcDPBDHpzhGwk6CAtZUPTaWDtN31li4FWkZpw4i8wSkOsBlFNi99TV1qWs2btCWP2h
gCrqIbPoad+PWiL61cc8J6aecrGaomMUQnmc3WWtdZoV1r6+B3u4/UWG+cZe+K0IW1J/+furb3Er
6aUrAPqyeHovUv5ehdbGDdFbCbiY1qq5nHsIMuByETyH9qmugtPo2B/6Lnla95Jp5Fo9L5lQFO2u
wHEW8iUsnY9Eba1xb2X2MnK9dODxZOhjLBVQhnonMvGpyr3PlmQnK9zqIDV9QivnYweopiuXJQNC
DIchDaN8sE8yJB/6cusSxOAh/dWyI0XhhAJLRj9mFzAoRqXcarUwmdYKR5NBnG/sAQ+lc3G2i+ZR
+fx5fV4NYaO/VY5z1+e5UwAEqnxIqIfZ+6EeT2mebKSyaehaKvcMkPZwxtA93BuA2PfMkq1GGtPQ
tcS1eoi7MIbEFVx8EJ11DNvhsRmLDSi+aeTL31/lKmsnl8wulmlX2p9Tz36YabGx0BjCkWm52oR4
UpoBiruVMfuuyuaKS+hHiI19ahrvZd+8avnaj2g2KZZNEkRbL24mOAiv0+s4BxtxY/oJWtL6fsMr
YGNxnYXlCHKeY/8d/Vr9gdWV/ZEV9k4QLtMy14l9kOoKLDlpV0eDko/Uaze27Yb40R8nK5dDlSzh
7a3h7gNLoO1B/M9u7O3DPusPlMoflRvOWMSoD6EtQPjiQ5GgAWJ9ft865qBo6s+TXjvSHmgdVLRW
flINP0PqCEp1/DJa0ocoybSxYpmctMz/qyzAPtVxwduPJghZP08seV+07qWs7I1GHZN5LYdTOTQp
GFOgYDYVv6uqe0hG99j5tntYd5MhTAMtiQNJcpYMCNMgk/eJHJ8GNbzgdu5Mq/68/glDndAZlQKr
BFhiubq3xvTcFeRUMWdjkkM4+Y39lv4cmdOwnCyBOz9hCagsqvEh98mLlVofBfhZnca5JhAJ6ZM9
/FNLUGlJPcT90Bf+hJM/7r5rIT+iAffaMXLmvNuCBBj2doGW0HUn/S5OUFaB0bqW1LrmKvseQEU3
GeavoTVTnHiy0/rUGKJLf7WkGWlnW2L2rbq7tDR7AmL9E4f4xLp5Qw5SbVlWRVGDyR8bl84BTTxU
kHtsGGfev0tc66OTqH05oj9dJg7aQ3yJc3oOYRLoWEDurJiqX0NQ7bkMw7zrD5dZaaWxarr2Fov4
MCT+d39wqo0MNKSH/nI52HFezik4tWbRKB8AS1r0p5AkkPNZnwVDitPlw68qFHSgvDhtvfbWeRa0
YLOz6N0n5uXXfBYbK4UhZnXupaFKe4rihAvUIbt08xQ5VXDfpzI54dWRHTxSPPDU2bjdMzlMW7nT
0g/mGIvTzS7dd54cbwF1j/tcpeU3eGxcqywZXJWWGeTf5xspi3Mo2nfu4KYb9dCUdFqCx6PX0R4t
E7dAlGfotBydBLoVydYZ1GBeJ2GqvZx7UAwFX0vc3wWy+o2zDuRT83ljY2Nwv87DNAeqt1gDH8na
v7eq6jHL972Ch752fMYVvAU1xhD3tpnz1U3CPyRVDxOF5sn69JqGrq3VCZ0g3tSifNPQT49zDWVn
0aZ0I3hM1pcJeZVnwp59qKLkUJh3xhsedD4Q2/qxb+DLJ1+ZdidpuegIxttWg5XfCiGq3IH0Y2Pg
pohx/7VehvWsClBe3Hg6nkc7Pudj/KTQTbtv8Fq+dkgdl1B0OE7D9NmJkwvYg172mdbzlRBSgyxQ
3PCQcCiAdCoUO+8zrWVpzvBiPHt4NCvw/PEY9NA/xO/Yoj0yxIqtTShJqU3GboEHEwgNdhbamb2N
Y5lhNvVb68GFzoxsYNoBc5/bzacQqnnTJhmyYU23tdlMWyjeSR9ocrFIsrfOxwmUnweI814ArHrx
rXzYlayMahPQgLEjsbMQoBJHPLByvDRyD2ACvSR6iYxJi27kzpIROjxPQZdGEPc8JXLe2Pa8PQNM
r5Dov5NdplIVOeOXunzveeQANbP1sDTZ1kpkAwbOMXBiGc1gdLax6YWI4t28iSx/Oy6Zr1XIHBLE
aQOKEoCEhuGJ4z780kEUdqPQmKwvP+pVGSsbtxpdCGdH0IEPToQVxdkdtpiFTca1lColEJtZrmTU
+cWdxav7ZHB2nfGYrxVICB2OGWsSBall54ITcZQGFDi8/m7fnGopBdXMxPN5A82yqisPXvULvcC3
yuG7iiRb5INee50PIy8nSWWEp/lL33unYNi69FzC4r/nL6Dq/zXNQgU5zgzROHoN1qWUTmjLeinE
J7BKsA3nG+ZVZ1Dyx9zphe3IqPLRpTo0ZXLMofl3Wve9ybp2RKl4Dmp3e5RRVltPcz7cZQX9uc+0
lqoB0BajD3GsSM3QjGmDG5vLjSk1VAFvmY9XiTR5uEzN/B5TmgYfwFh1ysb8ScVbqgkm81qe+pB2
lICmy6gHWnz0IYQmcWNbbtGhmcxrmdrl6TQOFkbvCY5uXotfge74MaIreN3xJvtaujplHuOquZUQ
goNaZMyOroIIaHJet26IeU/L1rovex9y8TKy6BV7pDp0LlmBRRzSbusfMA1fy1dSlx7kmAaUeCjn
CaixtCNCPnPROoyGY0Wf1z9jinwtd0foF9lNKGWUz2ArFu5dWW8R9RlM68xHufTCdK7iPgoh4Yw2
6Dtb7NvCM532KJ7ddiKN10cioPUL9H/ovTcCsLzLJzr1HKU8wBJl9dEEJYmTzTy8n4/NtLEvMLlF
y1rI2eYSCp9YXHPnWDL3rkiyj/sGvsTSq4Lg2h4b3AFuGXp6caFACa7cu3XThnDU4bGNVy3yGlYX
2cV85JC98dweapr+RrKanKIl61ygg9Ad0j6i35k6u81Os1qWBmgcCNsS79OOso5+kEejjD+vO+Tt
yw72H3ajIA8yij6aqAi+zhVYw7r+fc5ndCVCh7ajByiobPwIk+u1FHW9UdlpCd8kvd+e4jFrI1tZ
zrVVe2uxjoutRgq1pzLoIpH7nz0okPfp8B1v/FttC2/f0II8/9/ALNuSgyZ76iNcYl+5UupQMEhz
OmA/sIpnG6eg4zQUF25DeX19egxO00GypBvcEJjuLhorEhWyeAxccRc0W2JJBtY9puNM0zTIM5VU
fcSZD9laAcrFT7QhRxvHTyd8bm37UI7i5JfFwbbrjST8i+J4Y6f1H/zp6EKkJ837yJPxqUvo3cg5
mm/EtZv7MySGI5nNh5jxhzrmG980OXLJ2Fc1hfZMsLzsuyhh6tC62dEGVGLag13EGUxnDvLx+Evi
HtMUN/NRFPQMEN15XwRouT9ME+CnNO9A3EW8q22V8QkS9/0pKOotCZBlD/fWdGhrNJTv0ZIOnBJQ
3rl7G0BY+KPuWJmisUJBPd7NY0UPLkd/6L6o1uFDIejCY6io8ch3/yRVcWgglB6XO8/aOnaIQrM1
znJYV4FoTn0MNrue2Vvdn4YSr8OGGtlYIMCFde7koI4pr8m4xUFmMq2Vl1ykSRImJXipK9KfvCYZ
zw7QaKf1QDJUeqLVX3tqBrB8tojRmX0Bf35xqML+yGn+kaf8wizxMHr2rtdQpuOEK1B3W0yVXVRb
c3snuaRHO8/3YS+YjhQurH6sqEAuQ3zBPviUDWeWyT1CjMhlnaoJpDNTnwdMRCWUZawmiEBzfpdS
UUNcefidh6jxswM+mjaWG+lgmHcd4TuUTpPNYJiOGBX3Vps/TGrrsG8yvZTDV2XPxZ4Tz+gNTE/s
VEKujEBccj2eDBVVR/eiaw8rK9iHInf46szeMQY1z5xu4bRMA9d2UvbIoI5gMySxE55iOp66lG8k
gsm0VlGnqlnkQGYeVU2SfCV2mQIXVNo/191iWlL1tpB2YUl2Z1BKNWBhGl28iAQgqvMObXyJw1sJ
WVr+c3SyO2/q9l0q6ODzbKj8LLbHHKQ+DhqL4xqa4lU3V9bGzs3UvqxDnhGecdyBOSQK+Ne8tyKS
kPuyba8dAZlIVT0PnF1Bwf4VqDGIwsuDRB+ty8aNQDPMl369nGbVLJSXBVfVSKgANbG8urFVPa3P
l8m6FmgTkDkS8mP06rv0MGbhIc/+7LOsxZndZx7nWaau3VSGd4AVOifQKtcb+wLDXlTHRYMHRQSJ
n0Cp3etx8Yi3Vic+ePQhpuXBod0tK9/3W6SzhlTXWT0b1jnQg4TfyxqgH5/nd+Dh+0j8/NO6p962
jzfpf6tUOQwdAbOLumZi+lQR964dgqfWCpONCDLZ1xbW0ILiRtvBV34sQzC9F4+yBbct4BvXfT9A
ux1zc9F6wxgiMGepTo3VPZESuhWClxtHYvrmFi3QxXqrOFVWOQby2vf+Y0beg+P23nP4MR423qFN
Llr+/mqhEFVbd1PtqqtVtkcnT09LuzFImTdKiGn8S/a9Mu+kfLJAUiivIcj07DICq+5Blg9tsDH8
t7MYvfr/2pfCqZRHJ3W10d9ddnnU2MMGHMBkWktjvwQ+PG0GJBrj907tnPGmfloPG8NBCBr2/w67
RW8PSVOurm5Vf+B+95kX3bmrlmxOGn5sPPJjdKr01C5EQbzc1/wd6JKLoQe8dScbdU3n8Y457Xvu
zBvl1BBHOi5WVQUuE8BohUB13pEkKY+pB4JhX3xdd9nbZS/QuXzAlKFwtafUldLpblTtUU7flY8T
qmXdBtqfwcqHwEo3nh8Nc6/jZYPazhqeFuo6dPMxwTaq5/EGKtTkqCVTXmVEJ2ygVwpMfZ3Ic9q4
QHzx+cwF3SIFNX1Ay2hL5RDdtkt19bLBOk95dZuKmZ4hdvF7fSpMH1ic9uoXQJBGQQCgUtc5tU6j
9VXVv9yUbKSGyfNaQtusb3B1DOPSytEAW4B9wjmvj/vt426g8/fEwpl4UMC03f5G/+5hBrXlQhXJ
w19ht3VMNBQ8ncdHSI7Ge2CgrjnuOQ6VVb+LwVIgbP+HcOyNVcfkI+1Ex8G264uxRgjl9lG2/ETS
aaNeLyvjf68EAh0tm/t2ohz8u4ZuCkJi8dx46qisB8LINfHq86z23QUEOnA280Jc2fdIMXf27hob
0qmln3xp+62XVMNE6NDZupo6tPekiNKEPHZ0OHT8owxc7I+2SONMX9AymddNSLpmmYYpOOXY8Bd+
d0DRPSR8663ZkGqBlsu2dPMmHzAdFa7/ptG9On13L8c9PdUB0MVaJjce7jMdvNleR6sAa/t8UN0v
6mzdXpsGr6WycEJlFVWOJWF+rNUMhXRxGEFEu57NJuva8lwS1RBlWfJqUXqcXfdA/fGghmojEQzF
QgfJ2lxMUNxFFW25Px65FTyD7PZucuaPadVGtcN+rf8M03e0XA6TnBZOgp8RhuJnwKyncJjfkZA/
gA7j6Mt2Y59kiFUdIxuUEDxqSnwG7ckO+xgQdeDBu5H9b/1XmMwv5eTVklA66UxtIKKuntsclP++
9L9m6lbnG1sxw1zr2Ng+Sanfj4gkVsWHLhOLAMYx6bayzFBPdWCs3dJUdDWT13jhFmDl1B2rwiPn
dd+YBr/8/ZVvUlZQQNJxRkgobUBv2nwK5vB954XZRqiahq9l8XL4DwaB4YN65DLO1mXAFnLf2N1/
x+4EhIwBpTh+EP5NeOmpl+l4AHv2ZZ99LYld6fbQdnDltbUC+y5hLXkHkT4OhmxnqxndIPAQ6JKk
YT8zcJUtdNOdXGYhnnn7Pm1DGR99R5Xxc5k7Obu2hRjSC2WEg5G7sbh9lwZ2kt7FEIcYTxVti/5W
WEWQgjApHONDX6Te1pbNNINaEYiVT1Vdj92V1vycFMWEkW221BqM6zgxpmwm8rDrrk4IipXBt6IC
Ggqn9Qk0GdcSP6sSH1Q6Q3ctbHkeGF4K5kSwjegz7Pl1JC1NXJlWscDM1ellrmOUFlo/CFAZHvMk
fmCz30CPyHssbXsfRj7QoWPQRbArYHX+7krQ/Zo1Tf+D58U+FttAFzLN8yotHLvurgnmO8pynj4k
EwKridUQrc+Iodz8H2df1py5biz5Vxx+py9AElwmrv1A8tu0b61W64XRarUIECAAEuD66yd17Jlr
ayz3REech9aRxI8iAVRVVlbmRxvTMZ8xOoBZQvQpvwjeFHljD3L8zZP4I4mMKWRs06wcsjb1Y1zo
HXdAa2A6+vJ7d//hQJhkwOoO/sHHzXbftji6YBqa79vvNdXSjyyyyUQxT0Ppjm2vAMnaF5i3Xc6Z
+L2j/iOTbNu6XmYQrDy2SeYxgNr8kHG7i2fyq5Tqk+32kUZmSCOWDQZ/Rxge6CKONwtgv/lVzvPZ
1T9s5nHqjfM9Hv6chAv0KTUrRsp+NRL02dXfM6B/ioMjuomwJ8S914w/ET+foiH4RRj57NIfMvEp
FBuf4no4jmFTxUiTMVH+i+302aU/RO8cpRylHitmCm5FO6oyZ+gE/efF/kmx9dF/j8xWMYGz+Mho
+F2N95q5E/DJfSOnfSYitKp/JUT6yaHw0dV0wguFH4Maj20e6/McClM/oSGQzYWm7neEJ1BMfKSU
UUAkxBPmjpnGqMas3Y96sr/SxfokTY4/AGaRgGm2sqFDyduVLHlsZ4xVqApuGNx8/89v47Nn9CEI
I0sI9NbjI+o8feRh8grRkcc0hpP2b13/I5+s8ZZaveH6dFnOmBkPmGY5C8ffYzilHzllySKNYbD7
OjYUp74dA2hzNPJFYwT595brR15Zl8ThQObIHcUsuyJm7Y8QSptx2B9k68pU5waWBsnvvY2PHqc+
mrdB2NhB5wL93ve0aAoqCrrlf34Zn2zrj0qMdQ8rphQ6UMesEQKJM4fs1Nj/Zj73kW3Gh8hAdx9P
So8BVIm2qrPD8fdu/ENGnpighUcFbjwX6lAnGq6VyS9Az082wEc7PWIWkax+c8d4fpYQI/ZTwcVv
tmI+8s3YAmIJPBjcUcGMoNMXcI5Jl1/c+Gcv88PObQmXNklx7Z4k7EpD0BTZefirCPDJ0fORXNbm
Y0aicHTHIQmkLZQyEwxUrLtI27U9UcHrS2gV898jBcDz+F/DZAhiQmadd0cXtYesCS+j6FeS8p+8
4I+kspzZfhU9yoxNdaaMvbmqs/WmgyPFL464T17ER1ZZP6TQnvMoNWTsD36aqkaHvxfi/x/qGFUQ
Dla4NCZNz5SIqm7pfiHV9Nldv///f0pMavgzbFM04YkHOb+sSSL2kQqSX9z4J0XMR4rYO4sbDr5E
o0IKrpqmf4Ki49dmBI46ZfQsNMlXp+VTl/ns93bDR5e5rYvzgfa9PsLPioTFmI2SFR1L5K9W6GfL
6EMsZsGqW6asPoZhe6Zd+JQO856368N/PuE+228fdnPnw6GvZe+Oa7eL+6AAk+icrl2JTy2y6VfQ
5x+UpH+DdH+kKvHW5a6nXX9sApimqdeFD3eNhXCl9aVZ88uGnquYVCT+0mQPkuodXG+rWo1Val/W
Tl5kQVy1IBKvv5QY+OQP/0hvMpKOAnn9ckR9ZWURRL4NqlZuDEN78dBtpXGc+geW1epXPNDsDyrH
v3sM7zfzT4u/7XqoQcvcHjWUueMHSMzys2xRzF+ghqnt/ZzSsH1wjRQiKkg4rKotNNr2ihaMJbit
AueTG3xRQz5Tn2KuCF5TlJn0ruP1nL8rh4zizK3LO9/Pqal9hsr9mB1URqNsp1XIMEJBO59dGNdr
v5cEU6c7aJqQ/g29MngJkti3BlJ+dQ4/soYFANpnzFuUK2nQ+6CRb5pjzV2T7VejyQ/BA7MAOh2j
5BhBbgCuVEM3QsEWvZmuMMsQNdVmgeZCk8vE5h76wtPbtsDJphBzu2GWg7hxhUan681rRGjjcRn+
jjWMkbDiHKMNKjvvMKC83o/T3Jh7OKOv4xHS+pm+GNdeTWUyKSTbvMeg642Vtm5u6q11cicNZoBK
2eQ6KTGC/O6pTGwXV0r28XSOLNduB3TXBBLz92PpGS5CaVTmUY3hick00VKwcZjaL5CGnL4JTLiS
k2bdBo230aKTBXX1EdoBtYXKv8N4ZlouM9uyIvGJ1vsExmjqvA4zhg+s+5gVtI9h2GOUhCnctopY
lyJcAlG1yrS2ArDOuyLLgIWXTV8n6UnlG7GHLDKUHzjNXVLleHB1wZFJrbtW1W1dsTHZTJnxTNjj
CKJQbQv4H2LUUsLRtN6Pq69BAbBRpiuwZ4ep7PvVXzA2s7DovbBp0QxUvBD4BoOy0abbRWvQia3q
sAvpfTgqaFvXszBjEedaWXBVA5DQxMhS+jVdTEp+RoGdRBm0Ot8q5dI23q964FmBgx2ukWzZtro0
2mCOjMnUhTvGRBKWussirNBkXupymoZtLZeNN7zwKcPcx6BzLB4XSZlUGZH59LBuKU8LsYDrg+kW
lg8YH2U83tlk9NvRkrUPy64LeXujR7D4C9ia99Mh1fMMl3U5jPohSHrlVQFSFVHHjRJlruma8wV+
gSDkmp+pyIe88uCdrjvRJtAHoAumGmGEyzktpGnGe5ppmZRZb5a06tYkaffwWdlI4YdmZdeMz5Ad
KiVmz7cdnv48mkINelYn3URZug9g9JKd6S6A0vwST1Dd1jFgzWpVmEY5uTWRZE+ktl+hIHmf9HS3
1VGO0oLE/Xmqpo5/8ZlqHugc85eNeCufvM06ZXetX5SRUOidYnUrklrpN3QIaLKDCUmYjQXm7aLk
bPERvLEKPTWM61K2nlq4r3oy5/B6aEd6YRMSTwc5J4xdZJ2XCmp0EgTrBC9y++JU0E3XDexNm4Po
ZFe/hQ1EI3s8jqhrXh0GwvtqQ2m9lJK7Ccy1jqIdqMABnM5qz6CXB9nNie27LVr4t00Osr/AaZu1
ZczsnN2bQeIwRpOsWZ+CPGnEXSKxLXcrx6zOZZe2uTx04xDKPfOTnGXpfaTAnl6Zi5HyMwnnRnju
zVElunTtD2pVXQeLewqB/87ydC6idNDqAlhUAxe4LG2iXQhViKTqN5Ynl20QzN8dZ2mPZjK0lFvS
sAtMDNkEy+4uzKdixd7WqF3igtdrsUXD9da4nRXuVgZDvu1aaN1900s/pSUYm7G5WSLDXueEOIjn
rxuXsPrRvj024Qq344rFbRmBEP4o44kMZUKTsNA9pNTSXMDquEbQM2kmodcnuuiAyatcndiYYuYe
UeFlXMSlxM22Jz5S/r2zlopCxJJiT7SBeoKuo9yKdSLimrXuFR8pX+ga8R+hJVbfGpklcA3bEigC
wPeIpLtgg+3rmRfZuJVIW+laedsu8lZFktirtRHbWHqa0KGoa9XD0d1kSXPZLSzaQ4pMF2NOLmFn
jsCZLsk2XcTQERsOwq5O80L6wM97qJY0/aU2A8XDmhG7yq2F4EvRG9pHRQ5vlrHg0tV5CYFyQSAW
iZmcQifG1WXfrCBvDOPYdGc2Xof1PJJ+sgXZ0hFSjhiSyvdzZKQ+5J0K1jJkguUlD7IQjqJI85cz
YiJ6uUZyQW+UT1tSzsgLGZR+aOh3PWxuEAYEScZztzRwvg3j2eAq3POLfopcCqPFdVSnrpE4BvMa
YHLVO4TBMgGFPLsUXdBjUWwrHkWctFtcJI1Jhm92G3vxlK7csAKnGmv3lg6IQfk4h6Zym6Ky1FGu
hjvVbKS/2JoEXbcAImkhxhwxSHbRkq1+V6irs3bXB8a2RaTSRlTjJsfoJDAHATlLcOWvA8JrWrI4
DNdDEIqsLrnVQXvo4YpLCwMaMfkaZ8n0jeHItvAUtf1SmlnTuFoZToqbiXfG7MSmDT0zrKvZYQuV
Ba1ojucSNR+lFQ+zlBaZD1dVLtwG3RHErbXtC5iej90lWedxKrtxAjV1GqBkCTPY2T8FLh8NVkcS
LxfUZvkIY2y8WjQV4V75fUodC3gFGsoU3TYJSo+im1QeHZZlY0c3Ilv55lXk6gLe6h051GOXCEwk
a31YhjperiDoAK+uTNsxqnRGh76cYE4136w1tK6Lxud4oqyG4dltoBfdXkcbojUWWafGteR0nlU5
2WHxBwOnTn42pHA+qhKvNeJra9elwsEl1icFqmRQQqYV+AvWUQdjdLhKbJXuE1Uf4WqNsxbdKhVV
IEI07NQN3TAXfRZjp6XCz/UlmxJQIzDsBd77gF2kymwIQ/9d2iXbbjpYIyUV9icfMCXa+bWEhJO1
58iTg3A3hANoA9jf6hHjRPC5YXJ28hTnvh4vVByt3c2G8Bu8Ee/AjmAdazWOPwV+ct9DJLWgPgb0
vgXBRM9iR10OioPD8BzuZnsbdYRGEhV1KPCO02zbJ9YpsaMbdGeu0w62d3ukFBYJPKW2KUUA/3GY
mQVzWwlQoVkx1Wx6Br2xJVVLiUj3SkzJeodB+CiutlXLqaTTgiFsDXtGUYoc6j77MR2EKvg2u2Cn
Ujmy84ULTJKwOs5ZJU3e58XKQ0PLeRzDpZr7HG8UyVSXvDMozLAfAxbfQsg/Wi5707jmoOJWjwdr
/YY1r9fa7yjidQehakFYYRvA7gfZLSquaunX5imQPoS7g/EpNtzWka8M1De/FymbzQ4CKhyAVSp7
DWmw2ZvztEniMu5adg641UWHHMyF5rS2uou/hGuzVFO0XS8eD8SEUMMc69hfzQLEA8TRrXuNID8C
sRQtLDSOpiU07tzD3j7e1zgirqIEUsLFRlVIjhCsD+M9AGM5nokJNkTIE4lnFUKWvN8cnfLzMAnn
rshDn9PKr+3W7pZw6mmJ2M/tLkDi1O0isVh1BRNslR4yz9A+am1sxEGstVqfFbTQ4I24+YBdQ5Vu
neBvnC8NtNH8HJ76OdUDtKs64/cZZIfj6yBMZmiIunn92espgp+W2JIjKgaHs3ahKYJbmwdmKEId
iYuINQQ3QGi87+BBwbEwUJ2Dnm27ZCcxIF6XiDG+3nkbbaJIkRSG+9nxDAfsFqc/Q55SDgU7X5Md
tzglCgcCR1eSlHuyY2sLM6nO5fE31Q3BS90jSSzWNjVBueSweT2vJcSeqxlJ/AVyTnKA+TjW+DZK
v5M+5UuV1hL8gMyLbleTntAipzxdinjgU36w47KEZ7oe0wfu1sBcZguHBDPNVJ9fNcitFD1wBJLg
rrYouKC11k83SZzyd0Ypjb6KUSqwk2Snr5kKYv9j3NKlKTIZJ0nV4ZQmR0D4MbywQJNGNqCo2Nl6
gkgySG04GiBp6xGPsWV4AUJm2JcB+kMo0DqtcBROaN2dtrGNVClzpERFhjzoroUYdQgfbSm/M2TM
TxmXc35E1TKoUik7x4d6DedLN07DjZmlCQ443R1kGtP3dTapaU4PTZoQXi1Zy5tDZoydcSY1PbuS
DZncVc7iPN3TeVzX23wYZPxdN9y9Ltgjb+sUwKx7xiqEJ/26NHPZr1FmK1dDgORgB7CrLvoxTeQh
wu3n14ys7CpebIRDUYzRHTH1/N1vYtGHyaUx6i8O5KDKYJNFKw2sS++lHXWzV8mCooNtG6zWiAhS
Wq5Zvs2nfhsyXaZCWPpFD2Kjl9G4QM/GILRwOGtbZsumnbHCETf1+7hlgmHtyih4LxZkHhu9j2UX
u2oYulzt00g7cWUaU8sKXlGJ3SW0pfWRSOK7S+fpe9iCa1p03g1htD5EYNOvJ/AsVvoQNhD4e+Wr
W/svQkmX7kISJfMBBUOYXCOB0fnbIBjuElR5Gq1Fuy5bcg3nB5T+s+KbvW+JtC8UWkLh89InPjoP
eJ/m38zqzYyEEGVpyVRL8l3eGB6fpTNBZFUGklWlCcgMt2y9UdiKBbqh8U2QB+Q7ikYU57rvZb5r
nSb9OSxlR3JoQYKS+6WNk+3dCnjsj2SkYoCsU9QmKN01HcoAI4stxGO2JL6kPUZVjlu4GHdlF9To
KB5ZZ/frJucROAMMhSDhloyygoKWDE6db7ahSD3nX7et75fKRjlI3qMHobIME0ftVYZTMqzqKE7Z
3aJJYEvEDj9DubLT4006tv0O/4B8zRQlndzXmaD5G0oyNu90qlh/DEgGukw/T1TdLShFZ9QGS81P
k6Ipk0BO1sDvIxgz5k8RDlQhC2ffE7UMjjJhwdUa/bRQahxOvQnC7dThIMKIeaBzsRZp3LkJarXa
yqkwsl/nn+1M4bYVLa2983CA/67pFgHO4AvfCsdi/jrxNuuOcdKQL7KN87AMJlJDkIGuKIDNiHME
0Hy6oQGMj1KVWciU7hzs6rNHO8C/86Qsg8Ep8RHPDqkMQuRsdaPjxwzSlWFhVdu0VbsSngrgD6B4
OhwreomfA88le8m2HgDBOvUjSmC/oUM1ynARO0Ap1BSL6tj6iznETzqrHyfrcH+yFbXBpFJiumOa
dj1k9+lUujRkUNEI7Y02W3KAQfevRPc+AZE/2mkM1FJDusEeF5RXFUxnMcgMp6m/A+v/9WP5X81P
c/N3QM797b/x9Q9j10E03H/48m8PpsN///3+O//3Z/71N/52+Gmuvnc/3ccf+pffwXX/8bnVd//9
X77YaS/8ejv+HNa7n25U/o/r4w7ff/L/95t/+vnHVR5W+/Ovf/5hRu3fr9YIo//8j2+dXv/6Z8rC
90m5//rnT/jHt9//hL/++eSxg+yfMNP5Xb/+m9/8+d15XCbO/gKXzJSymMWU0Hfizvzz799J/gJx
LIQwxgCWxe+NURR0nv/1zzH7C2MM1GMozcYUwzXA7J0Z//hW/BccBjEGSiI09PME477/5w7/5S39
z1v7kx67GyO0d7gb+kdv5X/wVVyHoX7AhxFCsgyh9L098E84q107PZhAJV8GRl/HzVyylj0kZHCl
SlF81QL/mvvIl3HGL8OkfYN9Xn0iwbpvCIp1dUYXo/Y17y48ykYAAM1ZI89i4re9mfJbl4RBBT+X
3RiY7XLYrtLa0kOzhJUwqEkXH94myMUBr2TZKeB5C7gIxSsz0N9iIz+soA12cYYMcOj6vdEbuJDv
8MVKEcYJOYWHPlz40fH0SkcWpuZuvcDfe2GlfIi37sJBe69I1eIq147XaRwD5Klvmjxfz1Wgz2cW
7RSJblOLCaN1jm+JBTxM5T408gXS/+ftqg9RXRc4cm9WKppyCQAT5pm979bm5NrsG0UpRsf4To4o
+nA+2x2n43HoZFPEK78ZZ3vDOlRr70iEUc8bqN6T2W7WTLQlZtpPkSPlYOBhQGmgi6atfzD3Pn0O
tEwLfjnL9lj7Zke2sAJaUSSJPrTrtgv7Bir1GAFun0wDhCy12Snsgu+cAlce1VvrnuAcCMEojeAY
X4mt2YdBNJzAiesLeopC93WFPCPAmwjjPHFyVofm0hjBKnCFXgTNHnC+HjtOriAodE8g/lUuLrmq
4wBOfgw1hWffIg1gjMqL0NEDxCW/9417DuIwq3gk3vKFvxHNnzuxXqfmWsDn/sBDgE7BNuxGjj+v
pcggl4U8ihUsb7o9q65+GBOVFBTunnGSvtVN9o2L6KnX6g26cqQSmXoANIva8xkWQUm5Tg6c2MT/
6OglTxxcMyyZgRhQdCba10bETTHILyAZ6wI0YHtNsWyX/NrL7qVOkZ8PTN+4bSHF6okqhna54jEY
lt5kV+0EdlQMZLKJIDrhm/4AnLsvZJIZFAaZK9pkHc5cYu8wgjOKqT6tcICsMh24AuCkxCJZ2wqq
7UVfQ8dk7MHNJLP4oeeclWOobgnXMzoS4W2+xLdmUXOVbeLZTdlVH6UEzFP+HoyGU97AtT5QuuJ9
IbyXOwqBTUgW4T0ivUFaNUdfTXdgrl0PU7wL3MAKj/ZAGaAi2oGDdIbi+ijSZsNItCeF9baMIn6P
DNBVCRGvgYpv8zQ4a9a7GLkGArPoysDwNx3wt6EXP8ejgAteaZmsxmRCF2rJqqjD03ZNeKcWfWoA
zmFfvb85GKgWfulLxfXNIOS6Q+f+ZWZ0LLBzBHAxiscj+otMqLc0D2/ZHsIRunCEY6CJ5NczRY0I
waRiBDm06B8NzdXZUrfoO/Hl2MGVBEcWYLJpuvQK6QbXcAkHznBN2Hnbkh0gw8cp4/FhMkGGXbE+
8YfIwfZz0AE5NgBRM03kPml0Xab87t2HZpnx42oNXdFw9dxN6QPGPni1kfmxDtRa+opsDa+CXt+K
o4trVrSLfnCTORgmXhUK+IYkMEXIohN32XEDE4hD+PQmzb4nDVaDDnRfWJBdi8bGt3OSudLa8ERS
eitN+zrFJ+/r27ZvCMa6kjuSbikyNHQWM6Q6ffoY4uHv1o1ctLGDxFweFEkK6Seo5WGs+yFJJkAe
a3+u28Xt0gQfY4W54et5PbpLwdZ8j8VzgxplKwZL9X4B0Fz0g4Ds5rqzK33M40kVuqkf6r59kTMA
o8kdwBDRhYFFT5GabCgQRs/+WDAAV3ftED8i1N0GVIOun/kWVRc/n6W9IfN0iYhTRjIFREKhdrGw
b7VPLtGBWQo661MNuLUAds8L53EGsIUdct3eoQ4o03E8i2thC5CMeWX8+BPKGSVSTrvLu+xEMnPD
DO4qMPpmWsy86+GYsq4aRZy5QJ/qaWuTqxALtxjAvzpGMOwsggm4KMDlo/HmfkHGWExeZ2ihmOfe
bY9pku/lQq5WEj7WaDEU6wxkNfV5kUxDXgqv0QHCJ2QJOhubAT6LQCXKNobkL8UmadBpituksE4m
RZeVA8bzKh53X4Jubiqro3KaGakW8IXL5qtj6N957cosSOCyEywSySWaSRnbqWDYOXIZbphWH8h4
2WTqYrPQwEnhhOuQF1KKGi/pvnTN+Ery9Krf8PQI1IUK5gNUamQEsLjKMjQhLaJF22oEAhL6Caqt
rJSDuQnseNkrrPcoBDOzR+lZtqQO0JMJBKpac8VXqP+ZCbonyI1MFSk/FAM6PpVxAJHCbnDFDF8U
cOCvAXInKLuxwygwAPMYJGtYopasVp7wCl2qL8LRu6TnFv0T9CGa5apXS17GBEcXMop0tt+GLoN9
z1UMOXwH/4YOUF9hpvS+n8uaTh3QLw0Rhz0wzLkiKP8wSINKnAZDSQKCgaZoeCNZeOoCWD7RIX3o
5yDF0ucoVcd1Ru/A7eue5KelvUfrfjlZy8+i1OJEwW87Zeo9qbc9SM4gcPOiyzdVpP3whPrtic7+
RxKivhtxryIasWn1Wiyrvk8H6FXwDfrVTTxdp+gmlvm0YPuor++TXQXYW+iwJHtGlnAXiC6r3ASV
PwKx6Cm+z6YcJXryALlzNK0BcgDJGZ56P1ZwFbritv4eJ/ytBl5TmDgbgALd8sm8pHaCDFHK8kJx
4H5JckKFveAC7DQBc6nl1uxWpq+dg/Ot3OTLErlL2iJsdSgRyzD/7hrMsYV5ekg2XJbPWMh+jg6a
r4+QpnnbBv48mfULS5/sUi87pddHSANcLj3UItpgeke2YFwju6xo5r3h6gJL7aLvcFFkmFdIZs9l
UCBPWnbbkKsyqMNHllY6Hp7gcuMOuc+AzXZHL+UjCbZH6xJR2gmPnSiH5u52Bfb5w8r6GuoB+xqS
3dfJCDNHArWTgDZNoVDsH2qCtQjdkLaCS7oosta3O7fB/iPHIAQGYwGGkyQ7MimOFiXnyTWuHHNn
Tz0DSLNk6hjb6aDqrT5HOxPt6GbdxRFeAo3JVc734WpcCZYW34Wc7QRZSTEjfJYLQnJkkSS27Cib
4Azt/fu8089ZBDw1Q5UI4RVwBOIilryUfd5g3XhXNnH9Mw7nioJcDABGxpVUyRWpKauC1B8RRAtB
eFYizkSHHrJdmBffhb61ZRgEOxIit9Ihuwdm2uShKHgSvUkl32ZYoKO5eLBURQDEfAjm7xAXgVjL
GXb0Z7ZWz/YNjOamasJ42cFO6mjEOlRJ31ZMbl2F6RlWJvkX8DGH0m/xrWSvLjb8IMI6OkI7oFDu
Dt2jEsMAeCABPmKOfLXUyYOMdtMwXseI64uyWFIUWSEGU5A8Hn1sTtuk77f3fh6Tz5ZCZESL49rY
rIIy30uz4nJwRi1J4qsWPmqBT5BmTZft0q9VC+74suCTgIcgzZuKCML2FUlfhuSpVuqs2xQO5Bbh
zWfBT/T+55L1slBNetK5gmfA8DS1t/D6e0nj9CHv8h91wF9R9Lw2EVpxUs2uWp36MYf+3IgZ77bl
eYWOmS5ygU1dL/pGyfVxDZfDmLV7r9A4hZNyQadxA9gQpUWk+6lgLlJFngQ/mWlP0AW8rq/BVHsN
CCCTvtNRgWbqMzZvCYZD2UdTW5oHMO5fgwYHLt7uQx2kzwxCwLCBD4NiXtzTMqNVJbsn39XPFO8e
Vmu2JOjvlEG6Pi5S3TT4iMqY8cxAV6DIwvaJOfOatWQ5aXcXyCYBY7o5D3qEsJgNPyaskkPCpptQ
eAaUNHcFIi5j8lUtzRvwxr33zes2dPjzOijBwFBL4UzoffsGdkxbQPv4CH+jvugTwsrT13ipb973
FUaOijqBYtkseI7gYIPCoZ1dHE1av0zbgo4DS3ES9Fi8aoVhgX4hzRxX0886F7xSQfv2x8OGa8nJ
Zc2AlABpqRWlHtMv0NUu0Fn/FqI0yEsp0EJkOL7yLngY2Xt6TtyjIC2c6N5fQ4K0Y8TcSkGtkGXT
oX01I0joFcUiSeA41NjlYV71F4sjtBrgu1FMCVxwxoi0e7L6rtCPKoxBiRgHcYBf0a4lx0lvzRl6
nig6afvcX8wA6SCfgZSr7UEed8tQcKTby+ol0gFeCBALDwLR/QiZgbpswdQ+1Bw0GZvn9/Vc5u58
8hcwlG4qH6gbJARxRQgth2iYirxFsh0Fy6OEHeN71+V8TOmV1ZhxGPL0oVH6POPPXmB6F3vtMkQW
g4fyqnz8I+4v0zHabX0aHZAydYjkXdFkLqsaqL4VLJa3no58Z8kIzZ8m/uF6kDXeo385uuWRCazv
FcWQyeqhMtJeDFOSFeAxPnW6f0o5EuOsfWwwKS7YgJSxB2JNK5OhpBtrUyIpwJOmh7H5bkPEOKTL
CYgf+cMMYa1UGNDTxL5tZzw2MT31sNHDGF2zC5W6SPrtEcwqs0pWoTf3DK7QA4hVrgTecZAyGisM
t1WTbl6FdE/6f1N3ZslxI82W3kpvAGVAIDC9JpBzkkzOFF9golTCPM946m309nol/UGl6l/KKxb7
v2bX7PZDyUoUSSSACA/34+ccH8n3bBMGt66EK7qwd5XADLIKKMLzSHBMGgaN3KlO1qK5jQKT+S2F
pW+MqHya/NFcdSbZW9ST2Cgwe1Zxzx+wcecVtYHk3I5laq0t2ixbxbkvRydaDVUJYclQb9XY2kAu
ehmNYdhGVvI6FNOLATHGzP3JXer6fvBzpp0DiKf1PaM4PuMSOEfA7VnDqRKFyxmtR2+zlb4ESn5K
6cC4Y2sosCJGd2YmO+1hpXAD7HFWqRXeZ3b9LYusrSaVT1NNIGgXnuEMJ2HJ2Ew9+FqUyWvX0Jxv
9T9rRxMe80z6dcYMW6iC1q0VsF4gg7kFUkiyVJ1XehUCy7r+SBYV+vbDbAH+OaXzFJh5QS9Bh3OT
1q7Rb+c3ksY6auhjCRIQwwTCHpyyXZscNavGbr3ZQoEqy6xaKUPLGm8S+Fq4uH4/yfOgCNypCB8D
Xxyy0PhmwiSIe8DNuhPM/2rGbdxOTzLXbTJ4EkqaH802BfeWNs1ie1akm/V8Y1B/KjggXSo5w6Xv
+OyEtFGCnGRzKiHfKOra6jjiw/QWTd899dDBmawHLWVs+JzsUGimqwRTwsiUXgTsTtzU3NAiEFjB
eNSbm9FwM0bBVYwg2kbqre3Yh16RPzxU/i1I9Cr6UhdN8a29BDx/wUj/H4DTd3/Rf0fk1JLLiJr3
kdNjl0MPiurfYad//ezf2Kn5h+GoNhOBVFNKY+Hm/42dGn/ojqPqwgBbBTwF7f4bO5V/GJql61hE
OKolGE70L+xU/8Pkl2gQOHVD0kYQ/w52aji/gviAE46+ALC6VG3LEoC7v0KnFbQeoWhx/Wj0FLD1
ntrmpRW5vQ0DmB9anH4xjfhNcQAfsehchZITcEKoS8ZHs7gcZLFVw9vUFrTJY+e+CX3sbZVpS8GR
U5S0B7rMxU4g8x+kPZOUS0L0MN23VT5vgrj/bKTOK5dRvd6BBwOB8zvSkMyVSudYPQZhBTSX7aUk
Y1nirtQpSvx6pEGlVXtoSG5XtxgVpHT8Bm36kmXBtJ2a9lGrITYizS1QtkBPgP/i2rCkPHhFejAF
p9zsbhVC0qzQY07zxOEzvyZ+nXpBI2/J0Et30JLPy3+lCcqaJ0AEOkO8ygqRRRPNYHaOsw6D66zn
exExk6B3dByRTKBzf87RqGwzC5xGbbJTT6K+GmrSzWFWZn4RBNG4uovi4iF3voZaHrmcxce5qSpP
LZ81x4Qd6HzO5y9OkFPmU6V0NkaGoVkcen5LCWF/Z9npwvK6tedPQRNvxz7cOKFPlhm9RRaoB5ME
T46vPsmQZENpso1dzJ8out+iKcKoq7rvnPREH43Dto5UAM3MM0dK8l4pXq1ZYPpTp1d9Qbd58OXX
uoDrLhiWvkKvDV/Tlrd/AWiVnFfLMDjfTr4J2z909MRcta09ppD25FbFVyWrCi8ykjfYIXQx/XbV
hMV9YPVXYwkECF2mIiGMbjKpHIHylwM+fvNJOLRo+MzF3iJSGYit2i4tg51VW3dWD4jXJdYub261
gpReyFJu1ZZG+sCQ38oafFcbon4PI5lwrG1CWBW7bJ41NzcgzFhp/C0N1acyXlOzn3G5ghlH0t/L
/gl90VsgYgnnanoWWp7hk8Pqq5ZaD/hCbqiYtwujs6MzuJ3M8VxWr2rLF6hdX0dho/AJr+iBrgw1
+6LUGaX9S0wL5/u/N72xtptgP0z1fT4FRx+9y1rk/HTYiq9Bfzc9dUonsKRXvnyHn4yxvqOpyYJq
r2hJgNwvAF0Zfu005ZjQSTZwJgxkurJD86HLwUJNEs2mTl/pIbarvEHNagyxsgEdvB4Ujp5GDbyp
NWo3boevhpnOm1yRT5H0GQUz6aaLEWvRjS1lEtS6ILevrUbfJSklIvJYc2XWyVeVZScrTsCMVKEK
HIDP8tzNSub2QXEylelJjHdl3Ts498bfFsQ9mViRhmLcK+aN48CEJWKu5np6ydTinDg0KTPxKRV5
tzFTJi5ZabgbhHwbJ9+gwkEF3wfboubNaIB4unbyUxHvyidtJDOeDb1fqaN1MyjiNlpQvwU9cBzS
lNkKGq8q+8YVpcM0J8GbDHRKb0cGDYAzHwL2CvnTpO4hF6Xcp9sGFgMDDWs8NkP5GuOzsjXzYdqp
lX4cNbrusqlDgMXGgyb5AkF5KyJApdnRd4ER7Ytk2pQauWjIyC66IpArSAeDpJQezfPXxufFF6UB
F/5Rj/P7hgcUV+SJanaO5HQ9G8E6z/u1bZLuwL48dUUYu7HI3vQ5u8NqfVVm/rMj+q9SpqEXSV1Z
cYrs08ZWV3SS6Lnw4fIKXKgBXgthoZtp9MYUpGMWKoewpu9jDp+UUPeccV5pU/sYRP1tmydfSc8f
NCBdv6CwUm+LZZSGgbXnJmGEd1LH67KkgtATsZqarNtM9bCXmbinOdt4hTBSt8NuAlZu6lFETJt0
XnVRnJ9yeEcrCwqcm9UW+aqIioO68RPyRmr5nQKwLmpj145K4OlBfl9PBFQlW9ux2FtNtDEmjSFC
yadAn9d6391oPb9P1ioOtfk3ozR5yxxJ3GW/lYLasmjG3mXQ0BtspJPU871usU/8DIywgeTqOdlw
pYzZjd0Mq9mkJaMEebGzzPammvu7qEpN+K7aVoxydLGyeOkyPqlfJHzjHG/DMiYg1l4Q8VWnHQrP
rvIYjNfJYHXIe3M22s0yd3KdmNl5rOLTDLV/NRrL+scxe6XEEGaCLMiBwvyrSLbaKc68zsopAdOa
8MODrPoh234iIiwldn7rJDw8+AHBOrPoWURxeqqLCWoCpfmgAbFiK9962Qni3husARx1A20l8NiB
Vt/cKGyqPKxeFnggIegNwfA0G+Zel7f4Trml6jdbv4lfKR2ollN7X7XUrN9hQkMtrqHq+OqfkwEE
lLJAXV+Jvvm23Dq+sbfC8qRZnZeX8zPkiP261IP4ZlYGCHs8/6Tu9wEWmrLC76HO71KC0Tahg7sK
76BENB7SabqknEBCnWFbgqulsDpSEGNPQjFWs4C+6mhteW3qqrB5Bbk/Pkmq3dAQ80ptIF5EwxW+
CeewFG6i0e9tTQ7InjfgpjGghAQi8xuir6youESWaS5UtlBZNw6I9hC3kP1Sw/D88hOkoydOBqY4
i/olsYM3JkW/Jg+22qewx9RbnlTgiQTMTsuiHRNET3DmTVqFnFQ6PyYT8oNE4vWOlzKvt1W9OrM+
FXCAXDuajJWfOE9FZFNT2hSYJWjhQZb+cwtT1etHGOx4amsr3EfRq7TGuuoescav3MRGnmPkfPyE
YG4KrfESvRg9WROt0hqgObUMj+arvlejh7Iwoc1EkKzTXVtZJ92kSTbB7V1iMfwgwX4LoHwyM6QP
eJ3zwai0wQsm64uqsboSw8jXjjKcFBv40IRlzlFqfjPkD+vT/4Ly4v+n2kHXzMW3+P3a4b6sP7fp
9KN0aH7mXfz42R+1g2b+IRGbqyhrnR8Uih+1g6b94WjIBaBVSHJrqoC/awf+RcJu5IdUzdY1dbFB
+cG7MP/QhWVCxSDbd6TAp/rfqR2We/qPNnamcyllJkWOUfPo1d6hV1HoD5kGAsR+LaXjzYHjBbpb
Kd1Gi/VHlb/+9KR+sD9+Znv8VunJRS/qFFpDLWNvy2JP63Eb6pqXae25m7THiqvilO2NcfI21NH5
ny/3exNRrnchlOwMcB7YjsoeQttxyMxtEZneOOtbJlgdBQ7pPsAEvGrPMPztP1/znVu8ZLFkYWcw
9MiBPTf1x2CmFQx/szMJTP68xffhqDoDkcr+4HLvvcdLMXRjBOj97NrZG4m/jZBjCkaI4DsOYQFS
eHMeJsOzS5CvraoET/98j+89V3Ehiax0/GcgzTj7QcRvtJEwf6oPFVoM7tlmgKqAvFEUzxEH0T9f
8b2nemFfklY68rWuc/ZlKj77fbBupHGEG75NUPUUmXokxz0yI/2jp/prYU0MZag6nVexCHt/4iI5
kQYKwP5jnExH0kCzPX+yJzC5GL2wYlgrkyImXvXsDLiZh5wqagxemBv92unxOejFSq+lF/jyg43z
7msGZvj5A6Vpr9WDnOx9g1COgTR2iQbKf2qEtQnz+ajBIDFzvEbL5FwV8qPHsPz2f1Gz/vUYLqwU
RD9P4dyyuKrpRoMwAzfyUQ2dY4peQumUbf2tqWhhLxRT2aDjYHeZwFdG/JFc/t37JkT+fN859Var
67O9T2JtmwkExRMiv4TUTFE8EH4PM92tSG0XAHST8LH+eb19p0H+7s4vIlURCEIwycAhqpAzOhB+
y4YWGx0Pvz9O7c2o8GV2cRkYSIqcx8zXUbqQ8xDQqskhwGgfLP33luJFDOurXKNuFcZ+YfEvMWzu
rifiSTwwIIY9L6oPX/fyK39z05eC7zTXTEXUtLHizLqpS/+o0wz0u+TsxzAzi3C9xDBoBOe5iD8K
JctS+t01l9v+aacBEWmRXfcWsxKs7QSOXOX2sSidz5nsjmGFvI6Yok/BenmyTpwea560gjL3gxf9
3vUvQpkaqa29QGv72KweTRpEhp9uSuOrYJkb9kMGk6BgmcEYPyvGdLTC+Yih8gfL7J2wdknCrRPF
UbVxMvZa4Xi5qnu2fV72llWKVcr7HUKGDBkf2Cr/flaB6VwScK1SGhZMFHNf+fLoT+GLjlaAONJq
rqQxFpvHvA2eYLwfi/Fo6oo3t3SDPnjO74SSy5kYvln1gTqMEgywOFuj7jVq+4jy+CjI9Uf0yaEC
5kZtNe9r5h7SZJ6o2y0aoOIDi8z3HvZFMLMR/KK06WAqUAaL0fQSZKLYHiItD3Ywv84k+Cu//3A3
vZNhaRehy5wVEDT4G3tUIttePbfcjVEHu4h63qD4LpszCoBjZVN6fBgt3rvJi7hlO6NSQNtq9wm9
y3JwPF0dtwo35Rgmvl8M2pgFIv4Pb/K97XMRndQArUKqBhMTuO4GEjiZt4h3TC8IgnU/vvk2vc5I
HGt96UfR429RWiLf/edFtZz+v4kdlwOHMpyFU9GIcT+zdRDQb0WnAkHOETzO8u2fr/HerlEvAlQ0
DapTDeP4PWedJwdKAIwAX6yMIDqnBvgsQfGU9fQaHgwdOn9Wrz+49Dvx+HJeCpQNx2ymSd87uol0
rT5HSn9ET3+cSsvrSb2q5C7OsmMdjh+oApao97snepFntUyfquO5kLByxVYPLS+Yx2OSqNsxnLbW
h0nyO2eaeple+akfSKdnmpmmHXWhfd+KLXn/jAKsDuS2FB9N8XsvV72ckVLqWUVkVSTiTZqQGe1d
Nb6O9exYXI3Iwju/PcYShUXgf7Aq37u5izgzgdMkTWnGh952jkzypAPdHxtHYZdPx5K/dwT7D1bI
O9vvckq31LO+0Y0ak5k9ff5D2tSPCEl2Y9Sd4yJYJ8pVX6dnQyPUmOIIo8DZf3Dl99bmRaDBEEBk
Y6D4e6TU5xznnLy0cX7SvRCOjROXRzkfe+M2L+4+uOB7t3oRaWRtY76lZv4eWSfHo0GLqsQQY9mJ
q6K4C/sJ3+M7pmms5pjuAoOn/1MXti9HsNC7dlJZlf6eMiCuXhwneLMxQV6e8XJOh/MaqOpusq/s
GWQaTi4R+INr/z6a0/79NTnqQtR7Bo4Ke82v3pZ6ObexStD78+BbXhRYx+XIamv9g3z/9yvXdi5y
IUULRdvMhb9HJvodCMAPdzvVN7D6vy/aEObYBw/198uHxuqvd1bDXekn2ZH2wVw38i++oIhk0+ea
tqW2pLdfHJzhpvsQevh+7P7H0GY7FzEnNTMN/xZkbWo8bItsIQwoblEDnTcZCddZlSi7UbTCvXWB
lU95tvvgXn+fCNiO/PVeYXBMdtWiKilfyvvoTyVYDaMLQ91/rq98RM7xRznWexe6iDy6o0ROXjGx
VAHXtYstEXVv9NoqCKZjp7JqKutoUa3XWAP544eXXRKa3z3Z5es/pfA4stSApUwYrqY9EyN2dtXD
r6rXUUgpCNAzf8tiVMM+ulVzPmAY88Fzfe+6FyFonJs6R5yk7XtiuLLMxRzubGfycBBew+4/RmRV
/mTdLCi3ATU6mayPplq+c6rYl3NimKGT2rD+BfQh9Rz66sE2Hhb6dRc0j7aZkyxQMbbzCgvO/1w2
YF/Oj0lkhaAXI5v9NK6dm+6aKVbPYejmT9RmHz3T7z50v3mXl0NkMIllUm8fJHs9zGmpHX1MgMVD
rn7ioZKbY1w1dmubjlwfjO44nRtY1E4EVYr2jYpebtyrOZZKOGCZaNTbyHOEjg31dJ1V5vo2TIKP
AsiybX/3QS9jlT6ghx1VTBiXVJowaDENr+ZA8MVr6Efwt323qV8jjTWwVK1tec4isaUPuWo/zLbf
gSds+yKMaUPGVEplElg6qAtZ3xtktLNav4K1H5/RK3iajxEfeJDN/0Pk/Wvt/xdg77+n9vw3JO1Y
qg20zYN8H3q/+px+nj7/jyN0yPR//8//1STL3+6ir8GfP6Pw//cX/YvDAz/GELphOIal/srhsU0J
G4OsAPnjMkPkbw7PQtRRUUWikP+umSSk/q1/1P/QTXVh3NjCMTib5b+Dw/96wi8MHhOBJjwvUwA3
aupFdjPhd0XXXK0fTb/aGpV6zKTpQU73CrXz+OFNkpXbuPhI/avJX/fPXxd2HHyKbHhIun2JHwMT
iApXpvaRpvIQDm5NC9aeaoiW4SZykrXCyLCVqmXr73I9BcVKTsOPUNRDZqQLXzQDjhK64WL+sYVe
4zWyOcjR3Igwe43naR3icpaL/i6m05vGHeTt1u0o9EvY7RbK9aFALm9sUX+6ZmDcZmnyUJRvod1s
zCo7yQLGc2Y+xFN/1WvVCduArarTlB2LvZmbnuogcQrSFYr3TwP73Yru8Dp4wGYZknTFOBXfoSeW
x6dQllu1Sa+dGWmNjD73i+4Pk5IvVaff9LX9ALF5HdTlpyhoj3UjVw3fOHMFaaC9z57N/pyp4XOY
+6spKdYTqZBZj3c9cnn8uUrHjWv7GubjQwkNlFFu2+WC9Cv3/VAhT1OGfVLbN4PT+ytcQ0KvaQuM
gU1PASPO4hMNcldJms3SKRg75RADdbbIb9fMXcTdTnVz1f+SlYOFPMoMUQ3t8yHf4RT0Vc1hKGqW
evbT5kYsTjZIWl4c31/Pc/KK4w8ckZVdNaGrp+OTOiobMfdra9QeF6YMhESrhHiNhkVxW2leG5l9
LPHeUFCjwLPScFGwOGNXCw5KcZHDsQQyyiVNU1tZox13U/8a2hXEBLQR3Ufh/SJd+74+kT/TOzNs
kHiIbr8mF1VTZZjoK/XjMCBWhOA7GsfQaDZOBYs4Mm7lkHwzx7VuDjcijh56MziGTrqWNX5pqXUd
YbEKpcHLMZnCvnETVcqhkNPzHDUvAc8DCjP+ceU2VIwdc6o9CA9oCf8Mtd4zIrmzMnEbOxa2COUq
8p39ROtjlRXpdWjtu2ZAGGXwv28ZPkdhyAJjkG/aDIcJmQdDIenDwPKG6lnluYvrDgRoRJMzm6lY
tExGf9NU7T5H1TBq3Z3a9aEb6AYNW31d47lSR9U5DXs8QOhzMD4W58hXC0AlSY1T1Qx4NuF5E6bF
bugz/JuMbLX08Lup/JQa9WHuGYku4GMgwkzneOdAY8iEdYrT8SbQx5uyqu4dit40VY6+tpTeN2FU
7HRHPPZ1sNEgYU1+drbYwmMorxPBdHU5XvXBF3omnpllZyzovBpfutRJvErz16WGVQMzmu28O7Ab
TuHsf2DYikr8l+P+r+Wg6Q4xWhdSh0T563LoE0w+8sFsHmvVeShN5wHDxrUVrNupXE9d/YIPz9ei
J5Rp4000Guuyja/agVSkLu78fltAlPCN8SbGbK6G0xHZzlotgk0ZF4wJEFelkeLLXp5NX3mQU+dF
qXUqmYfb6Tx+NfdsGd0r2nisKyZ0IxiUkN8yZKeTgaLCGtZp1TGGAxc/onfjE5p0uc3Z4bGFCDJ8
Teyb0iy2flofyL89vY7fxEaO6rFrit04di9qiKQoH56YyO7hjMXnG9cFTjdmgzCrbTfOVGx1psIL
3C5RCm56nLuqFvnfuLwOeOB9voun4SrCuWkszRMCU7Z6sS/aHNue5irQ+5sMZnsMwyGDGSVqXN1S
DTPKc6wNVzh/bRFEzohj0eXhV+F3rNPCuQ6rJ2n2N/5Q7orkq2NbqxmFgzJaK9X+UgtuRcANq+tD
15S4tytXdYChFnTHtjD3JXL42FfOPx35579SvJ97yEtK8FPm92MpLCxazkvH0i57dLFlZibs+ubR
DNJdYb50LeEqMLb4OrqNzHe60mx0PXedwdhhCe6GDSRvyz+XlrNW4nLbKp2njDzXZQWNxVoYyb6s
iYf9Rm0PozJfy1qsl/1VzuYG68BNLeXOx0rKcuROq5/74LbEu3MsuufGzvdC1x8rP/qybDBBMEAE
sanhN/qTs++scm/pz7XjfFD8/ArU/fUQdJW0xVbhApgkIb/UXjIVFdY8c/uYC/m4xEOdKw+i82B1
oen0448C8m8vKA0DXjNGEtCbf71gr9SYhyLCepRFe4BVtrFWlqcj5LaCY1sZj4jZj1OPCyNF/MiZ
MCbPzlBvzM641no/XFnYQ/7zQvg+4u1fJcBiHEEksKWt0dJQca9Ycquf6k/dSAJLH/rhccC0bY6r
veKAcRN8ML3ZVbl56m3YkCU5VSq3tSV3MRYnTX4/tAZsLNwt2YpMpV61ynNtWW6M45qtOMccjysE
FQH6D5QZYWedCthXI42CGBJeRQRnMu++cLorBq2d7SblILHXqFSeMQc79pXhogt5lHHNyeyaLYy2
fOqesy6+zgznEBqZW6f6CTkQDOoAx6xqiwEdqsLuSk0NyJBubNifGzITYY43TcwlSQfTpFsXs7aG
h4ngOZjqlZNn8WrM7R0e2k8a34vKv/wUYPSANq5Grs9pI5SHRjVPox4eyxQ+4j+/gGWN/fr8TSFt
HQ48PnqYyF4UQaXmwycPef6mou/oUm/19IcH9X9BnfP/E8fIEg6pGzvo/VLnIcqKWjn92bS/1jZ/
/+SP2kZYf+DPomF8b9hUoRbH5g+OkZB/qAJSv768n79ECD9qG8WGSUTkdAwhLNVQrWUS54/iRnH+
oGJVocxg8CN1YWrWv1PdaOLXNYIuCsqSFNLASNe0kT0s5/pPe3Rk28u2rNJj0GbDwck7Yxubiptb
kXKXGySw6dQ/Y+vPLqxU2GxZNK6KMdtr/Qq7p+o8x5+NpncxpY5uhlCh0B7KP7FyHVycHFGn6SH+
X91BJzUaOwcnhzg7KrYTuKEv2H+c4tYQ0N/EbKKIRxdvPQ05ejsd1eFu7kvMvfz4bQhfqgixvVaW
G9VIs0Nn9RhOQUvEKTVARV3kB7Pb10gO92WBqC3yZeL2DjpVHymdBhz12M+7qo+jLdL2/aQVtpvO
Jn4uEP6boPZdVa1tnDlK8IlxvmoU7b6dOzdS0/RO6cBQuhB9rMFIFbi3/qoKB2UzdKpctV1U75TJ
PsPyrFHbVdAx4+ipi+ZvmHPa29ZBji3hhozBmB+Y1DZ5CU9mZVT42an9c5kmnxWe5L7HK6tNoQFn
4aaT8QgzcGrXdqt9tielWufbNvlSwjjVVOHfGpO8CRA7X6kijzY8LhTIfedpPf6qDbOqcY0B4oJ0
jwVlciRK7xrqbtq5ReBV+PKRFKu4lSCp3pe2dUw6pVp1Q1JdybR/BOatNqOmur5qPFdkS+vW9h8s
wxrXcf/pp03zm2TB+t0CZLNRXaua1A101L8uwIJCZu5tnDkVbGA3HbyDXdmjF43wHtkUaT8fprnA
fxFve59Cid5/hSqYxqkeOY9ziIxfYFSRVIw8U+uqgICEr6M2BwEihuCL1g4PeTfo7hTUKq5gvgeQ
RjC31du+y79FJbq6MraTdQMKAfM7g50eQZwv6vBZuWloRuOqqz1MWjvhnRNuU5TFlK1rR1PU+ylF
o01ezXJHC6iYjxg0iy0+s6UXxmWJw3gmtjHgwApL3XWX2vpLmFvCc3R8A8wwXtui8PGgXOy2zQqF
zIyhadHG4S4f/WzL2px3UxjQuM3xDbSUV4OFuviSr6rYieFOpzBaRZfczmhZHaXNdylZtYL/+D43
uWfT1587vA+OlY89cIu7wVK+rGKrQnKBk3qbmju4wCjrgkLdOTFWDZOmnHUVIGDRSCC1idERdO40
L+YtGqX70DItpGWuq4cBbroxJypgdYy+jHmR7FSch26CMTg1TS23QSL6hU5M71nRErQ1xhMymLsZ
24Pb2emwAB2zXRbn5TExTNjuhsCQf6R6mkF8kLZGSH61VuI1k9HFHvp5XxTf5sYXu7qTw43SwyNH
FrmxtGo662lf7ztpbMJm/HOsQ+cqbapjGqfzMcA9E6vXoNlg6K6ewuUPTJL/LMScbKjWrsquaU5W
P6l3nRndx9+FTboWuk5ujTiPhnqNiwb0XmcUKIjnKdrXqfHq69GVVnfj0Tbne7Vm9STocg9zrexs
Z7BcU2bFfsQ2y1VLIXd9Gg9u0NXwoFX/LZnn1dgN6YsYOteZ8a0fQk25pV+seGAidRZgZ2wuKzaH
7YyGmap+UwtPmSbx1DoWGvtKpaqJTzg1YstjsvbMsT1h4okLMeNlF93VBvpx/KCXJhp5E5QzqO4x
LMyuh0QaW9gtGNA3Y3Gr1orvAcvcmEFtr3tNlJuycKa17mA5H4xmuJYxkgsU+O5gOfFONra/YYrs
CfNb/WaYq/UcC4H2zH9EcxqdhkBi8IhLLrwrjWlgM6EIfkvmhUo27xO/cSFvV/s5MccTzeZghQcT
+imnyu+zHgglzv0I+ckoqafV0fNbKQ6alWVP0RBtKqOy13BVSxiOIWzDScVsyrZfLV1r13mDBGFq
hmptLlOBkWBJlCo4zNRWvxWJLk9OmRVu2hknaBAQxAM2vj1F0OV9E7m7HjHOrJ3prDn2aTDkocYc
F064aE8aOxVTAisGvIkZBVBjcGt2hU9f0ZZ3rCl9kypVuRqaQN0GARm+7Rv3nW+/QlXGghofXgwX
TVjyI7R+aWa7GKHbMV3+cEKM0AZhXuFJgi4VNKrCIfFIC+Uxt/L+ZPgaFsRpvW6zsKB5wmxatfIU
M0Zr1dS3RmJvdExC9jzuL1WyTAYvVWvXJ+XkhTYBJlWwx8g7jNONjq5HEvvFPtIb6fZd5PY+JBtb
EkZ7w2i5WdCKsomTbZi1OxvnLpljGtWG47dOTNcS/T61nNzURat5dQlDKZ/b4cbQKgx4lhMNpQht
n95Zp7aqeQy16zexVh6Y0zC6+OBW68ix7TVPmG3sdJ9Lp79K5nJe47A0b2xVGa6FcWflKPQr+Yyh
fXrlh2m2kV3w1kSmtQqb/ISnUEd+oH+e0MVd63d2lycnX6mwGA3YyA2j6GiVrDVDT/Z5/FDGz1WF
ftF3WuPWmpXWZVaUcJsZHVdiJfeEm+lo49FkFvgpWE2G87Le7CO1um2dQT/aeex1HM713DynUp6x
z5+9WWvSdY8QowrD6TEVNpFHTldqH+KbopCHoCd8cKJEZUjBlLs49qIrkUjjGO195Vv6Kwznmz4e
8XexhxdVPFWJsTW1WXWVMBOuEPl+FKKH/uBg65Vg61bFjEObQ44InEJZGXh7aH1uYm9kNFBCwnYV
KMFVjz6pYwMyKUNZa/5cH8NF0K7WPa0WkXq9MQN0Cuc+EYGzygJm1zLXc03E9g+x+qmFO+AqRsK8
mAgCS4U3qxsVFOyVbq7DlrEnpoO/xuBMrZt0JlhYofcrOWMMSMHrNqqle10zd5sSw4k1rjnZaqgn
BN46llaieSmL9pQU436i8GYsiMIJ0ZE+WjWmC0FypQzW3YDzxrELrQz74RA5XuzfdOmGOW0oswzL
LRPQLKXptoPE9KzlHXsK3oYIazK5DrBj2gY5FgOF1bM+lzGQRS1c3t0nEhg0rKSzfI7Bk7145kCc
D0lGPS4sUkkly6KVrglBiPvExEHz0Jr6QygMZV1b2QEsGpAXvxrTHuAbJ9UGTBLLny7GzwF5EMMp
EqZ5R7jAA/SMJU7nBLo9BhiPU5LgbM4MZdduixtIm+lVmSNVinOmbiiRtu7zJHF1/zpvhp2e4whj
hhgMVsWpsZVqvziXr0Qk5oPTB1iZ6RaufnHZHampFa/WyPMSv8U0JW3MneI7zbYJ0GFhKYRfhFwc
9rsMxx6YNAdgTOYqhR3QYjd2W3W08QfXIlwStMnfjpWMVpWG8IoxHgp4atWfwHnU3diJI160EiEZ
ULL2f6g7rx3NjWxLPxEFenNLz9+mLXdDZGVV0nvPp5+PpT6nWxqpZ/pigDMoSEjzJxkMRuzYbq2l
pAmQpHWBkwtm7gUPt1duC9YApEKsXgcD70U7TJI+N7DKZNZTI+UboksPVicXnjYOMiZLfW41oDNI
i9R4m26T4vdIyMqk6b2rtmu7ya9x2UDVVDui8rO2kE+YJC+T9GcUSq4aJI/OAJdSMWqFs6lw2aaC
HtZw2EIRssBa3mcelPaSM0zjGcqd7aRmNTAfKCFauJl9DqCLno9I8lT6eY+n6zpP5l2D9qeTpAex
Fn6gznLVc2yWousnRAQmgkJSBossoapCrikq5gTVSzy9PZGf6xji1EGP2T7SGMpFgoREGf+o4dQN
qmm091iqL3JJlRNOmiR9FLI3RYWibE6NH9IiQ6aS00C9X1pNhPR6GL6AfYvEqpDsyeQEzcEwJckE
qXhnK4sOIhRYoauBVgJ6V7+MRb2eEnNeT/JmnYpVgBpo2pE8KTLromoRYj9y1HdtZc/7cCE3kfhr
1T6l+3aqBq9S4BsEI4zXnO4WUdPabxd1hXcJ3HitHGRv7WajRJC4ZpzWF6WGx3DIXw15I+ipMghk
ksQnKrupEmUyeNSN1i+3tvYkhOidBN7FMxT2yDpeorzuTusIlUZXvkrQSDiwq3eG3cOz7WJIjiN1
OzWgFh3wu7pnSCO0TjjdefKLxLj36KOHlXuRs0BtrZMyrICMOwWQqN+hiIjw8UDJe2YWmq5A7BqG
klKH+Xwpa18AgQUFj/BeacmF9ZZ1ElZ00KO6h91NRroKoMbcx5lXtNWbkCmeJlnAhyeIJaYOIS3N
+FYkiVPJneroi/C+rGmEXswH5WtY08T9p5grZ2tC7AnwW5fW5Jok9NIQVVkKfmEaFhZYnZx/H0Ud
gKR/yfQQxZuSQaJAAcZEBPW/VSl3UevLHs6bc5LnzyiCG/SHI7dLP2sLlLGfvhWobthbhykbkucU
rzBRRX+dyxFaHZyAYbQ3ySxgVoW/q3eUxVmzlFh4JTxKWo6TX+P9j7JGf133/gPrxd+mjP7wqf+P
GIMtzhjZ+Ld5peefdfFWTH+FXvvvv/6v3BI8Fmxv0kcGJepf7MD/lVtSfvuVAtZVWSN7dGTg/5Fb
krXfKGmLhgVyzTB1aC7+O7XEr2jFsExRVixTNyX9P6qbU6T+w5r8HZui65r+p+4fbV9UI0Mz5JpH
2bk7DTfhLoSUlV08IPMqn45v1Zt5Y2ujr+XD9BduJ+kZ+K50jx+z2+zHXn3dPm9h7K1+5eV3uHVO
stO7wym/FG9IQMH1Y9nyZrcREK5z7iXu6hMM+rFTuLKre/ppjuA1DVVn4uvVlYPWLZ7ik+x1wXpO
nc3pwu48eKojeIAY3DQSws3ZXSkEdhpt3uiLgXpCHDbI3c0T/CbUT+1zclJcOmJvQ0AObLpKbhsR
KvnkqW/JbW5syVfcMVRd4bqgBgT73KW4GmF3k0/EVkF3266g8iP0O07lLYvmsPWrkMqHjwsQorhy
ah7jB+FWPqNSdGuuVdidxpBmLUfiOSlAesJVCwwnhlHMNiCyu6b30qS1ytbBlL7GDwTF9vq9OtHX
7hVezmUVf7B/Rt7gxv4LiHxHCnQ38+D3+NAd5tVvQ/3XMFRPCrmC2wWKu4eq3USD71G3vqynLEDg
wxOcgSebAjxRf/GJ3Twl6M84AkEf6l/7M83VPukGVzkVF8NbfCMoIilYHupw5q+Wp+ox9ffAeiSg
HCI85UeyGQ4KVCc8iiIATO7UwebODiREdn5KT/mJkOZDOhUPgObfrW9jCJFqQCLRnl6cxFnc0Tac
2dNOw2Xx9TsFez+2Z68I2lD0CTTD6WI8xvftsrnwffiiqzg4iK5+z5/ES/Vj/wR8hRpYgiuIchve
6Q0ksafdlJt1HaLiuX2tvS5aP6D5dQBhuxUXyR7SM1FkmAdalHsIoXiFn1/Vq+YiZgut60Rjpp09
Gw9G1HM3iOgCxSnwMh7qU+YCCwoyV/yshu1JPi+fgSG6myszWMLZ94yvN1cM1afqTO81qRjMsWPe
1CcckQCZCS/zS69jn4j87Md05uR8gHMAzw7WlEcjghEG3aKTGgh+di+e82t+kU8waV2bs/mUXw12
QH9B3epUn9Tz8H/AbXDC/DGL/M+9/qfk3WJkBQluU7wScl/BPDuNMwTwhbpdWFGG5OF6d/d713QA
rrqGOznGJb1QemWTIUDDTwX3uWDnTB6Uh27mL/YnlBb8zavsH7VTO9Am2qkTB7ML/7PbBuVpC6cz
4lnu6M9+68Z8At5B95sZ6MHsY1Ns0N8+mQG28+D1PlSlXTj6x+7mF27iMUKswsxf6wE5lcg8xcxw
79M/wzyj/2GL36YTKVQuOIS6NzmiU91Wv+OrlLfdeQP/Jq8n8xNMHjAD5/jR5BVvo6vYQwjCku9h
7I6KJ5ULdV4TWiFlTG6TR5ysPOxx8c6TojxicO7vD5Jj4XDo/MKD4MYt3d2dvBz2cvUKiM4x7O7T
xNPJDo4HD7NiiJg0rI/irz6wO4zW6jdv+QvXZ17xUJ3Y0z0xGP2d+QTS62X80x3M4YnrMd10fAoP
5WvsmV7HkLYPXovTurmzfYcYNHmOEzt9Hc4kZF012F2dmSP97ehRxXtGacNZMNA1r9OyV9fyU0hW
XdWRHbLevNuNkUqu6M3u5mj25iCHyuh/n7PJBtAcJH7Coqe7hx0NTYG92IUNZSObBcJG9o7A6208
iItsiOW4Sc0zVJWtXSS7dGM3jo7HOWz86E/nLcx8/ogbxQETxCfgrWDp0YXB5NXR/sW80gDCdAyM
2uTdYwiDOGgvaTScumOhunog3I83bbhbiPYZC9b0Er8PSq93nitGL3B5OuqdD7imbYvhpt5xTyTF
mQtInxk08cGvSR4ZfMF/oiN7IqaYjvSdBctwQvk8BnqohyPmJHNjzwqFs+ZOZ+FhCdGOZR0f91I5
no49QsHeS38tTMk3/IWB4jIHve4IEY3R3E32SF38WhL1ZTtNYXmsZAf2WJZYGgEU9PpgZIoxmA5S
c87g7V/2L2nUeDoZoqALm3CABN03sFEG61sNxswuWXki5qT7DoI56n36D/hJGiyhwC4+Vmp2MwP5
NPtC2Pth7CxnKxrCNDi2w8hHageeB2fHTNP466ac0RDbOkKYRuO7ehXO1iX2BGznxJTKLOnjUWGx
cGtmFM0WbmGwqmTmcvOY0YAt9Wi+Lo/qjQ4f3jUkpdfKPea7ZTCqU4Sc2y5Xswt34Y0oduxg3P2e
cdRBecyHA9Oot/H8MJGyAhbey3KT+Gu+YyOT+IomdkKMLVIYFRIlrAWT818MzKv2rrN9xcctoJbs
9s7mtm9CgLgr2x3b4DWfWAG4K/QMYXgWBxZxlnTPfKPGZxs+DKleGXHwOpw3YezWbutbPGfCvaXI
9Cy3cTmFnJJJHn0m1hVPyi/bBgfXr80tYbGm47rcb3OkwwzRfhawUx2Fg7Pl0Su7vwwaiwQCQeYU
7TY7dqEq8SR/TJlGCGDZURNDmS+pY7qzDbWtXTylP5rbMdXdSWOgJdOA9eT30GrjS5hB/hLjG7T3
KkCNxE1dBfvUBft516/1vXrcfq4haiv+6BleFqxhH2I52OpxIPEx6wZ1y3zGnfJgKw+Ka3KChDj3
QWq7zan2q1NxSk4N/OoXWvDTO21Z1+E6/Ew55jffCsisO1UA8U71Wvr4giFj8QUbLIIt+iwwO3WX
oHOgU7ziztmlPblwGQWtn4W7nfEp3Ao3xxfKbEr7ODMddknAseqc9Pjnj7b4A4JsnB2LYHR2TLv1
eEH+dp1u60V3ct90R2/3rICCnLuGAGoGLi97YD68OFJix7q1oRLsXoevUTgU1c7aLX6hQXHkC/HZ
eO30VyJl/YKapZfS2GBTucEHIuWnOLgvdsa0AM/x9JcZYxKN5zhqXplfForqync0boP6LD8sAgKk
dvaqRhASnZVv6g/zRX3IAqaHz+bPCcPRv2Y/rVt/1h+qAHSuj3gx6jyJR9iaPAoeyaywCjgiT1UA
LxMSXrbmJYHgdTxn5RhOwo8pk/F1aUMC5sb2+xgWDiXLgB/YnTPYD6szvsHgR/6Njs9LdkkQ5XMm
H2VNv/Vq3j+SKGoXwmGXRdY3TbPR8Rq+yM+x6GqsE75oXviwS0cmr1c4vNXS0eB6ZSWbzGETHQ6k
9eu9WVyQ2s2bup6pgF2B16OZdolDpKzshEDWltFtjPYg9RundvOvEuvhfeUlxu+Lu/ir90ZjKUah
h9DTZCcyRsMxPDQlbZ3VNbgta3fku81d3AkvFLElG00wHM2NW9B0VZmFjbOIXwxrXiD7QGH4KQJI
9vgxYFZHBJ0b+G4ZjvxeRdSHvBSeKX/92Pzei7kdrjJkBfaK39hxh5Lry9zB5E6MwrboSQqFR9nX
/c4/hjF6C61gdvKjfCpvWxKofsPhBk8wRxPkz/w55NghHvTV8FjtmPXEzz345dgP9Pz7Ep9psQ2c
Obw41q7zNjoKBy2Dd45N03J3qhUMi7S0z8H9a3Hvp915/cgDeOmdY7p4zTZkcgyHviWOaCiHP5Nw
5JLzCdorGx5QzrxfBsUmq8YzwZeGQWp5kccQELji3GHbcC4a2H+yhW6JfZ9s4Zw7HGp40bRKIlvC
mVrgSfEcTDr+c1B7I4Od3J2BtE6MkT/cQcstHTSePdPvXhqMvxWVwRr0DH/3YD3gkxy/znrXeAA1
JAMUFS9dxHxxKC3e8AnSLhv2fMfk7M29OTDD1tlsDtLgCBzHID3MsHfMchlYGGXcgssMZuFjwGMU
/JYb5R7itzaOi80fMGAcKT+NxFN2yyNKvi5J4syX7TeIGt2VhwGI5rU/iRE4YRaGJ+BV/PvsD/1k
fx1qa39qsDKFNau2ppWuOKl4msjFImMecK57P/BTPIppG2cIEgNUpXkBBp7V4swEsYS82LQCC6g6
iELinx1u7u4mYflw+FtrBDsloRn8Z5wKEkEwnqm93+PX+Bpf+4t17yPZmyMYUwjNoGnktCA4xqle
ThrB7vCpfNm8JByjGB95cXQsNl3mR4QZVqfhWvrzuQ9r/tNdjJCXXcezHh0WcfLNZ0TIObZSf/68
fl7tB4NDqAqG192Gv/6aPw8/j2NAejnONzhvXRLKoWQ3HAHDo3Fe7feZzV1xHhymyrI1/omHnee0
o18D66CFRws5v6ZVHhNc8uHcTSmQ42ce5wqiL2dA777kmif9Q8LxJfB12xGjnfs1k0dETHbhOFJ2
t70suKjc3yHkc2Bl4xa5OxxOq38cSiv7bXExE3zmcNvjx9U/vBsI6g6v2ZY/7e7hGxx5B9lr/QFD
dkwEZ2kgBLoP/d6vxwH8hlPYYaZ4IwPHCHR3HnTqp1o5JJTYcw0xOA3k7NkFTxpLvlJLDSYiW1r2
n3l0zEBs7978SXgkfYw9oD37lEVJBJV9MIcczMGGvVQ8NgdxFvzM+EpmsOL/9P7hR8KFgId4+NhE
CzwDFFiONt6th/Yqfs4fqzbMRFy9/LqwvQ8jAidL4jgVTljrUKNBN8Tt3WNNLnzdE2qdt3Piv6LC
69C+Y9NCjY0oH1fdSU/9YUDCnv0O6Sd7Fs0JQkAMjLfcDxdxwv85XDzFQ45Hhfr5VHqwMjiHY7gy
cVPE0YotoXDP0LEIuGVl1OLUtcrlCEroZsCkYsEOO3aJ38tb8rC4KzYpD+egwszQQo0/++93KzSz
f7Nb/wQaXZpJbvSmg5r58L9SclYjg6KjI0RPxG6J2Hv342MMMraqfgw1QlwZH/WQlxFelIjg0qve
0ofDiogE1yN+HrSaGM5PGaHzxONQOPTQQs1CirMR+Si/CCVgT3b+nrHLyLmwCw7vRyGSwK/jKFXI
CY1n9fAGChbMYfEzNgAORdg8amcpBEuAO5UEWZD9hNa5NE7a4Aw/9+/V6xyO5yIoXk36HMMs2O5t
SAevUzTOfH4SWIDCJ9Xt+dkYxl9TX8dloWbCod68ml+TqxxJtyS7mGRervqd9A0rUX7Zn6j/smLn
k4FQeZhE8ym5lOf9FvuDr961QKGnk08fJzTnC6+a04t1vx7ZI/9w3o4z7WNiJbx9Le13vBEO056T
id5STzwdQfqPj5y/P07747Mxnjoxr11xwkneEGmn5XKsAN7/FaUlYoWVsHxGQRD7sOA95w6hpmpv
IdbeE87JZ/IzLFJMvhhBNHtYLwb3g4wnsTEvhWinZtnNBPS/3O+z9cC+4bvithO6m575pBo2Jw7L
QQ7kgPjXzVyAsByQ8LkSvAp3AjvuW1637wmNGjbshsf+yr3GTz0SRuQRGgK3JBTJqxScg7Lb3yjd
cl7qRIzLEYufEb5m32R+QZplIeDbgonE7ECwUHEqfiTkTwFleB12qSZuJGWT2laU8ykULJ+QcneM
F+Nrwp4S7ezLsTMJlCKBfO0RqR+OgMlxGD8RoHFEcuaQOLDc9NS+JgSE/34bUaz/m230J4BhVbRa
UaamcY1/Snf1BPE7E3uETa80Fz0jpiVfKe65RzxoMoFHhCb59YNwX8gyj1+1KHvWHpozWbXH/R2C
3vvyASDDV0JcZc88QR3kp/eY/PHhhCMEd6qf53N7lgLltH805DcTQgfU1chybn4W6cRX44U8FNEA
GaaIjpeAXIjfh9u9xGXXH/qz8UoXG9HdEOF7esWpwdJmF6TnyNRcv+Jjsqhc8UbJF/PsUa2P5Af5
63iqLjhzxIUyLiFNJyQ5OyabZr7IejQTd3kHW99FnQ9Zydm6lxFuEs4Q6XNsiXKXb8PZiMhgeYeV
yQPrd9z0f1TF+b8r0fx1red/IMYRKCFNPAcQ/O87f89vtHRmxb8iGv/5Z7+XZgzzN8M0ZYmuWuMA
SSnUQH4vzfAbwGMqLGWg+FX4i7jVP0ozivwbfbgHJTnYCXADB+LvH12/CnyEKjU+UZRN0aDn9z+i
Jacf4G+2zpHG/ZdmX/Qtl7SrEiGIq5VMi1qoeO2pQR6ot7XGks6VPsjOVtHN1cw/Sku89al5QZ02
KDrhZaX/8iqhEuYYBVTANRDChShf3RzFfJK19IcqIFkiZxM/G1Bprd+7SkGZRsrdNc2bixKTvS6J
843M6anB1jCAAIegOak75N9L7HovtvZuyaieJ3qOphp1Ft1CwWXHyoqYXMQZv6jUVp2mzUDMH1CP
/a4JRtikP/QK/lk8Ic9sleeM2qcufdbWj2mgk1LTviwwmjrGmn1WAQYqWpx4qzm8QZYtoTzx0qTi
j0YUV2Tv5EdJ3NGkQ3EO3P7Lss7LjQ7dOFrReKWN9Cihlnh7Nfl+cxu/aVO8R3GDYIoiTk8VwDPF
XMeTZaWEWohF231rYdWLhsx4krcexOU0LswwevMtLng1Nchvq6k3Vx0532Qy7DxRWpcWtjFa16O1
tImxGshnbdayBIOREij2yfcKoExkydv0iachiVC3RgjfN9kLTuF9px9C5H9oM820qlWpU1FIhL6p
ozo/x1/ShqhEUvGgkHzp0Xj2ZFFefWuUqe0MNTVuVEq+i+tArQZ5YttI1J/0J473scyhTJUTXzSz
+NwjPhKxA8DTIVHnzlXaB5rWJbRtCNP/M4Pzt2bpf6TN4WT7e3MTvmVj9kdjw+d/tzOAan87arga
kB/FOuQP+NXvhkYwVNhNVcqyID9+1Yf/aWlk8Tfw1tRlkEbQZOrB2Id/WBrJ/E2UdHoJuCggA4WQ
8j8Qj/1FqvlPBAqiXugfaJJi0kKnQz6v/6kWLCrZFgsiFsZUoJyUNjm5a43sjUKB7oaohZq1ZYG4
Jb4Be1sOMz0JrnjX1oeq0D81nfrT0JU50HWW1+8NgnU7sJuJdvKs9vdyug9zrvnmPN/NbSf/Juqi
0xoNhG2x4oklzHx5tijRv7yAv2haB6T7R+fjeDCQ6iImGXg5L0D6E7SmLyAYpp1V82TwzzXFOji/
8/O67z2dMGgxzsqTJE7Nea/wHvPNegDkF0gzreVLrX+R4dFDz7ID09jD3yxac+311ozgSVUCU1jQ
T5wq6BNl8L1tjJTranQ/s8yML72qtbYizrhxBSztiUoxpsWwLVZjPBbq+KOCwdja1OrRGINE2xVQ
wTGhYz+0dg1B+6LNrS/KEICrRfJaIsseT4JEn6h6nY1vo67fsQtIFLTKvTWFxq7NSCmHtyxVnXKV
bpXS/DyQu1pBv00seQZW0iy/xXTs5SBvaW6/NcPzkCX0Hg9PWqJdsy3/LjXCHX3gJ2217H2bbnJf
PprQ2s5ad15k45aXwl2vezJRuhENevVpltonCxplaV58E/ZweITkaFmf884EW8rv6uUZ4QY0Wigm
XjSoHfoZWpGhe9qL+EMVH2N6DG04bN87o0WPFxYktdUeUdehmXr40eaK08fWV3FsP/W8O2kvgFus
zfdxqvBipwot1xk0yAIkZKb9MkE/ypb3GJq0mFHJNYldCp+PTTxeGj2+tqb1MbTj120nXacVlzlP
v6bUEHPtWtXQSulZZHRQ6ktGmM/G58SEXEZR1JNUCKd5RGlc3yjA0FlPAm8ZJf/ecQ7RzGlbozLZ
xVzQGL6Qc0oQ/8u0szVuIIf19Luhr+eMfmio/3v47HlH1breaOhHvcPYW4TPJnISUvxFM78XmhUd
RIaJsJ5080POSYGYu/oOs/l1TaUrLFUvaqJ+jmPxedzKr7UmX4ZVcJQUmdgx6/VgqzMItrXdjyvF
p9xtiIaPFlALs2iz0twch12ibQgb0VRrKPROi04XK4oniTWp+l38YTXDe95ROW2gDG8RO3XGVIpW
zkR/0zsTPGtTH53YX5oSPYu8yIHQFsajMJNZFXLCnwXtOrg/qfNYyCLIyvhQG6hQogEv2XNc3Swh
Eb20ge1dlmiMVGOFWiJA7k6cWn8CWYpyJ/VhBEfDpC1fAVgLzFFFwrHXLYD/mvQiGJ2IJod6WsRB
O89pAjBH2X4aykriEJ1Deu0KEmSCsgbmdnyiXUkLceCHqTiejbweQmvQkYmCvNnYi/aqqryMTDEj
cy1pCtxDXqUWLjUFn1qdUCFs3sy4mYMlnQoHch7BQ/j4aR5Hyhnl+m3N6iz4BcZQjzZPdW8vRgFX
mqzQ0G/tupdVJiH98YDm1FHSSGneqwaq0trUILU5ZfgL+SmLt5d5qU9DSrq/r6RPy3aQEdOI2EoF
/Aa5FRRlEk5SXwX1JH4FgtF5+RbXjhyjhwtx2ubBtAlPGxhwV1u6m7UafWhWxrc+SWvU6PVA7ATl
JJg/i0M9sU1I7x+2Rul5s4v6vJpF4qXy3iCSiyDHIr/ESdrecwPFyma0PK2c8HHmHbm7CdhUq8co
yxgNgjK6kHh5DEA3GeMNOE5LczOt4I7WJqunlxMxc3E0sM0DGrrHuRZqjfolj7vcB0WND1b+3CbO
mtni5h1aAhHabwiswAhEx7dGuWBVySmBlPTRDCctJlqr36rb+mACheiXSvbNRH2HIVGImjm9AUVH
jmEYbl0MTEDiAlW+PSZSlYLnMduLaEGVZ0raeUqgtpHn67TwFirVgha+BcBvWlkDOkSj5yZGarQL
xLFTbuqWfq6WlBKUUH+qRzX2Qcmh7on8yWBOtOyO5wqQXVh0ZX5OT80AYw/nKSsQSJeeiqzkPFf8
vILeWJjpvVDhZCjXR63tgWx04rvRNaOb0eXZVv10GYoWDZSciF0VwU/Dvg8pZf+wQXyBFljjJzsJ
iSppnQkNkmyU6IMEW9EN5RmRtAQtl8OoJBcrUVmnQTIr76gH2egWrk4HNbqzTWqYrRUWqcrv2WSg
XqaYqTP9RHtatXuaOWlNRAc9tj6bKCG4xZ6/FkP2tR3H8m5WiOjJq0byBKYLWTBpuZ9guehpak3S
JZzWZPokTt+BO8ef2YCSPagC6XyxLQHTbMLnGeFOr+3o5o+36VnqSxJlq4HyaJwVzwWd+U/DHP36
Rse97WKZlitTQDBRgChqLYOmtGqkohOIG+T6W2ZWKcyrHVpvphZ1ViE8pLoG0FrPH0WCKUvci0vf
pm96WmXuuCM0AX9D4qFt8Yz03VlTUuRfWvgp9hKdnRe04eBrkg6NNGW27p1sQk03GcDxcvD6SecL
tfbZ2BRY5XTq0BgXN04gCmznW1mA1RlUhdxovZOhfFhyffRamFzmDsU6sRG0y9jl34pUtgekMkek
ipfjCJtXEA/zBCdznBSd3W/9BdQjbDL6oNmrXN7Tbu0eFVQVBMDNJthnQMpI+yiy6Sg199NGLiea
iIMr/YgwYv2VTnnURTMWQI9mqG1p4LurBg0FmORt2kfxe6T9onXNHokp3fC0P9tpUYK9i8kHylkR
qCi20XExbqhSS8XwMqXy7BuZ/C4v8xahz9XcfXrol0tB9EKH9+prefkVYfRAXYbcR6HqOxoTn5RF
kQOL5v5pikGjJR2VmzpxEe+g6yFvboY2GlEsqndVGejnw9C4SK3ubrPTE7tAer/GAqUj0ppKLHWI
R0G+UW+QKbPT1GrsvAK8iYMWHEADdvusIJFSJm9Zlr/MiRwUw/BDMXBZNflhmzYFCdEdzgHZcPq0
cVOtRS6nHG96qfZu29HEVq8UJI3yCQmgtQ1ldfM0IbuuS3MqK+QtZet96bbXYVkeTbF9NM2G+lXd
3aW2ooVmNsO1K5ZInrUvqWWd80z/oMWcoE+jFwxsI4gKxG5qZgwx5GhLyDFN6fJzzWhxzJYTWJnV
HmmAtwXkNAdagmITf2fvrkvHbyYzbb2qT5+0dPw5IlTxTUYtfWvNJUJC8ZWA+NPW6Sh70bvSbV+X
pDjpBziRaoCxQnmo63YDcBOc4H5r8jkS1hLjJbRP5kLHy/aSWRxQwGW9RLC+l9YO24UEbCht9FOT
5EGh1pJtlMLzbiV3QSxPCP5QRbboK2qHm1mhiNQV1bdOYNLqQkO7R31HtpXWptrd1YJejxVlTUCj
IZSJnxeTfGfZP7To72yLBnt05pXZHgryJEMoM35JivJDUOOvc1JZjjgKP+dsQIQGaJeIOGKm9I+9
Mp4k5bVaX8u98zV1xn+Iy91JoQrV6bwqU0RHY/Ed+6yck/UlSzKoVujQxAMYXFjSHUQGB6fYStXp
Z+uZxvHFiw0inV0jAyPJZORh3i12WsazbUVkkaWIiipamOGwVc9i3L/FhnmpcgOLqZdXUzH8TilC
xBA/iXn+KkhtlEnW05hucLzv68vBsWb24w9Z25RwreCXaXuvVcTshroUeWkUENqEar+JqqrUGYIr
yT90SBjctGQ1jJL2te5rVuqC6rgy0uKD5g+SrTTvy4VKMuPgiohh7vG1ZY/9lkSOrdYq1a1RW+1t
1xanslThplvbNRMGEBxje5ObrbDRwA6btQDBnIkCPJIk1CeEdPtdeWzV5dSpgJJ5eORUAnNsPySt
r9Bmrj9NA9NKY1Rcv3ZmSYW/iUmEA+ZcvjRATLCatD52pD3MDfnwpOzwD6pmx0vZfVIrI/kNZ15n
2t8Hwc4q+oJTgF/AxT46cGclvmM5V1/btcMBHTbbsNa3Sq5oWWhx84vZtOcaHpt8Fd9Ja2xOU/a+
uA2vqzJ+IMD8Xph5MCgZrTobIVJeeZKU0p+4QGmoC3jtSjnVl7yvXoYZkVMOnc6eewJikZ4OQqZc
TL4IbPdKNDc7KdZvOEPRuIQqEl7oqYd5LwE/LcCDiwWKxwL0GGa10P86bP7YpjexnEfEtpQekaby
gDlvpJMhrYmz8XMyf9U1E+RRAxaly4cj2Qf6x9zo5VB7FM0MYHPSfu9Hi10EQesgDd/zboGmxVrB
YWi4z0r5qEvWJ2O/ykb/lYs8N1X5acU6JACNbVFPkdqzOvJmuBBG9zJJI3u0EX9MFhUcKGEJG1bb
kvrGLpLBVlJ20NiQC9BBiy3gTpps59ReLpuhfbRr1REZ0G3Tw5uRivPbAkQKfkiV7i3BOtpkgLk1
F85iSoYdbRuAfIcElqPdooE8MeHWQZG3g4tJnzvZW1Waoxrp81RNlT/xHKBBQDlvHfwx4jgiJiTo
70lekS9nxfhQhPyU4rW8AtV3uhK5HzWlVEkbpAY0059j+IITKX8Dx+jIK7F5Ds2rlxSj6DSyGKRC
TDqPtR6w+Pdw6K0XBX4vxBFh45m5fltaiLbWIIJX+KeSNnmp0Vxye1mmFaQQnnawkSCIcDv2pqUJ
QR5Y6MWKjm5GSmE3KwTRK7rlyhnCfSSGxkI6qNI6qjGG1kOhSB9uu7aRONLi2goQlknGay4vtTdV
dTR25ZdJnVqnPYbYZFm0pCndc9b+eUvM73reQC8UU15POgiz1pHwG4u+zYlxU46tM/RD7OfmFkG1
xi6cdEICFeAOe1T2wcV7sdXSQ9YIH3oJbhwm1/1a7ytdMVIJFnglfas9AV1TgmFQqXhO83PVG7CZ
DVSnSql+rCxjdbvXbeWw65JnJVHo/6tG8ZbWZCiEpQzkdMkiuakOCx//L/bOY7eSJM3S7zJ7T7gy
F4vZXK2pLhlkbAxU4eZamcunn+9GVfVkDqqrUYteNDC1SCAzixnkpbvZL875zqGwZ2NveG8S8tRJ
2fXjDdOiooYvZU3uFvl4JplsHRu2OtMB8FpgwO4kR2jEMIRY3/2UjwgI66Jmrx54W1Fkj0XVpCdF
x5pnHYn0BseChTGWDO1NGLpfnFDpiUUMpspVi7U9isW7GczvXoae8eaYdLxr5OjhnLliybBGntTU
XnxrQlGnWmr9oNgOTi4OdaSQXWDIgT/moa81mDU0s79Ly6DHnR8Cp8zM7MhgZbDdlKSusNlGXvBq
h4Z3cEqFNoH8xKVnpNO+m5BXjYUst5Z5bqUf7Uo5BtdJyqd+4G1Ky5yOagpQxEkT8qfTH0hPMdZA
kti5u31zGgb9hOM/e5jIAdOy2Svf/RF6ot7cfgleMxenvGDT2tB1OjjglyMXZuAYVJcz75KiZ7sZ
21Hw5zaSCF3SMzoejtK6uhORwR4dLM7aznidODvfwww79Ox4xWoSExWXxZKWgebGr3Bg3/4M0dq8
F8RlZ7iF98Ihx2TUcj5Z7lVWhHkGZq3Wqnd3mG79fUwohnYSMDrwI0p1R8+BaIWYvNxkdjZPeXqe
O3atPvgHe5rjdevbuAYK/ywC6e/4sOGB5+v5ljUABQNvRUKMoyzAq7de99lwx2KmlPPOJqlgHVfO
uSxMvYk665fOCi4eJ0H7brOxSJ6jPL66vRM/okFlEXFJtDj//mRcpjSL3iTlzY0yd1+rcGGCTjpW
TC3WgzGiRegge2ROh4Ra3/e3FlBXcY1jPuBptBpzN6epjf9VE7Noj3Dj3HGL+3BVenP44BvBzpQG
bgMLU3I5jSNuzv4Sd/H02lvmzvPsiWgSt9jcGvZnGGBrhiSPRS6NZ2ARDLSy6cHG239NfLXrB3ND
RxufXAjC61GSOOLP93KqHtsJMluU8lQpxVtuKvdk+m69UA6jW2rd4hT0xSkmn2+L75e/a/qdCNoR
IF1+yWWHhdTK1sponW3HfHWRGzw5BEauo6ySh4D7IAIzA1kyZ4yUh1vXUR8dEJtTLDHcpC72YgYy
mNuau9kJ693c4LSp494+3Rj/rp+iknGhWTb0t76q+eb6/BTl+e1QpvlIhulaUixgirdfuL4HglZr
5Lt21KwTq30zyA7fDMZwTkoEtmEc4SmeSOZs/CC/c1qqF9yQlHN5+jjFUA2T5B0LP9qIuf5hFdyD
9g234LecznRy10EyjNJWQJ1rZL86p0N349IVmmF1cLX+2eZBdq+KdsFDv3HG3j1UxO5hUQX/YNst
WYCuAamXFt8g9G/p9aO9zSeJAKNz801spm8lNr15jovnLLfPcecNRxGehJEuAy+ZLkWvEc0YBCPE
A5GY2nRwdzOsYqbt3cl6fhPs9DacD78Gq5LLuO4bsrYFOghdoMnX+htk2XMw0iTCFzsnnYUi9fae
zxE6o8bZDY5/bsVYcafzQI9+MW0FcRLFFJ/K2TAfitiw9g5nMsUdBVKcv0ZKOPtsLF6cvhGHxOnO
sm+jE8jCsgJdwNzxGHCGMcBgMl6P5ZNla/1YeuQDQ81YpqMdHUyjvhvTVB31OP9k/ZdeUljhk075
YPpRbmrXU09xu0ws39/WLuS1noXsxpgFB1znH4waSYxw5x3nyCqt/XDTSYsQUIeIwHnquQ4izFS/
71hgmoexZ64ZujNqi9QGMzphH1IDB12tu2bZhCMX0tT80oSQMwztKD0Zg56qqies983VaXoAEYWr
mFCgts1OhOc6h9q2nIOOkXd0qfcEKOm339wqEMhwBCsrjR8SVTUHO5WHOq+rVVQmIAztZlxWjGy2
fRr490bRf09WA/KNJ93tsekHZhzdBZ/yhiaauwalXSZfjawB9hPX9SohY2FpwkkFbVbeOyqERqnx
5s2Ju/FyoXe8xvdWk1SHsiFjIvWigxr0IZ5oO1tSfMFBBbzwXbbKkuCiqSQvVFz2oey96K4M4/BQ
183JmikuZongmQ8NbQ7dgRSmfTQ1BrEedA9ZqooMzgRWQZVfuEfrI4AN9ZjzMw1KbqYhQuzrUQx6
hkRdXczhTnQMQ1Sw7KsqOMb+mvPdW9kFD3QcK/sQ0D8AEXQu00RzQ7XwUM7ZHR7vZRLmfDUhtLui
qt7cG43V9FLsz2YF2dbvQh5i+WIwy1z5SVdDHko0PWqHWz+8QX7LwF0mvvbPMGZgX3lNtZugnhxl
rl8n1XB66vwAubo3ovkQ5NG9Zlm30lNRnsmvuMTqmgZjczQPc3LCQ2zAQVRykYeTccjFsK6aXgEa
aA5lRnovrDjqgDie4RqOj9lQRKey8xQjirp6a6wKgIOS49od7AHSt/FTKsEQVHzxBODwBwDTzthV
Qqgfk1HuipJAzVCxC9HQaiVS0Y0n42lRzCtWJ9UqDhR6zEzfmQZ8rjIYj8WskEXN7rTywjHc/u2P
HZpiZ6gEV5fLqI5v/9ONveDJ3juUoycmrtMpyNJdrAYX/IDRHfVAQrVfPFAHeicxeigePViuw3Bt
YzgmZaKKvWnY4ZbPDuj+TAuMFzm7eB5sY1f5d1bnoErWQEG11BhNCvdX3vb1JmhykmHHQu+qGHGC
c+sWrGbb0X3dQBAjaWOE2MQW3WGYbWOPvQ4NDgwZqisWDhIssYOHKiKR2Bimz2B2kmVuYlVLaoH3
yFI+TBXCxfoQgHs6HkODA48E0F/KhpHg4ZhfJnH9bgABTvuw3CR0OhsoH8FCD1Ozm7nQwtvxODK3
3WlbPzuZN+/ilG16woMMfPWFtSvK7M65smm45TAHmKgMpgmz3SNHT1jl5cwUrDAVR+Eb1ZsUFkot
/aMkmjtvzfjseOzC6FIPfsZMsW1FTEv3M62icGXq0jhWRb/LIpCEUzBgDLKC21za95fgGDuARNaT
sGkWEFDEAOKjeF1Mab8beR1IQhWaDOAwk89VzZyhQ7/fj0iVmC/dNg5YVgbxy23TDgpnczBgP5Pt
O0RLAlWCJTlOtEWyaLYceWpDZXbICyYh9B3+tcg+pq6I9nC8mE9rZxfLwnmlYskerDCan4c0hF5g
otO30uwki/AAORHbS0pzV3pEvsd5+CbKql3XWq/NegpOJt1+bnE/grgCfxYjTfUYD8yQeFzmdn28
tcl32OrQejFCzSRf/TKr/tO2vXZB1zztctu+yRokh2kR2OeCn+9f74mdm6Lzr+tv9sTIgGhmLQ+f
9o3x/Se9DXLPqHYqz13LCbyXRevhTvlKetkxG3M8eXWJiD3uuD0TlndD18FsavQhSAx+Ao0IvRHe
KskGNlsZpBFnfOBNCWU77yovz2AVdD8HNnAIT+xDEphPjlNRTcMYWWXB+KOTchUBnxA32g3AUDaH
PAtZxPyCcO91ERjFk8x341RLGETWf4EE9v7q/xbCM03fZs8hHNP1hfgNfvvTD98GjPF9noD1UJN8
Xk3+NhsQKWeK4IIi3SlaHMufUes3Lt+L+tXJS12J/p4r0G6abBN4xi5TBOwmiYVqO+s/Qnbn29p0
3jVLvktY8kIUAV8Vciyn8MYjoBvwpjCGRNq5l00D+Gyg8WWzbcvvooyRIgYRVm4swMwsAMKqe/uu
Id78otO5wSETDst0gAsorIQhiHTmo3+jdA+TAnyTY4tLmrI4R1ofev72Eufdm085uQpS86NrUn2u
c2FsJzufCZ6OV3Y3J/cyMt2Lp39xelKVuOlIgZfM48aKJZooF11sOhknEf6axfxfoHh/O/3/8gR6
Jq+e43s0A/Y/EWCocA7jPuYTNmv3ow3LZwiQ1NoOVW6kOuqtjFQVBbIdp2xVyztbosBKVPThAuVb
NUH+q3f6FHY120Sq+7XbB0QlB2W6N6dDeisH25vISDCg2g5G1yyy1HuYanRT4QiCKUxLlLGVz7TD
8p9ae8C64QRYME1BvWZW4ymth1VWeTwlg8BbVaafVlS7CBv0O0udp6411SXrh4PRiXQVDcGw8oT9
abAnXxuWNW3A6hJNX0t+IRkosDxYdwNvhKp8lkqsE7yyCB6jSPzMJxvvQ54QljmnipgissYzxyY/
QwvclKzNAMQfc1a1cE5q70myU2e9jYfb7oNjMHoDyLsrBcGB6mZdSND/mR5xH0OoXYYmU1E928XS
hVxyhP31SUL9tGIDNp9sVX9EiUd21zT/bHl+j4bQdEy+1e3ttLEWUzGXRKQxA+W8PLMEIpzOeo4S
jCYCld2QTAWcXgcTu83DXZQ2xBSQbAith+mgk/6QFlb3Frt7ZfEqBwhkt+S6PejYVkfDLhDxdXvZ
W95m7FoKWXPG2JKPwzpKCAiJWkFyye2J7VS0HDv9Q4/p/e82JlDWewdo6m9c4P8G3eh/hvb4C//j
f5q49F8maNy/G1lsfKr43Wjb7q+yL+smTeWr/64xDf/wbDjx/EMEVvyF8/fvGtPwDyz6nOcm7N8b
PRbx0j80ps4fqL2QlwpmC2yjb//qHxpT+w9BdioYTtNyyLb+95Rf1m/v0f+9+/4DCfBbtv2nYz+1
BNRF8g92HkHeFzMd8GAIsztasx08+UkemIsR9eK5BDoaoxiaWB3OxNBLmbSPdVjA/WPG5R6iOXtN
hvbn3NXtJeeIPIoiv3pNzxrSQXHgNmLJD4oUVNr0OoFRsbm3igNVSHlvOiVgoZB3+7EvOawqskdG
ypTaP3Dg2PkqN9hLDc30zVSJoZDXXusi+1kUFRbl0mwXBU3aBnqevVQ5qNmJyKRlb010tjX9v+2k
ZxkQE8+qw7ozJy84ZFJN8P5tZxlS0i2beSwZG3Ou7NgqD59w58OnPhiKh55PCJcyc8pvo5zc7TSP
7Y7vmSQHR5yntHhryXeYF30KtJFZRoSG32yHF7NxvY0X5OllyKPgqPJUfxC8hpcEUQsjYj1cplgM
R+o4XFh5PZ1mBn1rxy7FnelkXxJ83KPlWvGmzYmbQrfWnOuu/gzRXKwkS5Q7mv/2Ug5zevAl8/Wo
cBMKq0rgE628aR84MvycCzNP1s4QzlefMWq0QFlBc2rJ1ryg5FGbjo33UswN1vRUAftgSrLob1zv
0TKotsYbmTBS6b2IRb5z9dRt3M7AHJn0eLQCAgyI7Kh3cZLOS7cIfSi9U74ZRgYo4TgAjslJFuBj
hUDXi0snTCwf6H92Kq/fUTNfSylZwVsG7ZjKrhkjpG9fz986duZN3mumsATHrHVTlncoLsqnsQjn
VYbm7cO2hVz7mf6WifVZDG4JbzyDY9A7yUekmurML7RA0wN53BJQ+70yjB7ipi2pb4wR9LyMWHCG
Jbiz4jvtiaIIshK3VsaM3lfeuPxdW/43HKL/s7Swvw859Kj/uSD26b2I/snByNf8x8FIZJAbeGGI
9tT688EY/BGinecAhHb9FywSAnsX2jZ5Oxa8fihIALb+cS6aN+29Rxnl8V+zHTIx/w1FrBXcJK//
7Fz8f0Dbbqsmm4Ys2BaT6vfuAKbO6v1gaXHoINeDV93YvOuzU8iLF88s9OEorbPZbHdFZsHD7kTz
bPZFviwqPTwbVuvubEs7KyfuxWdROrd9YZSubZiN27S34A7IAjpMVCMzoJhbg0uMWKgC8Mwi3e3j
KTY2UV70q9KGhTMUJR1j319yhkq0GjmJvxPG5oqKgJ2sMp+aKGyW+ex7UHpNJjpDzfddB++26tl2
5GrhDt28iJzhUtZCbYDh4s3PzY+prY6Ua7jYEmhtfQMWMvPrhYuYKfSKTd9BkNWtG6Ay7N176U0E
RKAsGUXPFt2jcbezuN05MTImGYm7XLqAWHyyeyTQRqryng19DZg/TFB00tdtyhipSqRR1ThjeUYI
EG5qv/nk+Hi3pyIHsDvWG+5BynZHXVG5A/TJmh+z5UabDEX/2kXvhnExhUXaZNGijCJr0XjdWzll
d5kwvkSox21ZVOE+aux8zWwropGfx7VIhzNETUbXDjMFJwMcanTJXcWcf1NU3WNfZy9pzXmJ4LdZ
+p1Vb7I0L7Z9iwbDizj9SuaKC08ZT+ig6Otnrz7Po9Wv47lwX4Kyrdi39chmGFwRZqdN+82R+SdC
7g1KU/CWptC0wdNZdnbH785jMIosJEXbwGAF9C/zrX2eG+9eo56lhxShqO+twho3TT7MIMBZr86m
TkHIWpAhVA4AxHXKRZc5zEMA5y24CBF4NqI4Yw+ZmdaP3jocvXA9icbYFoWXknzTyaUL43RBmGyC
6LI5zW5fbJPIJYdE4u7IEpcJaM0rgAoBfAoLiB1uDqAWTjVutW3WPOR++tVL5iHk9kyvLTTlhaMn
dx/qTjCEIcMFYN2BxZXJGDaAsXFDeE4jVfL/P2j/9//iov9XZ+wpRm38XsTvfzlob1/ztzPW9v6g
QoQgF1oBpLk/GZzwFnD2+qxL8R0wSxEUrH8vPoX3h+tykFITuaZ3G4b8/YgVzh83N1RgUntyzHI2
/ztHrMP//nLG+qZ7218IkxwUqlyS0rgb/jx3CSyL2ZtqMTOmpMKkL4lq372cJ00q98n2zRN2nUXE
7tosibCTwXZMjYSVvo1vMS6JTiOmKb8xu6MrIjQKM2AfxnxiTLdBkButfe878IFfOMmmQcUYV+N9
6eSHQfsvTHgYN+bryU03Y+NTMAVwy/0L6s9cDZec2WTfwdkfKW0S/6F3LKC5AR2fS0aR+8gIoCuO
nNKPjPpPhVNc1RDsyqG95bdVh76aTpHfH2qkggtNW107b1MxbMmJwJyaOa/1qJ/t5MEwwADE8r0e
2kvTtNskk4fb2iipkK5OxiLykaE4wV1/w2EyR0tzQsbCL//O7mJWA+JY8uOb8j5R1M+Ii6rukE/m
PvUAhEDfQwhzCV0k67S+QV+CVWDouOBYX3rARXNEmzUS5KhJWE0XlFDxmtRH2udgJ1vG1Zw7ZguS
JMvv69sQODrA138odHp3W+u3hbfBtPHh9OZVsXgSYbqvX5BLAihhO0sEBXha2W1KbNxBD6Bnqh6m
0AU1UuX3TTJt0iJLFjaSO5Vt8wh2c+5FK5flH+vnTZm2j5UNZRahk630pkSVO/dU8lkMNdpyllV8
C/JCNOOiFpHu1c/eUp6aqsMZACk8k+Fy1oK1ABj+JPCmDZ0WHz05e9LeiDB7SHuegKyBazhAqcWC
silzCbLV/yoFY+c8fnb4KWYTGJkwoYg8dckPyZjAC6CB9cFT28Qs4gBsNd1VMxhRBoa7rv0gk35k
aFBcUmSFWNPMNcOdlQyy45iUh17V943KiO1N1pO5DPz5RyzkRbTIm5DeWOEdMtu1HTQPIITX2N7W
bSUOJma+aRjoY+Qxcd4bav06YwYGmLtNfyZjgY23zw+NZewMxwEkY5bsbVixRs02LsVBJY9igBmG
Nrglroz1IloH81SaSEcRP6x6dzP3Yp23sBVm36DVS/RZa/GUoOkvbXntG/SKTb30khHFCL7atN66
eBNFPT1NNbB+DCAdDkFmMxsKirWecUVU0dErP7oR+lHLcH/2cxT5yZ1ynsM2eHaz6cBKjx6uzx8V
68uWTIMBFGW0a/KaUWHu7cO4WLddeYnT7NjVwYb7/10hYC399t5X5aadPs3M+xLxrQGa80VsMGZs
5WvuIa12gWiyJScApEYogWhooW0VLwgwAEsQNc9jo1E6wwQMuzWqrudSx2vHh6Tcarlo+c2a5N65
U3uwtH/H8hS3SrFO0ZjZrBKR2YjXMq93wcC0HCmHzWSZ9c1Pu3ppkeI3HpyXXL/UYJLR7ozbhBvT
MF88LJI6vEuRnRrzfdwY38QmnGoHrQIXbpdYa8Oha0p2RIPgrbFhHmHjMJzow+zmN43uXXnE63ka
uHdPeOCINKiJ+zNx3s8QiweSCg+Wi2mkL1BjNgg1V1P3FVfyoW6iXR3Kz8K7gQHYo5dUmmvXjq6h
07zHGVNTo/Yubll91iBSfO9oGtD5LQtMZXIL0EAg23fibe4Aa+r2mDkmXkiH4LZk6naEbjAAIomx
zI7Mf7HEB9GTlgXlw5cjUwZo7dlklQ4ARTTWjzZNH8K6ffQHBazC7x9RtywF+06XILEZAR2SLZiM
1VOaVM9Tlz0ye1s7SbbtB8gv6F5Th15uyGFVAxHW4a5x1uwS3l2DZY+PDKl2lr4dPziIiAnKJjZm
evGlOjlltvLIHEMKshyRS49xb67iF42ieuV5MSrLxvkq0DWyxK7N1RQjrjbrXm3Yb6KNeifpggO4
PHT1RxF9hTTDODpVy4swXYvhqtN4K/txbRjeskNJhrz4WDPsYIy6AK+9YJPxMNSAm/M6nBeJeUwh
Ui+s4hYx6GHiENMha14xBS6L5GfPySawPSkbZJjjLBgPrvK623YkTzfRTdLTHsYZNJWoTno03+xk
am/+qVffN061pktuGwjO9lPTz902iXk95vCDEcGvlEl6W3IxzCZ5pP1gb32ZTCuXR5kWWHD9kvc1
blhdt+Q0kM+Vo+JS5Y/cLG7mwN3AyYahdR2xg3SrZT0BWqJpsW7bTt99vEUfo6+5RPTg6YxgQuLL
8sfmzQnKX0aVfUd+zsyo+JZOsRhSIgN1WgMLb+eFQUSj1VSHBhBP7zzKOANl4aZrt5n8ZZlm4NH0
exkhKKdxXPkR7NiYGUjMZ1wFLLMHhZ8Mzfs4L+2yYJMNnCwxtkPONxyq54H0U4QJfNDOYwMOU1bt
r67W6JTyh1Ze0xhNn1KISokAG9fMvX+ZRoI3jtqgVp9MZTFrNdtcTR/58FZpOjHRb9yIDML2ttNU
63oMSD6tk2vqhYvSKl6GZHVjUPce7pqa5XFyN/vIweIGoWhrvMOTCHW7U9nMIl5Sg6dPTODTxdx+
FsIjPA1pVxkYJ9wj/DnYI1woiTFY9xLNgfDRBkfNzifJe+n26j0nia+qp8eaMMes1Yjy7XdfWyfb
7X/MdnrBcMJvxChfjMw6mkFynIR7cvN81VpMY8qChZMnSGdwfDZ2H44H5JsekcQfYI6CTYCuUbi0
miUlIao7z4Vk7kQQd1hqLCYWuUMtntjy74ICXpwor2Gf3TWms+vt/E76zbBKcx+Rz7zqmxKLoQHQ
RAY/At256+Bh5fkzYtXgUPQPaUKqgr/1Jvuc1SDS8obnVwISxmu1RD+B287MrreD3B+ebDQ2CBds
wMX06on6DqJ2X6hs5Q8+Dfwjs6YXcj1WpuwvdKBgwHiMExd54lzaZ8uwFygPTomdvxldRQKhc3XS
7qcKUxcWDiq02zGpjPjZMygDboF2KG5og12J7812l2R/LovwmSnAMkbYMmbx0gz3Yf7tBdU2DtCR
6W8LkavrYkB995EmTXPDzZX5i1RO29yc79oMQgahsbaSu9CY+GmK5GUUEZNNcZ9V8x7pWRY+11P6
LMZg6SmcS/SkHRHddomxhYcpR06t+TDm9Fp79gWD5DMxTqRM2qwW9EPFRdIaciOz8Fzk6SE+TNGT
obd40XaMPB9r1z6RVIytfQLxh7I4Lu8jpd/crKB+kdHGo5Tym5wRpXpr4Y24gfpSmgiPEKt80Pnh
0iXOVg+b0MjRuc7lR2WTfVQn/sIrAEVxDYu83QwwCjK2+qWofvJq+E367DuC/NeROQhLI2MOl4Y7
X62KaYP0akKY8u73t8Utmplr3OqHIB6fw6p+9rQ3PvazPqjUWbkOel3Z4xBzsDoWFrXr7KDmZC67
qDuUjT0smDyOFn4FJIXGdfZnDjkgYJmHXZaVuz1W8AvnrT+z1y/MqF0pBzNGi3fJlUw5LdhqpcW6
MYiuGf5TYiZOpiwfO9z5S1k6pJKqc+Eg7yAeuEP8qCPYAJS4re1Va/RGyAFR7ncZVfeYfMqCeKFI
HFKLcIq4JXEVsexxnBCxBP0XwIHgtveTfv3UZSJatzgDljk6pBaqHeKr/WgB4avikLU6+yDb79aW
PUEP5PJFeyjvrZ3yg+eyM4xVTm5vkHbftW+CkF/W43Q2cI/kK8wTdnhEOP0wMesOeq4k51fNdSMZ
apTYm9vZI/q19veCM2fhDfanmAYEx0FTIKUGwFqPW0u10LPa11ClR/3qd8XjpBMsMuIxpua1G3X1
g+QEIR1EX7KZ/c8+hUIon40OI82AdnRsjX1q21wFc+usyELkJSICgwHw+KpnKlOwftXkHHLb09t0
wOEqcSdpGHxO/yodC4h3mhhHh/8LFd2aPSqLux4VTEVRir8P395O59DVGkZQRoUrypz1u5u4FOXT
oYjbbeTTWJDH6qPurGSwsRXoDZRlegw3dvhqMZXpw89xVqcUc1rtcR8F+iVlZG6MBsX+U+yayFJh
VvpcZio1Vm0ePYN12M14HSf5aE4y5TGcswfbm8sN3dspl/1rx2SbNeGGCclb+hCpclqVMn2oSMVB
bJtc3ZD5ol8OAH2C5Oo3/hGjq7eJbZ7ldsWE5VA35G6aUoqDsD7mQuyUtvztODIqm15wce6ThGE6
+eePNaLanl+4R5NrOzXua6yIiPc5j4T2D+0u9ueYmM3nLLL3OlR7N30iRI2azxHXrofRPLbbgVBj
7aR3gDMWPYHqWdKsM9QgPK4tSlvW2MVirsQJQRou7nnfWvbZG729aWGJ4rDGT2GctMcfSTU8+xYJ
sS8t5PTwe4LmRMxP+Wvok4NTp6T9Up7YIEwjYKDuqe7PJeZRm5PQljW2CrU2xY8GQKlPOduBG2aL
tBKO/36rOvoWWp43bASRPkN/rQFJeh+Zbx58C4VjFz1NmHQNkzVwN+0qi+KAoBG/v8nS1xNLiUqp
p1IAAbCaZZ9OF6TijzJoniQ/QTfEdKmYV+yjz0M1U1oI/UITvchw8KTxFyu7rfSrUz2KBzWqkydw
cUWZ1WMPFEcKA/h6OEm5czmOSb+h/SyMbsu/Tb9if9S7BM+oSj+G9MkpIAjo3niITAUedt5Xwkyp
9eWqIzOdYfAXpjmuhuGY194dQ7WfeRXeDWN+wPF/zUV1bGYbolZZv1mtfxKETc+RdezH0rybnJmn
IR+4Bic4IEk6krfa8Euc+5NIiNfo5RY6xT3KRiw/wrnDVXgHK+GWhPdVAYH1av/KnEgsQjP+GbfJ
vo2Hcxea69YeH7vRzY7MfD+iAAeLyDO0bSriMsiCAz/LyiQyxOvYl2unWvAXBuVUttr9TNBrdqra
Y8O7NsTbu2IGrdRAlJ7qH31lvnkxEc+aeB2ylsIkPQaEpsZtTAPLlDactxZKrjJznzxr3Ov7KQ/n
tSn1XdI5RyujqL3ZLXv9ivBoLUae16HiD8WBbjfOW+sUO9LdQRKiv8+r+rHOsRSo5gzIiq561A9l
ge1sLGFOhfFRAPBrNWhGOd1r9KOLfjDufQqChUExuBBRCs7GvkZTRcmDTnJLQhvTWgICCgvrt4oP
zAdcbNLyOURuSVLPLlImlhmPql8f5hGCmIcN4tjkhBPWgXnfs2HexZUXndB2zmrqFlWX3jmQqLHD
toT00SXUTM6zgxlmFiXasS3JyB78p4law04JUMzC3WzR+MdZfnY7YSz8OFqLIIdgj6OSWnp2Lv7c
7fpYkS8afqP02rhzVm3SPN0OvvMclV8eIkAHq3fQVjuloPYF1U+rnVZVLF6cpN0iVF+3Cj800S6L
ZPqKTHNVlcG2NE+NZqUO/dMzHsOG2MDMe0nmgOeYaZhiZdC5LmEnjvWRpMY+blv4rpNamD2+YsXs
bhSf7aib1Uh/trDz7hq2Da2oTcI4JwQ7o3NqGu8sEyqKEQ27snmwMVMJh1QsEo+6eGWpl4p0zyTh
MHJfdXvjRdLnxLE81WIREx5ZwpUL1YbyHzQnP2T2WsmflfmjTHti5uLiaUxtDOflqiQsjUVqtlSu
SelpWsAKKZ5wIKGQVzDNUe/yX7Tshds9N4RHrUXfPkaCBrAWqOZEfbYyFPFt/dCPLSYy2ztYMSmD
pMMtTavcDzJ9dVoonvKHQYVDM248p2oIN3HVnjIpf437momF0UlOOBPFUJnOj46tPrGtfQcVOVl1
4kZrL4FwTizfqmoLdlgJkx8fe1VF4h2pf7/SJmLQ55y66p5zeaen+xxqmQGaIQjgbLa000xX5wCg
Jo62xq/vu9jjLJ7emd/io+OF4ImkmsXFNEUfGa5JB95j/n8oO7PdyJE0S79KY+7ZIGlG0ghM94Xv
q9y1LzeEFKHgvhl3Pn1/XlmYqqhEJaaBRCIiIxWSu5PGfznnO/EhxYNepGRI4R7uolXXR+fUAYWc
ZEgFvIVKzJ9JTPOrqGpO2TSyglbkKJn9cXRixnOJw3iyRkVKY6PL6BDX9EqtyKhrp4vWr3zEZ4Pp
QwbrhCj6DYrpIzWdIq6pTsQWwfEmIELWdqn6sXvfvFCOcw5DEp+N4jrPZ5X2lBHgrSJqy/hHyvmf
RPoSF6jJfALH6DDrVdYlIKytR6Y15LZzbkj4Ff1Q3eUQCOrqYfRmRpCoqOabMBKLYcZQo4xdNuoV
hpykZ4ZzyQF62Jn8tsl/YrlHYGea4tlPUSgwU7an8SAahr1VyLle5z0wY9IGR/GNYZLw1NWo3hS6
dEINcQTbe49vmUb5evBIe5Qea6j90LQrgosoXCCOh6Cg7+KZ62EdueeaPqxNq6uXDEuD8KQ5T/Zl
I3YmtWJtLCtFqEN16rvnHiNkH+frLvEpV9Z9uZ6a9ZTqvY+pvsO2vKMGIzgNqWoHQBotMbTQEWVG
y7rSh9qClh7AcoLFu8GbQKBizYkTJbdU8WU3R7sRjnZhw12XxgY6wHaGCYwbbHCm1c204TC4EtWj
VXY4Adb1APvE3PYm1J3hBcvchifaVsCUGLNiOY01ybfG2oyegZVxQe6c4IYfw1I0YpE0CY/Ph+1k
XkfzHk06nKy3tIUywzCXsn1lOCafHU5e/+u2vUrQ0IaDulT9MVDXLGs2UwyG0vlq43yfucG4nOP8
XMcZpa79jAd3AcbiTHU+o7ar+mlr9hgTiOPkHVibmLFIittmLqBPl9vIh1baBRdL/GoKOI7xU5Oo
XViQii5wFxO5F0JFtLxHAOwVNB/Z6YdBgL3w4MpymOSRv8vStxpdMJwcuyQngzl2fEpK9H93Rvtc
d+mZUdcuzq5xk21r4glbd35qTbjQPKMGdsEmcg/JyZzubKAswgQdo8qDPX7keiJhI0yP1D/eusCc
2muJc+oGzy6eRu08eJ64DkZ6F6TiFAwEOmgD+qyV+submPYQJt4dC3lCRerm3XLjOzAW9ooounhd
TekPiXb6EFa3nLqZi70In0pG1zWjLk0xJqaQoNMmWIdgOA7NxIDCYAFUSQtbUPCCp+ezjxAT5pO/
CLSbHXI9co3emj0WqoMb0/u4FN+ZjXA+nHYoBymv/Mk90aa3MiPm2W03rcLAzNpjZms0T9YqgZ1U
OPMDwnvCeAK5Hn/kbMbRQhKS+lEm8zYP8g0u3A0aUmT4DRlc70Z7BjW0qVSKVJdKj1WJ8HYCyXcE
z7s6+PnO8Jn0QKOImRSoJc/PfIDFbZ3d9kF9xM4bZcQ+ohPqm5H1d1UtPOg6t0mAaYTbGe6JzWQp
ycBV5Fufxbfrv1qsW1Oob2HVkiLHJMnyNuYw7WNyRU3OlQLgeWhnJ0XqGfspx8WdrABCJUGCVv02
SfQimKlwvdbaqM9x3OA+6I3o4BjiRbnNQz8MNBnaerrJLRtmh4fZScMjJTv0W3LKFii9qSO5xC2r
YZin54ZdD4IurmygzAE2D6GzF290LUYJhgnXhiWA7odkQX0F06omYDSoyYnz26Fata7NOCCsemIj
kaWq5OoUuGvQYX2VXbdSsSZNMXEY/WGkIvUc6rpOMYM9d45XrPsxnu7z1H4a7OKrHymUp2b0dqqL
3G0/8dHH9XCFn0DpnHJg5WF+AEzFjmwcsntMFKNdypPBbT3hXXoi4bG5BgI3h7F3cs/5rkR8TvxM
v3tD9hJJ54eSBFE31l1SiZB3LCFgfAKJf9ML64pP27J5S0BqfJKK1+wM1Z78W3Rv0AfGcrwZgTIb
345uqSyM4N4vBcciXtl1HJkfeQPppR96JPmM8g/RePPH67OfOXoVtzMsb7ccloL849X8MOnEhPtD
O46O5Msx+z2V9EDSoM16zw31qQu/QxagW0f47wG4L6YR8wYE4Ssxn2tqfYAWPQqBtiKfO88gg9iU
ekLT5KqeKMUWBFXdDE94lshD2fuNV2zihOVLZO+8Ltv5RWIeCFxc6LxT+7wfXycrPpDfPSyi2LdO
TXhIz2l9A3CkBskl/Q9p+9FSNxL4dvszUMWxMROM6AXBn23OFrKlXk+j59g14egWzEhH3C34zXlW
24O4dNqMNsPkcBfrxwg4wlm4TKwd00Imk8aHJAi3vef/NEVFIVbl6SpNNdFNbv+QywKGMByghTtX
H5E3RUAweNiOTf80G4m3mabbE9sdxoX0fEojL/QXOq65DJMno6X2ErVYFyWcDhChR01+O+/PxHES
WsuSPE7Cv0s4jLGRrAZr1nTiMR5aPu423zdzbKB6ZFaIdSwnTp5pUhc0Py2MQqt6QIGR6GQzujiR
vGHD1NFZ5SL4Dnp+QKspmxPqwpx2tqnKEfsgrgev4F1i78kpdj9zrcHMoz1G/7fypmLasJXyl6DZ
wEJnfF3F4HJTRCZwiQmve8myIwi/+yRvz2VnwUjq4Z8RExzNpzhGzjyVOTjRsV9gcFqEyXRjS8AG
ywc9bNwsfLCjqd9XxbYysccLpmVU3XQxk68ZYw3LWRU/41uxpI1u1XAdr2fKZsPU+a5qk2PhYDiX
2P8XnaRU4eilE/wMc3NYDjbi6kpW9cFM/dPoTsSc8UYuY88LqA9+GDMNcj77G7Td5uRZoLJKlEZR
R2UOwpChj2KKQnE7aczmcvjy6/xDu8Ep9GEwNaK5JLX9oLvbzLQfT2VkEOSaxORug+LJfYZWgiUx
dby9LCdkQKmfZdtpyF+00OM+BTK69W1nGTnDPTJc6wx00/lw4o47v1czs9553kDsiUmx3dSuyStU
wRO5suXJDY3tLDkrvEkT6pM3j56och6dPBAmM1Obrmo3ohgxe7OxHpPYYrZ1ipkwLiVWMyBA0V3c
++I6ocWEPZMSisAvF7L0/F0cDul6YK60CoKI5N8KnMUwIMZtSHvWaAeGBIIS0EEQGINBU+4wyAoL
Ik8ZjgGn4OmJXClfirm8o4x3l/YoCbNtH0E3bYTdGxA9PLbCryNAwpceaadl1w0Bp5a59CwoZLdD
wM9KQjZAsbt8znPXbVwEwfu4VQu3q+/60VyRllvt2xHruJFUIbs48nRMP2HIQshJzoQQPhGBurXO
1l0scszulctk/7UglIW39mL5XcJq5DmtxM9UaWNpa/OzTgYWMAHcKyG/U0xfnMZiXcnuHb7Ymnmb
eZJPU6ecg6pMljwFgT0BcnvZqG04zxL/NrS+rsGxMqMaczi8l0lfOaBgDO8+nGbvvg36X5OPe631
McPatU3DYVVH+BY2WcC7VHhIDxof6n/SyG0ztCMdwTRh0uV2ncz0IZFBgr4gxxP1Zlo2cv2utu9w
pJECBtyG197p7SDKE9Copzr0sT9Uzq6dZ2hUbROuVTKMG3dAJOXTn+2cPtjorhtP1e1fLk65Uy/6
X5ULsmUU+JBMI97lvm1tptGBxFvUD2k04cSbEN5ZYGUKc8Tw7cEy0+0MBMeCs0hOeVZ5EGBK5niZ
mTZHM2Yh4xYSk7E/sZgAAVJZaB58mDUAW8ADNiawjaqvna3h6hWNHe64SD131KpMEEwSbGERbGlh
1p3iTPM7psnRjWPmQ46cLPaXgdMuR+mgbujHbzV6lwgKWzKWLLJ0kawN7QSLoM7LkxoJZfXUyF4q
VuVxyC9d3Nr7NCHWPRxZ/giEyiyGrO/SjsnaY1WKjORYGvnnGO9VizGIERj7zP4+CPtDZRb5fjbD
ahuFjB4VkuQFrJc6s8tbB7ct2mk/Za1JmR1TT09qEwLNW3cTKJ/edAGDVMbnXIriLrE+3VKLU5oS
fTd7R7+28RvJCWhUywYpI0WFl7IvMcHxeKEtkm13m3UG6TYY7/Aux5fJgQuPrWtVe+g0nBDOBxwa
MpNaMCk106C1FVP/Avcrzz6W1EhRb9/AXqA/6b/Rlaz7Ak5aOkOPpB0Gdx6JB5/91tkqgj2OnkXi
+zyrRHk7BOflMOVMvlXElwzsx3InE6cxYcSlEg6XWLbhkaR5e2O2PUPc8dWsSFY2k9OAZmzdV4KO
Bg2nx6DMTGbOecR/lQI87cTg9duw3aOqRdBnJ95ZVv5maMN8N9mP/ThGVzgIt0R7TLNtcZyMntaC
7JP6NuEYFUvtXnWPmXBPqaq50qv2xRo/Ih079+bw6kdmuleNxk2vu7s8c/aWHw3bLMaZ56b4uSFZ
42o0sF+y7K298uT0frvldXPSdpLRfwdHlR1jssocPoAWZuIx8gcE6ib+dKcf0UQZLpdCC+cA2jbM
noGFbm3mRM7jTs2aU4TAC9gOIi1P0ZazhH2eILAmM3dRhgp/WQT2kwEdisdlNh+ssH3XeSCWYU/t
AsuAK7mt9rIvmSVmxqLPXIIxEGKinPHvrUDhYRYwhuJyaFfWGMuPGt2XtpV6HurujoM+5ek2a1Yx
1klo9CV9BTuSqOsXr5veraD8xFnxCiJGXgo9XQCYLsAcxc9tPLw5OQbtsWMNLSre68RlHjX2AZEl
oUfrXoHHHEHKVKNzBekqibfvVuiBebw3Bcy2yH7ITIdDtgWUP4gVwjW2Ru4qwv5txV5E7AGiPS5u
dWOJQ7yC2YKJu8OLvswY6baJV7FeJtoFLOGypmlalTLWhz6x3npG9nsnQPocBj/GAqxK1iD/616z
yPo1GEsoLERulVm1mtz8YZ7SmGkKQ6Vx6ukXeOSzUSdfyN3bnWces0wvUx7uZ6YFYeq9MeRGKNQT
pwWvojwPFsUMDMQ1UlqSuQFO1XO26ehnGLdZD12SIgOI+akrVGJLYAVcJQZmg4mtNBqkwj1S7EfH
1Hx0SRC/c2UznaP6iBkzWanQxt42lvZ9NPEvjgV6vvTTL8Ad1aayn12B/9EKOIWxviF0soPLYDHK
1caQf6YuM+UiMshI7Eu58UnBhjo6AhgsAvCWjsiJWqtg3Hm5vUQoHCAIZ3HkZ150Qo7791/947/R
II3HEQEKb9gJJseJDxJB9lRbJoci7Vjq1dNxtHhWkDq8ZBjHhR/aAJPEQFhNPFp7CyWO0aCvMnvz
7Db4us1YWzs29hBr5bqTFplCzvRZ6DlYl7GT7FHImGwRzi2QsweTRXRTFG/G3KcUwiPE+doZ940b
L9OwRH/mWBBa2PJRyj77o+CjoL7OG5gIHai8SKycGZNQBeN0AW0iW1ml9TwnU83k2vu49fhbGSOB
dMNAbMMGXyl38uSH/TnHcb4Yu34610EIekrMh6oerUPrFWcZteMBGfnJj9S9FqN/1w2ghBybxkH6
cXXABL727aS7r9z+1MQFe0+TrTaUT2zJNkTZIJjHk7DNS8iqyVDWuU+Fce5bc1E6lBZsxLa6kFDo
+npP9jqhRWVhrCoLVlF4wW3IGGtGECelCjdVDtJStyvXLhFrMHpdAEoAvtTA43dLdNg1+DyC3mFT
wGDuD4nUBzez7JVyeLGhF/QLMTNVNwACrg2E8gvagXZjpAatoeOB85yLXQ3sOTWoqKNJuzt72ino
jHMcyCOkOZ89i3eqWnM3gmjbZsZeQN+tGZl92t1P28efmSpzYA5TU2pHwX06l86G0j7C6xCF2+JG
xm1E9WKYZohQEkluqQJrm1JELPq+ru8DZhOUmy/B6A17HemXUXh8SV+xcGrGmtFL96EaqoEwuisw
Tph1473AUSrOncld7HcMp4swfijG+7oI4YYnoXGyDbLoWT+xT3AepA+Wr+w+8wl+U8fYK2eixjA7
SzfhZFFhJvPZsQ1gGSgnu8y9dyzsr02GDMHoswC+W/U2D/G3m0Sr0qIvtn2Wp4mgr9Tih8B+t6iH
+NUSZBkI48to3JeBmV+tgxTvl/HDN8R19ivs0U5YUZg7j5J6xwQS4LTdyHaLbRpTmaVfDxbrTOMX
dnhYHbkCzdwAsWwxFMArC1qbpVGNuNWeknjhumJtcOQSPmbGWXdg01kvPQgyURvxdA13fjnGG39G
+hqF4WcoiRTxBdBFnRNxmHrpinrlyc9ucNumWSTIkRddyYHZQHdRVYugGCFKPA/9cnqDL7uckVz1
jdhTdZNlAFMG+tdaMrxvChRBMq6MZVmQvtDbq6Br/FVeIEAEPIt+Bl/JutS39Q7dShFAvHD4GLT0
5jVv49Go5bjpDXMvCmtAneGBSRkfUGkPSxNRNwgZuCOXEU2uuH0w7rz0GrmAMs6ai2dvXUBhsLmC
MvMCkWjdJN2V7AVmunOJEdrO3+iRfzTgnlf2OLyGzcD9Npc/o2Tw2FzSekTFxYo78+I+jiN0efeG
mQEMtHKxom81DCLXW9BeTZtIasRiFi53Nx7wClMRYpUhgAEak1FXB7hOROdI+uje7i3yqDuSsV33
RQW4cmWXr1QEvWrqZ7mUA6cik6WTtqEd8eS+DPmgHv0WD3ZjllvDKj+LxLp4mc/gKjfN/cDar6f9
cYtUnsJwvMrQZ69lJQfPTfdFqt/5mHBO10idqshdYx1U3D7Drs6Kx0LgP/Rin6DUXKKt0SOJr3og
/y5CUTHetmxFT2xjfJuSMaxS2iPttcYiWfoFVv1opwvoBT4unUXSkn0x2M6isivS+cAELCKjPDgd
At1as9cwwggV2Jhssg4iWkfzjaPpWmBlZCJqvTRcgXYH46KRMU+rspiYaeJUSbNvnYIsDBpn3qoO
9odjjgedfGF/RK0SpR89Pz/LCbjAMgLlYsSXEI1laTzBVVZew3y7J+VZZdZW2cSAh3X65U/AXaqg
ZO6nqnPJjYlGnYitwh6JMYpiNv9ZPSCBzvmBgta9FMDZFnC8pwU83myBuGeAo9l622oIH3x5NyFN
ffBER0TQnJ14ccPC6nS09qq+PAPYfUkHJrYUw5hZknTD2IULYQrAa3MT40kAJW+CxJlZ6zR27azL
Fl+WqkHWV9W4LwyTLtGrnVXaQlcDdvPITbEYleEv4CxyCRZo8wzfPDFYiVPD3xqc2t6s1VZ2ArEn
L+bSGAiwp9d0hI9uFI5zjN0cGycEfEb8kHtis94LaU/XRC+BRqYnzUY45WH102HU1KiG6OEu3bFQ
bAvvEmuC/qL6uS0fdDKvC/e9MiinWa8FEzB5gJT60UoojzhLDQcYFQs1nPqwueBsfergE0t/NNub
oQHYQv9v+L+CDGHVuPb8/pqomfL2kOZkltkx64eBFeCvQD8oUS2H8nvEoZnm3dYPvku2ehFvhvLh
+8LlKprm0ITJJsrl0W08bAvpIbdI4kZIV2NUvQeIt3Qzb9PwwnvyVqISpegGeYGLMjubntpSLk2X
SDKx9lH4D7Z9keg+4ndb1muH7hKV0ToI7Q/Phm10U3ljYR1k9XzjU9IT3SnHvLqj/RJCEkCYQBht
ASVgYprYpl+G0PBP+jcXFcHMND7po59F0h1UcO3b8hJ2bKJGcz8j5s3T8tH1ma9Cq+zJctUvafbD
LE8xmxBfvugeKD0xzr54qTy3Xgxs17MivFqp2PiQSWkMYbQssaJBDEf2jCIZnlqjXssu3KUd8KxW
7rWZnsBEraY0XIw10ejIbMiM7KBA9oQ0h28eQpgmRS8DZU8LY+Or7yGur2HW0XTFi8q0cOw1B+YA
Bzw35zZi5Wls86E830wUkl1GPBLLGPKcsH2sDaiOXGONLuGuoRwdk/sbxNj7ms12bXdokjUD/zkG
vhUxMrTc4DHVDIBbEzmbCvdMI69NBlJN9pvoMRsp+iHWsqR0mBhi3zbbeNdN7XYmZWxpJu5Hq9oj
Z499GHLjrojwhwSKIqIz8pv4azf6qK2aWbEste6hgzPHNjEpR676KTKbN06uaPg2FA8mi+iWVSYo
3FmIS2tbXwTs3JJ6xJaSZeUKssM0cPUk/wwQfhvtm0MJVVG52dGZ5ITzWAF4jW87k3yTobvIuae1
u3E6fuvKj7FA6GzDPkJNtZxYJ686s3gLjexzKKarGMzlcCtLaJXtJvvCbXhQUwYGyt/lFjdWj+Y1
du97KtRQTzu7iUaoPwiQYrkbDNyotJyka/TBEfkQiaE8wxeIhrB9IAlYBYSNmKF/39aVSwgTKuxW
4G13hn0T8JRW4QGixLadygtTWrA70dLJp2sTRB+mPz0rr1sx8MBQQEDJqPU5kjUXGuUeYNtVjIxE
s522x3BfDRhNpfFq+M0vK0cwCpVKpEw/EUve1C263vm1BPbPl8bNMemStesY6FbZcaRy1zScMV3f
Ln0ErKU29kVfrKBYLkqsCUb5nLsH5rfHVoWLvAv3hRNTDLOy7dL2GlMB5733IgrqXD+AOumAUNfy
LZ1+JEWwqrNs79isF8XKD6ynQA9HUyLMnYz3dMwZCnpng7OeHvRNOFG0iIPI2ppRckLuuMyzcgU7
DcATCYAorV2VbawpYC1N3G3iHqSgiuzb/s7k6bhUxS6pys92ZGvQVtPtSW4tVRO//ZOT7/qH1fg/
ii6/lqgJmpvV70/uOLLEHAt8pxIC+8i/pICVWWJPVQEAna3UuMtgVkLNhoKPWKs0HtI0fm8lH/6N
wxAoXGvdWWDGhHPHFW9O8R+QpP+VkR0HB//839vX/Cgr5upIgP9msv7H7/6ti/23r/l3wJDf/ubm
v//2ncLvcvXZfv72G9KG43a677719PDddNkfP8Xf/8//3z/8j++//S1PU/X9X//nR9kV7e1vC0lX
+81N+Zcm98VnhDfmT1/wh/vSMf9T2Y6UHq0+n6Mj8GX+gf7gT8gbVXQpnlI0ZTYu87+7L7FsCoEd
Xrn42F2Lwej/81/azn9ilXRdH7G960rTFf8b/6Vzc7L/w+HuMamWODwJfVJE3XnQRH53X5pNb6J7
VoBzh7ZHoldcM/9zcss7UFus2B13iVMG9rING5il42Z8G5LkR6KdbR0WrxksxAiFDJ4QbNn5p2nq
eCF7XNFWf24GdfCmx5F+2Kb3WGCjvMNHDO8s/8imcqulXOUwgsGcsl2+JqFzX0DubfPmbNsBzRw6
FQPyqJfvPIRScMvfhKyQkRjTsWC5mXnJL/xjawTUtHLoVZrm1bXyivWgs/3r2/DG/vrTu+SYnm0K
jzbFMX9/l/w4g1WXu/UKntp9MRYnVqlMBAy5+OvvI25/0b9+I9vjI3FosPCm/YsZth+dDKpgrFmY
vOvQXg8QR2ccJfjaB/oT7nz4fJ7+1bqgLZvb8BcHv0YxUk/txhXZexh8BXwYRMqtg75fauM1ogWY
RHqS8qv0m03ZrksS4FNsHZ7V3zPR/OuXYHE9/+klSAmkDlm1CSnyhhr7J6aMrtEONSVyKlAF55R0
EYD33RzeEWD4nbsGuwX1lNLedS7nbpkc//rb32zOf/72HpgdbiqlMDD+/u1ZfLnKK6Z6hU2Fji35
5flfsV3+cKduX1uYkqqS7Y3WhBCLmLRvn60fX9LiLLWOBLWopU7sw8ISOlzOVvLeoNsvqZJg9+Ha
tYKHoMNV2MSvFfeILVmiCFYJeluVnb0s+ourzyrQu0jeghQh6Vv1lDFGYEPesbyvdXcRhtwDgQbP
bzX5H7gmzk3Oteufnxc4tP/8+kFpeLdjw1EOt/Tvr79ry65Oirhe5TOfsiA1I+2LkYwyRCh1Hz0o
Rj/s10l8z/cJY+ulD2tWZiZPaytcFUh8gd5SVcfNZ4Y0sTbTF8QyACWKLVXHPi+rs59c6NvJazET
pl2ugiOGXGBkSgckoEjDbVZVFw9kTDEhjY1xAY8+1ZZ6SWxildgPqIpVpJI89K1235v9hZUVzgAX
ZMEok6upab/8aF64NPGrydoztn+55ZOVRnaqGDgtOxjaeXzbr8XyLHv/Pn7wJ1gHGRQt3Jnl1jRK
RN9DSd+LYs0nZdWwqFgehirYRdR142hfaO/1Opjlve/IB4wVnTM/dmgbR2q1ocfQGROvywXjYNVk
Q075DJS/YXhpFNEOK8MxAOhhC2Od1ydivxI/OHNwbpq527d8V03GUOH0PyexNW9aiwFbb4deIfNm
JJVLBJA07rPUl1bjUpLFnelK5vLDXtb5gWf6ggid98hpT1NYP/pMeXiC3GulwESXd5LIsqno361R
8loj3Gn1zrMwoNcTYJDxV48XWwbuOxlHT0Udbmtxu0LrTdIZN/T7uu4RE9ErRYV3GBtjw7T7tcjy
O2doMZFlx6gwjzwvNtpET4jO2uurbZNOF/RwJF8l2Yd08C5iejtopu16Po2E1Pk0cd5+7rK1Kllf
zcyQVazuGCrdT1Hy7jfiKMlcaOIeily1bQOC1IOrHcrFOOanPHZOY+jsYtmf5wDPwZwXrClHEt+n
4TUderF2zfQia7ymEcTxTPBHpDLtvCy4MhA6opnZqgQtvZGuRVRvDVbdOEMPcDBZ71HtyXqbO489
1aGHcWQwHkb7q9aoauJjL8yXWjj7wO3YQ+CaxAjC333Q3duNBEmDH6OtsIW/hgpbr4Y+cqA1HdoI
gwJ4uWtGdEBoRMd+sO87nX2M3rcXqQsay18GMjumcCjX7PKL4NRHsNV7TpbVEJvFNg3wd/LhOnJZ
GqDe6xcMm5hr+OGXeZUTQT3JK2uf3dS4bAf86zhjxBFiK7qkoeiDdeBfLdYjC100aEtJ+gzVqZLN
WejmatfTPSC/fZY2zx6XW+jO+LKq+a6axUNDTYrfh0LbsfWuTpJTZuTv2eQ9DSMmW8PjRwh8OigE
VB+JyWja9PURmvpb69NUOagsWc5j+jJImmBb7KAqBudbDnvfUBn7qiwhjggluxyEZtvB7L/pSY3j
B9vkkAnW2szQW8Y+VBsvQABis0MCrRUq56ym7mzRkiQFn1/eImbHZ8LjL0BUcuC77w2fcCxmlFWl
bwd5Dy8MqU5lqn3GYDptsJt07cazMZ3mBT2hmYKeR1WULEh1WZX0DdGACtWVDwCQX8pBPKMyx7lJ
trwJ38WI83cvhGKYttmppz1NKvfirIfWuWc3vsYYvs3YQgAXV+iHiuZHi4nT8cQL8gZWeTx4q+wu
idvDlNR7HyJQYvXLwGHLOQ3LGGrswtblro/k38obpTUyiXJb+CRE+kC2vYosElFDwyx3IqWkQdu9
yXK1t723MOHYHBnDRrh+fGdeG1iA/MhAbpU8uTND5QFSOmLuMDmUvM8A1yUo0vloDOgdJUgNzMaT
Ogxxd060pCOsVonffcK6e+pRTcR0jtzUyLKie486r6q6V5RZaAhI2c5RPMkH6P/QbeEuixG6olfR
ThIX6BGEgXtAbhW4BKbn+5AzGK/CvrwtgJ2Kxw13i1v1qyb58pI3kQAFc51VohrOO3vbM1SYOJ/w
wJHCx7k2IO1oHMBD3cpViE1LXEJhNXEgDadcGlc/Zoruau8EIG7pTC7z3vKxepVh8sLoEclxvfec
cmeFiFL4H8VLkXP3v5JxuKvwKyQSgbWYLkwdGYwWDN6hDZf4btNYPsMpeAN9uqsZMPqBsVbj/A7Q
xu14eQEVL1EqFFntwfXZALbtBojYMdCYVLDiVO6brx5LAbbBgW1mfrUsf0pDgsAj6b5GuDtUWzIY
8aGhveek6Uxn39ivBeJtC1ezU76TB3ung+pRjNV7DBzaHIxHCTV3K7jdoyBDAKz5nJys5PgD/stH
cHuHTdzhLTPmAX4kdcdJdOUuqY11cptJ90+Rl706IITZOGcM95y7tEueQmjuuH257u9iMMPkayKI
g3Op0YPX5HTxCYUiJwuFgBmiJcbJxRNeMtqw4++sse/dsLjazi2AqL+A89q4uniHcL0ouEPRsjud
3FsYIlkP87DkZnXmc9KoG0YAGVmWsQhtEYqjncdL6uJVK8Xz0CE95RizEW7MQl2N2H0QgQOEgnY/
Ai1qRZ+oeL5K6ELUGcS/cDREmdwpe1xHvMlMsxVSheHBmKNt8UrFzZajeJwkSIJxX2bWz2x0NqW2
HuGJ8DQeL0nYPojE3YBh2ud1hjfizOfwqbjH60I+lxPvRuSgLDXWNokyDTbuov1BZOGOhwNHf7eM
JevqX2lsXlhz7puEj1mNnI0IyHdMCXp0FS9lUuzzzr6fEKY7Tb3L3GOI8L9p81cjerCDbu+U0cYe
RzA1aufM8dfk++tgGCuy9AzezDLYNEEL+4nTjI36cLO+hZO5kG2+sm57xJqgnzUQV5ZDHoQ/VWBm
F765ay0qLACmn42Kf6XuT/A+xDJJ74VCyV4MWb2yFZ5jW3pgFx66kied2ylw/z73cDf/aHKDVGuk
hUbREkvHrGGQsYm6BnlzihqiJOKjgkJrtflSWaSlVYxlwsn4hMH41eaxBvdkGXtP5PdjZ+5K81mB
HCtd7yP2+EXSYgCYBFpaEi8OdpVivCVfqkZ9Tm3CMyaUXEJJ2qwjzYnbTf1PssrJm9XbtJvbHb6H
P1BS/76S/tc6WvroPk1XOcL2BPrT3+toP4vJltONXnVx+p0X7cYOHWDZ4VGO7uave5ZbU/db08e3
UsDn/oe8M1muG9my7K/kDyAMDsDhwCQHt+/Zd5rAKFFC3/f4+lyg4mVIjEjJXlYNyqwGcYOiKAIX
F/DmnL3XhvUpHLru85bmhx2TN/osWajzrurqM1MApl975eZEhemII1BW/PpoJlCnnw+HPNayTeSR
EiCUYc8g7B8OV1MVD9x5FaM3wkaZY22c9I0dwYZHZJW1+ScRysexDs+9TE95le9RxW7dwdrkatyx
79aU2gX+cKeD5tSSdOMEwy7o3D1V9k2P+t7Goq2a/k6irhgr8UDf+lHmIcK+IF6GaNq8kPygxHtS
Y75PMKeIofzNfv0f36JjujaOA0Ht5cOHV2BhVIXgps4hlDKA5fUeni99n9/dJR/Kc3MpQFg/HGg+
kR+uJbY8re9tDqQQqvXAykMexF9/Xn/b0HEIiNw2d4g5//dhQ+d1Yx6HiVOsApYv3lBdPOrzo+8f
2DMsEjE9p+bDmPi/2Uf/TEOnLiR13bDQCkiHEhPw2p/fWKAGZypQZ6/mD96hZWrBx2xw8KEnoSm7
JfDj3//Mfjrih9uSSHK8a36P06qUl3EAkl6nJyKONkaU/uYRMP5WJHh/d5S7KLHpxIJ/qFGgXyI/
YeBYuRBX6MCHlYN/xKiuzdxjPLMfcx3ie25uYvRd5P+e21DRot8KZ3joHgrf3mqhvh5puuA+3PoA
2qve/M2o8A+3lm6wZBQu56l0d/77H24toEgCCwOPqdvi+2sWHpaRX99Zfxt35qtg6/Debf6zbOPn
I7R6VdHcyLni4XRtmIBuhXMbmff99CW8+18cirrWXJrQHdf8cME1X2StUbblakg2OalanlzG4jGp
YvKKht2vj/W3Yt38tv46lvXhgaHOKvA7NUjko2obWPgEdSxBkfmbq/dPhzFdQuW5cK7+nR36w+cz
Ak2smohMmpBWNQPwpm4b6EXJbw7zD7cB9VnXYDZiHGA6+vlDivUgSBxJPafrknVesjWc4vWvL9h7
kfenCWgexUD/m450IfDJD4+e6MbMYOAvQZoo+rrdWkNYU7ALozetackuDsJlQI/HKHBgqv468nBU
oGn5X52GbamZUqjkDB388Y7X3RZ6p81pjCIAzp9sJugcnXejueONbjavKXNRO+qHKHnLjebojvWx
HX73UPzDwPfT7Phh4DM0W8EjTHnsAtxQo3kh7msXExzmfsMOHXuXX7/pf/p4CSjlnoSxBuXkw6XP
bel3+VCx/GrerOFJkBTxf3aAD0+eFBVGRPn9APiFW4J5fn2A92yIj3fPD2/B/vC8wZ4EDCo4AiTJ
IyzlVZehfoPxXVFYmI0QEyl7/hkiBlqnQaxtdbJmSpL2ufTkxYJcvaj08b4ex2dEvPAIa0AijdSv
REDstto6+Xjz61MWjsGt9PGclSGATzL4IcH7sOQyCon+38IlL0wQ0VUNmbyYTn3cYOthpBgBJ62z
yaIahYRB0yETwIUkhiaDYcUaWCS7DgaHEs7JVkB+DXnxioo0dpeMg9sm7m5hTZ+sMPoy2TmSLoh2
aaDOFXQ3GQ93I1vO0UWKzqqpcAlxksZVbZoQJgBSLKywnJvM9Ccnwh56hHtAb26bip+3sn2LRkJv
s0+I6C9urZ2mkTJURaGwXBKCCHsG7kSf7zMPVBpChIrHSDoNqkLSVvh16KTXhq9aoCWPnlAXidBk
dPVriRmhM/T7+VlD07ZtYkmUo3tOLXUWVnSuSvkoNesxZb3W5Hy+ZTzu/IWw1Mke9Ks6Ds6mlu1F
UmxLHB4+v6a1jE0p0o2liasm50aoob+CxOB+vEVncIloQc8dXanYyeTVpyTV753M3ToEwQgZgR6M
1pgnVpX+ZprwK7qYrG/2us3NMOJfAbOkfLHqzBhVSvVapdO6tZONy5ufLBdyCSZ2GtwNMgFXHrMw
+9QRsR6ROgWX4Xm0wifPz7+Rnfqs2N8u0o76cWvDDwyy/tUhhHEggTf1rSX912RhrvtKuzZS6kmy
doEoou2aAgKRiFpaogr8CjxuI0qGfx4FbSnr/BJHzoki2dvkFE8E0u+yOD8nhI4bmnfVWuFDbzef
9HouxPNLm5xzK7ZEbB1ryk4N/bIMVS26IkKuGlKc3Nbf1vLTiEq8J19d6VDKsYNitqnjQ9Dm3Y52
ubke+0fbLL868XiTJxj33x+cueP6V3+BluuPfdoPf/zP/y/7vzoDyP9MOd++Tq//cddUYfFT03j+
R9+bwKb1B2ssQ7Fc4P+mAzT3zyYwf2MIh1WoJOeBltk86f3ZBIZzLl0GT1c5hmKXYTF3/ItzLv5g
xjAsh6DKeT3lWP9OE1gY8xD9w3BozNhdNhimYxq2SYPzw3DYBCZmXHCCS7Myis1kBzF7QlqMemNV
Z/RLIXv/qt/FDtAlmRbBNmlMQSVx5kIZ67qFMSECMEADXokncpW9ayIQ94BVniwbvqkh5orpUiIe
1CELln20N4cB6T2IVts8lmAIlgE0qSR5SEVkYxsPtyqPj0ZWIxwDy4pqPrruxuGs4U8piuy6qUpK
kONjrBGaBmr6pNv2qQRfSjHdxF7ozjjz8CEz7OvMo09qldGpoWO9g7oVEAxEgqhq3Aty2BdYXOmi
AxJuzT4Xvwjhs475c693SMAFwqXCRfQa5zTs6BBU50LJcuG5zcZN56zw8aHTJqRvO4oJ/Tagh4ze
V8kVYWJtRYIByXUUPxNxrosClXLdFrh01YaI4bUF9UkFG0xzxDTk9daElTb4HRU8+KlRfSgNAvHg
ltCXSX33XNF68dr8hdPchirbxxPQcWxYo0OjLZkr1WKVjbZHzk7qmAekwMFLCbbibGcJdtW66Q1i
fGIN/iXB3y5XJW6qhxiQpoYFSKUbr2moDQ72dFN4vljopZ+H3zc1/7cHkKcwDouvb+HrR5nJfKD/
1pn8P6INEWz6/+exYV+9/qwMmX/8+6hgm39gzaFTRo4CCxFzXpd/l4ZY1h+6pdibGTz1xvfx4l+j
gvuHUixd0Iawm9IN869RAWmIbhOv6ri6tCl+WP8Wmvu9Uf/DoGAqXZ+1R67usjEAEjCvoX7Y4EyD
RJPH6m0F//Amb5AFx4PPdDyj8Ty7+dqa7oAvuz3LAPm7M0QlgQhIo0IH41zR9ee6rk8UYMFNFWW+
iLBbB+SNF2xGVmWlnSyben420f7LhfZZ76p7vRCnTiO0ABWEu1J9zINf4Xn+4fpff38HP2qqPiS9
UduwXIZORl3eIVUw94PmJdErN46xsq5cC4+hGRj1VTPig2sSr1rhvW13Tcs6gB3xdJRUIM9+Dkxk
BJj8aFE1HXzcihTB4iWlZvQNQQBHUybMDyAyNWZd4Jy0MHrECVsSLNOVBIkGBbZMNpbAQKv7cPLR
k+ydrkr3FUJ3k+JRpg3VdX0MMC5iqB7aVdg6QGQ6HNiWMfk4J50++s2VEH/f7Fgu9gWE7bbBNlZ9
2Ow0tp3nLVd9RQG4hBSaIx/Lbeqr0GYOOFr6TWyiBHciEnwt5ewxQqUtn8zkTGc9xajQFma8ZF3V
bULgB8BS4bI0talWv/7I3rd+P96LjuAzs5kHuR1Rlnz8yIoKEpwpLXclfBgFbeXvUxkZaw+HWu0G
A+spM1q5FY3+eoLJ5L9PHIFAEgiNEnsSZuaxhtMbEDc2Oco/RqPxMMxsyIn4h20TjtBBKfBogR7s
NGMo0fJb3TYj1fTX7+Tv+hRJnBNP53y2lA7m8JIfn6quHFXgZuQju+65jvMvwsNtkdt1t7P1Zivw
X0vJfaQ0P9y2RsG3jjIuLz0s5JVBENAmTLHrjtWwamuP+aQfDuFgH4BBB0c8yzvDzNw9tjXKraK4
Cjv5Uif6gyO77F51/WXI6HstbDZngIvddaLc6Zh0pFCbHlmrgQq30K7avSa8mSBmIshwfLTWTvKb
fe8/lOAodNs6IS5I0OZH8ufrEFYKdZtgeU875RIQXH9vDdFJaeWx00pcL/Ujsk+5aCu72Pj+xHWY
ZhqnpMujmcGlHYD6kvGxB400FP595fTj2TVBUWXZrR6pr7/+2MRce/jxBlSSLS71ESplliKthkH8
x49NwkPAUMnIBXe1WmUN8CDdY59G5AuirLjJt6aH4zHPNRzNPqyJDpMM8ejtEppNeolc+WwEmXZ0
/H+FXvy0Jv9xPDOMecD6cHKWTo8CgSjQWePjPVUkUdM4IXXuQeEdHor0sSvQeWUx3SpXj67trj9l
UZBiCYsrqDBdtFeD9RBzaucQBAMbicTfDZ3r0AktctqF0cY20vxSk0NehFP75EwJjCnplMd6ABsC
Vg73dF+zX6FcY032CXWXOBrEX1Jkr89cSRcGhMC74Hb91s/j+NitwPeQfKzpgA0lu9hsyJ9ZtNwm
7ZBfxFiv9Dli3QTKCwmmDW8oF34TnY2BUrfxftg7yzetY96wEGthF2iMGMs489uD6V6lbTzc+Nzx
+74gHLbARpQRmpz38UuSNvmNiW+c6atG8lM4t01qVCgCxGvfQPtma2tvRiJwN0kSfkPr5YKSBmPe
xYG+K/I+23ldOA8pyUFD0oVD3w2f7SIm9sbVNgpd7ixXMLZBoW7SIShgEPR4smICb/hlhKQD9fBh
3dzVHTqIaN9WebMPxrTZYvVbtnChbkQT4xXwK/p/DoIQoPQVXB/2zwFOEhi2QOsIudx5s8zl/avW
qg9m26rrNgXC7nRr8t/rfTkEWAS9iCd63E6lbDexNu3zoUPfpNC0tMN1R4CErurkBCW/eQLjUK4R
h3iXFh4KKnYE7dBBfBxnjYOcBolWtuWebqEdGtaJQhV6Nr8+9i3ywZ5MuEPfudoBtTmuTe6hV1+q
LR4uyFNYO9ZBIhCdSPYjO7OkOVLAB32SoUEUqHKeK6T/uuubD1Ji4J606pMRAY1AeJqtOtT9ByeJ
r9LAKbdTP4t+Kr/Y3AWehslb85hrXOPYCLPfQf0Crw3PrmxRWxn1nYFh5sUPFXTOVhwyqts4lKvk
IHKNCsQMtE5t2IdwSp07cO/rlAz5fNE3DjyksbUuBNky5/rt3oE+6AVd8uyhK6MPgIu462K8ZV7W
3RUkXW8Lo9EIIKd31zmEJdVxpF8pW9pnO8DlJ9ubnrvolBHvd5N3mTxPJY1qCDid0euPidmQzINs
pQ+MO03m8EwCcaOXhrxqMgoImJwM783G7n3u5wfbwFa4DZooWSaCPQCuQlKBeyPfeXptH8zeN5dD
FiMf8Yzlr4e/fxitbWSTKIVtpMw0DT5sEGMJugvsrFqhm+Ser0LvAkGFzGtWaMkg7lFjIjpqHViW
2OYqJ+vh141P7PA6JPztsGWfaIL3CuU6oXpSg0R0wqQ+uHZyHxak9AUDGvrfnPTHYXFeNJCpSHyO
49qCNd/PY3Y2TroX4j/BTX8aPV3dWilpSV5s7Z12mA65s84NKOe5b2IxLeKzozpSsBHaToOub1RJ
vJKWX1tqjO7VxKgzZ3HWhTueagh1RPHd6QqcZJSN9W8mR87yb+dO11nYkq0xUDbBvfzzuVumWVl6
4BNYB4keyV6/MvLKeqLMF9+7MgLpOHX30qOb6k/aTKkiNr2s7zM5GHdk+wG4JEwkwBNy6D1jP5X1
V4K0FnmDQyJ2pH/qQbOvFHG3+DuKYGW3otsgAMQ+3GPPikuGF71la52Np0jAXpjJGXA9jEMuwktL
SOxVFQ9AakhybyZSR4iWvmvs7hyZIyx4axxXXcDTIrzHnNCrlXAy9GZEnwx9hhivnjFrZnvL7VFf
O56O279AdTSF8ZkFGBNMGpYnL1R8r3zxnVTfJoDyzu30GnkSMURfGvWxoRxxIKKmAwA4o6xC68D6
0TyQEL/selhUFrAdSs3/enGdlBAwx1i9f0u0Kc5NQ82L8uiAMTNdDTMG1CngnGAaMcw6ItoQ/awE
NzxpYYLkjsCOBI0YqbL15340bQRRyiZaV9smOTQK2bbBXp+Gvagxt6jOeiiY+XZ10MDuD3OqpHvu
MevgeQAKJ32gLOsyL2ljkq9Tw6BAInr47zdmPjjHEBp6lNrYoYs+O2t1mp2L6ehCJT6PcGaODUE4
gV29Ebxob5MAIWzphohm67i2yD+0wjUrhZrzrZda63Rnt0ip05oFcHN8lIspVp+jcSrOhd49jJYW
3cayO2RD4i8x4nYrMxfDmdao3MEm/9RVgbzVrC8gzRcAqbWbsdeTB793jjEVVFD1drHNscZioQcA
GTXvRWk8WZEBfYS7/AYXOJ7VvrQJuQOblWhlBuxMK1Yq4G716i+iIiq6719icxeE2OO5qMGthgDu
WJXodnN2ZaYlT3qqvdWljl6RsMtt5SVfEX1J3iUwcxkYn+16lGsrmlDToloU/NQi7oEhon/ZQeBd
lNjN950yj/z6eh255zJBkJYHTNaidC+D0EmTKBJjPZE0TnDq0o3CelNE3UPTASNss620KmPpC+su
C3uiigQS6EBukSztC4syi2Wl5aGJ89MAMYmNJDFGeOKeAMqxXLDahQ5d2C7M6Ap4FvHGVvSJvQrd
XfJSw1bYWze373CIwiBPoIK0XQ6RoMdnavioAcEq5ZF9xF6McKgb5/mv2rVR2y7I+nzwnJRsmsBq
jr0EQCI7jNmj3MRNOZDWETyRooxJsR0Zv4Ewg8cPN9xjcyQrsg97YtmBZ9Atpxtv2sEZxw4iQ6yF
XWGhXZ26reHEuyTx/Z0/lPfBgAfWn0NynCA7WjrLq9ajUz+AoTm4em4iiEKqVeUq2ne408f6phNx
cxA9Kh8QTp+qpj1mo/ElaxH92klfXqsZmk8qh76sq2kkDBC9NUg6Ab3Uatnh8JIF1re4kV869lBL
NCufDBMVORsFnUklfI0dDbitqHg62PZyLGNDuCo2x65/JhzRQnwdMWQSEELpLKeLQBY2qU4hAI9G
p7XjlG95kk0XIr+ni8AguUtiw1v6ibf2nKVLd6fJg50AmrGgTWo+eGoAgFNbVM3cTOFvhtNHWEoC
ziyvaeVVNQjptuy/Kc8IaQp4pO5phoOwDtngWIjtWFjpLkxXZdSB2hsoubJx3JFfVl1rTWlupm6I
SJ33sDLn7gV7KIFfAwD5WaMJwfaRQci4UUa9n7TkycpTKEksU1bjHBAJmCeDgtOkJ3skUKsikQTR
vGQiA08Jg7+Ex9uvysIq7tHm2vew6660XhQH5tJDDCzxZGfpcK6l0ZAkQ6KJqgEyTuW+aqhMuGTC
sv3MAvrexnRoCPpq27Hfl0T99rZm3AZ3elfe9fZQHIxQxCuZdQ8SjdltUdSveuObj5zvczWG1Hyt
/lColuzVjIU7SONkk0QuWboWhmU89Sla95EwgNCDZZwX+i25vPptknUnAmReU8ESCKHkiAT/YJSG
fywKzT++f2UAtJsd4N7SxVN7cqrWPL1/NQva+VXOnpXYq1XluPs1DETc6HF0GsfhBcf9uO1l3rCj
ofC/DJZJiIzRpE5+5UfYL2WPvyZOWv3sppZ+LltC5ohMWLutcFYUFLCUMJigFOWNHQzD13ZBOYG0
2VV+XexN07iTbSnPlDD8ndW3n8dGibN/rHUTWycBi8mZiTk5dwQd7IOBh77VuiN40P4I29PdV53a
N7V309eSOBa/vpryalnqfrltQB2d2rr782WYEu/0/r24cWpI/YFFXrEm11EcA7DVOwaf2NtQfyqv
DRfIVD5uHSK6HoMS6r7X6aw5OwSnLXGilzH5DGvmJuxJqc8N2CphMs7/nmRKdjUAwnoB+RTbzZYm
ADEvOQn0g4c8F4QsWs3BaZeoFFOEqlV3to3iudOndikkiDyX2ItFX4zalnJYe6nr8awiOZ5b6R3D
uq9P0fi5IBl9D9cFmHISRQzFmn/it9/Btt6ozEvPPnmha1pjBaA5RnsLB8naD63hVAcPTjiBlBNV
d10y42CVvQ4IzFrERV2eK6S8/phYW1hgOuLlGpRyMRlwwg6mPVmXWlqfBGPvOWiF2E+SrOk8AMia
DKa+tQnMXJdSI0ihBizQu2F+MRxtB9an+hL7VDH1Vt5GcR8Tiex8qXxcbbQwbym+9Tu707Sla5L3
hf4jPDdW+dXNKu1Vdd29F1b+W078KrUNK7TL56bFTR96pbFNLWpaoRxswlN9WLR+NO3pbNjjON7m
Qx/QdGnxkxfxdEFIPmdzWMVukL4Nyrs23kyxtGMvfGFapexZpntkOBP2UfMpYk1058nkqq+rvTEb
nZTi01cjtnprtL6KYGRE6o1vU9tZR4hZLMC5TaxgpwrG3VDv1W4Y3uhbgUfM9G4pSr3eglFSmuns
XL1ZED4R7gDMoX0WiX/Oroqq/qYpeBAjIlTMJkS44lgzs9sSKfduHHoYcKA/PQ8GvIb3YFcXsVr2
xYMZtN0aqMTG5ea5E5XFfGwl09bucodRyndYUjKoZUZ78SLU8mVhJHsIaWCTB6RBfXjrc6fDjfDe
20TWNmCpV0YVOdVRZ52paz7rLYkU4xCNXyyZb9iy0pbPcnrtRRd8HVT55PKIJk4Az4pOF4+2dyOG
bhUn6CHIgm1v6sFle5rizUld+Nc0hAjXHXKoRKzCw9E6JqPtv7USdXMO+UpV9o1FZONLxCJ7aam+
Qxs/PdPIIsBqKNz9qNOVhz4D0ztDRcv2m+Y0Ar2vFSIFq6aEGXXmQR/qh6a1G/g2NmzvocsRGUQR
a4VU7VMEteeJN7aGqLTQ7AZjA+b0E5NRte/Z6O/F4CQnP6b71uGyISanroDWUdqoytAh0iUQy4lQ
8MdYI44DVG70atnebVVgPEDmNd5ZeArymtIYToKTqyL076m096Hf9aCg3S+aDNSe8HAMoJmDcSLL
iwdf90nasyN5A+LSYsuTTxf4J+Y2LmIwEHZxmyAg3ZDcWOx9v+wxbSviDuKwwlalVTyAsrul+Ev5
HdrSqnAo1cgG017hZ/APiEJ4tpxw9sg34hMW25fIarEF+uZ5Sn3/W8K+xR1JeqG6iPvvMfcw7FE3
2NvxhKl1SNoVLlrxzYFrkxsqg/vve2etlfcqT+Rr0HT4aAgzZrtCEWwMi/apc5n0rdin2BKTyubn
lHsggA93iG+7labp6qZxFeU2M8+udT9MNgXcootGhAZuQYDNDs3Isw0nYFdCHT5GBHHuabFYBzOw
swNBZbBjFMs9MRJIGqSIo4OEwN56BFWtkGArYD+ZRfUmwlOxUjWhY9lEBm8a5gMYQQfsYNNiCisK
Ax9CQ6COMT6yNmRBbN4Lz8t2XetPJ521DhxRItbwPnonciW3w5SKhW6QOEckQNtt0yj6yuhCzqAb
wyLNwmEPCOprn5CV5PiVAw+i9MCZuday9uqAVUx61Tmi2aqIVkfljwxrEWLAMTC3TQskt3bd5iJ9
EJRUNJpV4eFIIirki8vb2fgeyX5FVejQMZS7zgc1LEV3gbEp4UIfDUQ315AW1NIPfYxRsk74HtBE
rFinbJxFrQQ77w3D+lQVAymLhnbXDa08/fXCbnPc1AN0xr++VyvA+FLV3bpsBgvGs/rzRc1fdZYV
spfWjU1R+vpJv+7hk53y+Sffv3p/UUbGv1F1f6IrDKukXBt1RdKjQ1jbKtVL8/T+UjrU3zTiVe2o
vAs511VfGE+5nHU7ZW4aJ/y1f77YnkYPyZKHaWz4lpMSKu5jNovxQLe6ZmKvdGlAu065bw0kRu8v
QeI+Rv1EuAWZ3khynNP7i0/LfNMJZMUC6BDw7/xox4baNWU4nQwPl1+VCSAzfHjrFBjxEXyn50UM
+hCgZwPt/NpPQPcKbLUboymiExkK6QH+81LLbUjzPIAHNq8zscNh2NbYJ2V6syfn0rkx8oDil9Zd
A9lHDwMj8/1PQQfN285Y4VMuLTfv30N6SehGxGevjZp7YWgrLnmwL7zEBLkTl97Fnb/Px4/7kyoi
fol0NRKbdC6tyD7rfZXjLs0stY9oOTZRdZJ6Hlxl7NIeXNUfxmYcrymepA+pmb8Go1Dn97+Dqjth
Apb18f0vPYJdyQ4oCAdgBXkokxwshePrV8mcvm7hdLFDY7p6fwHfw167om2Q0ORhq8GP2X0zUX51
7+NavVSV3l71kdZevX9FpMimrpOM5gLFH1aCBEABzyzYetrGtrEy50aPHQVmTTyY4+AeXZ5zQ2uK
i9DaeGkHgvi8vsgOKp+aZTXYLOgyD4tMR39MbxOcKZl+B4hNrEyRGheAgu2+kEW1m4o0uSZ8he4S
y5Vn0Wg3qpP9Nx2lGw1p/YtG42WhV45/XydhsIHDT2odvjUYojopBn11l5dKvmjulQxiyfPHxsss
rWrdGwSVU/uTmJPwz9f5m8fCuuHx87sGSL3dRRiy5yYjSxoP1t5KMxSA8HF80ygnbVSSD1dJmHxl
0qiWbU8ChzcOwfH7S6l6e+kOdnDE0exVqTzUfdJuSh5z1XYwCSZiFyrwJno8Rpehe6tHvTrTAzV2
xuCunUKmeMwq/ylWhB1BU8tPBBj5TzawmlHl+S2ebuPeINrv/afA2rvbxm4flJ5DRVbTIcGFtxUj
LbQ4CfZUtmNIqUdX9CQiOWZyiXODQI1Kv8q1cX5rrJftkkINhkBM0g0JOFvMqeIGYBUcSQfXnO+1
7eH9e9//okyOfuPWnHT2bFdas1BWD9UWc68dg1fsCDgyCMu1KvLiIPzP5tLajZ+0ge5JFtK7lqTf
AZIbDilE+qKfzM/p1DzaZB6DxGCGAAELBi6oqVX5E1GlpcmCIss3FBgNKjd1vuqEfrBsGxBrZe6J
cOi923ROa8t897bI+oeGcZluQW5vg4GddmEcM3PasDqKwYZm1mpU0deqj57rCK5OEVWHUrCCcdIL
bd8LaDhvRRUQDx6JRYWIMtQEkLpLbgWrgiMsi/BRDmG40SodcA9M3AWwjADKpz9sbWmQFF7ZWysh
EgokxMXTWUcFb7Uk/5mS4le3o62JtcdcUHxdxJkgByN6UbEDeqpIF+R/gMoWz0Pr26vMH+EEyA5A
ElXOTTLHA4IiO2tZ+02ANd+yRNy0jkBOFOBOLNL6JbMJN4kSgu3cCxCaFxH7Zwn45hLJKzr+e3cY
tDezdmYMxsruRvUZaP8yEkGAAdxr9rbMPgeB0nBOsmvR6T4VE9CskRWHm+VLFpANCB3PWE0FGaJW
zQ3gI7jqgyi977vwa93jFKdC+BpNbbMolQ0BwGr51JkQJkIQr+jbpTMqu1vZvSwvI3u3UWeeGXRF
rZcgCAJYLLlKYMpsMexGR22UYitTwqz8KRfHJA8igOgUXZtguklhEJCEV12yMq0PVOKpZCr6aWSV
Lp38sZFw8TL2nIupn+CZjp+FX+E9BRkBnIDASh9HNSCbtT2MK+j4Kz2da1wO1DrNXMISNyk/45Rl
6IJFGEjamyK/KtXRDzz/zstKwkTaE4ST+OJW7ZaADtggHp5rK70yimu0mGiygM4niNrZ637SU2Ai
tSJMg0smoWMp883KyAA32/1gay82Wo+Fl7sSXj8zXW6tDLpUQaq+NFo85wIGpzCoz6oTp8q3X6qu
085aYDK7jesyy6HmdeE2ibsvYYtcBFXNUkJKz0Et63TGZA8sCzTbZorIj4mTqFx0qiVygK2Y0+Ek
buzHJgXhBeok6ECjZ1n4LRDVm4aCjDNhpkks/wsFt1bRge6EWOWpvPLHyF1EBmcST3tvTDd4ul7T
MGLSyRh+TCyFedvsqmgw13rOJWuy5miazaHHkLFQ/fBsp7CeqegQb6ZQbGPfX2QNdi3qH3em25Jw
SLj02L1YwmUlAErASO65QR5Dq77UGkRZ168+O7kELOAZN50SG+6gHDrYMtSYfhMFtK3X/VvAgrc5
m09aSCnSVa95gBaAoG+mjXvbvDTukiD5ppshgu/hKpARmYpMTr6K7D2o9LOG43Ux+XTw2vyVh4HK
3yaCwOLBw/c754ALbDtr9ZuRgnTU6mSFjujrSE/AszheTEsnyNaYNKBz1Sf0GbcUwsLcuhTgxUTS
zmTWl1Y3iINhZDFC+7GYhn7tgeXsqQMv2PqRvBwGkEAESZZ9QPCfmrY6JuRlbPb1LivUl8hVN7Kk
OZnYwKygZq0hGqCICp9a2X1qzeIlirMrEhp2kNQJuxjr+8IjOm72WPkuiTKkrxrp9NZNOmLkzoOO
GvviptGS5GTlxcVL7hzN7EhU0lEjFrpYtrr41o4Lc1A3ue2D5naQ01NRndYKf7m+ILsDRrusTr6A
uOl73DpeYkOmyIs7g/1IVAsM/jYB1L0fE/VWh4/VwJUyrVe0yWKtg/RdDGMbkmjZkWbPvAuIB5iB
/Qyh395SHyMvocEzPeinNK2+UUEmFTIBKeq1GDzrcgCa028haPlH6aS3Eh079WNWgAU5D1IGX4sS
AGiSyomgOPdObfIiPHr4PZZaZCLFDMFn2OTEYCGFe2pEVBtUbN3TOor3aTiRDTkNwMDcp6RcB05m
H4bSJz8eVbhXfXE0wB1t0yNlnfpNXaDXatMshY5H6bPOOig5aiL7TY6bMHAuMntIAwGSQtPOEwwP
zQP/iqx+kaZFtXTsIdx5QbmTEemlkUdyAYGlRl/gziVyQhsKXDrgsnu/XVGVWfdNMOCDEP5asfyg
ZGhk4dlOJ/Kn0HEujU7fFDxAoMP6b2FeICbpo2Maj+dGtC8ATnQHjoBsnjW8AJRc8mXvlzRKfX1n
BcZL4MPuYV6ntpQsbUuDa01Fh2HK/S+2zmO5cWDJol+ECHizpfekaERJG4TUkuBNFTy+fg703sRs
ZsMQ2R0tNglUZWXeey73bpU7C6J3n96IfrQiFUZpPmjHl0cLDLPmkvJh9sFa5VOYkzJDDoMCMyUc
6Aik/kMwhikq+z5G3mtSJSdkR4CB2/ZVB9Pg2WpLGlB873wswrqOvbhFA5JY8YP8YLB3HGIk3qj5
1BNNIT714inzyZK9pHN7yKc0eXi3Wc9/zoe+PzUvVrz9nW3j0/c4F7FhyxK1QEv1OUv2pjCyediU
t0Bk2SEs+O15Ps6xfgqc0j5mod7fCwMG0hCSuauooLRF/NWNsKTBxAuhX/0cvQehRDHxYquCri8q
hvwCyOo9p11QTIQeaQIKyPWXCAyhJsCtQdkDQ0IaRyIoVGrRXMCH/lPHeAv44ZJodN4sRBEzYfPx
BaW/VMyegQMZCAlzC3ge3d12+UU+Vg2D3ZjD+psxVrc8RuvI1KAw7BN0YW2WlXB3W5s8cNpds1CF
smjHstn4frFija4IH0m+rFH5NrNQYomqxarNnJVOIT8fYw7+WlwtLDiQE8yHYcpe1NVR1ZW9RFUQ
FNaLiwYZR9dvlwHctRXOyl5if0m6aihSKauYXsR+pW7ScI927MeXFKP6qFcLxf5Sbf2oa0JfIfYh
Tyr3GmQq4lmAq6W1Y6dbH6CKaSFGC4MnI0wYqfTZwiD8THv1qaH3KYEDrTikGHOFGbApMGoj00r2
mTssIs8Iz7jcu9logyf6+14DtT6PuLzmjH+TuWlmfANR/95Pnd7B/yaIkjCSWDk6WP2NkbYZNn8F
ZUmu0GqhpT8SLxpWhD/k2oTA0WYalWcRhW8JwdWd0xF4Q3jpYF1qrb94IURfuy5iulWB2Lv9IDh7
jNzQ//c8bEux7wHJrMquvJPt8NlRdK1UqzYE5Vej7QsIm4mz09QgAESMQt3Mh2Yfx2Wzbyvnvz85
toLn0Sa6XE4ER7hDPjl1PNB26VPKEVSHzrzPsoD8Iw8aMSmM4dwkrmsXG7rYtZPqFOgBrSjVSOl2
CW3XVK62+/vp7yF3eg4BIK8IQ83ADEDawTnfyVCu69q4htlRD4xpPKbJkygIox+MgIgyX2ySIgGP
OJi71GGO17bhW9QwsAjyL2XMylUltfCadUe1rQRNXSsmQYnwW5JGSansNNA3FfbxYmy7PWgpQo+E
6c/qlrQh8ZM4Y7VA/1t8iLZmYKioh9ZP0iVwQi41Rz5Sb+jXhSVu2Kx+gbOQeJgA5w6CaBVrtCzj
qhgOgpbvpoi+8T+nl8G14TCjhJ4EPva6oYAtw/Eoh4LVpG4evbTPvmI//fAUBOYbQ3xOGibYXC05
6NpPoKXvSaK8yMal5KiOfdytFCKZbAdYmip/gfuSmEeYpJ4WzFrYqhrX6Wd0YP1pJ1yVToRmjHzS
zv6MuvbUmsYxiYvPVnEeZkyxWAeHhnmyLTGRmSk3LdIc5nUAX0w3+8cCBdm4/y2LsuE8MzhzQgPt
TJuKJoOUFr+/KL2WL02M8lr8Quz9HszQts9+AFDs8uY6ohrOC5BeOYfbVF1HlbFTcveJw+xZblrZ
/2IEouhOiR1HI9sm4rVQkIw01qUwUXrmoU6Hk5oCqUD9k3+5HedmtvlfI/TpAVuzujQeXqk//Do+
CmDpYeRdGFP9m6ibfkCQY1OewXLsS6ioGKmfqW99O47YgDXZVE74m5ONgTApu9Y+KPOc6UNaoo3M
8v4fQ7ZNVfgPu4FZn9cNpFmbisySl1jrX9JRPfElxnSH6r2iZPs2IcbMvLQ5/QlRPWvVeLGy4ASv
uBwvAN52fAeI58wT8UWrEoqwNXrs91n+VVDQtzBbfG1vN+JGyenChaWxxCf2m+QZlCH/VcCRnqfT
x1E11avivneuS7mMUMEIPolshTkvDpad34+Kr95tJWJkB72MBFoaRDMREHWhVt+FolxkR72ZZMqa
pAAdEu2hUCJjRW+T0T0ncwZZpK6U9TPo5VGNtHEma17OA8IXerHDk/JaDfW56N8hiy+TvLpUPTqq
tmseZCqc0ZWsMq/mI/S58q1U3gncWOuCK0mgu0cmIlZj5sE/XQ8Osx/ZBgHZUt3MVAdSQwOirzkV
Y4Z8I2qYaocljhUzQI/yjbfvgqzlVGfEO1r+1c3Hr9j20BjZ/1Jy3DJJYFbZ7DA3b6JQyzaNKUDc
9/XM5CgYGM4qJwKLFAh3metgAVSuabun6SRekly92Lr542XKl1aYd0JA3kvdX6bNuCF+6M2sHYw0
Rf1UlWbvmGLneCs9HU+FX12dvD7CPooil1hmVkRiUhGedBqi5/Q7IgWaw0+AS7L2VoFWf6Sl90Iq
+E9JmwW4UXew1klY/zpR5nPEzIGsNB950MP0yutP8CwnB5qWpQWvYdkf4ti+9mr6bIa32FVODMEQ
iAAczgfz7hqMLsw6fuj4QKU6zg2RfzDz3PTpnYJ/bTvyJe3yXZ9wqLf6LwuV2KC9olH9rTw6O6Od
fsKZnhsq6kw7ecNnQxWuoFASKTCiGoKVOcD6r5rxLZQ15Zu/L7uC9BkyMReWTs5FGL53dL8QIXDD
Tq86hiTUjnRFRRbU78xViwEOsaHGxKOxv2gWg9Syc38HOq6jEffzzAEWMzr31FXhK8dkpGsjeMO6
A8UeUgI2bp6TQtuxtwQhmhTjdbSlsfQBWHtldIJ7PyAdYwmx9WEuPHWP/Pyrz6xbN0EJPJ/BLhh8
GdpAckdIxD5BaGGlzFubgBk+QnMGF+CbDWEfU4J41xpeESAkFgajKt/VoT2kFYm2cbZ1Qgfckrpw
kuJBTl0S6ZdxaBE9jgfB7lqRBc8Ue2PmJEzW+VrhVsTce6i7CATMVoz9WuXYmtjhQct6ZFwtYLru
I4rzi50gBCDnL63tLXHA55LbcOnCCU5+hp4Oe6xUB6tUdi3HK9wEZzWLXvWieib8Slvrtv1A2lDI
W7G9bdOYR3fsrh2HVRtj7mK0kKpR2a0IAAeTpJNDgr5sit3OyQgLn1XxSAKmniUNXDpy3VXWPadX
IyL7BfFG49gNiHBjlhnWMYL9Rm86hnhtwt1XaO5VAgpMiWjL5ugrneGcEcg6OtbFF+C9SKmudcQH
Xlh9oFO8V9pPmRsHq+B80IQTakwE/0ZPO7viHribKJcXlzXNSuRbUgFhb2Hk4eZ/CVFdNW2/YS51
skhxhwZ9cFABYUz6KNvk03Q9DtZ2ycVHnztw7S9HRysNuYLK0DAvpgDmCEwPu2p0q133vXBe89L6
ckGG0ENzmA2IrTJUO6dVHh7VmK9rJ7TCDBl9YElQY+Li202qs63IczvgrfWKhdAmdlbgLnIjOuYh
W1qje9fAtl+bIbgj2fbTV60aX4vpEibNEvihNjeQ3cyNKQ0m/B16pL6dHmQsWDkf0gOXJsHPQ/Bi
VdG+GnlvmqKD1U8EHyXjjQHYQcGG5NE48MAXaja302B7P07S3ouRqNkMkGlkDhy1qNppBV0Y0dMx
XJPNDU/j5BVEM+mzwnNepSTdNo8otxJirYviLlqTuYL92ik0h1WFa91bhxYQ0URc2qa9546NLtq4
tl72y318GORvb5NqVKcfI+lys7zxN5HVkkDq6V+KXu7D0CRWQKs3OvYF6E9FPHfa/K1pW2zd4SpR
s3eqJRu1e63NrJCeQ1G/SuSMS8tic7GcQxF7m45Yt9S0Vo3fvlpGuYsVbYda8qCIvp85cXBL3KWp
eAspn0PvXODUELMkqtfI7q6sZrNg8C/O0JFCENMuGMZka2NxVwa+AT0PrnGtfqmRuk+Ix3b51bRd
GmKzyEy3iLMjBkdpiJVwp6yftiYOdWMEhFRk00Jl6oxJyIwO4lOuxVTFkfo0lTRc6OQFYFvN5w1U
W/RxyrvvvKq++6kY5QlV1BdhbkR/IUjD05hLTmpov+BxNWKCgr0oSoENpqVDEvAVhXFLJrCfvjlh
hald9sugTs8iM77znqVqSNBw+Hp/DxEquUNvUC+Qveyo5KHJrkILDKuq8X+V0fruw+lQOCq3wWs2
XVR8qigh6GTxNUXpVw/xqx8j4N1xSPZZR3Kgm7rrLuDSjHT6b3ZU/xrtcIcpzrufkjtIBblCvlco
QGmAOc13MP29KiQZN7edOcoiTisAuxb1WJ5KT4CsayTM+OKTNAg0SM03wbhc5CO6uimUsU6Zy1Tc
uPYofxxB/eyEW94fS03i/GYN92NJZmhW/xtrwIljIsWsryHBpVPyV1f+Y643lyDJ0bwRuoGjZIvC
kjEPcwhYSxD/jfIrl64KkRLvH1IBo+O/gSu+n9NvXFZYaXDbp2staQ6FRUkG/TyZhVn+hoSP7wJ2
hGGeK+KLZtDLfnO2UWtkNXD5f47+1A+mIIjT+qhl4zXLUbba5pVeNEVtSpGX8aEwbAIG69FnaGpv
jaNg1fnjF3qrR+jVOyOSe8amcyhYxxjLExx4ptQpuluZEY5bDyfVI3Ddco9kS3zHI329PnuOaAd8
icG/jpD/0Z1nCA6DoFUQMKmi/FVJ2EC7+IU6dRHY9WddkiKgVw+dUa2SxKuyZb+rEeBxxh+XiZUi
Guwn7lolnFlZT50EpjXW8FPbksom01+dqGJbrtUDy/ui99q73iF2NBIqW0VsmZcD1q0ueKfOtlNW
s17xqzm+gnUL5s+O9iThGjPSmeI559W9cMK97XjXIfTOtFw+mrUy6i+eUP7Rvf8WWfRPV9O1q5v7
oWW3UR2b383+JGQO97iiY+TUylueJjtmuID+hMUNQ/uV0NKkLT7snvFj6IuPOPeYb+FcrCedhH8J
e1aEujRJNWs/G8WGANlWn2wZmau+2zo9e4fwM67QFw+VLVeR8tMOeGu6fp+aXJRVCV0sHHcW+3ir
1q96ZpE5lcIynECQ47GprTs380vhPYZU/+4EO1aa1u80Ynqt+fTQEMxUn/au9Mcfn3WL75FTL7sW
t5dkUTYxpOsMV6NgAIXLR69NFi0zyP9R4QKQPNPR+tcljHsM1L2NC8qUYkbR9Ht3UQ3nrU2ZOsFI
fyfda2WqU9wknxhiC5qo6pKEdDnzY+1BugyEC7RJYXJRlPEf1N+HGLV7Y+Io8tWbmJYJFXLSjFEy
l2b58EbvJtMpNcHuHi6jqbjqcY/SZJ3LNP+IodkqpFMqWf9RGeEeUdugD7e8FjuDVD043F8hp37D
ZG3SsvY8GM5+iPS7k9pLO2Skzm9QTHSZdXVrsfLwqeUQspNrxnzCBadLECk7cPgR9s4vOZsfVitv
bmWdWiYURp2dL1I490HEb3QPTqMhF250Yrj79LPyjJvqUnniYWFvJQdr7xfOJ/Kn35hjXzUENyQ1
c7tj1GAbwRcuiwcJoB+o/VBCVhTVgJT6BaqsQ6+0H3qasXxpLSFM41zztV0VkvUSKRUdewoItX3H
4XpM1W73E3XGLU0RXSYEyo6f1XQlmyYVhC4ZnSHtBj7+OejlMNkPgHwpG9u4xCqBbGl69QW3ZKnB
+h1NJDX6cVqHxypZKrQ5rCz5DPxkh2UbYzxE36IM+KocbTM0xD67tBCDaK+kayxaIQ1qDA42yZ26
15FkFrMsDZfWcpjQTyhSaFzDrDdV8CnExyiuBcg9yb4SqT7UKvgXkQq2DK1Mn+lj950bBsKG4AUn
/3tX41AICGebpZa6zfBHqhV3UFRgTwITt2/NingTEgWlXp2SO1rft0w6NPjD7uGr0HnSTVAQ8Zi4
B8/FOzmMuKfs8yhNVGvdcsTs3XpvjfosKjjIir/LBBJia1daxmWw1ENUBYQL1rgdlHVU1vuIS6YZ
Fz1k2Q6/VU0sfWSDZAzCVeQOACCapWqKuS/ct7pKTy0slpKY32x4b9D3Q1zFq+k65yBpfj0J6CTU
kYB2N6fOEJZypSVxgLu42CjMXfUYdISfaiSFYAV02n+DyH8hmKFkJ1CmT7/VRCDYJGl57o3qVnGp
yqpq8nF7+QGg08Zy0sukwPd6pnmKRjXlEabHGuvNi0iwVBJsPUdk3cFtNrt1HHDSTUv1WxCVlLJG
K0SK82VNekwB8M0WH51SkSSaOa94CfZa2E6o44bJfhrBSSQGBZkbCaso1itI3UnrLJSedLyirJFb
QvZRg3e7E3gOxIeFq0oJ26c+aN9J0z4SYaD1fWdUeHcooQfdwhoc75CUrDVmNRnzcqXMPxxN+c4U
6zGFgVchTGZGT+jSwcYeMpeIkFF3V+i51l6ncms6Sy+MLqVpP2ykCpPJHujtYC/jvmdE1F8B3f2Y
jfdjXetA+9TydOU3pVwUXfy0guhuYOidBu3uvK8QEVrKe22x45gyOWVuvzfJ8yvQwHZqG8w9YkNm
0hD3mEE5WSzX2Ky/22H8FFL7wkezyLUeF7yN785qs3Vn6tuhwj0RxN1XI0jhzaI1Xcenlqs/qMcr
7MnJBVMN9T4za812iD1pkEX7YDlppuYWcF7v12LI5jxsG3uRPwokLpW4Ag+yWpJ6stQkjMs9JESv
erih55Yokaz3gElN0K2DToWeiOZUVjag++rXVeU9GfzbaCNNs+SuJ3CZZtjUQIqvSoGuO4mvWgPQ
QPE5fGlknWFWWSNM3A6O+SAsnClx95tryW/HKEiVz17FgRW6HZmEHuaM4oam/1Yo9bb+zz/Boa4E
OuC9ItZsanqWzFNmtGcvdRDfTKWldrHecjW8qjg3ZiwJgNhxQeHtBZrylnTZT5OP1GpGw3qHryHo
0oLRMrSSDLInzkVGNQHqol6hjuKFXom+G9R1s7EtP+vpvQYMUf5ejRnmOvolJO9x4XE0V5VUzFhC
F4khnylCgTmrEepaeJB1ihYSrHs4ayXkXS0BID182LWyQDbMtxug1HIG+6DqU+vUhgjsa8yZhMHl
VRlEC04Bt7WuBhunGF5x0PhzdPIMFN61oK125S9+0+ClWuShz0yx1/Mb+QaEdVN7W9YYEgjtupeQ
dOKkyn6GTmi4e+VaL1o635T9CAndKfO2UlmHwzdHrUxOMYG6ExncYyVUSNilgRU7GbozVZwHE/GJ
4vXQslLV2JpFR8MWRKrZ+Nmai6RdYk5qF6NrPnuZ7AzfMfg/k5WUON17rn/qWYokW23dGUPEsxYo
pz6ddNmm+TAZZjCb0Ol2Z/kzc9wljbh/3MYBI2V/GwhrayVKs5Sy+mqSN1PoG9Ok5ZqYCvCoxj46
PS0gp/Y/hdcfPLKaynw4p1q6lYRhhn219xqsHsgkqLC3fkLaruG6bDktqgObZnXdvkjH/FCRkpi9
x7jRcZqlBiyV+G8GDmY/8ssivd8q8nvsIxpEsrkbvnbsYu3VE8ChFWSyD6dkTpWI1iJJTSFJwWjW
ejdtSYW2aaz8KhPlrtDvdOwOp7aSvteGvKnh+BuFRTWTYYbAPyAZFi1RqO8I7zzK0Hk0vfFhBeaG
QdAyaP33LpFfQOLfG388qwGZ8GIuVYdOOd0RGbA5pHI0ZiGy1Dme3OWgm8zZ46jdto045HR+w2Gg
8gJryBhhXJa294xNtmVF6WH/VOTOFcFZ6s67lSSHStQ3qfj/Mtte2SSxJzDj1oMfopFi8l1OOdVT
B3kuuK0IFX5NqcwMDS2LpZU09pnExaXkNgEocSSytAn9+mWsPd5R6r65NznEP80EgusA9M+NsVhy
0iGnc7AbnGvOb6fVXPTaJo6C599fsbFL0P1lfXYFmhJ/1OZVx6UQw6iPMuvOaKuqSLbWk4xGR0tS
D1iOWThq3HDC+0f7opgJ5ItIIOQ0ARpjWON/b3djetnT8G1OZzbT0cKnEVavdSV2P5Sypbwszl6e
n1GDkWTfDjT5M4c1UhWNsqlo3hsD6XVuJP/7oE1PC81ibD7iE/E1bj3PWBB3QXxbeZANotiiz6pV
yzHnkFsIe4IGPDzat+T490DRRwb32HnrkXHhmV7MSU8lPpHKnSF/ppvfht0GYw1KDbqN62R0w1ki
UfImmtAwiRbpPGPFXfy9JsJDXNbWgRPlq3RhTpV22O50ojT2Fjf7fjTtdoM7/j/P/l76e1Cnv/F/
f+3vNY8e3cySMB/c2IfcMD3AMR6XEg41+/r/vkb/N5iMSMHh/3sNi0k8l5lW4bYlsLEKGsROQ4qM
Z3LyaS3tOGY+/MnfHwuts/ahCm9AMRR3HvlVdWI7k0vPIeNAGaLq9PfAfLwn0DEnxFUarVh22ITX
dUrHr+UgQbc20alf9dzam4TADT0CYeT7ZA6baOSnB9XMoPWoyKWmZ0ql+NukjXA8T08NduKm5e3F
TRSSgskbWGRYhOnZjMHRoRN77BLx35+a6ae/p37mmgsP3N08RH4ZrBsmK7inTCNfakCmaEZOz4OW
uFM20CmtDDK9Xri7xhouwnAm3YxSg0N32JD/87yUKyq1eJ4GeEu1UU3UtaXzCwLyF5eaMoKpCmg7
NqPtTqMnl4qNY/8+nh4yZoBbotXndMYaucK5p+BUyhiImBFRN5GptdvYzZZuDuwEpEp5chK1OUS8
v6s+MigTDnEm/3kqZXnyjHI/udtSst5PZNQ5F5swDvpei05jYkM8cY/FD0xqqHfVGSYOoHQfcCEM
oOr899D7wbgz1fxYlJ4kg7KL12XufLRuigkrNEd5+M+Pnm2sTCcI9kPpRad67G4ULCmOJJ79vRRH
439/8twaRrdLiIwu13EsjDNOd+P891MlBPokHUuxoEWmpamzjzThrMIm7Vah6uhPYdGAQhxdHePp
Kel3mSWjZx2p8kQxRMLv9HLeq8nay9J8Vbe5crK7/l8R1gVtu1ZdJ4mT3c02qbds98jYpqdKapd4
hxBGJG6/MRs7f0SNQvRE9I82D4c9wAcPx31nhu3c/v4YYfSmM/MMnzAcxc6otBU1s1oq5IzqDENV
VYw7P+/Y/b2SD6weSWiEHGW1mn52OSWCHInxjbbu+JmHeE7qmqj4aExObelAoPNCshvikTGb7FiB
fS/Yj2nOQJR+RxuzULplmGwdpbZuNM0ILMYdNeuM0LoN04ONql7p89uoh0+6PvEqMYuEIGa6wb0S
2kQ4TnHdcMIpn3iq63I6uvITnKsAYUcSraxSTiLQ4FcLi2z798yIG0bnFqbPpkAwnGJOZHQXFss+
Ha+u6RZbYgyyvRGSFd1mGaqh0SPNorkHlV6fDIq5k1bl0aqRGtTQQS4xiRtbJ0ej5gRGhFbEZzEZ
OFdlOeRe4sE0j7Zv4exwudg7X+udndEaxyrTGlLfJbwX7LOny9+P0RBCZZlexO/cHHvjjM4n2ExZ
hLQT8lIsM61YNfApj2rdy4uDZYAIUjyyNLVmRlZ376h2s00L5BnZMU85+R5JfjJvA72vXRuaKyu1
iCuN++IzgW6E+tj+puOG2qYqtTvViLGKcpd0Y81hcTNRWSdjN3wkKkMQOiDX0e2sw9/rOUdKuJ1W
sQuIoXyJYKuUee4zwtDky19Gi2d0DGbK1OCb1sIvNSVIIdOPHViIXcQ88wL8Cl9VHSzijEI1SnT6
kqQ+HFTFwRhipeXSta0ODbSl7lICzjYsAOTPJmSTmpRefw81Ctq97SbcsvAYbCqro90fA3McDn9P
vLySLJ9AnC2Zxath+qf//n0rGPW9Z3zllpnhbZxe7+g8UFn6HGkTbecZfXcua8BQqompWWdCMjgD
PbzS/W3ZO0PF9eYZpINUdYHsc++kvkcyDW3KOar1YO4HAhqZySxE4ts12AuyPsg2BvKwwIx7Ln3v
E4f1pzBRHiLMpOmt/uCwyGZp3wezuCj//SOujuV8oKGYmi7DwFCf20Nx7XrwDEN0rMLyN8h01Im9
+c5YkkggbMnix+78D71/SSDKzzL6OzO8hvwhGz1oimeTMfdKk3w7JiklUWy+9pRTKHy+hoxmK+b0
s65MNRC7mlQVlqsqueBjvOQOja0xt4GAFS9ZjVp+MFjN1CD/TvXs6hlUuR3D66G9u5GWczoTD823
v0uxy6T/k1EzO1n+wQbxMSBiLax/ue19KkjbZoPnXPx2a3g01NX+kI/+1qpQmmf9Ay3Js2uc90j1
j6lNblOLnSA6arF3HavopU3Fig2aoY9Q/3kB4jbtwqpqJ6ylEtYdSbLyYqv+TXjHlplZycANBXu2
cHK3oLOT3DCALNCOb+qE46kV0tV24ps6dTX6BLxlMMZv6TAF/wZfdkZnK+0otgwYBa5HE7PAGUTc
MpZ5Vf8oLcJPvHJvJpBY8p7uROxfg7q+erGyaApJao/8BKKy64gtq9VuE9TFUxHju94kNMWr/m6p
3roAxceycJYmdyb07xtnmXNrZXcv007INPFxjcvCyFYMbc7uuDNquSFUj7NxhVTXP0ZMAqxcWToy
v4yivZgaqIUx3tOcOuFsX2g2WlWM/zJ4FMbbkK5TYSyCQe610n8J9BLZQfza6eF+4JvtmG/XIbyY
zGVNQmICwP+VEK7zmGo3H50NMr/0UdjhOWpyuhUq+ouOwXWEqHXWjN5PT7mVDMpFHfIfQfOPZeIQ
kFkyTt2tPF/EzUiIwzh8wuwklCaoF1aH6aJM7kEcbz0IQ87o0WxQlxKpgaLUFyiHGxhOyMmZJHgG
LfPEIOjCUbtjEcdym5nBKfIKLE2t/lGw+8+K1nJnLTrtQhW39EwvldkLPotR/1A7LhQ1QZLHhfhd
Y2pIxnoFtHSYZVw/s8RJmWYy8QuKWavSfaob4mCGylubXbDq8/KjEFHPzuU+A7+6oPQ9l3b/NIfx
zkklLd0zQMVv3dOu0KG+nAxbF74HO6ZwLK3hN/D9OcvxWQnkKSWztnkdZLuNmvIUdcOjaQOgx8Mz
y7SP2iJPI+YqIZliplrdi5l1nCO7dsWlQAYXklO7HEly/9AdCHYa58MYB8XCUCGA1O3DsBqD2TZ6
99iC5AZfaBHEnHdKtNEabXW6xLTKtMBCVnuyLVR9gSBdkAHWPW68e+ehEoLlgasnxLvSErlc6aQp
qY3+yFV6gY7QF45HJ93PqyPb68nxpbbTcU+sCS+O551fHjTS0qNrEXAA7wRzNTM9VoZ2TSiyW4+2
Ilh29JJcUzEhZgPL26zLWd5S6pomCF6w8v46pf3txpgMGZBGEqlYrJTfdHf1Y4Czw5UaESgM/tpc
HBS3u0n8dVgvI6vO5w5ZiwuGNxDRfGfjaOKpDDm9LfYfRkx1g/yMxq2Sz02LVZhcR6KkwoRbQz7K
Mb0lqUE/hfMCZpuwWxQ6BavKcAKfd3Nr3RXj3Yjk5GpgXl0tBeaNcTDXVRFs0zr5JzLHn/e9SYvW
uoW4U3c9BzzfV7pFVIkPI42ftrXKc/eNEBq0PvEu7cOf1Jg4+DrN5qkDIilZIrgSvvJv5PzPxkmf
vjOZt2Rasszs7KDS0ckS11/VbxCw3qtK/OidbS4bhGPOGAPTYWA7i0ed/7YpNzLKvrpeu5S6fHd6
9vcgTI5mUL87siap0SKZKE4Yfjj9yrAQwEfdmK9D2a+EX0enIoU4FjXExzMNhU5n3AZ80wGKAdKK
Pl3EbIwxh26edN4hR5aOWW4TJjmQHY9B8V9vQO2qeeyqh7QDcBH6gBKZli9xQiGXHCbx5aL2MBB4
HktaMVouwk26pxmFF2NTdL+ZxU7G8dQvB4wfCmY2P03mmQGqACIOdwLrQqcV1dKOF43j8hXnirFM
arRpOTREboy9A17J8NJPZHAhCkPjGscmcOTROaqpPTW56vsAHw17JL9LWE98XjPDEbCHPDSGca59
EtrArDF5zxzWvRoTdDgO278nMgoR6rOroI1CyEffh9xenNlu8tH56a6K070ZsRzQkqtn5dimsDeQ
JAFdnzMq20SiekcqSXgKikhbESDx0rfKHeYw/39slfukSsmrQhoGeeQqnDyYJ9O/PzbhjqEzHUtt
7U+epR4A5zzEkjLTmvG9UX6j1vzpQc1kBW5vq9n3CuPGUSo23aJuDcz5AJIIlVmGUhJq/xEIHAj5
sttyOrW3/HrYOug7pdmTY24nKAEvYdx5uzau+w2A000ik2TX0A8qI6FcOvZQXabmybWTdaqSO29F
8iull+3bCMZT3X9iBmS5dDqQGgquqIbRzc01hmyuRZD+ps+buVOx5JJLV/izhkPa1/9EE3ADtKq5
1CKE3ZGWyUOScrfQ+UUtYMZviqUxey/dVa8y8xkxN4DsGNuN71b92dd+NJCzXEyMJRRPeU2gcewr
vz0TKpYfzLpToHQMmMsTn5EzEtsQ3vg8YTTFENm3z4q1qv1TrMoBR26zGUJ7XCAcOBq9DxzKxoTr
xTmUqcEj9kna6aZw0u88sV6YNY0PP03TRVn9D0fn1dwqskbRX0QVObxKKEuWLAfZfqF8PDYZGpom
/fq7uE8zNXXGx5ah+wt7rx19yMTDi+WJYSe0wg/NVrJvafe5GpFAO/WywsQARvayyegOY3q+8mVk
79wZv0cSuAD57IDdzpLROmU60/MZtnQ34QqarP4zFRjlGVIU75CBVtXymtVHp7DehVDFLh0wO42w
4BhogT0avXIpVMkW8718j1hbDyele4TAN2ug/YiikgqxCtUjOo3v0pz0u+GJ1Zw9NLPmIwIBKTP9
q5jnhqOB1t2q57Ad5RE15Yr7hB0NrT+W8OrkQb8yJjUfmqZkQD6VDUnBdYCqgitDefmBDcSDQB5F
OyfjmzNtdIxDE9uOPXyveBfgk8upljDzXw2KZJZexRQ2+vTRNniILPkv1ZXz7C4iKjHGBU0utUzh
6WI9YX1gVzwx6hicY4TJMIQgSn37NkiLowGWMpIZ2Ao9PQ0aDuvcAyu84/ZDc3fJHVN9gRu6loW2
ZwOsfQbtEGx0h5JwLnDYk8B2tExuZ7xED2EEP3YwzGuoH1u3BTycdt0vV8g6NsnoMBxET20yruey
hSZoF24oBsryxocsa/bPqclQyIm/4llFIXDlEftudOasv8WJZp1cWpCwAK8URtP0O8z5V2EqdYoC
42LajhF2E2yEOnLbl7i1UQ2BqSWgh9Q4qJRz3P+X6vHLCMArGNxh4yPGx7YmN96QDltjQlcwNtsg
g8OZts5+rBuokogy5MjnjqmH2e5bZBFE1zRxtstJmKyk/tHLyA9FPHC6ZM6dIBJnz3DstXOo83rl
J2umjmqd+P1vV5CtjS2FT9Uh72b0Dl7QDMeyj/8pmerrgYhzhBul98+x5Knp1T7Vkz/M/EdQClGI
CJOZdwH+uYWE70Zcb07gFc+2PmRgLMu1qfTPRs36HTDqLkA+0gc/VsuVP1Q5InT3ubPd5AWVFVhc
HH+dfHNkcEps+ZVKYjxx98qBHCieuJojFx+NLOxpEREW4dTgm8mwGxGu8WLxh800s28tzFa39PQD
ctRiLas8CKO8frTTbCMmsr4FE76uoJ/Hp/OYUQrugTe+Ol3m8bqKk94KWslGQgzOXxLq6qcGAVVR
aP+ZWvJiO9pOZeLBaXVP0s4M+7i8pV3/5FuLaVU4P/XM6N2S3VNR/Vc2zcX54puMGQCsLNMcQidI
rZPGh8Nz6RUbDYN7mLVcxT1LMAw+XoXGAf3DmpVjspklRTJS3jeUcafC9H7RufdkwhPA7bURE5Q4
gfJf248IyzcbqvdShxaTjwNfzwQZUwtsWHWT9Ovg4XPLcf/igx+JGR4aeBSzvrKmJj0OXRqfEoUA
Kqd+i0xN27O11O5FzqWH42uXOa65b2dirAaKhVibx+2MNZV+xK2vCcaTtWsl3sbC9rRKJ/pR0iPR
dlYmyJgUU1aHHOFg2c0XFd689nUxHpKqwORTDtTyFmmHth/dx6mkcbIzygyoSB9+zdDKYLGuAHTs
rLKh4ghOM5wZlQGHzMVrXmk99rknx8TC9IXP6Esm02mQIrvVY/aXESva2P5OEbTMeBJJ29CzaBs0
Y4LhZZOOmV47Fgqv4EH8oxAGsrj5QxgKwlUEj30eJY33dzODe2EIcUES+RG5mOlbVtl5ebFoGlbB
wMysAmXSJel3p7PkZMkP9EmHNRLXXCZouFxFoJqxVANJh2Le0k6l2yY7IFZ3C/cqedDjnxTEPSYs
pPS5ccLcb5+6TgOkook7JSYLEHKWx1z/QZuASCvuFqILTB3cuLKmFSXmJf40h5J+HWLcCkuap4xr
xJDJSf3/BJgZega2hHFDUtFkNtsOWe9mMoTam8PgsBuSXy5jrX3rHOhSpp1dRMZHn3m7Kd5XcdN8
0mZ5a00U0TX1tGjf4B0otQyyUu01N20yqx3nBq+eg4E+dv+I8sw2HgOMVe8zvxhK6rhJq4OdCiSY
HCNjQqPoZgr3lbNoT0QybX7mYfWTKcAo5wBWmSUORf9mppZjdsTOywoI6NF9tasVwmeuJc5tTd/O
puAQdNNnutMBpVXLmK++uj2ZxfjMrkZbPFJu/oPLGbCF54zLlB0NuLHMPJSlJbZsaB5x3UGFinvr
1RnZH6qko3OqLdxIkfMqnXE6gjT+GSeSnsndvNRyF1XxZ6qy51jIVwcnbgbrNRuzo2P5n8kcf+AZ
xiDrZPx1Q/vqO/2weBxXg4suwm+wzEl0iH1M3dMWyobfCEA5NVAO4tgLkf1jWp+A9OG8pXma9GyL
cewCumWXWIYWmnH6rwi0pw6GSAW8yYwSLwRnDNvOJ6ajxX3nS3/XWa64yUqe2d9gjHd6GocW8cGy
oo9m0GgM+MjaWUpL8jF0M0rB9M/TVhjWU2NhH/SSV2fy34kCDtghSG4e3d9FZX9p9R0xTgrSMw9s
TBj3Zo6oUFqjABgTBBjdfARDhvsT19F75eaXXGd7W9ewDJyORKN5EistdDPvljF2xBqOKc2JqpA1
Z8trBdihQ7maRursYFDpIjoHWXg7SNpc2+VYb+wEHf5s50+jxG2VB8Z+XtyAnOJgWn+gRTngDNBF
Tlr53vF7jUxgAzZuLRKDah0yJMqc0DJliRsUviHTF/iA2tHMRrSzadPtpqJ5R63G1tAISvwGcGUN
X+FUdf1DyqlKk1RhNphVRc1/L8sJxohbZuFY6f4mW64vx0vEviDXfa13HcVRu6n0YSG0TciXqlNk
d9Wt8M2jvtgc8pbr3wnQ5BxiBH44jE+O7jMnaNqJWaO53CPqDNl5jUlbD30paDbd5Nkvofdaxlys
EeKFRGhUZ2KIixWL6or+1/tUTRK2wcIpTYK1nIz01JcvHCIcBTE8HLRbuJIWe07gM/Jb0tS5RXwQ
VVoGhLYjUWslLHWqExoH5uH4UuMb4qi9Vf5gqhZx0W5NIivbqbtV0miwJOaHrvJxF1dOSAZPyvKQ
G0+l7SMT26zsUX4FtFdaAOyHzfLaHxhR541mLnNOhhozcM7RMtttz45rlXjsAixH7I1Aq7cTg1uq
qQh1S5/PJzXkh4Rc7HXkB+nZBJWQDFFoJemibWR5PCiDGK/spfcSvnGSwj9xPwVgC3exTJNwVleu
meAYa/beJgVi5T78vHrTM/kY8AlAyXpPYuK/m/mtKFzCtyLQRlXvHcu8FnuNUatv86ZRGcascnE/
lNXWLWHO+vzPYrbo9iLYUE48Btt0yg3Gw5YBlGgC0eNO6obDKDtMdQma1nEgrOJZz2v3swr0P9FU
7K1TcgnL5Q7x74GTghDwWrXyRPqTzc+Sig0q01dd2DSb9vDuWFka+g0ilWj04W2L5Ge0zUdZCPrV
jqybhVtThQmesJVtxV95PeGvNoSznUzCFnmY8lCXCxynaw5khaXzYWJ52SrvBd60u9EzOFptnXkg
Al3KLWb6fRXEu8wX6AAiBgQZhnpun8rYMs/jIYJ/k/oto0LOS6vQ9LupD/9pWUDweRVbgDJYxtoR
ifNperCn4XWqfX2HssNke1W+8YTAVe4lkdnwWKhkBrYtxNr3hnYJsAs+1aPwUBY7J7dq7xj5MNfr
NB+TdW6N7F/mcqlWUmsIczZnzpShCttU3b2ABj0h8PfaefItF8j5ZP41ORSvmMTOlf0lopuREkiO
RP1olO6v55UgNlgFUvzyPDb9hq0zqSxeE7p8XPrs+WvfoOMoSL/OowH9HnIRq2SwVqDAWQTurL8a
7QmFrb3CQHDw9QidBYCLsFASzmRU25tyqp4Yr6MT6siqjp0nTBHGORXGpZrwfWdxE4WJdWmGmWUI
woGtzoPRDss83HqROhYXCcovmGZ5nINjJ6zhYKjh3zCU5lHigMhiEVZE6yJPNqYdPj0DVaEx4liC
EeTKzECQ6ciQS/BRu+W76VYxqQjG82COZ6fF+xENy684mmBPTZSB6MGkRT/m9t5X4Qi8HSwKKy/f
+EbxrE3TpfcCeCmPJu4RvkZNjvfeQ3axHDsvpjIodjJML5aZ7gvZnDot8Q8sCtEEotDz/R3HwDug
w43WIsjrVct7nxg7o2HgZwN/Ovo8/yLto03sjrdEy7+wkeL7Gpp/kewoQzgb9iLP3vM4U3zvnHIp
4T0z1JJNPEpciyNOMBJQLmPcH1qPrPbPNtNz4sidCicNOmwd5acRPKPFe60aBeY1R/stQoOKKEQO
Wm6p3VH2cOCObsv0kXc+0udVbEHExK0K/s6Y+v0cN2cTOwUhetzsMnGdTeM1FzQ5a83DOVk4LI3w
kLPtCBAgMQv9V2pFcEbr8zNb6XlsnG+R0t4GTlCGpgIho9KxwyZUvIloGfYgjmRmC9AlPxmYlCFw
zZ8cHQpEpUZx3ohdz7jN6JDcdFm+WBjnd4Rf85Zd5GFoxnMcK2tXB7C7YJHtKSGeWu2OofK1x3fx
ZokOhnPA0+dEBNgm2rQWPEyMmlj2o8ypPevSsdUIjKQ82NJjOAL/xO+9mJbLebVRdaHrQ7/H6YmD
d3HZB0V34uVlTpkmv/AcWYkoDZKllW2pL68EwG4nltW8K3BSBoUaxuNjsTxzCwfc37et/zy34yc+
zJeZvQ09Lap56D6aL8an2iZgUPVDGAwM7+Pc+ev8/B6kv4Tjfs8y618isR8QeIW2MNg6ePLOnO4T
r9Jpyhm2j752qOwnDqx+p7H+oBpj14EQbguNd9z8vw/AdlUHzbcGb2ELQeWUEj9/1dgEE5eBDqm0
30Xs/KI2pZM0/cdkZNs5BlvTwuU4yMGxn1l11QzOfhCHQXSP0Pu29pMOD3Tq6z+GGNMxsSqyeqI6
oy4AoDh0L6Nri01DFMPeGbU5dFNITZGFh8GuDOjZRttvktYuOdTvXVHXm05pVjg5OAlsuBgeY4LY
b47JPN+ypNUOnXEOFKzkwS9fag8dE3l0QePH1yGN8Oa4HlxijJplhrBXOdk5qPXoTJDGlcEag1QL
xpcTDBt8KY9RG6zDSCzUJeULkA08vueRE5wxE0vBUGiqohp5k8/iphk9RF3qv8lr8cKgMItUdg8S
/1XAvVmNA4VJRGFattPa8DBSzKP1U8fmrpgZYtetuRsq+9qWHIklTeQ4L/GSMUyimXyQICv+3ILL
2PGeKLLrcHDVu2AiAp0gtGMyT6cEUlwna7DJUIJXrQwuGjnY7mx6rJtmrkg9+o3II70X8PJAWH+4
dm5sgI/itdGgS8EWBAVVeYDUs+CqJQovu9wQDFZuzAxpbFbThhlRxmCE/eI6sDu2JGUVRppmhKbe
bFRh9Oce6g1PibFJAS2hhcUoJrqnLtKosjuA9kqjaCv7KjRk9t5T7a+D0sdMGTsd3uT5pR4s2qeo
IeajUfe4Uier9gjdYLMPmy70c5ZbfGCrZCi5/6rmQbO+jBWCz9gs9gOGe3qZb6scsw2szxLeHLP6
pPz2LcbgBUtXJM49xV0KLDGCg9qjjWchxxm3ljU1se4DOEZc0m21iLkObb8EyOL8sMFzpTmf3GHe
W0IEu8KthnVtQ8OqYpZjgMc/0iZQu/wnDYDUY9Z77TzUgTiJz2ZPdTUzf9CtPVgtg7JZ4FC1na+k
hP0+z+ckn8HKgzuRA67c2RvPBJoeQLYn+8ma0djpsNAHvV3KUZ9zIT5rGtCPYWLBVOJsXCtUOin7
irUJvWmVeRjJkrHk7SaNBg48EvGazRftOiJFfIXZRK2U5QoHZDXsvKL9GeHrYf8lv4GcAFgG6sXL
AYXrdYzGOnnrzOYngXgRVm56ZO2bIWmEcMB+V1vNfrHJhwHHchcEZFs86hh7tuNTKU2uRcx8HPy1
Y3yXZfJoPOlv+rm6tHXw4UYyXscMZqWQ+MgGnjnDrIudcPCJQUPNQ9Xqm2IqLhOT1DWKe278gKUq
AtIBUu2ubWxId8HwXivxSeRFc8pNNW2C7Jan2qUswNFMlcgPTV/6a3Q9VJA1/xaZIn8Lcvlsoy9G
+sPNOy7MeMxgtxRh6namLWfWNKEoKOOw7dPmwFQ8qrRtaUzR0vEwUIU9t+6N5ofd+XJoGLTv0lgm
8lA90vwY+9mR1A/Ff7nZfFfruk2fhh6mQc560HO6/ayy5DIo7y+2TZ870/5jLwBGKIlAEgcbvFT0
VK0WbBJif0JoyxyV9D+tBuOnMc+zjg/FKv7105LzsOl7LYRicxXLugNF8gt2uedxzC59Yh5gY6y9
oLzZZUvNi3rVaMxvbcy2g/KXWuC1q/CB6Vub004SOJSOw56wpasmXejdhRPa4IHXbEj31ZyzcqM1
jtVjSBNYt85R7/hRc22rilec5BstsXcVOIgSoQOc0qNkuM606pi5ck/YwqHy424DXdLNX8c+Pbd+
/TrH/s0bvAcJOu9QBelr1LHINtkkoJ+wLCQTgtrZPvp+9FSYzTN4+pM+iUM/yn85TWGHNo0a8wcq
ob2r9fbFLZjLmliMqvPy55bvsCuTs/Qg+eOpyfX0Pw8lXOIVCOx1xM1B/qVc/iI5fTTCegWMioYD
SoSyptcR15Nkzq5ySpRqfncC4zXIkmY1Vc0v2R77ypheUBg+60H8RirBUz9/5FZz9o3qKrXP1grO
rlve9aL6s0yDnKWe17hY6xi9IsbL7I6zIblp3nRyBY44Ww8z1NXo8J7HOfoAtdLhpE1V/v9PsViQ
Z44k8sY9tZjc9XybJ/BRzfbVHGEWtumeT+US4Z+vME9o1QM9RMiRcoVWDYrxDhVuX7XD0cZBH9UY
l8jNMYP+X+41h+X7QNl0CbBAjOSDIFMDtF9/yM5hVNbsk6L+GS2W+X6NMKoDK4Frb2K9O9eXsqwP
xDKB+06ufs0AzMUKWg3+K7DW59G3Nr2RQiPHXazDuhvinyKhs7bNtWc7pzhwAUZw7Tt8szJ3cjAL
qBE0XdyDkrw4fkNO0F0tFxFy7lXP5WyekcslbvZSxNp5sF2TFL6CMXZ2KxuW1xBZnoK0uI2mCUEJ
X7ox4R9Ijk3KWJtfUdLx4/XKALg7vBQmrlaR2a8LEmKwxpP2y6lwSlz/NvBKYQTJ6dUCePDghITl
43vyh7Cvhicumi9v1I6lqC4zs610TlDEdJ9zaT0J/8bncsoT98mogps0h5+eZqma+9MAaqHDWeQv
1m51d1sGvU7MyLdfu8igKpunJB5RJYUNHZTQFSFv4s3s55vtETjmpFuJ2SPpxKF+LazidYjlfraN
d2UfrFL85UtZMVn7jKEpK88gYLWUO4cEzYL0r1E1XhJrAkFgP0VGqS8bxzWlOQtPAbFxmaOzEMft
S6WdThpgBTGuG+bYK6uKKlaQHcMAVKS5CZ9aPzQZKs75IOYIZ0KRrBvJBqCMirXZfM4Fs7MqyN1D
N/Sckrxah7GfjONShFh1+tmJb6V69GE+QmcgL9TS+g9RHF9Oij6FFWie2+TeUXsmnr5Xi7exjJq7
U99hND/V2bil27+1WnEunfIeoyDtstCyMjarcX8HNuu01k4oIMKmc5ksg3W690ht89j7/W10qme4
Fl8REjTUKCviOHb0pHsY5tnKZFxKGN9KtzHNsAfLaEZQl7hEvsSUJ8tf53viE6N8FViHdjZ23lTf
Jq15tQPrssha8TYEB+EHK3A4kw8SUJc/ynZeYm24WP7G4wdqLfnWVswl7X49KnnrW8Eap0Q7ZJJS
ahiPwmj2HYpiJZ9ZnYW4g77Mjns5qqI/sczXxhIofj1TmdJeVtYzg/7V0FZPJAjfUlLcNV6Mqe8u
tpaeI1486Gr0CAguCvNeJkiiCtjNdrpNW+OSGyivoalUnCdeGbDzr38SFpCM+iNonjS+yUlozrsY
LFC47R5K0oWeGWnW2u/4OKIB0wmZGgET2uVDyHprXwAqn1i20PquET1ykxuQvdBC8BnkA4I6vjXf
Og0BBtI2nTGqe8yI3C+N+E8s3W32iQgeGSN+duSFbAn4nNmaLcPnt5ifT8/G3ZB5V47dF9MxDj6k
LsN0Q/B5qBFDZ7I4a7Fj5NaFQLhD2YMv1dNLW91r3f/zlaTzH/O1kegUUdStbqF25LRMmXnz2+nc
kb5yYPhGrGrSPhMmhIG6zatdnr5lrAQ3SdCba2kXWytfHB5mW+8c16LsYi3VB623UqyQ1nPQfPix
wM5D1GnoGPXDzVhWiwyRE1PS4V2U7r0etStEvDynrcjBEq7aaQRZ+sHA49IHA1FGfCGpfk0T3kRT
8v4zsJEe0BpN3QmiJal+QC5sGN6whsoZeYd5uuZDp2+E1uLyUeajm82rboCcoHgR26hUzcoY6BZq
BbldSvWSGPP3JEjt0ntMBWVE/TySWM0/M8BcQ40+Ty+3WIy4GjTlIFeR/tpkEq371p/06AL44TTw
B7ynjhU4mz7VPpIc7pljJyeTDUPRnsmORERSPCvXcXl+ZyjHsz4cECzxezBT8mLUjIvXLlhf599G
g8EF2SvghdSzsfpE/d005V0fLbUmx9ODwr21ZP/L2PpOIpY2T9bFVC8DT0goLI2JfYe022IMnkzp
CuNefJxqxlSx928AubpKG/jwZgN/3JMObnIws3U6nlTtZg+maLve7t5arz0B+B7WtkUHItPZYPFJ
2Eed+d8JXqaVo+ZFSlvHANbaW1FibyZsF/gqkHyzYusOuX6lPzzhfHWe8UnfCho2z5qjr24FsbEr
VzS3MU/EVsj62QoWPqoPubU0gk/f6v9baKvPunPQiWqjDmSySvrAr4lr7BJ15RPMoTfUaPeqmWm/
3ehvAhKfzQJ8nKCXHLP/SPXCO0g8KPp+atfhY446wDu0bA2MqqXf20UiqHYgWJEOdt45tW9jt3gj
FfQqEftby6ALbFqIqhAECFgw2vWYpfW5TPtjlCIWGFjWrFosVLi0WvPY8avdkJPEUjMBwZDFD6+B
rGu6sKuhR8E9DaMAYS4lfG2Uf46R/nZuFO98uwKDpPq7dPLpSKrC38BXWmcdKc/Szi7xzDFg60zB
XfJLuBfir7LmFmOwfWffUq1lJv+L6wL9sOb+mJlWI2eTT4QiOtuh4eZtpSDxJL+l9Cn7jmZj3Xax
vdEwIW1xX5c8UO5RGl4Ohz2/Y3s4S5oItpvWE7u2+IgXFJpx+udotrvyv3zNlIelVsfvCOa48TY9
deuxwYO/GjOkfhWz65ueQuYvkF6xobir/wvnlL4zJDw36xjNtKcxmMW9hUL/bBbG64CrjLkMHtWu
4SjxlUYCQmlvnEnf6n00bBLJB1dSP0qn2iDSVEQAxPSOfXsgUYL+uf6Pud4acsy37Nw47NKipohk
E4aVudhObDSS0gKr05Zf/OLHDeiHq5iDjJzUCNM5FsEYKQp6QYTiFoQ5fG7EiHF+UwrdGhntPLio
YPLfiD42dmm5dgrjeTDgKXZi2MIugL2D6mjDLc5dX87+ytE481I3v3X6ZWyShVVpQghcO3b9Grht
RTycJ3eQwnIoOiP+Yw5kmtPKXZsGh41t5Fur6Ktnqb5zmpa1Stp24zU4s2uXNZE1aO+I+4+WNTp7
20QbX+U/JC4k3yjrThxASwke65i/iTWIFcsZprrsWZHHoSYCxe0YLipoflSYWOUVkAyInYoxfeSy
UnPddNpkalyjWwzRszXnRHAAET7+5RTum99XZ4IxxbvpqHdsZDyrg59d9KokFJFtvJpsM2SYVq2U
B2Uktd2rxV5wZ3cor1VDzvh0nTLyurPcjuGsD8z80A7h6g8mCVsc8R6j/bOlpLWt4m+uXivsGSN8
6EX5Yes1eQRDubcTkqMm0y02ZW5+NU2H7zvYYH7rz8nOSjq2DIn54XbyUdpsiOOpvAgNsJXqa5Ml
Di751MzMnW4YSaiJfFtPvA7/t+SRNaxn/5H/aK6HPOg3nojOekWky9QZ2vvosZgxlOjO+UGwil6X
wrup1n4tYThO96TnypKazzp4EM0B+9ZGKTffj5q9iw0dTJDNxhZVs+MUsDdG58rXe44xNNDxvoF0
+dcsGVwE1zNS6HxUV+70ghgdFkMcce1OYLIKnzsuf016/5kBeFd290ayybHn8SPTJxT91NZeRwQY
7fqVQ/oVssBzVARiUxU8PNP0nAss4XIsb0CKHmlJXBEcUYm7bhWXHte6CccoQqPg9qj7ZvtKT3we
7XorfO0zDoJsbeYF1JNuhPbj0ri64iJKQdYVvO9u0bM3dv6Jo+B36TbQWe08hJep8p8q9CercUzJ
z2gvhen/843xr9A/vFKy+xi2bsAMsb8MVcWV2IMvUGCTmFcd1YB6ccSzEY+IbYpF6t/2qKmIYCyj
JweCdmpN4P2TGzIV5otfXmq9tTQKzEG0l2qJbk3LNxRoNyb+58Jprm1/7nJGRkNWHEBr2c3eH+SW
hLenZXrRsEmc1N1onEspObsjksPQes51fVm+YBONYeJphIu2z4w5z03l4vXFDKE6/TT38QbF1Hsb
GH+pe8d+9ZFqHOICIiJVo/nS6/4D4Rm7H5HCCIhgt/XoCxE9weku5mfPPWEfezX04J8qYTta9gV4
wyWzZswnX8GEc4QIwsDTv/Uk+24sc2tX0VuUIICtIexSQj5njvhHiBPqI9H9onp60Vo/lOglpqa9
CYKwGiZo6G5YsNbqy57Lyzi5T+3Cz8l18D34ktJf6PeLG2EZVmXVv07Jexn4zxhB4lWIou2HaRpP
Yln8guUvwyz98fmWTLkE8Ywo44eAXf74X46ji7u1uZdzsYcFsTLb6oxU5YD6DdabGaoA33CgFlwJ
z2en51lIvBSoh0ocyNm4E4ZG8PtQa88sZQFbuI8Y6FaQzSGo1RcYEG/4rc6s91m+Ta9iUowstLXU
kGK6+kM3ME/o+fyltb9o/NZTqva2UbxPjMOiLyNmyFg59DyxmTEEBGnnui23gt1+tglssi7l3FG7
fqkzR/fstcXVTBhOeVxhhiQD8mvS/VuVlb9+7vyoGqtrhoS9yk590rc7GEs/g2KSVhBF6iQxaQDO
W1yKh5ey9hMB+/7SvtfS+S3z/A3FxUfVHPwuf9Q4f1i/6t9VI9ZFH72infMJxpx/ayGfCoGcf6rj
P1i6+z6w4acApWj9+c3qXNIjXgtujBXtRo0Gk+Epw36fx7lpDTYa/fOI9NPp8jvuQBVOafI2VD4e
zRmtwPQroWWVlQlOWUv3sWleZb/gfBBpJ3QjPVX7Cmnkzi2StzqnpBZl9Jbk9q8Fa9nwo50Pyk/p
aKHtHutQnqpbYAIt4MMe60ARlGHgBGmDjyCuPkF9pZnYTASDIWp6JAlKi+VrJVCKA+ro2ucAyWx3
XA8jq8s0iC5O/F9gsmVy/g+zc8f9BGdkA8CAvCFzoWcExqp5gJZ/UQ6CPQPEf8lUukMehAug4YVj
XRMhEhQ6/V5VcoLEtKUpHcKi6qLxqB+gus9jQRvvpajXNe5JLKckp9fWix0nbyUqlSLlbSs7X63b
QLJc4/+M81faDwPzFqIHlVEU2TaCUaOJP3hB7qPKL5ZT2DwKfAKFG9w1ZOipju8qaeuTV+dbDdJu
b/MOgoh7SotuU8pFaekAjEsyPneqZ71jOgHM9d4uyxTD9ra9l39BNl77CX+jFcExmedp0zuQ9VTG
KjVuvysCOddkB/4pL9gZmfk55eaHXTdvTZ6EPT/g2howMxXZDsrFGYmygaQp/UwYt/G9DXxmmnkw
Y/aCmR6c6SrvY6KQRmgVNCbnbYyPTpZ+Vl716+nJT1dMR0OKa+wNL2EjF/UYFS1OMj6bKkLfryRi
nA7pBfCp1eDhD5QW0LUgStFeJXsuczxhmnguwb4TAuWsDGEnLCe4KwGRTi4GVs/iBhg6xhXuO+fK
O6OnWxyzkA0CFPwZD1s/yH1ZNW/BKNepB5LUbBbHUkBdEmhQZizrKYv3Se09tKD8TPvSYzLKjzrw
6bKWNxoEhsrQPvScir0DYmhXv0G7YCu44bnk3qpmwqCIFthr9662MQwNBHh1GVLlkbuQMiwArZPo
42OuzIc3Ns8Zo8WGdAU9cxm2NMJYac6Sd22tuTU+RE6YrTuheynQeJmW8YfQhmYJvprNrpDkcfPU
I+PsM0afU/2RkgOD8v7mxg7+sTa+w7rA0MAmKBi84ySQlaQDremqT+WtjrV/yaSzYjFunjPfAic/
ae7GrstrJrLLKPNrP+hgM6qtgBU1WdO9M0CDdP6/OUMAl6TxMR/aa+vQY7fFfLZjyAxqqF9iHTie
uYlr9785VgMoN2ySiUcPJmFbQTNAb3KHBXbpS/cvsM2nvLLfzbh/9wftjLByg/xqownx6rAs/x9j
Z7bkNrJl2V9J03PjFgAH4EBZ3ftAEpzJCEYwBukFFpJCmOcZX98LzOxKSZmWajMZTYwJxOju5+y9
tm70186A4EWJNymaexZbCNj69q2XO6NPL6PaP6iKv6U7zZDJVVsyHJEh2+qcsZELPjRojR3iiR6v
g8KZVmmspNTvpmsdlTs1r9A8dVs93/Ogf3A6JvxVTTOhrY5FVNyVM0YrDKH41zCgc+I48GclT7pj
f2si81MVKlcn/xwHSH6N5MHPu/sg9LbeIC7U+dfpMK1Q8rimaFdBPXNya2Z15Bgk71oVvoNH8CFN
mp/ovG4MfXIpdV8LArWNg12k9zouoUUPGcnsMENW+bgibRDtcPceKM7s1LJeC1sePJmtbWSJiDD3
iZlvetZNAQr9oS4uUTHelWkOcaEPGEaWHu30UvFpd3A1T6eYgr/lRK8BEe2LtFbdCYcc108DxpK2
ywN3fLkwdVCcprFP8/EiLHnoY6p6DTEI9WRfjdE4J5p1jSx1YwfGE9EsnyNhYCLqnmk0MVEzIAJ2
irllWr3Rm/KhZeeHgkenYatni1Wc3syWZ+dUQUmBt5SS8qfEry0AlUYg0uXWSov0JFtiJ6RkDT7R
mHHuUfmidWtKnlDK09gZ1zIPnryIBqssBNgITtTQ7ShHoQ6WF5UgpycUPZgmKgPML3pGyDGUP7yG
hl5SPsqg2QQZsi4ebcXKDNv3CaL5Vhnq5yAX+rLoEPSYJRy8NlI2VhRepwp6YDvZZDNZ06buvTtd
+tWOTLltmSVU770kXdNRfYhGTFQDnSuicSJxqBBZ6EWvfTZyzV4YRbDz1MZb0UI0+NhKuSm7jVCM
aBUmZXA1gja4Q6V9ur2zQR88pvdUm4/CnMyTKL713eBfrVo2YIrIvri9bTyc1jUYIh5fiX+VDS6O
TBKyCMxeDR2yjA3lEcGmygrCbPZRX/O2rMdNFQAXbqaPlt+We+N/Xxyeae6YQgZUnFcvRb7z5/du
P4r1FbVYN+dFw5T441f9MeSLf76/fbsNwNsMMOsjHAbUhqtib5o2LzT+iPyWz16VMaopBchnlHIF
uJcZ/jz/XOM1LBQSpBulPuT724tN4NhuIFl3rplQRA0gxuzJZav2OOz/ePn9a8CN0ZH029vXb1/6
/Tdu75kNJCuQxxyQwcae//23bn9XhGjpphy4PrORwWAW19MdfUwi8EoVqS+aJr5SRF/LPCNLYdTt
rQoIAV6nQzP2ru0qpOYlnr2OZdmyc4YOdBI2GKupjlBkkGIlNJjtLzULr0OlR8UhQdu/hGkMqvxR
jtzR9C0jRr65GszcI4KoRXXJ2FFpjlZNplxS2x9XXuAg/iM/YCVbNPdRndfrlmrrA7EYX5Ri3Iu+
jxGdUKVyCE47hMSqHNPAodWsKC5K2ejQk1l6aKICyRy/HJLHR72RjJfJWnN/VzjCeK6W4ws5ht1q
nAtNI23FTYghbRO0NZbPieekTzGmhgRXTCyIdHpuaGCJL9IOekdxQZ2dhirRcQn60U3R058tpFW6
vpwloK0IIUShOZQ+tJ/YzNZjoSPBm7mraBzGXdIO/YoSDcoLB/PGEKaPYY07pykoQWm1TFYlD50j
M2qDK6bSS/0MGhZDlFa+xlIrjpIUhqM9EkmosKbwSRa6R6ynnQf6rNIc5WtdUi0zXwbwvvfMoZSN
g6aOFXFun7LMYsFfwzCdA5/JUDPqdTzQ2LaF5p+HJvgKv5AupDFsuS7J9Qtp9iRNo96D+3LcAhcz
ZioVqAzFjJWlR9lVea0zLQwwPaJugtvFGQmJSeIQuLUR2EtzpnlUI9movSkPatNZG4V42X1haN7B
8aW9Lnsz2dMM2YL0CA+R0NOVXZH17fS2T/IBHawxQgiGpJ/pbWLZbxFijbE5csKOhaMVz+QNsUIJ
8mhXEyyhaCmXykx7sVJaHygpvMJMjjAH0SP1o4axDWuMGU/Z1mYa8Wrpbyn95o64sIdKqaxr7RWr
sc6Dh7ZWzKuUaAAbIqhSVb1jVtY8+Z6yUAtXjambDCFd6NwIfEw32AAqqjjMC+sK7QxoVk+z8m2g
mem9UuRP4itMfeWk5cKZFk0s+G9ovFqsKkdK+qagKUcoTtEtRGFZx8FBeK07sdyofQJCzihs9KaD
sgz1OEOWQKfDy+t4nVY0nc3JZ8Km2tGDJW5JJtG3VBqkOttgD1ivE2miDeajl0+MRyLVEA7wdsKw
vQmCOTeIZPLH1kj0+0l27u2bURO+cG35Rzi2H8NsMt8knXkuayuiM0tJNNEImPNoqV6oXH+mvMKd
RQTzqfcj/4mUg2xp1YXc3d7SoFYwVBmWOzIms/TIyV2z4/FQ2v3ZnnJCaXl2LfAZjZ8CJuo8M8aH
To9ekOlzauxhfO0LsI8WwVi6T8CtbSJ+wc9RJcXF63L10Av1RL2gO8RK1B1u/6MLzpMMeXQRRuKp
JhfnKbJeUuZI8aQL5lhEjDJ1/Zp0NJlDdBvnWJo5kTilSbCekLuqZxlXeePS0JPs8fZXIjh6t3dK
QSyYwnLIVXogPAq+q8fb/7I6T37/n6IoxkpKRPSjmVvr0UIhKmy6ZuBdE4birH+WrNOdoL8ofhp9
nUWLIzkYL3iyMV0IddtpuX7q5nbwmE8pjxOFEHZzyhE/IJjBlXE1YBoDltK0j8rA6g+ApklKhu5Q
yHGerUqrLq0RvFS5VR4UEyZLMINZpij+/UuFXpmrnik8OAfUxitDjtrh9mKKMTsY3cb2e+YBPhp7
J2vLO7Rx/VbxiRPuFb1YEoklnjJ95H++Gt5TgW5pLgFRoZKNCUh7CgJJKTyRyVqLaBGZQ6S6fYBz
KKAu7XYKKgczaSCcT0E5ew7ojWfH3mmiq2d3waGtsChV89mTksVz07J8E8hulkNiwH3DRvoF84C3
ZMVeHpwumQfgixck8Uk1e26NRkaY6SpjK+oZPVxbbpsineiVDMGd1Z1SWauXZI4in+3HnWpdcxLO
FkpHzSom7dRUQoi2LBd8Z6rvdJw629zkXIQUkFI/vKiGbm0qgjp2orPOhqEM91a0C8PhXlaT/tqm
zBD9pu6WbQkgNTEcHzwLCdcGmo616tGf980u2YaFqT6rAt8WXZTpUA6GuqnJ0CBYx1TXJJSqtCFV
RWHfFY0JAzYlG/DtJSqrxDXtmJQmZoowKFvvUKctXHJHp5DlO0G5xn2Iodrxik3AHP/F6Zt1LEX7
qNlEhhYDdt7bl5FWE1ssKBIaZfJS9WO0mbLUX5fRxG0XERdE/+Gi9MnwJavt3//jf/+VzNLPaed1
l7aZox08HCB46D533WCh6UWwskjnyc9M/nKrLBu2KC+nbdkNyr3fMO5XaTF+Rji7zCeUOejQvzW1
Up2NVOzNMDNOg01vsCONaVlij1j1eQkLjlCyDTbsYVWpAMhD+uc4TFEuG+Bi6op2nyosAQ0msfde
opSuQYH6LWf60DvFZwXYMcvJue5kUam1qdFerWYwSDGiDBzNBK28qCh3Zm9YVNYp4Vh7KYwJ8QaE
uSVNZUIUu1TF/9U0W78lUHV+1wUR4alVTklgtrsOSdWvPdkh5ynK6qiFeE5N+9jiuYXNK+CH0/We
upBc17QXq0kjSLdT1thJdCwb9rSE9oHgZ86LmzqaAGgRV3aetl+dcPw6tkr6mtvUbDLFFw/M0gWP
xFg5zTVnSrreOrMNxc08hQoJCyir8rvPrdlvxlmF1Xe4ukrRH+igqKdUU3kxc+10eztKgfNI8xFT
TtGx8WhzdHn1aNY4Wkeq9Ld36oReK40VJsWmR4kOsYhKJ4Fo2zTeF00QLQthXT2rROyJhQC/Gwzn
21s4FoFLZww4G12kmqQfHPNKAbC3mhMHeRoYsdwNuudt4NYnczBNTxaZeoWmOqML4gocplKvCwdH
hV6UgetFQN4G0E1HvKfpmnlUIYYdsCiiqDkJS6/TbFq2TCGYWy8c00OXR3LXqu/MbKdPRbYyrdL+
hFgcok1tXaVeNphqVLxCjhltO/4q6odtOETtu6cLEH+2oR9xXb0Mfdkd9MxEoDkJ5QXN/5ztjiSL
4qP/OgDl1VWuI+FbxQWZ/yOgBP/V8NJyqw02c9I5uq5maAcSGKgchmBLXGT5ENCHe8iIc1nXhhes
bl+7vWBwod2iGsk+mn/ER0iwMzSbmj/FuXJ2L7NiDx51RBDog3BTM+cuD35NN4TlK0tguqCoUPzm
yYK0f4oM7FZ96RxKH5C7l6U8EnXKBdmUTqvEqMV9m5kjVUtsLdwlNoOd5hssTocXAdLeldRG73Vg
EfexpJSHZXRh9Ib9lVlZ89Kpuc7iP7ROVjusVBOIwBAV4oVHKYVIduLs9Ur7jLZx9OfVaO+/BY1N
m1VnUlqFtbIzBU6vwQeTMSIpcSOlSY4jNe9VL8nNKRyKFz29mnVDrvEaKqe897FD8mlp1zG5KM0s
BUFgawfZT0Tnpm1FgjkQaHoBqHA7FNAVOuR1pONR9sZJhfDAcXMyGa4bFMWfQz3wT804ftMymZyM
itUsaqC1aaPeifJofPRq1MTKmF5ES6D1mModDj6ewZXsVJ44FH6DHmVfJCiY9TBWrFAo684f8jON
h2lHNegRMFFzDwxBAJChtzC1xqvDVPCjp4x3gReD3mmwN9V92+ycRkJW6MZxxfqM4ORWZlttEsWG
9fOVEM4WqHGW0kPWoM9ALsrPt03BRIORLQOxvk08daf9HLX4J5jiJoemZNXT1GX4qhvpoRVdcZEe
heUa3+22RM6klqO4d2pGE5mKA70aCiwWYMwm6L+ocvS26BzeRJYOJ9wAJA6n+tpPCBgthPqsNL2/
jT3vFA/0N8lYPRdfU8hLHr3sB8HkiJx05T4wXUi/8XsL+qiNMJXUPSzMUVb1nXCCXROsPJswwEWo
RhulsUmRI6zGz7E6GS0TJbOp7Ge/JUOUtme9MSdY5GNvHWkppa5CCuim10yX1eGTNGT+WAx97uJx
zXZDMldGaMWPTB50keAqj4C19H5qbu1y6GBfKIaLlYT1aO+JEytbsq7g3C0ThxhtMPNbJSxgJbba
eOorazNV5XjfansguuisKeLoLXGiSYmWK09GXDzzwgRKDBWqargOQY/IKTCCdVU168noiH5TmSFb
ajy7nPPxPHdZMlU86bO0s+hoFQZA8iGF3BdGSLERZQ2OdaU+VBUy1zrJ7NU09tqW6QkFfDu8q4KK
R5Q6W3ljfC6yckIQwIghJbXa41ARxZMJEtPCunY1RwtXINIpRYB6WZVjLN0hC4aTyGOwEWTMMJaY
8uLEzinNmSbrRUFo9oRCNBuGDU3w6Ci8vkb0MEv1wZ+8CLhoeqEnJ9nUCbox+lGlTOS+Nm0MApPY
O6Hx0ADnON1epHTiA6hw4zCwNG1bFhAGasal5cCfV5HdrNQcP02T2tyKhBelsjgWVlg9Vlxz3az7
ySsFmQP8phWjauQm2EHeGNm6NF/3WceyrcEo02RRj6YjWeM70tz++pWweXH22uc6pkTk5kYdfIQZ
+VED4LAEtRS6fRlkVzGBVNEjfdqMFol2hV0eRq353Hn43/KaATOdXwweHUoXc3IUEjh8NcBSG1v1
hpYsiAInVZ9D2cgTLV/7ZMkkXTZp56zgE1ZHFiHVURGp7QYWYWNkHWUPg0PrRGUUMeenat7h+rj9
zduLUeif6AEXhI7w6AVyTRBGckiiSUGwztK0H0LrQA7OekJa4PpK3a+qtuam69ThgHkVKkmxUXor
PmX6mtii50qkz8x6wquaS3shcwzZPcq41hFU16c2vDh9oG/MUO8PY5rvMXNDNy81iQ8wmdDWCWbW
mj3tomjwTlBEP/qdGCAsNfWOEoh8CfTxRIDGLAKdkIhq2bHEA8HMabrcXgqjtahdB+emN8JLjh+b
7tJ9OLbpvTBXqW+JnWj9T90o0tPtBZETlgQyxfCAo44ndmdYZxGraCyW6dZqvGeOYnxklgQSlinK
IkeG209ldo6TfNgEkI6Wk1YE96GhTjur4qrrrIvG1f0cIQteQrqhh4ZPZx1nWBrKAbCykTYg3+2U
zeFe2qBHMc5YFtEWk/Xoj8Yh9NGj6vlAexGZ8V35OacQeKpq4tUtAQApNoW/KaTW7NqBNAsOKZX0
uHGdRn1scbKthTf0G0Hi5brIqtdUpgFO0AqNZBCdzaZkXhkvPCP2z35vPKukELnaoFC+GrTyjDYo
3gfjJtaEvjMyKrJoJ6pNFna6m1vxF66xdG9QJ6aG/OQpBMO2A65etZt4Ohrx3phQR9eBsJbkwCHR
kGW0weFq7nVVj1wQH+kKgJtO89IZX0UVPUF87HbDoMzciB6bJ86FFvDLyUym18GIC+Y0Y73yZEoM
pg3AAO17iV22PVC30y6TNJ19XxUPfkfEqz4O1sbx7RMumv6oDEq9I6gH05zwFIjZPDwLu/O36Eni
ZYlnW8mV/pLW5ZMeQuhKsNavpWAIGHXE0HhLsFlqICmySOzHLi4gvKnDc9M5i47hetUwqXEHxtR7
xSjKZRE4NHZl9Y4jq3/wrBElQxgW0109tOt2YsaUJQYrQ1wVDfFarm7Ljxby2DsMZaQdtW4bQTOh
/rMHLyoXsuqqdYgV2i+Ceo+wYnLCXQ+ZdKEqJwjvh7RnNqb3OURD41XxMI0i8pojmSJ4xUhZlmgB
1EvppHMeolffhVVCeTfOIeX0hJ90uf1AOgqhQ/S+YWvoiNAs6RwJZaeTRy8CYZwIjhNq3Go8Z1mk
XQQtTwgMyVEj5UeUinY0y/wVuGi48dt8gwSMINVOO5VqzSECR3rBy3dn1netDxi/bmDYj3V351t3
qYUAdogMXBoe1BNUkY2rzHG6YGmUg0Y1KU+Pt4ea07SHvpzA+c4zhDKbsxdYr23Bnjw26ZgepfMV
zGN0uL0Z2oIEKtVYqwNUV9aAh5DreReatdwlqfjSebjFSltzWws9dET7YdnbSrBhzlqe0Pw6iyRF
tT9H4QaV1iDhAoCgUWDZZSmSjD6NpkU4iPBVMZgmKRFXOP6M7KHL/BVTaeWLoS6zKXP2CVjl32t1
ipM5O2vqTjqILoTNkHVRIXGeCjpaM/Zm0hvrcwW1TG/FcZjhTyIWl7LrP1kllYU8MHyXUjBqF0HR
IdrlLakDxTxzI0N9SdNwWtldma1SBNBYE1ZepMBSCoZgrfRcwSmB9W2fLWke9tjQHUSb9U5GY+hm
OG+j6JhSubuw9ggAnMjcRaLAyEY3hsj70Tn2eUGaYjML9eJmP6hTelAdlHe38Zmo7E0vhaBiUTG4
hvGwaboCMuPY9ztp0xCoPVmgMrOyV0aOo6CfTfcvOajzoC7oZi8tSaZyqHfigKqIFlGMCkBJTFQz
lW7uKMzda1HVnkWj4MxKCp+lGhmU2J9r17EackxTqNqB3mEnUlYx5bd9nuZgz57k5G/Ad5X3TduE
lGTTh4FlFYQ/wovLmCq6l8XrMS2wwwbNiH6rhJEaebm/bLv4pRliqoEV8LgQQGWS07pJcJNRo8Xd
1qeo86gY7fyK+V3IGhSjPF1JgEF3jtJd6D/nu9AOrr6PGrv2PMp+pbHrvBAs1ki9QknSHJtS0ACb
Kg+ohzVo6Nq9rRf2vkXpuO4SW6zKKIvchgT3PWISbBVdYwDFJEuhNdGTDMF0pkgY3fd0TwedtdTg
A9sDpnOXZ0O76+bxoxm6vV1UFNg9G/2wrZIUMp9CO5qsLfFK6ynxm4OWvt2mML28Tj0waX1IN2T6
bFtrlGvZZ2JDEx75t5d+jQpgvaPqPALogGQn813B5E6TI9aECYc+LZSa5zH5i142A/G3Q2gTJ4Ub
fw1WPHCN0kGLjWBnZWm5c+cz8z0aob+uOj049pBLMEyOJgsEByDtXPCWDquhXku8k9LtLJXldovH
d4VSYTyMxyEonHt1fOf+GPFgFCdbBtaB8iIONJNQ0waohEvLD9MVBWgfAEu7iypa/7c6ol/QqKmz
9qNAK2x5Q3YKdOI4fn/R5LAaGvRCkzme08ppd5ZjayffUd/SHneGQWscElUjOTO5t9MqEGE6zYm7
gpU44y1FWw3LOwAbQq5v0y1mYM0ushC02D6RzKFPG4fGSLNT6OoslJDQOrjb6M0kC+R5mBbypS2L
8ahbw0VXSHNFG18tZVkYZxqvxrkVcMFJeKXyAZ9lU0+E+1hJX95nM8VoSh/QvQ3H27MNU50pZLj4
8Nt//ed//uvL8N/+ew7xgb5OVv/nf3j/JSdnIvSD5qe3/7nmlLLS2+/878/8+Bv/OYVfKFnl35p/
/KnNe35+S9/rn39o/jT/+5fZ+h+fbvXWvP3wxs1Aqo6X9r0aH95rpL23T8F+zD/5//vN395vf+U6
Fu///vAlbzPW6w/vRGVkH/741u7rvz/gpbgdqN+P0/z3//jmvAP//rCrq7f35C+/8I7g+t8fhPkv
S1qWTtlACMc2hP3ht/799h3jX/ADoAeyDLRNYWrWh98wgDcBvyT+hQ3T1CkRCml++K3O2/nLuvMv
Y674OfBKbMOUqvjw/3b6h5P358n8LWOum4fMmP/9wfjwW/H7KZ73SepsWaimo2sOf4/8Mp3vf3l7
CDOfH9b+T2c5XHQp2LZYvTOytwYn1ndH4Y8Nfr8BDtI/bkD8uAGDKUcyFGygWKFmOFGuXY2/2IQ+
/41/2ol5J7/bidwzAtXK8Q00q9FFx71S3fE0uu0nsG7h8mOztB+JIE2vyTY46VtxTZ7ss1z9835q
zl8/hKFzqnTdsSzy/jjF33+IwIxYWqao2asVje91vxd3xU7bBmt/459Mt3LFEv25G7nIvH6x7b85
iT9sev5o3+1/GGbjALYSZ3oEmy3/WqfXX+wcl9vPR9jQ4Rc6BpeJpQntxy3gNZZ+rHIQx3204wm2
8e6NnbYZ14QrL4oNbBI3Wv5im39zVn/Y5k+XppBpXIF0mZaAtBbDyneVZbP4Yiw+Fku58n6xNcF9
9tc9JB5IU6UpLSHmT/PdMexIFBkSBSzICqvv8lPrlosT/5KdvtTdaPWZisLCWRbbye3X8YaheIlE
dvG2h027/NYebJdW0eL5nw/B3x51y9QNSwruTnW+t777TPCupRfZzricEL6SeEoJMsHf8vDPW/n7
Pf9zKz9duEYcxlkf0LRMKpsI5k2pgnDnTBu7f97O3++Nbdk6pl9BJOaPewPR2ewdyd7odL7Ug+Uf
nPTtnzehqX97Fv/cxnynfHfE6oZclrLlLNqbcPEO9ndDhPKi3ha/uOP0+eL76ZFDq+7PDc07+92G
KifA5EO++pLCpvtsb16NJaLbBaScBWrbZbe4p968o8C/f7z88s741cbnM/rdxm2/zdTJYuPg7jbz
005smSOvOpeg8OW4/edj+re7ioTNJvMAbZJ0fjqmUV21idVy3lr3tdsFq12+KTdMZV2DG4BUzUW4
Ijt+iVxnyaxt8Ysbc/7rPx9oYRi6pD/rSM366UCrlJR7obH1QBAY/jYpv7j651H8xw04mhDSMS1H
s03TUX/aPW8E7GYHI2IbBo5u13xVmVGjIHxVnulnGUdlYy/Id1lmm/xXR/Yv++ZopspWWfWrpjRu
z6TvzmPJ7IwUWGaUKPgW0+pTBBKfVOov6XlaS76kL4fF4r5zvWTdQsx/7VeTu/zl6PmXe+anT/HT
UwZWUWmDlabn7Ba72Zqduem5dxEDc0Hv/MWXdgUbrFPc9gi0a/H1F5fXrw7CT4+fDlhvmQg23616
F6XvN+VLj1RuXT+/qkt0m4uHB7FH+vnmfbFeqf5uzGXg/uIz/OWGmg+BYGgzTMO2maX9eENNmV2r
Wk4mCDWyTbVrjmj4N03gfnIWd6HrLKnO76OH4IHkyG8kqK6TX1zkf73HfvoAP43geoXn1lcwhtOY
3XU7bxPcextt3T4HV2tfrBF1L+tVfeQqoHWLvKBZ0hb9xYf46wzmxw9hzhfKd5cjKlVKNhFHgUjg
TbGTr9qaa+HT6FrLK2b4VeV29Ro1JDrSX278L4MDnnzDEjbTWgt1mfnTGdBl02W2LoZlBYWJnOP6
q9On8GnQlv7irrP1ny94qeI7lewsTxVhE8r1435GfkDs/NBUwNpBpIFlK4IraWWkJrdpuhgLNX/U
6jEnqVnIJ6vuZORSvaev20pNBGucu2GzR1YWmHDJ5lRl07bSj6iXJ2sjnZpbuCIlcVFIIPna8Exy
YYS1aYqJP8/8bKpcv6XSu0CIVmnLoafJxGewlXWuS5wr4VBSfKetX2z9YIqx9qplZ+CaysH8++g3
5g5hvKATkp1CfDVP/Rg7a13W+sHCNM3400/ksAm/7z95bcBFi4cPZoUXPVKnpRc4DhWkTDWwC/qu
s9YMCHKCEkLXJ1xImJtZ/yJEIBTL0HtaH2mFHlOpTPIw+jg8sIzRlmWmAnKJMn2HGk0Q1jUVV6cv
zKVaGPaOjBR8FF1Vv1qTo7/CgEm0z+qsXlw6XZ3SSavr/MHuurbbpVXkT1tVFvjdWvCdpGV4Y9wt
ND3IlbWD2DJB4hnb9EXQEWpb2dbUwwjF7gjBVUW9yim9ouoTCXorLf9UCQVabEP9LYNBsgVAL1xC
JRAL5XkHlijKEL0W2jZT4D3ouJYA8Fr12yD1doUeJgSAkNPpBdTr0BTunGbgr2lwzps6I0jHs+v4
q1N46BetvoxfYKJ77zS0KbwIP1VW+JirbCZhcsqHOIL7rUNdRP0Ds/+xy9vYFb3xFIuwQ0eXOjss
od4RHw4U6UhJXzqvNddB7Nkuy9P0WlH9xsNs5ojzOlB0eZj4xywifT4OB9ktdduK1m2j76sgKpeR
nmONG7g9ixGhvdVefI2WTCUDY5kPDcEIZnZH/JV1Cj0PPz8BwUsV9AgfkbAao6hoCDlga5O2/1hP
nkAkFJ+SIP1oGeYIKJ+cgczvxTKsMKiq7ZycNsCmC+tqZSAAvatHdTOnzbUR+bDRxF9yhvRplHGM
gl8QLOOP92FBSb1vOUUtFmXC5rv7sg3yS6MrWAProIwpzmjU+Oif4BGGbnOkFs54QMVyn/nBuc4m
Z4cwTX1uCucCv8g7lh4Vv56JH10aP121hk4HPedaDkVVPWUmLWP0O9juFPp5buko+mpyJGEBsUe3
pgLYRurSmRnwJrSJBA5hTyxCHzVfDDw0crgWzRDDHSgmv9G/dZ5ZI6DLulUDKBiBRHkJc/ktD6BQ
RKlzGI3m2fFw18I3gnU8kTA0kiM3wnTx0mDnVOi0Z1MyAsqCsRaLVWhkFhVeHdhvZBJbqgLM9qsX
za8/pT14U2sUZCAn6FIcgHklk/VVG9Y2ZVA5Yl6sXikH41auz2Vl37dGROS4BhGjtw9jZ31Db7nz
iuSzbyWfWjlc1VA9OxXNP7ME3xuVh3R2Z1dmdk+NCd17IE9hFFxiCK8XvPLf8sh89j1TXWQiePPT
6YpOz3NT+CK0zioiairIwg3ZQrAIHALgEwvTGA1eTPzVkRLGvqqDrxEoQNuCYJqZ2SdtNL5J8lpI
qG7kghYFkXcF4fWlRvCwFhDTq+V40UxTvtqJMsDGNElDxZCyssgRXpBmcxeiG35E0lbe9YmaHvPU
ITPW0NqDtEDvoWkv1pYiihdyHMtrnmSbIoxdq+zRgKAq7EqybSiR1dtqIoE4aERyL8L2k7SIXPEl
6slcM1jTWUOA5r326J0V1WvpEOtUmXgdDAdkhK7sw5pkx0XvOc5+sn2axANN+9KIyDfTG7pWU7t3
piQneYhHagA+/TQY3qORxf6qHSkOt53TXdEdduDjRiReUT0cc9mS+ZmO1s4kB9mg0WPl464qp+GS
NCq+JWWOsohR6xGf4KF5t7GBqZ29MSvjczvmHxUThjlR1cHaLMs7S9fhI1IfDpWufq3x3j4gN5qf
QkpwHnqieMtOhXJWAMzSLTLhq8aq19YNpCCI6M6w8G4M4JmQzKlbLuEfDefJTxB6Jn581oNIfiWl
MT6OMjS+tmFpfRlkUbl2wZQ9tnXlNJV4JxnBqKFbGip9G2McvKHGXKc5OQi6RbKl9Mth3eKf0Ra6
lqeLQhQtXs4oWtNfrPFKqj2GQAzuHc8P6IU0wELDZ1qoWGfYNd2u8hvvRa2wV+fUfeG79O+Duvdn
hHQH1gIjTGr3S2m+q85bPpGzaBwSvHMNimnRkNdHtbzIHlBlIeNek8RIpd1+pqoyHJtxm3Z3niS/
yDu3/W7Ed4DhBHHH1eeBmBDcGH3RBpwAOAiUjWloKIifgvQMYVv1gMjD5LwbxVtbRxfh63eTFWqQ
FexoCax1Cr5NVuqWIRLjmYZS2EeIVAtlNJfdGG5Vazx60bEzJAIe7IMMeWN50qdVBqCttr4RmYAq
LcIc+NyF1TdVhyGbHCfnsfJ2EQ6mZpWoay3fxOOm9ha0SUnzwoBvqKeJRC9jCQRfY5YBpXri1mjM
6NKb1UbTuo2kLYynyYiWLDbBRcgEcf6oNBenWevlxvA/x7VjbWMdqkvUah2RUx6tFCSlSEyRz5Uf
tT556u05lC/HQ9sN5yJVLqjt8FwBIo0cUGdvE8q8xDokYOIyFal9vLPhl7ZyW/WbKrnIMiXu6L23
34P/S96Z7UiqrEv6idgCBxy4DYg5IiPn6QZVZlUxD84MT98ftfaR1lnqs6WW+qbVN6nKoaoiIwjc
3X6zz6wfmuv6ixBXlwFWQueyVf9Sk3PL+pbfpN+wCJGAMnH6ZeNOuQQCwSjuZKfnfuX9ZlX0Q/CJ
OuN213wcKrgm9dXqT8X8G4XyHsIHxa83aNsH2+Bwa36XUK19b52orv4vi/cvQ1RYkuee9pch+4HQ
sIG/sU6xoEY9qSzbLxbmGiaej1a7H5kAG1tb7BfAFqwSiCmu9+USds+ch0J/6/LPzDwMNcFXADxl
+WPqvlPCGbN7F4/eI6kBwCLtnpEdq7l5ohgTLktTnG2C0az67nmpcVQaP5oaQrV5pznfGfM5PX7X
owLH/Vc3vCr5E6LuYfX+mGxJ42Rv1iUBYDAgeg/w95HC342HASoGMNPVWFfnoByGrbC+AQiTYd/P
dboNq1043BnRh9QfNTaPrvsLMhQvy4K7bp21NE8j7xTIjbF1UHT7mURmxjtGA9e4rz6ksWJkPmPA
SUwcCW2rN6/3mPW42Feh4Kvx3sFjNHbRXSG7YzicK/kAm7TN2UcyaClqSlp6a9Mb6VVm0G2cBxHD
2nFlIOtHl06C8d1tn/TkJUJwJbvYQWVYa4zocvQp//DDsb9L0ktevUfL60gZVvqrLr6LhloX+Eli
vveYnOBVpbCUeC3JvIrga3sbKGhPodRZ6a3Jx6eFPoIuqvChNC/Z0O8aFV+9rqngschTPgJyaGHV
dbb1BGZ/R/E2LIEcQNGK5vbuvNB4sdaNgFrcl1jq92U9vtvWQIGhfTeOPasfLaC5bgHF4NgiN+DZ
GOqoih7yznnXqUW8r1qy/G6dQgYLtw757Um6b53CVm/QYIebCBBAgIVxl0e1b5kWe1DVGVs3yw6p
cm9Rp70lWPeNHliw2S1UwhnY39zqonmSRqu2nB5I13e40dK121XHUvnqNGk9nrAyYwPF/sJhZ55p
UQt14leewX22oP+J2zr7t4p7FtZfPk3oTq87vxZC+LNDIk7Ogka9VoT7xCPckhpmffQ4qSQvmC1s
gY8tfAuNHreubpCfTzk7FLQ66SunYIy+wtpdMO6HCycmI8kn935oIRquEFSL0+Ls9EctG4ofKZTL
CXJDmDjcVu0UI5VV4fffGgp84yEVyoE74tEUdWsIML8pDELPobmO/4coLJ7nhJ2Dn2nwbALdXAYK
UAylPS4ED4tDlndN8iqHsNFDmHSceSATOBiU/VFy2gzAymC8VsLqnhPR2/vagM6Lax2y11+H9P/b
07f/l+ZqJmIHA8j/Ya52+fX1g/KZ/zZYW//Gvwdr8l+SILjhmRzmLZQbxKt/D9bsf9E3KVGbDeF6
uhQoDv81WLP+hdjnMXPzEHANaTHN+PdwjZmbblPppjNhcxAJ0Ej+65Hd/6VK/jUK/d8P1wzD+qfW
wHyNaYKwTZfDKSLqP6TaJiydPnFyMMBE8ojmsjXqK1t+G3ibfrHrm88NTN+rTVlNQD0VHOvOOpRy
eRydrGKdr5kPr/uukLKRaiOd0sWXHWFzW5mUiQrPsszqwMSxuhOFvgTGaKBjVE2zkxEgfw5uhBnX
vZ5RtNnWziN8AzNFBKpKvBfOCT8rsMebuE6zXaNr0C/D7IrxoTtr3D42aS6sUxUTJh88vfG9pcFM
13YWeIHmGfZa4k+D0/ltAf/ZiysP1Fu4Ygpo+JEjif1oXotYdeMDeyUxYQpmCHUMy2Zxyt/00966
ruHeoHnfWsatLGrZRUlMa35fdJeyD8k6seE31/Y+PWKxmulb45DwVZb1uzaF3SNAhTUsQlWfNPDr
9J3tBLTbPaWucl+NWiVH9pDO67wUTgDpivK40LaNs6rUxcg5ajmzetVhCd9BCJjpQchvhsJkBjzH
ArZWaiEJpMpiu1LN860AInSAcE10nbN0pY+wqGvKoNDN34lwj/gcpld3nl/neHpJaEb15aI7HB4l
O8aIGjhQco9UWBGIHC1Iksl4a8r8kmNy6yr9uY6xhiz2eHBxkvtyTFy4IgTTifahHkXiBTY4c7YS
N6dOp8zaReLCQg89RreRBnw//KQJCoi79VN2xMXsxn2sCtP1k8rrLjM7+OM8l0/uMCYv9Ad8uHmY
gxEgqKiNlMKBmSNaNbm/bBI8m2wEniRtjevWJmsXp/Y+0hhsYminXJp82sr5gsh1iMzipMrok76Y
Ry62xo9DxCrszqfE0l7iGSzgqCKCtXgYSzObyUaIb9pVKr9W1Y++pjIH8zn77UrsRlESkiCjvpET
0YOGEm2/NZtPtkkeoFVICXUmjk4Tl3s7pO7aJDSzp+PEfGxiSj2boqH5kt50X1Pmz660fvcC6oue
5tN5HLvuYk5Jf6tpofHxRTdgowi7YRfj0nUI6NZwri1LB4nu3IzEDLjHm5tiInbjmOkv6TkPisq+
jQcskjGWvaXMUu648fDu8yJcQXW2ZyPxNhXRj3LWuMbHMLn0TjFtk2J8N8XQ0sHGfxYb2vxQTXJE
YyhPCGGsa9lI8ZIln1vL+1aRfK9y3lCRDdAG9si8iab0V+bJO675J69KqNcZTEYvpQPgqqNUyhu8
9hwbPXbOjjfnWEVYukzapHNPp6y1d6NAt4DZFUn2rYcT0ADYK2RlOP1A+jf81KCSZJwTaxuFaRaY
MzU2XVZrECedbk8X1nyekikKQnN8QAkI6nFUJ6X34zajqXizFNPblJY01bvuLjco6kpD7apDABYG
FGWHEzGueGGADzI+m3KkxNquf2Xx3G4cRaGSXMydaar27OgczrF4zodSb5+FB5M2NdtkGxlVCaAZ
qDpT2vDqDjmxBqsC3EHWrIzWJ9WxSiL79vTIcTpkX8f2mERp5XMhDweXjhL+fbVf6LdPse/P+Y8l
dqMjJXk700WmnQrKbYzxbqTjC0MkBekmCgYMr3fcf7/jGJKgoQ/vcVH9HmHuWmX8tSz2rTcKpvnV
8pGwm6dGN1gcBuEafnAyXKMZniI4ruGi7uCR0/eqV4XfN9i6ZIbso1Utt2v7A9ASaaz4h4fzC5Oy
swvzkAZbdyI7K/oX21H7IZRWYLAj3Th1rMEVkc+Nm/xUlfGZUYdL4wwReLIxW53O81NRKJh/Y5Ud
pDC+Bkgkew+VnEZjjU4nmyGdHGuAoWV6tHgBNoaDRjqWIr9rF+N+kORxRlcAcoCEPNCIBcRTAmi0
a64bER+K3H7kjfiOfTTjWJ1R6RnmHSqV+w0x/eTmMakLIU5RrD8t+vBpGDlhjLEH05uIcTNCicaP
lu6oCykJ7jcfY82ZpJ+Hu6aFZjALZwOf/pF083GosyeQNu9l0j4jmi0B/IOeuoiOSsRG9RcDfZsW
ky7fg34egsEi6WqU7VMnyw42dY5UkWPSw49ItsIrHp1JPBFdGzfxPCIwVOEFMt1jlFvndk1KOBPZ
G6HWfJkqn920t84hBL+9MronR/HX6tRyd6TIPurK/dAShASb6D51Z9ZzDNrCFx34HIFWs7PE/COO
YAh3yroz8uGpsTjiGqp+QQTwfKmB5PKmicZHgbreK2Ivwxp8GCttK1rnSwDWwhFcUuogi7Vv0Nw4
hXxkeNX5Oildztg2rDpFwZ5nwaick44SQDAaRZMdDIqylzl/9Qq4kGXEfakO2oVgQmKJCIOgvLUe
eRdDHoa+pyyie3X1geOK/svsETr6nNy8GeG6M9K9RTABJBsKZCaah5k2GKiWzs2CUAsXfnwA9r5H
Pzuosf+qJvMz7JAYpXjqtPmLCicSdpNJnaRzZAK7byRxQEKpjv5WEjdBosfKl5gccjXXTOAGyF3P
9EON3EtSOjKTcdv27T5J00PaWE+dM6RBS0uc365F58iVG5NapW21TM+SdK2lFy9tI6HxDUezBxqi
5ffRTO/KCtQJYY7xrGWPdkZerelvkenUd3aUMmlCBKRxwtu7CU8/xy348y3dbtakU5IjltceUDcI
pYW1wM6u7qRjHbX6F1mbF2HoO45LlCrbl54aQ/T/A7cGEnkZh+GsXeXKr2SeTvo6RLWoFWk6mqJr
v+Lqd6nZ1fvszjW6U0nJtGitk9XZj05r+lqjBTqcOPIwV/LQSL4goWdw5M0i1QFIenWo2qUOlEk1
umA5A41lU0yY9zotWd5dCP0ztLvz4OiAW5ptYWeHrgNoEmEc4K5KpmBYr79YPsFRhMOePIyyeDU5
vBW8l9J22TetdyVoTft4u2tKXIgFGlpBaHzofGC722icAvgn876YpoM+yyeUIJ9OGgLD9T6c8x3F
uDsJ1LszsF6B0qyH8gCNhWBRA4feUFfsmxUIbw2MhuANGbYPnmWfemnQNdKUKBDrTov4aVIN+2nU
n9q1uWIyw2dbqAN7b0D6lCJ7nreNVAaEQy2/lyKm+kCeqatl0Bb6SkMLtoy7rOf5tsAum7iWyvrZ
jjMXxpf7kVuAd1rKQDdKsqcze5Y8JrGMpQgSsxeqKcI0IcI5FlWB5Zyqg07xeyWnX0ve3mf0jJFO
NkCm9oXfUD5FY/k1TOS2kwQ9suFIZnpDj+iN/sEz9x1OjsMCxBXWqJOy5xqSClonCaSQjIXtvs5F
c4onmxQxd9cIiLIKYed4eMxn+XtWi03X3Phs5hmIdReVGeo62vecDyw6WgQKNnrhFrvVJ7HvFuOk
l8bVnNt8J0Xy5tj5PZELpHbgGQxbvsfWjI4F3K7OdHDK/PH+j1shsc+zsSmTir1czBaRwchtDMdr
I9NTxbYhlQ+kDAmtXhgZBwW56MJSLyMRsGk2HsKyfQubZJ8Sv9i0a2tOlgxMLop4O84AfbP+XTKm
6gEFrXdEWdqvHrJbmTkXVyWPkf5GJn1nSpjFttFCjeSxmaRUuV651zIhmsDXUJi43jP04edcE8Qs
ymOdWL+nLjvMRvjgVCwHMJIXrGqqDYrxtyxI/cAFjceErjIPJYum6VYFuIc3HewIFrs+QY/UP1dq
BVWIW1k9VGs6ILR/Se7N46SCgTHbUj5VHual8KXnqxkTtomBkxGXpFmAoVKLkoZfMiZMWVjHon2e
YejUkJwljS5Db/oUtF8SaTyL2Qkg4gUWugXrGKTd6Jy01ta0k3PeO7hbwwuc5w3o8SAWlEXy6Cpr
TWuau2wxjo6JZtjWb8sIR6Um7cmxTmNjHS3WsfLcbTNCWVDjnq5lvwWK4cbDppUhFc9oho39HEK2
obgO67EGXrKm3uxnrNB37OFKByKz/objXb5gu2ZUFjMfjqo9d1iQnXcFUu0CVSGOwLJW5RLAQePi
LfdRg0Q8/K5k8wWlkiGgaUJYTqg2G9XWMxcdLnD+ziuyndmB5ywNxfDmNZxsUR51k24vJPtlpoeF
y0QX0ZNwiVFRkO2F3sPYv0/iZRySIANqP/ArGa74ZIhAQYx9LDoGIUx+AhvSTVVER4JDX00rAnip
H7YDCimz0WhR1Vd0XGUePcqw9BpmBndSLzX9Ieng4A5BoawTAGEuDBUFgF0BMC2pS2Gn4aBtSXPX
E8etPBYSylN44XQ/HsonnU1IomUPUhBmWFRtb2YOSZsx0eEU6oDiUthg1O+Z8b4vacJLIohX1Yl6
1mDK3IfSoI7A0+859t2lgwyyGTt+R7Ex5ys4IPcitmyAUeZBtg6zRGCCJc0Jvlt4XBgZr0TdBc00
vbPXP8D7qG6s6PZ+pJnBYkGds/5cGhG4bM346kiBMqQ80NrJKGBI/ZgdV1TQlD3UiPhFro8HO8mT
Y6ln8Y1KQX3TGYoVr0hYlabsgco/PTAM96swI5660M631aDdhsG4DTBXqX5m8WB4wZ29TahIS6FZ
j48kZVq/15ZkX0Wk5un+izJkWEMneZf12kHobDQoBuzYf6TUWAxXK7J2kzQVo46CLGGLozc+Dy2t
IyF5Jg/Eawpjzwl9irf20NC3qnMCx3yZXOOzR9yOAN5J8iUlzkkpYJ5G4N6F3SLEcuMg6dIeW41e
N2KfDfW08Gmryt41NpM7B2FV6VfnD71lTJ8bG6JdHD9PSTifrF5de3fAktmxtbHpOKda005+ogSx
WH3ndR1YTUJlg36cWkXEUz8rSNl4a49wGMqjjOMPMBfBtMCxtKDSqGLPjPvgadaXB319bxcK6GlE
QCc6pXFyN2jiOjn4C5P2l17GQL0MJHHILBxuAaIkiav9DO0MGtpACemcUjeogF2Wv8Sc8xqLkF1H
Aei2sEgaq45SCNe66+AB0j0rzb1TosvMs703PYqKQncPdG4jiM+2RsuhvnxOdecjyYkgT4thQ0nI
vaDyqvZcd1H7Y1pY9+YMh7c5sd3oLKjRBKeIfVRmdzAJ8bLvtwl6xjinXJH48xi6LNnsm42xK6+M
46g8Xed3IqtB2DHSM0gWYVQw9V2/zvuWCup/6aCgaCnNx2qdC1brhNBYZ4XDEtNmgm2JsldjZIzY
gexVLYYMdpvM/JuSffI6bnRbBHV7HUFGsJB2bgkxVOtttZ3XCWW6zir/CJX/P2u1Evfe/6zV3oof
/12oXX/8L6HW9v7lmsBJMVmirXLaxHT1l1Bri3/puk6ORncpf/Skjrj7b6FWyH+ZuCMRa6WNPU+X
/KV/C7UGwq9jeoLkgmU5Dv0S/ydCraX/wwForqZvHNaeLngwxCrW7//N+4Zhy4NRJe1AkIqjvjMH
hL26cDjDnXosIvjS9DKoYaIeWjWh2LXJi5vY061IDLgRmtJvumb9bJCefsBpQpbKD3SSZI8MVKYd
e4y7LhXFWUtyKniIy2dUEj3Qa9Y/pO1Vtz5KCvy+KouJZy3V0UqN5BixK1n6FD6RzpgekKG1E4Od
wuaxcYuAE9cVO0pd9G+1R1a/antm7d7Wrte6MQP6cusOFyMTv6IqHq9RCaPCJmGlocluitJNfsRF
6heYh7TIGiicRKHIGyAaxQp3wWU1sR+so6AG6O4PY58HCcMdLDjjCfb5s8MBaKO6TPOLyaWU1ls0
Sp3NW6gR8VJ4+CZLHNoo/YYqN23QaKgoLbKXmUQ17dL4Lfr0qxXxzzpvEE7Db+pQwV93ikG8TOqN
6U7HuKxpD/B6P+rATbkJigRWoxrVdyyhzNgPfcJOwZULBx2ZNIhGnQfebsKEpiiY6Uy8fXX/llvZ
TqoRjCYdy3ZUCnZwSE9TC9SENp3AyT7mWBQX2iECjx01I9yfNX08+1DWjMlrdMSag/XUaFCfRvfk
GQPNH6nqg34pxGZ6D22O9mlzmZPyLGV8IjY77BYXrmPjlmGA504nlQGnwivZboagFSPXy/EQXRIT
KFu0qIRzTEVNsifhNmWA6KMe/kpKnaEo6DzmIth3ntxbzNgusyvVRpMmkerOYyA8IUMr5xnR2pdd
ZKConOaSQeCgvCtw96GwMCvY2hhoY70rs2ybTfIh0jEo0TkS+/S5GieQVzzLw0gjXoXRI+t/Ym1C
Q8Cv13dR4EW9GdQtm4OwNV3KLOPHhn3RXngljYBG/YHh0rvxHjp0iTdc2gKXoG5aD2iN7EMKx6e5
ncQ2GkLfDuHJm5R3CCkcFZNh3eywRWph2M1rkPuNifk0YT+kGhKmSGqcUmHAA68iSGp8JxqHlx7A
ECpGB13E9NQFChcKtRVbQR5OzQEg2sGLyBvlFNfYSNWxzMAvVte4qndmQyGUaYH4HfeRqWt+2Y/D
ykpbUPXjb6CTDuNRF3hwmfoZ6nmA6nhXZsarlVfJaVg7t0a8iFanpe82jBJqYKy9pA6vx8Bk5tXH
CMk3MCsGm60UoW/bXG8MXT1aB2nTWFyMVIuQ8Q6/b7orm4l2DRhW3rSvxtnxDS8yXyhk4VhskaMd
zBf6FYbMdalPwaBqZ921YVSyj2IcwxiX9DnQXZTch6ox85PLjZJBrAr3GQ4aLkGn2U38b9tM945O
pVnnBaiFrfNQOxgql5LiKLpXpXFXtRdwODse5ws987cuUTiEECQ67D+kumsRcCrZgeIfqC6RbDKe
e8ixfjeAOsAR8Wty6OrjrnXNGa8kk+tdlmywwZfGDF1H/TmqEKL7/LWIOf2rkU5QLWkeiSdzbQzN
b62Ofgt4Rk2jtXvZahpIaPveA8m9ox9oP3qeTjTfe52EpZ+W8S7D17UfSirE0rpz/ZGDQ+lQ/5eW
+CHiObPhSbf7qWNvCAgbYJKHcXzJUdJHL907PZT01FgW32BAfKBjJpAz1c5R9rKKcMfcTUn+WqI6
xo59g4db8HSV5mOWhSSDm4+ybwKbHjQTrIAH3IDTd8cGtNNR8kENHtMCccXMqCVNR6bTvV5f6KDG
5bPk59LiMG0QVu7d7q6Wo6TWbqFDgvra61CP5bXIpuKyztNMzd6R3ox3ZD+5QAySPzNWD8utzfuy
OBiVQda5cT81PYfXu/C/NUCXnuwieYKEMFydV2AQ/aW1xZMdM6oo4B2coBeClZnY+aQTZZVtRyFG
gieG88pBrMRAhDX3nCnnl9LQQkFgOGctTH7I+Pa3jcG/R6V/jwWK1WT9t1yH6Qpb2K4hEJdJWwl3
jQX8bcFNLZlbMMigCbawGiqlDYGdWcuJQDOuNXy5qNxIam4E/6Vune48tb/VTFVlxF0py9L80Guc
qXJu81SBrJ82At9y/kiePXnmtFnjLA5SJyVMMQ/x6T8/fHMNvP3t4ZP9sXRL6oyXeejCdNZf728P
P7LjYrGUQ7f7xHsogcYmy7XEyoE4Xgnvwa26X7MdHx0nx57p1H5hrpdHNtUwL7/AcX/U440guPSZ
tyE6lSGdipG74dIvZ51OCpcO7pJRVSUG2F1m/NHFyZll36fbfOumY4DP08rAOP/nX8z6hxF//cUM
A3Kba5BUZYO1fv9vvxg7tR6oUQX3ALO1EeZfJvWkcVtqEPQobwhzjsKtwlVl89Yxc30T50JsbdqL
dgbMdBAqRpA7yVYxFg1s6eqHMp+ukeqQoE2t22ixYiu0xIeSQd+hwsvq0pRBo53hA35q/Dxss42o
Og23oBdvMjO75Jotr80YvXE7yCn04drVf9Nh52z7yQKNH/PP9pyXewgyO1sYzxnwWIxl6G6ms/3P
z4+h//OVX5N45JHwB3A7JTLyj5SE1wEAmPNoChh/J/ez29uvU3oxqOnpG5SVkKZOp0PXq3SGk9s0
tCmDSVdlAx/nTxG3dPukzrfbNd0laitxX+hQYSIDfcl1uN3VnMzZKXOvR296c1rxM2W+cYujxgko
sODOBmxh42anEDTdp9274VYTrnk0KNp5RrV6hXTn/ujSytyMbK5vWiJJZ5l5wvYgL7ZM2JxbEhZF
0E2zdZrG3/DQEJo1IIeWaAyMUFQBjQkhcyZkdGQ1c3bUDR7Y4FAP6iRFkKSDDfG1v82Qti+hCSFJ
jiglaWzvrAX+5qJZoT/o0alNYWNmhd3cMSHRH5ZyHY5F9obRvtirNho2WtvBhSWMDExmbI523brH
vvhTcdDop9zIIVBXpdiU1MwWlJ8dcyHBQVoZvMUiGXcxEfzAJZxwtaakheXVRvfSBjOblBnXkiPE
QeU4Uc1e0968LvzZpmW/y0uhBy7172es8RDJ7RAzrxOdSspEf7J7//WfrxlBvOSftwvXdaQDaYOc
N1Fr55/HC4tgsL1Mlu/aUNDqEMdBXII0zhoPgkXpUpTBrurw1+eN9S0b3PBZju1eCxUVXWriOA54
d970BczQqVHzPbW7jNNHvaaCPNSwY6hzDbzgnqVCks1ouG8mw3SORBnoxpy80d7HtC/+ZL0mFpml
2b5S1B5XQEgY053qmrN5q1Z+2mRUt/hINc9bChTmuDR4W+AHxt1dVmXorFHzoqK2o523aIKlAF+Z
Dp55b65+Xq1d6DwPI/ywpaNfFMvupc9wx2FSeKx6SMJd5Lj3bdeIM68MQq1ckP/Xr62hi86511kG
TxQdPfP+z/sjNeC7Wnn0/1apPBfEa4IcoKE/hVrHHhkYplrqixyZu7RaGF06ohL+gg/DRxJqT4k+
97pfZCHEFEZvrDS6ebHN4b7Rq/7AhK6/YID7g8KIYsML9Drhpl7W0U3lTmBYizjk9qTth6gpAa+F
MCxgh7MfwIWr1LwzOqc9C5UydZrTkxiQAAtNvmi2SA4SvNaFjRr19RXQpvUzyv66jest2fHPyzR4
NzBqWErolPKVqYePUIYoUWhKLLWEcFieRXqAhRz6mUfFz1rYwP6C+WA3AO9HWHmtWD82squ+50HR
2RIt08FIFhVo8fioAJ6AXa4CJSNJOlxCz+Q5QVC3DwhGcPo5dkDJNGl3XegjolgTG5LVl88VICVK
bnrvwavY0aw0Wyuv21th0WTjApTfFqV9Zsdn7ytNey7AzwHwVf3RyCMbVxD4jjl8Hkrtidt8cTbm
jG4xhR05nrX+mNQVJ52sHTapa8qLwdBsM4rxtUjpe9HoIh2r4TA03rmMbCOoamO6ZW71o+6G8Wfb
gu+fQqyzduskVzotedjKu5AU91iNjexhGMtzrGkVy6a0t47bFsek1z57tpGPKhUZ7/rQDqYwp4lx
jqtT3tJjUqXlqe5tsOki3yOpx2dBSoWaPYRmt3kCYgbUV5rNc7bEnzX1ldyDYd7Pnlvh2uVi7ibF
P5V0uPONsmKgYTUHZKeZU2JXvnqw9Dh1DCQn4vA62bZ+gkOGiWZJi+7QqJCupVmDebl+DdboJg7j
8QgijOLYiHqjU6AP9XyGgDSf40r/0OpO37kW7JzaeXTMMn4GMfpmlgLo36wEvt1E+plBpU6gGqkf
qIu9/AHzsW+crn/+5PaZvrfyjJKbqkt2BculNa3cvZU1MvUlfeqJ7rENa5dr3JQPMekQmynjXV5k
7g4zOiOaoXvPuxY7GxPyqq6q1wyT8WbCQfvXT2JXpm8r8vwp+3StVP8hs7Lcpk2tn9JkBmRfjp9l
kqWfsa4FZqHvvcRpHoqpaLGid95V9+Z9FOXRMa9XK1SvV3fN+kFNBt0/mJCr3Lnw0yOAP695MkDL
Mo2dgKY5eQ0viqbGJXf1S+HVek81WYcDVrKTXtD3MxmSsAQwmRH3YC1BwsTnFqXZXZp28mCBjD4W
LByXUAlc0B2Vkx0uKT8XjvcWspY4elN/Oh1NCdEAN3/uHiuXLYFTd79NXK/vRoFsTfEahSxLZL5n
WX1UjhM9EzJb7hJaeRhq8WM456OtYXGV2gU37ZAyp2NSetYVbgbW3nm8N0xvvGe7Nt4TiKJ200rG
459vZMLqjq3S35VObHDjlXxXcD9hcWzsTWe6852s55kpt4nOHUm3AHRocvdfvzis325mtF64wvqW
zZd1hr0f4mfiuNUWi35O6UHcL4u47wsOcgxNeNPx3mUuyoeZiTSTxLWc4q8//vnqn88boxZblsHv
akYaoTbBPnS9Nd7EwKFQSxj3cI85Zyam/wnipZUAe9dMixIdb8BhH/U8Yxsgm0mgVmtJLPDtCyUi
FrMo29iNc+1m0LO4as6NCO3rXDHLafK81jei6Ywj1RXdSzqUJ92k3iuhuwCqwZLeis5o79r8/OeT
fkpBJPbJyShUeR+3NngHDnyc0ziLOfj5+mZyrlLP3WsUu7+hC3JO5lXYi7Ggz89Mlo/S+jHV4XAz
og4//xxd/zQQlLNbHuDzPqYebcfx+sFWS3d03YLyEUu+GiSANoY0z9KLA7XiTifChQFMxu82WXsi
ZUGDn5FCaWLSnvT1xbNTKtPn8DRXymLoVEc7VNNbSNvDpxeycPd0SD11dUZzZpKzSRwlZ+g5oyeq
ipgVSmyJDZMUVVFYFBI4e5qF/gvlgT6d9bNi9EYK3YH24jYtL0kpHevgdVwUfX/XrB9MVJudbuTw
y9ZP/3zDbuKbVL27p1LFOfz54LXcJ0Xmadd+C2DWe3FHx3huvSd3os4qUbQQtug3m3py8KWIsiHz
0tE7OLDYJNVXF9NmuTibIvNo5MZxEVQqv+/7cnjhooy36KfNnYxpiGvSlXCYpTEToCx9IugYn2iM
m3DEacivSBUH5Q3FCol9dOCHoyN18/nPh6FPk10Duu2QK9hO0npp2giyOlW4/hpy2ZitTm27MshI
kj/2Ezps7mXojkevLFsfU2vFULmH0i2HT5ERUGpS0IBYt3wAvQ+YxeVVsbLsGGanvoqlfbbBHaKP
v7r0A4jIbj5pGNK2dEr3Vh3C1W7yC2okPe9sr8e2uto2PVqLjcZYx4IGVIcpOA/G1u5om4I3aS1v
fYvxyDEMBCDogmubpIodlpbBE0E66kQaFpwP3VSL20wfHfLE8D5OHs4Rq7mIBhVyXuqzy0LPOtnH
T6BKXZ+SX2Q9Np8P5G95Hrz0YUkcdsg51FucrFsvuyRV5fCyay1ExCX6IQaywyBtfZCx43XMsv6u
da3+jggRugSOtzaehA/8SlzsgnQERUKgBVJdPNQsA8eS9+xUDewPp5hKwsUWJ6ZuhR/PyEUA4eOj
5tVpUMbGeBwFZQpUn3gnw1bHsKrvLHIFVA82IfwjTV1KbyLVY3BeDaNvUNPHwW27ryovVsW7dl7E
xDNazWGzY0nFj9hl+KTRU+/+F3fnsRw50mXpV+kXQJsDcKjlhFYkI6jJDSwltNZ4+v6A/Ksyk6xO
Wo3NanJBy5AQAeF+7znfEWVXbWujszetz7SEyGwFNZnffSIyMGKupxNW0NWV3JRA7gbH3Th+G6LN
Eki56ta9FnFobR1LkctUSoY2pvTPNcfBjrQqGEBpmZ8NG+vsQBTHq3CqQ+zgXog8x7gxlexR5nH3
LGcpp1oa51Evg3WErS0wEAAx6NR3VS6qI7IZABWoNQ+y6tMDMRbg083EOyaJoF1r6mDQXK9C74g0
M7bSlpwQ1aN9XaWfDIuJdJT2DxKEMoTM0lpzr00/heJc5aSxjUXZHgyjT25b04w2Re/ig0gYJOKQ
pQKRGpxfGP3MgxjCiVRv9zvkvHdTL4OJWfpJG8phHQ/ONMFX1oh761sQZwxFc0LoVN1Ypn6gvjAC
RfeWx3e+E2M4dPmJuM/H27InI0BziEWAj0yQMiFpLXihpmjvqkKJVzB5J1sWP7/KwfW9HtHQdtn3
ER3vc5aqF3bRq8ul/1XhREDfWMonJoQBNpSVkfrjqa00/QEB+C6sNYCkefCi4hdhipu2jz3iIowf
HVOcsTZ2eFocks8Sd4eb/gvkELFUlLFEVek9Vpnh38R0tdekvyurkbvZiI332RUU0eEMPyRe/lm4
In2GZkvksOaidisHPNsu9E1cJSSvJ1xplbQaNnnNxJQa8TPjGPveDJ0tTaptHnbxU1WoZ6b2+yEJ
QNxNf7yxGw+y6xETjPZp/jNgrolzblheb3QLT7oUdC1CgjDL4vehRuDV+da2sdwV42FwTazJfX2f
GIF2wYiZ7RQXDH9FL2Tld4gcUYZWqwjr3CEtSTQnAhBNsV3sKnuoj6HWwVHNqRrE464hf3DvNoN1
3ZAnvAp7aWHsrccj2R/GGSs6nSOKoyS0ifJket49vwedkXRg66e8lr4oAaF39bbzunStWX278cxU
O0boDU/w2I9BSUCziEiY6HI1PHhpqO3yxCa9t2nIDUTdf6Pi151CuM2XUgOJAUeejj3atS29GBKX
dZe4Bn1cj85G1D4ofSTZD1W/DPqX0rL6p6xrkUM3zqRltr7JIgwOSexGN1pfjfta7vt6yvCrUoe0
y16sLcNBxKBhsarU1nkYibqMqzEggNg/aCoKACPgjqE4pEjkLeV8dGQlyGiAj/A/7UcT9/GyH8nn
SLp02ALvZeIzJcqEJjGu0sb86QoPcYnab6LWji7o9hd0vuxF1/WY4YL8qU+dDOWOTW+/zQhR1wCV
1mlebiGu5kdMW1DO+colGnhEZl54bsg5OZPDTSxbQ+U9y7ehnzv4aT2UQm2vHka4qAuQgig1tJ7q
ATmmdWGOz+kUX0iCRvzohShMuqHdGibHB/72KU6pHkxsKWisqRSiQmvULy3OwLTVD20u/FUG5+6Q
TH/COt0IHYmXUKCUdijhF4qlpewRv13F6M6oDnZQPUv8Alhn0EyTnV1timCwTkmiMLvLqwv5HZdM
D8NzUdg7gyzS6yyqbkI9ttHGodilzBxee2oVAkqtu0OPprS147ZGrU2rE3rFgAbJkMQ10Mwg86S/
L4akutFclQxtPAZDROMqbH2cFJwDpNl1xJBq2EPhFusqWRWVOjh3CH7YXh8xIdKUV99J7UMcadYB
l7RYeZkM5TTf6Ld2ky7RBvoHo2gtmOxy3CJBhXKb64R/FYn+6ENFWAOmr7fxeOuh57nNggxKpwMI
Hrgoxm1nALzcevuArJt9mbXusU/oMkbctdZkxXXXnvQSymidWJqm0QLfpU6fF6kOb7YsrmDeP6S0
Fe+SKWkAZOwTeWGEyCh5vLZ1WawpVZA5s++qXD0305/5f2Ovp4s81qEN//1CohT+pmhNGoLTc8Yg
VFI0ATL0rnG0Yo6jEjPuDvt7eUFBCmba0TfkZZEgpNOClpLmbGtg8DAsrbvF00zlCMXQtuFQe8zh
z1ZWX3wpc7y6orGHO6vjflF3TLPdiHZcFGbXEND69dhHKO5c0hIBnSrPmNZf1Djovmno0lDapk8M
/FG2YbcpRutLirmHW1YVn1OJfAa5gck01fEfhiT9QqO8/Iqo99DlufnsS1Id6Zf0J8ajqTOcI1z7
4D98/aVXSIFvuzg8on/PHsswXhd5btxSQ6DaL0k+82BCpLqN4EXFJRQHuriuUfItHfCijk4OfZUD
dNDCGvu1JW+GTg8YGRq0DvO6/mKo7roXQfUSN269dusCzRR2NaTRWvIQ4dhclDqnVBo68YPs6cJH
gzpSssmTh96H8aVGwSqVtdwGcZ4+BhXlFM8ohj2py9kjU1W0nHU1Hj1DlPsxV7Nlltck3sl0Cirz
On/Z+XekUter3mKc6pexe+sojrxFQiAjnWkHoY+1gy8BswIkkC+6TwsSBxBNvKFADajvgrq99GBu
V7lR7XQA0xFNXpr+UsHY223S1qgXsmgQhir6a519p9B71RDLS6uToK9BNqeIi8oohmGBDCBZEvnz
mZzPfbMvSKzH78ktbei+SJlgD8ZkCp7kEaPTXRsl+94cu1XTwyTA6P0C9jhe6lqtLaSKlLk4IS24
MT3QK8y1vqTRnTcSIwtkfd3rzA/6SIU0FTQNdpQU7ZNa0Zyn/mTRLrYd0va8B7UeXhStRWZeNsxm
piB6BPoq7v2mtZ/T6jERJtOCSPGXvoKTeXpHisu45M6LhAOrNnI6cpcbWDuOsUQ8nC5raB9c9JJF
b8BZSROdshHtoyQgnNz5lumkIsOVFCj6OjJZCIskPHPVJyilmARFxrAzBKD1aJ0EBapZCwO058Rk
22P7Hjvc/S0y62IgFVbPtbPN/ond7r5KCd4wPfUbPIil4dobwj8lXkLA014dnIzAgkNicR8Ik+cw
SSlUwktexfWdVeITNp5QJtBDt8UjJpRrk0KVjQ+RHAyUZyN3LqiiDa3RQN90ffIdHeAupKCzIhcs
L7kUjhZYAwsdfa0VV4isP+fJxYweJWGYC+TP/TbuVPZLh0yjI2yEzNpbos8RNuCOr8fkmqJiv8YG
DXelUo/qaF1Vlo3xKkGuVVYZUYoezb/cKIOln3juygnSV4MzOOxfSe1rloVTPCBTpG4UKoR896x1
S0tiAVHWXNs4JkjeNh717IyuIlmbqRWt1LQ+xZDSkT5j0XNa3MyQVlbQRcbc5Rjp9GEdehc1TUi7
1a2vSJq/GQma7gqdTl0yQaoChbQxInh86xCn1L17tQYCpJAcyWF7RbpCutI4f+nT89P53pPU0UWm
Zv6dEvVRsyNaMIjhgLsg0BUS5fAYLbkwXSE4X0cJmeZpVwwr1/0clAwA9VKPqN0S416Nd6Yq020v
omsj6B0CqRyGdoIJq9G/qhE32KzCDidGuUAI9RwY6dHRg40wsF/kLt1wQgNgKYzmUhdEW6TWRa2Q
96RN/FS3cbAgrmABIyxbMiJMaHlijoE+lAtvTS/3pRfGDZZDf6VMasKsoAxgBMAhtOFxguqbJYbs
SiXrfmrMdJp/GINRpagNfipSGDK5jd6sS7V/pHgQbNLk2Leet64lTuv22q+oB2XFSEaOxCxoFdpK
iclLQVPqLFE0Li1JJrKfA3qmhQQsiEBOIyLgssCzaB86oBpL8DBk0mkYvIxmSh700mLRkQDtk1eF
Bby4t7rxa9GVjzbz49pDwFG7NGEk87PFMsmr+4yI5Z1XBdrSUAQme9OCkd5ZD7qjvMqGGSyaC2/T
le6h4oxKAypVqAO4/dWrqippWEhJgpTIcBlG3nYCLwNzU/cJQ0TsZlRqah0rkI/p1TZzRAgoO/Mp
/keBWiDqL7LMUGVWDZpYq3xSJrmqRVYgzRuHeYA7NjsFroOlpJvKkpe421OeY0/HIM0SXccFPNjr
MfKvA91/Chr9e2MdLB++vdU7V9Dr941l16SHov8RiQ7hqEJIFVjOVjRFCoseCpdmoYDpBUWkkYtE
GcGsonaq6LB64gF+SM55HdfIwhtV/x5VqI0D9XNg9xorOg6rJ13iusHoo8J3G55Ha7yD0GVd99Mf
WbfhKfJ8pl9mwKCc5jLo9GIVwiLaEZXmribCAhU05MrueIfdC1Vnjmo9L9h9BuL7os2wP/bRiVw8
aBPQHbgf09zImHTZMCOGmi/JMpciTZRuS4vTSg5hsnRp3fSDMazzkB9Jellw1KCmoKHe5UG9zm0o
GJmCklSr69cszvxtqCEfxneKJDw+GC13xpYi0rL0+otq9vtwaJCGaR1XCsO7FLb/mFSWg623/+SV
lObt6XbUt+Zt53kZ6lxmV017F2rtd0CI6JyVi443CItYEeDV5jg2mSjRaOuM9BR1prvu3GrEBBbj
+E5MdADLAKn5TvOSep1pxaliGDYGfbTJio4aTtImi5F2yTo1Im6zob0K0WMs1WmKgXp84YaUrmL7
u9bnEjV+c2V0ollHxHpYU5AhH9AWvpF+NXcieimxHkJ3yh1AGzQJouS24rhCtQXfvDDwG/Th3rVE
vC08TW78W8T6nN/d2BF03hKoqBlUvFDME8lpbIdYbGMK0LuRMHbqBuTgFvUuspr80Pv1OjTLYaeX
5XZs8H0EWcBpjpuWQRt6nIyLfm/TS9bHkZsZ8/NaARnhCe1rHBvGqiGjcuUN/YbmVkeXSUDgssPq
QDqNha0U5EOIOlHrgVJE2x4ui+FMumWq6OumTl6UZoR+qWgK744wdZEeSmqBi3uREihX1s7g3A2U
GwmZsVFhxQsKqlpyDSrLjLindr3YJxZ8kyRV1xXgCKbl/om2In2WqSdmhFeZxcBBoD3yUuA67ah8
i6frjSdQIzUtkQ5BB3g0iy/EI3GEVZRXBMQVWgZHVw+cK1vv7qNMjXZC9TH+RvHTaAobKnwrN9Z3
RVAto8tVU9ZZh3px02TQfdoE0TV666VvMQQpJL4kHHWBlu10t/5mGYjmRYX9MYggzlGZXxfopUmZ
Gr/qLVoqhN+fLcP95tkgYxq9eBxa98nqQyBKRfRdddZthFm8S5H45e23wiRwhdLpsnVIJ1EMUt7r
4dz2A34h015mg3ejT9ELQSZwtknls8UFAsaAd28UHYW0XEuWGT27hVVz0BlBcD1gydh1mfqiRASQ
FpSCc19wGNcTcYYwB/ItmHQUy465CnwXUHp92t9iUY3u/LonlM2D9CKjWnkxuSsvPJqfN4jIyrNs
oQ8GFqXQVHO8G+5tSF5tKmZA+7N7EnNOhd25L2PFgCSWfbJXpaI+S3IyjS0wAO+1SyKNFBbkXPND
T3cQ7pjBUz9E4SGiqbeS1ahdeartc9hmt1qgxneFJ5QTSQ7whaZ10rWIIaszdjfdQMaanmNTdG00
RXbtrBm96PgYFbFkBFPCAARYRAXhOiBqO0hs9Pn+OK4R1Qd7lPvRi91uapF9ElSfL4QZ2ltoNRox
llX42iA6cmSDkz/NvttTv60R7raj1nc1PzJE++OpMRAGTSh6cfNT1V/vmh/Nz9OX//HBn09RGdzS
CTV/+a7pXYKiESEufLPWusne6VDg+p26jUToXA1MiDk4scCMmtcg2yg3hlKC0IIAfomdiCmQIo4A
GdfZIEb6j0ZLCSvqqCBjGlVfe8gM10JVskuP6ubSoySOstj+5anKj7ddT2q8MYw4hv/epsbQto1n
WT9WbX5+esqyOos4TEGi1rSS3fSOX/YN70iJCP3xofl5k9bl/NTPr/77gxMRgVhNAdZiD52mvIQk
NHItCa7n/WFNO8VjKsIYmwbwvMkdOl5h1Yx++d4Ie8KV48PyXMq/Hv5YN7DIP16d12H+biFQkk77
9Mc7qPVui+nhj89Pr84Pf27M9A58G399wAsxWk4Pf36lS0vAdXXnKojtYlk2SblFU1RfcKqsFaWp
r+dHwoOCkKhoUAZa3F1DGg3nh1MG4pzk90nplxfEJ8mGweNkUuZhNP2hEpMDfjDQD00PY6MqsaES
bZcYvrustLHyl8aY9+T8Mvmc30OCd3EpzEylv1JJJo585McXisDYDCWF/Z/fRSwksx4BG//HW+b1
wDmzrRKicebn5j9MjGJqMgrm1+kt858AQ8o2AnH1Yxnzcl03Qq1hY2mc3zIvPOuSfuuKAZDq39sQ
FTn1axp9y/lj8wtDZBtbZjD0rf5ehj367rbokbuVQ4Gbk1FesHNbTLbz5+bvh2WU7FLbNhc/P9cp
WbmLGxzQP5/TnbLdua6EyD/tovkFvU7FbgwrAfzzr/1kaELuuOwNPz47v2DnFg0zq8Xj/vdni5DO
j0W/5Zdl1KVI9t00Lf653E51iz2JQQwD/14GWTPtPgXm98syyKMVe7g8SDvn3zVCb7FnQE0H4e/9
oZeNu9cSXOI/n6O6FR7QOtP5nvdRDbQCoar7fX7LvEyhxfWBbsm3n5/iBBsOaQdN++8vh4GhHxhb
fv65npgTiN8Z9defT+l97h9Hv375+fV5B3stM92nn9+V0mg5NpQFfj5VDpBGFDPDDMaunvcjZSHt
KIA+/vx60pGso5nI259fP/oW8nZX/PjJ5g9qkY/126nOP7/eK6rqlJTZzc/vSrFwn0Izu9a5iiwZ
FDNLx8XBuX+Pdk65hwZ0UJzpBpcPCgF9IYFFsh2RBPFiFrXtsk7jaj+/6jLUWuNRVUF48GqOcQAI
n9Ou5lcltKQD9yuT6y2vjrUTXfuK9jS/CE8TMjZTgEatnZYGKeWapK3u5rdqRXMOaie9md9Kfwbf
VtWL4/wifCGkgpne7+ZXASuDqCiJkZ5fTXVin506UJbzqwRnjUdqFnSGp3UICHC5cVJxnh85ZlHe
USkGFTetQ8SsSzRKdKtNWw5P82nyPV/P39PlHUa90NUmgaFyX/p4hXMHxM38aht77ILWKdfzqyoq
Dxx7GMLnh9TLhtOYo1GdH+rMT89dAgRu+iZbk+O9jdlzXgXa77vRTpQf65e64fdaS6OreSE4B9Ol
D5tqP3+w0AZ/7TDj284PXU+WmApo684PRR6nU5A0TYdpKfxu41XnKp/mRyQfd5cqKDbzhs5PkXBZ
IzpgpDeC9zSVYNXQsn1FDAUONKPJmzB97R1mA20Kpc0otVPXgabVtdI84RjEKsJJcqBDr1Igr7wj
OUrmvfRCdRUaSbPts8a8n/+n1Jm6mh/O75s/MT+s+6y6UWsao6pv3hdCdPcwoeYH85dZTgzp1LRv
5nfjXWrRFxrkWs9fPZJ6WKsYEucP9HQcqUZqaPOmL1NzcziUkyV8fjgGqnWtqN7t/E2KIpAaIBaf
vsdo6x+q9f/Xjr7/77KPNIEM/H/3/d19ar4G//V/yk+fg0+/gtrmj/3H/0cCEv+Qvxqo/ifG2l/+
P12SZ2RwGtEeQDg7Idf+8v/p2n+rhi6o0au6sHkdKvxP/58gi5fqvWEjVccC+G/8f/qkav9Fzq+R
V4cYUJ0CJqSkc/UGPz8S8xnJToEK6RivJpCw46w2Jat13KuYZHdWRa+gM0YL4W7gw2vL8BdXWn2N
9I/s0lH56nUTn4is2DVUw+MwKlvLD6rz4MngDA4TpLsjPwltNBe+8DCnTLlnNKmWTkfZrUgHXIRh
JK5C+B1XZC9/joxebqJe7dcNS1sDVrthit2df/mh/smH8UaZPG+5YUoTvYMQODSn13/R+2clgOIi
pUAtuxxsJgiTJXPR/DxYXr4pc8/bOGms7hHp0ZUjrNIN4WpYKjQQP+jLjQbtqhLxPh+ycOuPXrms
6H2e9Kq3l+j+hnNgGkB4h/L45/WefpA3P9ikvucII4/I1OQb+0gcecUYBV62LORwpde5ekgDGgNQ
8lZ65CJ4kgQHIf37t3FWXGYtquuabYAWtEj0+n13AWnP0I0yg4Z+JzedS8k4snGAW3pzFXbMvo0P
DAdv03mmBerG5EnVsZuItwuMVO5OFsrvZZGH2b5VVlpx8VXGZLl00w92qjpFffy+Vw3k6dg/bAx7
kCvfnAZGb4cAemyqLVDCDiIZMlAQw8VVqVXIKDPPWgoOnVm+eKDRs8agg1uuNU9upz03oSpuomRS
YetwSPJpMpvkwQfH6/vf3bIksEdL1SzDxHzz+/7H0eCS0IvXsc7zcE+NzGQsBXsCPz0Wm5Kil1dc
Z64dfuBXeheOQVKEADHJPclQdehfbxbcoh91nILzBPefJvsnB3rVfa0DEbWwxfp6I8+q/eLliryD
PfnkWjY4Hph1y1pm8W0xcFdNDOj288OmFfEt4q17r1r++bz4h5+QMBmTiyZWaoxVkwP71/PZIfjC
x7yL7GqMxMIpkuzEmfHNIVx+JRxIKTS0xQV9kGImdA/19NIogp5OpUZHleEyVG5Xva2/5UZ2X4W1
vfnz+mlczX8/xHBLSVXDMkXwzXRQ/75+kVR7zVDHZOnpzVHrFORmZFiTIelrawAZpC1zdm2R4sVU
q8W3LGi9exeuU6oM4cbs0G/K6Q9Nd4uuHEIxy5kA3mnT7xM0AAsBRZxih6EfDNJN2y7ZFGimv1jU
VoFcRNZGRoKW42SwBXq7+vPWqW9cbaQUadJxNCZxqiEs7ia/b11mitwxB6qCbWXcG/1dp3jV1wgp
FbGTaxLU9l6kVt+IcdFKP3oNjOQxLfBuYGw+/XlN9H9YE8MUkgNVOjo+lzcXKi0PcqzpNtXXnvuG
A6EeQQnyU3HPZZOUuEan4pApJ1Mx6lPoQLys4hscQOZpDBUAUhKCE+arMzhEopEd/Rki5GpAW3Et
YbeRNdzttQF4iZ9WI3OqsD33LlyTyoN+JwXtK73Y0aXsUQwiwtBMhNP0FBFyS+2DnT5vym9XLakZ
3L5UZNAa1pq3VsKhElTklakNYDHqHzjA9gzLd67pjUdZucqdUnXfagfrPozrDUJBuUCUSpSVHMuT
jS93CfjI2pdaciPRXGmqe40jfU+Shrw1VOSUf/5pzDesgekgIZnE0jV1GnAwfvn9IAlcnTAYu0uW
1B4vGerGgxq1t4hY4G4GuXvdtgQEFIkVQuyr7508co9toKlbLcWmLEjIRsz1kjXtlPpi9ks9gAOu
B/6d6hrFpqXLGwS+tasGPaeiYWLQVydGUyzzK2q7TOCk6d5YXnmTW6GF2rq2jlXY5xNAx3/KUDou
45ZfsLdg/dSRPR7DLq3WNlYMWM1+ufFJoLj3JOwwDzPqyUQOuez1Cocbvas9sv5xmVLj26g0KzF1
m49tBvGoqdovCW3lhevnxoX5ydccjOmdjzt4nUaktbDpdzawy0x0dx6A773Qgw/2vPpumAdGgoGk
MWXU6Nw+3pwUVWpkuJ9RG9jpxGYaKcuKVyy9yyxp289tjJsZNVdy9Fo1JeOGJl836Dcit9dqEnyL
E8W4zRRd3//5gHh71QAPbBA7KExVQ7LDUfzmqjFUZiN6qfrLCIDDss9YeKOLcRcTU7jE61luNTUF
tDQYoOWGK0GfLunGb5DDCtJK2s9/Xp03t9hpbRhPMeSgfc+Oers2zIRrNMdZQNNTtTdDasGe8MUi
LDfhKPZDpHxpWjP/wFD7NrmPob9mWdwVUCLABmAE8vtJYdhBjD4NRQWuDO/iji3FTzJg1trkiNeV
9lOGmmvnl0mLyAX61vSGP2+3+mYo/GMVphXgcsKl6e3YAiEtR6qL2Tr4pPreVTTk4r6zoMBO0/kT
IaYYyX1jRRDPvaW1O7/F9rD48zq8OUBZBV3alkTvZqAThnvy+16oDItI4SFH2a10X12dK6eTNV8x
PfYfjBPe3IanBRn4VCQXzil57q2L1R8CLBpELyHMDqH3RI/0ACbCnAo3A+WEcBjWVF90pM3/egNN
UzWFobN0iEdvjJCd6AbBtUxZ4OAK8aWyhbBu4T1N//tgUf+wjTPhm5+UaQ6Djt93ZuyaRljBjVvm
uofBq0j6s9EZ4T7wnkTSPsu+0K6KKpQ7D3fsgpGlfY3bWsKidIdX8l0wAvjxZ1/LqXiqen9BNADY
ADFneYX+2l9J17N2OCrolmatc1JksqXejYsEfPDkAoi2lQSXJ8XGs7PhiMFtNSAMWlK5rdMCuEzZ
Ee1QeBC/kmid68rOqoG4TqgX9DF6v3J9PXoFPIOM3tP3UZ0T/xb1zTFKmjM84GHZF1FzKfQZIzq6
yyxTxrXrFfFzZQJdIaCs3aAo+WIzkrqmsU54eB6PH/yib+YMHElyMo0bnLNSMMV/c01N65YOeQVJ
JCDri/Zhf7FKcH2t/ZjYTbiGGx7965NEcsQywJX8pta7YwiMgo+BjUGMWrQPVtM9tEnzQEjaw5+P
n/eHz0QWmkZzqkow7NsNQ3kg89RHE1CrIfMcVd6DJsDWamM7q9219AiJrLJr/DbZBxv47grMLgWV
ZFhC5+TkVPn9wA0aYdm4DqF2KWD8HKUhvWN0r20Dz0DgaOLQNeYC5sRHF8A3Y8bppzQ1QwcDZDuA
Gd4udxxMqJKayhYPmqRHjPnRjPN4Fyl5cjRJN1qkFrVVep3hLvULorJKhz5jn8dbhpvquverD6Z7
6j/sCu6J3IRsdCFs9pvbQptGigsD2kPwlUIaB+sM86I8CAWnwWjat0MYiH0sivjK91MoZpbRYscr
KOjCctsGLhANb3SPQWddhrL2id4axgUUsnb354NFk/wmvwxCp31ncSJAbLV1ClNvj5ZE6zsbZoa3
bA0zOjYJAnDP7vpvCsDEAXEoDkO5ymsgpX4kcKobSb/j8gdOMnS/rH0fjnuJk2uVus3RQuJNeIaW
nYLRYpammNpuRLPEgL7hraZzFYvG+2AU8v48ntJPDYIM8fexKdMG/lIIShIslg4tyEVRDg+0avZB
BYuxxkjHx2AuyA+uG+9vdSb5psyTJLMHynhvDnI17GwPWrsy6f7ms9jmTP6/OYtNk+vTXCuw4RC9
uTzVeYbkDsXXMrMVdJxe8zTgoVt0eZleVd66QTC18oQdUeRO/hPW8SOp4vzj1/8VcvIPm0jRYEpr
Z/veD/RhztuerlJW4y5zmC5U2HQOH2/i+1+OY05aXKeohFnMgH7/5ZC7BBWYaQVhDv2tutwpDhWJ
zD0n5MAcQ7/++udj/f1moQRhvjVVZhlN2292KTSZoAxrhBnVWMYLBZbSUhod5YUPL8HTcOf3k4oL
MI1NlWm1/X5JtZUMQRba7gRRTu9SpCzzcFCxhhuY7HLz5+36h6XZUzXRJATYoOb25lqTdFkxuFUP
Pt7AdEu+YVZRYvP7Aqq9XbUfDE/eEXA0gBDsRQ2wnc6VbSax/HLCMUVEZ+Ij9Qwhw8Q96OHE1YgU
zWlilaksL+XU43bTJkR1RO+qD+LPsSmuzcotT5WWUTWw0hsYwtxsrfxL2+knUSe7DNHhFS7sVR8P
yUZLK/M2q83qg1vU+5sja0wt36EISpLqW0yMO4D1tQZ86lodF2uBKYWr04ixo+vHvfDBhAivB2Gh
67exaX04VH9/p2KADi+QwbqK7fDtxUMvxkH1XS5Wbdi4W2sQX+ZBW2p6HUL6bpsrnrsRpXYnIjHu
pV9yxsvoc97U+llW6If/5ZFDTVhVLUk9S2jvi25REjpDZxI7hRD+mp0RrBTqXPg7QQ0gsPrzwt7d
EpmcIC51qH5yjBJY/Pvproy4ACVLW9TleKaYUHPLeczpmerRHfkFxiIf7I92uPZubsRC2dnAG6ch
EWOD3xfa5GGrmCRyLIbKkC9Zl+MVS0J4FtnQrZFS+HjqqcDYGMW/aFWKHhoJrm87z0Vd5ie0mbgX
0/vBpBeijd4FDYDTuMEm733zKsFzjJMj/6hH8H5Cx0rTV+ISPB+qbyc5faNXtkmkDazUHJiV7C69
g4gdNSzJ0qAGV2afW5s8hKpTI2nu9btILcMPKnHvrpashAOBx2aoKgkcenO1FCF2tawjTbcj/vMq
dPuLLZAe944dfjAGedvF0ql+sTDdAW+JRPvdwNhlTp+FEy5mbPxm3wDDpprqmaiq6MGMiaGsei46
t3XUfWt9hDUJBZxDaLX+0anqq6puG8o8QM60se7p4CPG9IWfnnNVO3r8UGcuLcSSJw3FgAzydesM
r6qSN5uKtOQVoTw3ZqSJaz93xaGkRCX9lF54jXvHHylW2QwGDmPYaOs/nw/qu6EXhyUdC5sZAe0L
YwKI/jpygQRQ5jLopmOzlhvG8hWdh3bVM/fFB6Lu+zxRgQ1jdHTR566Z4PrnFJRaWsXRRRuCM07M
H+jX//XOr81j5d9uXazUNG1w6N5wiX97wmCy6Qj14AJJ4EeNy9leurb5ajd4wkq7tklvGa8pfyMY
D0ybKBhfPeUbxrDNmQCxi9SdG8NrxC5oENxDgctuud4+B2kVXceWsmlD94mgjmTV91l3pwsVZVtI
LiqVNG1BuMtnEFjaZfKnoLRdIDdtd0mFcl6B7ZwPsfscdJ72maO22yUl9P+8vpOF09zie/pUj11K
yoILrEjHKJQz2M89+JElrrYJFp5eF31XLe2WDgc353wVtE5+M2jW17RQ0XXAqsnbwTkoowswxIXQ
ZSeZvg3QtA5Vnj5YCnkGoJxKp/RXHf0tavbVi6u38bWIAm0X4mLP/foq8S3l3IciovCJDCXNqSxr
nEKaWywoodgnPW/DQ20LLNR5+XXVFd1xJLLx4CBbOSa5v5UT4lgxxGPbKc+NqgaXtiiCy9h73634
1IbZiI/PaTbRBLDHBx7dZBW0Lmjf/QajK9IIPSTF08ifuqSRh6QnhqaTOEftNgRV6U6ZUahmTqra
PPjYRu4V7vI7BdzFiszf4cGvSEwcGu1SpzVplaVxl2sD+NQcoanU4c43mvQOvqGQLu9EFihGFfkL
1YqzpmfBYkyzryQAZPusQIMmKEBdV3l20knK0awSF4dpAAkBLXTiIpyvwbZdoUEExpM+k+GCoyW0
9Cs7T84kShkYS0OiZXTXPQGLvx5VXbmi5LCJPA2gm1qIbT149lVoR/dhmQ27JrK/kYFp7uVECI8o
YvR0+BZNGnan0DPXGsl4N11DZKJnNcUrqag/2AqiPE/03CXZHfo2jw1zV/nMhUTb+nvy3dtVRuWL
2rCroxDUvyBy9++Fn3Gk4sM+5gUKXbgE7Y0e9HvXC7D21s54bEeCrNLGVm90K3zRyfNEQVmGxzIe
Vq0ivCMwm+IxLR/8gvtOWAToT6GxbVSvKSGAkYpuw6Qi7jKObqK4ejWSNLtxIvO7afwPY+e1JCmy
ZdEvwgwtXkPr1PIFy1JoRzny62dB1O2smz3TPS9hiXIcIhLczzl77cl8uoZlKeRNPaXzCqH+crKp
wDoZX0z76DStDylTw9BS6x+cHJ123eTOHpj9rlWdAXNIpV6j41syTfPPaHSTTRpW7woSd2zXUZkH
5dmIjiQb2lvQsS0lXamLxAvR2IiifmdYWnKLpy3i4k75tzjf38a0OKZrHpFlUqbMEL6+AmsGrn3c
ON7C14x9oDFeL8NSW0eqHi3oxr+9gv4eyuZ807yAiiDqKKyvAUy/GwvcXxjU1gYxPq9RiXLBMGkN
u9p5iergWOaVS8HL/9LLfhmWCb9HK3puLYElmiI+/vnd8LepEd1hjEqBiMnDmDHTf78aXMfn7vIw
XSQWJVtDmuZHtU4BplbZogQptXcS9fWfT/l1eMbDloCjBomUEI6nf01w4vyUVo5vKYuiQHpj+iZK
LB0tJ0MPc+tDHyh0NK1R//TPp/36RXNaRoWk7ck6UhbxtYIldrEjsiSnBfHK68/lgT+Nx12i5vei
vf/nk/0tWs/ZQGV7JJgZbZDu/DIG9dNIb+oQM8xWNPnR03iqRBpUXlzhcZF1VeiBvdS2ucsoWDcI
TSpaHP3Le//rdzv1wbCJ1k/FGATMvgQszCppfPyyfr/2cXcI10aDqAeDNbhtjATaBMvmf7nwr+Pg
+aT8uG2b0Qohui8/qAgYYw5FhAtXCK76cXZCWNGt3byFNDzoy9DCVCIwDIKvQfZNRMVB1Hn68C+9
+DqmnHpBapefLgGnv8+L+yEPCsttuHR7xDTMqYyVwcyEipuKtHmVbDNPqS5A1DLgiq7YYOUVnacK
8gVv/IdOTJ6zDSh/JPf2v0wMv+bYOA/PG5IXUzxCIyD8ZbwbRZHvDrn5e85eFW5zC5wPm/gG53gX
ohd8a1PLftSZlj9FycqtkSiTTwoLEI0KWF4YqEp398937Ot0de4UFRGmy++F3MqX36uiVFqMGNBf
EGYIz35DncFoqcNTUhoxiqMyWUR9v2KIedN5WLT888m/jk+nkzMmJzpjTtG1r3GFBEYhzJxGWTQd
qec8Y3YW5J75LzfexLqUp9mfY06+YpWCOe4/0w2Ko778R9QViLUwHzkRppkLMy4OuePd207yoSd7
X8XeKynDdYqH0dkzxE98E4ZFGuhvxMe+y1B8eDWwp9ZEnTCMKz30Xw2rHXc1PhYVXJmzngW4jrTG
pVIOVTj+CtJcTDH4cuOVDsFW5p4rhPnqpgjzDrsY4ewDF5ZtYOXdHnu6J0/RfzKFZviKQdUq8bR8
J3oQKQEijNEEdpaZHTJlhTQH//TrFOM8jenbma910ebBD3ie9a7Ofsa6mq2NyK/wkPK+a4mMt9qo
raTpu4tQiLMvu1+KKNpD6ZivfuRj/dEUR9zU36Q6BgB1EDRQNBK4k+DVDsQi1SGdEo882dl4zNP6
0FIHdZQhVL6cwqKQ+lyeq/alwR7dzV4L1fxZDcWrZeUeICoKcw0lUqBgVReelmt4ggW6QTDtVnpv
dwSUVFyLlmrk70bN3YFpxMi+ISSD5rFfGFTO7YreXUt+QxcTPrUaO3vZwiKiFksuErt86FWTcmfU
4Tuv0ynVU7S7qBgeReNtJDgYDYzjOk9MYzu47je7DO7ryvhhj6AJS6++6HXx1Mfe2owGbzeJ1KKC
Eg1yjCMS90qNUYxo+ArUPSHEUe2RRLYOwuwYCO1kgG41gEhGFx4+JZBZRu4u7Yy9dQ6759DCAQnA
GQd3NigzwBUHu1BXDqrZCR0fIT3FGB3F2QJAOxZ2ZbXrVeJ5YYgzXKBBfpY1xfEFo10/xDGqjSYX
d3OArz2x86S/hfSDrkLHJWAsLMAyMo23ssk+ZBa/TpF4nOeDbRrBxKh15ynTOgO2Sq94pzIMfjGx
EItY5NitDNEyMdp8bQTlm5f7L6Ypsi2VqssBG5rFUNnhpYFfX3Zvum/WpzocV5WGaemIXQylBHeO
+yGGsd0xkJhAXQsIDgWUEf9XbUxFXXG4Gkt+kCU8OOSgbr2wLSYVMG7XukBolzqofdW8WVhtixYl
rfpdJES2ssZuSbG1tSzETRJH9dahSGIlI+1FjUnw5E57BkSQbkKRHqg4g55nxJds0HZjHoqVZfTJ
crTQgXtGf9AthNaJWT4MNiBFAgWwAxZ1b+SrmokZMvAcVYBknkSFSK4+YJt9V+XJjd0xiM/5t42k
4Sx99NBrwzyblr7mYiJu8gqgkbf3BhQWTOZkYq3GkUiQbAowssVTEVAtgl/AxrLCJ6pzyMtFvbL8
ZnY6FFLhi6UeCXijUrkksSo3rqX81J3kSani8dbkP9mtkvB+ED3kxPqnL+zuAW33e8dzLGXm+hqI
btPK7oeiD97WinU6P1ZrpPuIBVtJoqTscL3rweM3TooJTs6ou6FKIDRWWiF/xnBcKVUK+xV+stA4
8d4pa3DdOZB3Uqj4wTTburIBXoyobVPA3rd1SDk+MIqfeqjqa8XwqztnaF7LofgeNmGAxibBDqnV
srMZbbIE0HNrJeouVUxU5G2yg59L6YwoVYTP+DVSXOOC7m/UA9Bkm/zhcmgqa9+BP1rE3FETVv7C
7PAIcOGj7Ns2hu2SK6/o++1lXxj+PglHBDeS0WscPsdWGK/02kxWrU36pM0fYD/zzMcncowFZf8t
HnmEZvWFNUwQDCYzG9U/ogpzNpXDDDNHvaNV/WNdN9tAj7slUZFlT7SB93AL8UV9aSHBrOq+sU6j
nVgnSGYdDwqvPQwZWEAHploXFJc8TXe65drfeJ2fwtr1ny0eW4Cg3RcrU3Y+QzPVd/Fm0DuU14Pt
HJKhfITghytFL9pVVBnNQiWk/ZaMiOH9zqRqKS2704TJKGrNO7YhdndaqLb7gIA9Em4YDI0jFRAV
07AabOC2DCmksuqhPBjTR2kW5cFJQQggG4C1bjrFfVUwCzei4HH+CCrExkPgWMc+8bAc9ZOI4ZL+
C/Wtf+PrHiGHMDjOSxk1ATcjgS2KJqsEFQgIQ56y3TkD0GNOS6YFsaMOlVHZVLpzdA3D3UGM6PmP
K4KXLOWJaaoNPstOHL54Im8XDVLkM6Sm4AXftM0oguJhJJ/xEFCEqWcteFtR7Aypdydt+pj/6uy6
A/3rgbwK7B72gjDzzecWTGr607zPvO66YzrG45Ycw/Mf6z73mdtW5halrC5DLvvdl2bmnb+sy0fI
SiOqd2FhATWaOU41hQQDzIcn4IRpba4VGGpNn5+b5r+EI26bMS52sa7gRCe6DG5xJiv00UIfCRDo
HnCaXDdP88d1u2u0v7JG+pt5XffXVi3F4rAK1HILkXqfqIX4Hqo8xpLIkncIZJIDbwux0TThvWiR
vY8hY3xX4qBfQPMb7zJqfQ4db+iNG3j6i1EOBzQx4rsfIkSRlW/eOUCe9p0fNxvbTrsX+EnHuQ23
RThsD7V/N3gFZiD1u+uOpv/YaZ11SNHvL/3RgKzQp+LVqfnftuPguRx4u5gSTuK8PoS3vB5yNdjN
i0aJ4l8E5p1d9fZdCUVgXk11SLQbo4zJejaKV0VKKq9xCSjL/j4e3fJch+V9Vxrhg0q24yHpIxKA
sRftQ3SWD5S0YGAunFv0engCYgaK8Vacert5ZygZ1jlpG0rbOHRuhBpRvJfT1mB80t4Jo1Gf9F9O
3Oc/A8fuqISpxANqVPhdCqR0baoWLRoboz4bCO7YZjtXC4qfQxY8EeDJXuwezm+QQHfvI4ZcbaaZ
8ED74NmKwm9zsyH2h15gDR9WmY14MjvJbdTr+b6PdXebO2ZyHzk1oBhgCD9s/TA3H5fQ/ZxstB6s
tvY2pd7KQ6672oX3PxHoPlXfTK8GIEm3ecTe1VTJvMDj83mXt9W58tThyKgP4lGUyyeKda5X6Lnd
Es5M8W30cOlGxqfd+gxTdlqiCGwDK34wZYn6qvDqR7jIZ8Wv8IQvGCtiUiqe4ibqqMtA8BjGqnjy
HUVbCVmr23mr0qsxdn9RsHGnnTN0A1vT8AlGT4uOMNU9VTxAbqdjISebx77iq8YNK3vqDN72fjS8
zRsl8plbnAIO85EEWtoHXgmLeWn+qNynYcAjfN57bJpd6wDwnFsyDf05sxVQKtNpyjZmZOOj6ZiP
Azk4mdUr/vUCIkerV3U8hLtrJ8rGXIe9UW3mndOorrYBU7nfF1C56b5JPW0572zHRPFU36DOc7o8
I4n6M2CNHzn2GNTnwnhxsLFG+y0DcfI9bJfmDzIouJ60SEjzvkJf8rmPlYRweebdr2tRecdVUR/n
Qz5bmPdgyJmd3FjnBNfNSq5sQJJ+/NHg9c/5wD9aLTOK7hTyNBjt0BWz9zjr35qbNrW9vUZQa+7n
rZ/XMS/+cXBkBFhSCb6/6ajPrZ8dnTfMH5/XItLGXsJYgAY1Xcu887Uzn3t/bum08dIged/VErBL
rJd7gPbG2SlK49yVtjMsWpcCFCnjaKsUYM8P+FwWmqzOtVf3mEox5NlioxJA0im7ARTFf45W/ck1
tM7E+o8t8+ZGN7Zg1LTDtYnSMey9rhUnZ6hbLMamU8/7qXhNrmo0Fcu4A++Gm8l/2p73Ucbgzasq
XgdDQoFrm6bNSaeC57qogANaj6XVLlu1vFDc1wOGnES1U16cAfUNBdwM0mc58EiEAY91QPez0Hfa
LQ6MO+wRwlNLIgwKR2nfuwABjtdF4LCPpeLhPzAdMDcJU+FJmE1/vDaJOdWzExJnn086fwQifJW9
mv1uw+jat7Ebwuse124l9nug2e7hehYvrr4FTWEcrk1WWfDDz6vh92LZNz8Zf8nfO5OmnNydIMh/
XqZXGDjTYnn9+xA/bUmTEmPef/aqk5DCVKK/++tZgMOJBUI6dT93ad6RqECOYRjM8GvHNByiCNpn
1e9jiGfBamrc7I92FYvkfcmE5LpuvlHg9Zj5EP/efbYNeY8Qwuiau2vbrdEy6BWtuiPNS4axwaGV
uQHzpmv/oGGazPs6VELzdxcbZBRhc2bXNq/foCxJlrpt9LtNZtBY3lMYv/28boO56NLuYnt7PY9t
VckS6pm2/exb4wAQMQ3Zb69961JG/FmC20I5nxvBX7WMrKr4o90+SBpAR3W6vfYPwHq3HJQg3DLv
AwswfZAY5X01JB6T+OnXZSuutnRlYf1erkN8Puy+1RgSTveg9phmeznWlNc2G7C6yxyA+eazr4Hq
Q0CgknLzu2+uMblGiAwOAqfUNcQkUr1tJHZgGS/nrTTXAtiCEcoQN4WquRsrS140ZvnzUjvIajvg
WbFsksg/60AebLuC++dNIAfzvxeZ81+5+8nExRgssqETd580LvyLeXHa43p895+t18WktdyzNVEp
pkNnbv+8KuCbmFH+8/p5VcQq1QWxX3igeeyJeuERqj0zLd0qExZj3l9kTnQxsBaY2/IPVWcRijCA
CTHbcM8S9Ma8X6/09V08kTGmduezzOvnVSDN/zj7XwfOx8x7tRPQY9rrc1U2Nf/Xgdf1cAdJVwXN
KimyrTbxRVyga3c1zKeLJuPV5yqv8tVLH3/g/0SWoevuyOl0d3mgjEDIwDJZuXYMU/E0X7aWE4SB
XbdREHsuu84Fl1Spkna589MVWjzcFtmIpfXcWxfLv7OEvjIvzdeqTTiVHK7K729lAq5Me/yxqPrK
H7eqnfAuOquu32o3HTAtzq35QfXLn4gwLWgYcEMwYipoMcPEjdEmggyWCx9UeuJvl7z5E2Mmnmgz
8cSdQa1/ziYSTQ6SRk5sGnei1IwTr8afyDXZxLAxgdn0E9UGVEuHzAhxIF52yls/0W8YxysnVCzp
AyCY+3Bi5FgTLSeduDnDRNApJpZOCFTHmGA7+sTZ6SfizryoWFurXuoTkSeb2DzqROmpJl4PJWIn
Shbyx25i+cQT1SfX4fvEE+nHmpg/+UT/CScOELjy331qJkpQNPGCxEQOIjBxb0wsoSjuCRD1YYJl
e2c9uxBDViqK/9s2yMDuySTGuigbV9h39aC2jaShbos/52XmlL//MnR4erYc4PH+Z9X8V1SV07x9
OmI+zKgtVDchvNFrW2SrYT18HjOfIEmT8kSB2Of6azPz8ucR82JZmh0OHyoTivlUn8fM57uexRSe
2Map/v558Ne9P9vWlYJgZ5sePi9xPqz0Yi7+81IyKJtLNwCf/Mdt+XL6eW+lcep9Aonk89jfFz9d
92eX5s1l5TwUo+Ju/+jg5y7X4xyQTWvT7J3rHZrPed19buKPPoyDe+w67Jb/86V8fndfO130JhDz
0sTN6n/p1h/nEAUu1+7Q//jb5fz1Xc57i6iy93nyXLXRbeoM+ZtW6YwC1VLeZnGW7dphGPZ2mfaX
0cSJ06cU+bkQyjfZDO0vLjC3a/NnGEH3UJkiP0U5WG3mqOpZRPhPFz4R3t41JVVX2uSwnnfvI1SH
uoy6X3YYb2Gdmx9GN/3beaa8N12KdZAYxEfPLMwT2Gpz3WAJ/Sh6xtVYgcofklRfO50cT+xnfOXD
V48w9ipWhuYm0wJ3J6hX3REGaG/mDfMuTHqefvd4Unma9Q/Q7GgsLH94HCPwrEMUmKf5xF0SeRur
75r7uVtzB6UdEvjlnPEQH0uJ9YJCwnNpSgmKaLpEkiPlYb5se0wELLLWeMpISiwcKo9+av5KHaL2
13Tf3OkGDkI1VlHfdRf0J+O+xyt9l5uavJ1vfu0l+VveB7fXu4T/q10m0XcF5ski0532oTLwH41K
4WHWClrdIVGxaR3RPTQVYumqHKPvmhut5h5P3ys5A7IOvBeRdqTloUI6d/0YQGqmC18aGOV08V4d
KvzUhLgILQr2sB2JthpNsaRoq3921bpYNS2E/1DTbrIKhEdS8YwVychL1PdRtzqVXOKNi9aVOZLU
8J1KrIlu99BrXvWR5vG4Bhr7GI4MjhLTCzBQikoqSHmLitYcdnLo6o3TOgp+VQMfavtO4TzlO4ob
XlpNiTDZVHZlWcWMgVrxNjrlW4SV2k9ZGUsHdOqWosV0n6RGRtJXr8+Wm3T3kVkcVJv6oTEOynXs
mP3Z0nNMeCvwTH6tGojnfeNcjrl5nhh8vBMjALexusuaRAOgiFWdZjyFLe3wf5A8UN8ETX0st0iy
x3tRktKIkcudD3niP+r9SAWigRUjLss5EsfqWYWKz80R9cIb7B0Oswi5WxnxQkme8PwJnio56YOH
4gEPte9Km1krX/HqswCgyosWk7smABNTDfmDdIfyBqHQsAkMpdma3rZCPx2QEyL6+ma3qXgRfamt
UBB1FwxPkqWlQ5agY7iI1dK+BZsIxg0e4ruLAFVr/PIxF0a90TqnPRjTB8EkbVW5GGyhQT0bVRqc
B/tEPNbA54411IH9EE5mM7JlldqJn1pUKwszz8Kj0K1853FfzxUjn42htMld2t5KL1OWTc1IUquQ
OeKW2r+SlMLw9s0O+ur7WJZPAwCoJ71XqekuC/7BRXxuij4+l4PU91qE/Ch1R2QITpS8qDrDgM4n
jKsXp6yplJNlKR2U2qJnPPDoCqJxJgyJlwQ9+LpI6nKrMBy6xx4K8yD4CSRNX8oM2yckd9Yuj3Pv
pUqiu6JT1LtQoEE3KZ+1/BybM7A++74cz6SJqWjQMSwtZacMC5tA6Dml4F0KBe81FV40oWN30Uda
/BLqlA3lifOt1uDY+Nh6rQm7Uovv6ObOrgdMF61Mu+Epoaya0sc4GTPbW8qnbK8FxqoinLrrGrFw
dH8nHdv/Bg5rWSa4d5Ljp/zNlsat2/fmrrCgbwahLu7aKN7pZvijHERyEV5sr8aJuxupJuayAmTG
fIuKAnM8AsD5JptullQYeFStnx7Tlrx8XvD0JZ6PSaEc79FCLssh9d5QieOIWZIsG0c/WyPB5Tts
KCspkuwuwN7qbWyxdA6TqCKCZsKOqsoOWm5+iIGoDkZ1Iu4Nclz3NjFV/ftQia1DkIyXKi8wW/Er
eYtoz93rUHkWloSZnhXpC+OpcdUN5oFpLTZjQ/iSMOl99+PKXRIDL07Gf60nEoodWO7v1QKawkq0
7W0wVOIg1BzJXJnXK1Uq2aZzGRHWsBZg3IHtSmILLxNnqhYPqlu7sU9KYPQnXQ2GkzWkxrEZnmZT
C68koAqo3TmUIo9u0LGvK91YKUG31qwseyt7cLVjXoiNMS3KYrxrR0KUWFzkO82o613StClMpsC/
UwhQ56P6ovRD9Th/pMOjPTIkBG7sHIsoNp4m4p5MEqJsZcY96Td9W2KlpzrtTpJLXSFYzc/j2K8a
RoYHpyuME8kmt1mMuQsCxV9ERgcf0/ah/QbGM4IXXjgiy04UOBBvK5xmWWVAV0GOm7dGQwmuZot1
ZOT9Ua/0DjdHpTvWYfIW5PZrQQaosaFlFeTs7nUV4hbE+I6f822GjhTKexEeSjuzF4mm2PfkbRgN
2Chl27Fy7nGSfdBhPN90LaGfQXlLSAwgqTBcrI1MVZH3eWxhWxMXGxPZ+oZB+7itsdHeJIWqYhXG
9KYzxm8GBYZL0xydG6/GAKUSJalqIV5nswae++Q3XzA9Mp6KqTBU1QpuVabr10VF1/YtCeNg0t2L
wuPZZ1X4hbjUNJJ0uTUS9UYOx0LgOzWE4SNZ6eIuM8aVFWj+PW+OBzlaCex2B8cJ/1F1YnkTpnqP
vZlCnLi8oa/mXuGxddQqHO2sFAZ911CnU3qWu1TS4EBo9pKGAlxmwQ++qMpTgbEAFaznmFQtlY9W
+4gH0mPblJNws3obrJchtsx3NIDaGqGNPFh+UVNCbfAQKjD0orTTWENuxuSVWt1NzFN+DXPLOc4f
fSwQg0XPUYg1h91VN2MJfQODPv3Wr28Y0mXb2s0Nilup0aJ0EVKZ7N4MTbZrIKDBfl5k8GFmmKeA
NVHwBsK0DnO91yFnimYEVrIvt1zjuB+hha4JTeOvaoNhzbEPPqOu0c44GiQE2Em6mJlWHDVpDCs8
o8KPlIx3U7bO2nH9YB33VI4pOEEf+lSPsNzB5sYKfBtsLfx9qRFmFH5V8a369gr3WGzgPGksolTd
yzEfNjWQh3NtFPG91ePG4Bi6foMfXrzQmm4ZREPxLgpqa5KKXCWh3kduJlrYMMP3LrcS/LMV8+ST
XkNyrpTAkAxtb9V1uuGFTKIliD4o6PYfHbvYwnNQjgTYw4tL/pSML9zaCi/6u7iA8TzCgV1hfYaX
WdeTA3KqHN+2ixwg0M7lq0HTHCsPt/rGnR5vTiieCLZfAki+R79IqXnWE0rlRZKRg+swMUmGbePq
2budI1bzxFLJRLAZwy4+mnlHJaiUm+5b2ZthCFyhuqhOEX70/FMzqgt2dYf/UASFEbsLoAYJoCe9
ttRLkR4VWcudcBjlO5lPba9qLSunBBQSa4ixTV1sKCIoD0mYJ7vYkvdKjfQ8L7X24mPq+RgRKyV2
5fQ3mW0CpMwV9cB7VCzyPEl2kRsCw9B7fGl0UOJDTiJXIWNfFib+6Xi5yZFi/gAySBxDBqljC5Zr
yauS12DBA8uVZMgUH3ZcT/kClhLIiHl2bsrqnYLN8TlpinFDBFP/MPEjTaPkJkj84SG2Pjq9F/eO
z0jBDat6rcHUvo8dEvc2AR/sBCQ1MHhA2J2SHmowJJ2bDEcLv7t179vdMSYUvMm96MMt2vycgbGH
DuwtNGMUq05plUOhNDmBUB9TN2weLJJRg71sqDZZddKpb+qqqFZ1EzqrsOnlGmFmTDjAaLdtQG2L
7fpwJFtP/eG2RLhtYd/6gM0X5oQ+UQFerVOpeLeDt4/rsX9IBAVi2kjtcFcMxjKoq2ZVIcS4Cdvo
I68Nc99KOBmm1+L7LRx32VaVsc0pVsqH0Dr5FN4tgspszmXeVku8RsYjGEODR/Ng7rrQkLd+oljL
JAzyhVMPDK6mp1MK8nMpS8O3lwxCvdUQkrMaNbt68LP0onQiIKySTtWrpM40lemB4mPzxiDwwU+t
dadmGEr1xoZYQ7PSOxLYAyOVPQyxZK3Fo/c2eOJO6GjVHcUeztRslAtzspKINTe4RbF5U7SafmOO
qruMeakiORh/2oIYjuMMp1b1+TrqMV3LTZBX2In66L2M3B+3WXGLdvUg9HTXUmL8KnVy1iNVnJtK
MZMjX7S+Guj4oPbfYi+Xt0CKuzOUogvfPKNx4GrvJIDuqGYdPkKzocq7OGP7EZ8R15p3jQ5dfoxw
FpdVqh+V6s3g0fumL3PPbpb4e+Fw2OWg3B09eScWR+er8oJg21/r3rPfecU3ONIoFZ1m2KT20DGM
AxbfTu/ppIU6iKgaJmbakqBqNCBWZmQcdIXyFIug3pmSx/e28cpnJhPooyMvuFVkyCxDG+Xa6qla
KIWbHcsDJdfGkxdpFTELEhwaOg0nMe8pg5PuKmHutqgaY9+3YWqsAZLYFCBg5WKbzQFZbIMrd8gc
YPpLgLtiSKJOTcO9WuWibA/jtFnxhvbwuYhtFME8De8ZuPwHnzHKHx+f66DL5uhDGmeVxLI7dGRc
4fLYWkcewqZwReKHh/MbE5BM3Rm2bx/gfSirWPTK7dAF4xpzSecm1lqNl9ytGfoKbnjqTunQV4+2
vAgK/INcw62DIiq8lPNbF0UgAQpMtJp4bFZa3VXMYBvqUaJ0WIbBwG5Q504eXtGVbm5TMzxUaNwu
eOYF+1LFSbiub6kcbM/4OnEvMgiUcVP7EG0mQW+s2M+G46BGAmqPhWsMYJPqNXx3AD2UFERlkPaO
QelgayGm8CXuJHXqX0JnwDRD7JXWiE66xHLcT0cc7Mz+zhJ9vCtdtzkhh8MUYf5z/oijst1Y5Mam
5Gl6wsiwM4rmhM6NkUaBb+lpXk4pLkkLw96VKDrZYPiw8I32ZxVVLOZmxnsaF8aF5lk12rhYnurp
Y16cP6iwL1aKasql1uM36qkNpTlZTTUOH0Hd8ReWGJgaBnGzHtVipLxuGlMBrFs6CSU3iT008rrS
z0rkohIqM5LEM7j7YW8kVD8axezV0/XW2clwMGtGTBSpVios5tiyVI0jQAfjOP8lU19s8hiC6bTe
czLz9/pp8eu+f63TGQKVi3lz4qlH322KnS+ABV/XfTbPS/UfmqlCOh9rXbG4Hvz/Pf3c/ty0J9F/
RUqy/z+7+qUvwpqGIPPeZml7qzQYsH36q5fzhj+ubl7+39q+dqGCtqobsAf+auBLU/Ohf5zTTcEI
dh3y+2IQN5FpG99wwsIlzkzLOysPmI9l9rC2kiF913yFJGFlfJMF5edQD+MLlVodc/ZKWc6H6uEP
atWVd5yX83VINeSR6aV62yXEqeYdQukdk0B6z43pwCzRQ3OnuF7y6HvF+7wD41S8G5QxfYC/XnMX
u3HTy1J5IdS+m/fQiAtgpxFaN2PgKIx9KS4fMyf55uQrnFORmkUoRoWtGSd8vfxLQbXntXdBmFHo
O4ZvxInijat14QHna3EvMLW+dq/M5OOo58mTmZnJTrMDY2tlhfukRYCFp3vj1qBawqjq76Tn9wdz
yAxe+LbzNjLwnO+N3vTjUkEFjIF9XZ5DhRHifGicPPLwKT4CSyRrXLiaYxMTAqxh715PriUe2GNC
9syvmMYRGsVAtXExro6+zS0YavkTg0b5oBGJ2pvObL4R6i9Ows9t+l6yKqAOznGUmwk8dMS9h9Jn
5pgfPnOjaYdgoEIzVSr/hA26cYHnhufvfF1Nt8KQu3orQ15gY61BAeZf6o5SE8a706GNFz4ohaif
UOrhf5OrzlZacnzqK/9ubpuAJqHqqLDu9DivD0qfO+ukH4c33w9X8x6dQ22fhCONsRx14TDAshVv
+pWjR8MrXrJLAdLt1aeQZuPlFV6mvL6eBplcqBX0PpwJY8Y59EvaViGlKhiZBWnofSiOfjAiu30W
LuVvtZ0X265P4lfq+9fzDmWBZhggt3OKbO5NOFkeju3gfiSWeGZcFT9aDXEKz+2p1ulG7d2WN/N2
yrTDdaDK+FhjhXCP+ShZ8fnAyE8WCCDdOyPkR67iaIBDJy3qxVOqN827E5nJxnLbbp/2VfnYp+HT
vN2jzBT1urRvBJ65J6kRKYNG5X00LRSzwHdectuut1WmhxTtKtqz7yn7eQfX7nsobrl7RofiXNTJ
m2u+L3wxN5MnzxMROWvnhIbBuLnO3jLGnPORXiAxielbTLjK3j25rvJQZO4FR8fsAYcQzCFGAYkI
Y4P9vIja1D9KvfgxL10/MJldxOXYHq9HJWF0CDwIj6reWvkyFv6d8BldFVObkVJXuySK5bKpjN+n
cBVKqBT8gec9iNFT+K8bcjW3Pq8z/fsGp5X7+RizFu26ScxxPe/goIC5a6Lvn122xC5NKQyutLI/
8riQL3nF86EX6UNHQcE9kiDi85l8KeQQHWNB9H5ezGLYMRrek9t50c8ZjaY5N7Ui+f3SiHs3kdmz
4oT2TW0rb3PLbUOlLNnkcTUfQ3FLsaql6PbzMYnUnrAvbG5rCzQQ0+np6SVfEDcXZ1GJjgo+uoFg
I9tapRlseGTIF5zR02WRq4zQp/OWlrUN4jx/KP2hvW+IQM8H2SgIjkFmNjzuOMiRPi6jmqrx8+Cg
oGWsXeIIfJ63VuYNA5HiuTM146b0x/d5p74hgg5iVF3NiyHs3JXMw+Had98WTxKt+q1VyeoJduVi
3ku3c8GLmplG9D/Mndly48iWZX+lLd9xC/NgVrceOM+kKIoKxQtMoYjEPDvgAL6+F6i8GZnRVd1V
b20mg5EEOIkY3M/Ze+33iNAQ+t7/WuBnVY9j24xH4Ojl0sv4Ho+1jxU/t3vcGnKO91YazuLnilTr
kXE87rcD0uU0TiYS+Z8Pft6sFOpx5DZufz5x4jBQ/opOCcwnEqz5RMngtZQ3p4/UdGQpZe2wTDIN
d83Pp4VZk220Mnn7+ck/X4laqLXEN8dw7penWK0JUDgexOfL4JbUZm5CQS2fAo4DWgnZNEUlcXfl
a0XzRmkYotdYLkw9Uw+2N4RHSjg2g2/TP9VckdgF8jmzX/UrtKWAJ9X+Ruvb4dUs4gV1U+el14Od
UZQElpciXKhtMs4IoBTnx8KXtThLMw/XdYsq/5cVSaJrK6WxSHX4+zMKF7dMzGeaP1ZQeBfnx0uZ
TUE+Y0WO4s+Xf9zSwLMu/ZxQi19WhHRelhCH4AZN7/F4lcctL47xacRxhmP7byuqAXlbSITf4ufG
j03yWiWaVzq0Fqev9XjssSCcguxlZC7LX1bEXUnCTSnqX1codaXNsR5oy5+v8rhF1Y5zD1y91S8r
1B6DR+W71a8rNIHuRyMx6y8rHh8Dwy0ET03jfz99wZ//RD/FpyNKW3yueKx9PGNQCVAP60ku9Pff
AwEa5ZIG/dHPjR+3msmAbYzG+OsKWcvvjk3O7C9PSFBN0I1pPx+PCMQ9BVaIII4TwBNa3nTpKX36
JCOM2aktCGPytXzJbhw+efFYLD0mcJe80Mul3wiPsHGFLhhTmQtVvXopi8y6eF0glh5Ty0ueJe2S
NBbtIsOoW3pmPl5S5gVLqVnyElAT5d3C7iIrjr6UqPaL1AfigUy3ugS5ofJusryghNV4PTO7SC0w
ljjBkosc6fbKQIl4t8RibQErQS9tMkod/6wEFAs9M/HOuN3dpRSmfabN4U3vZp1zykV8t8DAF66Q
bo8O5Bx0aQg9xx/OAQFuKy/2iTfy+niVYrQ7y5orMkeROHudmbJ2qM95RovAT6FJSNkUKxnn+TkN
BCkxaZ7ybip2M2LGznlDTFBaDeEZt2uz8sxBOaVV1a6kXXgnNiFVWuOiLNNRrsh0sE4ydvqVF6BV
CbJ4ZG2onwJRqyvfiyhvmyO5D77V45t09ZX0Uskt+vCG9CJqM9RsqKffwSQgAwp7Or55cderXD35
o/P+WOcgkj6kLqfsYdoULE24SxW3nz/Waq0XbyjvmYvHUwGbNaspFnn1WNu7nrdQqI2t8bNruzCt
xzkUZHOqnnZ7tffsF+bKGKCaDG78dJdGUTVLpDp+3mWqOlnavPTotZXzklfp7xbxYsfHtkkVvTMr
bU6PdbEj7qT1hefHOkMpr2NYqhutiJK1IDd+VZYo8tFA2ZzJwwZKou1Zw8yHfzYjWCEinYOm1183
MPKayCWj26PK+dfmkRJyE+LW1lXc0+N1HotgIHqGWQEtzr7q9Plju883+1xiOvigK+CuH5sXj/fm
soubSqmyKU21PUaALOaZjLJ3abnXEhDnrYjCflemarxMpscrcp7cxI6/EFulUMDK8dV5mfOmtdcw
VNN3XTOdpQRrs1UAob/YAVjF6XkkMca4lpocG4JvP6lQhHGr8YShzExcv0Z9JlFbnEaAMUnXpYTT
qt7ecmR7IcVLwxqml9+CeHwqXZJgCifpNpZAPqbm4fDqhYyFHxt0Wj0vh3E4FXgtj7hprHlf5+W3
fIASl3f0e6TRw6r2qI7D3b9JtfjyeGZRBzXW8lY+kRsHVSCpOJ+4qf/eRJ/vXULLWMjUk3R+uOAR
kYVeORTlkb5XdXzcSijrHwxEWn9/+PPun4+FFXM6m7jOz6cHis5rTGujP281zYhep/AoR/B4qtVZ
P/tlO4vvQhVaWf98/Je3bSq9XRkD9ZBIKrzAXz7Gn5/Fr32sWfif/rLyz6/zeEyD5rJQjE75/Fa/
fpZiNIa9DRDlc+Nrk6vnwSmKJ3VapNpIe93ODnme/KBJG60qQsNxcAnqRATkNAZ6gcBNgR4xK1kA
hVxS16IgqIrgarSKANU7MMtTwuD6eKwEkbaIwTvSn1NfQKX0kmmYj0VMC469Z3y3mENcaC7qm3ZM
yFt3Rv9Zt6otIczmOkNPgcCICPCZn8hFiYlyAUcKd4CfrPoo//Ayz92pY9if8kg3toUcn2oUAWqq
HdCVUA4qbfR9VlRIHLJ5Rpk/VReC2crXjiFRUsPlHI1Cbtqo2ksFbn+YdMNTIBqSFPX+gt8LcLNl
X4NI0+l6hS5MDgVhW0V3MW2zbRRVYpkllcbpFKRBTFDH2lfaeG34VbG0dQIN26hMV66q9M+yUwaC
d/IjoYr9sxgGedWMpyjN3nqyIM+K55X3VvQogvPo+rgXhWvl93CozQvx6/3T6A7pRat+xFNAWp2G
NzlYyjZVmuCcCz1ZJIGnvQVdv8v6SXZmB/WWvF1tYVZBs3ACNOYqX29JEWAWqm5/eSwEFY4TrtZT
2FvFm1NYd0QEUw7uVz1urHPDaBKlrePuFMJrlnTAhg0pmuYXzR5XADTvVY/CkSp45DOK9BMilOGX
bJNK2kuutbuQLuIeS0lRYNrp3GWJHWUmldKfFRpQWGqS5iZxuTSEjAWYtNcjqAj8ZGmFZ04YbyHU
oIVpUUAtq6mFjVwCvxtdntIFHmVhCf1AI380tCh+cdqbZ9rJKQ4dsetzqkNFlpy4tq5dIqpPpWfF
V1UpXwojTg9VdK7659Dpoi+4iAGtNrueqLWdKILfwaaA954qiZocwT1Lszqo7ioP4vJLpsfqNu7O
tAuDYxryvQT9u3vCbGrvjgXEV8/DW+qqWCxrQ1lbfVaR9dugCqb+uSHWq8T/j2+tbQdnbrYoaBuu
yaR0qYemMeQCyWD/GtDvgxRBPmEQ/DCz9IfmjRpQcoXIwngBijA9ZIPjL0Ka5Nuu8q15hUxsiQfC
WT7gUxn1Bow613pqQmdU7zOzIIRViGVEEux1eiRtOfQIG3qLKcofFUpXs2holZWVWF9lqamHtCxN
vFwkkiIvKbMS3GbAiN0pLV4lVFzOguSaabgazwbNZTUaim9uQKZUB2VgV7rN3VOS4tQIREQNwfWg
s7NsIXVKN4bCHJpk46vmONnOCZ1mbdpBeKCv5W79XLRr6J6zZup+19Ll7GHX8U6Ro7v3ES/NfQGN
m1FGu6lDPdsEUdWD/aHsMWDGfVfT6j66fYeL3SP4Kc3lSQ+9lcYJTlfGTSJT582JlFMTxaQVq6O/
iTtt59DnvLH/F4RQGzWN2iDdREYrD7map5tguoV5KaX3K9OtEmQ7JaA/Mke7LA+KLM/kkoutX7Rk
o/qGs+lrJvNp01T43WN5KeAj4TsgDbwzo/hMdwY0BpIIRFC8ozkyTlTJh90VfuDNmfSDcKU95WMT
WAsEcIwQ9IT6TzLMG8gDLyFTQ7Ntyr0xuf0i6P6HXqeQ5LipuzNhlsyqLms2ce9+FF1+EIyTj4Za
V3MxcYty8SbDaqsVFcA88TVP0EkOltedP8fJ7bnlYnwJKqEtMqJLiP0ejWUivGYbqKVYpU30hkVb
XrvyUBZ2/IYQUNvoFiNcC13EV5xek5/QZq7ouJTZdP1KDI09RxAh1oywXzW6A9cqdL5kDZZ6xiqC
eX+mLofEGcDNF9bNT1Gca436qqmDspcmDno9I27BkMrdrtlJu4SMVLSWr8pQWncn0t8sB/Gn6k1a
EsVYWOh61p0RWs/VJN73vfjoOBi0aKWeWoXIXpnpB89WltHQNfSAB/04oPu2Q/0rEKxklbU+KZVS
ijn/hmyjygTKb5mHG0ebUlq7zjjUqcUii6/g1sJjDWDxOWv2vdN0N60utjDujTmdH4zJo3l+LLys
OrgEeO17O4pXWLih2o9RdVGYQCwc/HFbx2H+6Ra/K0X8nShtohF8/RuoOP/JPsV0yk1FWM+PRSSy
V/IuDjpZHvggUYGJuhm/Vlp2E2pLYnKkO1sQwWJphFGw1h74+Mx9yrm1NYYq37lqF19NDQl4aLjG
W9SpH0wF3G+1JDHcNXxk+8bvQWhmK5Ck5mIKyrn2SvZdtdGqN5OaJZX596YOh3Um6xs1WxW1VXhU
sWRvGRinu36qSXJh1rbgGXHRec2LWYfWyio5NsIEPZChWvrdt40j3Avlm+JA6hMBYdxtjLqTYOtE
QwKjRReQFEKJDZRizbio3EbHz0mEgz7U2UeDEgTAmfeljHtrOblc3ZqOY6+Q6WZKq/8W9d/rVhNb
p42rLZ7ojRF6yaupl9g1AF0sEX6uxKTE6EIvXqIVggbR6js9qdPjzrKbZqnTIkWIxaVUTYJTnSfx
gdPGVks0Fwmu78weh5IMzJdmkFj5JhsHVURYbswOykY5Z23o7uwkbsli9qvnxIo3ae3rT27cNwuC
z+MbQ+VLhAtyNzR2Q4sPfRBC1uTYkebcMt/A8nJSYKR/KQyjmxdpnly7KAI6J4KlQ7lt0+LCWniW
nPeJ+5yOVnHydG/54JC61IBvWi6RtiX+JUT62rZ1tGzTdBdRn04GI3iztFVEb+lLUlfOLjCgcI0F
VVK/U7s9I29rluaWca2KPl0HVU+AtAjkBuS3mOXUHGd6FGV3rRP+TlPLeC7jEjtULj9gAjHp935v
tY7CYlqtGz7m0mplsIXrQNPObdzXsj4ZRC0fQ91Y0ruT6PBIyesDb1xJR3+GPhTs8efHazcAGpBE
GlVGc6gvPZkgi6FDgOxGLfXarrQ3aaxrSwo86cJQFI/URHaTHHkcQi1ngR46vzSZuxNRS5W76cIN
2daARJo43cpphheq6s1F6ricMIvPXbuzHG9nukbwJOy2vBs64RQuhQxORoOi2G+Z6VxDPH1J+NVB
XTiv4VKs+qGcJL06HmAyseKyRlLm5gh6GikXWJmTo5e/12FevcRGV5NTC5ftsQjNRvtuKZvEIFxb
uJbBiJUg+3E6eLnQ9YvYRALzOJYfd7uiNpdg5vaoldO3xq4XtJes57B0dqMHX0goJHoXSpRSGsRD
orR99tpRre1kbf1onGiR4kRaKF1TMoBWgUEODu5w+dcbaH2QGvVrcgkafFUsUqnE8G/GFsOaO05X
ZWv7uJXDD7UCyg+xEz4bk+aVzq2yQEGJgqbSbraUeyYv3jkxoyu7WbsUvlc/5VAgR73FRxv7zoEp
grltlYw4bqdsNl5bVFsSfL4jhI6ujkkDztR1i59FRFdmv+6pISPWF9mCKEXYIpFIV0JTVPxiFC+c
jN/aEMjiSvruEWo0322qTahkh/cuXkaT8kJp+L+KOiEmPcQXXNbqLo7q9mPY14Mpt34L/3DsDG2f
AMZYB7X/bE4CX8Ln+z3q/Xmnt8Vh8MdZXtjWczQo/dm0hm05kIkWNAgiii7Qj8CgaiKIFGdLU0VE
nv8eB3qwNLjqAvurtYtFU3fmBK381vgx0aZwZkr24HkKwuosqpuNwX9VBmWzalUTQby08sUQqbfw
kb7BbMVdgFKdKI22v8fJoyxIa1bf6IdR0PKKu0ES/FomylHoY7LM8SW9xWmxZOY6fASV1GdjMFTE
EIcQaHorXnsFkIA+dJI7aez9zqkZpmRceHUdaqbgJJtJx/qiSwp6LefzA801/UhUOiofFNgj8pB7
JwYQgCUmpYwknoWWGe02sZG+ARt3+I3hDYWdeGkb+c6gWp4BuzkL6gDumobWUhekloKK8Z4TP6Sa
EeTZBzVA4/RYwI9tD0DNEapxMQCOVJJkzMhQVKmyGVWBNCwwcXmjUlkCLpTorHnMMuTXllE0RT0f
Iljq3JXOVFZxK5INDc7Kb9DUTgtfcUDjdqq1DL2+fW4Jz6hREpwoeE6DLO3oyPhVmDVljEETS6c0
CfcLfbKJCtPYMxyxZgSpVXsvjYOt4rjMZnpL46DuLPrXXiWiL3FRM0oj8njeGPqwinVPgO6IyP5x
g+NjIZX8S0NCz1KP6hr+Yzm8Bsp0qjDLo+n1ydlKfGOli8A5uoKLGYOf8WCWoli20IFQArr9ghD6
8IVZ5ZeC0NWln+XWXNZVeW8IO1x4XHRnpdAJdPejs2+O0dlug34jh/o9mrTSeRw2h9IovVkgUd0E
RTztfsh4skaRmyEf8ab1xYlsx3ijxIhMgg6eZRVq9qKSHL1D82RYz+2AvUX3KuuJK3266NvI3GCm
IeuEIiiR8xdaQMOT3ZCD4trIyhLbuYClWaStUK65pi2VJi2OMadwTQ23jC6RynHRWZpur+8tBbYL
/pP5Q6pMRKyyNSP+qa7FmDG29f5pSuoZrABCVY0cNNT8cC9UA5qRkXG1d8bk0Nb5VrQcUCMCzlUy
Ia38oF8RN4nZzRhQvMt3Qy2d5zrrsllmSDzBXMLesDSE6Kje0GR9BAlORM3E7ZHjHTvmUFUXisXx
VmgIAayyr5eFZ7zwD+1nWVUQtdS9o2LxobxFznmyVu1Q87xUvTHyQQl0zByLljXhRCdvwPyGWcA7
jcTJcv2e8KuiJG0qgd1En3i4IEDYFlP0V6tnqMAnVTQNsjlx79aiNAPtG/MqrmBF+4Y55HsgUEtX
Sc2Q1mQOkcX1tVJVf0tp79TnUkKDAVSr4ImYmQwb9hmGv0hrUA0E/ZEcE/8K5Xs1eL3yXe7bcLhY
nMLuwK3hosXJ0uiC6qaE0r8YxfhM+yJedtSGT/FAZG7Ygh+N5FOmZtabMg4lyZVofhM1r1d5V7cH
EMf2oo9plHs3oiy8s2oF6SwltfiJq8/c17QAUlo+G1rOOlLvqoWOqmDXMLri3JMOV6Ojx6oqGahn
X0fa6IzWrSoZlASjx0leGYxZH1v9AjWZsW7Vtrg4vv7Rp3L4EuvR1k3SDqVZPHyJiFCEUhmCkbSZ
cTzUmaOJMhycJuQemppdFf2IQpF8SZTYX+EKVYEeesW8sOoGVlyHgY+CES6o3Lpy0Qgu+IbWZs6E
o9fat9DvsGd1bwjNmSEVyjcTSMHC8/1iZemTu8X6Skils9Vc1Zq1mqk+1xRrAM/0E2SuroEYVvlX
pcD9ROyIWENS/V6bdfRqSGrUbftatBP1LEbMHzdh++pqvbvOC+A7RaYkcxTO9kYoLhkhuDbWLe95
zcMnTgO0nb1mrWrFeG4q89YwUCn4mb9ShtnLwlk4flHtFYs6khZRFZS9+vqAetchLIXRaD783i72
SlTYi1RTgn0/6urMVIJ41dD9P8tEgJPtqum06n5MiH6nLL0fjevMxvQjrfpwgjCHz1nHqdmrB4wc
gbrX22fHKYDaDh1k7uk0y8SaglLVvslSFZfAiH4fdXuR9ffQoT6YOaF4Si0s/u2I+1YI0ERa2q4r
MlOXLp2wZekn1P/czL1mQ1Yu6g6FU9Em+QqwBL0apcIxMXZny4u1jT0kPVNv78VuK3oJrbVO1F7f
leP4incWmzYAmX1gVHeFq8I8c1FSFO6gnOPGNXeNq41z+NGLJLGp7SidNS8a855EGeKNuKiYptxd
MDrfFKEfu9q9BGX1GI9Gu97UNq3TB/vHwnBq5Eteecit2jwZevSjl1UNcryfRDY9PZrS3BehXV4e
C41qraEr5cnxkSw5gbuCmucfa0Wt1n6IScEuTeXio/RZ0/hpQfwtdBG2b0Kkc69uZ0K5O+pgP3vR
mNzyaGck47sIQoNrt1Ed/Sq6ZFVYLLGVNJfEkV+C1ohWQmnbOeKm8cxYa1/VtbPIcD6NiIMuQ2j0
F+l/6622PXvTZUgz0BUxEwZJXPBfllW5etRbopwU9kffT4k5deKcieZaANygtuPsGLZ+A7sqHveR
bZ8zkBrYTjI6ymm7fYyO2T2OiTDEPjcEHEb8UkyiCkrZTfRh97a9KSYo34CxyGjLbxkV5EUtKo2z
klLOE+g29RitFbwQDOGsdUUyM0YdaR1yg3Kk7WT5yolteTDlqrQYZdSqDiRniJdpnfpzarXO1QsT
dBO0k5CyU79SBwKUUyIOCbzKmBLl6l6J84208VZZxhGEkAaYzon3MNOYz/Xum6rwjZPeXo2I8ldM
rpODTiFc6hyEGBb8ZcA3fmppgc6j1WjULse8sG6ytl973euXZcqVJBux6QdkfEJoeAtsPknKJGBr
C5BbjKhXuCn9TWfVJ3zi+XM6gOrTO7wjeTF8Y3COM8OrjklUscMSKkmPp3luitB8pwUBJgaBAvSX
6AfuCx+rjBrCAZs0Q63v3aCB4RJjGFKpevYtEvUZRmv5e4jMWK/94AkNdrzIknKp14p4zyknz5mK
xZfGd4jzqtyLXj2PXo9JpHHMa+WU3yAhrivF8jeFlr67GR4xBUndNXhuJ6x344ftoYItuUXAa66w
5CN5UwoGj60JfgWhG1EUd5nj3xq6dtLgqfnMS0CAN3XyPQ2Nb5ERGYcwAkXvNFy3ndqvNq4djgvX
a5KVp9HsYPQPGsig2mPmL90kIHLcRtsy5IJv7+u7XA7VB8m73w0YTG+5Uzkz7KfFPPX9eh3XTXT0
xwRvHpaIzgydZQYNBeZVO5saynNTtT3aptI7WGGDdAT5feMpczWsdUyIdb8CuqWTHmr0yBeB2RE9
Yl3CTqnXEVWdGTMAYVr4CVy3Q9Rd1QQUi6imoALoWm8Vfi/mAW4bNLuaqtGsrWAUzfx9U0TermhE
sH8sLHgha3p24bHscvqeYvD2Q1R6e2261bQjmrhay1eczvVZ2b+OYAJ2HaFFXDSN4JYWaJbVjGhN
dPT9FfI1Pg+zZjyTtO7GLZJhD6/YXOhaxrhZQQ9jxmZ6EG7/ETS4Z3zPxDVLQ34U7CApynuaP55o
lmSgjfiDbPg+kXlGMRNi2EiWWDj2rdej3c+0S9N78dYeUKwjRgtPiaWkVHecvV55A21Gu1i4Ru+s
WsFZq2YgMFdqTpq63ho7k9FrpXDU5w3sgsAxDTqUzVe9zfZxYwTPVoyArXVSZTmIkJa/rw0rROAW
RG18poxgQXsS1EhFR4uWcd7OLZcRIGcZcU2YS23Dzn9B/s2eWeYOXkL1+ygdIsVoq1oqDJBRrUFH
ZRXNirjo13ylH0btHEopuNQG2o9GAAmM07zfqM2cDhT7TaRrYHdwXKnOWxLkyh7m1bYLMFT0FYc1
jaNu2WXBdCxO09GQH68FKOjW5spuwh+mKqCYFQNqBFxC/4/gh/8Tw012pkGv3dRty4F2+Xfg+KAO
cCWsHDLzdC6STUbhOjSBYHugFwbxSRb+t7/lTDT/8e/c/yCbtiYGQvxy9z9uRcbfv0/P+XObvz/j
P47RR100xe/i/7rV+kdxes9+NL9u9LdX5t3/+HSLd/H+tzvgWCMxPLU/6uH6o2lT8fgUwY9i2vK/
u/J//Xi8ym0of/zzt4+izcX0akFU5L/9sWr7/Z+/OQbk74kt/29/fY8/Npi+xD9/uxYfyXua/qfP
+vHeiH/+pmjGP2yDqYmHW5IfzHDAbEt2qM9VjmXo5JIZmm3p7hTvkRe1CP/5m+X8A44zgHV+XvJR
VRMuecNl83MVoSs641LNsZgNk4r0r8/3R1rY54/H/+Q/SQ97ZCj9xDlbJsFhrmmpUMY9Q3cdh8/w
11wTpLWFU/Q0XzVHwDotKfbhlS/c/Wj0LgeH/9K4nrLwUh3/m1IM3b7ztGDd5Iq1YK4UACQWeAQc
Ejs00FKnx60KlssJPS3RbkoUHpE8hOcANBiXKXglrdrRU5ThWWTXx3//f7Sr/vf2w/9yq/8Pd0Rd
50f5r3fCZw5ZEgs+9+lpx31s/7n7mfo/DNdSTYzkhq4a087yx95nWP9wNMfTwBdbMMtVj5PIHzuf
4fwDvLfGrop90mRPA2T+x85n8Hrw1rnYuICiTbKA/kc7n/7YvX7ufo5OY8OypzRDC9i847i/gNwz
O25iUFU6YOhzOVbGtqIN2TLZY1BWq9RYh/DIpBkTYdng7k6DZ7hNTxQUj0jAGDzbhnKIR0HSU0cO
jKjde6yZAzWxvl7RBHfvnCqJWGmrFTond00YonNnfvPRJbF7ChXp3IkOJ7a1kbckwQBs9/E6b4uz
MjbBU5OHgA8iD/y0Hlp3cyzbrZ208eJxV5VtuKqaDJV/0p6Z1Bn3Uhs5FWcmdsrYNu5Dpv6IrWI4
PVYqwltgDcYFQ9Yik/C4uTm8N4of7V5gGDtbffHFDWrtnqlmuR+ciNDcaeFW6jThGzHp0P/nfK+P
97qdaNwKQA0qAOpdZfY4dyOUBFQQZ7aq1zc0Nd+t0RtOvd8ONIttJKGhdVX0cXwJxKHg9HdynfF9
6rs+6UaBpUnIe9lC04gQdUBTetwdEvzM7QhKInTWta1Hy04dxVr4hVi2/A5nww/v9vS5wMbgDpu+
t1dzJaIkZuyLUk3glkO0k7r7XGlJcsHUq98t712zYE/WTMyugELXNla7e6ppc98bo4Pv1BG5NVK9
lwO4utJ0h/njezKcjdd6AyuySYQ8w+99hYmk4pIf5SaI3eFepSqFlVCHcDl978HU7zKyxnNOTtcm
0DWd4Yc67zrpH4pEfnVJxH5pvefSUIu7FRjBlWL65nEPNjkiLdsLSN5tX8UQ5HdKdO6htDIAwaPI
73bnGDs1pCxFKRopnuV+VcFPLJjGk4zXNem9Z46wZt6CQVVm2b2Y2GlWlICXllZ698nyjRMGXlYw
rp2RH6aKJ5QDOTpl4KyGWAwvI0EHS8NDVKsKe410cHgxjDZYDbpWfG7hTlxMxbYvnmohbFaz/sX0
MorMjKOXmW3JF3MAB0pUhLF43M2QhoJ5iBpcBdT2S8tqX+KKMK/ISYFCD1n3UjK926UwMT7v2l7x
YqoTU18t1BleVPECyN05DK3CUFeM4gWEXXnSE/H2uDcW+Vqh3XKgrkcoqWheUqPXn6oMKDh6mZe6
seRCxPokrv14EEubktlw4z1nZTyzccE+53mYAU/td14WjpfPe3HzrmHFOE7cEtEmL7nSkEtI3XX/
uAvNDQZe7NqbIQb9zfWGWa4SwvyR46zTnOhF+Am7Wg5WNKuL+MXuCe7yaJPMH2v1TG8OzPSfnc6C
HceOETDPOzsiPo1KwW6S9P0zsqrPVV4vnmhirNrUo/cQNVej1hXM/R48UkOcHvdKGRizNlWVXRan
0VMRemstKioKNxwqjhX7NztXhhVwAkQfrfRvHiW8bUYPeq4TIPYU2Nh8ExsdnQk+cxop3HzYE08l
76uA878hXHBvpvZWwB+96COVbsI2brYTPaMM1E/osO3bEHNEhHXf7x4rBSashfDYq4RN+nNkWbcy
rXGHji2lLtbR4kxvTC7jU6B3z9107/GQGMqlgBf8pI1VAsYireaG7yTIoPTkNkSpg27FW8doCoD+
Z90t5UNGCd/d4dzpjjYZgu1Uh81U/MNhe5PCg8edufJgN/VzVqUVCIjcWjicXddUNrDFRKVF96iL
5mnePdV5fIuE/6XO9XYedVS9i9h8GdSvpSWrtddTYGlDz3xJuqvh+uNNSaT5ApvC6Ub31pZm9SSx
PzjhcqB49mLauvWig1AEkt9JkhFkDLK+KWNlF4Z9dhRp3sw7Vd2FpFi9mHTJZmXlZb9HV6DDgl49
QlhZ1Guss/FOeirl0mkRpigYYinjeW9ZGTO/KEf6xC3HpZNZWslOC4dqjxij2j9uaZynP2+1ZaBv
Va2ERc4WbmXLrT5GeKTShHaKXCA3C3du0iWHpIiOrSPHbd6aHuh+H4JOpO5kK8ODab6puF+Vwslg
mMYNdB/npZXapNjextGQP2Wpr82lEpkLcNRMcqYFdTfidNxoXiJAgNMaUPxoGrmtzSBeVyTXvsTE
lQdOmm8zK63XlmjOMdLG10SlnUtZD5i5GPpdRytuFla5USJmVsTemhYInMXeHCwefNyvpq+mdOPa
skgUCyBYbbKuwLFT9PGsh2F5KgIiA1pd/JDVzItl8upDDzh1MExmqSbb1yhSc07mIlsCnmxf23IF
7qijNlRhwI9oxelxfO4y4tfqSJ2LAJWK4hcl7vnexKOahhYg+CE6jrUbIS7BMppnxe3xUByTA2Lp
RH4VfmciGfrXwu1qaDOlBmx9jOqNrlcUUB1bPSPpzGe4/WYRlIr3yCabwfPI4lI4fV/zIvwRd/r4
boipN+HXwzpAVz2r4v9N3nksV460SfZV+gXQBgT0coCrFTWZzA2MKRjQGgggnr7Prf+fsenFLHo9
G1plZVWKSyCEf+7HZ4ryyAlG7K7V1UYLwtjWwps1l4eC+/Y1YyMAFXkxEivMyLVNWOsZgkZW7ZdX
rqC7UADfmmi1EJGwiwZ2m3iDVahYcAcmV2bZbObQp0igIShcs/hrJc0fnfJjGlzMLwRUTKZqXs6L
7XuXsEjPYErLeE678K2Yngu+lxGN5dOb0vlM/m4hx55LxgaJitYiVT8Hc3zPCY0zJTL+6F3gaXvX
dqNDf8DwofokZCXzUhRM8tVgVNbPpoE90NfjegmakIyamrq4HYb+ocEXD64hP2SNRfYZ++ujN7CR
juVKhG5UYFd7V31Y42lK9W+K6oIv1/L4ewxbM5yrL81CEdeVuz6MQnnHrLC7vUWr7wu4+Dky28z+
zSs1FfJrpisZey6kltV2fSD3v0rMnasqDiHUUFBPY1yq6eppWiq1fIXgQcOopmIyoYwPf00bKbCR
W8NkHNqqNtsimY4bQehDhq4ZNV0i9nqK8bxFk+HmFwP0EbT25iy97Bf+3XonUCZiD/sRyexhiIbE
PebOWO2rQQEzQjk3yoGf6zD1jxyHyvKHKJfn0hHl0wCD0We4Nk6Q2Lyu2q2t8e3hkYnduXx2hP2z
HOS3pPZr9ebzOHkfXs88bygrBSarelh7h0+pfBicfmdk04XGkbrAeyXE8rKm/m+ELxUZ7SqZzpbX
QA/ziQkpHYCo4rGhgw81u+aDV8aqs5yd6Sp3x9CAk5ruMzI/Gqgjwc50LduDMxZnJgo4EvvURMYp
0BznkrzOuqkSjgJzBttgWdZdgA4dL1PZHpWND20QXyQyOI+Ndn8nXQJzkwFuGuQNRB+Rc8ZIkcDu
X/75JzQpO/JyIjkzXJYoxxR5sxEdb1yfi9uQOGpjBrNNaUUPsh0zQiIHPAhOz0lkTR79flVnlpDd
vCQ7w5BUo3iYWxzaveqVjpkuz/GvKvXBTmBtuNbC8ECx2qWoeQx3nfzyry91+9EWdrXDd9CcsKz9
+8s/P8S/ItBlfLnJ3aI5LVXFyM0pg/okk8NqaWdrd3kfLXQuRYamagso+s2Bg1JpXeFaMM1do6zN
vFLot5i/NS7uGPXwB7YOEIe40J778bYs/RzhcZ+22Uw7ZYtBdqrUwfTciypoYXRpqrl1Fddvx5Ji
G2DJ2rBWQOUyrPICDKMHg0HR4nVJdYkppXEOsqVbpF/DFOSgya+r2XIBKzjnIsleGdMmR78aNwG9
p3guGNHng7JYibJTKGmQX3LjKlICcglLZKPFJRnbkeG3XZ6c5ISw1V3FUNE63cxB5I2uuXUWensa
ahh05vxOK0tEBo64U7LiOXa/WqSVU1ioGxUg3bNfDGfXPSfMBbY4pjCrGZ5Dt03BZjPWR4gFSZTM
dJ0saU+bhieOy4qd1uBBJZOHbiLn3Wq3/W6cBZ/xYN097WybjrNSe5LQUJL3XOwIf4Bv1XczxVjx
hDpsWuY0Hh2tqAcJYg4g/XlOQtCKQy8fKazD5Rs6R9Z1EdnmeC8ryeJReMVjMCwnfl22X10/Z3Va
XK1ZK85l6cD2z46QmrD+zAQ7rVvb2IJ9f0c+jIorzSBu7Vy5sYWcolk3V3+26ocONNHOtYwuLktx
ktrHPKzFxvbn6ZJJ//dkz9ZZU2OwncnlRmkluGhV/dsYkvzxEtoT1zqEUoNefGJvouYyWd7dAaK0
rVsoneVa4xdrG1guHKZtTtWu9VqkuPYJp356bkHct3cPVibo4cNjuTV9gd2mFVQW0W5wtrP7278a
PrHYjvuiTq7ZvLjnKaB8I+FYIHK6OEYjARE54Ahsm35jjdO4TZLJijF1Jzfiqj+YDGSHlfk804M7
cdKjy8dax/EQZPOtqCiVCWq88/jAqDlKnWgp9RJngZyPHLjM6gF4DeCB+5dkAZ/jN+aM04e7b4pY
EreQkrajTriDKTXzFKUnqy29a1KFeo/79Vegix/BNBdHAxIWrmA97YljuA9mmH5mRpKR3+CZFKmN
fd+yIAQX8y0LBRVOjHIu/3wxOkWg3U72Ru9s4JeMJ9lUQ0xbUhITabNOFK0YpHDc2zgJvGm1nYyn
MDv4DrcfekRRFAJnjkMmjGs/pce0Hm9cB+qjx+d/dTQBbTb7Oi6YlGwsJhMYkuvnCnhZxca8DRe5
HLHc8GwzcndxQMYkANMDy3zHyHLBTEBNV962/iOb683unAtM1Ok42QQBsj74NQPOaYOEq0tqZHgj
qtjsluLZM5Zd5hU93m7/yhFREyKAmZoZDYwRezuFY4qksp6CEMsl+yIlxJD4Ns28TW2nw/U1BXFY
kHHiALN3OpIzPKVj2aU3whA3ENvFoVubnackx8hFzBtwFDUXbd4IK1TYDtNhP/nzNhCLe+w4FMVD
7Xyr+5oZ0KBjtUx6QhIEXtbsOL4DZMg0p2EhX7hG5S+662Nlsy3hGZm4sKDZQH+o0TFaMb5VahWR
z81tP6Ylfma46UF+/yPk9Gi0MlrwSexmavColEGRyJa1ixtw6FtHuQTcn/LMsx7c1nkRgfDOhRn8
XMDN0FlVzzuRpt1Zm83VKgbvsTTX8ELo6tjh7py4+EpcfapditPa9hdwG+2BmB6JBmrnIwAh5axx
ozQyxRrKXhG8JGvhxV7BydBQab2DvVEwFyOPTO/iiy7SdmusXNX48HMaaihdLijDc9c2PVs2XY15
3j76fCqPGGQGil8YjjGRYaUM6E1Oe3WDzcki3uZUXc/mBYOxSUxumw30cVkjoLzAZXaaQqSgkQh0
fzrLK/71nbX4HfZFLkiBXg/0c7cHiWt5GsP+JqGdRaMTTIQxQdcNFePqMDz5Ex4vwDVPPSVXj8O0
XEuvFLFpMVhJJHYKNIRrZ3ufayq+4CcJTkceqUmpvoPGUlt7bv8GxrKZte2cO1CDwiX1KxG9WsfH
8Nv4MWXcu8Es+9O8zh+0SllYzt3fVj7tbTDB5Oeyz2rBq1kBgaT8bYwkoKGbX0sQYRTv6ZWHW/hP
HPlfMT7+mlNgQcpa5NOkmmfksENnpe1maStjuzjGV59x0Ox5ozo3z3j00+AFzG17ACy7RGVleGfw
umHsat+PqzwxNsaQ3dzO+LNka3BrlvrfX569sdAHr/eKeL1bKhzZWk+D8whne7hX6nXbws+r20i9
EH0aMj/agfNYz8U2HR2a6qSHjjOkb4YojwwnL/RyHb32B+7gL5YdK177YdPk/mPfOOPX2m+Sbizf
AYOFUYbJooY9W1vrhjH6W90kfylq5xpT7haLTm+CAW/VqFsqp1SwG3HEOqSgRQHUySb6u5tAPPbb
fBTGj7HeEvbM9kGYvw7ZsqvszHyxJoaooPUYXJvDd96I95kevmNr0XDF/i37UB46YiuwEJpDkfj7
TEJCM33YdZ1dDDu35YZBIubCc4SlD10rdMGp1n6zX4eXhhl3bE6DiXeAlVV5nJiCcHprxTpGs5I/
aSpQBwOKpWGAonLvWDtP/NTwmwCiWxUDNkUGKY8MQRVEPpOKklqd05HjZjeV26GaaWXuYKPLDgD8
OFqsnTamPhD3xuLuZJ6+gWynnC5hazJYzCFvFjQVK2bObRub7VzCyij/+l79gk1w5fdYzfufMxKV
Tz54prmN298Q+ka0VuqzkgMT/JkFNTxawnnyQnU18vWMJDodQx0HInvT9+ZYHK2ga/WUYCtAg/JK
H86P71BOX9WnbnXgr+p77szHkTFZnAXo6WIyE15aXXsflfHc6eT93t24N8vxhwwZ5/bUTME60bEW
DIAWgbAKUwIbPj7Y/Lfm+hUPwnzACxopMIBIwHmSQCioTEJujA4jW0x/ZeDtjAbXu+GKg+ubL13Q
1TsZMn+3259D6z7nRm2dDCt86WrnrzJY6qtxpnE3Dzdi0sY2CLikBvzfxAb/5ncrlK0uaQqHLSmD
bGf168mDanxsJujjEB8ApRp7ZdY4Gnju4zmzfhB+a7aZh/nMhTRq2ZKbpM8iQRZqlRzYKlWltHyV
guJyPMYpdQB4D/5MoztFfQ+psGfk5XfjpzN5kEYFdssx46VryBKlHAgoNcHgs/bddTVbzqY0TrHx
T3Gr7eSF0PZTalntiXxDEQ00GdbWgeYoD9BpMsa+1XzUKVX0CP6/i2S5mfTaxKQg4Zjhyhirvj7Q
gZrjIcKtlWJjCRPu8Wn5OFYlI22vOmm/PVF3Fh5ZjExu0wzuZC92wuvZZfA89IwxLDvQR885hOUS
4aHm6LhishWF3vozLrik1xd8HbG0++pjny9AHr0Cw63C6ODX9rWnaB0QTRANNStqH3YT1EL/Y3GQ
kDjXyT3y5YtZifno9Y13Q0XA9ifmfusZCpNqmTwVKXzx9MpTnkXpwAJcwbtEpbUmjkI0X0o733az
+zx3ZR8VVg6UjaNmlBvFAaBh80LVjNiQBRax1dgXamusjTZmuU0EnWGy/1J5aEPFS29TV58zzEFP
kxH8HTsX//Hs/+6z8c7gS2jJDboVzMpuccH8ru6qd6XbUtYZtHY00g2IEZw43MB/OfzDUKnrgN/p
uazpIq2Kgte6bSiypW61lgAEBBJlZA7Tvg1w45ii9WMRDl+O378vgp/HwQVJ0AbVmsp5A5Q035jr
Omx5G9N9SPMhI+GvOqlwpYSte1Z2/5Em3hukuXDrI57HDo2aulTBZh6a4+zJELusgVb0MNS44Ae9
pLd69W9MaknsgZPyayiU5Ms4SdX7KaXtyOBiHpnhMO/hR8XAdAp6uTDLgkWluZ1v2napgJnxyT8a
uFhQokT5mBrPaRj+baikubSiYSFc14vRDcN79icfVl6xGn+l52GF4SbFJ6rHNhbaqw/OWnQvGbBG
QglxIWkeWBt86nU/ugAXYf+nCIAdchXqgdud0WOQmU0zAqxHol0CLVS6ArHXwHovApCZ4F7BoXZb
qELyHBxm4Acnssc46s0h3RE05PLerPZhIRuzyxO73ZP4DKO+YU+422xCVeto6hPii1gpL5i2thbE
ARpnvWQ3vbSqf0FvNplbFekpDLzjkHsLLEzzOhUIDblaHgPxaNlcsjvZUb5wt2ONU0UmSeMrm/qp
OngLIs5ad94BZeGvTPt2x6azW3Sjb3CeqBpUAf1IVomxPEB0ceplI10qKcQ2DXy861Li9kxNTjMj
F6yxWJozjQO/nYwUX4AwZEuv3oETJglUTs+cF/sjfuOfeN8e/dow3kgui5sSQL3HwuC18cVWOrZ7
6qaohWvwUjfK20P/3ZHWcaPBCOyX8s4lRM+OYVl/rEtPjt2wq03Xm39hd9xPNVM08Yj4gfC3lr11
ccpENUrCLcywxa9Wh2zPoLVpHWLEyuLBt3eDA9bUGcUSYcZ8YfbykX0BB10x5vjeAQkX9dLpfzSA
G6GAhZfGHtOzbCuGYsmKmT9pGZj5XbwCbIhHPV8SbLCjCT4uYdxDjmljT+WnvM/Luix58oGRXGsz
5PoPX404kf4y5nSTZ8reGghDXA3ng19M9s5XEks5vP4sCKJpFs9oAuvGTgILwLnL7GE9cc4k+ip5
qOxq/UNqDJEjVZeRQ11gq2vn0i5IkC2HppI9S6ew6Vztnt3Br7d2saxRm48fKaU8XTVAUM0wmqcN
o+q04+8z+O1ltGkPRZOBf4pVuyzGvTuL8VoU1bArEkAAdcMgWaCZClh6jWppifpTt85n068XZvfo
E159blmbIs6gPS92A0W3x9ns5981Rts4bcTzumhN7ni8uPxW8ZLrDu5dMhzUXdqbQLdxof2khYvD
61wioosB/FGxAdJVxP6gEJzmN6sk9F5mQWRyK4Q/XWRRwOWhlgczg7BV9YPJk8AbpVRHLM5LDrXb
XEBMAEjKvBPE1UM/zvfDKW4tcgR55NR+vulWG5tYODQbt7Xe5iTJz9mM7tPoS5mB8c1omKdaucZQ
CKwwmbLIGFe9n12D1SqNqhIBNuDcUXqfvY2wLVNABoMML5jZTVqVGXSsiwfEKcGGHXpnBzdjNCak
JTkSUzdJts7ToLXxt7eoquZ3aXCUJWhPeFJiOjPxjznZ0Qh84vB853U/UODQ2pRM844yO2YAoflb
YZfYEAikMNjtpzgwa/Bl0ow8AmgwFbp9Dqd0Dof6sWBVMlyGjIJrlnSuwKWqU0gz/EiZR8zm5B86
0d1o5GgPxGmjQDbJaWsKnxBvbdKG0ZvPDOsUEY/8s+dAGYuaowa3iBT5QweR3SUzry39YzXTdny5
DhcWC/Du7P9azO7gqIZ5qE471Fdt8qSHglE6G261JK+FdXbCzqPJIbuprnlWlPnsSRdHTlDKjcUa
y1kseSSZCoelBABBWZXJkPDWDXdeSAiEpQg5EAMz3wh5S8tUbspWEqvXYr6U/DAq1/K1b4V4pRJ3
71gNoUq3/Rn2kQpruhC5E6Kbg1ILEZ7mDNgqM9oHERiaECTfSNeX8HLsEMg+T0bB07BfbIPst/QP
fkclVObp12ropi169sNiepvJ4Y/mT1WwoeDijbwZOHCfNoLet7eobcdmzOUlS2uxQ69PN4tur+1o
/Ehbdlisy3GdFUj5zkC3hpgcGoz1W1V1+c4IjDfrXgiadu7XxEGQ3Hz46hYOr7sez7NZE+Iw+pMi
n0wWquBA325qi6AgUJqjJAYT2TMnmDHsLnCEIBctpyH19fO8LrGiL/wB4QLUzjzcBfMbAtarDjhh
E5D/WFfOdVYnzSMTo2sH/5gxvbsHerGyp4AQyyDhbVvKNOlQ/DlbiBpBFdK4rYYrubR+C2ng3Uzm
Bh07icBC1HA+uOzSOlBshi5/LUwYOGhT48Pi85Jydg+MluKU6nH6qAngZKPtHpap/ZkSf9umEitq
WA+nVWGczunv+cedSr/1fYurvJPD2Jp21aUErFyukjuB92GPlGMYYl5jF2swBxCCopXYSb2CnXYJ
N7i5MW06P0NKSoMjRRvsxRKpxuiofDTpSZhQSLMg/5E79qvCicLlZ1kiX60W96rQiWo3fcSfnzxO
7LeoSeRlkl+Wi0cAyDdN3IhwLCJ3ZhetukHRBnHpWObOKNtz4NVHTKfrz9xAsZK/qnv+SHXmg5+r
dFd7AQEnSPv0fk0cE8y84ySR4kEijX0Aq4dCGRifXuhDjGKBM7WHJdezm2hCfCuxrF+Y6R9ESDBw
4iQXzYOq+Tkwx5m77sZupYUhNH9jf36XLld6I20gQNaUUNUCEYlZL0ciTb0CBcOLVX4TfYbPMrQv
i7+QMDTxfRCS/Zi6lnqGQL86Ri+R8gYyBMVLS7OuT+J6Bepv+GsYsz0kkQiARvee+xdT2LfNRVLh
uLaW5GohbF/GfHrTJphpCes8sAr74veTfSFKRXmPU+2lh3WwsZq33roLSdVLaclX7dSEUFuHIURX
vICL/UgdwB0VHLFjP+fWfhVUoDGl3ef3QdGch+l9kMYKnhnhD4PbAEfKA/K0+T1R3KR1N21MwGE6
nboNOuZ7M5Dh6qcSavtzFUpun9u6MnNq6qFaAkCqY7d3NywUZ5Vo88yjxVAwrHZdV5xaN/iiBd7Z
KEilSPw1layQRl2kFMT4pzC4OpbzB/DdTyO0SkTGbe2Bsp1t+wBG7nuoR2ZfxfoV+PVLVYxXZNVd
U3W/nMVj4GgpWv/eQrJGdumJraDFO277bk+WYdk3CZfPIfhe2OYICsjbmHSbVvfHxCOtwtHYiSnG
iwKY9Ods5Uo6x2377CQDAAyv+pSh2rFpccifPWjzrb0va/HZ+ua6NQiJxSCQflZCB/uJhsua03TU
0AbR54rmJAuEugEYMZ7y3Io7GqCOStFkIrI16rR+dcvinIy8ZI2EQAPX5bFNGXk2d49clxYvFS1S
kHnr7DVvwx+Z6T0gPM/PXeY2O+3AmgwG/+oxi2E2zCPlTzeWlTUmue7G9B8Fj26gZyAAxT5MRvM0
1aQ+UufFqfp78JMZmJJ0iaxdcsaWKliBqIvtUvO3KvKFsapDol7u0onIt6Fp5PPzAWgO8i+8APf8
z5eC/rB//dO4kKNNZMPNNTtAeScKzlNmzYV9cg1xdPvaeeGotiMSfzTSbryGL5ioqgfLJR3GlQJR
Xb3QTlJxl9b97X9uVP3/0VMtBDbT/7eV9a3Oxr9//uN/9V+//mNbZf3X+Hf4785W/vd/OVtd7z9t
P7w7lq0QG6nr2f/b2epa/+natoV51Qk8PM0WP/NvZ6vw/tP0g4BSp1DwODpe+H+crULg07ZtriSh
5fghFuv/ibPV8m1Msu3/5WzFM4Hx9u5sxaZtYpW1/ruxuuoSJ5gTej0B2eRH9AYG8UFucnXsyg2v
j/u+LJy7vADrw8JVKnYZyMR16mRbg7TDgI/D4aDpGcNNW+4Sc3v7xJ3aH6wgvwWj6UWtCkN8sVCD
vE4x2Z+SFyKdPRlZ41fe4ENyEtYD5jwPpOeDWC2AIsf1UXrOWUFBjDKzaDFAwaPN1r/Sw6hlDKT/
wq3TFd/BwmBdz8nHTO7OYeAP6TT565ThL82qH3N2+ZMxE9klyp63a9h9B2ooMI9IzprJ+DcXzZ3m
AuX0jhfkOrb4FSieGQFDNOWTrYeHtFvmbVMXCF/hkdk/qXxcbU4QHNy5/giqco0KLygOJtV9FQUV
V38yzwAN43xaVkD/a8DHWCPrcOxdHVNtUvMeorLoghiyb2l0BU4f1900ik9RlddkSF9LPWe7ZMov
A6LnxmtHa1utWbx4rnlsWJei8pM7cX2b5GvXdUzDGE4SbnyYQ+1GjmDK7fUZBowiYVemLYx9NgSp
OthhVAXNJ5nYDqZKL7iRMGguCBAjQe/ztSwOqJ4xpjuEgeFUN362E6uHLcNed8KmyM21Ev6ovfuH
0wjf7GI8+ZZTbUbrDm7rsMApeaeW0DuxYr+k9c6q49wc9rVmvFJC6C9muz3NYjpoN79yjb1raF5/
8KY7z4NI5eik+F5db5uBS+QyHqqLsqoqLl89N3B2SeCXew2+fjAxe9R3Iq2ymdBVzTO/zi3Q5NSH
gafOKj79Q+bWf6ocwC1Z3iEqneIUzt60FbUiuagcfBDGd5VRqjQAmROVHRW8eow4AqpuSdSaCRUo
zj3v3XaKMW22FLsRsaAV3YVytRELBHVniJxUk3ncRqvdknCFvl8st4tbXxZZ9RtmXvuSK7dQGaJl
X5O9fw5titMLMX8bK0y4bj47nHcJOgXPQUoxYDMrrjue/qr6PDl4ZfFeu9lT5Yh1SzvZhMShj0h+
T71pOFzYMxiHAhNfeHcC8g11MG3tp2RGDQ45NARtvm2ycWvqhuovk54kUMRNzlkLdtwK1tQ72GuO
amXYKGxDs3fSHL5wikGs8GiJXgDi9rUPcGZJ6S9BLhzGpbhAUcLAXG8BSPH/NowJSs+985LFC91l
OXNeLmT3X6Reu/TQE3GlEF3pQ1gYvPKWsR/svoBKNfq3/v7FluJlnc0fvkysra/E9FBFdY0Rp1vx
WIyZ9asc6ticve8Wu248tSTTq1VtpDPRkLQUB26XCvVMk6xinLJQZHOCNBJbKKvbe3GLZlQXA6Bg
FCWaMJ596izMOjwGS3gNUoBDs4/t0/6G/PnB6f1asMS0jcT2U1ZVBGiHTK86Iuk/UTe467m7pvUw
HaqFVhLbEv2m75Gww7n9mOCV73iCdOQl3W/GbWWhCZ+gv0Wh1x6zFHaKx2vSkZJnKeXzo27piOlD
chEJDShqTHNmjfWFU23sjbiB7sebTCLEazua++SEAwlU9725D9/p1+KGb6o1UNlat+UVrEUsK0se
xDy97poUEA8oqwlbYWXvgmm80J/ybtTij18Nr1xwCGZnwbZrui6C/YDbVSA7EJVsYsZES7wEp9Ug
YgxWT1QS+I4L2iZDnQ/Icx/mjh5V32A8GObcZgaK7h2d8sYAKQ2pWYv6++kMpXqWvEzdGS89xNt+
fjcmG3CvUWCbDfkI7GlCiqty5tt9PFoT5TiYHCPFSj1L6x28bqTMYmBoxmCY+TvgmtV/UG3zicy2
JcyO19w9j1TWoScv5O9RNqe5pJ7ErT/cpjVi0YZPuXJv+eJwDbbrDRRyHdsOykHKFtEN7RlUx+cQ
zE7U3k/tApd76i4/M+J2RRECas2WEJ5tcWPRq/digPalk5/9EBQbb0BzScbfvY88h/sVoQE1tkQn
6wpG6sZo8qpWrzon+FAzyyIPqs+N1367tjHEmfyQms4he7WQwzOv3ozauiZzyyKeLiN2EWqZTA20
CM8xDJvYczEyFwXp9pmofpbkf8WU/Gm9YdwRJLTXEDc+yNgIcYZ+oWADRSH2qdOMlsUFYx1OF4aP
BdB13mBfP3qj/z4kJRQNTiPbHqIZ5HZ8z7TlzEzUDT7TcnxTEmWuWH6S20Uvq3/KSlLD4/ZoFZL2
s27AaCyrmVmyH7isN/7V6K2z20GyUzpR22VsbvlYcuou7E2ul+dJcQ3BZO9sCnTYefBgDPW8127x
3lRP9mj/apPmGiBCYAug82OFU+7T6JLhMzbc8rAs1fc0ZZQ7WeHEOANPXIsrwAwave18IP90x5IS
el+7jGURmyGfbjG+LEsG8r2q4QtVPwbIDzz/SB9MtS8ho7KNbZVO7CQB/X+0QhG8DHLsGos9vfoa
g3MrHts1wE9Y3D37TCR6hITICMqHfOQXxmdFmISqZZO+WVieCw+ORTRoyO1NW5ZRZWj8P7Uw4xoC
SmyHf0uOm4vPnKbi8j0LqPMG1T4oHl0kFPfDZQnd2GSqF5K3xyDDN7VujQfW4ktVZxE0DKrnKlCR
iZuUINDfRZj8WH33YenM9/t/UYhlYCBg+nEamp+ulb0NFXldTAlL3WOioDM8oXq+UesUW6M3b0jw
LpEEQC/v+1GvXpi5/nYlmBUx5YCs2f+sF39YUMUrC0tLAwBw0CHlGSQm+rU+gnd6YbbyvmD78UsA
ZwwzfnMZV1HmTh/JKZyMY+E6v5YMCYdZ+gqw19p7ABYXF2IB3XfMD6rk2jrfPCQ/YdP3UZrTGFRI
tVsdmDVlT/LXARLfuXfITJJs6Bx8cmCJJrx80kFn1WYabtgSf/to7AZyNdsH+044vFF+298HRv1V
wX0+qNC7CTsPzv98GYPgbUA03f/zoyHFZmZjMN+kLZZFSqLN0yCBOVgFXkkli5ML6ODE4nw31spO
7jqO9aBXAdCOenj1RGhc6gxXpFwhd4z3oyDuIjI+sAGgpQBxOojJdY+LJ5LYd3IWPt97RbCe4ilg
FJyHkCe85aGj0dpVF4IpHHPkD05D31i5sqNXdRU4O7hM2SBmDHoo1qtcA+CYgvtqt5SA6cPwCrX8
kyI83lOdm9vcBmDS9La+uca87zmwbqqZw09auxVXaqI/BisV1/zqhMdvSyVxv6uEMnbEI6WRfYVB
4VNsYcMJ6fy/o+yDM8rVXSVu3UN+D/1rDoCQH2OqO1GDwPBsaFlzTjAH/J2R+y/JVM6X4H1BPLx6
VfYyuGAmOg0pRlr4adhNf7pVwGRwPDi5ZT/SZOLcEqvcBF2bxX7Vpru+wrqheKU0vOIc49UVkld9
DXsbocCDTzMH4y23GoVfR21BheD3W5kwzUQgCjUdnYLfreCGFwmJU60Zmc5NZRXs27tZkiuDPDSQ
6BrP4+7NMaowFLgssA+PNRWbTsrD3c9Gv5OkHPYGLWkk4p9wCfzFY+RfJrzar1gesK35667GibEn
MWBe1EAbsyP596bZoNM1KOYpW/JZyBzINsnoviqHp7FKLmEoXgm7LFE9jeq1H+70dqW+vDKl0+U+
P3SCX05/R20jtsmkCD7W0WXaBALAx7t1qNY0gR10qFM9E7wIgi0OY0oJ0jTOqqQ5W1Sr4IgsCcDD
sLkIgD6zOE0r6jvUkfRgc4uKB5ak/cIC78o6iee6/2kx6GHyUr2JhotOMatPadnn0Ms6cNz5Z27h
VqVOECQ7aKSoUmkS03SH6Wtst8VUCnCHmbOF43hEwsQuPOVsfaolxzt/JkN5DnK2orFg9zMRXGu8
lVFpdt+FK6KhxZ1i8DJvcxdVVq3qmAIWxDqxyneTe0JhqY1NU8xiWBTd0pcr2/VG36s6aMMsj+H9
YR5JBNNwPQRPsw69eOho+7Srwn2Crjixh0AQByvxMPSkTMLWm45SCK5xwvWxed2MZpoPavIISqzt
uC2XcERjLKiA7ur9kqTyBP2qxM3HDmJ1xrrx/4u8M+mtW8m29F95qPFjgk1EkBzU5PSddI6OJdny
hJAtX/Z9z19fH+V8ZVm+aePOCigkYCh9LYmHTXDH3mt9i/HwMh0n68Atj05bGfvaEjFjXjAjZBME
DHvc9kXi7DENxme0eSgxgo6VkXXqGlERb1QwgJ/LfHkkeg7bimIsAu4muKjCAjbQeupq0+5eAimF
O2j12VHpBcFprY0ioaq2QLmMdZ9Fc1+RbSBI5ZiPFhr3JSa4AprJypB1sYaW3F+zlJkxdf+hKHPU
+53vfrbYeqDSfU5c/44xH4NBlbS7sIibJ7xDC6BE3cc8P9d52hxIwLapl4yGMOFynU4OvjLpn6Vy
3KWulHYqmTHxEFIOEap0M3Y5bMyO5GxliktgH7uSTHAd59sdUar2OmlsGGlh+MCIZ14u45OmKiB0
g54vq0nelKW0VnWBsoHpM8oqftcG6JG1gzyn1S80LaqTGMKDXncK+IsiDqicuTezRWnsHIHERvZ3
OYFPTpsl67JjDjnEUHgmjRctNFv7ZM29f8diKGrSq71MU/2hHdkphV7GRjaMjnGOaq+IK7KQGq6m
yCA0VvGV8xfcYTbwsEdN7SYxJ3HTDvpLZE/BFbivDuHLDQErRSGzy/a5wMZJO0QfEUrLXdOM3oe0
G75SMhcMQw1306O7cddQq/bzhGA1miK+iTC13UD6RQLdxdgek04ehFUxW8oVqShpWS+g8BCUq82c
6jj9CpLhpiT/c4uE195mPtY+P2AJgAeXLk09orJAVbJ22xjuNSqGM5xDSvKi3ttyjgNVwWkMGiqF
KrMetCBCkBzIlYbnbtHPGVMqpPTGkXEh4D2euw4RNCXQ+X7thCtzMMQ5oUlKQaMI70aRRJpyfmvO
KVmp6aFaCeMIeHh1KF3RrtsiwV4SzNtjOSQ7fqxC4mVbW4e36RqMVAvdo782+AV2NbDE0+inX+mp
oSKH0D2S4mLiRAsEYL0x+pLntHnaV+eGsvu95JSzyPSCLvtoppdsYmwcp3GyGwnSjltCr+PRsXZu
WJSbzESfioEUETREddZHx0VrYw47lRnXvHTshzhExGF1HnuJsTgnpVQHutvBabKecx+qXD4m0Tro
HLnBKOkuDdCCftUZOw2V2o5k4epCtaUv2fYgI/Lh/YlM1wB1mdUp9s0BSAn7dZYLShHg1+dSdA0r
KZICLZd3SMtw/aRTtUoxuO6CDvGL01qYbkQh9w0r4LHUTPjgTAJXOm+YrbKNL+zLK650oDZOM5Av
3GodHY+57veWaVoDE03a+9q0afn7nfw00kPcuO70gCytOdpGA10pIUWxkN0we1J5FVs8qfQtd2XO
LVK3ln+GFkV9Sp2+QQ4TLrvcSp6acnqpAJMsDI11CfhEfxnps1/CCT1cH0X3brhnEqJfUUqQKCCh
Po2y7WhEtP3atR334prN1asSXl8kh62ZAgYEVuGgdYdSbDsqQAC7l2n4PDTmgxmTxRkYxZfIbuMb
e0IMxT7a0yZYzGj6oiGLbplCpbPnveQzREhIBh1V2JiWZ9tn0GW186TB64eN0Wtbcr7iUznjmF6/
ysUIWI8MO9+b0huFUB7bFq15yN0e288ZYVv16Sqy/fDYQWy35megkYw5s4+lEy9dLHkYk2S2n+rS
YnoVzbIiOp5Sx1hiudklG0cXESlal4KbnDd5uG9DZsBu3m/y4eNglKeqHfvzVAeA5UKz2jgV1HbV
uhrqZlbzEG/bsWL0fiJcjmGgNOi5GeQmQlBgkxj7tEF9JpIihbI2pt7CAXG7zmXwpfD7+BTSy7A0
Fzkf4YBPnYaTQ2XqJU7GLWyXxRRlwb5zPArsykH8rLFzdJr7nLKb+NdgrUhgXJmjU2OVQ67hxCEz
TU8zLsTi3Y2OE54mI6q5hXEueoCIZgkPc1E8iMo9l7IpFgj/870cI9ohphj2TtOi22QWh1KAtamw
y+pKMu6im2nxooOkzMVXtRuBjkLE01dR9KAVs4DMenGEU68Hax7m16i4nSlgqynxTYWIqDYgWcpH
LKJ55BMEqwfOFp3QVfDOuw/GcdciwVm7IVsUPTbQzuuQ2gsT+PMEc7ftrR1AruAEgl0ttGy0Ll2o
3EWnAUYSkbYpelPD/skWxhZ8RHOEz+iR57gF72hds+5hIEP3BIoUz3eTPxBATgllTP1ewdvU+LtN
Y2Jdq4B+dYHxwqY6WWDXCEi3ErOE6WNmqVMaY0KL8XRv0CtPMAR0/5jFhkAhiE+ASeYyD4d2W06u
tnVr0PaNdZ/rki4CMKkDqXU08Qw7IDKlIbKMzSI3T8AUsRYfK3aBnQcRLsFWlfYNvIJSTGeBTcmr
MM3U9rhwkqG7QHBqNqpFCSn6Ljl2g0iOQ1Ce9dDNDnkrhtupdpodApBrHFvbIAH2ZCRAkUJSczeR
VSI5QN60hPNn7CCIeytaNWpT6KhIimhs9l0YPLqZjEEquDp3R4h1dmy18zh08NGgKNxR2T4KnPJm
TA8o9QgYMkHttz4bW368z2MTJLORT9tXk07hDgj6JtNWTYPHcHhuxlTb6k4j96IcUqoOBQsDGeGi
S3tBCnnhbDE1PTOxjWEnEzSldX2zjcjtPOZJfUGDwV05oDMunObALtU/T2b/NUja5Ej1COnU9bM7
kz5TV17CUH1SodfTuRH08DPG5tL19lmgP3U9NUIi0J1jfph7Va7cgdsfV+CLm3OZ0akSOZTxlqKB
Tm+6qiMfzwVSNSaOUcfUm+8q05QQEYhZ5EokoJZD0jSmkjYJao950xtEc8ybpofrnFkW1wgqHqLl
wZ7ag3nsyJjc0++KGH1aBjItuJu4IgVSCtieL32T8Z6KzBYssnHWlOUdpyp4rtndEeXhzLIF9LQd
1IBVHSbp0mn16kL8ynMOR2RHRFO7lRSN666KH/v5RaFNNJapQIkllh88+6Z1AvfQyXblBmq6ef1j
7v9sokKWh8wRd36pu/uh7KO92xAkTe8PeahwisPrH+AtShQZeP5yXXRbRhSXuh27v3RqEUYn4dem
YmDe2ln/QRlYjSpfuUes4e6x5G1FyWZ3H7xAM5luxOFXyWmoyrD/Kxv8S+XG+ZNeEYtFJF1z6Xsv
ofcQTftggJ86ZLq1spWwH/NM+zKNIb+TWY5jS/o99FdbJiEPEho5AsVavwGPibXHY4BsNU1z503o
1QpaMZ/DMQLaxRHXKtiyaRPPZu8ESzH07bWLQ6SjaQsyMPTxq4UIEEwEifeE8QFlF6J+qRjevX67
ZXkP7CmCTw6RCRDT8+4Mk9HeoYFwdiEPz/n1P7z+Ez8IHskm4XdONIKBbLzQ5cb2VFbTPdZIsXZE
Idhw84stp0OcyON+fT2s1wOUQbR9PUtjjbjdzPvPdmo0y94Rzd3rR0zDujy8fuwgJ3diwnr/4IcR
kaWKAIcqXr8e8Xze3PkEjqK1VrJMhtt2HMd9EqUoV/WyubyefAIj8qf5umbxI1t5fNUofdBKzX/Q
xjqxwKAKZMs/nIb5D3scXtKCYpoMXPYBr//w9T/8+JbXrxD9emuc+GQxzT/r9Qd8/1mv//rHD/z+
n3lbTKNz/PGTXr968zte/5mFwxYxXw207vWwXv/y9TBfv/r+z/NJowVR2R9+/LAf/+T9x4lsZ+e1
dr3/26OaP/D376CPCUvPzuiz/t9TUcB14QzMZ+n117/+iLjukoOhFet3f//mAN8cdWJ+tjI3274/
rDf/2sL/sy4Q6X0/kW++eT6v3z/yj0+KjSVK4pKSY75sP/7+3dHYATpVs5b1+sfHeXOyf3xfrVDf
QSz/+OOvXr96fz2bFObff0dCJSLTfErksQsOr36lkjEci/86tfPwXvTXtCPJuWY+vosruiKNBkbj
9f8GE66Fceh3ff1XXtsUyDTMF3jb5Umy816khl6ek7qbDn5AkzXvMLa+0SH8DSfNAJT18zhfOlj1
lK3PuDTHVu84aQqSVWFHGpDDKEK8LsqbiHWM8Fx5ZwkqVHRrzixNWQxd+jEWqMGM3qmvfuMjse+a
bhOY5R28dn/3hwObdQQ/6Qw4MCGlQrOA3ACU1zudgekil/NcJLRWEixVKDviq0miMJKJHCXjqknn
ow7Qt4iq4GTJ+EorRhx/fxDIJn49Bs6JK01eT6b+7hjK3FSJYh66ylK6M01KNjfiWS2ke1SFXyZM
rnuskwQVmVm8/+e/WrpKSsQQwtSd+bp9fcZB7df/+38Z/91WtRJ9avCry5QsmpbtpUX/ajsShcW6
cezanJ1e0d7ZZJ394WPPSpJ3nxumkhC2RChOQot4Ry+rCDamaWkWiHyXXTSWT4M7B6LSJ1FVqm0M
p0NNXGLerzlEShIPyWDYtWvyIVd2nf/pHp3vwZ9vBVdXpgVGzXFphb+/DPZkWXE/dsWq1w1n1wbi
VlLT7d2yNm7CLN8mTrP1M2x3C0yrYJxQHbo1na0C2MA/vSpEyOnWXN0TLID85eer0nlx3Esp61VS
G8zUGJAsirRC2BwI5JOklk8NcQS61T5QO6Z/OA/v8Zi2dIVjKdPhf/Dt7PmqvbklctvtRjwKDNeJ
68QzbX3pVa3vXZ9qFF1Z+13L9RMe87+yNr3kYdZwU4FifH/WFfcA2kApDZNb8edf5/mQETM9aBGK
Yrb0+7zeQDT72pr6I/LWE5lT5eH3Z9eYT9+7C61sh1+KVdm2dHN+Ht98wqDrsXsOXbsyLLZOk4kw
uCJ2ZxFZ2dmjGUQDM752illZ75tYKpAV4vnepppGy4fdmqmRR/X7YzL/5qw7joRV6XDFOah3z0KS
B1YxscisXCSk26bV6mNfmvyRMmwus8jZRcWwJRWSRaqM79DQWvsYhatBD/CajsCRXVbMS0G6DRNv
RqROounHYRQQxjRk03Uk9E0CYHXXXaNETvmi5527Vm3dMnb1/3APWb882lC8dHT72ONYYJHp/nyK
K1OWqiybaoWsHUG2TYZFoOKD1dLRziSZ0JUxPKfmYH0MgumzWzxpWRpuWycJ6FSSlAMzglhPmHZ0
SRehkT47JZ7XZk6rEC0tJmWaN0AG3YPB2wYvqiRPUJePLhyenZno5DPl7bioNJ++Tl/6a7zmDrKe
Xq6rOF///tqJX15uEAFdVo4ZA4nr2X33YSn+DMgXCXprpFOLws+IhQ1SNJ0Zjv8cIMXnYf5qIpBR
pvF0/FLJsDoMcAjTGSg/ZPh/amXahzFjxSMm7R7saUpX/VD5n8yhNLYufdkyZuyDdRezbIAROTfv
tVFvb9FZFJtk9qaEBD2uFNpZMi78jUGqDgx8FMpBXUebIOtbWlWKRl+BCFva6IjgG0YPOD5fprA+
2PSKP0FouU0T5sC/P0O/ivl0S3eVpeC4Snia755xRNhEKsd+s5rGGn7EYI/r10/DiDteGwKYTzMn
BdDz8v/wXFm/LC+KdVQA4xS6QEr4/h0jksYXtqoaxggR1psx+CYn/Uw0XXosPO2mz7pg3Ti+2iKF
QYYzkriEIJlOZo3mzyf0ZtXIxN0ihMdLViixzonlOMqgMJjuDdOtH7COmCaCqjx1dqkqgVoyNkfv
oW5Ho39QEt5TVDLX0TR6mBkgzqVZxmLPpnPPsCY+shOntHSGdJM5CHbxq4k/3KDGL282hTzCQFA5
v1N4sc3X582Cp3jvhcoZG546q7uJ2g+GTQBpKEqxARRCyKxLN8iWHfBAp603WYjqqMYetOElGK9+
fy8Yv14RizLQFaZUMEt5Kn8+GKIUYMXF9AqiwSBaMUyuJEmXFwyg9cd0rvCmucPitMCLilz7Rk5G
vJeB/7mjWF6ESOWTPmHMAgdy0dnEWPz+8H5Zh2k9mAYFCZUq96ucj/7NqRptEeLjgiZGztVeEVa+
mwxu0hjSzKpzs+xPT8avCyUnAtrWXAOxrZ1hsW9/H4CqfIg9FmE84mek+3uXyIY7v9Xau0xHgxS8
9srCEPSfEyLWynAFdBZ5Yb2BUsvCLySDNt51jv0YklXIZoEuiWWUN8QVNUTT0CLAepLBhs9bpAWe
tLbUdZ8ysPD4HyOorz1ZgAjAtcM4wTmQTj+/gvybvmWlLoL2VgoC8biFyEWHhOKJ+NHKxakSuCjT
ZvDOvamuTZUM+85gk9tPQYY5PsfnM0CMkzUB2OA80Mym4YmUl/CJiBHeghh/jdTf0+8sFqBkyq0Y
/dsShvmiDM1oV0968WTDqHADf7wYAwGXXZF9EHqFWifIt1bMV42RYWszH2w19CuS0doPvPbB6UR6
90EJ3F1Z5bUnxsgof4Sf7gMLHecc68Wra01YRHGcbCbyELKGP1zWGTH8c4lBTSMIiOCiGlQY71c8
Roba1AcNbgwkDBsFKmrVDeY8qYe0Emf0+XQHI4lb1NvEkNWCwD21bAmMqSc0DjRR8TGaNs7GMIDA
j89k48V5dmmkCL5aoCiJDscxGBAfP3Tu9vePgPnrci0Ey4RQkK0NKrL5w715BhggYRY3wn41Btiv
5kztgijJphH6ycAqtiDarEJwWL9gNUN43NkGup0vFmGZ4YISejFCP1i3TTnba8q1XxTGPknxsfkF
hNVxLON9hQp3FwUvZLNpp9rpNYTULUSUKanWJtFJCH/b+g+roPk3j5pQZOJhspz3O/a7j5UMTanY
QiLNLKOzUTrVyYEkSLoPNAb7ZXAMTBeJRQ8/rB78AA+lHX/L8S2fKzvd22mjczfH+L/FnAfRozcN
odzNIRRh5352W7bycIq+lGaQLV8vyD/icv9/aXeQvBv+s93h47e6+a/Fcxb/5HGYv+e7xwFGNy4G
19bZ2yvbxtDwPx4HS/zLAf0uWGZ4A313P/wPvdv8l+TeB6vkGoYyDf2Hx8Ey/sUeWVKkU86BkzP/
ETpeGnNJ/2YbQsuDHy+lreh+INGYEeJvHzMERmXlBk63VFFUfmlamxAHGFY8bVMFqaUWob8GxcWm
E6rch1yFs7o80J7tUGHs0mN7LkiqU1uO8sYgPu/EmDHbNrXm3xTznp8hbzueswL2/DrxbOLNKqQt
cqFKn3i3tCSwnO8a4CZBD0DTrAeY2XqoGeM3WEUkjo3phDcZ5puj5ANpDmRp5y5wVCt5duPweeza
b2rMnrTEP2o2gIfROLqlcxMrtalI+aqz/EJf8QN25284qqCo+LPrca6GTvgF8aZpx6hvH4YiuteT
FgpoAG5vpOLKrKVH2lrJJBFW0yM1/r5r9JuOV0ReuwjRC+0zrVK84L7x2TDyk6pILwZffuPwt8uo
Nz7S9Vn34A4su+5WSjTbsW0wJ3kVgI0CHF7/0Aq1xbe3cSHvSAJPTMleyYvsa5oVJ2Pqrlpk7oDd
ns0kPOEP+xQGwzVzmqMy881QlxsTeo3Xg8Bsi3VC6KbWjidEF7vI7xL4JxawIBPTIvl37GXMcWl3
+p434TcqzW2bxHdibAjc+hpaz476FATaqoudfWJp1PDtjhfuFuLoPu5nRVO0m1LjQ0sxpufqA3c9
siR5P3Qwl6L4bvBc9hrtiV3FXg+o4IvaXCS2DmOzkF9GR+E3hJAcefDFuhLaZbPEGbcKBb9i5r63
jMlEuM0j62EYAoKEyN1l97uZ9GkHsnhFJ3vfxtgWkKUigboGjnsfRu2eNJIvxVhzV0YQ14qtcIY9
MdAHGScrM9OewxhgKnNBLzTvhhCfeSv2yNvXISytWrSPhPGsYB2z2I9nm4YP8bOMmPx965MDptU1
3ocWsWIXHlq8xCCFMOz4URytil4DJAc5OGj0B72gLgTuPLGJQKnuNeET0Ua71rG2qvLuEhPup90Y
B+kEh6L3vEUxyK9Eil/1rjsE2gS4B3UceheUtqbE/6E9sT+/r4b+6Ofljaah69aH2l2oDuxRPANq
8HN/knqy6Qr9ODryS5uPARKifEPCIzllYmfQY1l27fCNwuqWvuy1nnDAyvRpRAfK++U+Khl0Aep/
gke7acvkjA+Lt6X9OSVjdBF07hM6rr0P6cXRVQNAPz+BtDjUbc08K8fKGP8Fs/elMkbOlIhpCtj+
5wrH4ADqFZEnQuTJFs5SolZqU/gjFXpqmwlUKAmrSHvrxfIY7w71s5mPR8ML7+y+lNjIh3ugPSQD
+w1adNK8cHxdWmHhtwc7lCGSXGQOpkgpy4cpK2/x7+8rsmKmAmEXnBNkjMUyAgO5rtjDbqY49m4K
3QtW2J+qO4Vx6c4NjGxvdiq+Q/wf3RUs4YfKcDNqtCw5e1SnJ4o7YgkzZ6cPRnYHUK0DujdA8LXp
kKohaG49rKYgNrNkxpeq9LYcpH2G3QXCLyivOUBv1ip1juDhL/JMtadehc8+SreiIq9TtQ6cFVhN
6HHzuYLBQRQEnsVkCzdu2uZoiMzoHDlgSvvSjVdRioUir6o7ISBv5kh5rNw44+sMEDhXMB7oBcIE
yhas9f4S/dGTP0rS1FJwglb2JcJ+zYyDzX0U+s/geJCr6uJIo+ILy1i8YLz+zN6Cpo3mt3gGnAZ0
sH7X2kOM9KHfW0LdIHAmaY/IAbAe6XjIO81Y64b/rLvlZ6ZBW1r+x0SNGLCtL3Hqf+jcdBc4/nWI
3A96YN+FVvMpnlDMC50bGsEJzziiy+Xg4v2yrNm1WiDtIPHQwlPeZwcIFiUpqwqpSJTJXUdaELuL
XZSkJ5JWYCiKRzUQyBnw3rCYOS6R9SKlzhghYv5eutaEqhhDs6bYKyOdCGCkaxPtUgTj+FifGt/H
YlbjNoh0Y1qUfWF87C3aumSI7pze0tZlAP4SNdGM1kKDbMJzXrZUvxgwHqyGaYVtaPsmndCTwlha
BrImI0Aro5vaEE+DCdefvFJFuooVLsd+jK5tktEacorqEoLxXuiJCU2P5X4lBT4iYE4JIT06dndf
1Bg/0CKhl5k7MnjCkqEHLRBMerlsmfRh2nPtWwdd07Ej+u4ooXXsM4Oo6lRHfNzOsZ9lUQCJKeOz
KyIsPNgNIg8oZJO3G1mNOyXCv7Q5Bco3nnpbuw1bvVixUbyVugaiFYN5MpkH6eW3lR1OoF6jkOsR
fy1nEbzbVTi3pQlYIh9umVj8ZeVI22hrosVAvNLTInInQA95BNWeJoeDBs2DdI3EEri/TPOXus3u
HB8eXZcG+QNw6fQ5dssciAU4WUfieEaN5ZDPPDMgTQ/PmhUZ431S8VZLeDa2SETGQzSU41+Y7onh
BjeQA6rJ7Xbl5RHvgJSMdM8r7Ue0JFAQbZ7of14Z/8csmp/Slv6+fv5/Ma5GMaL6z0Xv07f02085
S+b87/9t6hVYd5Wl07kHc4Vnltr1e1gSQTZsRnXdRsxqEVU0xyj9u+A13H/puonRlw0ynhOlKEP/
HVdj8F0mIxqmIcSJMCw3/pGp9129a9HUZsIlHUYsBIL+MmqjSzxamcJxokZyL7QczYw9KX9LWz28
8bGxBREjqLlrILwRuCw0nz9sAef4qbcl9+sh0Bqeu5GOIS39XafWqyEovx6CU4c4xAiSoU3aoq21
46tlEFaHUnOBnrg5hAnIO8DotzhvQ7hGTb41s0xbR56zd6GWkkhv/6H19H7bPZ+ftwf3bj9QZjmW
3qizF25GzCsJOsnBtat4k7thtioiqjbNlu3d5PZ/aJL+MoijQ6EMS1rktwjDcOc9z9udiG96gy/c
CGBlR/ieOScuq7CLt2w58OA1/UXEgNLyYbx9DV0MnZdRk+HHLPVIcagBar+5oy/ft0BvR0JspN5f
JngeJi4m5iF048S74/HK2glSNEaIJcvymBXRdaT6WcqMGaXQzIbKnqy+CdpBjJ3vBuhaxUi8XI2l
/pdEE/sxKaNFrev9UodLh8KSqUnbtdvJFAHOOQwxFdvFPWFb8crKI0LgbMu6iEScfv9BjPfT5fnE
Ojp+ek4vcWjvG6+0WZ0OZo9LvaTf904WrYs47FB2QZ83EbDvXKMGZlkj5Y9mhMiQYZBUf2q//9L/
fT0MGuGGQb/VZtr98/VlgOx3yJVcjFrNsdFz62LS9Y2wt+4SC3Ay+nx7iJI9Rg2iG1NEcykGUN/4
Y+/3fVuMA5n32yxD0AIEV/fnA0kUelOVEgjZFOpD7RbxzeQBBo4K5KGaS60I2OTUJuPHCcfrQtTR
uO0jHyIqG88Pv7825q/L0TxxROnEVliw/X53UlqsjyDXXQcXGs98OTHlcwCXFsNQnjMbf4nbdx+z
sLJoTGvthhgHfZNVxrfYol1VT22/6AdjhFPpp1usExkjDX6YjdTsC9Xwyov+8FTMjYx3i5egfJzn
wiZLBYX3zyevLVRGWpzjQFRFKoz1Qz8KS557xoYLUfbDqSy7T4XVFEe6e8Wxu7gNRp+p1PbSLbQ7
f0AO2YZDeikQf26l2YClTHkvd6K7ysCsz4hUX1NZEFejTYmiwMach87SnhLnMvu7umgotrGAGl+4
TnEzTHAHioo4qdwt7ePQNKdRn+MpknoiISRFXQO1bKNP/TcwMvapTgG8Ehi5iAQqvGC2rvRmdyil
eRFVHu4QphPc0n+bBi87cDIjssdDDRNnUi+1tldAt8rkD2f1l+Hd3J9lDMzNSDOIN9372yAhQMVR
rSIphUs+w3kEFPYNXlgcjCDrKYKKBJcwYmtYXej40/6Evss+dRBZTpkZPGSueWCeJInwsNXCqXVt
BX8/WpheN9yN422J2nkbRpO9B4XK+FI/Epei/YW81TM6feVjCtkEo/YI2/mp7TTJQhEddTP9mGrB
AG3d33gd1a4p03o/IbgNX2Tl5A9yqKaNr/mEwMKROgCZOBVR/fj7p+SXWTmnxzAdhiIOpcOcl/jz
TQfEygTnWioEs/IcdE19WzczYCkjacftHOt+rKavbg38k94+JxHgN3BDQWJNad8hUbZxKytr//uj
+oUOwlGZTLRowimTl+YMInn7wirM1q663kSjQqjI2e5cUJJkjrRF5oFPN0wQnCH9i+IJDK3+XHXA
k8PB2vij4d+AVH1y7DE7dAY3tIxvNWd0ljHBX8uSL5eh3XdrXSMWXNMr54TzESOJrh/7ejg6Bd5u
s++efDlC9PMc69b1QtK3MxucoE8OEoGNnJdquiv76gHVivRDBaWt+oN2Zi7y3i4G5JfSMlS6EpwC
XfyinSH3L2dnavFShAt80s2EkQgJMJEqIE+8giX1l05r3WOiJdu6scJdTw5HiH46oAkzjepoRaQY
zf4HnsfI8ndMA4dLPprBjRcbEjS1ddOUts/Ak4aGHYJyNazG3EijuMU5dPYyVwc+aqxev28U2Wcj
Fc4hqvXPKgsvTRQaR7M3vgFTMrbs34J9hIYT92X9KMFzrQwzcyGAoVOu3ck7VLTXncyqj11Xo8Tw
J8DKImP3TUD0FPnXMhXdIeFWWBRiHC4oJNtFXRbtMR0z4oAyfVf49Ig6mTgbwtk//f6G+/VFzg0H
+9pAHCQMRvzvHgO9zqqyHSxw0lH6EoVufvBwMC2t0CE8OfTULg1dccYgb277kaFO0zeQH+Bn/qFG
/JvnkVcAa9U8oTR5mb4rEkNuxzn8jjs/OOqDgCrs0ZmUGOfxjMkFft5kj1gdLnZZ0ATU450KrL8m
Ocp7aVU6AV7mH1bQ99XafCtCEjIZYjJoJ4fy3Us97JxWaEbeLGGeYg3MzeeUF8jSC6vh0rUQPOj7
6VsUEvZCYCCHvxpiza5nYpohxTF03dsqr8Itu1lr31HAwJsBC9AU7DOFXRB23kMkq9La3paDdxel
k78a4ztYmMBPfn+dTfo1Pz9YoI9s1jrH5OEyOcPvJ3eeTDq9IuplMbqK/TFxVmFRjxB2zOnAtNJe
khU+QENkODcWib8t7arYhm0jV2NtpfhRaSendvdJBpV1k9ux2lj9Ea+eXWGqL/A9Xtk+bLpEy8+N
xqhXiEY7hT07/7a4MdGd3yZTQUOjA3kbaHcq6IZF5bZ3digjrHNxcYWKvxhHp0V+zXb7NVtvirTd
WLoZvdvZz5wk6B0ExmuvoM+H7cexg9mrm8uV40TdiQ41Zm3JO16iz1dBrz5NvbiOoo3+wuddBM9j
LZyvqg5D1pcKtJHUbtoyyO5Hk4Fzix8j1mLCM0Z14DYjuT3yYV3oeXXjgkpcUgDuNVczv39e2j3c
OHtSVkuSPLAehek4ourM1bKsrPqmsj+ZVedv/LICSuklt31UdaC2i2mlAM5dcgH7A1v5staM4FyW
cF8KehwoNusIwvO5LJJvbZCWuAeI6VKG/sjSyGhguDbYPz8F5F0nIrz1BwzzuYqTfV2Mj0UP4Z1G
c0wihfHBY47umiuBjuMmEDTiXKwKq6pAXBfTjjpEjE3GOsrulcqjdW/cG56ILjRUq12mDARjrUGT
vWb0HSIhZyzPKH1gXLGwavlCUECNSUEYmLIdyBGDOHr5ykK8sMTOEVwiQ4P6mTJBVzmgUo7dUz3n
DmrsKh92eZd9zZ2hJj40W4ukp78WlbNpLwvvEncM78BiNZB1u62FCn/nWEX+qLugiXJvkAfdtfZ4
otILb0t6ooMOs7MjsGACQ0+MJhmsod4zWlH+tyaqtJ3bDNz6pt9dU1Aq16jG0GTMsTV5QDpPoHW3
Qy6qWxIDTBHevP5hT/B1Wsd9yd1IW2IZoj/t1ZCSmuRSGcL/hvzgxuZJXCZ5nZ1ndH0PwfUpRULf
EndjJaH3GGdGeArYeeNk1ugb2sFToqUPhE5H9ynZr9w+e9dC3MTeoj30upedbDiam8KSGQE1zpOT
kpCo831f8Luv+uaEtrjDlwv7Ke7EV3MI8qOtCYa+My68KMJTSet7pfnxsGqqvRU1Yh/pMdbunnnZ
pFyYjLMUw2EV8jwswqVC7OlOujh4k3Y/gjI+0mJBnqmTbDfBwztgpr3T2HEeA6JnpF6pTd2Q+uPr
CryerzmnskrxFxflETlUt+mbAPpHbrSHjk3DPsp6UjGG/NaverbeAvs1q0S9TnssYYpc1804GDQj
6Yry+UF1OL1PVgLEJldaYBvnI7NiBBRTXPUkwZfmoVL9tbZLCB6aDv/fB30mMKsSSzMeXHP8P+yd
yY7jSrZlf+Wh5kywbwY1Ud9L7vI2JkSEhwf7zmhsv74W6Zk37r2oxEPiTWpQE8ElUZTkIo1m5+y9
trWAJYx/qHGtQ+n91CVnKSFr48JRSf+KxumNQnfjYbQ+6k3TbbyCQCc5ut86M1J2LA0ApTv4JJ3e
JO9l+gBmPxhAC1KgKihLl5AhzFWFrgn2AVisivjLIWr0x7B6GCP7NSag+MQREt1ROBR7vH+iQhli
W6J86nxDHuMoP/u9fFbDcvxwrOodYHvwnFBF1vzi1jE411LpH5miUzFPsh59bmCcvbLihiWsGlKD
RmiRbobcVc6CWfY5regDVUl6M1UJ5bFxa0D2WKthAA8As1odlgM3qlHATokBzmhhC8AKfz8eTglv
pRlHZ4eWB9tG2VxKIjgWImKMjEw1vCdOQXZpzPLKMZdjEbqnrI0PidlEF8v4LK24PoAl8Ka6d/YO
J3qdSMP9oQMwX6p1Up5i6DDYq3XQG6I6cp6r+yQmSbLTHyKnCU8VMBwCxXrvcUjgAcPBoJ6Rtz+I
dcS0dHdF1f5CK2qmCvEM8Oe2lctFSeJiJNYhvKWx9O522NhHC8slxvAfoimMh0DbliOnRp+X3pqy
hGSwK8+plzLD0z+zFlcd1GCMo1kwPLaV+IHGIT51Khe9JiC0MdPMl9oH1aEbNFFq3MIYKt30NFog
nsvcGo9x33jL3B1upUyii2OKBIgvtlwbpvQx0i1k5x3mSyALxdk3h3qnB/bPlBipY0+A58KjI7YZ
Bs9ZNbaaPupetOY6SwE8NZVzUbrxefD9c9cm/VmDuIQnR1nkHHILnxjADVbENUs/60jbQV8QqGER
5UPanxoWd7WmFtlGbr+29N6FrmO7izEPGyI2MF168RRqqt3KGnJPMZ1+OdmjsALrj8ENvo1pa0Ch
OdYO5WeChwr3XpaJtuqncaQjCwwA9d3tEwt5vbJzGyg4Y/TdrqJxT38UhEruPrhGDJQuH9V7Ml4b
tJO7vqRmD7qvWjcIGDYyB3BddGn8FBqC1Idk1aiWs7c40hcKXvUNPYEaBkoFBDdgthx0MbjbFhEq
FxfGxp7oydLA5l/rUf3oxuauTDfCNvKftDW+Ecyz1DkIHmuDZG5Vd1/jOvKOmql9MGR9BhWN4d6v
kq1bja/0ffyNk0fuxlcmaC84NaVJ/SepqE+ZfxcW+JTGjryT9KZWI+Dkwq6xnkcEv6FaJq7QaopV
Yaqrrhx1CGd1gOAJHl9PtuyizOEnMrnKGZStCaBUe9uW5r7jtsXOkqC8OOJ6dGOl/iTsta9Y5qkJ
sqdIsHpvwwRXlMmsm2tMv1ZLnyDWVFbXxNPkqlR8BzasMplb4uoVk843oUtkV6NT0m4JgFUTtLcg
AcNBOVxyGR86GuOhg8RuxHI+etJZdi2Zg5IfyDRwdtPl2TLiEElRaOYiKz85xK1tHQ3hznRiQU5V
jQs0mbpYxvCGisKmeZNXZ2HVG6i24jHDHhh0Mnsws87ZJhqnj2f3K7BowVOcFGi/Rr3Gv6RoCxLa
411gO/otwIraOsFT0DpMHtLoEe68WQbltWgRyxGVGC4zmN/Lkmrge1yRQdTJaieZu+3m8UnpmJ5A
wZ5KjTmTG9Sfj/ON0+brTnVtmGkEYmmKRbJAYlrh0lFEv6ZLnZ6dIjNXmmK+oL/8DPSa9JSxYdgW
ZDq3AKTi1OvvhKr3dzcMtyGIllscWwhrI5dJVe2eHdEtqoTMVlaSjn7ukmxf+wG56FNdRLM6AnX0
7IzmjFjwHsgU0k93VaX1WZ1c2MDRH4oGnh1mUFQcTjM+ej0KApkSXifLPj5btOzIq0nHTdYV4uD6
MC41mR8VUgqvdkK2mwrX6T01wmWsdjXELMMCmtBEz2JQiLEvAfoZfQAVXuruw3CgFWHsfSfw4HQ4
LPTdb0FQtvcmhP5BRz5ESWm9Kx6/gvTbx2YMjDcN/CEMAgzsY94uKZ4o9yp1C9KHBn0/2HinFfIb
aeQlFuPQotTEhOVwrK1Z2OdYGft9qlvqWetbc2s35k8wBM7ZmG46mgLbUnXeknjng9c/KlZAq47w
wn5kgrPQmJ6sa6v0FzntwbQV6OLVslKupHqE5JWqwHjIWo3KsL0mf9wApIcC5hUl9UqylQXCuN83
qd9s4wIdbqW2tIKl6m8GHEPnXGr1OYQdafCz2Ir9nGqNe9RknRyRcHwb6lS/TX+AwvBwzicAwsgH
e1Jyv9wDRGCNiMebGaNhc7Eph6Pbw+nIHagaEUfrqhKJeUJYWIeq8WBPOaLErLrrvrK8B6pKL0S4
dPCCkhzyYweMEcUpxJWQUprvgO6gq8schKQlDu/I/lb5zZJJDVb4Jn5r5aCfKoA5ez/StpkbhYui
ihmSop9e7Icv/mqQG6Azi6QamlObEsDAPzJ6DuKJ8mfWl8YgB7NVU/lYDehW3eiRf747devdLQdR
eTMlnuiGfNX5Xq8SPOkQlcVPZhPKVbCgkCTfEDa8QJfEGNLuXFT9rvEde0e5CA0CoxW/qtY9kR9G
U2f7RKbWvR51Rhs3qsDfu8MRxx/Yz4B/j6UFd9v3AVb2+S/cGP0hqofhQW2ytdNY5qWR5fhAREsM
ALfsKRd669wbYc0wX0d4JgNjlbvtVaZBdlVqsJQ1SWT70Ia/gkToKnpAH8JQ7ZvSKRRw8+wgHQ+X
DEdwY1vNWYFmci69gSayaIhbLCLgpTLfja7bnkSl4R/G9y1aoZ37ckXKxEbpDXUDSd1ZOhJ2uOfB
m6KUGR9JMPBJxrZeMtxvOHTkOoBwwSomhprJfGPlJdTi2zpoKAhE38tGpTFuEpyZy+o2qWkh8VtX
JsrFQ2f6dM28D6Z66jMLqlWMDH/f9Wp8xF2BnEejyNAPIzn1o8mSQljeylSKfNfTrFlihwtXTB+D
k9ZCdhKgBA4iYvqXOczcCFHJIKim7tpHF7EQXJw2hi6qez5awBUaq/ihMLnXtcbZGEVhHIvIJ/C4
Nz50Dgv4Wn7wOhSfsFSjVeY4wcmHu3ZjqgaLxIuRKJF1tGqRwmw0dUjXQ2KP91TXlGtoltsh+6W2
bnurjM5+0As57GUETRH/PLETQBdaxSRR25X6zq2oG1RmkTyAOxv2owv2Er8CUb3I5Kav3d0TJBBO
y54Rz6w14JOXecETUno+KFG5622DKJRA7g2Y51w4WfuZFckvnrQeYKriidTiN1eZcF4F9Z6xESzy
BbIEW+bj2fUzThG7ztag1wjmUhrygKMsexRV4d+U/lMlNOiJLCP7yZPHICCybL4T6MGjSnP1ommh
/VRTBF3opT0c5ruO1L3VoA7xdr7baOQ2JKNfI4tjP7ZqNce4qGFLTndLGNNXnPwnmkD20/wCwQ9G
W/Drji79S9MX9D3mT4IRmaUTzvCvj9EU2opButnOd+e/rCDWVvPOvrabXhFUXXEYU72jeCDsEwNS
uLeFfupyXV+CAoKh2hLRPNC4QeBE8ZgO2TfCA3CYCKgCjedCcIIxpaXKk1EOyhOcj00SVt3D/FDv
K9/LpB3P8z3qKCEBBml+mO+CD4RvFJhiO9+FpgSFUx+oxEx7i1zNZvQw4PhP+20wj545mX7NT6pu
ptyiIdnNz80Pwaug6kH+x/TifsqdML3q9rV1SU12cIismu86IW0R3VHFfr6btUS3dCnBFPPOKo+L
fh0W7Wp+toyJQuBKSmTe9DFI20kvdja8zl9Wa5TkMbXkqtUk45EZx9Q+KnGfX+kTxkSAVn6d79ms
f5i5gAua94PMj86Qkfe7+dmEjuUmiqSynp8l5IQndBNY0PRt9LonwKBQm6/PwCIovxpV8/XlLFII
7+FAmt30+b62h9/bVUhY54ciRX9VpZdc5udCVeGrODaCwvn7pITNVW1mfv0GjlDJ5zCE+PocgLvq
Pb9f+/U5UhKQT1oBUGB+LVgecaNG/vVrgjxXnxyWXrpeXWK7MNZFgsvt942Ssbb1CXxj1ipPf3t8
vtsbcbkbU/8tnJbB8/Z/26xWRn3p+hZrlMqGivK3bXwlP1UNSqb58Xkvv3cAnlQ7+LW+/f2QO620
f9+thyBfuyzNl+289987mPcnoBnSL6yGrz38aZvUiAXy3uW8q9+fCRaiixaxccMt+QjZ4vc7/d7G
9mRFggH1SbUudp3dX7BYZyeFcATWk43MTu58k8Z2zdWGp8Ig4XmUuMuYNvTy9zbzX/PNvMm88e+7
818C5ZsdWhQyp53MD/397ez5nQwjNveimWKX/voRfu/6Tx8xtisD6GsaLL8e/L+99e/PPu/SHMLv
ehQpEziZ7zi/6e99z5v8fusWv/dx9G7zI7+3+tMn+NO36KqU1RUxQHC6/tj1n57X3L5ZB0kMOLgu
AHmYUMtVO3uuS+aYEWzzY+jLDP+PqQHghm04P1swW1qFMFC3813oBPApU4CO88bJyAqlmiblnsjz
Z5vA531ehMVy3hixc3yqMqKI5md1qbUXoJgv80tjlH0PSiR383NDkfr3tn2eXzff9Mg826QAlzJ9
yC5JD6BftNvXntAhQiuLL/OepAdYT6tj8/i1K4PrluGh2p5fWQACRdJGCRIVVfZsGI6yFmkDw3+6
yyVY3WaNrX19gUob2r3iM6bNz7aRh15lKtdnbXXu7a5+8gvELLh9hoewN0CtAh7a5bWt3oxeAF4e
mEf0rM0V6paf1qB8pqVTP3edxlxeF8MRRq84q1Xrryhq2K9+aTzMm5q1OMSdMb7b1B6g2w7ahZNS
HrDWeJvWz6x7G/Ri4cZ98Rk1MI+s7KetFA6hozJ59JjIb236CvvM6pKbZ4bjssRg8F0b7NW8f631
v5dBGrw4AdLxVC+DU1DH7skGg7o2G5G9Ror3NO+eYuQuH73imzfl34W0Yq9QoYODjYZ6K0guv8N5
Jbxv+ob+RzzN1cZSPhhlbuySzEqWtZolxbIe6iuzFPMMSzG4R6kHV8T10ZyOTVwQtmfdisSk7lMq
wZ140mifUAuCx8nGdBTCu+vnjwTwVucMgMCjUM/OxE8kuCF/I+lPpUSB9AD1TvZWYbobTKZSQlON
B6fwHuaHbbMOdoRm6+v5bhfQ+q1EF14CV1eeW8Ok3s+rdaNxDsRF2DQZcou5cGf4T2QKjl5p7h1I
wA8eVzm4WWj+pVIeHTvtXns/bjaul7t7EhXNByVk8pKTQ/xhVpRoA09/7V0bxp9NVlEa9ONDkAT9
1z50Alp0Lfde1dLKN1xkkkNKmtxDpJoDjT/2kdLdqAO12vZe6a6T2gIx0fSZDzCu/uUAsw3utUq5
V4dlSPfGKuhcKU6xK5z8ZsUlweF/3HBhkUe9LaiAzQ8qLGf++SeVw2JfMIPWxyw9lKNEMaZ3J7/1
IjgpZTXd2vUUMgtVZSxkv2ukuMzbzDcstrvT/Ne8mZ7RGQZNarxkYzxu51fNT3zt6vf9+SUxULtN
aIPC+vP7/d6lrEnONrL2Z0jqtoqR7q7mQXkvc6h5LE1eW1eNzn6O38Bz4vDVUhuO2dTDE1yVwWsc
1f0Kc7u7q3XnmGiDM06UxXFZqGP5AH6JboskyXC613dxslfznCQ8SCPOggYBthjdu2V+41/RiPyy
NFBNW69wLpFBkyCo0NFHU4VgvslhbNtKWz5KiU7cTb1oI8yyOgyOxOsnwo4sDbdrt5k0Ibc5VBsH
isWLLhytZWjTMIurBotFWHtHgf+ES3F3UroJpDTiitBSW32PhdEgWsoRXKXMhNOheioH2zlEOhQs
jZNqqaO5MzNlp5NcAuwGK2jc+i8IcE6ZK21AEPGuyPJLGPn1D8ocu5ZeJvBY2S1L8k6huLNGXVXx
8Kra7WYIGnVfEoNbpNCKJaGuuuifyqZeAFNT1qUaOxvNP5ptEG3sAYb3aIE811vgRznw9GVrZ1RQ
ahoa6h1Ms0IzDQNMAsVplYQvOe7WYxqONZUP6tNtz4nnFMpb17Je9DIj2DOCIbxjfT4VsqZwpG7B
GsXaI0MmRqWhItSoh6Qv3YXrqHLZ5JUKYKyAEUrcWaaY1RNQV3WXJ2qxtdDFAYY9Kz67i5ow2BFB
9+EOzVtgYmwwWDStGfg+JRNJAtjC7OaM/YAlyVa2eqyCtcOfHyiMVyrhVHX7nuIIWhlD2K+SKnX2
eik/RchivGzafV8cWidNtlmPSWREGL+ySBRZovwlgFNIsUbCuaH3SHaELn92IXScVsRvATkxYat9
a6Kmuxt9+TkU7a3WzeAxUNP1mJnDzR+jZ89SPg0vk5ts8C4Z33MHWyxfGp1erZ7JEoEE6LLMoPb3
bMDcTtFRLmw3e278bGv0JN7V1LND/qMYyg/elFThAJDvy+gN7/laN89eqPjrUBrUyTsClDuGo6pI
rjGpAFE83E1+9oSarGIWT1QI1KXoDbhA8IABuTFUqNvYrO6ahVOsz7qDaiG/sg2cEHkGSM5P1R2V
mks32SE0PT7oM9M4as5aLN11qbOyCCgSQo8QW829UOO2SNOFlk29c4UXqGcoJyySBMZmEYqA4w1/
K5HWa8sCotF5oOE8YI+rXLEQ19h+sErGeFPazi9To1kpcP+USJRHTrmdqXxLTROWI0ttDVBFEsMn
lm19Kh35rgtIv1wlBoN5i8P3NMw827qF/6oH1XvCkUZOC9mDila9j2WdL2Rrf7amRvX8jxv6h8/g
3dM1iTA4hnUHdWb8VjfZ91Gm8XYoLUp9OqbZ3GrwvdF3ohNvr9HfYa9vEOFFjDhJicelrv27aQB2
CkKm1FR6CTmvxI6CPoGhJv6/1Ei26OvI3TFthSWjuirzNjiIjnJVgBZvGVgYzoPuRbv2irn3U0th
Oh2uB1fbmixj2V20LBUQm6hWtGXoYMQTPUB8TBHEn6kQ5Jwa0r+hEsIclWstuxjQKXZp4K71hClf
JC5tTrM1U1WQ0xhXXPdHnpgG7lz+VSUuNpG7GyB3T5aiPcDPzZeEGdsqXQHziQn0XYY0rqyxdDeJ
SoC5PgW/m+qlQJU1hiGecuSLi6ZhGdBUUJmNwtmpgH7wL1P7Hcidju2HiqvtgqlvufZNfZ104mJ1
jr/NU9B2tkVsfD2Ub5VqfnrZW2uJrZrZl9QcWEgZFTKw0H/nuKyBz9YHKxuP0mB+xLmxiUaizis/
QBdK/Ql93DYsquBUiw7rR37UBclDBMy/+XnZHjJV/krb9NxTwFiEGvnk2Au35MJ9CIODEr1NtnYJ
kILCvWuK4KcdsZmjeGfLLC59Vrlr01f0RaVz2OvGUDIv24reiRdJ2RS7UbjuqnbgBcPd+cz74Zkz
kRA3R8WJH+TOXkKFpXTKuRuRwrWyYP5tOTmIJvbjHPR39wsWu9OkxkXX+VMNznU67uOgGHfN6Ly1
pBQaag8Vc6gvfZt8R7T+kQX6e5TGw4J8k88sB2oN8TZcN27/qYP5qzBnKcpjRJRmSkeaySmsPU32
JFdFGGYyb9vQE7eUPt4zoD/VAoxgGocVMccp8eLZaJwaQ/8Jz6E76m5RPwvBtAxn2I8xUN0FwFJo
Kg6HZt7pjJz0HP0fhnFEKafDqR7Ib81q4sZD4p2lEcZPCp0OHwD/xe+ziwafi7r11CdsrIGLwi+S
KY30gkI0OupFSZqeETD/7KxF3qLgtjP94iYhjUmr9rli6P4ZA1I8gpbvq3I8lxkYfGuMITkztR07
4xQwjbg4iQ5ZV7cJUK2Kr3B1t+mrFcnwLXRkaGlq4r4JkyZj4Zm/XL/cVmliYBG29KMbmozJsrgO
HpdXxNeQtIt6bwSpxxrMsI5Wdq+YkL6uDTDOe7UqVqSOiIfE67+FBfJ4gnqNnRKT/6g7A3KFWrmX
ZHwpeWrhCaNkOOrOa+d1dHylvBRJKu9tkxcL3R6uranLmzIOrEVSpumaZdGxUlOiblISqSe5XkeT
5EKD0gyL9AW8iLe2veRdwB/A2qhZy7gtom2VadjTFIsRMzZOdZd+Qt81NozGJfng47Lmj5UTRc4W
wdK3JpApS0RIDroqi5XZxsPNEj0BMZFrHty4KGjXN1u/cveqxypLBkQiNjIy96bRLun9RseohiqW
sIwz/TBfmQ5uPULRh0ONxbgZte5mk3Nxy7vwk1CYYqUGFXPbXL02EUJlAZtasZLg2Qj1X3oXP1k6
KReW2RHWZpZXB07xdZQ15YuoF/dCddsNnYm1KFr/qGLCWFeVVq0M/uV7JW2GtSux2zEUbU1VqbZK
ln+orwZToEuBHwMjhNRQQ5D+EFDv3ocRvWq9ioazAOCLSrtcZ/gyCbQE8z7rLZAop2dhrtJg2Di6
N1x7o/FpnNf+1k2zX07rXqntlq8JyJrNWHvZcnRzFEqDkyBkKmOWVwyiZj/StmYsIQiqXI5ORrwW
UKe+hxcskQUco0h9L5PPXqT9uk0+arUfP0zYOp7ebpQ2195dmRyGRDt1bqU9dV7VnZMWybRxNCsv
vAuhLJQ0CY6F2QLLN6D9cUZ75Dvoj0obJY+od0KCMRJ/E1h9fsWjNNCe78Jjhe4mb1aOpJduuE9F
QxiRko2H0XR+jm2Xn4K4DJCITVOKOv5Im9Yl+ni8mZq5jgGfLRgPqlXXwu6U0j8Jh6ZD3Q7dUgMN
DoGQeWWJ3IPNRiYnI+zxyDfUbWP1zU6YZKIWvUdh8kOILDlqLaFtjt5SPfDVbKtVA+EKZMPsxzyK
V5YSVPSX02I7dB2tlgEb+KCcOpNswsA5m3VdPhY2lnFBsHIw4e8oI+AHKexbWA7MSelg7JNAa0ns
hphTawkRaV7k8T6J3GiOZRwGM9iR/XMx4j57Sqblh5lF1w7hNDEFUc+UHM690zrOkoAFKM80hI50
9RGukXa1bBC8bEQXt7dWp5ptVIiOrPoumLl8o0FpY95tzVXttk9jG4Z7KYoHr+mGC6YoBiU0fLtQ
i5eZH9vXtpdYmZv6ju1xmVRteTY05UXJCuMw9n1PWwvxYjRCjs87eS1Ccs8DD7K27sWg5fPo5Gtd
t8e72a+xLxsHMt92cPflKk4IJurdXqwVDOHrrOSUQU73UfVqtAvaZirMCzKIu5gASNs/dO548Fvb
2tWG9TFW4PClp9aPyAjx28CaNjv6SLVNulmi3CVBGGvLs86InLQ13AO6GfaUk6OOHwHTbjqjNF8y
Z2JcR3Vzz0qO3UACcjGb+3xj22S/JZtS8+J1TLTBIZUMvLain7S6vLSFCUjf2PqIt6DedpCl9fAm
0XCT0ZhcUR7B8XXQkRM4XmG35gZSAyvJzkCAwDPLZpgW1kaj24fMSFZZo4lNOgiyI0uSDDty7tYI
ufl/GcZDTNxTuBgIA1j2yyIDK8G6Q9KG30RJv217En3ldDMkmbGMEjdYi8zyHyr72utJtJJmoiBi
1ppn3yKijriucG2hWQTYGTybqtkvWM+pz8IpHuXkg41G7YUUumMlyJMlQDzc1pmuP893AySBzENI
27EVM3hnJgRQonpm0WGdpaGQVxOnS1VhZeandF7ypC2esMRmmxbSNLWKl7wTwc9olcRZtyGvyz8W
df2GF2PZSq/etWpx7L2QZaTQbhIq/JUkjtiilR5RHr10A8l2mtMVUKaNl1aRH/XYRVtJ0yiixnmw
oh+yI4qy65HidOA/s4EyqUQP4KCaYXFpO+e+B0RBVUxZGXprwO8a+l0NxQJAGC0fzDVbVeHCXzuR
vh0RtSyCAF+w1wzOpa+vPh7N6fJZbDhAfsRpSIC92StbJWcdxVgWoNX1tb03Yn8aTf/oWcyQKKjc
7dh1QKQ3+h5wanbKBWInL4j0XZ0mZMKw2L55kQJwQMuVpdMzg5GlQKvUK/s+mVLE0oRACaMptyJN
PcKbi/9O9Y358+8OBBsMpKM7KsYZU7P/pkTPg8rIJXqI5SxyTHL5QsJJuklNLzjrmUmGNNf/9fy1
3CE9DsZYHJHraBfdfAOBDXa2l/7GG5vyqHtAP+gLnuebKCMkbYzOGt3G0wCbySd/4ypdwAbzWwm/
8nbocG3oFWjDmPQ6Zy2jKjCElBW0xpOPLY6hemTALYf+R4sSl+t2gMxrMLZ5V9ogASz1AbXSBjf6
d/AP/RurmJ7QT1JO4ytWkByRQjwh5r2huwUiWkEV+uaNur/3GuaGUURgZRrozbLk4F4MPZgBfuF2
P6uf0ul8NuMa0C28v5WP+wLV5OjRYddI+/SNc12J+pr9GrVl0JlvxEWj3zSaaGsZySvlBudLC9/J
NF8yrBWXpuqfxGDG+7Y1iT5NKfg5qexvQcmcI0jUb0XRmt8Leu6aW+oG6Qa1/kbGJarjcaFKQT6a
a5bvdaksemFGjxQQxAY/O/lKgqqlQnwbuYQRenCE6gi89g31h0WjMiNorFh+s1cNjksWG/VPasvu
cswmSC2XJSm7fDkMyK49ldxRzx7XnfR0NIzyBybz+JATR9NM5CjS4Y+JoS2LDryXjpx+AfJOMM9K
rU0SYGQJsX+gPPjWZozlkxUgNegYc3qQ96rrq5iWNIw64S7wRxjUNcdbbno/+ILlyiTKk457a60r
V+jMvzIfY6PxwiTvk6KSOJR6PmyqurThPasfQPqzlVkn6qZIO4Q0yESZ3KVvnMT9Y1RASFOzp8Gx
urdaiD1DVDwxF/3prF1iuK9ShQ9aEteaDkePYqKQLDWL9uJkSXUPWi8E+GJa9S1tqOSLRGznT5yh
2z+BP14KjqWpJOE/qCD3TpFi3T0lQTdqWMUybKtsa4f9z3neXKWSyEUFbUb73LO3zWyUCJk2G15D
5rE19uxJey/UnnyoyQ0wZVtENVrQoDrRQGG2q1KuFOGrSNvhWxtzvPj9sBe9bR4aVY/e9EqZZFwn
JRTNrY587RzqypomyBNyqvDu9ESUFCZixU7BMNiJdMMioXxICY/FbxLmjvHMePyhHuOx4w06ru/G
ZNpIRF2+D3TZjjlxEpceGX6UG4+uYuQ4rqyQSk6qrCPNI4GBBWbijz5ADOW775EXOrs6/j8/62ko
P//3//pgvSrF8PgZ0Az/MwtrYm7CL/z3MIG7/K/zdyH/ChT456u+kAIIz/+BGkZVPce2oFT9Cygw
Pa5NrlmHxQNp39oELvwXUcAlJlzVoDuacAh0y8Cd9y+iAE+pluZ5pgEFwMC49p8QBXjJX65BFrBV
nDrYeG2AXYZpqpNl9k+kOj/0WewNLB0M50dkUnDyg0WPKZ0UwmcXcJWuvYMW3kQkRxOahptI3QxI
ubwwRb7kkyylg5XGDH3PiGf100/KFIvR7ZZFfMxYxVbRr0JHxpc/j+RwqsTPhMhRmOyvCTfB6Rms
A4vghbrfahkTomYRZ9Q6B3/JEpisymJRqdUuYu/fhTNuWvVz6Ll+dItigcMkfUiCa9OtcmNklTYu
BhIR9PI5JiOoljmlCntBth/VD0IFSyYd6F8raQE5IrOW1mzFUrntlmB1V+w4Ql4aypXKlc6hBCcc
8KQkkrritVNf0/BTR8nmoeSj3bEkc2k9th7OsYBT97H2H10PsXAELwolLZov60fUai91alXr2vOL
xQcpMu2uoDFBaRY6EefsirgVa+Fr/dHrNaKuYCMsQvUdACmKrZZ0Bn78BWznBxCgR4gzi7L8rLJn
u7lZRP4kgbXDQEmr1F9GVXIYbTyI0loazCQ3NvBAO65Whf0Dewx1aLHsOq6n6IRwYloEUeH4ozlT
24+dbi6nBx3103b4l7HpmGH6x2foRt0yH23CJhVaMTCE48+yJUUt23qKvxPauKnk52ChuZVE0sbr
nFTB2EhP/RTicxB9xijKwZFSn+1+CLJ8BvrhJnIemq15+lq6N8WMDlJRVj4IyV7xFjrgDhRgKIWW
lseiV4KvY7ZfhHt99BZNS8ABCcKZdYBmvtZb/kQfRRd8QXb2lIRK5li7rtIHzQXyL4m81c51U+0I
C12aWYr34nkYf0T8J6pylYpb05OM099ouxJry/wm7XaiflWjg5nDi1LQXOb1lHJEgJMCPSna8uE2
Az57yfVQ78ZjA52KZX8szOV6nzfBwm6XAUlrAYk/xWtcfUaVyfUKwHlXv0Y5WZqf//mw/D+Bt/yF
7/Jvd/T/IOIF0L7FmPjvx+VtkX7P/2v3GQX0t/48ov/zlX/wDcEUTnh4rJfwti2sjF+4F8iHtuYB
KjRc13Y0slv+GJwN4x/MI1wNKZdpuKCPedE/B2dD/weYRGsiRPDi/5RviEH2L4PzRJOZAs/UyT4O
ZAFP5V8HZ29gNY0ZQF0qbUxX1Yq29mDYi1FwlpRlfw5VXNnkUiyFbA4i95mbRuKREpa1TlnKCbU2
meHgqnD0Z0BLL37v0rIxQRjRZfgZaSHhiLDRyk4/YabDWAW7iwTNpd2Ml7Dx8QIxEuYG6rs8Ls11
Yju0CGR9ioYM35U/4JJzDjLJt5pZXP8Pe+e1IzmSZulXmRdggVoAgwaWpIvw0CJD3RAeijRqGpWR
T78fq3oxnQP0zvTFAHuxQKNRWZmVEeFON/vFOd9JVU9Zop80fbhcmL0DXWGNQM5VDwlsm4vf48q4
1gkw9s3OBBoo+KQ0w/2gpqty6Pdep0OnCtrM2cveWU8abj3q3Va8YYFY92XpNVf2mrJqWH0gHC0R
klo4ucluEKkvI6NU26HpgAiXDjGNf86BXjDLdI8FypmWnaMq73Pl+vshHfqLyp4lcPXa4VWb7REq
Wl19ezYjVpW7GcGETYACgYZmgPvFG7AyRm/kE+gmO1KA/iCwznKLx1a7uhvsEykMzEJtlvwqsNRt
Pud/KoCRK4zGF9qi3VqsrBbkcMuY82qo+1vbDLJ94sxkD+bVW5l6H+vkHwBnFCybVnBcUGxeFTvg
qGCMcle7tbrPdFkvSK/Hqg2nvFg6nPEt2Cykyqch79VV7y3+lZmKIgmnUq+uvKbtbsmyLh4L2Pxi
QMojE257M2DV4BKrzfvwlbYFLoC2YLzbaR//U2fUC6u09vtLnP/9txPnb7//sv/r1+l3E5+H82+/
2G0JV8v9+L2Vcj1L87/9+18hCtuf/O/+5r99//m3/BeFIZ/Ef374/K/6C5Ld+R+PHf78X0eO8Yfn
Q/VndLn5pXwQqf/nyDH+gJsN1In7PABN4m/03b/Xg8CnKNPYcPJbHnyqjTf89yOH3wJRQvFmGJwf
0CX+JaQqFKn/dOToUPJhGFmeG+Dz5Yj7/cgxg1ob8JYxc9KuVElGew2jLAKiYONf9dDpM+LFrUcf
tyKR57Ndkt4H+55ZM9FW2oG1+3Ckd95pDvpXx29ukg5TnvSZjLdsBgNaFlK+GfKkl/62VdLncR8Q
8OfZs48JCOqHVZGUi8dV7Oi0uVGd9Vrkao7SlRhdSuk6ytX0Weny3ZrkR7De5J3DbGq5T1oMHp5V
lbsyQC3ri6OccfjpdnE08xuiC/KorBn+EFCmYzNtv6Qh3jXbPNSuvcf8TYcmYcPNV3N+0D0SmzH+
7+kA76dxSOOkk5cGol+mUc1pHnIcQsZ4s8759xYpDVIOdWXKsq9FhoLt1L0uwNBXpkdykDYjqDCH
NjJRnB942efYHVCj4GXfJb46LKL+KDRfO9jaVB2VvzyU9ZeO0WrLp43mZibJc1abTkO7ZFV+SMpf
ZavrN+kKbagyFjS/Dusd/UuxH41WO42l4tjIKKYjzvG4mIdLfMSXiLKO0lOY39Ox3pV2txsSBq2Y
QyJWlrByPetZ+E8cvwmEUFA+lGIHb2H5LPTmAV/AnfHLEPInKbQX0hDsXZePOX9AkQcqnJ8xkQeV
L/iZAm2O8lGJqDNpAgpvPgaNWR7zFVSGZzjQsFsWDZNf/wX1+P996n9xHG1t5T8/j0IMe+L8b+f6
i4pIrt9pM4n6t+Np++//fj4Ff7gbpwOWDwBNDiiOmr9KIsP5g5ZjCyK0ycjQ0a7/x/nk/GF6TmB4
gLpMc8NB/+P55Li+azEngxuuW8G/RMCDXMZ39o/YFpNtjEFZRHFF5oINh+n3A8ozl1KZrsV6bdY0
rBk/XIbtvUi7X8ac1sek7l5Tq6M52TRNbVmeWBnNDxPr7Gs9cfYiZTVR9Wi8KP8ZnjVmdUwLhtFr
5cbrqH/Cxs/jfLHkVbDQ59reeuwCJ3+QgdWFZbDSd1apftvMDMagZ2SL7jzMYERCYQHWzEx5myFm
SVu/efbc4lMGVR+6Ounqza3B3PyxlPKja1Fq4x0ggKa8E30xPYLiMPYJUQWxW0uy5rPp2R6YgjkN
fZSsais25/ZOccrAcqFTJO0iAVZk4JBgNEms7IQp2Sv3Ti7ynSIGsPH98aLbtGlykaB02/HCIVIQ
8219qQxjuUUX8M2gezn4qnGupAEkiTwBm6/o9LfDOKuI3UVyYbOwCVR25lj7bor0ZW1hemWVgzHY
RYVS/Eg2VMVaVjEzbsJQV+j1VdqdetGdK79iGLCw5mnyo65B3tVKzqqiktVt1dwJJDGFSvVflX7B
hm+4KEEVHDW8hbrf2HdFjSVGBePBZzcSCTNLo2rFAYtYZ+NqglczUVnjtf1l86VDzQ/QOuAYbXyC
Rlzj3m0aDEdYRPPF746esQ4sY+kXJ2i0ZlN84Sqad7pXlFe6RSozefM7r5yS/YxWEfcILTZrP0zg
eYh1M4lFutwTGkcrKblCknoGz0CYcqQ4y2BH+H6kzwEjeb/vT2aKiMJyv9fGTNDCfCYzJWRdL+SE
JOMUkcSTQx2xxhgbByuvnFUUyYGIgV01Hds+B+vYdsWv3Hgwumm+MlpWj9aC2wnmb9TN+pOm3AzH
D15zbwW+WtsZy+OpOeUQH3ZpU7Bgac1bGyZtPDhjBEmAGOiehBvM1cxIyBpngM/uwLLK/Ggp7NFa
K5ZjKpz+ImNzaOVlg5tTZftp8gjPyWsVolSEE5R1Kz4qIGL9QFQmu4tas9e4aeD8WqMydj1ZVFf5
kNZXzeCSSDI1hBKMhX9nJJhg/WA8kRMfronO1MdDZek19dlKCbpNRLIgeyfgrh8xAVrZfEOjHdgX
bsYtFvR9t4NYpJ3GriojTVbjnteov/Sr/toL1AEbxVFPxN5v0vGcLWWs+YX55nqTQfJICB9piWoC
QoihqZg/I23hF8Vt5bVoI7HSt5ZcQ9XNTygxtf0wmy8EwepgBjMuyzbFu7gCaUF0Sh/V6aSKKf8A
txenO4FJF76xvgTpcrYnkBNascJXn9z3kp4jrXrU494Fy9xvC0BhXJHHfkoronC67oPBenqp5rt6
q+9hJjM4snat0zf8bCPoOLktzbX8vk+X/GxAFF41V+2tqmsvKAmfkXhetH3bPtuj55K91TNqKZ3m
OPbp3ZIqHYN3OPhs8qGom/EArPHeL+s3aU00DMn6hb7qgXKq+jDq8tvN6yOu7O7BUARHdG797OAK
PWnomZiv9Bd2WTPq0YEzi7p69y3xaZcxeKbHlvkZgu722hmSqHanhDX8loKZavjlEFjt/S4hUmST
uihqN87uOlxW74qESh2qvkXYvTZY7J3LZi/UcKoH0BdKwDBK0nTXWf2922cFfa7x3bORQG6/7IVT
NCe3GU6rMzcX5aslte7kMkwLW2Nhhj9iQB1/1DjPuNXY3TbBdiYgCIDE3OLUHdavubupiznmb9u5
WSvDZi2eC3g0Ycu7DPYYxFAxXOkNjWwVDMfFJ/anxbS5kIgVVrL5lXXiXqZ2sAuS/NavR0TZy8+S
LI+eIxBPrvWxKKdjJQnukv6XrYSI02R4NWd1xFf2mAfGA/SLdSY0I5F1nNF0Xy9YMtFU8nRI8eAm
D10720ezBd7U1fD5ZeMAJM/kk24pK5yUb1yVKQiygWDwmLU/KgIVpwMWbtE3J+62CHFVPMrgVWdd
FyPmBSSPgG5huLV0AAYsSnjIRm/JJnpacP3u1qO7YvWFNMa7bRhnP2sJSe442hN9z7oSJZ9u9JGP
ai9nkxpVowXxRjwUa6sivbMWjsFif8EHlEytVTANwNJSyfJY2kxdmQRgt+Px7Yhk4DA2XuyxAQkh
BwJBauPcL/5ZWO5lbXdprHVItNnff/ayE1x2KbSVKkPbEUgMqG1WEAuPsGel+U/HMcd/YUAcgt3A
dLq7m1qlhaX0WJLOH9msEBVt9AlAIncthcWlXdngT4hNzJgWaj0imDRfv7NyJpm0+LKMSkPjvUmn
qcAn1plh5aiXVrP2fbc+5g4S9tKvfroBaI8SH2ZJ3B8ro4u2rvu4GJKzt3bXjg+mSKhS7FwtubEx
/YWuRgp30MoXzfYIdnWGU/nmC/vLxYR/vbJ2b3iJfM7q2Cz6t7xBFoq5fY5WxY0nuvZ+0jszMnIe
8AnVPL2UvFByhDLlalwQmOrDFu/x4AT1xVCMSK2b/qS5CIfTCesZj1durIe5ErvSP5ZGVZ1MFnKL
u3wy+30dgeSAuhqXiy7RvnU7u0uUdZV3XfHY07DGpnliPVZdGHxaY0NnFDTvcpmjblLMPpNE+7Vi
VidLPngW68IcB9kbke/5rilz5rv1cCzodfYT03DOXUDGJsg5rKfJFQA9nVqB76np6tiR3TOvxO0I
QCUqZvuzHhnbGhbSt9nHjuAjwzUrNgcBPK+4BAxD8CV3qj6Cqa2Xo9Lns6H7qOtRwMsBMSgxwqE0
nEdJGLPnovYyrGRBe2eExlK/omG4s/SWXpWGUbjZs+83SFqxPDx2NcI2Ob5WPfrWzBizcEyaOTR4
pklKqNNo7WgO1dSi3R+KX0mmyA2HxnrwmSmXvfwZWgu9ep1PB2osFibkwjMXX9y+OEwSq7slWoBu
y3LQWErqqF5iu9R5WX0OpaFyCIQizYfUib10rJchH4fTPFqYxZv8ZPkTUVHbohc/b1/OENjTTEbY
+N712twtmZ6jb5DfYKHnvat/zxbEE31ZNlaPZaKSpRNDOn45r2l7yQ0o90k9vCMLBVS0jp/B0mv7
fmU/Wr0lFGQKwTAWS4RjCFVCU9HIGTVpb3XBPS7NNU7qgmK09fSjVkwfpIF8eFlm3sD5e2fnjUVI
XeMg+iomVOOYApJQq+sSP8WT5GPntNpH5zgPvSRFLa/dJz9T5X40jBUuvVhCXR++kqn5Arqbh43B
ASj77pfdVZLcLfD3lbWXbDdg9NsMSps8v/B99eJY+WNy1ev1dOy9/hbz5k/hgxrQvMjIWF4FFgER
Lvgpspdi1iw3JF5IsBRwwzzWRUlK/pfPmsXPTyA6LnRli4iIm+t6nuzrEVHP5OR3uYV+fK0j382u
53V042ypPoKUoI5phaRS5z/jgAoVEJgGQG11OwwD9RXcVBSehmQoUjl3sg1urS1lbPaXQ92k50D3
xz1Wmfu6AB4QaHu3WHd/hlYn4xK1ElBJlxvv6CNtAfEMk0vUZel9GpQ7kjVCwx7unV7ErRV8luSs
lN36AVLxttO1C124N6ImhGk21IrEz0K1YX2RZCqolIKPNSMKYHJOqaws8JsqiFzsIkUPm6tbrzPH
yyJfaGJvm0BWWagJoj9YjAy3KWVlw91S01hNqCrdqsYVtcysDNdfbWVeY0rj54eY19YHq2nZ4s0I
FqnU59DL20s/Oad8e9mMIZ/a3l4nxgWC3xQCSYF4qoHI7OcgucgDbL6qTe6bYH2fEtqmrj6Ptf+h
OvEEG+ngVI4MqYUERzvahKbS3zkl75em80NHq0jg8qmNEjhGMKzeCdkWJz15r3NLXZaDWSFwQ0dk
yODDQUqLLhh0OOUPLkLylbsAd67dXiczTpdabEQQrtLJJoGVP/wDMviqnOv5sBQHFIo5cy9OAhqz
B517Hvy5cfK8ktZS33SrrogdM/+YfbuIpJ4C7qTyVsZyLolsI854fbQn5JEF4B1CadBRmUTqyDyL
jTLDCczfPJeQdfKFCzS1vMusITqoG3/NFUgjH3l7ZWD8IK8VQyoCmOGmRbN7absgDfOcmT23KDnj
D2rqD5UFMQNee+1xRvV63MzVo8W96S9VstMljwHnBJIwxuyyqeWO8Q29hOvcJAkgHD1DtzBaHG0W
y4pD1q/PRdHfZchYLJWpaJ1APK0ZdCUzgBbTM3KCtRR3SYORCYZcONASQ907wE5nz6xGtU+GsMm7
G81eIOjB/g57jsObxYMX5s8v68Z1aDbOeyGD60XdIOEUDL4W8g0zIwTTQ/SFlrqbfvHQgGvA/TSP
fC58cZiqOjvO0koiDwwusYT4Hrog+CZWDjiPEYAHAFYdFddy1dRBynaOykRlO3ThFK8yI0rHoEBd
5T1LlEi4UAzXdD5kreEwOeRzPvjG5VAnzNcV+0lAcT+NFmbjcDOoIt/PJL1t10zcLsDIDM59vrM4
95JrFMRkpTTDdaUSm5zX8WLRRXVsdew+C90WrAORyV/2QOLnWvgWXSocDl1tyRSbOj8nard2kBZv
zra1kw/OSD0KMYiR7ga9eUs8gFtg545qHYYICcJXhsOVCjJAH8TVWm97eScQgA4ZdeqG+jJE9jL7
dCeYRQsgM65FV72wfsjWD0tyAY3Ux9Fs2+8mrMl9xtiGHrq+k07ZU/khPvaD9hUwFKYR2q0SUHtr
kiHiA9pVlP57uUw86NWLJTg/HGnutyMfVMkR9mo8/In4M+qfJB24q22SpqaFUq3aVYXo6O2QDFfa
8tOUFXzBTI9wyh1QOzcRxhEZ+Wb+7uVQZxFOno1ahJ5qlmOwtBdwZbAsVjBkmtS5MDoRhG032rG2
GjvTMbPrrEKOBUwg58HMGu+9tj32PXbfPM3uwIjXpClpKrMMFcyWneevxKHo/VcKTS5egWXpM60Q
3zVW14LI0qLZ/smGsOvXy+VIv8IVO7KAvgzWDf2kOTOJU8HjxMFlFgMDG92/AG9wjSiXaXyV/OjS
ujcquudONa/0h0evQ3o8NMFI25eSqV0+McmlVVBIFdake3UVk4qBlVM4OBCnkUfeqLX9Gt0a3d9s
h6SEwUUU/RWvQmgx8B/zjPtJCe5Z78llwLtXidfuJv0z6emtGv6bukPnYQkyVCoTpoCJh2mVgJ7y
6uRP2ktZMekQxXLtGRyyfYCd1VHPU5VcB0S+hK5ZrpHSrJdR3k8FSipOuiwGN8YT7vOELdAROb5f
+Z6ZaeOqpBCAAbrpy/3Eay7Apcb4dAnzKvx9o6HiIE063a/qA8TBfN1u9WndTVgL5BHtPGn0uhMJ
VdTYdWA4+vPKHQkJqRvM9HaaPl2XOUQ98byl67T3Fs8EFrcVdtm7BzWRacasYuxje1PHQjqoH9t1
2j0hhZxyenbIde0pLb32iL+uMNeLVcOVNJOoNFhDvyNG4AQ8SN/1RkkP1N23Egh24niMtfwKHVwt
ItLP+mhMCvuEG+y0WsZ7w5eMJl5krjXeRmM29kGC07/Fjn2Ruj4a7mZD5YJ1iq9SNaTRlLKyzcuK
opRVTc6NekBD7Oz8EsdLPkouB7QzzYY3Wj/1CZ1EUfbFQxpMO9v57LRuPgw5TYCrV9yJhZCxl6+7
YkqefAstIAqhNyvLHqqgWPdu64qLvDIiU7lGJFYE8Ph8k8jyiDxIqI15HXBpoQZB+BcmVwySyExA
4RzODEqxyCGAqygeU7PzGe6JHSaL8xgodKMt0WsabajPVDoeMwTYTRmcF4NnySyf4dTgl1zRo8x8
l7kRvNCCUXxXF0NZomgcLS5ARlUmG9JYL/o2LrTyqnCmyEtARemT9ozXcYV9Zx/qvqxDa7mag+yr
M9zpph6/x7mnqHLzR2tISHiyzX3GRx2c1kzuVMPbMXBcTiLFRwtTn3i20saXSzXioCQNZuSQWTaf
U0Cj3UAPAdb619jzE8sVEVNml686OBQMmO2ZdfjOcKZHf+qdQxfgcsNNo3MuR5XOsNGpta96ksR/
lg9rQAbf2m5ZL0FyQ4Kb2GtwiCNzvfM7CcbSrd9E6n0JwEVihdiohmkrxxhZznA7vQkIs172t0x+
6Z7mHq8AVdYCZYvWhdDa2mWpNI7EmfEGLVWdMC2Zf1zukIAmyk2ro4VGePEYKtqTkYaev40M+WKo
LtojlK8N1GLGvqV6xktE0dVcvFzAfkSF/1Qu6avP0xP31fI+dNYLzy0vSOVBRFjZftngutYFcWoC
BWgM+teRos5juhSlQYWptz6T600qNF7RXDff9DQDfqeUg1tNf7cA3sIqlmv6YtPZmdkDHejK406f
2VuxV6Nlw6OLoSwgEi2gf89Z58ULMuN2gP0lNqbzggJ9dh0jrOsMXHY+nvuJdAaG24s50u2t3bQz
pIO8uH6pE8UNQUHp5/CiZGq9mRrFB+U0OXXT8iY77Sbwu9sGE7BejVfV4N/Q4rQQu3lOgyHXicld
w0mnDGv7U98EPxbkp9AfUH951Xgx2/j8mVnvc0z2KLGtlHCH8mps0wR1mPM552juNB0w3kImu+Nj
D0El8ymKJ91Ek2YEFAyKwLrWpEVJas3cZdQhaTqf/vw/eDg+X30y48JmDi3Ed7lNYLAWfCWyT2Jp
v2gtf3E+UcIppj9Ed2+ZBRmJYYIHBjuSp4LdOJl9VLXWHGtemoQdIDQnAyeugtxDWbdvYMtx1s2X
gfCMCJeEFVe1+eot1uOAJo9Y5o4YSz5/zUiaSua/LI5WHmZ38qPZqqkevEunsT6LwVSRlbQ+h2N7
2XGfh0ExPJEs8AiTEOWXXeUx5lrdhkeKGhjBO9KWxJc/et7dMY3kZwBoGTVDx71FLVH76lNJjxG0
H8RpjgAu9+uPTufHS0YHiblDGJ2DnUyihhv64C6b8keh1R5BXDOuwuLOKtL7QDRABXlTgybtIzfg
YYxgRmMYrBrEeEPctQ7c9hqshj714QB2LFx8XCN1SSCepkcpwanYlJOTv0lryk7gWAMAFjOa74S9
Yndnx74rF6+K3Qmfr9V6x8ENIJVBT+MB5/ODGygI+JTDdghXjzerrYlcN3RxtaTyiki+FZAwJXy1
TrvS65/XXD2kWvslcqCPnqIS6dlbtZCw8CiLR7fOHtfWOPVp8Zh7vG6zo8GRag/eZH+PzXgICj7Z
RQNHpKomzuvlRmvo/G05fRFWvxt6atLFlOfMetEUuQk0nmfXrS5JLHsBb8Md1k/nuYBvrJnNxeRT
uc7HQo1MnaT53fpzaLaaC8m1WvEYiPuxyHdVGoiDDwcW1x5beUFMh13IMJjrt7zlp/Uy/WcbHdgM
TMP8PnUYbdqsESLNpx9NnEMrg7Ne5Ssul+Ih6fBvOcVbT+1U52wxHKsaeX7p5Via7WyLI6ce/C9V
Ne3dMvP24tP9TNa0xNbONdap76ZRTC7b4ZyULPhsXvUk1dOwsse92/Oi9apAymrZN0Y3PDnJg04V
g+2MJ3VgMhL6yYh3Yvqp/O0syEyWiK5z5WZselow+Iz9s13v8nvpIp4g1JyKRrx3FYiNseXas2BN
LF3FOZ28QYTMI68jVW7pMEM3t2UwMj3OOFUpKONJWIDPS//DL9ej7TKmbLfkT51pYqQJxtuLfVwd
bFNJ75DvkbIJ0oui2S8rKn7eaGrlB7dM7ijG4UeAfluRWQAJjpRXXAJVz+nFTZ7TwcRJqlBEtM7e
Wa0vnY0yU8BEQ5yxeceMYQ//t+W9s1F9evf65hk1+96IJFp1dwJcmCXVgjGwedT0/Jxm6S04yzwe
Fu5JIweXJr30WhgRtJdfzcgb3IO0xbrFqbHB1MycNlwvr52UN2PE2ErCzHxctOkbXxMfipkLVc+1
a2/Iz4N7x1tLFPpg4KeRBRI6KzsyyXxhFX731+fHqrKY3oO8DnYGHWjfqqpZO80i6hHoK8UdNUFe
Yyi+zzOeatVTFvXFfR78yFR8F4tjxUlm3lmd+Fja4oS243FMy7emGgkP7vmaqh4vqC3GbSBBCmUa
9lqT8ElTsRNQ95D7gvytZpSRbk2ydm5y1M08PpHAixQnWnkT5EiXublGyivzRrjubZ97WLt4aZcS
QzdPIQfY9maxCcXV0r7prfa6GLYVT/VU0axT25VpTqGNn23WsaFo8mSAAcm6NAitdnuu/Y5HAu81
ftMrfQ3esMzy9LFrCIUUJ+VZN3PpHMDV6lzEVoHttomxDXH5wDLw8Fmh4Vsuu1xn9uQ84u9qdlrL
cq3kfYee/z43fU5JbCkMJDwNRqcuWBbEfHjeupk1FjxIKGY0cDMQyWblZ8u0fIlMo3qonGViBkux
6T0l2XA59HySUFWD5tH0s64IoNW9BFFdyes8c1oxmXmEInxc80100nEZ1UaCayM9D4TGc/DE5Wp9
0DTTzGPji9wlo4bCS7T9g3CdT5ME1zDvOeGNhRenToLvcn6aNNBK28eVrbUZTt5mo+2rx4AVqpsl
YeM69wNAEYQvRba3+v7Igl4jDLhGsMjknAkUlIUARRQOmt08a19NyedFAeJBzaxFCVSKMOjLw2oo
eAyBp2Lkpsa+L+l3MpBEwZuD8DUSVvbSrWC16c4iiRN3hxLpvgVAtYx3DR5fzrH0V5Woeztzv/Qi
gZPT3YHj1+mCWG80fPMCnt2uztD+NPz8tkeLXGjp2bUmkNnC+DQaKIFrqp3zviVyNeCpnQZgTAk8
GLulb/LtZxfvTOi4hJEGequ4PeFgd8n0OeKO0tk77MGWv8DjjTWBb54dGrck3VRuHXJw9skQXNre
vDclDoHa1o9Sy588CD7C2BxC2ieTiuM65beIGB8GUch4tQhqSuJqSe76gBrbBJWjqG5jR9yagNqo
DrJL9PnXQgZX3pTcQrS4rLF6loW66TPidYX51vo1oxTtSha1eckdtpOV/V0Gjhe2OjQe463EsQiL
xomoUd9GseKvCp79jqpuZfaj92KMzIVPcUbT6NUPfim1g1O4R0O6K17UgfeYnrk2WxrGUqyHofCZ
vYcD+N49RgKFHt66YXT1IdlLxbaTP2LGg8jbM5KAAvFuTBh121vDlCv9AvtQbeAwMrKxO5kG6GyX
nB47H94m/Xmmvwec2t6ucjPyr+7ZaqdjjWmfF7S8UzOm10xn3GF7ik8nlVpujpCdSak2DPPOqD7Q
YlDI8ZjyOaDa95DfksEUjRmoRo+PzIwPH3U8bY8rhsjtqKdtP8f2u77KjTFbIik5knbygI7gStMa
ksoqDkoYSiyBgBCN3Prbmau7E4evAC2KdqEBccNoAntUGsyvUuYdowN6x777UAHFysocJPaCZIf1
e9gNFbv4UmCoUzDyd6sLFsn8hbXS2gWNTkNORms8GJjU8KALB/saJ16XEexgSwPL8qrfOul4oU3b
ejNTD3nawtpiaNYtNlF9+ns9ZlRjtctuokttIisIz2m0c7/ijO9nVH2MFuDgQQ+jB7uAjPKS50zw
LU3S0Kf860K88az8EmXvolcpyW2jf7ADIyNcrkm5eb02nkdqdTOx9ovrzhf04qkG5b5ADxd7ZERb
zXizBBYfx9rnEwDHwK6KkhYfQk01/Yh5K3cTNlekDA/c4cFlnct6XzF3gU2yHhePw9DqaxLQtZ7J
ro2RlRukaCQKHvUsFkFOsy44sdEf/utCXyD9/O93we6fItzPpl3kJsb/2z+1GfxmRjh8Nzfn6rv/
z3/Vb8rg/zekwOb/1YgQfpdnOf5mQdj+g7/7D8w/PE//3QL2l9jOxBwGrAlnGIYCj3AfZHh/FwM7
Lr9lIMXTbSbDZNL+h9jOMf4wHZcIJdNGIIc4zvpXzGEeQXW/i+3QG8N3cEgRZdVP9uWfauF/cId1
ARI3wdeJKQnMSrHGfUQP4F2zgbr1vaALyZNJj76+llGq1fdeaX6uYgaZ72GXJhnukjIRW/AUDOFo
SPOyJCMyEdl7YkmmyI4a9q2gAVKPGrD1S2cGB+cDE0iGu3JxiVoKHkw+1hEGIXRUdRZC30IAS1qj
29uwhh3tY7QkmOv6wxwNMO4MkhtmcMGSeLHbNxSIygP9PZi7rrEqMhMEKwUiNtjAz3lkWyMBJWjz
XJNBicPGVJsR/HtG/wJNIduX+OASw3tufI+2qBqQy3Z86uSCP63Q7VvgDnWHpmJIt05r+iKSxWb9
2vfNRWcK89g4+cHy5+QwxM6c7wygN33FzgPPxVfn5L8W2d/N9cfsoorlFLMMBxGVQz5UNjc7Q3eY
QBANw4D3ZM3cNv2kqNxm67iO2/q8ohY11cmymRhM1fPguqifeuuq6bzdoNuHNANHpAqrJIZzPfU6
t6mdL6e0MTrw8Z8FuI488L9F0mmIkXCKMDkLp9gYWL+IJL2Y2+Zle0fKMvmxaxZN1Ow5aD5xkinD
kdSb323/Ej2ovtOm59pYf151tON7PQXUXE9hv1S7sZl/DIWfC+vtbdP2d9J30eiYd3MGRMNlqr0L
NHnV6DtvSLpDl2EXqYFkgY9Sl8/VxBS1NgiPWTzaHU97WlniRWSDtyYXw+gYUKGZ5bDPf0nc9gG0
2mXm5Ql73JVVSa+e6CmPEK7YFfIHw1qznpRkTWv1BCUtO310zvBUx6MtuxO8UKZQcroMYARGrAu2
laR2x/6m2QWuLnatot/buCEJm1GLKUFZ+dfENN0hYbixNGgi6rYBphlqEqkPRhyKqzn1CbTIP9vE
5w1lK5uI9UPz09tqgfE0zpjFh6bC5w28xMkA5aA6GDrqPaDYyPqIX4qJhNslnONXKuOrm8bAUjE9
0aaAtKiaIEqC7Vq0EeQROR/OGlVGOj6D7NR3meBzV2bOm5X4r9DVeqANYNtXDbmjwTpER5Il88/R
uFiW/EvJdGIol/6SPnkDeS2ejGwIUNFbGs+Lf8UMEbGQmzS7dHaCXTbZipFZVoXLKNhhAUDLaUDv
+2w4aqXHfNufm4icMGIphkgKZR9Wnzl4xprM5lNfmsm667eLe8qcNZ518dk5Q7Z3RtFzy+rmXlvc
z2Uq/MsAbMCl+754wr6aUKae/jdH57HcOLIF0S9CBLzZkjD0EtnyG4SknoYHCij4r38HbzGLmWmp
JRKsuibzJFqo4P8ZQ60EDKCvikeYl+ozYjWe1ObU5EKNDF1b9hVAwEp1WgrgsCeE/bnrloZZ5pT7
DesBo5+1y6rV99GoJbxp4Fx5yf61J0xlgzLczalljcYxkCokyrSL8aLay4SNnfE6s/g/oNOkbTwN
TB6zovXOthKsjcXSW/wrZAK0ciGvNc/tG+33rlrNd4p5NRjlcFaUBWYPS+hlXaYXu3Zfl77FU99g
HV1X6+RaRWCYiuUX+vQhvNo+q2tsnTny/5+EllMITgp0tME98MAe0Uz0l3by5tMCYd3q6awLgwA2
MUAhUGmIfWI0T0qh3IUnwK2PWvXkdW3IKAIuWoUKOE86UiL4gWg31H2//rNabT0KBGUVIyK/3jCr
sIe6BjEfKLMcLE5BeE2K+AXZcsu+qnhvt0e3zto3FuXfyFNXoiXqsySOzHanAaBpDiDNsfd1tw4H
gCSBapdd2FqU5BBqokzrXlIzlBSJkdJUl2a4WzHoN94QQ2X8lMf/TR5TxbHEBMegbeuNunXPjDnU
+BN+TxSNrqXOoUncs1wsEgFndiieBuppFcaH67Ha6fI1jojRsZMzW0SUdFoL/OTkeJzcpcUEkBp+
767pb8esbgeN6Z0wPQ7ACohRxudtSo7NbFHSodoK0g52EvQMSn3YGuM0yL3BtoBe5ivLW/rYxFgi
0x3e12Z+X1pTBoOlMhSRpEsijZp1tFwAToj5Iqs87JfuXZ0Er4HXhm2e4NWrUbM1nLBCM96S1s7O
cU+x7abWlcvv1oy6eCzlD/Fg1NhOOd3gMj2mTDlVvLVoXhDHkaBqV93O+BGOkURytRCu5i0/g4JH
A4LqcHRA2iH3f2qH2H72NPtvVgajMTtHl7faUYbqWsUeZTDxOGYD1zFmglakzNldUxdPxHZio22L
t1ayX0gAHp9bwzjIZkIHtjBns35GfSj2MZ+Neh3hPeT8GyZikbPOHOuP0pmdMCdnVaKygSFUckFw
ABGNyGYsn1CxVsVV12snAqH3PDiiPzQ42EAmL6GnQIeJlyWYpTX/VNGal/1P4XX2prozo6KuAOHD
z6AQjloGely9NvYltymYSsoVGxxwwbETx+ZL4QE4Txp+I6OsnpCsQm3T1cNMnut+8Ma7GSfVM1uK
yPFKLUrQzgLNSH+ncUz2muL+Z7sWrvVyOBlCgBFDD6rHWADZTHzGnRh9Xcx37jc4l0afBPXAMNxT
B4V2utjS2BkNy1T6ZCiROQn9aNW4hZl0XCSzLrXdlnJFe5y16T+x7QEGCn2CqY0HhCrEJSpkUfLd
MYISxqBmlnatcULu2Hh85APJE5DWSq4UNA4s7FCO/GNBjYai/Bp17TJm3MlO7SVIj5sTBO/mWtmx
P7u5ezI1el0dWWkgCybunVGmfqvHv66CCrccnPEc13W7l1OThDXbdy3R/3LefXaxagayajqAAiBb
yJrUnd7247g9tHX51nSNeWxb7F9OQjCFmAYiK9MeTRAQW7U3NF+auUk0mvzQJs7oBu7SvmKdBU7v
IVx39GdjbY+pmkRaVprP7lwyHV4rLKtJbvjeSHREO0/8cVLnyE/TMXQ3Vb73BtwFxSZbbYgnF9lt
Gg1SmuyWWbiibrAhlSUGpC/FXo8DM62lwCTuYg8NigW1xPBcrEVyqKXnQyyLo2r734Op/5sLdA3e
oh6GHBCRWc9HYHjMp3VrDvu0bfG4ozxaoVOfNMXTw3yxqRtWtButasNDOdGtosICjjiO3RImm+mq
SUEKDOS38/0rOn5+wXYJTfVez94S6G6VcB2rqw+3+nswZgVgjlqFSb6pCiDpkCnI/txNQKfKaT2M
FVl5hMKDx3ON4yyeSnryJ4ozGykesWEqS3XEJ5fZKEOxdpJkYTVorRXl7Yht18g2V1uWPrMvY/zM
oDEzU3luIF67VZGe1kUtI/x6TjC0aFDb1Bn2oKDHEBlkYLULF+QIPSqx2HoobI7Vtt3lJnAArZVE
xjs6UWw9w3iLowk9xZYaBv99FS+LtsVyOQCV6wIBMsXg3M2Mq9nH29sNU87mv1aZnqcCYl1nP3lN
BeKguMlY/EyDiRewY7vCAsJZAz7iR/wlzP0d8ou8yuHt+nDz65rF8YEUT97iFIpsA/fdyzhYWSSW
LKK5ElgCc+j1XXxUsIbvhvl7BWx5sAhxXHUHqpXHL2BiKEFm91Vq2XieX2DqYKPL2zRwB+tuC8Lc
3bSNQOFtpuLlPjnKBGHTl0mWnxChPJKlX0KZWuZJAFkNqgxuQkPkqqGXU2iQn8H+DgEZ4PW9WsNx
y3qMBg6wn5hFAxEa/UeHUn6HSlsPsR/vvcbKqF7g8dIyHmYpDunsHpVsyx5ZBi+cUtu7FhGQ2hhH
g5hh5LbPNaSDZ00ywsCcQqwIpXGluPVphqLIOlFbyIWlDs1cCq/G1a9YHAJFlnnYQ4k1EK0STdGP
+1Uq2aVCEK2k+AirFGEoqH9uZH3LucxKNvz108DmIFSB0TkrMaCaHpuRSBDld7pMopknrrPEwtZd
7FVj8XwVSQ86smzZx1V6W935ks0sCwwLlHI39sM1IRfEA0y+GKrEWOnwdDjtVxejPGFvAynD9W76
SKpup4uNHoGv3XHWy+guCfFx1a/F3GuuNpTGlDXBEBmlZGxFDg8SFYJOe6H5IwaqXWKCHLea9zgp
hkDFF4njoPjBfu0vmCY4dlHkFZUTGD1tWD620ZB0r5Wl1mHiTgbYJhz4LX2BvzYgFGnHCth38XjI
df2pNoskiiVIDRMNmcMQu13b6QH8aq9bhPf1LWzgfEt+LL3+HRItk247/SY6iJqEx7HaghJ7C/nE
XKRm0Lv9SwXc6OjVz3ZHvgf1ly8hPpM8oGBHebFoOhgZWtSetneb5/QuSIDapUi3CUMab+RjkL0w
EaLKy7kCPIfBJs/EWFlz8q53DeGwEBQCBsZBmZCRXKl4wQq1fFLJLaV88l19HaIe2gpec7xI0q0O
WmxHBFSgPaigaYuUdxxd9KQ7fxVMZ5SXSPI0RH9GWXw6Y+/HyfonHZePPmaMponrUotQ0YuLBW6g
NNYX04vf3Bzh35D2D1f16O4UHp4RrKNtCK5extZxfWPBu0vs/+vq2neZGCRMOkpk4/aVg1YC4Wri
oGM5LMi/HCmzi+EPaFgocuqk+suQeux68wRxG/1XVsEmABnLsRQjv/ICl7swL41T6RLXNeKgxOKs
wKXB3wIv+oPVdO7rcqK+JnJIgmxeZp8IADISF/MNBd0brDjGEcDBThSMx2ZA1NO66q5RNLZZwBT8
Km+++5yZbVnPtg/By5wrkqFzZQe4gStFm1/FSnCb0eAv7sbqnQTMB8cOQPdLOhFOpGHdc+gw+O0y
76COzqlxq18+QjRcaEsZFSAwoKA//P9PNzkgVshrOBvVAfSUjuiF/be4Ilzx/NLJ4NYNA1/BeUZz
XrPCLURwHAePbBgJ1WBWvfKA3Y7GEHGdNpN0b2UzZ8eUUxqurocY/sUEaAC4zMF2EZOLx34r18bq
FmcK483S/FCHjJAkqGma2xISmTMEkpM4THWXhkB+9AN6gz8cLBGATaCE6BLhYFl3Cfghkh1zKY9x
9v9Ve9wF4+0/vRpvRTItwA79omQ/aLlFUE/JfCHd7szmYYy9nmWIhkCA6GnErPyajtIgkTKfVJt2
MC0xjIhk7Ph68656dYQhkbjWofrrmNqw17Ls1KCK6RVWXOnUU/XGIMjQfzWtrE+p199lTFYk0Rx3
Y6qePbdoAr3nFWBrymRay4KJAOagFRxiStBkdXlI2sUH9yl3TmwA21cNkLFedSCCZw5VCw77oHv/
CRsb1ap16IfnPAlgW2onb/ybFZ57WxXtYBXsqHPwwiM3ILaWr7hb8KEbyaUc6msB7HzWs4zHJ3+p
6PB2U0LztKRXTcM8b+mviCHYiBTeK/6FiAxflRNmoBCijh5EWDCyIXuUM0XNHY+9R37NMV2VFY4x
lTVzaE4LmoJzn2scjktZ7lnkvyS19m/E2xD3FEtFE1FInjt6+nUYP/l0VMFqtqeJ/1FUqFbKzsJk
v2rM0b5ZQTGNKmBqa739VBRnAbm4GDU76HLnzYUd3+FSTDUDkeHyRGvoW6oWpMvMGliyNYxXDIFj
vS91wEyxGTTWeDfi2GSngmGscI8mhNF9Z2zM5dJlMgZOUtTHRhWdn8G6b0CgdEh3Grfwp2kvdfnI
UXGg/OPhXAmgS+vLohxXtlRHk3ndjM44mcpur7Sa9EFsHxqDRjwz3+JKnFwGjwenkO+y9yqSFrAI
JDXsqioZnH3lpdQJjMAQ+Vn7Jclp2VVWRbTRCXO47bLRanDfjXungU1vpskIxZx6XKVN8uxmWXNT
Sd8oh6p8mpTuXoo+WGzNvq4wQ3c6FfTZttajqov1rHW0PegBkgnkNoqDdigOtkWyJeKSHd+ObTSe
O6QgXoqD2uNRrsaoH2DUIBXtgXIjzl6z7mfALhDOLpdS6ejfTlzNf6yZuJ58XX3sCsSg2uYNcQZ+
x86cg4lUs6DPWZAOwhhPxNs/5Vt0tJ5Vzp48rubKwJbdo5ZqHB0oPzaHj9PGz2Od41FhuMtIuOrR
7WcU5dQmjrS/07be0DKkY6LM0d+EqGzWtvPTNLR8F0QgPA5j5ZOMQZuyuPGpdN4Yb49X3Uo/UPZu
MHHljimkQoRQPWtci/ycOPCYTYe5zos/mFiQDOYlxUB7u6w2whYSec2KJ4JN0dVV8YhA7QTg98ZE
GUPPyPCtFMqeFzc9Zrp2bWxV8sx1gCNSJOqA/5Dso44r5Y14dyfI1hjEjmFvi8D9OiQsG7ukxUKV
0VrX0zcnsnfylvWQjaSz6Ugbg5VbAn0i15Uuod2k5nQuW6TAOdL7sMuNmDBlsjHLXB7QbDIiTOyM
RJHVCVnhYFGzeEvtQlI38zjdEOef05EZx8ynA8Sn9t2M1SXhxyEjvvvDF+MUNBM6jGkBH2xamJsU
8hCzzojsql+/FFnd1A56OqvFq4KohhgqcOneoIZrbj7GdGQK7I2o9auoKywvVNfWZp7UDgGj47Pj
CHmzzOql7V9VFQWL6ijnZlSyQ1ZleK0M/VBX8XkB7edrGQqHGGEZiQ0miLMqAbvzvYz9huPHJZK1
C6o5buBdio7XJdPxvGpJyC8kr6pKga0z6UXWO2OscyDLzR1hAYaH18OEqbTqJ0PRFjxxGk4P5pB2
TEr9uKYIMrFGpXRtexuKiZfFEPNHXGRaz3KimY9TKYfnuCEUZOmtvaybZ+xq+Pmwkext1LwlMQV6
kw3RsGXKu0g00CgxLJMZ2w/4m3cdYkl778xhOirMCvFjs/ZW69Vf8cXBI0hOQtH+Ild5cemJy8n4
p1DsVPE6EWmgf+mOXfnbipGMn3O3Na1jy7vfNtYVL8p4Wrr5R5nbR46+GROhQlHqeXbUmcpj6dls
9pBS9siVvBAqal3DRFtm5FroR8lqyRmFQITJsLEWko39i17juleN50SfKTEM/VibMDXTmQlbt3j7
EgrRtdTMg5qtgJjHmmTa/EV3dfX4bC2UwbRZT2mXPcoqOY9AWvcoZG8aTe9eCOejEuM/ZGXazirL
1meYziXGdMBcMnkEf46qVSn1LR0AH+XYMzrL0uxAIGnirzDJ9zM4OFhZ+G4mJEsBXfReKXIcZaV8
nR2Svif6W4xP124aHhka9FAvrJveoWNFpWDvO3Mxt05PDUVRaqGuv3dzce9G1IeGsE9u2WCOnijH
BMNG7j28dp57EmWcHQxo6CCYlYudWEyQppbzeQWUXXcRpRzEfNGbh/8HpiAe8Re3fnQsaaxJNwJo
ZDIQsmXHXv2HQ+k8mifig+BP4D4mnIPKTTfM0Z+KlZLQcj8YQtEAauQytK4TZRPxPKaBojXFzd/y
60q/7Rc7sApgCgN6S7dSjvw9Zk2Iie2dupIFh6lyLtAo1gfLTLpDO+VfiVaO59ERJ/g1PESu95tL
pzxQ81zHqofwTRQY/Yig+it50stsugmMEgyFkQ57wk4DdFstpAmW2iAOUhI0uAhZal1r9DwgF8Qx
gXHPh0INTa3Q3rz+76BWHg1vTG51slMylKKuVcZBPibf2ebHYiufzc1um6g5JroSQqG2GEyVWoYe
Bb3av3n9m2u/svlxXPxyn9RLRXWzk/e2r7FOuUzhaim4P+FdToBko6J8d4rsGxam6xvGCoA+o4md
9dy6qOr6XsMyQ2en4cjs/so6AT1eeVDWLBiUfNJeG4/Pt4qBbYGYzbRWE/zqfKQbfBM+Hvawq/SL
N6pEwtM/JP05ccjUqe1vR46/RJF9zVY/kIGsf9irkYf/gSN4Gpalu+aewfaiRuEyK6nNVGwUh64T
n1q2Tnev+BCb8FTREmZCopwPelZHS6I4JweDSk4YBfN2/QcZBukSWmJEWFgjyvovVFldmE0Ojcf8
1+0pmivbmC5ljqjO0TBVjkIYYCq4diuU7teZ8Jlh0d954rixOlTbOLI/82/GPEiarHuia7+M7ngd
zK9lyN8TbMhePs+7lDtPm/nxRkxw6Kec48orkjQN1MgKyC5NwZ8BEHHtZH9qvcovgDiS09ClCNIT
5cYAnd1LkrzqZXFeVHNlgZL+a1P8LJYcMK4AmKymEYWDsqqRA56y6eTDKMxbbTVgQXsbQ+4i2Dt6
QWVo7sloK0hLBEsJkfxjPv5CaQzxCcvJmQCnAAWtd5CkbHMHiCu/412hQPYH3QgrqAg4T3AQq0oR
Skgg595m8cXENymIp0tYNzaFAIYZtycLg8LqovPU2qdRWAzwCzswQFnvKbkO0whwxiNo1ezRvFSM
FgZ1eu29xbnqpl1jRuop9dSmu44AWpkhxha20pb+0/opy3VkmYPejqwxBRcVx5qnzI8eIhOYaHNv
Q20IPXDyLMXShWlgMFUuPiFmrC+ztB89HLiNCcOMF3GRwijlzIuCi66z/ihMLs6ORiJSvaC1QV9l
zuAOGsk1NmdI+c0W60bh3GN4JyzVaM06uyxvTqleS+eFOPLkKquiOwGdewJvpR6Jo7yOA8V2jlfQ
AzQ++vGIpo3kZrfCIlh/MWwh3rWKTMxeDd91MIvLlL2hddoNtBZ23YdlKqI4rfD0L7i6kiNanFWw
NJqvjiR5qo4DJ/8oy7eKKXGrP9LBuLAz8BvjYTIUttnDKQhGWwz0VFzIjyZwAZQsmDbwybCofCuS
H2nwOaLg3W5CwSZWY0tfAbbpnuL6k+iUBktGUhc3NBy4uos/M2/qaNgkAzFb5iI9rKl+UjTltTKA
qU5AW5RcDwfVhF0dMx7VFhJZCtbl+FEU/HY3BxHQiHJdZdDFJw3P9WL53NGftWv/86CooCWMtv+m
sVsna07I5g70CfNL7w9qe02BLxIr3eLVtiJA8Wwx/uvxNhEng/gYj/X410PzPqJw6tg1sPrdGTbS
aVe9yxlmCdk91CEvjfFM8mIk4L+pZvK7LP9aw+aV+Cfrr5KBVu6h2EiaqBk/8vGiwhmC/A3lpEDQ
zPVdMpTVlS/Q/B+WXvoS2A/LakZlbxrjaeQUwVzgfDhOI67TGUG4MILURUWCPN5hfFPULm7/FEqO
ykEa47RH0W0ZkXTYTbhBWvzqw0lUgUxdTMLZM3DEtwU7p+dmwdLkNwmrolEYRTKRTAJYJQRSXdfu
3WRd2RNW6U3YeOistfqoSgkUeCGdhI1N+29AIj70B10f35aUZxwUfk4EoGafWCmF1qK/sY7L6WZZ
n7DnwWUfjoPuQxwObWcOm0TdNxDmU71411AkM1CDY6wh9Vw0Prv4Bdb4eVHvBuGGFWEfidFDrBl2
zJ7Axm9C6+neM+wx5WfHJiPFhieMpwUjTpXEZ8NcIgoQTrSSGaAWmskt1nnvaAC0V7sHyleiGNdJ
Krgv9Z25/bMhbgW6W499pWjP3vhiIHXVel7V5lAbn9YkdlP94bb3ysmDgbj0EqWZ2q7RABIYBapK
NYK7cAeIKrLEFJAlYNjuc8FKgyZi5zF0VMzYV7U6aAYGuu2KOK45asUvlgcmmW1oWt/WtNnAWQg7
KkpofgWmhP1pJLhH0QCS7NEjMfiffDnpt6IW+1ErLzamBpA0wIZfWX1s9qudhmzCroBD9P+2VYHN
hDshmFiV4ysFMJtI3g5jLzvrQCLSGasWTWaLXfc6NY9sTH8HGhK+6GUacDcrBTFW9RnNSap/4jPd
FWwy3KDRHjRxE+7DAoVSKlDepP1dGDSPWBcrMzH/SO7EFxCrL2pbdDdREwG2It8lEl6/Cp6RwdDI
NsOM5hckZgZV63VHMnOWOwOwkde9B/YFayq3p+xmFl52bCFCrOMPmnvd+oqT7xVQ2DYkIM5hb3rH
Be7EIBAkiEgFoSK0kowzKol2QhrNxJsfd27TKF3VCxUTGwVLs5BVm1/ZjOG7UouPhlETkYnU2FaC
6FDpEd2aqXtXvIQx+xaGYjdzIDaZY0nwIarNwFaHf86K1JYBepi0tONr2viCIO8T+XP+gKQmbZKz
fC3n8W9BZtncfRs1T7rn+pXR/sJo5rjhWdl1SsLFpL/WnXbOKil2Q667fjnFoc1xyyXDBWGssy+0
Jczn4lsRrGQNi+HgugRpTkbK1H6U8RjFVbXLi/qI8fU46QPw7IzwRLc6Vw4NVA6+eWAOgz6+fi3f
3dV6dItNcIc2XrwahOrQF3QopPnYdG8KywosHQC++D60TJVDwJ23T7LV8FmYkEFi3NnmHSeDAAjm
QgTXREjbj9nsvM9Ogt4g21JM9KtSnTvK3klNkZabP6LD1esBDi80HqX5jHUzHNLlNHiWb4vpRzIo
JlDivLjVs+zm/8YTi9g30RVvdiUjJnnNbkKGMCMLoDKo0p8RCeiOkCxAEBmtpmnvEriNQTq8zq4b
WU1yQIfBFNkKenzaO8x5FzbvmKqMbT/kgWKaN/0TFR7Yo0GPSscNk1T3eVs33k/Yi/cBMS/kxiOB
g1S25Z26/KbRPFjix+wRbSzOdwuKbDdXuBKGiQouXZlH1Z99lSMaw5/kajeZ5PfGyUNA3IAdBjA0
NtwZktZeMTqHq8WjxQfdXGSo5nhEqu8ma7711f5Rt350chgm9YBoZix0YOfCNFY/ZhMJiGOT95Rg
UnGVi8UdbHjx2SF/Eln5cBlgq1+RT7D37gFfiNJ8rxX3D2lg1xaL/XmD/lgNYL1iId8TFnzmSE5K
hbeSxIc2096rrpOE06T2vrWCpWD+OdFwj0YSqhIDhqoVH1YCMMzWn6qy1N5qwfQnfdE9xT6NJfWi
TqLXPl1Z0hFez3tPIwai2YVmJmkGsKSvI6qpkslB6HVWkJJVM0z1Qw7HSj8yg9xbaoQbEDAbujbv
PjMBBBv2kquS72HLh6kYb0asp6d2yvoLkbjX0sDtnrfxvFNiPiZdDvyGLC+8pThLEsMvCG3i/KyY
35Dx+mRnKISm5ThpDpt/E7CpxJWIJIy/u53eLVPA6yuiOMvvxvJjAIWSphLORAEaHBWTA7vMITCo
LPHRzfax7T7kRwbBoruWwFkThSjVvdWs+4FQxtjbs9NZxAmqRKj37xAT5ej5/dyiecsjF5lRMlyX
8TMfCCynACsdNdQt1sykE4/apzuPqLmoIL4WSsPOtCfk6fPDUHHrrqq/ydpk6ewHQKkTo1+ayJjS
088qYV+GKmcrkSyHpdQ9FvTYKWyoZ15c/Q5sJMoOTAxykPLUCqgMa05JKOW3ojtvZaxC4sFltFC3
Kj1i8Jk1eECi0K0ukx2w5VMiAerUGFnX4qoANmE6V7qnZil+NQSZgdGqPCt2dqtb+Snixd5PtXWz
+bydOkdx93przUE1ez5ZU5epzG+uYzwvnfXA2vGSxGvULfrVQQFUNyuL7z4763FrR0OOBxyUX5V/
6lTarRcRn02mnQt3Zme5vL8qenR7fcFavk9xiaTlsw4NAAHWdWs+41vR/DTyAsVMa3pAPps2i7vn
o0yp9bEeLhnGAbcPp7l/NOzJuMxxNPwxe4CDPXcpzBRKPTl5hzh76TZhXP1PJYG5SDAi2Ipf2Pq+
KmhetcUniy8YcZDgz9j35kpcUB0QJKoq3dVjv9dr5qvgVl2y6lowLduLidKr+Z0zuZnQQ899bsaz
QpReBjPGy5nNDz+QzfdUGeEKPEsj4CcHnDtMH5thuUwetvJMRmSkWn2o4l9NRsYca8q92h/EyCLv
1VMJRWmJPGBCrmc2O8EOfNLCxfm2rlWg9lGHM6ZD/om5URd/NiRDB8GoQbumJjjr+VKSzUwliRxj
G5TDWFjTw0JR0eHPpsTne8S7Hq3XCMeRVwAHJkMUcC39qvg2hG2nOxRTi7MnC1h+ki5wGOi9nHAu
OqSWQTcELSpAFFQw0IOVEr1zXkmbaVksbcUXuuVaGodaLY755onxyN7Nu2cxlk+JfWXSz/5BXly1
O6B+DtLVjhLWlaI8jqbzZ3TaParMwGZdGzN6q9KKtYgS9e1ntrAXRB7a2v9VmRbildv3NRuzVcVY
VBXEva2A44viyqYIfDJ53D6OK/xhGGOU+STnJ+pjplT1xcSfSeUFMySjdVuxtciY1pK/UohH6c3h
MIlbk2sog3OsDJyMq/anGHISRZOx9d0JRWW9kYPS7omUb+pLfMzoI4zWly1aB++ar88JmsudaV17
m+wRgO4aKb5VAZSp3oYRRuQ0U7CNpQvsa64XFuPodxDG5NRf2w5fMVufEV1t2m6DzvSkrUUwxd3B
yy0Dk2u2+HoynPMBIbmIp51qdNpFIdaKVJL5b1lQMoic8GP3JTZAYRM0Rh7hk+MFskSEoCcnKtUZ
i4yCNq6MnVePRRqwJHgJHVHwxXelIzoy3Oa5wIqnuihJWrETUvM9NJZ5RzZbkoCff2byfeDD5Wra
peioLgiHzTr01Q0tb+zk6gW4Lx83ArSWOmddtySBlHioVLf7z9TTX1GsDwWIe7BqrKqFw8bjYOXu
P0ySF0BeXpgq6VuMxxVd8gduvKcxLj5WrTkiVyDdgoGBklsn6NLdwZTtPR3Vi0hZsfPoJ6PNzmeU
D4n2JkiyV2ybxLM5Cgfy4rb+quFyxP+pq0htM7JlgKIA5xSAtMeVlSfEQNcr/iQd2kivevfGL6/8
cHCla2hNCuD3YrpwWofwZ+zW5V6Xews8L/zIjyJ3gpb1pJ6+SQghCICvaNA2KZmjPA/sHQ56qoug
VNGZLoOGDhtkDpPmWHbnKpEvpctcQSXrye/bX2MYqpMkeBU7F2Y+CTp2w8Lm689ompx4mTkwUszv
xer+Tfs3axWYGW3lsRJWojjfQr20DapJjc3V8hdRP0+8ufVuit85bQSW/U2XDKFd8QWnKSjM9mCy
ggCSxibud3aM17Iienct2ThMedh4/00Yzzj1ewpM7eYk8Bq2UJGCVR0m4hG5LIu+K8N1YmhK76AV
RbBoJORMzp9CS36W8VzksXpAI3aCx+p3OV1lOZcRFv1yyZ7YA7EQRuvoTskF8KlzIIPtWVELXEPx
kJwVjSeVUFHMv7T25NU283RwRzNyZPwKutv0C76zWdOebT5QA1HNoNhV1HBEsNbUXzhvP5IZ2ocb
a0xMJ+VZ9HRlFiqsvjf3lERMSlICPvtzXa/wQKbunuLR3uVCXGkxjnrVPFqYr5BA5p2U1aFy1U/F
MGmbtV8IrPUuHlLk692Hus1PSpinlkZCr3zKCgMIGvCy6Zgk+p95WA6pukRGS0B0gyJg1dE4ZWdk
zzvgOGTdwnK25896ad+ntgyg8agYvxffmsXLsNZHw+AZMwgh7fvI6Y1X/qHyGepQIwScZaPPTu8k
2ezsNB1xS2M3aC+d9kefxvKMJPZBJmbgCsqbOD0SDfQFssOCGWS9UDNf7PWva2eE+iodWbHak1bE
5g7LzTNva2Tnqp+t42VFABoWbDBUDN0bbojrmMhI2rtGfWJzfta2sOPcu3Sp+AS6hKfPgtZXU0Ok
JcNR56mvNIwo9pMQI+RMidxhG79CnojZzHltQbF8nBQEIHPv3VewV0xlHlnxgx4A6NTM2DIp/u5W
vY9qE+0nJANmQiFV9g1ZMEotaZwTl9PVsgD2emzf7NG4V1Vz0S0vyrO/BXzihlVBp74tyKTHHqqh
zttPw6imvm7awWCKP43aPVYx3WZWzCaNc+/FD7sFPWVT4tEfJUPYm7AWs/mQk6rTatq+bOOHQTE2
Q4tXuh9EUuP4siEdV3sKOx00Jh58VD3fLubtnkbRWPq9sfICWu8GE6CKgbChJOz2yaIdr8ZwyQWG
PTvxvRSaiZGdGyU9SZMPJF9yQkMBT9SMX8dEvXnwvCTXR6FfXKJRkAQo4C4y6yhZ6gpjPlLPPBuL
celNntdO7aE8MNJjopR3wVCJyMU0LJzsKdEZCTZdRKp90E3GizBcJAXmI0VJns4k2f6Po7Pakd2I
ougXWTLDa4Obu6dp6MUaui4zlPnrsxwpSpTk0vTYVQf2Xls8YxRxS06DxtlHVCKliiIBw1OQ/6sa
60x86HKcy0jbvOXMq9baVOyi8TWNzB1QLGcz5tbW1L6nAGfK2DOLs1y5j3NOK+GHoWn7OfHVkKwf
XSpnWSkryrwTjxTROQ7h6KqEBWH3V9VNPmLqgk4Ud71v3rU2Omr2VPglEYNXwqkTVsC3kXVLqBJq
HHiPMCG8yWGsMCKZFaa6Du/BgEApZvVijvXryMp3HbPYD5RD3f6ojeIH3TuCI2IcGOwIZVMErm+T
7dDCNFdsucoiuWlrXE2of6ep+XIyUrpQNu55qxnyROWWXvpgx52PFA3chkvkKRM9J9RJ8LWCA8l8
xcIum3evsX1887BnrA0zhWbT8EO6mrqjMfzea4f3tHX3LVFOPIzg1eVA3QafeleqxJrVQbZXhuc0
j0zlj4fBxaMTst34GKRI/8rkkGXWjfzlfSfTm3gVXXTwgrdyIEBQweESYrYaZjamOfa01L3+03jI
F7BmgZSGe5b3kFTwhZbk0uRU17irJqtd9AGPFG5oD8HkKijX5TCeKDMrhNWI0dj7OX7eEpgFWfLJ
M5IEL6ZGdVCi2VoHVrNuwUQuHJ3RVOMwkLT0XaNpmzzKZwMFUJhuCteeU90dMc/CEvSQ3W+P+9UM
0ukwWt5exh0PcGvsMSB/j274k5XxylCgxTrceI1uw01FfoJ+lsoR5R+IkcwY1l4qTh6pj5lrmQxv
Odxd58hnwn4juA/QQpaG1q5MFDxJIt41HYUi2TOSWhkpezqBBSgTuuWk3UHHPlPToSmzSb2pl7lW
b7MsmochPIaQPwzoy4ZugszRwmHtlNVKx5qyNgy6PZa/OKebvdXYw80tqydplM/ERR4RTWsqBLCV
GWr4QKb0beVUrQNzegQIKx17WOkDEkDbsL45P54dVDCr/CQsaN0FNF+Z9KNYbCLRL2f39By2vByV
9BsZ/Mzu8w1XWTstwFA3LrlkJJtoV/zWKAHZtn3kRXGxLPjAQYg8W/CajBTj3iVn1QzWn0EZdUpp
6kfD9m6BEkJW2gzhXeyzLNl7qXeSJgYnyslAb64jWfXkU8F1i5+lrZ/H5CEdqDgNw/4aP3dBqd8R
N9CX/tioB4018FhFz7J/1s6qtIdd6FovPRHZXh6/usoIFQJQrqnIY51ql3bQLgm1hjSEw+q38t2Z
7Rp+W+ZJFBpN6l/sAuNPCfrQ/5JsP6Lgtl226iark/6pIBOoWTv1abe0YRHRpld09jYUX4ChDIUY
T+VTBDk/MZcxCS5kET2gpz4THcRs5h11djNqASjURMbdVqwpRAViIm7P1ahhQgpew/Rm987OSZIV
F+ZOyOC3iJE6ONrKaNmPGcmd7h9BTvzAAg1RKUoH4ptwSbBz2WSEuNiWetKkvUkwCnVX8K77Kh7+
Fu4Fwyg6sNF+UxgP9XUBaQRpQ9JZR1gxPdOy4iJJUAnowwqreKhmuR9ltB0q625rCZR8lJpgm3BI
VBOCbnvbNOSFt3i/ZyVNtkox0JmacZjDGxa59u0aBqrnFDGRgJzUEJZrZdlqskwyaONDmGlYp7LX
sGdAAb/lzH7/jZnp0ZbWFzTiWQO/bhr1RmD6uheMUOm4OXC2WgNkj8wsxCppuMqY+HCnrpGG+7S6
pzCouTpRlBnOj9BoL4c8uatBsEn1YYe7aAsBQZPKlxPxNHEw8cBfekfuW5sRb8+qgldDy1+ZMvLg
p4+oCin7A7E2aCdCOrPB6nxNOox6P0jx/U7Ibp00TrlK/DC42UkjPVH+/6sDegBSZGHCzUPZJnhI
rbh2FVFbpfzXxdPJsIzbiHgQUcam1JUHdJ5VG5MWXUZcOsVBH6Zlpn0YIYahyoVKp+X7MIY664bd
NtBdDZFm9Y0i+Auhhm/VLPcs7ABKRLOrdMaNyYlel/swSj9BJ0+LNqnuQ8JlBvhlkfT5X9gm70QK
/Zlu8Y/Y9A8zwLYopYMFg6Nchue4Zw0ib0JM7JVYcEXYDrOQ6T12Dx1P0jw6z7RtGzGYFcVbBuEv
Snv0s3yfGPdmuUUTQKxAHytbBT/BKs61jWJHCBwkbw2ZT+cm7GHK298GqyTZzULqQr0r6C/qhsFL
EhxNR38PzFYyFh8/oqQ4jiwA+6gGo48aDkkk6+2NQfz7BOU34rrB5L3suWFiBm/ALQbvLSuGPR4/
PLo0v+lEC5uAKdQt1G6ag3NMF1dnFvCivaz5jA0D9QmyljB0eK8YSrNOKLAwjo+Uik8Uu6Dj7gl/
dYftcLGvOR366GtiBArvRvho8sKFmkFbLtwGrFht/Do2Y3VLzaAW3D2tVFe9AamKiBes3gsYKSt0
/0fmAq+MBZd1R72oh1jH9GXnMh4kw7tX5VcFEqLxtlmoLJQ03aoMTYpSuTq9u4rdeFOl45r10S1x
sif6DTLhVMJQsJn1BCGFuV+wa6vNhlbaAVleVLc6Sa6aMr6R7lCXzbKV1Ske4l3k/OCu3JdmcCtN
ka71eaVUcFuHyh0FzHYqsJAJ0Yn1aFXI5OuNE+gfleCZYsJAZqexRkKYLLTMOlTO1irKH1wrZ3xr
qFXS8ou+6g7Rs1g34VxUW8Qfe8FPXYfbGNzx1P5K5AWrPvc0CmsmV17Fm4mzy8u9p4y60yjS5dAV
hG/aIDSbKPhFS7zU2unDSYIvyVjNKln9oBq/4k2u8XoDslqbJKjWhnHC1ES4n/vnMLbAp4lw1g68
g5O/5lTDBGRtKssDr+JWr9KOmeDFS919lupHK4x5E8bLyaMcOsVWevq7blto1VndKkm+bizC63rr
gkF+n3jIYEbiDMA2LUwmFmEjALONz6AFcqGzRsb0MpnFc7CQ1UldRAuSSZDgVth3poDF1OA+dCof
fOrOe8XiAvglAtDo/9P0txl/ckC08ItePKIGuKy+dILKRZJShBZnN8rXCCV2UMlxGoZbSjeYaojV
2icOs1vpMK8x0nHvSvcZGs9AiS/e5JDsgs65YUtoFd9uyQ4M+WemA99hIeswy6GS7v2hOnppfzc1
sercYpNn3I5pv8rqatmy2sv14BHRa2Atvrtxc8LSjkVF8hoYaLFqxQ8bJUDDhdxXU4+TEZ7rFK2j
ElEcYbY2rpFOaWaWTIQDeIbFMjSR5+Ov3WZKss/t2MBWknyqymfE6Lqysk1kfLHbOwx9vyJsF484
BgUPF2po8oHXV7tG9mQ4l7kMM9VFhVLcc6Y3Bst1zYB7incwUV6wce7hrB5K1WX4a5HawckWOfm5
FOzp3FZ+R3DNheGwS5GPiO+sJHLVLu274/IrRCMBJK+kJuCHWKqsEWuC2GoFdKrOF22Zv+wvQeGV
ro+VFuthBrikG9lupAiy4XDWJhQhd4HNBGNcg7Q8Vdl8R6y2OZWqNiawQLsrxjuc/UfByYYoZlXh
f0lTRrf6GO/ENI9HEegRGjOm7kcDTD3M2xvucOLdslUQK+EqD+NVlGL5ac5pTl65jFlMsveZPEhu
AIOvaluue/zcgslzQBgHtKwEDGMKtOaR9vFO0+nti/GBtfO7yWEgI9yNh+gyac21CPfcuUzqsxeV
aY9twvaRsF8sF/mPxxQdXZwGn8ITuwpDYoDUwJokzxIYYWzAqp9k2auFeYTVH6Oe4KTgT5AEaIK4
25Wm3PeFd+u0q5xeTEvfzgEBOjoq5dR6gMxIoAPeXQORdWZEATBHE3GFUSPwTTEsjy6L0XpjaxWG
Yuer1g0ujGtU1k/LUN/biQmxHbSbqvwQabAYZ3GqWbbMP/sjBIE99QkRDLGzjYf0YTDGbu3u1gZ7
rXixMv1mNcbaVZ1VPUvEBZZ6HQ2lzvfZnfw2a89DjerBOiuGvQNA8sOa2c8aRuyU5CbCEYJ791HV
vVQl7dAE4QJofF7/gYXGy8AiIyvHY2yUvjnvUNPwkZvo6nv83DTlxqDD+2a8thxVZ8OS7qtQ7YVC
j2Y46pEK4R5hipzBSV8uBbTGolNG7xN027Zk3tsOoTcLib8QQGp0asu+6c7IcsWSOE8mpvgsRmVV
iRzOkfA1lSXE2K3ztFjNzjIpxXFUbXVjWuDCSzNiZBbeptY5pQMQnVH50OB0KnV/CALtodCCeuE5
gmebAJpPx5+2Nt+lZR2Bmq3iEBhQm1ivlc6xT3RxzdVJfxdtuHa2rYsw3g4OOcFC5bPkqiCIj70E
cECHJbduHDrw9Y1UMDGaW2jbLtgM72k0EadtdRgpNURhrLF7bG3Fj1TkIMEY+yFCFT2Dj1X9q0zl
zTPYwiQUKgBFbXPatrReSZjNJFWIJnV94rBeNsRmYMBp4JWNzwaKspmNLyXzC4WXRujZJeVCLKSy
S7yS/Vm3E0HHEJr6qexB4ruBfdUZZgYhs1VYdxxngKpRbSjN2nTTgCEGGpmB+IYQDP6AY4VeFxe7
Nmx7hA1pZF/77pprmD0S6TEgTY81B6MhscjPwS7IYU2iGId8fBFK+oWb8n0aBeCA+UtjVjTmE0+U
bX7a5MHmYpMVBFMDeaXYjtnIjqXGPDzMT1JRjq4ZEkjyUYfvHoFQRZx9efpMgWgPNWTmSNU3FSNq
zqjpO7e1yyg9f8hgMofLQjsGfednjDtT8OGR7f7WKp5YHG1ikbvaNZITQnrJWKVutwEpWrqTiqUT
azgLKu/MI0LORSHZ0RufMGSNZVCiIojFNlChtuWJxaLYitYJa/XwTtfg1yl1bhG8QEHeClrXJNQo
GDX3nopsA1yPrFjgbzj50aONTKkks6S3bIivTYBjHrUR5oYSd7ouf5h5zqhgcDlsfucDGBLrieTK
lgGwIsxTOTR77Cd79KVbF/mASFse4eolcP/QrTEAT1eYdigqydWiuHJJ6W4xsJkr1qsNu7xR/aeN
qPqD6Fg3Ji+DR98fblXtzTUHjDbop+INo1yURYijUnJ62cYnsyAzfBkYs1dIBxZk9b3Glb2iArPq
V8EvPRXHOP3JgqcTb1lvkMzd80EVd5W6N5qzf7J8Ew/ZRZ1e4lHuk078KoqxRHC67NvmPTTrPQ5P
fUQRk+cWWBKVmmQWGObqK0iQl6TwzkkSrwazfLrVuKy4BMlYZr6uf4ZjveadP7ZGubajj1DuB3ye
AVdcjnMYG44gIjwbHw6lUsb8iCk+Maao0OAKLUYcHF2hLG8Rfnd0bksGHGuvS/Y2cL0oMw9NyEpB
yv2Iapo4mF0E66xk3RUEf2kGvbXNkEv9ziFYWXhz6n8Do1MrjRYxZnpL25PgdXW97kWt17pdbMPg
n9e2XLNwwybuXukbwFvjL8dL1jWvFTOX0AY5zpukxxq/3t3sPpRRWYa13FacMHXxaaQq4J+bJqon
NHDqTeuiJBj5EnJhiWoCL6lpKW+oaXk0d97OQE2yEL16lpGKlDlb5ypnl5k6/Us84JU2RLbvnHzF
NusoAWI7ebdSayxs0ZkPEZADmiPvkwXGORte1eQUciUrsyWYN8NO7goCod7s6UyYYEGTjK1uDaJg
G/eP+RQErAdgclwa5Kw56S8XPCaKAZJa/y8r8o3Cqrcj50kf0AeUq6FIHkb54sQ4Wv9F7Dt1Y0Ct
cijyW0PrHavfrr0FdbAU5r2xCMYGCM7dSAHzsINrjMCc2wm8abGyxbMnNZstJTW3zia2rmDlcQsh
i9VrxgNoGY06S/y0V6mOBL4XwtS+ERd+hK3Nj6zdjR7Zd+6bZXOVFvvzKMY3n5bjW5x3/3RbdxbY
VtoV+JN06TK12BrpD50XiSvQBzOmEeha2bM1zafexdazH9wz1IJNh6Xt6PSYB/tWPYuiuFZtYS+8
sHqvuznszcrc164af7UqHJAZ4xILIo/IRbxsoG12rnVJWiu448ho8WHw2eqq+TGl018MaEYoDb8g
ITGBxKXE5FFs6lxH1uHkBfka0KFdGHXqaKW7XNfs3cCAjIFK96NiMofLqcqtU9zgCZUvWfpg2z76
rCgRzFa1SlSazGArPC0O1zH47jkAoVYUzg+z6WL6rLutUv3pCQy7XY/8OvOeOiLFMacdDjLybKDN
Mr4IPGeRq/9S/b0dc59pWa3SMBGL7u1qG2xY4kMdscqviYOfVETgqLDqWbOTurZ2QOlMPgIqVsKA
SReFibCRjz20D6H1jjvRjQkjhsRRXWz4EgFDyOLa8zQrhrIbLdfX9A1oSt77fVougaEsRYPGqfAx
81IoXeue6eBF0thX1h+aYjNmdY8t3O6eKEU9dK4gJvRkIjBso5rPHIOfHezqHLBSCAmiBzOM/rz+
i5GHwLTcYB5dWiBsldavwB4kaOayklWW5Ln9G/JwNTPM7K0peMtVv3aocdHB1Siz54425DhG5jN4
f3F/0sWzIR6rjPal+G3qF6VyVyaRPGRZdfeEaTCekj0jo9hDBEjOc+YG/NkeQX2oCEoJ2BwWE5F4
BgIFlQHMIex3Lucv+U64V1a9PMWYbFoyH5pzO8Hn/qu0g/fXjTS82p43ZanEu6J8z8oaCVZ0zNnk
gZo9NPUZ5COU7zeyCFWdIKm44xQFaVQRT8m7xSiSXh1uf0fG3RtAvIVTftR4OZVxlaVHj7LbjCq/
YW5viW7FsGU5awk0NtU2rW5h38qK+QbS8XqhMvPXw3ManNvSgxX8AfIAKMwi5I1nU4bH0G0RadO0
6DGaoHLZfP3/5DDMCHqchWqx0TKqBnc2lG/tqkPbZSyKZk0M0gpDZ8+osykwzms32/oMpbvqzY0H
e2xORrW5kLzpQiMBJq80jra2Me1rcjdxI1Y1Ah0KkCneAzjCmwCK3l3GbbxTuKVZHnqYjzFfsSOH
lsOOEV2Xhc5vr06YvfloMqw1I+5tOaE9gM+vx/rK4aNJind7NvAGD4+855pBWkg9GhdvhT4gP/9M
yU/yKBNrcRXOMVfl0ZH0cBVnpbIU3UfDp2xySekcUiX/7PHqtc41tHC6FpC+nEWryp2LmCgv35D5
MXNxm3OHgjyzvlAKBCo3REXV2UMSi3D5YvBIYED01UZnoh/1fmRvAqrIytzKkoUTGhiaRNBrWOyI
R6DI6Z/EZyPumfPHf/Oi3aXYDHrrE9wxupdtb8XbcCI/BUrwgHB0pmE7rGoN2pGc7ef8wJgr12ZU
TPYmKyZstcvI+nL41ErS/MrxS635oqYb4ToLcAa1JCzSfHbcyUPMM9P9Q6aJ0gQJLksm9kBQcNek
Y/JSo7VmU6mzRjXaBBwLCMQRRFGzdzqQi+zxpwFh1RzbNa5di/aakyTiHZ5z7FIWzCNVGqYinaG0
ILbAQ93mFY9C5I9am59rbKVWThGiJeqyy5H/sa3hvSYowkyURy5ACpEnwoLdFQyv9Pa7UWyAIOP0
0usMDIvVxPyyZLlTtgV897sFz4t1hE95FxFaHpT4UKoAPD1+pSVZkYQJxFh1cii+hVfPk0gGroFA
YkCEbevHhG8wGsqMTRUnWKL4QtkSrJR01+eRsqnC8MWMckIeiSsaGPmIMM/X6LH7N8KsMXzKnyIt
qduVqlwViRWdo1Z9De5BabSsNmL1NQSDHiDpf7S0WQfL6e4GauQe5OAMU4ltJpc2G15Us4gDrLqn
YH1LLIEiGBa9RawJNqUMPXc3KYD9jlp8yTsTUb6zMfjGtuzg6PkYFZXL0R3WUKt2EwsrDhOkkN1B
QGfu3luMjIF+NopfnHGL8NQGryjR9yp5Qs4kdwFTHANtGFfdmiyUaaFhG1Qt8pE0yCCZI5Lj/38j
jwD1ekeYFw2cxpbcM/Afq4X5Lyl6ucptFMKhWgvIhto3OWudb1WskMIAApLVezfVJuV9jOpfj5Zv
0RJbOWh6d53LM9YDmzjs1KXRQM5QiAeudA/BK1R636jEi2OQWtzGH4mNzqI0MTpivsPB3BprHuP2
lHlMkJxaMT9j6FV1RMUDpnzADhIWU3mvCRoh+SIbHHxPDQTe8GUk28pWa17AhummM+IWIGdQks6F
bmrksJDZuOwLC7Bhh91xyt/EFLz3zXgkgum35/F9VfBuQpELN6OdRgelLF/iRJpvTtVna1NJjtCR
qAY2Pc9TjMAHzz9YwhlpOU4pUud922ILUnFuyZVEqsU77BnjITFJsTA4kQtxaqaKwLHxpaIut0y+
d+1RU4G0oSRVhfsO/EbDpqMBVc/aZWBZ93+sts7qdKvz5JRnoQvbUX6PwQF+8mczdn6VBldhtKfc
4ntZpSwbyWLNXe8P5U6zCBHbFYlxrAxhz5iTS2qZrxhGrxWN3Zx70ZOM52injoqh4Ysid4rV0NYc
UGDjJVEhvwm1/xg6+a1bMVLZhpwGdWli9cAYjVyBTQwPa5j1B72z7rkwoD5+SUSVVcV/7rj4mRRK
5a8222tHjz3gFW9wvOfcGNzTTI3/svhLKW6jeouac1BHfqraXGThTisfufPdojCsXAJ6CdMd8x0+
ByO8V5gacPytLBGDF9SXMjtpCbsJdNRliBCrYEmEbLNclUYMBd3aVlZyjbikcU5BvHimzBZJplyV
KvspgSSR6LZ+Q41XcMjPoneXPE/J9L9pXw3lbzDfppA/FAAkW31vkGPGuUlz88tbvi+EgVwt37wS
BI2ZR9vUuEmsOnpmY01oYe93wW+eVGvCXJh8kdw21/3w5UNJCIC1q7jt8nQ8GyATSMcyfDO1vgj6
MzR6UO7HEAWkXqJgSBiPt8m0HbhW+xFT7QiICEJJNZL/qqrrmk92GpxNm7JNm1TrI3KGG/HaW81E
YVVZwU/R5HviXB+xYy2q+sRCc9WhXSrd+LXQD1rFFJQ+wYzU1cDOsULMV32MwQdBfR+dOiyJ8LnX
AaQalyUf5h6mRKv8muGWTw0SKZJoOTEILU371tGOszOFQXudJLS4pKn2AQbUWnuN4vo9suBz2WDM
ObwdsBjVt0egdqHnl6qw93MSXEHAbUjBqjD2MiJcxG7LRKGjaHBQMId4hREh9A5D984Po51Qukuc
wMEbCU2mudDNc80wy2Qtb+LwdMOzLTm6tH6dJ7hq21UdKq8Bmw+9KrcFDbEAQOXZzspBT9GSLgPU
t1eZ3qGUTmHstI04RebVyiU4fXZO7SrlL0VcetKnWLu2ucKjAu5W4umTDQWV9tHhmCtkj7djYzUM
m0BqSu523eo+O3Ncxhv4FFzb3Sr1HAi+9CV6gFMY+W5um68J34CcNtYiUnxiv24q3lKZRqS9hAup
8cmgCadNIppwlWXEKNbylRLfUwQfySHTJY9Vs5/373HHElJn/Ey0O37qAHcCOUsKPpjpdxz/2Gbu
SRhC+XFStW4b/fsnYoOfzE0gnzAI1iJjwV4YxwwpaWkeBJFAucbDhowk7cq1CH+ttl+POZMxqFRj
/OT8X0g3PKEU/2jie0/Eg42OEe/HS0DPYuvDS8t0wEzsK7zXtSKw3dkB5nTq9bFg6Yoio+Z2bIkB
IRAaQljyMcueWlXb2U6wHpTyGMT5y2yfTIJrCeGx4Czra22HhJYsEFBP6leejPy+iHRVZXpEHcfB
1O9B871rlEKxgmaCFLFJdfxKzzZA7rGUy9sAYY47pSKkiXETYxLJgssQzOzUw6ySVsX3AEXA7uht
RHUlB33djcB6jCtBRAs8CrsNAMKVN7Q/Iq/vc2mlIThZiqDdVfhvPKVFHV6GC1T3Kx2e/oD5PwcF
oMQHHbluE7o7DheeG4CJSsDPznj/uwMMnZPkHc5hETriUFiIgyCjFK65yyqLwABvSY9Zt/U/BcFg
3MhDomt3SS8wBqcwv7iQXAc1/SLXxzd/B3ExZbNzh/ac57AOsSdhJO154+BqsLNBF6aPO9VSbmY3
HNizHSXmilRWEMUg5AfkGeZVsctJCg/Ui6OZl0aloSVGUB3uxgQeIencP0ETG7VvtkV0HNA92FBP
fBTbCKFEI/2BwahFE0l0pGKW8J7YXCo3Znq5Z/jEHTzjftz2P4XhbBwMQNhwd7bu8VEn41baYCKd
+qP1mMVMbGteB3Xr0ZNkZnUQWgGNw/Cj+hoP7ls8FqfKINdn/v7ARTbdveW+BpSVgzZdnNkpM+90
eD1c5ltsTXKluShuv0rdd1FszOkvHTO/Y1thCyAMcfYXt/nD4OFXcDfw4lGq71QVSgraaAHiJhnl
ZlQJzHHavdYg0GqUH5iqLwCVCG24E2m8tc1+r7VoaMBgal207UxEtV16blJyH1hGh8hWMYCcCuaU
doEql613zOdT+YZQHqIHQGR1m87UsYNhCTJTZPliqeUvGZG+lUx9LEjsueAj7DUuAeMv7Ge8xMKg
NSdCfJ3ETzyEruFskxJCER4V4k4eXu9tZFedu/LHrZlkCV592oMK3k6X7HTmXyEVrdHcmrK6AG+m
G23XtoSJomlE8o2XTIvfu+lSM6gv9L+6fSbChleTzDoEztSNLsp9YzZw40o0CgMCWe5r9LxqQmAo
fUlShr8hQYYBxY+XTW/hdCaj7c+qfcDXG8IvUIe9WgSAeDqK5W8EGgCEgpcpbcE9B78x9JOi/siJ
oWD7hj1ZoEfsovwi4JMemNBvmzBbxhW6e59GKscDHZXEtF6BSwFYZV2D+kgPP5xxbrjCtf2tJM2m
BfqjoisL03ZjRfze2icl32dFjY7xEYMP9HC8jzmjzox5KHNsdn5cRediYuhLdAbKvcxsGG5/JmSi
mtmnXuArjZ031YGkOb7XwZ/MtRVRr2DStp78Tspho7QU1ap6o0rVWDTB4d459htCLb8uWPN7aIgp
e4vkWNTXyUlvin3vXeVLsV/SoV2zuF+ELcIY51+SW0dINQvclWUVfuXIZHWC1NVSASYMWFvpFyOH
VDD907nmh3RnDWh3gPZQbm8q898oFFynys7GRpfpT6N4AKyE4qeghA3AM7KsBe0Ikwh5IbFc9KFw
11Cfx/68nu9wgnjVeba52Zq2NjjMBNrllMg/d4RHJ+MvoUOjz/pbRp4QkdDAF8VWKf2gZ6UwYq+z
7/L/kOAXI7Wus28pJ9g9Yuc+gIRQC+lbUbUFA7Mf/oISUGULeCMa5CrEktBa9UpFRrdgGQl3xvSR
cu2SUGXU1/9EgDLo9fAi116CshBEOUTBbdydVHNXP1m0KBSg6ba78icNJvUwnAdcwU78EqVXhODI
T5XKYhzzGohL3AHC+1WZuIU+M9vee4juMk2bPjlGAr/byvn0ihnG9VEgzGtr9p56tVZqTro99MKd
wUlj/9MHzzfZr5sQ/CU3ljseO61d2iCWO8mzdRHRvKz3SFtjIDUkR7aXYx0fKtPbgN87uJJ5kvWL
HICHB/29R3mgGIuuZigp7SvvFPVxx3slNqQLMKCRF7P7lxMcVxsnkzsNJha9h/EUmugWfX0hUqEJ
5cHhQq8GrLL9UlcujSj9oVHO7iFunjYQj0R/hsw1x8zZodV3sj3AxRXpnqyODjUrx4yVqHtu+N2H
evghZY+EG6HLSzF8ZiGcM2UIz8gkcpLR4qXd1uQN9vGhI9dtH4mWmGhAvFwLQQa9i6rdQZAwptZa
RcHSjWPzGvInwVvLeB4y1Eh4GaMhOEHoOJI407danz+If1EOahWtSHnOL1Mo1SuquhXBuLA3sNys
rZgkmTDRICWaLslXI/MRqUG7SnCJE01pFuhXloqXrz2JgjtLLfz+sLFGwFtPtdzgeSWCeQbtSNfR
94MWnlsb/NgApY0jWzGjlQirL7JyZ9Zs9q5rweRLawdbJ/IDYfxjJ/TVtnl8yqFSc+CHexU8+jGA
pMjyzqNrBLiOumEfAfg6NODTkIiX5UkoVkYOhUxZ69DmGkEXvllmBwsQLtHm/3+VDsixyCtRhs7/
F2/AVotH40Z2Q/ZA125T2UvEMz9xgRZA6+LxAvrJPiSNiSZayXl/LOZg1hzZ4TT5NaFP2eGLUd29
0Er74ibQuJpmiv3cIr7etAttNTWTuylGjwlG7loHRsC/kTlCjzPcT42UBsqr3l2rhqocZCmAICbk
YFWkUcAX02JYKJX13depeiDvaDp4RfsvB5Tpy1bNVq0WIx6delye0Jpwf3nDti7pIkZ9ktt+ZJc3
eJ219ZzsxRvGit/UglHqhoHfWSD52wpFyhwh7M1QgK4rK1S3Nbl0Mi5xOpQOkxdD2adtq/AFdtfa
GAp/jniOBIBHMc/mVBe0atqM+j5Mc3tbg6NLMsU+OHgXxhZycuFYhwyZLI+hfKlyUWD2xT9JPQp6
JuovQIfdfVMz/Q4IHKP20M1NJsLoKKKz1U/aoWhfI7KtjyAY9TZCNWMYLf5W5mRaDhTb0SLmDsGE
9K2tql0ebqHJ4QbCbOSbufz0og68KheuHYONJNKcEGubB1tlF/kytVc+OOug1sshiurdxAMMoROi
vk6clY7qiWhN62Sp/+CbcIgV5Qcy8wkFjPIigW9SAoZs9lrd3U4O1xDmoNOEaWdS/EQLfga1hIPZ
0EuKst8LM+EoL4vPCKnVqVaCrTbVGRnExV8/MpFHrw0xKIgOclD2toPJzw6qYh3r5pqwLWNNq8pY
TUmTTZN1e662ewMRRwlgZgiV1ZnoEnFgsQfzBgyOR6IrsXS4OZOWvracjTbt6KGK2kxBG2yb/9g7
c+3KlSvb/oqG7IIGEAACCEMOT9/xkEz2DgZb9ECgb76+JrJk1Cjv+c+QdJV5SR6iiYi991pzGZzY
S+dUzS5se1xvTOJdVFh5wMlgRAgBrm+c00VWCNUgqrNDhEcG29dwwSeN4YmaoTrUGX0wp1ja7TFm
w8HD2JEpE4sIk/ipJJUQrJNpTgHWl2vIrHLvCfA7uffWLhRvf7EwOnP16BrVgtLp7d1YNU++jZkt
yfUVuh9jg3Ik0FMUztktnhro2IdeItykwbgrM9prJfjFqgSjFzqXrDOnvXbpINk9pFg48OQmsIuS
cMFalTvMXw0AqfPMqUh2QCJGAKcEE2+ZvYFDnaKRrp2FDDRGS16hygycoH6RHGj2ZuSuh8UIG3cU
e2keL6EejG7DsbwV2SKCYUk2oy7aeoPorn3U9FdkxV9OnaSHGTRHWIhLXsNxyfspxkqFyitmy/Kz
u5mH4QadliJkFBlvE8MVVKX/5QpW9DSylsox5KiUE6aTe9CqgQ8xkpXL6pA91l3+DLaNySa2+Spq
x60vBvz3XkR4hzG8iCiRMNtTc6u6Rx2b1a0dxT9O6sQ7E28pqlbDWzedC5AtpVFhlkAAOhLtJ4wr
TynmQ+UN81oYJW7TWD4ogyGavbQsWvUcN7XcCKf7rrKeeXRvEqazR/xKWHBquWsT6ViR498HVRZv
R1I/ODspXt+8MzZmZnyT2EC7QOAlBFYRo6xHkNJMJkDYACLbZPuvomuxCwEZPwQSbyytvpvkaADl
OtNIX9cdAxxVADl0WvFELB+uDDWMN645fluxDTEuLiRq7uJppgjLaNRCNeJeFWG9M+aLlVOuDRqp
HpQmXNjk/tidwoavoZP+ZdoXXXXS0fjhN16GaZzypLaRr+aLOXQuh++hC8sLs+bykli/Yzj6x8Aa
5U7P3p01punRk6BsjS45G3VFH8iyNxPwcNJmYfn2DOA4GePi7qbhAA3yNNH0OleIEQLUIUFj/olo
fR9Um65qjcFdA+q5cT4xL/k3yzNeBcN3alhfBMge7RC8sN9IfZiZUadohcLU/YP0w03hk0ceZiBp
TA+Iypx7Vb1PodjTx3Mwf8J8C0dqti6yiIsU9QYn1gD1kczsajGvhyNbU5fvLLuVwO7MI/fM3Ciz
yNY+ffa2Km8DXaFaZ3PZeIzPhU3tEuUdMVfwmOMBWTDUM4dCoO6PkYR9kSNaIxRdbcNMwYZ3DBzl
gGNsklPJSSBTN06Hm0iWx+Uhv51dsF0GjS1UaSQr+w8ET4Z7A0Wbp4H7l+RReplxRg365nua1nKm
iFjU2YVWZE9q9TVWbnaqrICB5FRVGBZI96hNWAnGixydY16UPnYrj70gbMlQxL08Gd1GEV0Lci7X
VLW1j0Gkg7LpCcrwEm2T8sz2kCm0gu17qz3n4pTk1DQo1gJP31Y+ya62z8GM/alcM4DK6ceH4SYz
tHHMiYB3rR6nb8bKGRuLXawU8PEY5dRj+x617W/mepygCwcgcNHszYmThYEDaQNyPRXgyBrVHPMQ
lbYVNvFGUe87RRRtTVv+6NB7SUhF56+jFWu+vwtMVG9ZbuHiZDyLi/Qtq/3hNLf+AwI8Qr17eKPS
VyDWXd6lrpf4EFEAqoo/bxlfTr5m88TJ6ASuvKnSEVwFNA58Krjlfb+h/ouqbxpK92m2AJTG0N13
Oda11NAOzAVP01PE4RpBIP2aYG8tnpo6RyIZpcNd3+l2F6XisdGpeymIVABxgxAWXrZJS4gZ4x26
/Atoa/spCJm8Di4A5K5xPmFSWYeywV0+zqG6zIsMe6B4cHuxz3Rgn1xUOgk/46xRnqwc/n3iWqaW
YFvsdySTPAMlzLcVzF8caeHVrCA/zunMrdHwdEXzaSrjNUx6jjUQAGVZ1egh6EPW1bitbPwbSYso
kr4FkGmCaQM/hipMzdz0bvvA1OFgEYiFhUkdowQAPzHA5Y5yH/QspeO6yuUAX3k0trXvLvA2+2yi
CWHS2t5AjaGS9qwDlxDxWcuY3ItjIJE5uetyDHC8pjw9wH4xADpXi/7JTZwR2QpBNt9a2bWutPNU
+zDZSgCrsTCSDUnneMHN98gdxzda9wapAmuzRH5WZ311bAvUEo4Qz5gC/lScK69zGh9daodbwPi3
TH76LUe1J9TyJLkJdFhlwyfSk7edJWoAwNxA86TX8GpJZgDNpbfL8+xip5jAr648U1rUopmNKtqg
HxvM9jtM1Y9xeunbUV7axGvXnN11Jb6LMTcvEyIGy2V86ZrhBXpEc3IhclmyQm5dSqAfFAbxGF88
n+Gjm6mTZRpvwYhqjyKTXqK1GBLU09QR/Vz6A3TFKX2gzUNj06zOngzgIsKLA7aujjo0D71B3YIO
uduIjJ1oSO3TOLbplUnrqjKCNw1ZHT0OYZmw9AboVDe9MtA5x6jl4LCpXtGtIBXvzpsJy8Rn9zYM
QX5W0z3JhCE6kiUYxaPTlFOQJ6kSa6ducc4aUX+IiaB2QGKh8zpjFoDjY/VvGOAPU5zZ2yaYvgvT
cHdefOpJuSocBjmtb990rmSsXnS/xKvgaYnpMvXofAuJZCfuUP5y+4BDiOqcw1zFOxkMq9Su3wff
ocAoA0Bn4bvwpyf2zl1DMb6XE2vX0IFEs1vC30QRIz5v4ZeKHoPr0GjjUjM1LMZ0hHEtD1k9sWIh
6jX9+Y+0SnXNR7EGl+ixgU+AeFua+QBLiHzi1BIWNSImuFYIfLMDYc6LNiJ+i7rQvnoInLQRAWyr
rWmPdw1CiT086xZTJmnuaDEXnaNvjQc/Abxb+PmwZybx3Zo09BGIgKlOLLlOMfdYUfPABBBoEqDI
/cCNxoOfN1579oJua8d8XMIHLk4nut3cuQlqX4WEJtHT3sgDC1unzcDE5czHo0z4mmnvii7ZavEH
tTsKEjSwN2mVfiIUZ0JvKCLmcnWt3fRPVCNTtVlk1pHMiC6oTZCBIwRA4dXdzlfut3Br2phRAb+9
UueijT3y69J1NYp5PUriHuhmnkK71W8xmrxUVTVFQFYiAlB3wjDwwh9GA5ND24KDmclkGmsUhXRi
1zHv801eLOSqNPol5Qh2SYJIafZg9o64cYeh2Xno7iqi1fXYPJuhQbqPju6lgzYxDR0Gzmh2W28c
XnxI+y0c2CFknkIRRK6F1YzYraJhi1Yae29Rn5sO/YqQzcGa5W8NwW0dzrjaaewQQtv3ZFlSqoxj
dzOqSmyoZ5BxJqdhIirZjcpboJABkIUdcd+YXPBs4nT/IrtLwTIsTzwn9va/TDILyPjpw01kPViG
d9bYE7HOrWsMRmtvbtHFxEen7obtwCq5L5GXNVDa1+GEkBLeTLtGhzyuslnt/6vMEgFUx5mJbeUU
3igOFdoDYu2CKZfob3Gkth5qacJnC+NBBwhTyrghgFA8qkAO+/8f8soD206Pk/759z+/yq5o6+nh
J4QWTkrr3786fP/7n7b79zqRURv+lOuP9uM/f3f7kfNlN8xlP+r44/9+xf+kvAr/X9L0Tcv3PdcS
wvT++Y//hLyKf9meZbk++e6+C8KCJNf/hLw6zr+E5UnHc+kfKBOS7j//0ZTMKv/9T8f6l3CEKZVw
HE5knpT/LyGv/B6cJ6ewLJZfy+M7KdO0PbS2jEgcz1kSYP9Xwms+6K4QfYcTUdrvvqke0tjGHsa6
878uyN3/fMd/FF1+Rx5F23DB+I3+74+y+Y3wtJqOK2xbSmJw//ePAhE36W5AizY1YMYMatzhO4yZ
q1nKQaqnv+J8/O2mAH2iWfwg+IFJhFQvSVw046q6M+rkEi1ZZQm+1ZWVW/RDgbqN9CQqSKiI16ca
gZqhcc4juJe0dsoEGQe9CmZj8kE2hLVKVr1hgR+6vETmYL02MdMzcOAt23txDKA8VT14+tSDqxfU
9stY3oMjxfpIfTvDYJtH5Di5+chI/x6Y+0kb1i1U4fYg0X/wibtvdjGQBb6z1RnjfvzSj2REftn9
yHDERjtWlPDftCH3oYUkTWQk4WoUCiKQT2QlwGboKPYzaT0OIpzwAw2vRdXvYp/B4kAEZFpRDrTZ
eGi13Jdd+qZN9zcN3GujsH0kwETQC7wWPgg3lznUCowMoDnLOBSJU65kaZ67ZHooG/1hh/lxoFby
aaVjvkZOJOMr8Lun2DuBD/+G4dTPwyfxwPbKNmnwYTqsHMyOU4b28e9XjPUEEc56ZpaZE5ZB/RBb
8XtUbsuZONV8ARZH9WIxr6/zVDOMsD+gRMElBuho0Esx7exdZ1AL5CVFXraLs4R1usx/KFQAAxvm
Xdvny0gXyZUcX4e8DHfgGt/qiJNZmZVfNSVw40+kMMCw62tax66s6JUoe3eRxE7BZOTEyVB8bQzQ
KoxUpqsmQg2YLK51bSHPs85KwueKFDJ7/HcvNUcHO3ftFe8jlXOOsnP5DIh0hvU0PRmqfa3zGWtj
j3syzxVqNxzWOjlS3BUgdtAmOPPwa7Wkf0ANpTxlIp5A368DSkZCshl1tJ813fIyJ2bFRhHOIRKj
LTNJYeGFg+LIqIXNADORha6EwUudeTvVzE+g29lHDSr6dr6luwEfbmk405vCR+HRXG1sksCUPibW
TPVoKTBA8VHIFM55nX43JgDIOwezBAVl+i0aMNWu+6Q1DXZF8u+q9YozdxElVeZ1ZGxep6nBu1gU
RFsZI/mOY3zwMkaHOAbTRpLbXLz2KnxquDmizQ6GSchzQvAqOCI3IiysSQna8Tvz16v9W6tqfl2v
+cOEHpnLRKRagkebwRM8P1S7KhqhJ0TR0eEPBboRVAvlH4e05HLkxU4L/2g2/IPI3aUNjSucEOeg
aNHe4GnrB5d9v3GxGaco1qsrfRm9Csz2W7TNbYHTaayy+JIjIu4TuouJa+MLwW9wMxKz2iBlVq3O
aPKSV0/LrYrAaCQEnw0DHrZ+azOSL5TngqDpaVjXw0c9NRpNrp4OxoTdZvD0k51gX6ETm6k0R4pH
1ge2HITjmDEEdpwbe0BBENJKmuI/zM0vIeSpYYRXCjMatT5CSUWc22A1n35vPZV0yxEh1bvOK+5Z
8+7LXh9sxzzZ6isXCaljqKpRngd7TQjt4EqGGX8Cc3hXHYAwu5nvhyGjWN0xmbm3lXOZNKNBrQC4
GLSupzgYl6OQydqWrGZNJkHo7Joxpt2FZqmRVBoYjbHtLxkBJU4ZN6z+QKFqtwLgrawodbOEWkkC
GNH5oji16nHDGB59ctE562HUp9ZQmFkUPqYCJ7bEKLwmFg/BCpwhadxUY00CjRLFfg4QQqLtDdUq
Cd5du8Mr797ByJXReN+N1YsDyFs7/VMRgWyi/h6saUOw18bsuxPGJ/gJm4ZSpZ5HMMPhmjnI2g06
nDnBR4xhntbHdhIOsrHgzQW/N5JEWJiSZu/4WbVYSpLc3VscZM1EEamrXqooXrfOHscSa7iBmxAj
psgBfbQu5h83xM/ogQy04CtKJdud8vgwDrr+grWfpTc6dVF+GqjisLN6W1su8Bna/pGXHY3E/iwM
UsVQW0fK2NsdjAfiNS4TQ66mhCPRBscmxwFkU5qGFww7O4q/c8BLCQHrsazbXYm+U5iIDMp2XPok
5tfoG5irLEQrTcWR/rsxJsjflfHtzyyEmLauHMKBit8ahD1OaNfMBpQoC/VtaVIWG7r+Fj2joVS9
5+2HOWWnSGPwHvZ2Ol67ghaHKGaCqouPFk4EYKUeLpG+lUHx3YFUNA1FUanfZC2eK2N8qIb6VfSo
AbQ+sA85tvfWt8re/91I9K4hXUmLF3FLeiFllMegu4tfBJF+N25Do3IWTKGRPXjiqbaJz+aje/OB
AeMlTmGzteW10NanZXX3WfQ01vYxVt21Vu6Z7th9pOpji9W8FajV8+wucqpLI5jZZIuGSJjHwsm+
IyC0c0X0lQwe6vlWVNlt4ygSASQ2DveZcN+7qluX4CgbKHcxlaz8jQd9dGXSgm5Ub1bX/unFbeJV
27R0QGaX7auY3VM/1lA9XewsROdANJqRKtau3jkQlbQXflSe+yFck9tO8LkNbaWt9lOUbBvpb+tG
PVL9XsgZxcfgDM8I2Wj9io+mC8+J3777EQvJOFvPxfxaFuLdGIsfe7TOZj4uu88qa+sHt4acksTT
a1475GwSaOeTBegk6VPUyMd22KvaerC75o4u5ePg6Hvfuy3t8BEn9iewlRaxDsLdNLv3ChM3q3MI
ivlEGjU3ubDu2S53WeNsQ8c7i0B/uQWzCFmqT4vy8Fs5OaJWQwLnsvdJso2N+b0V5kUK6jqOgOyb
ycalBg/86TsKojNypR/SAPHPYKALfOdecAjqp9BfozynKzE5uxLV/+R7TzTHzZu4KTEZYOvW+T4r
+j1iHBxwj6U2b9yU6bk5wlkJNaRMC3Nm6Hw4hr6nlbubhr4gP4FsJKN4QgL79neCN6rilAHWHtPi
iPD1FIcN/Zno2lBLd6Z8wbiQh+89gQ81t6+fgj/KC09x4+sVLjLX1K/0k3YMGN+GtDvHNVM7znuv
OK/ofXAcscVtGft7OSITxEawk6wxqVpOfTVeUSgTvg38c3hC87WRFiMAm0CgtIrfecyR/hfmi0Uj
gkEKOHurGdYWE1H68Jn2L47w3qwZm64Y9omFEtzsD4MzL/G6fGVtb8IBYyVAi6LrHmDlXYAVbHry
6VzFQLEPj84E1MUedomOzwpIC6O6ZPHl+wsmZp3MIbsKHUL27gexgBzyD6cLDsIZr67dQFiwt0zk
j8vrWch2VSDHiUaIMUg6PTGwHSDuYiJYZ/IpR/Vbh8FtX4xvHhFFgza+goi2XF06d86gdx1GgOU/
jPkJ6l6OI9Nlqijhpbsz8eY3hnsfNdNFA+OtWGnr8XXSO8HFhFRyLFL1ao3Fqhf23YAdHG7elkE1
JMP0rnOGjTP2K0+JR8uD4mugzPABAzblmfSwQ2h6ULuHe+M009CYra956rbK2owevW4x3RIHuwkA
iCAmyew3TJV78DP3ZAvhWQAMBjvcf3fI6svUdFvbAqNZ+dxpfv0Au5ONJoBUpLiRO9N2r/XIV2fJ
ORPtygvrWzHkSPbyDSN+tzWPUPQ2M8a/GurbQHPbBJ8W4nMtU/LKok2npmPNAhgIdejMS5MOu9hE
T1EvHBj/xh7x3vK/Qk7XYSwIfEKz6YptipuZhBJGsOYlp4s6TfYh8cuzX2NG58OBxuHyQ/+zihVA
ZZg2+XH58wkNAPzxEQs+vNg7v3RPtd0/L3dhEeQZabRTdO10heYOXjxskL3nfIs8oi9ubxdiYFAG
TMvGXQ3OLaIjNNjTPnC82yCStNbj+9HIsGQFiLc4ReiHmi6lIZFFM6cLjz3iK1l5z5mx0Dn8bcXJ
JMSJbGm9G9z6qEgg81EYVgjL/DEmOzTa41XqCBZZ2GIRrVa+S5M174R7/PJI0SLfQe+GTk08Hxq6
KGaI7DMzh6hPPDbTOqU/PdwZlYMSr5akmEDarj7SbSgGcEsHcw4eluxwrRdeCdEsYX8dEHXgKVgZ
Uq1rLrrg6WoI5mocQhDa+FakiAnBo3KT7Z5BPefN5WfOuFhvlnushnDTN5IlkgKsCWkFjTwusbpv
AKNFKFcLwR0c5l2jsUzz2Ngj3vTeXlecQv/CHrFTkoluzHLhO66yAud0bbEhBYc2+PbG8uDa0anA
8DxTTHANbUh6/l3L1wd2uU3R3RCURxzpsGV0iTuG93Cpgkv/Npiy58gbT6oz91GEpmkZkcXZlp4q
YJCZOn08t5y3qA0vXmit0yimQ0dqpcEManSunZAXoaa15TjbIosPlqw3zkCUiz2eDEwV44yEGrdY
1Lq72hQb10BaWk9nM4D1V21pq0PGUpw2m0up2NlQo2UTmV+8+BECa4snJzc4xGOddONnZ55X1vja
Eq9ttW+Fx3txw3a9FoGHrzo+dW6xJ2NyRX7cnetw1Aad2NGDb/EVL8+zR8q3ySdUXUMWVLi3y5ip
ktrMNbpuHLR1uJ1CuBl4cwRqDtFPF0Weci7IAmlgKwAV6ct9GgwX+pKAKrwHf5IXyYK5iGxF7e1M
d9hGnXftkGi7CkhJeqAVe18AeAeDFTAeRAbn1psqzu/9ODv0YHqLcoKyRkpzA887sw80jPAfeLug
sw8ShMffrmAHOFtLniNCeUAyzSY8EZ6tZT0jvRMZAOqmwNpaSb0N6k/UR+SS4HL3vM1yIejWMNkj
/QSJTq78baFgPA5m9qJL6zLN77LPj8zq9pGfgnICOe9N+5E9eKIFu1xEOzV3mpCbSIYQbQFA289Z
ZO6WtbByFrpOe5yAEQmCU2InvtBJubf1/OpLj1K4OQVp+xTQj18PuUcEW7YhHfdWNMZDazDdAUYC
CpnBTXJufQ6KwrHBRmSK6gIozDQBrShqmP/Ouy6g52n5XNDIuSGb5qdWE26O2Dq7nfx2BuKBdYXm
mIh5hKMEbUzLiTZAONckS95G//737zxrEsD9gHOUsCLS8ZG3S2BNtbtVz45QDei+ZG4w7w79F+Z6
ANQH+zk0fvXCb8h8h/aQZVLA2gU5STnq+rg2Hophfs7Mpas+UvM16oEGzS+zSEAu57gEqVj6gGOt
2QOIQClF8jsekplPikVXzc8g4hdwRLuzqsVkTHmSuMscPDJOyH8MnMx07aq2E5t04vuMfX+tDX8D
6IsZA3PIPVPsnansdxQyNZNIkk9q84/VlL+OsfzwmVFLOS1Um0z8WLTPqQ4RvBGGAYSfVxNxMkub
GT6EEStTY/3qKf+Z6dNhnzFybPFMeCcP94HRfkCxnmgJxdbCwygywUaKqw/Rb4g9dJkAFmDUJXRZ
j/SkUoqetUTPcFsxKlSbkMb8TVBO2dXN29NyTz0RsZfZ2U8kuP/u4D1AAv8pcQLciJmeUSbzX7tn
JBnxm8xkohIgHx3qfvytKnQtKTekNGR7wzCsW9aLmB+unrreuHIGhGXD5Q3DENxCFb+SZBMwOeOj
Dq397KCkHtFOJoP9rqb+anp8Gif96dR4RZruolBCY+dNxTqMkl1pth+t4kIa9FdoDAWPoYM5qWSN
JwFtZdoMdF0rvs3TW+Rz+jQyydoa5UcRNA/aZcCQJuFXK2f4fGb+UCRXyYEJOTA5CBVXuzHavWmm
X0qxCcgkPtLRLTA1eVz5gc9Cgmm8G7t2JyF9rRKDLSfx1yMVgh6p9Tx+ObqEN0MPqctEo0bDjAvl
hFtrpiJzO4a2xhBt0T4GTN2w+nPXLVmUN0JP4eo+mGhk1DprNlUS/g6hY5OTIeG0VcV9bzxNqbHE
36TPteEWR6O6lLxBu9Ke6Cz0hY3dg+Dd0JKvRgi8o8xVdZo7xhbRx2THGpAXv4HO8cCiRjgZXbUb
2/rTj+cvu+Huq7raDWGIpmxn1dG0xfEAFp6PHYYELHHCeCzlnRPK6mQG0P8z2zrVcgmkxk04BaRw
2FP8O80aEbx3b+SccRrlHByPWRgZ9JgiO7RF/lBgMUy+q5iyuQ/dpzwgH7geab9VYbKhNfw5uca7
32x9lKkYpgLcasslNRm8xNEs6NJxtG+5ZC3nJAhZ2ygGsuMxcaB14pnrIIirdb/UvzVQNon4ak14
beU9tC7/PzNbsZk7vnxAesXZfdoXEUXgLC1E/eiQaMtXr1Jo72hdi9EipGgcpvWcMcSeNCQxDHPs
qctgvi84SFX01XKk0H9vbYMuG8aed5ARdU1V6R9DFz9a9FddBi1eFy5Dm4R4DjrrYNdGftObaXBq
0A/IefHjjLQqw2Q4ijr5IpjAyznnjCFr6bIq5UI3W16mH9tBx8F4/zV1Le8WMxOsAed9FPCu8Lit
YDhcshYzGBrKPqvna0A2z1F04wNY9Y+8sKrdPLGXhn6bg7FjpD2aWAQNAdNZ3keR8+66NF1rPz3Z
vMchhCh0Dmjqlp+CX8NlEZPvSa33xFHfGgOf0eGAtbKxV8xxcZFKQ7e3OTZUdbMJfoNEYyJ0rH7d
lMkfV1G26xavSqx6UEWy2FdfLV5/hKc4s2CWiJhvlrgsfQPjhmLZSlTt9evJQTrKPvQOxghQh8VC
JEIeLsdaHo8ScjjUC4Qa6FZoscID6MkszH16mVnb7XsAEWHNCmWlmEMw7vTk2hszqGrRAbCP8p/O
1D+Bg+Xa6DpI1PMmK3iLJ6feisjHnlKaqy52in3ZYtjOlq6gDP7Q5mAja6mKxi7dDcq/mmnu3npN
hj4BmFw5J3Lt+4SALGOTiXbMMFWrOVXOmsBIeeOp5UltiCLpFKQVzg52Mf6gKHDWhmnuu0XcndpY
IYHA3rgM3Nn85Z7oogXSyI8G5HGeoFRYFZepsgAqVC1Smb7/02c+Kx6vjzObt2OWXsBcXr0ScU8q
2TMAnayk5L9gC99zP9LtHHuS0274TG3PuaPg3oOoAlgwhvoWk/WkpmjXtVhBgqp/ientH+qGLt2A
egHIm5m7LS4p70fBk+ubidC2GoSxkY6fy9hr1rRLwbGrfe1iNoJjUKCAkgij8JQbuG9vQvb5Gx9P
qMlUCs2C86b64ZFkgtfBJti0CScOr4S1wKB/VKGpweT38TH3TA44rtHQzWg+Uoin66R+tBYHuzeg
s5sl0+lq/moxtN0EsvhpNICYarJ3k8ODIhfPZzV5L3PO/GfsCbbTHkeWkvaXt/DOyFR8ATO7TSz3
0A0s0stj4gBtdIUEqJ7zIAub2w8kNlyFOsLOkcLp9BA/mQRtK0Gw7wTnrx+bXZiKK2Atc58n+cNs
fLo4jzeWA3bcdZzx6LrkBJBWUm6yzqkYnPXhuiX/xZmzBNzcI/rG+uwDOXXa1NnVs/Vq2KBHIibQ
K3PGIVL13WvmkwAjFx8MtKBP3ILGzmJkuu8M775FznLmEpnnOPZenND+Mwx0V8nGinfzIsxSdp5v
IJojGghp6iURYKS0P0w0RzZuTjhlhLEW1gLWdIwl470acrI6GMyt46UtitP4thNxd4/LRZMaTBug
4KgpItwtvcpw54WLsTbvVgSm8WhM6XcWdRbdkfRSdtmryWj/rsgfvXlM6TgZNZG2ao0pgM1Mes6x
Nr9c5CBnW2H3Ghxgo3EEuTsk+3b0W0QGBqotZB3UCNhP/YZA8v5vwDR9oLZI7p04whjSOLC9kTYL
twN/1w2PJE4NAH2rjzydLk7MkMAlnHxVVUASqcyex5LNM2oB21hm+xBNlMlGjxE2gnFG1BUVfBlE
W54dCDHhcJ8UWJii2ceo4blfvk3dMaOHcHqU8D3dpqD0LDYkqD4jWIM0D/lRoFFSYwS4Lh3wAkN4
J1znKivndUwN6yZRmMas2n4cihInIoelejZ7+lcB4V7eXk/ow3voS5NsyyPLAAHwZ50BxRI2QorO
ApOo50NPskSrKcWG7Knt6Y1Nuj3kGenxxKq1O7v9SGYCUuyOUaJjoHKO+9t5XFjbgfJXJhlFiHyZ
hyC4e66JPKED6SGB7lPt7MeGDUO4xsl4jmj3rMKnckQm+hBimVl3nDlAvOEBFtQK6OFRI4Xl8iZs
QjESlPg6DdW7kcULoYCDHDHSG2s0bvqyfXLVYB2i/gm9OY4Zw3yxm5rAKA7XqyCdX9Voya3dOVgv
iVYFJNJuBrqphpt9WILJUBRgh3G8j8CdxapTmh5B1L7a9SBw79H9CFBPz8SsQM/Gho1+b+00QIrM
qiOTXNF4SgmR8QaIOwMJILRQ0nKTE8FE1bPMsjmUzvRRh5qtE0YtUHRR4f9nLaIFDg3QtECWcFIw
UUtGgBLXcbuImIOVVwikKgXSqQDuyNY0xlfcCmjTFxQW5JqLwSy9RFDE/Lp6MyNpk5HI4BOHNRuD
xqvhU5hh1yHEpzn3bTmfaZyiWkdHD8TEXVvddypt+C06idY+jyAPU71vZPThcmWlk6Z7koOhAbr5
R5/gv67q8cLWE+11fuhsxYkVGy+FlGEf7LzfjCZ0kyFpHPIBxEGbc3ky4MVsvZL534TGfJIW4Qre
+KoXbVkY8u7MCbFqJblpk+Y0oGmjmkm1yWqbzDn1M1sZWyyuRoANn2GfzVu/XOZcoXGwBVCpTnJa
kv1JaM5ojdmeMtHcM3kpD2P+ayXtG9NpYgfZ3VaiEH90R8Y8M0SK9Lb8nBTR4kxsRoW4uqqSOwtZ
9Tk8pI0PqyOYztAPQO+GAE6RJWxabYbbwHBfWl9b60Qch7ozt7YD5CzskvQsa38FhV+nWDSo7Qi/
BQIPZbjk3LOOcOeQyB4flBM91BXsBkq2PcSh9n7UySemkwniX0XGlrR3ZZiiUJ5tzNbQDsJR1je1
Tb/dG/gXQpj3TKcLnOQKXbKbzS/xBFjFkOuqBIpSVB5G7j7eMQ99MKqCUACRYWRNSaGmq+F4WF+m
abTXSWUyowwAUyMw9NwU2K6TEZ4RYNGLqWwEBAaZae8ERnTjsfNtWOo5BTXAMjXArQVzEdhYJ8C4
PISefVXetNi923pjD+rgVt5jFNF0HtIROqAyzrEmUCB2eBeAeG8QHeh1kJnARUR2NMcMZatwSWgK
v5J0BrtDpP0KtyrbKEYBfzealU9DoqrQf79MraUOsTF4z5WJTwFC+8ZGwHdTFSlxmQP8ibyd5q0U
+VuPmng/zSzqflqt4aH0qxQzbdKXeLE7zNr0xy6q6k9dyOFj9GskXSQDSBP0WiHc/2bvzHrjRrYt
/VcO+p23OUUwCDT6IedMpVKDJVnSCyHJFud55q/vL+qg762y3Ta6n/sAxqmyXcpMJhmxY++1vnXk
zHxRijlda2h4bdYQ7GByrMxs4vVQQJwDYjNWufKw0qqw3nRSPdQFSlsxkIuZRt1NIFEbwvSKOPPG
jCKa6apNsGFbWEIajxkiA4WzhW/Fz9uzO7W02it6/Q15bZs2wcKQA+IG8uvTw9hCudkAUHm0W2BD
cccRw2z4pzpqHg1ANHuPZkE9jdOGEQvXT0UGRCB+WlqzZblNSkCx4e58EoAblWOeX2BApQ0TDfpJ
7S5LMN5kwO+3nYmDUkGkboyGHBMmOWiLac/OrVg2lc+OPql5q4gUjA3XBuuYRNtGEmREri8uBPYK
nnPd5wo2kYfQmdMzftcC21Bj7weI6+QlarPAdMtYbd6G3ngkbPwQGN0xmeoQRXOOn7wDct10lHwg
/xC+T7eZCB/oRiIoajPEfCQzbj2Ja3xEKdQseBEo4a5HocN3G+Dxnpmcbbs6BC1BALEPo3mCvqWr
4zIxQct02CJgLPS7sVTMUzuwq+lcvZIwg10jSt6xDW5ITkJSbtjfgLywlxcIhGnT8AVOMFGA6cBq
s0tBm4JQ6In2auyO18IvH/3WOY9WCKkW7SKEQeeLqBJOFkRP6HNvGTC3MKEnrOfqOraX6R5F8IOt
6QwpnCDLBeDfr/ywVJhh0oNIirOU7QNFs7MTr14jWYKWiyKGiBCt9Cus5fWU2dXZtUoydCTio2KR
2Lf673FokBeaTG8DUqPBBXgfCk52OUJqP0UC5LAo+sy/NqYfx9tivm8w9G2dVnxEjnWL2WJPZS4I
DPPaCZu4jUjGgmzFWeZlIs0R9z9gCs/TXhMsKTwb9w4SKizbUI4k+aE+qi00qhEjfAw9E8X6Ppvg
hbDhfbF9ih2LaI/14GJbt/LilMUVeOWR/6Yoi5sqBNrhhykaKqr2vMTE1HLQXs8L7QWXIshrrtJw
Ouam8G/CnjIrHfxdO+DM8VXyASMOttFs38R5+tBjl9rOhjmRs4vdQ9JZW5G8QicZf2XhVpDY/Cuz
wP7lGKla98gGgB2oy5QQF58YVNuhONaZ961M6vrQFEx1ooFchcWJP2obh3FFVUMcyo7lkw5TiSPG
duKZK+E3+8qnaWLwGpFH+gK0JQRZbcMAKgje28x/Dhc0W7Y33AFTrk9m1n2HNZxt/cgFNdLNR7on
0Pba+1BxTwLsbQnHwto+fzX7bNtYDv7ilmgTKUdsKjOeMiT3CxYx1/CCjcPiA8wEnbKMoLZV3s4y
kWoh7DhKQLhNDgUMvomuwh+XMdrTdwiAfWmPFybD1kdlDm5Hniz8uD3UGGeotwNE39UcOpj/EaIL
2tGUgM4hKDWoqaV4WpDNIudLtrIpPkfbP5Wq/gCY+Dx0jAy0soXVqwjMcqcyiRhgDpsDGsBDBNl4
1xRPVdwwvezHI6rb4+IzGxvL+RoHkRKM6V2kUtTMY848IAv2Q21Y2LxztZ1ddZwXk+kE9rNVM51H
ObPUM9rg7E8qvMNaDWsbiW7dbdOSWBVHqV02Qf9AaWHTJA5oJUbO65STUupW4VM2RFdZZ4vzmKff
PST7YKEDsYnL8NHpYnudqoR4WSW/2PV3lJfFicWT9MP6UCXjPd5cVs0oKAhTTtaR6yZbsr6xs/kc
P1ifVxYis23GoKtKQwA9qf8oXHnrALdbmQ0bcuo3hEcCRZvDfNg3nfnYqfeJLO9TaEEsEkxDpffZ
J8D5iYxnHr1ER7PDE5dkhLI51nIlmI450Gb7RqLDUlR8Xlm4tF4AYfG378j6GTFaZWo91lFCCxVT
jICjCDjRxaGzYdIGujh8yY3oxaQMzKLKPUsXhibXWu7If9ol9hv9QRI1PdNZdRn8nDnxn6sRWLfP
cZ1XbV7ILlw7AQI5W47NFnw9cFb/JeV8updxT5aID2BDoeQv2PFWVqAtyo74ZGB6KwXDKrR+UA4h
9TkYOcn2qqFFCzwcRorpBQNKRWcpJpewjVyeGJo8dC50D2Oi9mMfjxV2rxLVifCQLtAtX6cmpsVe
Cbgrxa3DcKqW9jfixggu7wXznuqO/m8Mhc10dk7NwQOLSAao3cUrsSr86UGiAeS4emPRinNCRTR9
fCPa4LtkQ7TLl8lAGQSr5gtRIhgsF4ahVq+uShKJ/YYilMqDDkBY7jDh3rMiDcfMLkFkDEeHHxIA
yg7Fsm3Mmd2As9fiXTxfUCFScWIZZb0G+xf0rXMYiOZhZGdc2Rah7jg8dDGJY93NSGuyyBwd+Z0O
H8OMh9P0g2mHfgo8gWK2HsH95dXmwfvIG5xxGQOJPqaODLsPoaBROJ2zWigLusC+druQiY6fE1Ju
sQ3abImYuXrOWoj5QoaXOblTkSw8zsQ1cU4BL8mdujU1uo5QleeC6ACjnu8H7Q1pkOozbVhWYNtD
1CR4wwITeQcjhn2RaIBQGRvrgNJw5TTdV85EwNdp5ic5ojhIA2hLOPVXIe3ZCfSAb70pR9B2S4Yr
LOTs4GHdwqRu7rPORDpR82lTmH5jgH4sDgAlIFAicClGlGD5m8UAfaeM4J2pOxB2zrm7qgX4rygt
rPgjN4RLmox3T48Csj7j7gyTEPE0X1muDmjBPik0a8pCecFsyciq204DX7uJJWUHG7E1io0KYIiq
5ewQS7byR5czXhUQvJftp2mKNr0CniDiEIsU7tP1SMLiYqE65Na66mpOTE5cE3QdsJJBVN8PRD5x
SKDrmIREuxRATE0WBbRLq9mn20STA6RG9kih+SX1vdeoRUDlJfVzJxGGSmxbjNA2SxcBoMUnjkh1
uoUmvHBWPqaKSUU2lBrpgoIobHFGWXh65BIcrXx6NEHyJAxdVqloucZ9dghT4NGF4FPWHAW7ubij
O6TBL8RzeGiew2+NpP9Sda4B8Cp+aQVdn3nh0eWwuJ+qEUZOqG7bzPK2XlnPhBAbTwK9ZS6grLdB
K5gQzDeldJ6063VV3M0adZBj9IOCWxIxTUeg75zPbvGf+8SH3wGINFD0CbuCtETHAu37V4LT4tic
RL3DMCqWzKo/21XDzhikSIuT4ps7I0hEq/MAR4Qg6M1IUhICqLxCNOGjQk9pnkh6vXQfDPxRfCuR
eweNzNp46fwmh/QRgdHaHtJt1dTXhfLIyOiWZztFaTdBExRSvUUGtVGwWMeglwRlOdtcetf4BL8J
69rIsI37r0aE3I6sN3R13+aMmSdNoq/omCIU6ejnEm6hdZd/9QbajZybiJHrFsIa/fdxqXdz7ijs
Ob6EqjMyg/qskJhuzSp4mXFM6xg72Sf3NkwyjR5yt6Oqr2pkquGCA5Yp8kUhAMkt8IIOXJXAsM62
SVJVLtWZI2EH8s36mo7lczWYz6NJAq3VvYtK3CnwMZWkxpj1b1acbJcGuohAxMN8/SqoUZ3ZFU+H
qoCkLzSGeYzZbU24g6bTfFPSOpKTeRcgS40qMAmlfg9mEl3NIASGKUDWlbQ76HrIFGjXg/RcFOkE
XY1uoyHwZ+oZqSP+CNeW2bPpcSYEHv6VadMDtp0rkQBLol1x4JhKRRkBljEowzEkIGCRt2pYEuT0
6cUz7OveLY6BG344EMDm8JvscSYA13/I2wTSNLOvPHbevblGDmmGTyPA4VXrzpd4mr4WIXdAK+jx
zL59dO0h2rSWA8joVmqBTTrwobCNc7av7S/SLDcttrZI4kGXTvy1Mepnbynk6siG+J7bPVhkgDMg
qsUmLIYXe4TA4TsMOoxFwU3ySR9p4idC7K7qccCDHns4JdozYJcBefjJKnw8U8t8yIR5xIV7G8Uk
ceQOhxIOwlbVwVieP6qS8A12T7AXbJrLsZ37W8Kvj3Y9vhU99WNL7E5QxBw4r0gnAyLjYrVehuC1
C5kW1u1VaTKhpotkqxgJuvGRkqLLooGKSsrq3XoRFMXgDu9LeN5hSMWXmpzmx1ocB29+6Ex5rQSB
gE2HD8SGR4TK6xz5IblB5X2+pFcjpxLffHBRGTL7uh69hlN1QFxK9WG47b2LmGOiQQ4vkc7s13Jg
2Cenac/Bx5rrG1eoc6PsR1mMN1GXvNMgqi0PSY73pba6S2ENeyJPuB/b+yVJWj7ugKerpztmRVSg
w6cMhmPoQRjPgoKFv7G/zMixDSu/QVFCEVnIZ8amFzSYd14MIN83LjHO+rFVOglNIGBCKipr+Tb0
PcrakDmrz65kEa8ngmtbXPPMQBrSf5jgTWC6xdHhQHn0hIgV+GvBSp+MmABwuRE8Hh6WLP6+gHZt
Ynke4s++sC6DBZ45TrilZ7G8GGmyB23GkJcNk/H0pRYdsnGysxqqxnZkjtlOb5WTaho1H3kkZ3zh
tN+38THv8Hxjjn/MY5t0vk/Dna/NsCPewdx3+GsDirmlj5H/l1gX4ir7glPWXry3mGMJ3zQJGQzC
1npCkJXgWEfFzUjSUbJ2TvgVdWpB/h411c4mkosjJKLHqfMPDklG1Ic0qkJOM5QM/FjnFUEtsmXW
DWVzx+oj2dyxCaJLoB8ScL1c+5NRFn0AMzmV7EYEwXMTIRV5DWgeApaN3pQI6a+q7pvZRVdBbF3U
9ORlkAqDinn6PLjHohf3vof+uyQmSluOGLpN5f2QATDY5ZF6FZBksGLSMYuW7w4xA8gylhPpP1/n
SH5rXYtZw8KM2qOpvEQht2PGTllhwswZ3CqH7lc5N6vKmN6ZjKhVi6pypFXAaYRzB1HuDwSnHMdJ
j6mqG9+3Hma7eo+blKeVJofZhZ+Bm9zkyn3pmAORl7Npix6LCMYdFiFxjRf2FrBrC28ABmxDNKim
tPXw6uqxuHHIG58TgrjSFhShZQzbqk+ZDtr1fY7Ltwst7kiKLJTqCWJJUiMNjwMDxW4FPiP7DESx
smGNgEG9tuMYf8cC543PB9EZ/EnbCqhsffIJAgWRw9NYp98qRLm5m3wBjfHBWG43mtqCKSdOsd23
it2kqHLyL01OzAvSc9Rb29LBwARf1nr2aOPCidhXeXNUnTy6/nCylgjJpmYipDSxwSjtjab86ufN
dUiykswkUe8awcSAHkmRTeWadDeJ6pEC46lbeRNPkmN6iBHT/SAb+Ot6Xl8oJu/x1yDyHjkr3Tn8
2Mz1EOJ40QPZgEvQbfSMSEj35EXLwxA5Tx18A2t5HNFEI7+/Viq/xyYNsCe3v3fD9ISfBf+UgYkK
zNzdaNxEarkWdUgCVwLCgp8SinWVw1UV02vvESEGO4nZkLBvzEZjaQiEdE1No+UUh2K2LFZVi1Iv
EzQaXOqyIs6u0NBa9E8MX33zmdgeJyhW+AosRNHdupIjWcwzw4s+c/HAg3Uvwzbdja578S2WHRhX
O6vsHmIXQD8szEffFm8RJnXp840zz+P+lvATOdFe3MHzsIMFlJYEaS4l4iGH9yxKcyNoAq0Lr/3W
tymD16g/RO30pBq95iDXXHVR9jhCtnMB2PKk4nKRQKCNaNrqjKq8i3YOHBbOnxVbHKgiqCzJNwAY
D3GdbDqmw03t+2sOHVzKNqJuXJ7a9sVPcF6X/QNdqK+VU6ERK8tXN08o+eZka6TiFk/ZcxHeOGb8
nbZNYhOZ401vReGdKaLOrePSVUadndfp2RmCC55sAz548Cgm1wMPk1Gus7/7pO8BT59JPVtgEi4n
j8bDqhyyL5TD5EoHKO45na+GYoGl3RFmTJBSK2iqVMbtWEYvnggIRK2Nh77nikxBDjFKBOW293eO
hBGHbQ1aL6nUzbif2JzQWNzVIXtXR4IyhneYM0k7Pbqde84QoOw8u32KJCIBwTyJq1zS2OE4as2t
Tfc6Pspl+Kbf3lSF4Aum71YFnHCu+kusC7e+p/RAV9Q4Ec7qtK12Tf2KCqm8cm02oabD3mKaPL80
5lG3L8ZR5cfSY3iMeECnRQC7r7E3hNqlZGTDJTfRjrnZQD4BzTmyPzGuS6e4CjOPRI1J0U+R02OI
l57LiR2Alq3amX1iQVx9LCYo/lNPYkQvsYZE6WVwyBsm7ycyFc9306MHmW5sAzZtGZMOrO5DHH0b
eun37VC+Dx7tU9nSLRg4VzH43NT6lOa7AiqmRDLwkuI43tCEheARNW9Gk942tPsT2d+hphVBMu0Q
SPhbk9y2JDpO7cDpPhqJiUm5wk699FRw4ww1vxXb0MULDuqGDMXkvXaBOMJoeJ8GDGt0j4xNZFfg
Azpz2XrMEFXNpIAGNHmdJe+9ono0q/Eq4eL6A5moYRSc/RSD6QJEDtGhea4C6JaAMMjA7GE7JHqr
qJJ7FEw3qY2arcUIBRh9lJtlFMPacr07J+FI7MgJQOUZEaAJwTS4GmzqQ3Oe5h1jUJoEtEkwDyCE
8bJPUfT0cR1Jdop4liUfiEO4Wtees4ss197nRX6W/NGEWodCp/uMdCghvxbiCVaLz6ghLM1iD3yB
rpi5LrRmpLHPmUcuUVere/aVa84knFBJQUBCjfJhkq+ZRXHoqgqyYE5CW+fuZDdawJR0YWNjt3AI
yfWXfUKsWm7PO9RaqIlt1vi6kscmmS9Mf05jaz67nNJAt55RzJp9+m0m6XvVVyCzuzxEQcTJm7PS
JmWWPuXWtBptvgUxOdBg2QzSsSJ6CsOKHb6rgLzD3D5xpPqQtMyzKnnIB9hpcYRAhoiYaiLwUYNY
reXcp945iYadHWR3+mXRab+XHUe3vLvBZIY6qgXrkfP9ACjYi1qtW2s/Ln3OfJNQvnJ2P8KCTlWV
vZfxCR1etnYbSjU7g4QewtXR+av2p7FEj15cf/ghEzViygP0ovo9Nob9naxzg1HZXUUD+9Alj57L
nJUO0yEWA+M70AmA+tEIOikOuRgAL911fAlwTIKAUJ6Qboj5mNCBDav5IUraD5s82qSwISUqOjAW
rkEQYDHSIGKtbPu8TM5tjeKONOB3HuF1lMFHHM1rxqc3IXF2Rlt9sXNdZTXo5ftpuZ7oKJWkSVfD
XZBzDIu4HYgk5FRNHIpjk2LcqPpSheXnWI7nnniLEcl9wdBhZXnZbrFgLnXl/IrB4p1J5LbrrSeq
ox0Z5F98GgJNR/ugYmvNLdxTvc4HfGzs5sLTfWhL+obEfRyHHgh6sHD/LRrv7rTPY+WvTBQvq8Uy
voRMW5F8e2Tfue0qxAq4Nt2Y20jlG6ZW94WXT6jxG1iHuwwCpf4MTQPHj/Nu2Ty3HrqgOetvOm94
chVLkYC+QtLOB5UnZtsMoPAA8c7183FF2QHjPhP3nFDe61ze2yWbH6Ud2RYq3ITGsOpCUGu5OiXU
HyXbPSkC4kBWJ/I5k5W08Z0NOQMHU19nv5/kKiP+liNFfg4i+94hIytW9gOKnUcHy6phNZe+bm6y
aeIgESR3+hMNkoS7Eb5ftHz09rIPxGNSVGfGP+9tIr+g+j+WuXE9DHduPx8HZby0M+GPzU1nkHuo
mLaL2r0tI3XQZKqWRj+cNYWMyUeD3Qcvrk9mh3DxmAcShFCf3kuWTHofA5kT/n7uoZhL9Hio81cz
vZrZQvTSgtaoJWciGLsFUGl5HZvVrnckuM03z8NVUM5nwUxQ6Xs6MoqvU5MffNJpF0/eWhZu8KQ9
isU/DX5/PXKcCCijpNneMG85Vl2Gco+5jzddmKtb+ODSlk5mZDUPIzOljuZ9F5W3AG7ZPWN2WH1U
j52o3UINQyeLrzKibspr42xN6FLKgZ45IoWbnF9tTZ5XTW5loZiwppwzN0Fs31addcqW5OsA41sa
Ap9kbN7GIyIkJluc2/NroSgAfPTwbNuERQ1F9cyKdpzS+6UdmXMnLyPqHViPlHCAWBJN3LxTyCMR
Cz3YwbacxE01INn21ASexRhRPEwjMhFJxl75VlGwZzH3yGhnrP+OT7yVTzQg486dQuGIA/wT19W7
WTB3rpsm38zvMaKSdRiT6YXKKMOA7me0sIJybwcdHFc/MsE/1V9z2pa9cOhuemjZE/qzO6PHGs+c
nX4XtL7+Cfgh9GXo2AGoFzKjAe4iq34ocqL/qvnkFgXeKmwLhU1dHWeRsVIm7nXH+Z5wQCfXgGg+
uwQoiuarT0M8JunGJTxu3U8KnlLVUhbEaHUc7AUjrojCKe6WIdXLiQYxLrRILHaGsjHWSXjKgUZt
nT5j9iSbfXqjjDw8xSUrDVANhI5MPj3nPUgjGvWOcTC7FB6XPgREDtNfMi52HLoeS9/6/9SWf6NZ
Hn5PbcFD+9/+9d//5//4P2FbGjb0NvrXU9zQ2P7Xsc3eim/t3yEuf/2Af1NcDAmShTESQhUYJr6C
vfK/OS76j5QwbUhYnqM5LuK/QC6W+g/P9R3wL5YlfRfuyX+CXPgjx5SYWaXjSV84lvN/A3KxNKnl
v0guAooMHNi/fpAjMcHYEGP+jldx5dAZpQZgzblFon35fRq9Y8rZMYmdTTxZH05pX09FcTCGCn9d
ff+3S/cLwAsUm59fXpmO8vmMNnSaf768Hwjf8Ps0AMoZPgbka7e2cyLLZhs06jiWwc3vX0796uPS
PfeBSPFV2Fy8f3zcqAPxhYoWfWrm3rfWqU+ytdf4p6Jt7rWRCajU95oZCKqMA0jrc0sAiDcHB7WI
a7ScV+jKz9iILpXO5EYEnWGpCxf7yqdxMkrrWntIuq8zx1vViUvTnNsGNiR7zVSjj87AqpFXj23m
MAP0GAqfsWhzDtUBH9d2tEnl7TI4ayc/vZm85SPIWHmM4yDCu/YMwvA02skhibyj/ut2ygHfM3dV
DkVgrLcKZRIminZIDpYdHpMMmL1Z33vWeSSopLSyu24xbtCyHeoqONhls0W2sgHgu7WxfyDEOqXR
c5siwTLMK/1DW8++chf3Ys4KLnyz/f1X8atv3oey50glhQPk55/fhKVE3xYR4EebRHBCWocUlVcL
ANtZycZa/7+8mMD1rxzfkuqHu9xgmlvKAfNcOtdbnwMs3TbQJlcxKqsgjza/fzX7l3eZlMQIS+4x
9eNd7SWxICOFMV1ievuFKAs+/3qU5WMVnAyHw8qcw6ZGdEC5EcgDim8I39nBCMAedDRta4n7zJ8/
xsW5nt0c4ab/2Zt/ehhYQ3569ugICF9K05G+r//8bxAnTPSlKPyZ4VNJfjG3S9Z4dJCiC4f1lz9c
EcEy9/OLKaBRrHeecKTGPP3txVw6kIGX8WL4rm7lNO+rFmL3SIONXpqdzlRYBPtQixV4lNJwvPQm
DkFKJB7KecZrroad2WFMLMpbJ+I/r8atHJNT255r8gwFoMB0mInsIzyFX4PpAPL8npKOOjXpwS/F
SloCgTKc3zxcK16oX/hrWB+HhrEEaDVFpqg+bJKasVp6UMBa1Y0Zxg+ivYK6NqOjK8dhKxAyFmG8
tcgeiqaIyT4W90asVRLuUMsSb/Hc2/NGjM7JmSdaFvGpIeDDnN5q94XJIL0usUYbjflx2Kbg8ZwF
3yXZZQXl9EACwUwXD5nhJhs5CHIKVwTfI2k7NFyhzCP/y3MPcL83Dmrn1Nd9ZLH2gK62uEbC+Ktv
oNJ81dFHSfcahDQp6TV7bbgPLhICUOwSvFBHW2z6+94mPAKdVGpCnMLIBftK0Y8uiaTsneDeJrMF
L/aZbjwtKXEIAefojxOi/u9ImBkrnMmOD+s33I2wgPLlYFtXvR0d2i58Dmf/HsMZShIDF7QeMkZ8
5Pxg9PwkrhU80K1F38NJSb1wu6vYm2Eavtk9c+U5i+yL5fb1IU7s8dLK8RzYeOXCDovxiFIXlCli
R5jSMyG4E0oQekq6xQc73EL5cYV6k9ZVjgbFUITAMInJAvoaDH7AAMGvZiDe8+9cD1x7jNSTw9SB
9cgNBmVESPINJPw+VHSmITEaiv4YFwkHgP5qICXZb4qzZYyXLJ0u6J7IsS9RjrQbv2xXhMHa4ako
OZNkwblr3VOIGlVUMxJrF+9Rd9RrfF9yA0qNtBzeG7432ZPLrOxDwuVOxbTtg10VIhwc1GPVdccq
wkZqpuwaTAMXrp/69MPsUIXDNsLwo8Z6DXlzq/kBPahy2U+XOmRw0F+h6thOVKa1jyiU7y5d5Jel
GC95XNyq5sa24lNbedgm+NR8CS2TijnuGC+EW/3JVGbCUAD7WAd7LyDtG9tgNF88KFORGZHKdVtC
jI9DcaJhQ0LevIFIvIl759TELvka3c7lcYqacP/7BeWn3YNiRbq4wfgf24eiYvv7cmJ7lfSgQPqM
7IerJmSOb2dnUNBrh+wKfbH/8HI/rZX69YRtuhwUXYQpP+xW4DW5I01DbSphfiSt/eE3zVs/kgyC
/IsmDOE2ct1w7kHLdRPxVcjJP3vYw1vHQMghTngFCmiUvqzfSksSS1oL9FU82Fa/FV6/NeJlM5Av
gFv6xWXdq6yYmTNDTPMzbngsGV+O8SOy+GsD/ltDuKmBFqiDujmm0bao+7XT5oeAP9MP9uA5pzK/
0t/HwD0RBhgaDBxdhDNaxWsn0nUSTVeT8RlVxtabMuhdZOdV4b4tO8YirCsVp8XuVpm0SExaspE4
RClBizgVWG0Ion+fFhfFt/Vhquwwoafjp2xK3oYFzeX3F9/WReA/atS/Lj7bqCU9eIjix6INEWaW
xVx8faGrhJt6WvZkEWJBfCT0YbPQQbGrad8Z2a3leA9MD64RF8cIOdHdsu5vGhrJ9KQwnoGtatxr
s132kxP+oZi1xC/eqePZ3JO2J7lL7B92uTEy4EG1ub/pm+HKq40teOGdCeStCJgdzrsuBqe1QEOF
zMADc45Ynqs5Otm05kivQqFHMlh+11bdjZ9ZeID6VUORZrv9FcDurV6XgLXSwc1RxLM8eN4X7srt
wH6jwnmvf2+igxTWOy8lzlU/Eyz8GVEPzDvoiQB1c+NT3WfMDIKtK94z12Q3qG9s4ZAc3R06zq9B
QSBRZDD8UXzbBBw07slm3rDY8KR7DpvVEaYLGnTWMMz5QZteQzfcRy58VYApedogDRv3TCUOehnx
M/dQZeNegb+Yp/6Kpj7Z0SwMatDILeSby75Hk6yiDJYseyr9UWgawHpXJgGFqUthRHJ0ENgnYlK2
pmiPRJOfPR0E6KA3GoBhyEM7RSfPDr8Ytnvdo96dC/6dW1LXDwUqngSjwULT1g3CfVJGYI2RLvOj
i3nc6uqA88duKcBMkRKwEL/bZ9fCS+5iroNKcVik0b1fTrtQjHzQlTWJAx7BbTYvuB6JBCj4xU+1
ZoHRJdy7YJlcvNl4JBHkykNn49VCkFOGzRt5qLcC9QeuEBhk3vBS4igK9VvIp0sCkiwvjXPSDJcw
k38og//J0uSwpx8kk+kZIFAOlc4Pp62S0USdo5pBGvaKWXDnkL1MpfHvvsG/j8O3P0M7hUZy/vS8
OhavoJRFjN8PyE4LkNyIitDfWBYOXu3wEO6hJ8rXwJzBXnAv8vjU8bqCxmM78iCzbniqWy9GcauJ
Inov8XE0V2QRjyhKGMCuUSUgtBYHAhAfQ4bg1fzp9fQto/zQVdGpiqO9axk7olDd5Kl3g6c5nnZl
YbC5p+dQZOcpJeBsnPfh6CItzM6z1dwkvJkeBVgbM6LgRbGX7nKWP92gnQhJ1H8388I9kZ0bXRjo
LX0qy1vs5Izt7I2Bzvr3i537q+/IJhzB+euET3f3nzsb2iy5WJDUN1Vdnr0lP6g5P6d2cpoMnNBo
YcY83qoUGgRSRj2yMNZD4u11eeKSo2k7wy7ynWv9SVpGEcRyvQZRfvYiQEBJvFuGS533R68bL7EH
TYglYSSkocyjrYgXZHoO2aPHcqD0xH85JfO+tea9RDVtMrLo0uWSupwYTb7IkXrEzOBh/+kGkj8d
FrhPaaKYLvM4Qbfjx929G80RuomPITZG9LJmEUMgr8Gs485DiSv10s78OjYpi1LWQz8iHzHcpw6i
Zc4Uum4bPIE7kclkB57B2KYmdUEorqdZkKNAzWpgyIqJ70v4EXDvwVhwHfHgZ6xSWb/1iu+xZW0C
xMR2T30N97NkMAMUAd5BhmHF2FUu1U6YHvSl1zWc5vd0jzYaFoPqHknKxsSZVLj9NmYL1SEhDPz+
AptWzhXjbrOFDRn3u3DmGE57MaC8Hptpb0fd0YWpn+sQRp6A399g9q9KJ5ZzEMAeUjbX/uHpzNC5
mrVX+hvm/TSCKVFIOxcsxB36M6LcfdVzkZeNX+eEJaR33syoa8rPJfHzvmlfZ+rLSFKlYESFhQEw
JfeivviKqVKPTkCzXmTxqhdf/bl//+5/9XQ4rCgEj1i2tFx95/ztGFmhiY4ZD9I1IA82r0fG4mTZ
dP4fdnLdD/hxBeMZpDPH2Zhj/A/9goZAiKm1WCitiX0xE4fAT15//0k0pvmn13DxRvusy5aHQOaf
H8UAeJ5OTJw2eRPdJ9yGpsFCMzu0BDjLkkhQUiIqCu2GZ9OsWZRYzBRPgsGwzXXd664u/nB1f3Vr
/P0t/bA/FBVvtkdauumD/tjgCxjD8naR8mwvGS2wYfuHS6ALtx8vMz1Hhr+0RiVD7n9eAiGRxOEy
h8rDjNwdRtDsOGkZnNBUJ6+z35L6fIs3emcOA+BnScMAddHs/mHN/avr9/P78E3Lp851HPOH9YaW
Ef7uAX6/z3l+0GQatD26mo9r6kjU5Bk1rsuxH3EteD0KDo3TPf7+atj6VX56F67tCuB+QFC8H65+
aTRDFA6+wrXYHYccb0kwgZEj9sQfL/pmmAt9k/D/7EAuYyUz6Y/6qdTVv1H2R3LA2mHA3ewe9OKN
ge4PF+pXG7v7t3eov8+/PX1NW1XKinmHQb5N3PRmHkJmkxD1wIn2tHJA8+rD7u+vi6U/94/Xhf4N
SxZdcprpPyxY0Vwj7aKsxcDZQgusVrpx4tZXvT6zeulZfyMBq37QkRIJF5ga7Pfv4Fcf27M8XTDZ
kNfNHxadMg1DUuj52GMdkP7C3DrRZCJ50Be+kiRG09JL3OxPK7Xzq+fDA/1OX5xIWdf7oRYYhT24
S80L/9WkETRrrGjbIhvU9Qf0kHWUhPd62egrUgHEsJLOuCpBPsG86SOSM6KNhpJvkUDd6oOqn+cv
Jfew7LlDvPzc+Nxo3O69g+W7Ikqgi+7/KmkVuxupg2G4Bzj1YhnRyRjEtZqP7mweM5Zd1elFH+QJ
v3TzTB8SyfzZdml3DHmIUk6eBilBuupLMWTV1Y7qG2eEgaEIkRqoMf2MJfTNxpyTL4fUaTj4drlL
0MNAm9nqE5Tun7k0Rjs2Zn2UQ+R91KWQw80Pgf44N2eHU0RA/d8QCNZV1D5sakFnPE4ifa1zUht1
/9AO7nWtrctOg6LHTaTWl2w4Yfwv9s5suY0kS9OvMi8QObEvZmN9gcC+kABIgRJuwihSjH3f4+n7
cyirSkLmSF1mfdNjU6WkkQSI8PDw5fg5/9LHmEF1IuCDJEv6k8Dd9fxu9VAFcI7QdO7DB6+9ivUn
j+ZSqMwxl9mqXD9yQLJHSwPT3S6s8bcboA2ScyNPBkp7UyEdEoCZIHaA94bUS7OLR6ZsCyW+xoaJ
gw1nQDlKUNncj/UGMw51BMFe6Ftx/DefA2S8zCJGgsve2yx7qkleHzD42HHqagnw1HHVcZy1K4q3
pKma54J9ogWpBsJkVVQmOCAQ1QanxnJY+RZWJkQisUPrSVyaCFUMeJKBtjTwLa2Bi0SMryZlMJDZ
Ixhflh38Q+1DNiX0NMItUC3GUbVJ9Udx3G+pG8AFW4vsAwI/i87D/0eP1l6FpFaGk0/HmRyc0Zhi
/YOUPNLCILwXBLNzDeF1sZdl5DINzHwl2Xq2K+kk2/Y6Vpb56K8qUJkdKgwo+S8riHHiDImWzFo8
Jp8ERNlIcwoWGmOjnRzQasUXv3rqzHanhpzKatIduXaImn7pTYRgypcyZdRP3BwDDb4JCsrjPDxi
9XzLWxhsPUivsNumUN0PFjSMbIJxm9bLX68ktwTA/VpmsZApmuzgX63frWUKHHQtdcCXNV26zmx9
3YUGdram6w/eIkLiJdAZkESyqOA2vb8ta20LAW1f18NWMwm4g/obQS/i1Er3TcyigByRgzKqWPBF
Kk4coX7d5r8Lxi3Noq2yJSvaLY75YdGvbdTZHNHkUL1Og8lh7rkEShuQfxSZwcZvf7PLCJeKvyz4
tmyapg150Dbvlz1APKUT+Cx7VR2uMlDYA2Je5ICuOjn1mog1sbWDGOWtrG9lm8M/+7PIxcawcDSy
3TEp/0RDEIJZkHr2XiJ8FScdP2cI1cLaYV5Z7c6M+4Umg4BIT4l1xsIIEB2mEUL6RPrmV+n3jvzf
Px2M61vd+C0vkMDxg+bux/+AH8+//yP+5p/v+fkv/uMQvlU5EnrNL9+1+pYLF5H6/k0/fTJX/7N1
c8xHfvphcTMpObXfKnxL6jZpfqx3/1df/NPO5Df1dIdA5/9eTl+FX6vXBH2/Hyvo4k/+LKAbf2ia
ZWDKxmGQajfJi38W0HnJNCnmEjmSdWN0sn+SWBd2J5r5h0JcrVFZFvGcJQrBNUjEP19iKQEZioeK
yQlI+XcK6BSPfx6tJtNZIyaggaahqxwXfg6KvAkVP6PIP4CUBJtpUzynZ+UzjkIcxu1hVszNxXu8
TbeBO+0RLSpn+apfxWtr5+zGb8a+eye7f8Rp4BkbhMfkPXpX5qwIz9SErLf+gnhK+VovwC5uUOZZ
AJNxi42/1hfODv2bdywpLHWGpsc2mZencmu+Bkf9I1znB2zAXx1YesmaEpZ6qZ6bfb1FNm7hPDbz
ZMlC4yab+AJEb09u7RRttGV+Vl11kRxRITpVEAvauf2MeNJa911nmT3mp/5TDwQzmNWnaY/Gxb69
NJvyLD1qb+oWJuWyXzV7cxU/GEsozPNmHQNVRc3ONT+iI2bGrv+g7ay1d0nPEnpZb/YHRpm+PQ86
F49slL/Rowc0hv3yttxSa0ArrXrE5G4tf/KHx3JbOMev7QGBLD4WsNtx3DqP44Uu3HMPH+oiW3ob
dMC2pgvReJc9WjPYmcvkyXtWN/htu7CC3GccvReAe/byVtsHc/QVl8GD/exts2W8yF24uLN01X8j
XVu1i+Czsc63ytJZEtis24N3qghEpJ13tdbxSn+akvkAH3lGzcRbIuBYu6K+hjOXzAQj4XVAs9D/
mig7DX7jztggIO1my2EHt6IY9mPvAv3/0jyhuaORIzNnxmfELNfhqdiVK4BV0aZcG3P0CLkvJD3p
FsCgG2uZrvMVZL9t9lxfpYf0YB+5wouzRNpPXkCnHmc23Y4t+sqcW2dtDbkgescgQXqJd90jidiP
8VABAn9xzrA+XrRd81Q92iZmYqsJTw3Ut2ko/PO1/AAhdyHPkdl2lWX7am9HzPPcuWMu0p3yKD0x
PjtA9BmCBWtY+rP8wN/PQ1fFFt3cAbWTl5yewhWJtS9UxmblqTtiGQBRQHug01IE2+bDOiDJLc+V
58HDCXKJ4pVMZW7fLXtkpWfpV4Qq5uUqmLPu+4dj6s6AV5+jJYzPpbVO3pfNM+QV84KRiw/PCuT2
9oq2FxpQC88lQ7ZQF2TIYLOsymt6mHbZsnkESe+nMxSzmG8MI9kdKCbOdAWBKohe2R7eNhDUdonw
ZGvhMNJ8SKpF3PCRYMAHU8BwB209aIdmdnxDMcgd8K9Yl3Mot8gfYMr7qTuNTyhBwqWCCZHu+B1U
PoBuOYIQbygnz4ZPmFYo7rrKsQZCbgiGq9v6+P7NSBFhMRLAJjoqr1L9TsVaixCnRLELVXBYnOFR
/kzAG7crLdp46lzQWr7YylOL8aSs7JxX/wtM7ppUXw2udsBgkgLVLFrA1gWN+ZiMnKM4K83DT9it
zVQFYjQGRHjYfPPnlLiL6RrqMrmVGaknEK/VS2stjHOoz9tw5yzYTBfTziROWSKHIiRGvva0yVxb
iEjDsKp2OCDVXwZ3mAE5P0OcnCPxbAY7TVk70wISJR2Khxunplh5GSnGxvkVnwlExDHKSbw3D6Vo
GOxP7bROg+MA4bjbok97AUOjfNHxpj9kn8p0k760LyF1HxJQ9rpALq6a9Sv5UNmme7VMij+z+hKj
S2pemnjpyC/kTfK1sJsgBg8XNbk5cDifW4BAE2qybowY4CtyVeMTsis46T31T9aFZ4JciTs8NGeE
eGro82iCbZtTPH+yNgpoP6QZQccux/49sPe+c8Jmrn+pX+STTP5xiTR1Ky2jGTgcycW1YZ59ko72
uV6/O3NSNwjl4GRYHCT91TrIUuu2n8vHFgv6eml4/UHxz9lSQ8ACBsaMdFr7qSVbjpbbipOAm3eS
O7xFLqgBnt7M2oTzxOWZnvvFuABJ61qHaA6NPXjmcz4nLroJFtBQZBVmuGRynqs4JhxU52B+TWd8
7DxaoGfHBsa0m/mEzOaLBgBRW5Wk7JVykQOhx7b80KPczvLA6EC/UrokMFa/UNaGyaSmh/CznH1W
HqvmqvhkmBnQ+/pD41Re4vZQfXIejXjXwh/Z6/JqXi6wTX9EBKQb3E/dYtG/pfUCOUUK6JE4xuv4
dL13ByVBgrdQ4cgS2BeHDvj/KnaxLx0s1iVS8P6pXTYwacaOo1wIjJUFP5uZbzVqYnZ20UPg+3H6
AuOhP2SA7Z/IG+P743AeWkkc27ftpp8XbvnVPtsPFmXCeXMocXuCPvaVL80h2Y5779FwSTl/7WfG
hkvxUFFkWSSUhmY1TO11sTFZnPVrsGm/FsyyXftVO/ZrfWdQn0VGxpzFR5Tzy3n5uTeOytqct3N1
yb32Ls7h1rDiG8pK8hq3Fy9goOXLLADpCRMDI+6Z1a/B6FpI3Bcb4DHeBH5g3RgvSHv67+0G04Vh
ci1OVOmWBSGm7mGttsGWQcZo7g7YaRnRrF2H81d7jaoorrJYhvTm1muOcr5NQL8283fU6GV9dQvl
/rtD3v9BwSzJyl9Fs0+v2f86YOqX5T+Gs7c/+h7PKuofhmKDCYNyJrBv4jj13dePV3RZp+pBuMrR
UHPIff8ZzeraHw7nL2rfKghNEGXEwH9Gs7wEdpIctWo4FJ41Xf93olnr56S0RUNtxzFMcDcGSVkI
Yz8Hsw06aQiekIKBw4e/yRjsotjYWObXyXC2vVUri5QKcRrJAvzc7aPxm4RMK64EUFjMQF6mDeLU
HZ5QvVjSsXqNmmL5XIFE74gR8iHCn/WbhZES0oUvUOXeSmuo1vHk5ujQapTYEOeJImTCHDSo87fU
f+3N8i1wENmq4qextiHcquhs1VO1b3DgQU4GvBwMpX5QqLYbTeBm6HSkbaIB4FIXlgQVUJvWBbQG
VIGtDwu2btg56Vopwl0Or3VA5CM2YGF6lTUiLtRdQ4mt6tn00wMKCB9mWSUEpfKqRD1xrB+cniRD
ZS4NE+vpFMFm0yjgLqhY3f9Zqvnvnj3/7x0YOUL94sDImTWrv40/TjCBsPzzvKhy8GNGoN4ElQmA
6Q/nRfUPNFVti4OfTlWagxvT6B8zzPmD/K6MnbkltIBIv/9rhjl/aA7/s0j9MnN5+d+ZYfcZIN0i
jasDDQEpzMFWuRXPf0indBWlt9SJB+D/iEKbECTUNyGeFzrHCZYPYtauZ16w8m61ow8RzvGQTv3a
ocBTOkjLhKcI/Q99PE4Zol4o4qOJWMmXcHxrCKx+6Nfj97TUj+6bd5mf+6bel2F9tOODuEgg+nbX
mhzUdO3Q2Ys0uIrtXii3/fpy6j1I9PsFxQoE5p3lTBbVvx/6BqGqtAD6B4mUfmn6aq1b0u17VLsQ
XNxn2FWtO4S32Cb17K0qTkOjzFiHHDiyyUuTn8byDVHLWWjNJsj3NDqNFMqxyLmXs0sfvvQEq466
90IoNHxIpl7UpkK4+ygBiRyGy0hBfwyQLtmn/RtppJlivPXVm+mfShywPUBaoJSwHEQsD53VrnTF
p7TFReV4n+7L5CXMK9du4xkNTYa3IT1F0m7Erpw0XfCE9lQVIuD81sGJ4bmr7QWm/8JU3zLz2A+X
fLx9tvBdQxwS/m2/bLw3WhcPb753pCHVTcGXKCVfSdKBPsA1I0U/OMZ/HE3M2nc7cudF94YnHQRD
Dh06pHhSEzSjQJEqyS+mfVHDk52QiR+ieRy+Sf6+5XeCcbi35Afvw2guCONL054Xk5JDDAqNUXEJ
WrJ95s4bOU+GbzYRN7+0sOPDxlBO90lWuoxLnCFmY3/xEQbwfSjz+M8jYWWbDGt/35TIWlQ4KdKx
0kWql3gMlXArDVSfe/urgtK3eGcKNDQh/80W5O0icNDFXswN0Y+dsfODNVe05BoV9UuVvIi/AO/h
BWuJ+E0TnCU0vfeY1VvKuBv00GGXuIzK0ZMoNOzh6uTo2dV2PeNuMiFzyM4EUYse02hHkaNZDaAS
TS+wSUjjp8NcCI5a/FfKFxsD7cLeVQhOBScxA0X7ZfNr5uzQWHNxs5NpJhcslUsz4GFuVOiKnLi8
YcINYvwZ2lulH8X0L3hLfuLZV+2buHRgFuCdLiGjX7SLd2Ff4Eolz8ybmeGe1nMPjEwGTkMOw3xj
kQhx+6Q20qOrzq9R38/6U4l+JasFHx7Vzyr6VpDhqj1Pjd9gfzmrd1mozXRT/U3qVr1L3d5msK1Q
0pUVSwUCx7r84wxGXt9OrJqQX8ElL0xJ+n+C7QvcSCKM1RuagHwFQK8QXxbYZgriiKhroS9zLRm/
auWtRcGGJxFpjIps79nXmLwv4cWv15q7kt6tnY4BCsoBRoCDyV07AxW5PCSjhWQgygn1lX9DcxZL
G2ZGLHc6KLtfXxFYIff+Q+7/+zXBEuhQgWzVucesNjiF9D2jCTLZVoGI6aGaI4+48vYrD7a7YGY4
KJAoIjOC7xlKrK7w2ZHsc2OcFU606XjrCYHz9nqonegjawos6+Zq1TezrHw8i7/ip7DeJf7awg/h
9m7iKsfHu6g7C/AKenPzXsCdRSJm1Obis8saGRZyDxZ13BxRudQxZlHJybO+hqASO6wr6uQJqU5E
w/Y5kg5WcRUZczYFABgW7pEoimbeueHwR9mMP+MNiXcVdTaaJaGCAbbQtVGxYoudGZ7spmqKpp6O
VCDlq65BtAD3Bv9V3JLoD187NyhQaWB5/OiJ61jKuUpeDbjpED/XotGGsTcYGpHOh6I2LOyYR/na
FYrLUAMqshGOYYrMnoVVRH0VvVtBtuZbujLitmw6CElKcOeQZKi3deIFSoiQBK/iF6JZ9L/Cbacl
HM8zL1cSN67OFfkcVleeHQ9HdJhdXIGxoRKJdWSD1LKAjsPO8Sp/01U8yeAdATvhkwZmal6M3Bjt
UmJrgzDNLBw45Y5nPq2bbo860888RbNeid4wHbdAooZPjgE7iU6heXRqyb3wLsc8ROjbtQNSyLcZ
l9vkkARMNEHY+Rbvpq4f0wt55gZw88VdCZhU66dz0aNsBRKZDO5N9LvgqhAKz9SVxqlRtJ3G3AYo
WY1EVtyY5KH4OcXgqJaYMTRI/F78PAC1apJ2lY34x9jPpHYN6fXGvoDNVGyrYJW993K54DmLp1Yp
fFy/LwN0KYl4JHkp+k/cCc9bXEcMwZ6kEXBXvGp498RgCRzui3EqhkCNnEUQCW27PY+1YiHkOzqR
pxbim5TT0Ygz4MYxEy8o1UrNr6JvRPgSs6cgPim0/gBepS6jhIeAAoCZ6OzSZyaWGBxpxNilSbGi
zT2MY2K42prYzNfVgxdd2fq6Ej4KjlP0CXwwTweBexgYI+KDb0scD/VFr6+iwYJyYpDyDHBBYkBZ
NqMvuU56irOYPkNQBmkhVsDmLFpIY2E2zzq0BXiTSlv5jWi2jxWUqpI65+kIWwseh4ykPbdpZYhC
8GwZaQlzWHzK0JLAgQot+d5CCZCN0s5ZzbCqVzDx52LhFe8qUI8UY7FFJFT0qoD/ixklRk5VYwNj
nVE6F8tRpTFr0r3U8wc8Dny9mddEH5Bt+hR5nOoq2Uj188BYVMRdZfB3cxtGDoOflYLnIukepleP
tCRGvTjHOrs9iwaIzywAFYrP08OrJ6jOPHkjZDe0vXVL/BnAatdixUVZCglj7p/J15Fn4e10DjND
3EQiJkqPERsdR6VazAJxLy1DVbwM2wnpFZaJ8KpUKLHCQxaYfLHuqYw9ulxSWAcxPOd0O2QszqxX
Hrl8FE5NrIPoTNFami9eqOSDrX7IEpo1vCD2NYYRhvZi2ZnSJ1oVlJSeS2yBqr3Y7sQKxeDCrCzH
5kM8AMaR6EpJvYL7dtmDWt5iSBqUEp7ldB5YNOxOcAwJvtil0KlEERRreHoXp6KFDQxe9L14NKxE
KkuwXzyJWxXPi1nhsC+IK4idNr0NIfHMK4eViX4RRMWYjUMtFzLpshaAMMpv+x5dH/EcNbZpATIw
yhWjgJsrdH2GvNXKdl4j6RjiN+jjUi4aJf6w7VcJc0RcXbBIOQ/NAv3ZkGA4IgXEOsyNiL4WGxj2
S7PJwO6GA7u4SezVXHyr5nRtYpPLorfFfiHGmNg/VCJDXhKr4oR3kzfPJEaphXq6n7rSdPDrz7hc
uHYuL8U4FmNXdBGPQLRm5EJiEXRYAEXPh4jiVPVZjA6bfs7ZdQVQ4DZ/oCPSM6sbqUo73x4HHSWW
TnaJigyJWPbE1vV902gJV8WmbAw8FPaZ2/rK78RWicIBmoNs2uxGQXVl3on9msWMP5USlYo6na6I
rdMr0nnAnGAqs/iN9V6sgTK9Lz6aF/zhylfGpcWEEJNC/L4weK26jsxyX6OJ+BP0pkhw42uGv96F
4WNwoXwvxhK7l7iyCBNCVicxzMUWLW5ErGsxBtw665jYw7mYeDo8MFhCVIei30REf3fcQyPRgsss
GzI4wLvj3oAiag9taZhlHq6oKGmJLUEEItyjzO5Yk9FlPovuFGGaGFNstuJb+o87TjkJj/7TpO/F
9iXm821uj4nYnJlf37dTR+GTeF7iz7VuQtyBXYO1o/RfHWOXSvGcaWr3xcLgZlnWxCgUy32ZVgux
3xrUwsROm7BmVKyLfXY1CGSHs+gV8UuBTGIU+Q1DlU6qKAv+OnS8LzGLyNE2TZKGoF5lUWz+OapW
AzXTZVTnZ2ngL8X9s8ExdsSm20Thqqu+tGS3zKsxITkpYlmxi4p1yGTLFuNffC/0uW5rEx3MauuE
Knk8eya2EDEhxaInQgz61cJEm0Hz65tQ7lHdf94FkFoYWxZU+LvHrXaD1namTn2BgcXTpqmh8iWz
V8ixi7iNpx7gy0ePEnCIu5TEkmNdR9ZfEbbwFrHr8zYileJdss64INxGBpGh2O/QJ7yt3yKg4ezA
ZdSxxY/kKmaIUWu3xWXyn7IaGa+uXhFjiOW+N6/iOfdoZ4jBJ/4TK6aI/7gQzotzvPpcsTMRQYid
VrwidkjGl1hSe1oh4gyWRiACty1R7DO3NZjFM4mfLcR85a/iEzJ2wZxMvYgMRBDYItqbeaxv5lnE
ore75m0imCSaYdTxHeENBwQkpPlRbDdibxR76K2nvk9OEaaoVk2mgyXye4CjmQ+YV4jFXWyYYuCK
TVIAvEREIfYRsQGIfYOUFMD+9woNl9K4shCJYwObREifi3i94f7EHJQiwU5iQbUWUU4VlHNy53gL
DhXik1lfRGDiITXCCs9KI5ZtQB2iPYJagQFuah3FPNHOYg8U62/B9sPLBDt5pM9SbS9Wcf68jqSF
LJ/ZlcQ9GvQ+v5TCJ7ETi2fZo44t7krsnFyehVM8frFW8ie/HrZ/kwOzZdURYxZ5BM0RCfMfUlJx
n6C3BqpOLDmsRfwTO5zYMbiq2AJ+fbm/O0Ajh2Aauq0DaeEk/fP19DLwbZSYb9cT48wn/8KIZ6iJ
R8CxRsSQTeawJwfzsoZiDMqJtZuut/NHAilCGnHUo5d5kiPb/wd99+tG/l2fWLJA3ZC6YVW6ayMO
hpoee0BNmaciTifnL4IfEUHw+OmX2+X+fxr8d7gp+v0XafDq27e3bz8lwXn/9yS46vxhsmWQR4WH
aBuUcv5ZZCKZzbiiYCRIBzYp7X+lwJU/LIMJacMJAc5EnuKfKXBN/wOxdkPomPxDqeQfcLE/08jf
cW7+t/xv0sp38ggUmZBFMKhxaUickCf6qxZAp6REFhKDe6SsbGKfbmjVGY9nZPUp1GfNEC8CD49c
ZUzJCHY60f6YPVfGwHz3GPzDgOSWrwWPpQLutpLQv0uyoVgHVIrl4gU5Levhh879m0bfodC/N5rO
JGPEIi464ueJmeFVXikj5k7oCxUAZftHLUPDGvIOMey3upK0ReEbGujWnrw9gPB8MPO1jsLkbxry
M97se0Ns23Zk0JEkrm4c1B9WJACLvpMZHolxhOPmsT8OLqTkajk14Gaw3Vtbpfnh4PBCLtJHczYb
kL10po9fN+MvhUKeIWwfsSrqOlyFu83cC7y+9r0QK8piLGdVWSx6TzpUqFy5eur/lqFh/ZxYJEZE
s1vj/xB/GDnyPQe4AzjrxWpJ5U/R2oeiwe3M01+lrnqspCbG1DvW3WzyzedIBkLR+uNXVY68/VQ3
6Y7ca56Y8jbt+5fAmrdBHu2QJDv0ulLNrITQz6Tys1CTUV6jujfOyqh+zz3Ae7WibBTJUNdmOnGK
nEYsOsJzJ5fJpoqbZgcr4SK3g7TNytIHrUzg3kRR+CSDuUJA0tyFhbIcpRoup7fsu7JdIsoNqKq2
rX0W42ndpbuczEPxlKbT+Nw31sLONHuBqZe3NxLn0rS9Pk+U9Gig0KqlCJ5nYQ9FN0xDyLJmPccS
1kD5oftoy3wA2n2OGHtH7FNWPcKBBy9CvFLN+tU4DBnIFwWtaCt4aiKEG0dpwhw88OKtBP6HWPyA
NLFxqMZu4yVqs+mNYS1JbYI/H55QSaKhf12RlPLG6SHVEUdHhdRZJTJYrh7SpqGEh14G+6bPWmkI
dnXluYOQ6keM0V9CSbXmg+k/x13+nOir3taDlaGj51nh1hRbxgvOjnMnqZNr0Q2cyXvTn7ORAfz1
UY11fEyqM1TollNpYy3YlvFGVkv9oFvjrkGTdYsCBlzcOsoejaE4SjYOkE2u11scH9aDPY67Usqm
jWY1nwZT8nZO5T14SCYulbGRt5VBWKp1RvpgOnA6YtlWt/WLUoztpWhxng+QedQKZ3xqhORykAsF
dKeyoUFUzznHt4ehK1QUGNWdVY3RytcUMJ415vNKi3mjBkUDurABQzUiwFHxAlsiqGYjxut/xlN8
5PrGh+ek3RaYKZZddt6thUUflCRl3nlOdWrEF72XPutKSylDmO5oeIgoUopeoIXWuDTmzu9ikZ+T
5N/nnGDdA7EFXqDfJ/PzzFLTsIh80iTKQk+iTas23U7HCWLsupVlmPpOw0VsWVlX7NIkDk+599Al
6gknKXR30/65Rzgjwnbw6D0XIdKZKEtbPl/ySka2IUzSRfks13XLqonuj4Th2Rqx1oOdjeGutZe/
XrLuaF7ifvCYoewLslwXujyAjH+M5WR51IO+jqmRlVXGKT9zDtKZ2J6cVwmZpqk7C16hsZGA7CAD
SfpjoszmeKjZFfH2N435OYhCRQIGtg5kwwCzgawBVeWfGqNpCQyqscYXIQ6G7aAG+xaXkdSJlGfM
rF+x9Oj2bRlZixZNo4UehxuE1b1HuujJzMx2gRQNMiIKeSMjRM6zxbdUKT3tN0dPgff4V83ieytt
FaalbGuc0c07voKXJtaAgH7uhlON+qRRY0jHFjX36zzfB+hwIguNpt1v+uZ+sadvdNkA08JlVWrl
d5tLkTV6NaoDnsUWSGIS+ZicUoWuxm2rl/6iVAx9qXY4K1t9462zacS3YDC+TBgJoBIvoZOa4Djz
m0aJ0XHXFbrgaRq0CCy6fjd6IAdXlYrGOUV7NFyssj3EbeLDdvLLxYiL9DpQ2mFTJFED00Xf9GP7
6TctECHGXQtMTiAA20E1YK9y14KmkdOwHfE6SiKBSk01zA0VD50bLkU9HS6eTsZ+wN/WD1MoJcHw
kqtYh5hdgwqSr/2m2GeIx3DXHqIQTRYUDcBJ9zwNuzWSXAWYyibSHgI8WlZZ3EarqE+sLwkGkwNq
xxu8j9ODl/iQdGTlhRDOnDtwvA6xNFlbMxjxD+mSjaLbym6IBGIzKF0z0HKsum2QcK1DfsKo4YI2
Sugdh+6iGDDPXdRG8fE0lVWZQoA0KDwZmfRhlwcUdwIqqNrnSR1gkNVSu0tRtF6MRoQGQN9+LqSW
HKb44giBlpQQZ21yADxXdu0gixQcE09KH7R4qGaZPISfJ62JAXe3/U7zEhSpxBcpbL7pduqte2ru
vzlyKn9dGlATJc3jiGAb3Nfd+aqsdL0erBINaRU5Kjz6Vmaj5ptUtWAImChatZVzDsp+rfp5uBsC
9I4c73OcakB0i3ovoaH30A8Nyh1oGVBoR9qiVkL7N1p6qmjGz4+fJVUmH2XfiBn3y2ka6BhPF5WI
D3CzwZYKxEI1NhcU6ImScVf0xxx+AVZHpyRKl1OUx3OLfp9VsfekSXVEQjKP9pEdw6/3wmypj9Om
TRzlePtCwgaAdgUuLMLx8nez+W8aTyGLAzbjV6zFd0uMFEqs9Hh6u1GUdWspHaxl2w7PDTSPfS+l
77VGzYL1mRaoBpoksnLIQo4rcRT+lu90H0uz/uuAlgD3AVli7bqb12mMTrSiN6B0q0M6xtosT5zx
0iP463Iq65/1PoznUp5sa1tJHjvftnaBb1xkD8Qu+T91H5e2cXJaTDCw8XwfTEPaYCuvznscFxeq
knz2mrLd9yKGuNlq56r5pcmafdohghVYXYgSvOzNOy1y1nFpDPs0Nb94aWbBsqrUmRw6gPJxN1n6
Caamv3kU2t/dPisIY55TjcGwZ5z9cKBBYipOyipN0E+yv6HlYx16b/LWujkomyTXJZzsHKTfR8c8
ORj/uVIwdC+c+9Afb41wlRcB5lpV8YhbG2mlLrCfJAPHvNH4QskoOcTI6bpoRWE8KH5EnsBCzoUM
qKlUILjl1NqntlGtq8Sh7FCrBQQRgaH5pAS68mrlK60f5b2OFFc+jyJ98+tF3frrZCcEMDWAaqYK
//w+wTTSHGoFNflroub5VDzGpeV/NpISUaYUOjwUJhsd5JyE/uTjDlfknzFmbA4YFuNUWyfpBstw
aAdDFH52uhrAkJEccHrc6KjtrTrsCKkjISkfx7mFl2245maHnd54E0n+sP3U55O5r4FdzVTE3QbA
41W0az1NDZaTXy+zVHFOGSLF1P8K66GW/GKrs++var+Vn/QUXfC+yBDG6Q1/XjZ29oDEWbikhKnI
VrqQal+7TEXzJYzr507zcB2uHPKseV2fzEqpTqFVFGvC6Fnf1tMDLgXPmkxRPE4HjHPwfcaSDax5
HmhfsFw2V9SmBkL2NF15StDD1athogdxvTEAdHzxFllRTws6MNg3iYNLmNGbFwfbTBcxz+lJkQqd
mmZufoc5/0Ts+xEo93dLIXOYUyLBsqMSvfw8hNsxtkJOrZTYKmNjFJ55yrrqXc686SEzDGmFw0M6
qXhqRUM87zVrleqDelKqTPuEfvaqzaptqBbeefBZcdLROSb9iKK7bSH5Waqz20/qiB/nrweffh9R
iJCY56AYshCCJWD/ud1JnSehQs1+JhuwUyjUYV7bYKKAEHbxiC+XjPS+ou9V8SXQ4UvHQCcXjWS0
SNnl6Aa6Ra9Su0qLrZ1VwaGI8LitNA6XsJbJWytvhdbhwtCCYfMRdZIGlVKWbi3yjvhxivAqDCt9
10vteOhKs3iqemSsGyrusyqMtE/IkU5LSZE/LK1W0STsPeGfrC+kLDBXSeF5LzzwLym85KMuzNN+
3T08u7stjv5RifkUC9UDINn3WxyHqsGeAvSfI2Wql5GsbhCxZIdtJHnmK1aJz6DuL60ilz9VtvEW
Dnb8zYkMit15T3KCilDaGJZYmcYNiiKzJMXruiiz5FE3U2+uRAiih6P1Iilj9lA1EgAEO0uXmjc9
+diAZ7FprIsGl0HZGrJz6XFF/EQxtVSU8cn2ju24aMZvhWaYj1LfW6cqQdpPCyCsiZ9ir3k1nFSw
vUwFDTeTQ7DoVTPEx08Bk50FUbc3WqVFib/B+NDvxJ7hIS9fBqitA1bC03lcqL0w3rYr+1ULilOm
axPsWMCrfTqbUMg+DX36iLihuZaHPlsVqjXuw7wPN4gC9G5ZwXIuzbbgvDfqrLdtOZd7A3r6IBWH
VFb4YtchkkKgZeRO/8hBc8i2ZDkznkm2ZOHAAb3vccdsMVAMncQ+eTEUD6d3MOoi7B7a5lgkuXf0
Cws9dGfcOMj5HvBlqg4SSRrJSzFqq/TyoHJCx9wMFINuTta6BG/S4OyaF5a9wOGsXRaiexRsJhdT
qLfLOlXVT02rn6RMN5+cKSrRE2tnJWSduGwNBnmpPD9JEWn3BMvFcx5XJtUTKDmODe3SaFpABXV0
lpqwevL6yV53duaBrxqrk2lr40Pi4Y4VYOEnY+t3UDGLOoH/x3TTxzUg3MmWWu8srUG1UnwX9rX1
m+3Hvo+DVBW4M6lgE01k+a+COpip1uhr4JEZGcZzUAaIROKqEcROsc79Msb5Qz8OcQZVpTAKV5KR
I1Gd2jlMjvqtl/VikbdZBwHHQLJsKnZmUJCxwYZrTv2gEA5hcbWtdIq0Xje9aHZ7zttRPlFqlU5p
WB9VlIU+owCVreW+Junj4XwdNjD74h68YAfasTJCrFvTYTzfvqRxvLRBwT5aSekOddHsDLuz90mb
FesOT3OXDBcL2vSOdgQkrDDJzl1g1HNsb4iCxy91i7R/0qBFOpAIWyJwM17rvHOtOCwuI7wGtjOM
lCPV3pSD1O+USu13TmRfsMGVZmbi1JvMVtIDEtnpUu9TBqMNiS0fEwOj3d5YREOfbHw0WBbl2LbX
zlYpZaXaxdMybcN5lzqe+L3R1uuwVtAyS81iGzTd76JK5T6s4sliUkOOAVEb8gv3p4i4a1POD+jM
q7W2JOppXxAZPXj46MySCakIL+izc+pbOAFavnqs/pOw81pyXEm27BfBDFq8UmsymbLqBVYSOgIB
BOTX30X2NZuZM23dL7BknTqZWSQQEe6+916TCTZgiN09taXbNN6WGPxyaU9ELtQwNl7/y9r6j+Rx
WgscvR9BCLSxcWhb/5wCFBa8Jcsp9ZIq7kI6ODCVLIlODTP8zdhj1es4uK26JLGu9jiEuKEmZ+cW
3roSYXuvArECpaTuAasv41GF07+MABWoufhoFU9qPU79TQ9mSShwa8P4mT+bIIefFdsEHAnRLMuk
9on9jTUI9Ch8S6wcCoGxd31Jcypv5bXTWuy9psk4A9rRewtFRML8/UXAxC97fFXFpZ1z6ys2OXia
syp/2m1xs2Pz2nt2tKvj1jhPU7/pwtQ+tn1l0iilqxcN0IasTFo3Uoeutk6chQNpaZ+3sXnPLc+6
jkBc62aVhm1476R5zLMZV5ydGIdwro1D70wJAd5qL4cBg6lhhNHBNzpzXw0wHJD41NBKWN/XGSXU
SthRcxeFalazwygRWiVSgUpfgES7iyLD/9mtXFHKm222pzTMOPh2MWoUshNgbob73pnrVeVb156g
l3dKabW37bTcSEzfT2RhSEdbp86wm6MOOmcSoDkwzPp9jBKaENiMXjNnZDMzEQElj68yd+quRl7D
5wqznRGG4ji7kz7+5zvM/efS9ohywmlB74qawvv/gs5q6r9O9ch95goQ40zPlrgVhdCB0LxsjFdJ
h8PAySmBxESXtogxLOvGU+u8U1iHnSS4SMM7Z+nBz6YK5vn44OH+yAYQmyomr7jCAyyT00QYSYMY
i7WS6bUmpxvf0K4y3e5kZJ+OFUe3AGxepyLeMDPYzRYagtQlTqPN3U0VHHIn/2LIILd9GFFD1yJC
TUsy6H9+Px4Ug3/U61QZJsW6D0/DR3Pz/x72zLqw5iqykT8pVvHEjaYDnU7IiC7y3SEZviJrKFgW
uuFa8HksAf0NF4BLR7+ZxYkS1topqxuWBGB/puUDUChM9wKWE78WCx6aRGhyScO8vtlAAVt5KR8z
NXb91vu0q5HgFzYc62KU+8y03vMVGgqLDThG7K9u8TyobV7WL7nJw25YGj5WGqBOHXDgWqD/JlUE
d1i8QpGuH0cRRgph5cQRpofRdMXfHFz1yvDi7L9M/vx/974R/cRahT+It+1xiP6/6tOCQ4EVx4Vc
GkklkfewqcdpIr+r9rFiJqV19oYq3peWeQSR5J1NFnT5Y7DSEZcKRzzM9MDyaKOIdx7YPzL/lnsw
BFPvo/ew9QyPaDMh15O24DmZQ4x7M0bxGyB/C8vKIv+F/ObWJGq0rbz4hXlf6UbdN69pKRdlfeim
nr3P4hecLPN7RkIFfJFtUGaoqRrcLWUz2uvJ6ouN109kx2Q1uQCdU22jLLKpo8JyDx7qp8yd7mSR
O06/etjRSBcfGFBuAMvrW+xYl05iv6Ftc+/67FLPrflf2on/pu2FwOJRBJsOzi0Gff94n6XP/TQk
wDPNrD+NfUDLu2h3uS6io1AZpambVuuqxbhax/VRJhOSYR38KCU40DgLmherbLJlLAvkgKVrY0/B
J09f6r/VBQzQ/1m1s6+iCjGDAA/BvykMnLGJ0jigMBhsstB7FzikYZcHUSDBZM7E0GvG0js4VQwm
DD9S6yafOhcZpcP8roJ2lwjpHJ6XJiVjUDBqWClzuha0Po7jY32hL7YMY3n3WoleWsTQtmyqhyyS
Ffg03Il+WW5CRpGIdBgsRrUq3u3CH7dVFTCiuk5dVR8z2zMWVWKrjymgE5BIuc0npznFOiq2dZR5
G1c8stkflajK98TxNcfYlinekYHCzK6aVZ627v756nlpvKTaeB2raUwlwP0fWru8Ls23OGXG6ZIO
upJwcTaolXBHKZJ3cs+vTl0c6FVnVxXUKuLE7bE7WK60V/hNV23nAyYv1Hc9kS+UDDX3tBX0p9Rs
h83o9c6LzfRxSUBR9CnG8FcWZOPvzCdYpDScz9Shn8HaVi9Le3Q+/VkL5nItQyq7fWk84pGhY0zL
gZPAuwh+4k7dBaJd66Ce7yrnnFZEUbz3u9g/+gbhYpmSvz2rLrZEp1s7N4vFqkxBnnLPzfeurayt
lTGH9KtarVOVuCtTsTlP5FDGufauU+1uaT+bMKxS2JaPr0z5aaZdc6xrP9vIULlbukEG70YX7sis
qRcCqD1bT2IjZG6Aazpd+hr73VkyfQbFRuidzvcVXPM9KfNQ8krYmkaaZWc1sOUUgbaogqq/j73O
qun0I5KwD4a0Z4zdQXE0J2feDCX5zUGRq3NbE1+YDkFwZnVJj5bQR1eZ45XCr1wUY/6jfWizuO37
z6J2fxlx9yIN7F9RBQiyapp9rGNioHI69rop7ePzq9ot5wUbrf40LlE8Jlc+gmFtJPCobd1+pvno
nSaKbaTXyr7jkdyMciS/RWbXdtLimBO2OcmiPrZG44yPjC59dio5bA3R/CF+XZ+HtosPrahLtq5w
5oST/EqJepqV8ztL1Pfk6GiC26BI0kuKRpfExNTeZgRVr/x6LgleycxwvFGhMx4HMeesgRp7rwxQ
xZUKeOWI6cVpJ/kziCUtTwzGN+KH01MagJJ+/gfbv7mB3Iyp79C6ge5haFks06x210nFjt/sQzHg
W5aiuRoyiTacLEP0aWjVYwuoSykywLPNPG2UVwa7pJn7pTJi69WKYfFNanbWFmKztYI1vh0qWW0M
Y4h5A0piBqZGWNsyIXGubwS4HI/wQ4ZkydVgOq6nfv4zJ+VSsX28xb1pHmcbqqffGc3al3XHIxAO
V+1c0ONYWJh5UfYc/xgu1MuUmP1Ln+HzHtL8NBdC3AYaPBcGIEQdNlGwbF03WYV2Ze7Mvp6OJri+
Q6f9RWtK6CU1lHCiKvtD36TJYtaTtTdsXy5hrctdnTIyNMakvIz4tlfxI8bbzQMSZGz9IhJCuugr
I9vzup1ZK/ipKDUQOgi1qSX6Zpg65d9px4g4XI/MSvZ1NX2xsRJv8SBeE3yGdbvd1kWjvm3455IG
Kez3XlfOERvF/17KATkOrpR2ZZrlNUM9c3dyoa+uIz5Q21U/fNaXhQENFZUf+PMmd9QREva+ikLj
zF0iX10LVzkbCQutqj0SkigiEGjo6ERb9buZeQwJ5ETAe6E53QTedS5INFFJLwDKVSTiOMV8hqfO
T/Bpisxh6x3rlArV9iiqg+4wBuqYKifbhUXw9/kZ1B7yjojPeFU3FSkXcbUraLmNQfhl1sa0TEip
XY+D/TeUxXRsk2TF4OejR/jFNJmLLjE+FjCOF+aQRKQUT95WjaRXGkPggq6ofk+lH1zCsMj3PKfW
uuZT2Ls16n0+ICTRE2mbjhg/hghrV2BVaj/ouv2KKCezKbznDd2oEb7aZyjka9mSQ6Fd55MZQkKX
hHjUIiUeGcR7bw/mh1DBBUXRdG29IKNbNN50a3jUA8klqSdmD62l3tNoPkRhKtewB+3NHDTyYj0u
HkG5i6b+NOPe/ozn5kzLbm0Y1nwEYlhvpenPm6J3f6FcFz9M2V0DduTrc97h5o5cGTioLB31p6zM
1dropL/WIh9OTpQu7LAuXtgLFCc0f9na8bgNooq4kLZ/k/5gEmVp6T3tXcQ4oKgtaTWvbmKdc6OI
X3yHOKwJ2dEmsOr6yLZRH8ey9Qi71NU2HdL95HnRbfLTc2GF6WpWMxFPMypdBjXTtqnLP4iRT6Ur
53WSoh6LS6UJNi0+bUM1LMJjmZ+Sacr2etRffjb/crLe+cqqYkXKutx4DS4iUBLpS5zUMWf3Ogai
9DgAtjlumSYkNMhOkl3lSeusp87fOJ1f4x7Oj2GlCE+JiAayRFCesyI80DEY9oEIWKDqGPpfmP2I
vUkfSCoXdwGb2mzy4GKbfbXuxwkvUclgWXuKban+qDOvJjpBvYyN1ju4QsYh0Ab9fgk7+TGFjcZh
ZHWI/K20Muel9I192U6o5homvgYOAKGVep0e2zQDrGM+fqZJEP4oHDK1M1XT22yRBfG8lF7QHqeu
ac+OxUpdSNixmQ43IDnME0KtYZG2+JjdOEQe1OA2hi6Lt74i6pIYCVGKcKNUKQ66IsNHyzRayDTt
bloGEXSm2uKTsLdd4zYfTv0jC3Pnte27fGNIBlCMwtSDTr9m4M/c20URDp4jvKQQDZYjz+XPpica
JmlZKoeZ6EtHoHoRefrux9YNEGeydMoh32BGyHlH6nFR+rOBOku5J5B+b1k2saTQPyMeyZPTymoL
kA7kljqs3L9q1wDlg+iZyfpwMNMhP/rttKFRok4IhZNb37jGtXVfuAftL9Qu9aqk9PTjyLhFzmRc
3foeOOJAhWlufXsmxKcT67qDMDFjH5MixRqkur2ls35lT7G/Sbq5PkRj8ruEUsQ0fQRD1NEtNOcp
v8qcUY7LOnBOrWR8DcLhrEAQrE2JdYyuW340GwARTSbLDd39eeGHOrww5R3od4Ygd0Q6nisMgQyf
pK4MQn86M1+a1uwvtKUNtrogO/RQpa/aeEAPXXjuXltOdLHosXppVV5okY+f/jc1B/VnyLjgAqF4
HcbdYSD+lJD+1um37WhSf0X+H7+25KWUEbdDc08YmB7/zyVos3inWaDyMGV9t5Ai1WYHasAXJ+k2
ZKVWQwRgRfwurDHm6CTKUxGSKdbPLdlERn9xdP/N95DTKRc1tJYlSXKETtyel9AID0TZhvQSC/uq
xu/NZNiXVOTRNe/SX6NtzZtgKGLOjtZOpx7hptxXyxoWtmEJhkI8xi+FGYT7LO5+GlXT7rzW+Buj
IbrFVfHbcgXOcCNrDhKdyq4TdreMABguoqmu3symUTE4z/6kamT55dj520qF1SnMEheiDHrzdIxm
QtkM3HgIbs/aqOBygYmNPIaAUvqwCET+Upm4Gps/oYXdl98pZvqI8O727F6Yvc+kS9jOMe9NF9mu
+J5atJANxjaP3rxahQ8PXwKQdRe4Rb3Kh+I2GQ2/j11052DW+t5bCUxj3sxhSP2DFxg3S4cJeJIQ
cz4puDryql+p6jCWzXI9Mirj122aW9eM3jFt/PPkcJSiLfQVjpZeEw/RH4peOxu6Z96wMBwCB4JH
BU9ug76NMrdREALFyX/PIHg3ImrV0uwITCp0JQ9mPaffOvhC+QxcN6aTNNIaVBlvQ/DXnlR0dSPk
OIWcR8zB4XhypMD3MMmd72j/jpnT39kkPLqzd8FRtckTJPK5HWHSglO0toLU/5H3HHapX1HZfqMn
aIL1GqxVW+LGkCgAbs/LQ70aW5U+ua2MjgCRTpAf2is2PHntIQFJovNa97VT9fzhzfupxMg3KI4y
ykvsA7HB1qF9fNXWJdEUTTCu8dltgR+qW03owL8uqcqPuU71VfVNiIw679aN5RsgIyq9LvtbPfoF
4Y91t3dG/0fWBsVXNHzMiXBSIvHkJvFpfyOJqtej68SH5JHCqiJ+YOejTcz8WPx2XJi3KnlvVD+t
bOKzXzKozhiyEXiIfo7WgUWXPNehT5iyVVKbiHLTKrPajK31WjzmB7PpfkslIQ7aDbNNoNP0HImO
e5XdQeWjc1Iq1+uOft8HB/HvhksxuKKB5X9WqO02ejSL7fPl4BlYhrzYu+hehUcpk7ckII9aJ5Zc
dsomnsxvcBWXJQbmetn6VfNeFz0phJR4QOp1s5FGyWMA+bs9ZFVyB1XWXiHuldfpOvZFeMzKIDhO
afUnyLtw2xqEk5TZ3zaNqVOKAsxxFMDT4uAPvgq51CiHs6SzQMqcyfnQlWRB01bgIGM618hVRPKB
XV9TvwEyzHCFDPTx6QEJ782yjR+mz1bj43buzJKmd1AlMCLZAp5HqFCnv22c7bsAGPEqmVyxAfMX
vSrGLsNcNx/wNMYbH+w1sOzmo0K4e1ZwdhbP/4g6NgpyUJejZ366k3otlZ99VnmyM4r8QYQ2w0Nb
RCT+TTS9fN/rL95EIEXXpr/6tjAvQ4keKM8rOhbErzSzYV2RIKcHUhj0ihbs9OVYFEFzNngHXQeC
ies8bauiPPAjm1ONGvKtET7LP8IvID5IsMp0pjnkd5hOGKseM5ri66yCvqfbaRG56V3njGoZ3KY7
2MrBb4Vfcl1ID2B7l6OpmUiTm0W2aUUIhrfyglvv9OHNkyI/+DV/n/xyY9GLRl1dJI592AeEqyTx
PuC+Ohvqb57Hx9TP7U0Qae8l7klolGZOgZYWzuF5aXXcQ8hOIZmG8cusxFE8/h9cEQc+4a8UOfZu
HmkAeD1E7gVc8uXARGyRT73CywCZvUdidx0YdT1VwLRZSL9v8uJkdzGrvUHfojQIckByty/qNltG
Qdq/JmnXvzYVfcICKADC3Q+76RzMx0gALc/2V2UXVG/KQIlHE/GzzuPupCBVkKO17ofG+5MXD8JM
9odJaL9QcIhegb1PG5EUVPQaJKKpj0pW1m4qKmCD8Z8gDo1r73rVfUoYulVoNAra+1GHD8N39QtL
fp0uXO7XFy1An4iObzz1prOYYuZr5uMSorNZwj/w934y5gvbjtsvkVgcCsLvDMTT65iX+bZVcw2u
R7TLnmjOw2DM4yZUdvZiltZ96LL5s9IV5+9GzafElBxqfCZAjac5lcWNf21TA0e3rtJdbkzv1ty4
2x5ddbJCTckO0nnuMfJ68jINGtzmHEEdYOxBg5ozdtpr+FLx2ZlgkuNKq2EK1YKjYOm+WyqYvkIe
PBocs7iNgoJCKnv6nuX5bw9jscO3WERO1p2a1GjOZQZC0Jzjg5pCLqb8a1oNWiOYoUMjN26nkTJ6
85oGX7+s29QCv+d5Rx+k9rrOpt8V7SjgjObwEhsZVUlZ7+286S5Ob3UXH5ndhcbEvPIGtzyPEXxC
kejxbYrk3ejdt2Ya3BvZyN0bHtuVXRnzpxqoD2VTL2ftZCd2dZR52qQGER139HjJ2t48Vik7Muex
74PRByfPQOGTheY33gHrFXx32kXDudQ8yEiE0mtaBykBltlSCbM6K0LXOqwIH+7QHBuGoH+LxzA5
DcMU3/v7OP6m0/kzMEZ/axlzQvyLXckLEnR5Yd7MexVRbtEYGwSHMaQYzTYPVLHJEeVsTc/Qq4IV
4KBSZ/qqMzITdBS/pdOlT0Z5yZuyPyfOj3ZQ1a94ckF6mHN2M62XQpfeK0YqknpNf69CC6g7VAvn
If1vMBYxHUMpMKCFu7ZQ5K/a7vNDSHn8uKEbHv8v7VXzpo1byiSvvDT+UB9CVfwwrbx9UYnfbarY
LHgevutOeu9jUmxSBMxHI6B3xBu7xq3qfCIRfAOSFtxyDFNwsnhPArrATC3jfkGDTa+LcZjXmSiJ
ncxLb19PNn3WhPlgq9jeIII8X8mh/NUK9GAPUxia1zn8TPmrC98YG86XLuG7hcTG2RrWOSId9pNv
VWT4PM25WcQqbjdpRvfJbWgbFHaXregrWFveXQ/zpS2OjWjQ5Hbdw5qFtzM1jHkfw2E9tbHg1rGQ
aWO3ZgJU/fJ7w4A26HrkT5ZfqY2iIJpbjMqZIrVhamioKBF0Z7vq+zN56vKAuHmX9V3IYZTUftlO
5B2gRiKdVjrr0vGS/ePdqyPh0yrhLdRT+APUUvFmDEJ/xoH7omVOF/f5oDwumZ7YChIGBpxhlgye
5B871AkYClm9Qw4qN6mb/iJxwdoJe5Y7xsy/KguY6JB24VeopA9+2SgOQYvMLfSzi1cK68LUiegr
l4CXuChY/UcXWxHDIFp9aXLujJJMZUeSLYMUKvked8N0aZkqLXAUuUeTHxjmw3DxGM+vyQhhjtCl
y8QPAcFHWXkO3QHK68R5MaM27j8DCwkLQgh9fH6VjwJ5XrW2WM25gRx7MVZ9QRqcYbwMdVyc1ZRe
DAcvcDY2BidE5uoU+Oo8ZqI50d7YVMJyPnTVvIVmZt79MfPPCKhiPFNZtfZptW4rmxOsbfLpW1bq
vzlIBpAFzTfTm7y3gHSXQgxUbHj4XvkAP6zeNT96+PQLgq8SrL+/RVO4nLBT5wJs7jAVEXjxJJQf
8OZoViZl99hgW4KtSKuSMCm7OPzNkc5487BxbZKwFQeZQ9PyAkHHwnaqjU2tyB0R4JQZu2thh8ab
RfotOcmNOXDYr6pw0/gOt9jgtZ/m/KUjCmQSns7OqOMXZSb6ljUVuRmF8RIlyU8bjedDfh5fRed+
VO7AaT+nH7aoJ2RubR6dTWElHBNSYwkpKt7qKU3fohxVUsI/J436YT/NHX809J+G3X30WW6eUtoz
b1lRrJOxbwhvreevJhDRJY4zCLQlpuuoU+Px+dJCo79qmoqg7kC8pHZmnj2jszdNAt6Y5XOZPfqy
z0vpxjs/c3wQIZiu0QhWLhEGD9IFdwNgJoa1nWq+l3TMtq4sk/ckpvPTOZJtXJHZIb2WSuXRc47a
YNGFPaV4IvvbULXihHiEA/IDvmHlg9zEYbRrc2+6D3B8sR25az1Xxbe579GPTBDRerc4FFkPBzEv
s2Wp3PCWmKa370caUrkbJWd+D3IzKrJxZ1ndhyAi1cwwo12paUIx2Fknfa2OmjNKLJOVDT331Loc
P2CJ2FvEQ9OtpSe6sK3pDSCU/crpZu1xFJ0HF0d4M9XboECRNhE1d1dlSLI9C78zzHs/yAlEz7ri
NHr2V9UG+lQME82i4fvzRaSGzxnODCR36/i8kF6K+06ZCgRndUbcUX5zU/cjLgQi9PhYg1V6sUaa
oOO0rvMwhFGfEkQ3pA63W4M/wXftHoE6SR9sGaiPDCM6lFOb7WLOMFL41UcyOA6y3S5ZDJwRzoNv
fAkkIpl0st9JOl+nkbwGJyUXIPf+SpoSJyoldxnNSQzM4i8EMG4bNAvZfvQxn1ll1mw9y/Xv+MUs
Rkf2ePBHbCm6U/NeuQHEgLHxXqmF/FXbT1B/5HsUyvJuzmbzikA15Pg1q00B2ePVLFwTGacMGLuJ
jRiG/vT0N2Q2pQwCnfaa8edJEmbb+CGja0lI3w4YNYDsIq8LJU1VrBOFn7fXKekl2iv+vpROtOhy
QusmXSc7jSb5ME7NfEwdtA2yisyF5o3nIIPcLmg0Q0nZHtKZRrQdsPHkofyc5yJaZyh8jl2WWbjK
XfPUgIjYiVqh7SN9gfMEx+DmEPtUXG1VlhdHfe9zchj9LviuXD999R4HhsYPObJ2dnHwhgduraaH
qMA3HZ4XTxfkfSgylJ//Rx9zMwLBHcZHkDJbf1Eh8WgTmK5sPF/KmtRWjyUlHulKB2DLnLaLT3qK
5SUoEatSKnqLbEol8/LAPhvBv9rYuBp2hl8659jRxguuCkKiVe7vK2ZteFC8aUn9Xy85ZtQviNP3
jIXmn4aAugq41L8Kx8tOyUwuh0JktqBIR3HdueYdP6KkrRI5m6D7Q9d+OuRD3cN8AoHsCbHvumaF
7S0/W2QjHlNjujmtNa/x4viYHsLuW2ee43bIOOE4ySprQEGaguNRjvz05ghnPqnKPDtplmyrGM91
G1vdLQ2r3XMC3Y8QFC3iqwMVvDpVb26bClrlTF18MhK4kZaNw9aVkhVQWyYJMxyDGqLko8J+qwwr
+IHv5hi3Ifd13a04nalvVYcAWPBUNtwYUEJ1Ve441AIHrYL54AdTtAYOqZZtOCT0+RvOucZ48mlA
biSVx6Hu65bZAhHeIzobpNXzvGzppV91QZ1nFLQ22s66YaPNIA9hH+sL7z14DpIjpNbmpMID79Ef
LZOdM1ruNTHrXed5X27e4riReIB5Elg2zalexrEAP2VLefHj/mzmsltUU/D63DrAxjJbS7yVRS11
cIjroodE0r8Ri2iXj3GKqMqeL5NrkdGuu/3zVdzYnzlL/QnyKJ04lRRf//pq8t+ssbFvUYjZc9K6
IHokiMmtUds+jUj3dur0d1e4/DQ9HpjKiBUTG3FjzQZsOTH3dloBZ5cZVSpIL4X+BcKduXwW9/sg
7E4dc/MPy3LSU1SAlTICRo+qcpjmB/gzXc2kL8p5JrBTrFvyt9YDHXxaUfXPppuGgxe78qasw7O9
CdAFd6B2mXhL7yOOnI/Ccrxda6NfVbyvDznREPmXfpTmVXA+vtZFADDCyw5BzpPYaWEeQT57S3RV
5UfpkWc551n8zR4yrKbZxGl4Jn2K+mc78s/cRP48X+FbCWBe1l0Mrn3DUhK/5/WdM5G3rusUIYaT
ZxeO9IQ6DWNJjBYvZYIoV5uhu7Wm2Xplefo7CgTmkZUSsh4CDg67h7GAT2uKy/mnmv15yclLXJxW
ucSOkpM025axh1hISdl50MfYHVaZstNLm+hr0/U0M0mvWwW+vgXBBN9TZ/WqkHayRpgTr4Ykdk7P
i0fMzwlmZkN8nvpRjF28G9E4LsnMabb9aOWfXtLirs5oBD5fqrHYRfgjcqN/1VlREcpqfQ6ROSyL
hDDr8HEcz9Ssv2PR4KDVFPs+D6tbEI/fGL7Hh0pJcQ6RKfhzO73owp1eXBqxtc/BPYray1gixSjL
oNqWyG1XLJJkfQdzcYoel6yqzHXcGKDCcF6edX32c8a8Q9Lt/Sjg1fNSN5x8m5wHVgfqFtGewe+T
LWXaD5e4DNZ4LodtODndxp7Q3mll2fepnJ1lHFArSoGLYxam9d1M5LtCYXi17PiXL6rxnKP3WFnS
XNhlV7+5RXCKTQ3K+vGqqwViCiOHq+KG02G2IbRrG5gCrlxE5Gi0N+48+YfnpUz0V5MM6aEfMsTa
NsDTJEgxBHstptew6mBzYECFE2Fnd7fq8nus5+Pg1MdgqN616OnX0kMn4pzJm1ECjyGeOj0MJiWC
NM2hodohVqieXkU0h68zw1Fgz1ROyBjCVyZ7zi7TiBKbpN7laeicrNnuX50ZdYEr/D+z7i04YYbB
dLlk5SosyUhYlx9GSQYv4pbuJ1MmNFykKAlY7qjDknMBAPv8/Op5kWCKzlQq7z2hEhvhQadAYcv3
I9unMO+hkdDzEInc6jxN/nRF8ep0HDFCCw1ZHD+md3ndkyxb03j3K55yXj3/vIwDk2wfuAwZ+qZ7
So25MxoVLHpPnBM7Z4RvCPM+AmpcGZ1Xv5UBAso4d8mIRJlKWzEY7jHvCtGV1ilJh+He8/j5c3EW
Shh7JmHsMD1zrL7+E5BWZObYpDjUASKZegTmZuK+FD5+sTmkETBrht/dcEmTR/iXo4j7q6vkKjNk
6W0794QGhPjJuvxs+352aPUM3H6ejJPAM7Cp/RKsYVzXijAihHgMxX7HD9iZEYcpmLZSHWnpM1PR
hqQ1l4+bDpDyAn1Jd3IflzaxzbUzIv2PG6Sdvcz2vgxJjDLobVmEMFmL2ZENK4NL6plbepuwjdWl
tOI3dAj11RlY6dyGLsqQjl+NDvvD885iPr+vUn7hKeUxE75Dcu3zS8q1hsDEIBJILh1u7zr78rlZ
d1NVxOcqMGwAIXzGz+9Cs7zbeq/qKN2MDohFM2npSFA2z9dzxER8cJm0D6bBuufW00eh3bcQqd4h
6SdGWpMuzh74wEXbY+RRnA4q4W/TOiTtqQVDQ4LGMrCg/4aHwYt2iuF/AQG+R1uzqL3+HrEjYmRZ
GnrLEIIWQrEvRHovxuqakFgRJkxmCRElVWpRoVRTk7Ul0nJdzMGlIA5CTsG6bz7bkUbCibH8bTSN
nxXqirwyKe1672S1XwUDmWkSzLP0HglHHwHQ68PuoVUBDyKXtZzWVdBjiQwPzf/wdF7LlRtps32i
ioA3t9tbbnp3gyDZZAEoeFvA0/8LmjgnYkYjqXskkhuo+kzmym47ZPHNHBBjLWxdn/AA95g5Yh0M
5yDYjt570tLsY0Ai6Bwa3Knqw7tu7g+jmfG5d798i5vEce6C6CznY9y9l+an3Vn3rAA5cAiEZ345
FfIclh9OoSDEMDMBzBzF9cYfT3kynvpUMZn4jq4zOQjVvCOKdt1nLW06+iyGwk306ibnZRM58ZOI
zW0tn8q9T402037UwK6RVtF5j8DDgu0w+09t/d3a+GOaiLFAsCrCft8OPy7ueWJizHxPhCs1uNyl
Mxo+bawMcsKEFd4H/0Y3WKuZKdnLnLwY5gf4B7L1TmZ4jIwI5KfYI5NbJ+MDPbvfz6fA+Sm+yOOF
j3Dt8wKMLgDN6RR0n8ruLqHXrVs+fq7pLXL6H6O5GGgBvMcJxbnvkFbTd5uwepqtaRMLelUMFjbr
6s6trlIsYNN5342CihUcGVWD9vqTT0Z1qEgERCM2G9M67thsZ4yAe1RvRoWKtl4E1vWOi2OdcPx3
Sp1dSJDKBNrV7LK4WHfRW2RabIJQb7Y08ec45dzjW0fMvZ5JHM9CEq/jljCInEUdY81IpdvUZTRb
PSdmweSDnCSVRmSR3gKzvc7MmcFRgiBLMZSnMZNPD62dzo4omEQIly/OLzbICXuwiKoaWNUMATg3
hzYk2oSC8VzqrT36lAV5dwHN/SujnGwu6C56V/CWkvtJZuvEniB4gYtwnCp1nwtrG6QJoCTesJEr
X/0qXhakUHdM3nZWYtGWiVXjWoTMHPvpe0qQLobyNhfyatbt12ike5XIl8lg0yKvcu72GYgPuGqR
qw55lprrmr5SDoSu9rilEvy//ETLKf3wuNP0/ItK7NkI4nPW248NdHj0PV/FYt0o9XMWSuuOT2M7
W9/E1LFG4RsirG4Y+zu0OptEO/dBh+Q+adXW1TuPd7ZX4o77odyhHjcLUR4r8mLLCZEqsoDRJtGo
QMRcmiNMmewhGKJT7IO3iRjHES7bGVBWpvhUleYmjJJtGtCgdcQ9RuWT9qpjMhKVhF4njdRKMaBT
8lrH8bpG2+bFCjFpemp1uh4GkE5hGZ5QF+JCrdYYnE44+/YGCwgmnvOrZJfOeuWcF/EMHL/+A/wO
WDS0PwsicJHCXZNEXlIxn9o4PPikTSp3fnBwQvneyFPPEVmEcs8m80Bm67HkgnHGA1u9Ex7JHa5Q
BFjTK0tj6Eqde/CqYJOKE/8R3leVPQ/huC9q697EtkHkERBuLSNwuAQRufFf2eJskO69zn0kdGAu
CY2ubfeKxrBZIXR8Yl4hBWbohNre1MybunYnXf+U2flzNSP5iJGN8mqhF15lAsxWncYryT+Veuwt
gZHZkyPgAUmcLEGsAQ9X5rCCYcDZAqCaDfKXMvN9IDs4YZVlkLVkzEuUr/8vM8Qm0B/a/SobYsPm
7BjmvJbWzNkyeH8ymnZDPm56Ic68gjdWnOuk+mVYhCrN3Ic1iazJ2zQLhwAGXDVN+aPsTwWz0hoc
1kHVLUkCQaEVgkPQO8eScG4NSHgeJ5NLUp2K292Q1uWm6yOWXczrak5iHlvYA2bI6HsIN77VbKui
+Q4Z0h4GUmZGpBJ+X6xBXTDlZfnSosGpJ7Hwb7dxXFztEnWOIJ4pag6FW2zH1trYVv49cgKh/d63
Ml4PNoAyR+xipjicxcqs30mk2POqbJwqvQi/OYSsqTF238uyvphp8dIUw32O1I7X/5KY7r0dG5uG
fGShTYwPmpmWf5f7xm/m+HuVPsmB2jmKGddYqzlSmDTCsxqmQ29br0o1e89HEK0xdlyDOvgbjXDv
a9anLTmOnrvHiNSsAYWt+pKtktIVukQTvG6CEKY6zmXx1/AVY1VbFa58kvn4V2lnyykE/KxPv8G9
lRtMpowVC+tky/BxNhGuxgnBUw1xc0t+GIkcTnRsGAGCY9iUto3Ir2MbLT56P+NUZD3QuxTChNsH
zXCafiWoSi7G+iGNslcvSSinOL/MZG/a3SmqcipRBgC5CqGiIpH2OKcF2i2/PNZV8uPE9mWu23Uc
3+XYkIJ4RHmdPYe2v3F7dcQPtU8NcSmtiLU0HFmp8F00nE+2IhcLvaUfZpg8kcxbastk65de8IS/
YleJ4HUwmi+0gqpkbxHtjEj8KbO9VDA6XV/u3Ml76MaUZDlNCq3eGY67neLqrg0EUwzg/2FXYzn6
51rdxon+JhtT75Dtkzy8KojDSefuRr++eXH4VKXlrkQv2bnM+aN8s7DoK+sQoe5dZUOOcqGBukQC
aO2/GBMUvPIu9xh65HDNZgihIr1YmB/HCF3u5D9qIZH26S1QFYrYPh9YCExP42x+jIQW4Et1bnVi
x/x6TCVBIHFeQGDo6YEqSx8sdjx7sz3LvvK2Q0JBm7Np25jyLmZC2YqZLzdfeyEBg9W4LxXrjZRU
RZUgw0F6W3136CGZpG1dvAbYgy133lVuZ62ipt5h8zm6brQ0dWoNZ+8qU39tZd8e3Xuvok1VhafK
ekmgTkZQuxpZbOvcf4upP4nKuDTcKFX/WliUNtI4NiLZyTrehZCV27bBxwAaIxluXiEfNQqa3i8P
SvgPCIYRSScoeQndq8d1w1zYWqLMVfHZuSHyZ5H+NU7ERRsexgqfr7oaBHqUiolWXJ66AUp18tj6
/VkqtD+SCw84IRKrGKDU0CVXo5dPjoOuhfu8bzui8rLgN0spQ0ymZCuSgJhiotlwUuNP+9WLnMk2
6ZtqOrbIVTZzM36NA5/yzP6L/ZqPrqzHZfGYBMVp6i2GWbA+YyqkqKuyfSerJcVhY7BcQEBoU4TG
rKTxXsAQ8OOr75fnfK7v8qj+p7ABrD1d3pRIHioNsdUnTEaiRuixWK1qC7nVxNi3IFdUtSBdiGw+
OSN/grLnX+mUTzmqbbgNFUBfcQxiXW3tuqIdaVeMpPhCpoxeYsG3O367IPH+vIaIvd74Q3tVwt8y
oT/qjNNrghtqnc0OEUNpvPehfIma4t3QwVNWkog0INziedGCA6qDZ7jREzKt0r2lmQ/Bo0w1ULvi
EiBbXJdVnaCOZ05PBK9s1D+05HL92jL+WjRf/0xPkdeZnEIqoU1i4tSZWjaP+cT8twGoZLhkG9Y9
jWdMpg9vrTthUfUComqDFutO5u8LTLJs+QkemiYy92zuSdMc8dkCjPbQm1qlPeI3JpKhbvi7TfPt
52jcBUgqy07njZHTUGbS2+I6PUqv+6tQNzAjoQBytExPrOK0Ne4qM4K8bg4UumPz7mUv/iBQSU2o
unPuozGuurU/GhD5h56Na/AWSiUQDDbTymwuU4UtL7Htdt1RfSHhwOcXROzhAPDb6YSZKmeFsq0N
ax8WOeU8eJV1zKpjoyK9sTP1uqyS7RlbIxvhD80UfI84/j3jX1YtX4Ml53t3pFN2x/Q3ieVixRj6
fQJ4A8tRW6SfBeMX4giIVqXSnWb3y5iao200t/8WcQkiu2p2TcTI7PCTz9Z2ig1SZjqI0Xydmuma
Nx5iwP9CPbw03uhx0wwkz1uFa69n0X2XaPMj55+nz0GXvKhI3v77f7AxJh1SnB2Zn0ov/+rl+FhP
0wXE8OKQ45OVAWeXWKQOJpqdpAneRdTsWrZnK6YJt9pw/6pewdT2Dn2mjwg3KLEi94zjxWcmO+wb
e3zXlpyY2ZrPPhYffnkKWFg5L732kZBZGVZb06F0E96hLPU6okhaOwzt1oYyfwpLPi/zupVnms4u
YVnbd82/enSheCMAP2YophLXPgfm9GAVz4buZiA8WFfL4MeI6HWz8N4SxhtwNkAZ2C7WggHb0OUn
v8e6A24wX5msRT00BqMBsj6p/Ns0wAoc+sd6qEA2hW4Gf79nx3pNe2z8ScOLXTEvqZnzdml+dMqI
0mB6E8XorzNtaTat8dWNyqUSyTaRGTEqQfmXG8XvMEUtTbj+K73vyiJpb3QJ9mzs7p9P+iazt4r1
R6vSlyxhv8tS51MhdkYpgKgXSyEisphbwLe/p8xnLtvdpSWahFDk5FrffI+lZp+lvGlptVXylJQI
QBCIhIRbzXgsEGcZg7or7eKB5VO9SmznU6Y8A1XrrQfNYtEVOCjRzA+KQjniAMiZ40P0ptazx/4r
LX+NrCIFNWfwADENmwfeO9Yn4AmnU5m79Rnr6nNgi3EtzFZjBC03k2kC0ehfffYHm5FXbOAcUJWd
4eilGhxcrvXCtlepVb9VIcWbHXXQDyPM6tn0lbvuC3tz3EPDD3WIXs/fDbtgup66WQMm/DaMXyMe
2JYbs72LhEuWck0ubRZPfGFYb2qHVr0uv4KChFu4G8BPh4M9UVkg+yQgbiY61kGtlT/7TbvNHhIX
+13tcMSYcc7B+Fym8ceQ9K+h8zC03Jhe/q6URB8yDOArCCPC3puDSG0RJEGPZz197wtSSMe23udz
+lZ35kkkzNmZK8M7YT3f+MCfa8tnjmjfquW/g63WloarXkB16WM2wkbx5Xr076kdE0WeciZPSxQe
TJ41WNb7PiLtuSxuJiNcldLRVI56gLgRx+PdGPgAhrLzrBG4IgIQrv7UeCvHsL92cXDChX90A1QF
vnPvdnJryuyQiOItNOoSyf54NDWOD4iO6fhldXhhhnLhjVzjfjGXQKdad3a3meFdL5OFVZ0DinDr
/jPJk2thsQxphk9OyXGb9+qxiMgjJipw5Ya0sEP0EYe+xYAMAEXnQygPLVLC4uDg1c69KoD69MJ5
bzj7OtLMAvHh9tNxHB6qXFx1hbsj9Z7iXHwrNGXCfRksBhC2SRZyeh69YedHrOMj1NcaC/pQN2xm
G/wN1BC2fklM4zkN5osVzbDV1SXGmLjSBs9IkPJRw4o6tKG9qQwUxSKlUS0q5zD64LMEr3vLpa5p
u0dArYSNMQerCPEwmKp7CRlEZvWtMpdAChS2oGTG1dhkxwJz7SZBsbiukx+PxK+VnHtCdHX36pXt
zQgXsLxXvpvl/DbE1y73HnOqRHwXwuZZ8YnAWr6jurDhyyTyn2MWGKljExvZ6O0hKmNZMsWTmbFA
hrDLyLR9p+1BVWYTjzP2cmNE2bErIbFBAWat1NwZufmStP378r9UuK+iJmUb9Vbjek9eWMJ2M1+x
a20jN/7W9vBZFCmyOlvtfIGGZBzFxkqL1VCOlzDP/gT3fpOXHHlRTw4pLcZ/34PMsWqW3YNETEla
m+Xo6zhwR0XLz5km6Uk20CO64RaMxrUjnXsC2BXE+XdDwWBo+z6y0L523baJqVQUFC3GnMFM4jgd
Y83dyZCsTMZnkZc/Np8sXBg3imZmWMBQuLSenKS72baCBLw80wHpPTRc/akzCvYDJaAviwbHNg5B
/ZB0IlrbufHLAuIUNsVBIL0JZProJfUP9QZjpPlveclBY5iZ8W43FEjTAPGjIGC4yr7HQZKmbv4M
KfC5siNURfX0iQgF6navabkonOCOBg4D67y7VTxvSV18mz0lV5Q9ANrd9R3DLHO+lBGJrVl5Lpt3
QBakR88CnU0aP9cODyEsjeVrNArrX5hEX0WUHkEy//gEEnqaZkRbDSl6uYlVhgCE3O43Zhys+5zc
kKGKEb9Su3IQq3+Bv01ceEZ8XE6k31vHO/GB3uG6PdoDSPykjyitRr0bbGPDK75H0X2aZ2BUchnL
ATJYVYW9m5lzOQYZODrOaIil89k6QEoq7DKDRf6E9sOruzzSfqio1ElDy9RVBwFr5oFY+a7YFwIT
AsQQ0qNdl97NvWnV/Jm4yXDVWu+WZndmOta+8e1dC2ABIIat19CO3lEvMAgs+nfbz/60i+nBxB+8
7pphg8l72iGn0mtqvfOAeJYd3cXy9MVKI/y8tvtgx8yOB2P00DPw+WQWAQ6D190yZuwD7pqqR/sm
CuhcdcRPvgqMi6E8kF+aCsapgks0wBtWBuO1asTmQIZFWSLx8Y1wFdZ8CsUIa7zp0SFaFb2LngjW
HGg59Bh9N47Ot8wCEtMrtmXhkADv5u52Dtl8OPVMQhc+l7VDj702ZdNiRfflUR1pcMJtWIXjDuRn
4bbgpSxSfNS9GzdflgRcl6Hi28hPXOREHZHj0ggXAcGI7mG08WvmBqgwSpTAz75lLh7KnqOoYMqM
pC2vOoex9c1PqmHTtYTpNfOauZwHLT65y4P0fuxBX6duzajLeVZZYOz7ZAx2rTEvWCjaq0kPL70P
TGAsiUH3WTGf7cUF4QrvWJZ5dOpzI9jLfLiL58rdxzWXiW/CzamdaFcx71uH+RFrAw1SZjD0Zx2I
/LBL9i5CYsPoy3Nbf05qcSYM1Adhxb9J5OKo2+QsdU9WeSpHRiefc2l8D6EzcJPwe8zpAOrL2tYd
RZ0T+w+BSTKIMUP3UKl5rhwNcGjC9aQH1OUMO7XlJevck78pC9ZVQLpzKpnrGaG+c0OW2TZbjpDf
q7z2K9I0bjVCW0qsPPJ/zeCdFT9f3CtsM7E2jAHwbO7sc7to8VaSp+M7ObFG0Ss6XCy8ct4nNOh7
+CHLKCFA5VY1qPfimx2iP+g7OqsqQDPB9q56ZHJlbft2+u0KiOsxu2eDaS8/1mw9VMG4ykyS92qh
+dLSP7RuxJoXh0TVNmGmJWEBhFh2rd5OekRBD+RqZVXJnwEVVtbFiz25J6ptenGnLrfg+NLIEvtO
TKe2NBBuqelVQgwDmnsaegqfIqbpEm31iK4UWRsus5oHETze+AK3kMa2HChbFsACdTXeRo8IenWU
cE0q4RLKoWlFCzw5JG6uY1apiMMpqYqCwOsS19FQRAcyi1HhZ28jgn28I+abx/7YgW8QykRs7AlI
GhBLtrHOEqiq6VKcflxZEU1RO24AQ7JC845FFV2YCl1NdNrV7Mv1vTckJJrm6quLppNlxGfPjne5
wT7fbh9KPG2RHVzqxfrDv9wclikCcze3X+SuXkeItstQidipnceNaCuOylqfYMiK4RYPbbtyVX4P
omNZGZ706DdowbD1xMrcpKb3jq3+O0i6P8rDjzBJv/ETgO0doXmxtkhYjw0T4a2F8c/neyNKLTv1
PWK/AraQ3TJqMyw8RjmqRb+HyOZi+hyRf0AGuK9Rna67eb0Izjb//Wpimj8M1eoVxkvZsQFrJAv2
vOGbaKW38YCTz8Z48mSCGwtB5rxcToUvOZbMF7Sj30ZppRuZ2EevSb8CaRBxO3yQlngwayJHxbw1
RPOMoGzvUCcOur3WNuFBan5LVf/mNPUmoXvEy0pvTruNjlk/NRn23kKnEPXTU84Qkddg/ARECX2q
e7Ichkr9iO22jElOY0u/HnJCABN8RivahlBi1vWe8iLxiBHa4Ak1Vm2NO7nkVTHb5skiyYvBO2C9
wC2Ymoz3bUs+oznz28G3DOpJFfmLYyFOFMsPcLRRtHP/wigoOHqTr2w22QKj6cRpmT7MRfbQddZr
5MyHwK3vQRKJVW9dKmXwAFstxqgSHwTbe2/kH2ka3evk/VhDH0KU8Z/bKkaQk7FvcUIBpcI+R7xz
EekMETPVvu2XlLtbVWquVTldO70xCA8l+iDmW8se27E/1V10ZliEcuE1VDHlAV4bN/Ff3fGzmpOb
7ZVn4dTPVVFcLImFu+p3Ypz5YYyQB31/+HLs/hMuHb1fyiimEeF2CpgWiSCZ2TZ2962hWZRT1ML1
8JdtmqiDe6oI3vEuxsebEZ5Y32bH6tYyNV4bdLSha26wuHWQRqiOk4giVl9nat+V+HQAL7P463JG
5CsiqpH282Z7lUsdpqOPNCDxwXywx2wJ5woL6tZ8WgUfhcMsnhRCn/6Qty2ZmIPzcC8rNphhLvpY
dntM59roMS05pgtNGGaqT3XoP2DV+TPr6toF0w84Gnze/nPaLrFHtos6trcPfozO2pnSBJOK/wUd
8iUdIAp1y6cJeQ2uQq1eId6zU+EAWAWccAy5gTwJv3rGnf3ZE1R1rBKUOBExB5D5520abYmWCbYY
PKMVfLtDW6VXlxJ8ZwbBvpzis2UzUZo7eiSSw+b6kvH6p+AVV6QI6A04CmYgu0BGd1qI0+grZs++
+d6UeKAtVpPxp2rbG2WwWiEo42FOgpM1ssLj5uZq9PaWm794KbrAMb0HKrNBGHH/VhTCpHet8MZV
IdoJnz5M4lAMu+FdGU6ztTpbrdKmzndymj9RPD/nBWHZwWD95AErRDJl+NRNfjBjSVERePsBqu1u
dOJtGTWvgGDQteHaOxdYQlDviiPv3X4uyF/yJKlXA1cXJjDmwzMoetv7waa6dRh7mWFxCLEclTZ8
t3n6qgOGtB7he8Nioe3s6t4mNhxoFZqE2Hoh446yRcl3hlVfvLB7oZ16i9d3YGh1LG2/Pjrm8NZ7
aXrQcYMzwKs3qGzOcgxgOXWI9LuBJYuZlgimGSdiWV9NysbHXVgfcxS81c7Fi9lIm33G1KMWT0Gf
YbRLKR+qUztN9yR7QqELyTYYYnBShIvKOHqem104m39uNeK4cPnU8rnaN6I5+33wZhU32fIIjSXT
p8bg3UDpcoKJfM38gNTTwiYTAp1JXnNECHfgjEtY+trZVWTJbiqL7Qwpid61ffAnbNcu15C/mRC8
rwxwuGPwkklFCEmArKKrjC8LQVMCeYu4iPGv7v1NsGCUpDG+BFZ/Hcd27QPPovuW2cr0DbWyvAun
KmOvxh5WXoDHpTHrd5wn1P3W8DDAwyedotxWkXzTffYYWskZMdZ5Tqm6YgLbTavA7wpRcu3zzCAZ
Zcgor1Nl0USmjFByK/sZBhsbNB4AVtueRIsJDMDqpid/9nyoandNFT+MQY4rsH2t8XqtMU3xXBN9
NiOGwOfbfcKu+RTTtkb+vMJL5Y0wqI2Gg7HzDXx/Pnrv19TMNqEXXqjCLzJVh7mLyzWRdPhJAUtZ
gkk5/qLoROYQN3ZEXfHfP8bM3iZlPuNKoGb3yussrb+enQUwufyT2QYgpvFuauye8h6PTTLWr1Fg
n1HleQUuXQvK2srMzUcf4qI0GHiM6gzbFN4pw2wqzu4SMxBcJY6E/ZucfJdw9Z6qclCYCjJTIM9L
ofrIt7hsg9WQn8ZsxO9Uv7EQvE2N+EbzRleCKil8G3Cmx2H4iMzqa2z9nwo90Rw6/+QHYLR8JSbm
brWB+9S2oL3qvTeodxPtKShhngPfIodJt98JFzyC8eTsZWOwRScereE1WYdclCmVFLIVCbL7TdU8
mYkVPkuvoqTq9m7L/VpZrJ5Mp/8H1/C19mwKnsQyqCW9XTagB1XYM/q2/Q5Z0wtiMVunfugH/ctC
5GoAiAHkA6ZuQS3aFcvp+uBa+jFVDUDGpQlwJv9s1BSQPXlNeNn0Iws1QReGSwzNTo3AJXNVtvbK
j4LqX4c1d+uEG1zsixinSkB4AvOamktGVPtM0zHHzJGcLri2mbHHbEvUZOhk29Lsk1PDMnukozoY
snryasJUUZsveYLwqcaE2zqY0o01WEuEPeNBBIYbvvbHoihRCjbVo52Vd5GMWCMD2kkHv1xFmdgw
hm03pgKVGX2HPsqstCJRimSXmCK4vFYqBE4h3UXY4t2VilOFp7iiCCvwmE4NBPHy4obVp65GLIUG
1fpskmPgC/a1AXFCIZvhvG2s7aQ4VFUn/3k9+uwIrizxFvd97dFvSrSFeO9ZS7sBpriWMj5Tj4YI
AG7U9mKVFyv9yDPGYWHRwfDeJWSVd5/DsPDgFReTRVwddY9dsh7yv2vfuSaee9fUfJtSePXeGowf
jNPLKTMoqkkIJKQVFTrZdAMTRcBmFIimczKS5NUFWcxW2eLbzHjeBHrsVWR7a3rYQ26Mv5z8EDXk
g2mGoIZydha0i3LO1EkKdtqSiRcumnSm+RpnXn4ARGiAe/PKVubAIVFi/FjZku01OpuKUjiqb7po
xc6Tfr5aeLk7o/Xaa0f40qpHSrUzyYcsk0ASGt2rTa4hmMn6bszD9y4x4w2a8DZxSYdxyw7ebTBv
GuBxGZbBY2uvyVBFBmLGz0noKGIpjU3h8lOPhIEKR9UorQMzZFQOL7Ox5nZbMkQLC9gLFFsCgofP
PJGpF6qf5jmj4z9zuexiN3si2Lbbm8Zi25l78dACZtwnZsK0CauWUz3bDLTOSW1g+i6sbKvqFhdc
6o2H3udZSPyyoetzvtUwDtvAdiqaQRVvnZjVtBGlFxZ/ZTA+UMCHW1u6/5piLrbFIPGHxOajFTvT
oWt5DTCmEAvV98jhnQqFXQYbUAQSolxzK8yK7fDIdCGiuGM1d6qCXNxxuVfrKZxgpi29XTTdnIL1
cspS50Q9QFBsRz6ThQjNz5PnwWGAgQze3QCygQHaSX+VmwOrVRNUmSWOlFYrDYVn5bdd8YZUsWe0
CiVqiB2Ef12M9mWat2P8oZGan5RJYhL19jr1K7mNwnk+o79miqEyOo7Q/optEoVdZ/pIMkI4mTvp
bWxMWFum8uyJTWcuGetZzyMsXXj4jp3CxYqzFxxybDhsJfco4vuLDkBUIE2M0m1XwVAC6LFgIDH2
sKBt7r3cnVeVadn7GovzUbTQymuWhS9BPe8G37oTc5b/cTLt4Oo4X6kmBkQW9XiNCvWTNMSOWDG/
27JKBtqWZtcTSvt/f4ncJ8cXBGEQONU1J57kMavvHdlM77IO3kP7o9V/NQDty/9o3Kp+x68v8Pk+
O6aBVpzbmMT1OD/CLGekrMpgW/ldcnYYtyI5SIgTi8r61fLzBxkPhNnzz1qbVS1u//0BHX12jBX0
Mey3K+Th3guro2oLH6u5sv5mSFe7PArlfCpgzRMm77j3Fj5kYFPq3UjnT9ESmeCnGXLCzNRrHL8k
ly5/mFM/RSpbLpGuT1ObrX3oK+jM6vmtnekTx8IvngXjBq8O+q/wHqF289MuBaMbkfktgnkCDKXA
dI3R7+ibtwjfxEM/hkew8NNdE4G9Ktp3CjIE+oNnvYjGjw7//aWyrXoPdp7zsJ+do2FyyVj2yIYC
rIq/S922PkxeZjIehVA6KeDBXqWvQ5QRn9P11aWYRvBsTnhENYRuFXvLR6fOIUxHf2kL2FWTOO0Y
waUMQFf7XAeMDKnCR9MmoQWmzsqt7eGM9tjldCs+2hp0DUCS/s6cnYfQccVVFpjgSq3V1WzHBcYo
TXYOgXENywg8gh29xxEUFKUyY1OlA9ThhB65jQP5XEXglue2+JoMhPJDgCkJOPF8ZxDndWJqOrD/
ioMzbgkErwRrrUiDA1cv/HsnzeuHrJqfTc+DWtBzW+NhMLm4Gp1uXcicu9JCdqNFjNROww4pLcYQ
vZ1R76U+eRpxeUvDdNiHIoV8FjAiD+s8vPULv5CVCfbVEmVT2PnhHoTYI5HxLXq5AEVmpeuNamx0
ZsjXtzgHShbiWhGRKJ2fXpSkDFlRdjf+/z+TeRseKTr+9/dtO5uPhccR6Zc6O2c5lm7byNq3kZmm
Mrv0HzTf56FbIysIzgokzJZjfYHLNP1h9pCXgHDPHkvED9ux7gg3i+YE+Ebs7EOv309ew7AQLM2U
xvpI68PbyGCAmx8R28IbHYHpkILCtaZZk+ex9RZECEoTttd0n8m6AeB7j2mlOvLWG4hhnuuoK++d
tmLgtDDuZfqspe/zb0oA85d8M1VYPhgNsFHH1WhNy4rf06KLAKe+FXRR17xjShtqZq0OUOwTLqRT
ttikdHKXqpZfL2PS9vqE7BOtp53f0lOOIGSkSE8pF83ZDb/qWBMu0bnJc8SUkPQcBjZ4xjZRPyMw
1m+uWXKmezrahdCWmBeZxY30im3cGP1OG5l/xQOcrG1wyYdZ5bBdYUDUDID4U+V5v7HMzjgQp4Nv
5+NroKFSVZMzgeufx1fXFR+gYWHcTUNyhFLWbAL6gZepnBbCXPcWjqbY1oia94GK8jcElJ5ykDMa
2lnbLlm+dQqbRTkhDpOFIh7aD+5id7GystjLge6jDYdp3bCMwJIwwcgY5Tblb52HFsRhOsFvTAcx
XfyILY4ZTRt2QvJk1azXx6w7dnad7v77eJT+yW0d31tJft+WUXtnZYJ8SOkZTzaHxkY0qryPx6v0
kaSBQKvxfcBzmihKD2zu5XyZnKrYj8JCKq5fQ4xPT0XPGkXiTT5oh0mKL5TeMMDHNDhGt5Zssl1U
iBD9XQC6YczabS9ddFe9yB+sZjxrFM+0IwU7wci/OlxHOnmR8OMeJ7RKRAJYX9RF4sVM+Pp8E2i6
YYi9drKAj4d2Jpo+62oDJtNkQ/7/DKCGx2PmBsH5/wg7kyW3kW3L/kvNYQbA4Q5gUJNg35PRKjSB
ScoU+r7H19cC89mrVESaZOmXFtSVZTJAwJtz9l67DmZvZmE+6TZylqmutwCe8I62Sm0GivQ74aI8
RDtmjF6P7xe9kUsAwnb0pxcXz/lGV4N9oG7QrauY/XeBLSNxhLuQBHdOVh2elJV98bpYPMkxxmKm
4XT1XDM9lk6RHYdhPRXBSnYAeJuL+cKxsE6OkxLDxtc6d585losLnZBrr+yHq/QKPBVKwerjiIwo
cll5NXPLfIytEGTdeswbyD/GjA5VtjRJZtIKpEDEIwWcjM2V1Ck1eHSpkdSM+TkuzSf09fHmbnoq
MtQ6Ftlcd79v19j1JQDFlZsmxTTMTIEYq01HsihGW2N2ldLKbCYbJb7FLZAnpGK6frEhYEejq6qu
M9lzrYyOi9tQA3BdalCaCCKWnmJvqkke4arYHK5LetGzG0m18SXLI3s7jFTEp5btp5VUOyh8FRDS
igIGSmR9a6u5mpaiFurKTtLTjvNVPzMWTA5jC2Ub7v7+FhXTroI3eZOyGI52WnanTM+DIwXIBSJP
z9ebt7GT48kvyvmqkVSNPSdZl2aO+sHpw6XZIIHRMpo31hj0OIr5hnH6dpskaLsDLokVUJ/gNc8h
yKQ+zJw2FP6rOWg/uRH5oLNMwveT/giWS1+T05fePCSP4I1G47XO21056htvQMFdJXb8NISXXs+J
q0hs5Jkzmv6Yqi7bQALl1FCDgYMdDsETLOKjQYDeid71U+1zW5nxMB6pqfS7hI0OYkVBHWPmTXHg
WTtSMBP1YF4nS/hrt03iRYOSF1xzm77qrUQG3TdrUUnKSkY17LGGa2s61hdvNnVRqhNr2qU/74yl
tqy3FYUoXQbxm0MspjZM48nOCZ7UfHwhhDQxuR0hioOdLgc+H6ekvPVeiEixH+EVS+LfnnqdJSw1
C/OxU+OlAEbHEkU1u82hkjnuWie2ddnp2C7LmnsiygHnVc03s7Lziyaa7RRwubrpu6+DFFQENtBM
EGoXtv6mmh/ygBgBCmy1vbUgBl9TZwfw9TDSpzqXcHM5imrWHpzYY1KwH9J6jpayoxyexE3/nLkC
dFL4bar1+g1BJTrPFgBbauP0yRVKsZAgJmzHCF6SZtM1lBSsYc3vJU53Ng0+Yo9lFyV+Zlv47oww
ON1/Ci2+PMocKirCl8YKs4NOMWSJpCT9yv7/jYLScaTT14wWHD5ZInjrqNQy1foxZIMHR5vi/QDF
46nNaps7PaEoi966yaC3Urg5l0lVsTyMLqwbyM/+YDXntnDM82CB9Pbc2ahGxs5TwKQ+tRUdCMj9
24Yi7YMik/VR1SOOlawFIVSnLUxxAyNE5KXfyF86pt63nkp37jbQS2w/IwZ5VseEAUrc/hBpkv8A
p1xnfkH6m0CJ6BQGEN6CFSGPdpqILcQGtbeT/Ns/8+k8qTZ+PuwyZuSHMoT3JnFHrlrbUU+4N6BE
iPA1lZqkOSG2Fk28pRotfz+6UQT80Dm3Is6Ped4gNkGIQpW2BKwzS1nc/G8vduVGTJ2zdLoaiKpB
Dm+Yls8Z1fpV3gq2vlANkAf38fH+Ylge5u2RWLdeZd2x8EZKZTQ936eCnlXVGuJsFMijcNW8j63U
30dkdAsbDW9SFXB9o/uCSHxXj7DvmgS2S1Wjr7+AF3wNxyj6ZjnBRlXxZlY8PTrwDF4GhSwc6uvT
/d00uyOHMH++v4NBDTS+fimqqn+oqrrkKJ2l9CkLuo1BVj63JBVSYMEvFlCTudmNokk4I6Y0d94z
+YlxSq2ALA6cZqjpUgdtVnHorM58qaguW1ROj26gplMfxfqpTJSzQE3RLCkrxTTzk/hZBvq1DR3r
bxKSlxxkMX/eXKWN36KW8iplnTWiG/y4JcEAXISKizC/ZEgiDgPCfSxVFfJwszrcfwJ3ySYhHIDX
8udEWeXiXUG1+4lyT7PMn5h3ftAA9a4sW97eCxzvlBnNGwA9fSZFeaehDxoau7lcgUWLLsAM7N3U
18/j/M5BCPDgWnW30WfUkh5Pf1EGzF+lOc5OiUBtIzuM35IClBGgk/JsNQGZJDT2Rw1i+6BZ9hdn
jF/YVmPnQpYSWrp2Gw2dpkGEZjF1LT4G/QDSQJepVnsHJ0jax6DvvstZ1BxaFTEOItYP95d4/kmz
ZokQ0umVcBuYyxOtCtus5VZmunipEi1cjpMut3fePgko0TJF4L5NInKtx6HceRA36Ry6PEBpKrf4
RIzj/QBhNPSX4qLM4f9PlWKZtsl+HPXoKDo5PI7gQ/QGR2OdgqXSw+YWJ028jZwo2uiegeRwyL9l
EpHoCLHj5oTyracZ+GAM0nofxmQZNyHUEy839qUpuqVrGvJ9MDIEaX17M0ZDnjvuA1oaTjcX3No1
Zg7/4tajf4pUt9DpBV7uL6nD+V9FLiXPTvs7tl1y1TOjvUGtK5eNY1y4A49sVMezXsZU90g/+67T
6NYT6nRxDP3xvjXNGhv4A3Fh2gTLStPNPTqSdKb/U+lPx3e7rf6QhHWPl8iT0c+z3V//9//MeUTC
VrpBooOUvNofYj5Un3VJG1fsWT2j2Y5F2l3d+TZoh+ax05PmUWu9dqOFzs5PzK/w2bd2nXS7MMvi
A+30WzIf9EI/MGiI8bX9/7e5nncc4Iu/smJvl671rehLdynVqA5WFbuX1KH3CbdY7oaM7n7jFjFG
ED8+3X/SW5fNdyh5REXZ7bUp4niRkZ3K2e+RDeaPikV1E+atu4RwAcTQaJ899PXArzLn6tkwxQIo
i4tUe4nRU6bM3lpW997CsQ5NE4qXDg3ayqSbZzBDnLKoEMtkiJw/pHx+TKOyhCUM27DYbVpQP/QP
cdd9NXlBJIEZQBt0ttJq965r/KQgoGH7wNH4+6wbc/6yfv0yLVvoFo+oUspx9A/Bhi3WYQ4Q5Mhn
+El+wK9/kE7c/MhLLEwh5PvHsXeDTWA1X4sGAbIUMC/HblWVhf9GV8J3rhNt3X1RGmIXWsmPIk7Q
KPiJu4sk6XCmW8pbMQ3xvNP4QzK4mi/Fr5/dth1pKygwprD1ex7Nv/Jm+ijtbVoD3cJtjGPPxdlz
cg7Isr+yKQa8k7iC0z3fl9DWXDsB1bV4G/O8PY308KaIRS4drGqRQi7AUVBpa0tJY8Wp3EPkch3J
qHn3VElCFmF8qzIJcMFZc2AoSD4/GMKNHZQ/9ZpeiEQkvOgbzVyknkYFtWbtyZU1UUgIr15U1gdt
Klzyf2sXRZY4WqbtvSpRrZJcrcOU2q+gQLNiF7l2e6+n4IrPsi3nfXIBxbnA8soZQZfrtNY92ibR
yTLk2iRt9xQSd7nuIzivVY5fU3cTwhLKDmO+gXX+93eL8TnlXBncLyacD8JtHOdDMpKMRYgElIqu
n/XZHCi3EoOoXx26JzvIl9MSq0r3YJaFe8wbzCrjkD6Zc/3NwSM6al+42IHlgSWi0nhy2vj77z+f
mO/WX+4IpQzlmA5wAuHYZBH9moyjZQWW/4lrVyLDOjl2fpv0ul0FQwloawYBB03mL6vQ+YvlvV07
mZh12hW19JnQPhSyW6mWQCkn7bxL7s/uJDLX7i9g+5BGjHq+vb9t8tcQtoww0Tk1MDAffee9SgWN
5wFMB5AKd0fkc7xJrSk827p9gCHrnNlm/SkM6NN8oZQwDYcURMMSRB3NyZz/eggU95XOhB1y6k/3
pmFEF+WV7qkHeRddRwSsW8/Pj1lce2ewATt48/VBzH9tMKZvOB2+oP3j4R+S2x++i8+pYgqxhc03
YusWlqc5GehfHwyvGvYubDqLlmPXSdNqF7okgg0BBhyPqLnSAms4UtqYdi7O/2XJ3rDJ3vUUUzWU
5+IYTON0bDHunGk7ZNCDQmtRKcc64fmWp7m+yZbB9taZicso63B/T8PXqO2mlUIrz3oTysehttH4
Q29b4pvEZGsTktBQmvj978rs/PHGcxB1OKAi+QZ0/dMvSyppjxaY5kuagkj1Oy3eUM2wLoGHYrrL
C/E01KAwAtUlX4TrvtK+w2YUTiidewqPpHmJua6fmAVqpUw167yd6R0E1q+wGNvAQc19Ju362Tb1
5rlGxNOKujmrKVuTzy3Wg1W025xspDenTNZRa/3dVOFrrlz/uTRykmhcUrMNr1mpOvw7ByT5PVMG
EGSmwEG4+bbOQwzBfmmgYicj2GJH0fQm0Gsdo+DUVdrW8VBLQZCaLcJW9WzHo4LtDnjGbl48u6iX
rUlxme0/oo2gVA+Rjj1lksAuwwxLE2yDcyBeifqhGTe16JoSektOb2/Y9qGABtx15ZCHdckI32ik
2qdaEA/pVudKFNoWb01+GCeITN0cklEF5p4vVLE9Bq1jjWjiZ0XkV1Pz5M4fxWXUO+PQBvpwvb/Q
RcYZOXnDyrE8/QntUnhpq+wQjKP+VJfGG9en32P8QWsVEu+S1sYRztgTbXzEG0Utryk33twNzndg
5fzllLTpXvTsWv02rJ6qn90IS9SxUuN6f9FG39sD4u/LCWijNR30xrLeCnWgxGh9yRuv2I9yQJ1N
TujXMdff9AJGfxMMwOFACdn41VbmVDk0QWrOfl3FVtSmTgxmcOnFJa3FOw1zBPhI/KLZ5xlWRaQM
tqdpeEFy9cWyjL85imY/hhwNZ2T5pIDLE27tP8WRyY8RX+x2DIOF32Q/SPiv9WEGIqsBaavEWSn9
0URPz3TqQSJiEpXeF4hEPyZKBptCi2bjpKY/RXa7SUjZXo1moZ2IsN+ETuBfRXpjGOkNaU+HLUi3
Dv//pZnfAllGJcCuCfRs+JTkhv3ViMmzzDWKuE3fujdHq/7uC+fkyxc3efXGVzt5jdBZ3EfZvAlF
Hvo8yMuSTM75lzinU/VOB1kYX7rhvbmPanj3m0XiHtO+hqzb5dVTTTrJHyaN+1bul9WKC+eykNLT
EZZNXfXXGRKEjQzkmGZI0bVLpbDq00BSm04a/btD94aSMPHdcWesrWpITtBJE9b9DhLKtSqcMy4Z
KuiGla/CXI07uzHIWh5jiVcq+C6c2r8WEUlZvl7qVG5xbBsZEeKVHg0bKe2jMsXwLtE/0uUxH4qS
68E508bbljePvq19dUviKAAHNtvITBtqC/Jv8OXJArLXwdJI6MHLfbZU0259QabKkFdiK2EfPlap
9zQ1kaBKNCIxyfQfhvPd0Tn71g7KTGKb+LrycjymcERpLZgpnVyaWGMcvtiOCF5c/4Z8C+d2Qxnb
xAWlhiq7uC0Kgoz6AmqNFr2hVP1JD4f0ONKet8z0b062w3OdhoA8YwELwWBisyA2XeF1ltQpqPFm
FgJH8JkH0RbTD7y5X7umwdSXQ9UZ3QDFC02lTZV041dkjyAttJYlO0oyklbBc7XF+FWBx1gDwta3
wwpbZ7W4HyzvL8rAzRT3sED+dKt8XF5cW1imNNmq2zaHrw/7Lv7lLdSLql3QjKE96WmvVtf/DCaL
CC8CLMBoXHN2mIhd0NEXLSzB33+Az8cEJIkO/5M835K17sOpxOeYVRsa3iYResVK94HP24RL2HN8
HHUMdhBy2k5REayLkpnLsWd8h1tj9nHLZW/6y45aMipwZwVKMYU1EiRvRIKba5N0Mk0g//C6sXhE
MbP9/Sf/NDnxoZmSbNeUkm3Qx+NUMECWx17VLgCxAQ5T0O9CYllaR5foCQRxLcF4giab/OGK/cdW
1Mbt4Dp4PoRpO/aHkEbAUdjLWjg/ApRfhbJODOWiHWt/FesFoCE9trcZKKadkctdEOBbrGvqEzV4
tYWuKZ4V3tqVUd3izvvbc/o5In0ko6IySZxGvr6IxpYWHfuHh05v7I0nUD5zOGdzztahwZ5xMHwn
vlLV7OfQtAHBm/lVhMnEubuW+8pCi/n7iy0/nciUbSPz0sW8HAAG+3CbUAwZUysEXOWyb0CqEfSH
kIy7h27021VN+M2OglB0cjyCSZ0+uA2dhemksh+pVejLOzS9mDO88J6H0FAhhBIAFi2cnhzCsIRk
nblU3fMGo84CgGG4UnoeMxNgSmhQ3tsrM66iXT8Y363ArIF4+DWhAAt8baRvE9k9pBzqAbzsi3oq
dyXCJ7QTdr0ZRw+CcKWbbB3xhLsBW3+lB5sxdrqbKxcFOT9fRLel8aO/aSS1kmWLIhmZQrv5/SW0
5kf5l0VBsYWEzuRYLKYOms5fFwXZ1XiwnSxbqCgUi8CGFawbKSS4oA6uYcay0FM9AEPKlCa1uH2i
jRWRyt1lj1M7mQ/sH8atq3XhrTcR4hroXbbKjRGDV5HtLBRE4fVIkuDayvv8YJoxxe+ui14Ih4nW
uuNOh67DZuuybTQgchjBOvcpp2b6EH7BmuCuei8zod+5ztLwsCzdw5ur0sq39P+/3d/1kekS2eWV
i9SeKdKVbmyZc1Ekz7GsPpyJPz1sn88a6Ch0gzqGEmDWzA9VjMilc0+VF08eKHkEJi9t3qA1NCm3
399mebGVod9eS7cniUdz5EoDCLdTRapWiqDrbdYBIEkgx37FeGNV+qEuc+ysyS6xe3X2ZdxffJa9
EU0SOuDblOr5tQ9H/6HAG51HoD+QrA07f4JEHuk2TSvxh1/S+FSqUZyimDqVKW3LsT4evjtPqayI
BR2Lwpo2QZz0OxWqL6PM37k5/nk+bGt8DPNuWFrY3w++8oY96ato1Qy+2N/fqZ/XBAXV0EWex4kH
obucP++/DniDlpch8xOHNS3ZuFLmT0bEvtqaMHzVAa3DSFRbaxj1Q5CW74UUp45Z4YvWDkdvar+0
7Xis1GBdYkp9S9mVhJCZFiV82JAU4sbdKInwrPu/8cg7X3//2eXnQoFjKIuqEZdRcT79sKAqollw
AYy4xloolPQanTWo08ex7EG9BUlwHskCPGdkEP7zIv2Kk9KEKnYAdIDWjrCuAJOgfTGFqN74Tbt9
SZsTlz5vQyGRz08u6KND41vgZAmeXKsos58ngGcFuJcnPYHbPnhaeVaa8V55jXxsQKQ/lG6VXNyb
RFzzRohwvlamaaDJnJpl3fC4I9Mhf8xPUWe6z1B1+3OYZ+Mm0d7KpMt3PtzSRSxqtRF90S6KzGmA
ZGnqFpMT54cNcasUkP8waalPx1/KD9SFuJrcDzZH4Q+3glQVnCMvQekCRA9T6Qzr0vYEY2pXEjrY
MQS2tYgyC8xoheaXaa0+lDN9u4Z9tfFGXCatzW4m0stgO0bAS+eqkTY14VVM10QDkKgZXchcpP4n
6SlMCMtNZXcg5aH+J/wJIQw9X43snLz2gTf+78sosp5gq1tL0DaZmWn/3kScG0oblWXTh85LE1E0
QJT6bodwB0hN+UaQOYUi0SWPZQ84EaI0Vi3aYBGQmQOUzHKR0FjbsHUB8dD5LinLzmlAiRbFdrPS
2WyuYtPBRFQE2TrQAvMEu5JZoZmd3IDfiAaaAKoR4oY98Q8zhfiPmUKwaWclUYIz2cftoqNlHt0J
pkNntgmMIkJz3ZoEr4UDJyubUxrdNLx1q1ahA8fcXLR9edAKsMUaXxfwAWPaeiP6ySkG99f0hIHY
xsq0BuBSJKbhonH1I//ddBlURb3ORzO42fheZTVFl9pkKkSr4z+BLoaLhM6nzm1ckBOcL8Bfx98/
y8bnFXMu9kn+cSQTpPVh8o8b4n1SlHpoaNzkppz6e5Q69ns5d0SC2LX3aRHO/oV4x20Gqwnx0r5C
m7e3xcNQt6iGRBvAe2/t1e8/mfq8LLGKu3w4ViU4YHJ+bP41Q9I6wZlPksKi7KNN0KFdrhtteJSE
Ah60DmoMLJvH+x/5dgEnK1QQ+5OanUXon7RCGaRVJuKi++ZlwOAHODy8Go71s6BZCM0vUes4oPVo
UJh6qFi89mUBII3opFMZN8aDmDT30ulGfhqwni2CKZ2+JRW9L69OXs1e07cNETUPnpN+I35uuIn5
xY7VV/hVAdDo/jXWgx+oLLKLhG9LiA/B64m3JJMCzn9Row7InJcKLvEeom+1CpSRU6npKlQSjn/K
w8Z7SDj6J0VusElt269GW4ZnuBm7IlI0Zf2LZvh/OiuJT1t+8niULS2uBG2qT4clHsKeNRorej1W
3RZNrzcRQDNqpwpCgh+aJyd2s2OKtM0Bq72yJo3D85ADCrXCXj7oq8oxrWvb9SAKy1Jsh2mJ7BnO
StaptUE4zV+iNL4xYQ/s4pE7ToWP6sCpzA3dreKpj5fuhHF+0Fvxkik0vEHr6n+JnjRKsLULt9Xb
Y69o2xkcociwpoiWAgnZOI2VrhITvVvRlcamLlPMVMNQPNZcPgq36HV9nLEcZLbG5OEMiCdChzIL
5gHhATrFinAmofe3undTFH02WkTdq5eidX+ULru5qKisW+8hUyzFUfcB0zy03fxEhHjk4wCb7xTq
41LaNPK8LvdOOfR8pCDfVRorII5SPrqI7sGGTtArx20uW50SOaF6JE3jwG7pmJySWaFIuc5+6Oe3
SLXdTR5g6aOwNstAzUXoRBbGEB1CBbQEdPNVuKpHFV3TvOjXKcEJ+xgqXEr/FwYXLyrQgdnpYAKN
ukGfj2nr1WmzL2PjGScsKOGip1G6Ift7WigKvhcSzFAd5Cb/ssrcS+iwTF5NBH4zSmbhLQ0brOeQ
iaZ4GSZGtm+nGP5TrZfrrhjlZkDUt6GWF57NrNxys7lHMb/cQ0cHi1tBJNm4DyvZPWfaVuko5Qag
T8+VL77bLYEBVrttKYWe+v99qXXjy++nl//YgLkm/8h51dXRqX2Y+PS4MqO6UxwrUwFwKMb92iQ2
YPGBLLCaeAcZtcMr7eNn0tHAAI50pbSy/Jmzz7pZoNOXUw03QsrsJfTFPhBe8R1LMuFymEKk99qY
EEnnU5dVWH/YMZifJ21X2RZPqqSVZHJU/nVqjLxhFr4V9SLVXWPtaNw0RUUAmcdOYdlGTN0GW4k5
eq97jLphZNNek0EMd54On0IbyQLUkuizzECME6ZjJ0j4EZKF80+a32vMPEayNQszOZXZAJ2zs2nc
DeOi1tPH338Rxn9szakwiLkVyfHXMXT9198GHYk0EHDxTQTheHIEyd5eUIUcXEFzDq6T7arMqm42
mlz8rZB1qKPtOieGrTAa+9aN7Zvoyug8gLlaAL6eVqOMA4e9ClFis/u9cr+1cfMYBN10RuU0PauE
45WjCDjk33zRo0AcoImLQwzV4KGhbY0olbfKK/7GqJsdVFqqVaCF7WYK8p9U2cprpVNChCFUFhly
38E/eqOZXqOpYoYn0QRxBzI3xzC/c2BeT5qm3uXw2rfZsJVl7ayFpiK8jt0m06N6G5ox2TR9vWos
rN2EW6YXAo4EMm4bPhb6csgKvUGoODk7W2zbLUWiGm0TrfhdHZio6jPSrBE4kHkQdtdscgS0Vl9j
52ikS1G6xpO91NtufDLmn8sua/AC5McinRJWSR9VfZLFe2De2dNQYncjwIEOKan1IJmtFcDt7i2b
Jbp0ig4xyqiVW+FrzzWLs2z+F32J/kxsxHhMcKEt0jCbkZtutaKAReS9q8xD0JEehatqEwIvQNpn
wPkX0/AN/ulD10v3kI2BBtW5p/WkBS3gGzt6sWoKhL+/2z7rL5Bq6pwBbd3kyOs4Hx+dkLpsacI7
sMyq2/UZjstBvJVQPpdJnPnlBsF9TzWzTLYGbRr6bDSdjBne0JjYAfIBBnyM6e8hlyAP+6xPv8V0
83XdlT/8Sh4SWuk/NQcvelQAc0D/y6R4qAt/JNZuQOjBPLvEKtfOXaMXiSXrHUD98EAPVZ5JqDRv
Mi6udnrGMTvtddXhh7v/GJTNtLcST+FU1ilRyYhqXB0LYhInfwPcoNhkqSJKUpUDM29C2bqsJ7Dz
nvtVyNlrMEmgrdCtJ276vdN7guYMTaEHnfyBP2ze3E+1LC4zRQXaq/Tz5o73r890ANAjam0W7LzN
X0Tqp2vN7mjGUPWiyJL1R2MOSs/z7kurV91iUMN0vL8EeYDIOLh15nUwr3U1v7bVtfOJ0bswXKIX
jEt/Lq19DZjVOLvG2cdGcK0VLkgmsQCPnYQMUs6GuL27UcE3LdAgEmDrXsmmqn4imT94KaXVJIjV
FrmUdeVvf+vKFjFQVvTLqHwM7kMZjyJ4spp5mPdhy6c4fWZ043OYPvva/4ypevG859p6GaqX0nrJ
kldGbr2k4ysjSl4rDbUebI23THtl4BF90Kq064H+Q+Vx8S7e3CDfEM7gfk1T010i1f6irAS4BuX1
5/aPZR9T/3TupN0pkYCg/6Dz5N4flX9tsA1pUoSIUWsZaierPTmXqMNhJPXpYXD3gotkHXhtgC2G
Rw+5NMkJ9bHWjuRNyAMBOlVxqqd5DO5JZWfnPizn7GXnLrswHAdp7IUxYX1wL4V7KfNrxbZ6ug73
MU1Xx5tHUd48j68Bwsyt4Wfj5gsyvhOuybPCmfxA7+G5blJrZ8b+UUMtDEtQlTsCn4OLn8eouqSx
yc2dRkFur8/4lr3W7W1yVD3oP9zz8wjAbbt7LzkwnOQQo00Ce2wdVElc5tH3joU+DwFuOaNjdALu
MNIrwSKQnBng4czk3KpzvenFwY0vpTqP3cWOL4W69N0lI0JJXeLkygiTa9Rfc3seQX9N7WtsX5v0
xlDDrUpv1jAPElsac2UOt8S96cNN5Y+Re2vQtx9cANRxK6ixejX0C5kQ9+IAko21qAP0L5mQbN3f
4FGOb6bWz57lqt+gGSSB61Fmj+I+jOyR4dmwOB4d+8ZdBrATe4Rl36z4lvTz0OP/GZm8/jMSeXVD
uOlX+/5KWLMIr1p9sQQZFxc0/Gl4iZtzHF7C5szwG07H55Y87/bEa9Ge6ngeSEwje6X6o3UfCZQN
90B5kBFXh7A6BOFBCwj82PfZPun3LrD76A9CJ/lps2SbBvIOg+IfR0l6Qb9ORakPDaMKLEj/ZpA/
BXkMNrHR+9WALPFpHNvq7NUuv04in5A6EKwREC5c9W0LStki6pSaCr0/QinnP7q/gLQXJ0scwlG6
5JraCKDwcZLJ0k23wHXqM72edWkgOwpGmq4JXmgssfn4NSA9Whmx8xZVNDB4MskCn6W185/bKXDV
kUzqLYfe8J+/r7OxxtWz93XBaRUU34NlF93l/pIhPL+EneVvGrNWD2P+ZWKnScO/TK5ImlF1xj+U
VSZv7VBXuzq9/X4h/bx/tueetUmRxJCGoE/z62UNalLs0tDPF3KSz1EcuQehTSTKYqgIe46uCC+W
zlSVKHozEui7mjM85O6RXIkhHZ5MJV8cKeMbAu5QcsAVcbtChyGh90GqoFvtXQLIQIBv/rA2GZ+O
uHxylifLMglyU59KwRM2D4Jz4FEErVe8ADUkMqCvIg6OXr+yahEuMdlMJ08R1YL49Wx29Jei2qTJ
5Ixf9bAFYuNR2cktla4iLIBbVzrUvAbzD/v8z4oxPimWR4MuHK2ZT4dxh5p13qYDDvs2aDfNVLGe
V+ZLgnR0ZVlIKOO0UFf46IALXf9VlhNsBZxfDzZh6pSkOsL25khL20RD3ZAMUM4U3z/cCJ+XeppV
FJDobaLwcz62rSJ7Gjn7ABpoRvB9uUJcKn3H37Y6HWc84fZ5bKkXsptf9XoWYRvOx0U8cx3xBWuk
BH2RZVpteqO1cHp3sI779Bi5nv5ojt47pvFLQwvyT5f2Pxa/ucSHRpSeh9LtD4cOumD+VFciXUR6
5aEDp7PtSJjECGeIvoF1tdDoJu5kc8hqRDmqHDeytIpDntrjkSzvbeW6KNvBIK3jnhX89xf1cxGS
b951LN1g2Waban7oBQYpOQ4DOXlQNeYptoychVsHQLliWaG1tqrkwbGndF0ZjbkMDCIRUAnjSuvo
xYJtZ/6m2T03n4xlU3QouQNCxip3tE8gAec2jIMptu1Q/gSpoa/SfmAWT4Xgi5EjfnLtgUOW80oJ
p1tEhmc8KYtg9m6kzWVqoQvcWWZrO+CI8vtfXNlMG7908CAuMp+w+dAFz6g7VwX/tSlJkLo5iYGs
Y3b96CYEdHCn20ZWM4K78PeAoqgGc7qjZEdQDP6CtW0Z0Qtg4R+BMVR/YVvc17Csj7UOxKjncEkx
FoSW2VjfcwDeN4SP5WWuWTxwZ+iHwcdUPlZp/wSjUXZjs2TqKlaFRcUpqEFhDVVxdv2WVJ4Uo9Q4
VyqaogVQDHIvTrxwHZQwcIH/7Ryn0a8iEe6zVhbRgwgjA8tN5D1DkuoXNVKx3f3/tfQmWrXeQ9Rk
LllWHlE8uIy2POzRFnu7XHqDsC9ToJEtXpSvNuxKIw30GVdOeSw0HpOyOvU62J5RT8st4gf3UZVq
XESUf/7whRj/8XgLZFWWYwiKJBzTf/1C9JTMZAMF6oLGQndo84jAdbuhEq4/pKH4EbX4vnE+ISHu
VtLj9nMSCB2/vysM4z8eV0mvBpcjlQ/b+limhq8GyG2KC2Aew3KafJcEY4Sa958Kq70pwbZ1HkmH
jnNHag5jaObRJrup2XXudnC3fNRmbRKS2cyjFxvX24xiHuydoIBBIObYYjyYBfkxRgNv2mZDOlJw
Jr3kfSgO/wzdPwixl/cRE9vS7ZGPMkJvJ4x5SGMHZn5sEG5vu2RnGFsGWiC/RQpIcZiY080gNpMg
VmCj6o1Vb4ghyu0NmUBTuOVL5RUHhxy24Y+sA2FELsCO0QQ7RHrT/2PsvJbjxrI1/SoddY8eeDNx
ui+YcOloRFGmbhCy8N7j6efbkKpOkaooTsQvRDJplAa5sPdav1mOXXqyyedOT2Z70tvTtJ3YHpa2
QA7Gc1KcU/ICxvMcXwrtDHqRMCpAaL3WCNTbpdwuFnpjkq7Q2ZZXgOA2w9/llbdwXw+8+GDbcEi4
nlHYxPzw+XlU9VnTrPiqQa3tlzsHOfNtq5wSxP536jKSl8Mo5YFOOXTs2v7eT5qfjxh4JlGaX1BS
1KfMLEieiIf0MYu+6klbXumnltf9llQU6zlWLS6PUX4y6/Qj1Eb90STZwk2sQX6zrYbmtriMhy0r
iofmAh+/ujEH9T3s7/a+rq32fu2dNkxSOsJWMbf3caw/yCuMS90RGVj2aBJF0n/Jsma7G1JJvocA
QX660+gfS6sq3KYqIBSV7Ke2dFtsl94HPFCeLOYReO7kemhVw5OKEdsVZZF1zazBQvSsm37ZOSgT
R9zW9Nz4hDtJdFArk84J+Zo3O3NDQahyw5Z9eCBk8zsRkc59VnYWy1Sa1XUaO4gpKsNf+G9u+kmt
Qv2hkElwRExQSaQkt/3BHHILlx2nR3SIgrBPVc2H1o8Tx4QaJdem+l4ppXfDZpZfUrv5Ai0bPww1
4iV5ben4N6RHVozM16D70npgDv78XKi1eJXilcBmpb3q8lWD0y4LWO1V+DS010i+ZtI1wSlDuaYK
ckeBZoLl45fKtepwA7w23bVVrmtx4oOB/XN3nbrrmlyxj1+6q5pcJZQCyTXRL+N4yahPzA3Gy8rt
QqAoLst6rhBGr2fbOq/NT8gNxB9MLU8gm0Q5AWt5+lFRdOVoKqKcUFTmHRQTBe9AUVT6UmAsQ4qK
FImKQjpg3QSNFRh9UFmBymc6DYs2tJfQXMLNECCtZGmOpA+py1He4bS4Xh0tju3JaHGLocPOJe2U
84nekY1nAEu7wBfpIhHcHl+G+GI2Al18gf7dbJdqh21f4CyZ9kXfsZRXogmn8gqG8tqVV9xUmvJa
z1d82PPZS9FHztd0hp6M5uqaUA+wW5mu9oTH2tUxrnbqqOFmpfqlLwwNW+IZy/qLkrDru3TjJdbF
ccCbkduFgGLxsC+adZ7Xs8ErvZ7p8HD1m/6oppRSQE2loFJKsfSipsbRkWr6o6DOgyilfxbU7Y9q
+teC+mc17edAw1JzL6hU05Kg+b2a5rgJtH9W0x8FlWqqYBBB9tBeUM2/K6jddmLuQTUFEjo9TdRU
qukYX7K9phrNpY2fFdStETXV2JFuBEFeFfsCRl72NZA/97zqvOSwtMp9AIWfpu3/8xVzZzo9K7dc
r2EUmDi4aVw05RcfMX1jB9DZUXNoyyRHYGupj1WJ1WeyNNYZYWN2ywqOrAfig8O2WPAdURl8jML6
EAKdfsdyUsM2pUHeq611j6sAYR7yUtDHiamkxRT7o5IYnHHwXHvDdO7WBJU4ecYdW2al82IH1zcm
J/rZkpaItIF1vjp0A5o8iq4MwsgGlSAWyVNdu2YpJe82C8pjQT/59rWX4pclDJcbQ0EPhlUeTYCX
/EuKXNdmA2Eu8uT+wGq6oIo9HKObD4QF0ayG3y51RE978criTMDKfWdHsvpz52erb+t+pPsVjiCS
7+yImCtimFEFBc7qmHKPAfxEsCpBNwYyuXE7mOMtELdpRypB5QQ2YskdnQNpNojVYHIC6HC5GpRq
YGJqzBrcsyv2zAFDUkBoapIgwCMykIRYEgaD1vS3zcdHTtn8dBBgP6DsaIldNL1Y9grGFqOXyl7N
fGBHhPGZ7U6s5TU4wy6XA2DIAjjRGRK6S0/Zj+niAcyOQO14pePBX5syfwCzb+LJ1PhN5r9l7Ign
g+b4tkq+mb/mEP+COQ/GPFjwdtgxdAHo2OWtAuMa9PuRXZViBBkOmEZQrsFiBDkpgQgN/0Astl3Y
GQRaK6C0wZoFWxtACQBjFky2DwYbCwJ/VfxZ8Y3Rr2ufpF+MiQEcPOIBQaZ45FomjReNHjmQIHuP
b9LguCYGXprb4dA1uNjMMfXtW1eZCO4R2EyBpEQWTw6xl5WehBkW8Z66wAR3e8fQ+XHhM75fcLjU
fTRyko5FmQC7XHLqQFIFRJxnnCw7MOOvqoDh67iDRD56mPMYWEqwjoGj4BYSSAruoEGiBvpILGZg
71hVmseE3gTA2SHhXMd/wRmyozL9mdgrE38In6XrbRb7Mw48pZ8NfhX7DRmLppeaXs5ZMgqkO9ii
WzZOfvD73FHD5EUACR9YJlhxAgWme6bbEe23A9V72nmp5kmzF2s0bHFn90Gf4V4g0M6IbHCC8R34
yo5vqb7s+AsnieNPnCecEl0wcm5wtuA8QHkIsuUGBQ2VsiaSxQi69SeaNQDQtWYjKDh9OHFWgWSH
tARQsxyCr3HaawO5DZYsWEm/4xzJGFMFo+0DKq1Nc872TaypR7+qfbzt1ERAhn9NfbI8afQqy4sb
zxk9XFDoNQPEhywhgYQbeU9KrPtKmRIV+UXFZlyCQpAipTE5edGRyNZykbqVTmAmFgAi+rohX5iQ
xEU65PhND21+2e9OW+fnLUXTF4J4yuYN2prxYPfGjWrM8bu2b6PrpOKqUuC19EEXg6zBJE4J1wPS
YCTLODNW7Y4Lb/Wq4RrcFesbzHXP2xIntzsb30jG+FTHbgWfi0lLYnljP9g3hil9tHN1vB+drHrU
ivU06tvbf34llF9JKEQcCaUkvHNI+6wSn68PyZSNiwz34IOpErqXWwqXWC2aA9Mwn1Lx1X6Xii86
TDWQ66ckgXp7qhlslQKYOqXqcRKGWWg7jmYhYDlhhd4CDuEY5vB8DQELP67kaDWYiBzJcPDRPqgp
HowC9nYyt9NmE+B9moszGIvzNJ5lTcBhJ9VerPhCliIYnUvZXnpHoKiu6XLNqmuPbK7x4+UazVfJ
FMiL23RHXNx2022U39p5l2D5Z0nwFxdVuszsxF34slJzjuJznAgU+mmcTjMTDWKxy1OiHkfmGv0N
hjIovezhaPAMHZxCBWr4E60AXo+2IWDy9JKjtAjU5lFJT6V5JJeCliBYijNWdBNPkETl8YzR9jie
N02gYf7Q4m5z0beL3J4yCD+kMUMGuoBkuYK0ukrCven6z2cBQ8KXHwjee8ixNKQMWzNohT0/CzCO
k/SyVIicIntSDuKM2MZQod/RhtCy+/Q4kJyF+VV6tFeBaD021hHzBjs7YTGw9KetP1XRqVdOBBG0
1Xmaz33FbAsNsFtkl20+o3AHDcl+Gdq4i90LtPF1Uy+gaa9jLNC1GGEKTC19F4F1hybCFZCNXdX9
6LCwIQ67uWUTIzk3CrY/zS37GNA3t+xjxuZ2bm7RbYFuxyBdwcSAR6y7vJ6f2TErV7ASY8mORmGT
ezWTq9aJY6Ffov0IEwo4Cn5KXWM+WCTSf1wtJGqt09cPJYF3hK6v2SPRtuoNBpTq/WY07xveVE0s
Y6XmwhrWYa3Kje3CMjZxRGtAsi/ODrW8yjuWWfQFpllgmJnqCPTmdclvWceKUCzzWprXIb/N2Ezk
pGhfq/w2Na+xiZ2QwENUXG3jau6QsluR8zpjLnhVjes2XZcdq3HVLPpIqNp+YrEuoC2u5I8M1gXF
q4rotRZI6ssancEcnQtFIOrONjbS6Zkga9M4aYyWmCjtKOvTRtiFdMzR2WtHYzwS9JW+h80O9vZv
uNGZKcNlDBuccWksaoGuBYgb/vmkpoX5Nyc1fTQDyZrQ1bwU9raKOekS+X2k6EB3OKxYvRBFjqtq
7GKQAbTWjfHnYekxw5xzSW2I2bfH2I96Y+nN+HL33lp6DNOBontL72m6gLHDohWpe7nklTtqko3x
gdtBaNjIKSZ5FobkEvZWHsGCoDO8wRDrzckQWPhy8DZuD94Ml2bDWsPbGDhUXoJmBNc+goIJhNZc
QFMYLP1PTKkLMMFz9IPqHFoZwhAe2gcF660dMYb4sQDkI6lx7dwdZIFuRyMRqohE06uI8M097PnA
1noz0zpmQgR4zB5xQExMwWp7ePo23Ikps+31OxTINilsZU+QbW0PMO4D6Y7Y9rAoANoOwtaRqgwY
dnnYvxIsCdTMm2BcZ96aeY7jWo5bw69f3VJ3MbHRVnjkblG7KbGHmZuxr4m4Qh9KjIpEKM4BMRfp
9NV6sKubKLTJ4CAHkvdViF5dvXVxWU8gGGCVr7j4P+HRq2KrZ7l67BFsA7YdUIHW3qve5SrsDEY9
HinAkLy01aM7X/AOrrxEXmwQRSRAeikgB4fpCTY2oN1RbV5v4PrujYbXDwLDRuSqh4mtsmOF2pUK
DLabph6uRmzugEI4IwrqHn6UO1TuxIadqRgUQgdDD2Qwh04WRyE2WMWxsiDdEgjtOjSoc5JZ3WwS
6GW3JZPOEKglvsVp6Vo5Oysi1L1lFscZqF43e+N+ZBXYqzwSDDJ5VALdDmalKW86E1Pbw6MKZPwk
TmSKhx8Zemxd8RzLUybPwiVv8mQU2o0Hd3FuBMYdW+bZjosjZ6O7le4WuquvLsHww+B25GfTLOR9
5d2NkOQdFLoyNzPGm/LBmV4Z8PwN642rG+szVImmwuDspfXAIm+Tkako2S3Tklx8S47woORLRi7j
jgRjH5JKsctVwnYHEWtxKbBEwRaRixPUWpDMAriMSBiNpEGOlagsgAq+q/y19TWi39ne+Do69+gn
+gLPvUDeMOgM1i2wzKBNQwOVTxOWKfHSAj2t54R8UoGk+QkUd4DO02AczeSkJ6dKzxz2GhIu6mqL
OVOlHEGjHOPhmA/HdECGHiZk1PN0nDDH92wIGyVcacAX4RwFYI2Cgka4FsQ8kVogSgI8UUEv+8bg
E/KFDWzq5bkPDJ4IT0vz5+gnxj4AG61zntGmQGG0Z+ctIQyJ/ergcBcKPVumIyZ1EAiYhqw5zL1f
rEqatSlKq+7QskSqjT2TnDwuWp08Rp3mTfNchujjE2QptuxZhsbypFe0D5L1EEPWjiJ6tIW2PUAh
rANbpoOIwCbIp5hmNg56ujInd/97KCYSdyzrg2N9yMcP5cif+bDFH9rxgxJ/0HaQfYft7+78+14q
3pv6u3F7r3XvbF0g0t9Z3I6eQLI+OaciecjWp754KtYnzJst/S3oe+hFb5P4bRa/tbfHIn5rVI/W
Dtt6k8wC2fxG0x/6/I2hIzEnFQqD76YuyRpPTfsxXyUiYuroW2am1RN5n2GHyuceIjsCinHIDkWh
O2/++VL6N7wO5BmQbR0TFThz5xebBHnqMZSNxLS5su70BmeO/bAW5CzVBYKAekYGuazqO7kxSZId
DOXcttnHzuHKSriR5s6skGQFS9WetDISlfLsw4rhkWuTzIdTAWx2XPw7VaOnEOHtn9UiNbMu5Yex
2FiKOfm5NBb5Yb+r58sbC69V0owTB8qRTZ6PhO7DslP7cV0W42ZgYFdE2btamdl/ddVfD/QZ2HJu
6tYqN5M6sw4l2ZlQxfjUDZL91kZIfVNMHcUfGbCLnXJo9E351KEBfaUy7draFye4qSooLhQmoZBy
X7yui6lGudxtnOCtzQJFSLlqq1+PcXkCi3Ms6YA7lCUBytUPxLhdOyH51YCKBShXUSGOlCug01K4
pWZJ08+ChVYotXwKFtDJg9oLFjUry0XZolwly89yNUU+5WrY8aNcUbFquqdpOC6h1ohaBQojzEBz
jPeKFcU/a5WwM8F5OKVth8cmLmVWctkPtYRMLvLaERGOvUp3Y5JUr+xirF8HlxpcE1gyhq0yQNXE
9/8yz86JlB+wRG3IgmvMUwGd4dIj8Lus9v2EbogOSbN+SLsNeZ9Fl48QIhzL7e28H8augCyV5fOh
xZcw7Ox0vota1Ch9oeqfBlU5NJjduvpW0zSCCAY1Em8aPg9fk0LYwf15135/13XRocYw3Nu/QUDn
90VdCdHJUr93KrImRnJtbILazxVvG1kmK3reDw5G5IcyW945cfal7o3M27I1ehxnleSYdIOTZLBv
jHPq27qY95MKUT7P5OpJrST9PE4ih7qrqicZwdjV/mL2jPJrWhi/k9X9KRrX8gsy88sEB+apg3+8
Ii48NxXKD8nZrBCDA8SAg/qk9Gr74PRV993Ak+Em1+ER5wYe/chweq8Zyua1NsSvvjSI8ij1QvjO
yFJ7qUCSmXxLAxyhw6yobKAhZ98w4KzvkE6PtbdBv3Hclk5y4XEF7zqv2VEuZAjTLhLoIO9e0xa7
LH+b/QWBhiYw0Q2jX5oHZh5Yjk+SnZ6j4wu0LrBXgcIMsh1zEo47JIMLYwigoxErP8+hUYfajn4O
kQ61c7jVYT2HSx1O5M7P4pjO4VCH8RzqcdggL6pDNQ6Lmo9KsMbhvCMxAnUJlGbF4AEXM/IBUMP2
xR2WFmYXaBj5doGzBmoXlGZgrEFuBumOKQmHHV0S2rVAk4TTHKIVH2amhnLkqnWIoUkzh2stwPi1
wC6qFsj4EZ5EHEpTqMWhM4VKHGJ3tyCRicMpFjdiIwCRLrAhGKKnh/0GYQlu3QZQiYosIOYB5DZB
5gIrAV6VP4/+nPhjwhLiFfLYflV5Xh2xruHaL5uOpajOS0uEorCKampVDMoHxJpymROekZXDowLL
rcKNOcQHyH40rQxHoGFLH+GgkaAyp2VoIEA7ZS0k/VwlsqmDavI7zpjn3ozS22Qg7W+1NuUuiT86
ZGlhh7reNus0XBgCx9dk43LU1E7yQZ5n3qCEMNZ2UIZDpGDvOMn9dMDt1byzEWie2n5geu5M+VNs
F1/Ev4l5+wEGl3WHJJGYs4od8yg7WCRP+kk1GiKjGT83pdyfZfOTIozei8EmHiamEGzJSlzSGmsf
Y0P6iiR5+Ayf8n4upS+Y7W1v6pzf1ccmv8dwWLr758v8znR6/oIbonAajG80iPs7U+ovBdQiFqiw
R5mXMzencDTW5DSgxsACM33EM+cgM5xpO2d7X8dpQ5cnG9icJBMC0jQntwsBQquZWoiWYH1XJz3e
0wbOcJMRsQVLpquRS6QqDlr0ypB77049f9xM3nT8HFjmM4fbVS9/edwJb2aDjhwZi25hKbnG+mEp
4URKWtuesMdcMDvLjllqTm8QfDiBUj/BGtAfSD+VXpmAqWJN+vyx2HQbDPjeusJl3RQU2b88FiVf
Nj2fcwlvT1TbRdLUV7NJv8Aatn2j0CrC4XFnTp2BlmFBgi/G9yUzGFTbDCp25mqmiQz7McdCyNpu
cCpW8QLszWNmGil75s35OBT6g905zStCeZZzvz544eSAzyKm0OovxJEhroq+WrT4MG+R3B5ifGWR
l0mra8ut4irIWqD9C8L0rKu0fDiMGg2DxCRmfP9GbaDvSUvrTUOkpq9MlnnaJq0lQal23KwqKxyL
Y/YVwvRCEwdkJ/3dmG5fye8x/La3hrM2Q6nZb43K/KGe+yEwB7LOajPDikVZj2OdowSmsSzhWXpu
6yk6D/pkdcQ2Mywjb535deFgaUy/7ma/Wcllf5ItH2FlaT/WtbPUQdxIsgfTySD7qzEuBHVX0BJz
tkA91ub7feuaNS6mAom7CfvtpTbRYkPQ8uykU24zO8KQeDVJ+Uq05L7Fav4QdxMJNGgw7/f7RrV2
7hjIS/0fd2Q0eyAqWwTB2AP5yTQpIptKq/A8mQNpFo7IHMwmv2FJS5rRtjARsZoHuSSJnHhZaN51
z5Vt7G+7DFl4ointPX79RD4uEWIeRqXDoIyhHtXDW0UjBXOqbTT4xre0oglWbHFx7tJ8CWdHtm7w
edHcap3YuRrKhO8tkytNE9bTQxBrQ03mCbkJVkGyL0XstEDpN+JNfywjjUZKBiOvMJH65hIRl8It
lZRHEiJHVWW26bA2MfvsgznPlruoNJFHGLXY5XKZzC35bW938X2lSeo73fmkG2b5VOLDHqeRFuZ6
n5xmY6VlLm7B1/l5qylbh+o7tT+U81aJR187NPaxabbZq3qMRAZ1mM7Y6Y3nkXCCc4kZP5lIm8PU
uLjpYU//jpUO00NnWI9bzupKjaX3eHJcyyQjjiuaNEiPfcQQRl/zE+k4Mi7juH4TQt59lh3YeP1q
365pBpW/rIZbmwXJ/lW7lptrt7pxMAtpgE+o6CjUjUFB90TKb9Ih95SwmRzi9a0lw7fGheJ+cPC7
Mc2NICyzr2E9s32q2X5OWj2fxjieT+x4f95Sx2U+VQ4nMXtXLrg824dpaLYHe1S+SHqvnxBgrg8/
7i/66xzVzmX/ar9/pVFopwPxPYxYrIj97uAU632KaP6kqFzHVxO5NFe2B8eysPpXIGXHWhud8ngi
onSTN5I7Cpypb1Jxb7rfmxBQVSjoOtoBTYpFGkiwoo6Dq4Vx5o9DP21+JcUdu1ajR76xQjFpI7R3
mhSF1UbDWKa0QeFciEBvJmthfm3etVPZXx2ZbVA9yyGudzwf9f0W6bxwpjoIe3zr1LbH/YtR/k7q
kHGUV1zXwlgXy/9Z2YKsWD+2a1I+SUxiuZDbHzrMM1ryMY+lBJGSHWUWt84Z64Rsutnv2mpVv+yH
Mf29nW2cyVt9StzdPX8eEGT0MAUrkWBHBMPZGZufB1t8aTskO7W5PgfjsrXnoa2/jsJpmDOz8nrC
WD1TaPjnziaGqWzvdrd72F+QEtJWh9ZNxnws4dZuItK8GcxGgbFPmICdaPFxgIZ8A1utuZeJSk8L
RlqspL9ZrdS+abWGEydL+ktOFt4pattHhhS9Vwpxn13NeGf3EkbUGhvjMoH14PAfhptK3qBOiuHV
qbKUjqoiznNZW28QcMTQ2xTay1qMMUo7buecgL3TRuqloRkrKqWMSYa4tR9idWZVu2obLU7rvS2l
VUiALhwmqTOueqVqp6qenmxlYNhmWNjxsIk74Eawna09eNXe6puyNtV3TVm+b00kqsmg5vS9I7Zg
jY7obMEMre67kzxM9UHHr9QlTorw3SGiWTnYmDqSisLapZa7GyeVK3TqWouAo229cShGNxkxfmiM
GOk3AYvDUhSoQsf5TLfCcutlPWklIYUR8VO3UzPVt5Kex7cWtFTlMKSHcZMaL6Hr5EdOjyBthkaW
WbAmYeBYYZKlhMlj5EbYMNO6/TCSb3cDqZtgB2M7LHbciStFMoR1WX7RxWchM5wSGk9ThSRh93ex
UZKnzsqCCUoCCzzOPluL/g21t/5x0k3oM/GavGvTY9Twbqy2BakuK7YfB6mMOulglPbB4jNwjOMm
I065EannOemXW90xY7yJNoNRqIr7patj3xlmB+Mmy5dPTpokRLP2yX3M5MNJJePUGHP0Bu74Remx
k1akyfAxzl1uFxHAsK7b4tojWeP2Jh8jqyVfwF5mnAD1yleXqXVXi7F9hvLxmmflUSnHla709M2R
2IzpTYZttCCDj4P1RtFi5o6ZHjEDx7IAD1VvyXAByEcCABU9Th/JOmCYJDTRVdJHj5DzP8t5Zn02
4gqz7JjI7skhz1Kk+ej2ZF9UgobcdiFmcElk/KCd+mvf6Zcah6EPRTTBNDDxU4FSd1Aho/MGE/iC
HyrWAX8emrm2zlkDVQejMtMzYu3LZurNo77o2lHRSJ+rCdMJ8L2xz2MqWZzU6ptFQTRXpxY6PPT/
IevN+CbvmQz/8zr9b1Q1mMVhsGdjG8tV5CVDm/Q10x5G0sgSZBK3SaeGvKSyKzvryU5rJlrjWcOF
88DvkhjsIDJWLIYkeNOwyVqvbZb9ThjweGgn57Hu1d9lXKNeWQfvHOPn62CHhbBqKiacONQzgij2
l3XwluZaZCH9OLBKZjIjFbemUXGyRcg32bs9LXqWMAQf89DkrJ/Oqkr8KXx/x1j6O3gK3kq7AMtC
9vLYoRLlRC/XzQsSI1NSsw5oEUu3Ud7EUFEKG05Vx6K/LGtiv9JF55OSfa2MCAc2bb4hRyH18DX9
ajuRcrNMYgDTZsyfVBU56Gy+cwrzkuQKsn0Hh6fWSpiwNOshbhy8AtFJ02SADSYnThbYJk4Qa68G
yJFXT2kgmtL3tpLqQ+IUzI4NzkDM5uHj4mDbPinR8qVoVjmEUKyd9Agv/3mtHLbpWKFhZ/H4z2eG
+usCnkdoUnA1E9EVa/jnr3qtbIPNVaNkX1biv2UVv2trnOIfAruE2Y6hdWh9tfb9OFUNhWHrb/nM
OUGiVYz3ioIM48VRbnyvMzNUlImdHhMzsQK5zvr70lmfFB0rHSNWShntvpzcjkWb3DZFa9388xMx
tZc7EZtGEBZNphA2q+zqnj8RpSrINcit6tAsiv52flo27XvqGOVjphHXZlVpfm1S6X6sv7DszC/7
QVXYRldNpITmbE/37fA9Xyq8CggZWxaF3DCcYyJa9d0Kg8OZVdcSOWFzWmOQgarZqlMoV9pARNiG
VblaYQuOz0CsKh+JD5Tf0mdmO4Eh0ed1vE9syohSkAW2karwmJUkGdH5gxlRDN/Ri89+PzWK16yJ
elv2xE5p8g8HOq21WVDPXN1LK03f1nER1PX62Jf5ZZCmGrpJurwj8N5DG289lXP+UTKk+7SPp7e7
c8cUfSfjtX+l16L8ak5ky0iTLUvHoBY15C+zFjvWY4kI0AN8UvzeLU3A2ZHiQc84qBMoO3/V/Uny
Zd1fJGhuwSb5GnakA1mgAhYbhzwsYVzCaPA2O8jz0OjCMg9x/AEqEr4OUnNIUH3SI/wPNSu0NxSa
oZkdLSvEr9Sxwig7SlYIEjtM82Nmh1zQF7ewWVWElR02xJjLdGnDUQ5ZH/IJA1Yfyvx2D8s2lPrQ
coKxCB0nkHaoapBEwTQJ4I4w7piSADibr5o+mkqAybPDLij2BybwGHF6U7uSk7vIzoNSDE9JnJeX
rW/cegraHVUdgKYOWv6W6ff70dx80OTjcpOkBpHKtt5/XUOLqMT9k/J/viz/N/5W3/8oqf1//4ev
v9TN2pE3Mbz48r/Bt/r2U/mt/x/xW3/+1PPf+e/bGnlC+Y8/ck2/dHVffx9e/tSzv8v//vPRuZ+G
T8++8KohHdaH8Rt2UN/6sRj2x8DzED/5//vNf33b/8rbtfn2n9++4Hc5iL8W4w73289viXgPlHp/
KSni7//8pngl/vPboas/DemnX37j26d+4Jedf+uq6aD3dKhYBvqI3/41f9u/o/1bJ10CK1YLUaGM
8ctv/6rqbkj+85tu/tvQmC44uKabiCmEcIqQr/1b6r8xz4LyLFN0bWGT/Nsfz/zZO/i/7+i/yOa6
r3Hn6Hk0L6s4Kg0DB0H+M53ckl/GQlNsLRv7oAhznNKrJ6SJmV03fr2l5EzjW0U0cVMekTObh8XI
6kNuz81pI6UuzIb0g9PIkAZUyOa4yT3UiaO8ZmQmiu9fr+0KrUGHYiHDqmEc+HKejk06LigSTp0z
7ZNDPeiuuiRXhSRVfHCsYz0WFgRAZTvwRD5v2zh4Nv5ZXG/SC7oadjMWDAfU4b8XtJn7oWgIc5te
aWb++iLyIEkK0fd5pUlP7vkVZKpH9q0yAuJohXazrgEf2hXfvvhLHpnjoc+qyMsVfPYioha8sUg+
FyoyJa09TqYzu3qphnWWPkzmK0M/ZdcDvHj5SL1gTEVyCp5IxouLdKTiqyZXZnzQ9ZiSU7Nm35Io
O6SbhByeOXh1rHXpqR/jJ3KXqV0m6x8mInedZOlvxkWKjzhREs3d51+XGSv9OI9uzUz+kMVl7hqD
SUClBbPawucfKxqDrU9aSjgiVwnxYwqbO2KYMF9XurC2I7I6yYQP+3Fl2dMb8sPifoObqvpFStBy
mY2pt9AWP/YSBAoWpT3qoSkgjdZyN00r7uelUm5yLHrL1lquoyXd80Exj5qV25j5NWRpM7B2DFjT
1YrTl01ujL+urPk0Oz1HxqKcOcdCYsrzM0oljZEsyuo0xxjSiKXIH5dGvSPWrJUIes6aJXG1OG1v
cH0dvLwfw2gsK+TwgpLb1KfSMui0TFJ32/Cjp5GA8AyNLhMbPT/2MZdlpR1XOmRktUuaesHzxbXY
yZ6RhZV+qotAvLzpwgnCppPL75RCrl0ui/CoyOniWavdsTLXntaoc8JsFXkBTvUn8mU/421VoPhd
v9nE/+Ebvy1+rKeju7YQf/DuepcY9SWPtuhsjcVrhsa/tMD5SFLRsIAxBIkX99XnZ3u3jFlSmiSu
YeijVlN3KZihBaNunbimbLD6M4YYc6GS8bDAOY+Wr/WMGB/qwGtuX/sa8+XpjXIUASuuNMLt9vlD
sXENJm4ngRKyDUeZMnxTlg58EbQCdFEJvxb25ovmj/OGjiKJ3tErINPeqRNXMYl1Vx2y7LN01qGA
NcvtWn+0IWecykLoL0bruzTD44phzCVoBL2yzt62G5yyecYw3YKMJa8tnPE5mVwj0x6JrlIDae5e
6ZUrQkP54lkaMlofLgeMppyXC1QKJLb2ix2RJ8rCf4Q0cJbezCaTSjvREXJoBxRP5BPnLGkmtS3Q
FRSxXyEU5HNrv7Jc/sW9gLffIIJJ5XqFtSQnwfPX3KpnXE0lojH09jMbrq9aYmkPJB7fUccLN1bN
PohETIxU2PXNlGJnJkskSG5j4RbNExbCyQn/z80dG3LR7ddW8xSwv3m1LMfQGIhAHEfs/fzxVXUy
2rlEgKg2vzfrTgu0UbNvTHu7WkuBkRvyLrSeH0VzLPx/nJ3ZbuNI1nWfiPg5D7ckJVuSZzudtm8I
p50ZJINDcB6e/lt031TahTLwA40CuruQKVHBiBPn7L2253FEGMpKYoxV6W5i13jODedtSEqwKNoc
LotGNvFQZFzOqvSatR113dCeT2WBQrAmMY73441uT4ehL0fxmiygfwDAEzd8k3YjgQUZQnzt1Nhz
/fyOtoaNbRSntXDE4zz7tw7/N+it4sn30tvMJHa5neqW9NLiz+LLBZ2NhdFCLZcudWu7MjdMCyP2
W7ynbRt2vU2xi3Z+R3+E4Nc5EqR6HJsc0V2+que6hw1IzAg2JYlWEggyA+N5/GXMGU3q9Z6/Sh7r
pSl2qIk3MYXjEM2XD3DxVHq0EbMhZPQ7unXuhRqFeakv7XLIoVPk4/iWG9UWDVwgTWSrJ9dponBw
uBLrVnY+NWZ38ofmwVNt+5AEI1pyLqMt0uMq9c5NCB4hhlpi5cV4zEHfJ6I3jmWXjpCkWjqApG/3
G0lybYbd1h15nMzMi93CvlHaBF+nNM0fkrIj9mipSJf5thrQzrY2HT/bWsjOrWe1LzM0qEkx+JFs
gM42U/JcTPiBxvYMJy9ChKDeIfcFGUaoSO8pGsbzdOi1e43go+u+XX8VPPV9oQfXWVMZ0GYykjzU
mz9M2g/mwSdz5cavCfUTvGMfulThsCDR3G29V3bBH31lXPt6T/JKYl9KhV+Krm+2D3q+lRhdbKQc
xERYdVxXyEOWPokqOzDRCfrckT5rAxeeUxB+JpmQis5lO6synobSCDOnQRfYk1Yxpe+BW3Y/5tq6
qykDwirxxWnWUTYZRKvetGJMjsF8220PzW+cn7Yx/hROJ/cjfyJZqb+LRO/ALvXEebVdf2nU3c1s
THXky7WGRrTySMm6QZuiR3x1sfOnGZud1HiuAgM3AhVEV/r02wIul0pNh/eS6aG5MqexvYSCID3y
Xp56SOIWu1M4pgI+izf9EQDmSyKkzszSK0OYor/p+JtEUK5bYKzfwAYkLVZMPtHF2PpqNyrywzJR
meaCdDN79NGg9hmeN8RPCC69JhyLsoyZE7W4bTXuwmuvR6to2/uUL8yjNe7GtgnOKkHMo5MQegCc
MAbD7p01bfNHdumB1j0ysnq8MwJc1JrnHySI7puxSuwwyFFygmbKSUfOxt+OfeUk6TUh2z1XhP/3
qVb/qzb/l9rXZQcFyY1V4ivEd2wDo+bd18Kp0yH8zzlVcIrirDXS5xYiYNwqBx9nEuDRGqs6Mj1Q
uQ4VU1XSQlFrHjf+dNYazM4ZgOqRbr0kOVlk33zMrYb8fDz5nE8O9wedeutzjQlQvVrMXguFS48L
2g7Y90CRqprdmIGwfrg8/tZzH2TeJ3G2+AGDt36N/FRl35itvqgKOJu4x1iQ1wPuMl9KEwdgfzZZ
pRb2JTHSK+9EJEwCrV1ryndpTBDa5cYRvPbLQDvoW2bron6Ydrs+lcJ8YFpIydX2v2s8F1FG8uSz
DzwxLDJ7PG+c4J4g6+Xw30/vo1r69PRcbnIm7aftRPU+Pb2W5lRPkoJG5dIOxBJ3HJWrOcftgH6t
ZAoR23YD60R3mSOK1x77UNlQi9j4TXVRvyY5oz/N6kYQtt71x4XMZS3SR3RNylPbCrUy25vb2NTr
tDbmcfyQLhkco19d9nbT4u3+//odXH37TjAcgEl9KhFLlzFEZjNFrnWfuN05mUmTMy9zEAe7YPK6
Pfa3dOeZyGkcF05/4WPbbYzfilAyraDm0vizw2rqvDMA8gP9q+ZVjLKOmoSsCwZz6QVDil///VP8
W2FLWUs7E6gYcS6fDcWuk7bd3CBJsNXkkcdGBEKw9Jd2c9GY3kLUrc1uh7Ik7gSWayPFcpIAWmx8
Udz890f54BR9WhVceXUItnQOoL1+ulHORaUtDNVEZA6FfgYz3g81n24SfNpxbVD7L1xyhx5pzOTP
RqRXk7rJ2hRXmEfymZc6cRUU/b3e+W8cm/1DFsw/14KBeWW2+X3qNHcdziBloNOuM/YIx+w3GnB3
6NGT5Vmy7nyPZGQZEL49NRI+EtGFAp13PTCna327OIfpFKpg6l/nlFFY1gj7qtKkeZj89U8hBaIt
5jOuAT1jIAQC4VV75Rbergr6my7TR0LCNIWkl/DeARdqrYb2KFb+TQKRcVvMpblP+wKWSUHGS1Gf
RKnepoY9vZO1c9vNF7LRh6gm7/SHJ4JDYc0PLc2XizmAOGpYy6sy1Xe1r7Upaj79LEBOSM1BLMYC
+TxpKCdVW2a3aiE9UrLMiiocZqM7kb3dh17j0qWvtQuh7H7Xelg+s2r6g4oTnzWwqcJcd6XQrHgd
nPo0Weau44Dn3ME14ZQ7Uu4jO7EJp52vBxMHhwSQuOutuoYQ0rPyS+qCvmIo0SBW36OMWdUcGYyJ
41GSKD3IRHEWaN9sqV8ye9hS/YCcIzraW2ThZ25+0tKqz3T4ER59xVDkhKCbQmcs3N22XMyguel1
hEoiDUdUHrvZZkpfp64khdYLa46lUCZ5hcvHSI4YeIiAfhEyH+9lirQXBWhY1daVVjZiVzOwpOBm
SJ/PNVXgiLV7nOs1om1j7yanSg+ovczIrcibGYnabqbHTpjNN9reD/TR3z+ybRErQlYm0wCuW58u
EIGnNJnXk0Z+cIpCjuCI87Zs7+CAQ89U2U1b/q58NR7yEbCQT3g7E0XWra0txaMwc3bu9bkx0uAm
hVZzyjTTjSdpjpg6rfQUpNmDBlxuD1UwOU4dMh8GpfPNMlLceAvIADno05lDkhutNzxTTtrs6jLR
bxbKgUsTY7o5rSR3ZpYZTtBfIlO1xnVvC8hftPuJbf3BnC0hmmyv2uxeWIzia0bvU5tMMYG21a4H
IpegywuHWoho1f2D1hYXgV6gTALxR34ijg4EUxzao/7dXfZrsWBvwltUIDYntfHx8P8xq/NTMlqa
bAZEtmIpywwqRaF8Ml0dhs42d0cNrRcqFlNyqI0i0rDR8o27e2th6f/3LvsFUY1DB2UvPzKdDCav
n+FF5dLqZtvwSy+oDG8bP92TIBEVqoOerglaAJsG1zSveoe7tkrSOKVcJFbkdwk57JtO5xf698eH
YdGRmQks+4ssedDWEelASo23FadLR757xZuG6ol9YBtG43sNQnJYyNYxZzcCEomEZUM+u9V6rxvb
VUpDHW9rw7Gcufs7adrt9dwoQ31GRKMandfL7V6rDqaAhqdjpyHEyCW3w/9+ruZ2On16g7beNE0Z
b/uhPw7af/zIgZ5oQz0g7gygmwbVed8PQGaRy4U0yW+cSTXPThLpvY6tBqUMMSYe8B76VrXL2ZDs
VZ3356NGMzdAHB8Ky9GOTZomsZ8vEGQ783FkG9L6ytxrRsV9U2v/zIVvPaM4/uarfOmPO/bWITdA
lBHc+jEJ+OdsmXgPQ44LX6VohzJe9GBClZwDhLbkM2e/zAJx3YrmMVAkos9WH4thGB8mFzxjRhHp
2JV2spP0sWrb4KgMYtDbNCcIyrWPeZkjeO+Fs6fKD/ZFhaUuqKZr6QGm7xOY7//9XYwvI9sPRxo5
wJ5Psx8Ywad2mUveZDkN9KmZW2NqLOqauW3yaHczxt28vIEIjhGvhoKCsiCiY7AA38iZRKZEp+tG
ld3I+d3L49UYmhfTBOWQC4MzqsMQCa4gpO7b9fKukg/VxpLTCSKjTCCfYTGGm99QEgCSJ91ToVJI
F5Nd8sKL8jACJyTsjBUb5Ja4mvt2DOvZ6c+XBVMJvU72YNP94WyAQnwQBQmJ94nG3rBuYUjs4JBm
BuVfVM36PEr4xUmvLle0Bv5ISKWXGvfkuONEDNApJYQoUOG0ul0RFDuPF3PrObG3csmd7QXynsn9
k160v3YXVcqtdEhX3K6F/qwxSA3HMbswvVbfN45DF0Y7ILeUINr18gycyX2aq5sgAIbmaroeTbXy
IlvHP5TT1REQLiBEQO3suZ+71WDuV08yA9SWLCa9lA49TV2n6WtYgDTN7GYlG7lDNgBTC5PpTIls
rkP5om0CyMr2D0lf54c+e2fgASisr6dravE9c4AwMRv7xfVK2keynPaw8U3g5K2+02y/uakwAu0q
0TrxmCoErxyniHT0507OddgUzY9B751Txkyl9DBidGUD0pU+2Uya+De3ny+2u21F2t4GbLew3vGf
v5t1Xum7U7ew6XnGvIZ+hx9Vawfn5Nm5FQ/SC/OAjkto+Ld9xxCX5IIHtWr+MXEAjcoGtXDj6w82
etS4SKxsrwv9YHt0Y7xyfJ/QzoJuA+FoWm1L56wf4iCP+ilYXjKMiamhm3dC6vQ96gUejm6fiWIs
sdeXwSmj2x6hgFzPmgJXh5rnP6Lq81ujMdDFDihqS2ihXpoc7JmVoeOBIn/Sj4qxIkxzhq7gmUev
t7XLgm7CtbABl7v4GKTQq1/EnNMnN/QQpb666RGvRWbqjRdZTwykNmraeTL3sMpQT9RBe+m4SuwM
rxp3KhMP62pbdw2iP4qPHrNmpz3PzRxETgZzpZ3YYiAqov/PqoAYE08+LekzRlTILiNJnUbShB6x
aWHat3mcJEFxmp31lsAb48JibPDfe86/bjlAHiinYDUb+oeR6h9HAcdWXnUmxgqLEJHQsujWCJEF
bDBMg0haYWF33nOT5jTU01M2Ftr10ikrSmq0WWXhNOdG4aCmXggZHukvmLXn3HBxWsPccqb9RARG
RDyQii0Os72Tn+T025yxf2mD/h1d9l9ay7aLEIqTDZIpEb+f7+qlNo8lozOAdUW2y/v8MnP7n1Ve
P/V2ErD9E7bCr4BrvGkzmn28bCuyv7ArkpfF0tJbZ4OteBoOBll2JzPw6mtosET0mgfIXMvLiPp5
pznFqzDGAKjlKoGIK3BzQxpr2cyltK2ex976RQYL1YGxnAdrRojx4D1pJBIeKp+9ZaZvnUwSUPgI
vbd00EUkXc0dY3Wwg7b7Bj9QVPWzdU5zHarcCrs8GNqYyuTQLh5YqK6YvhF9WNvR8ndJ4Lhba8bd
wGWb7uPvF72H1buMPtcIhxFs1kybAN4/BG427PugwoqtgGIvyO3oftgy1rCHXFfpejcMNY18pQ61
lA89apqrQtgoUulgHBpJuE9gg2YcV86RwXkxUjseyQx6pDubEATlgEA0cFDbAzHpAUCAAvLhpTU/
jZyS3+xlX2Qt3AvZwmhcI2xxPeII/v6KWUqHucsZVTu0baIJFXHeOc9CI1BHjvKBodrxf/JbbYNn
ZLf9LuumB3uYXyTavl1pBN+q9z5Lmz4+EkNzbqxbgubnWUg6oiK1xl4QaJ6iRRofU8UspJ0IMpGZ
huoMAqaYJBD1YEJUqqU0fIMRaEGh+GCT+03B/WGL/LIKAAMxkbfpsXye142J5ohMFvSFDFrafOAO
3HY1PQq6w/IJd+AWnEBYLt9miNY8jctNq9vlfGhZYbEip/SNDJHd3G8uO22pQy1b72Z6urctcQer
DLhmc8Q3JSQQkZRcm1ufqlezaI2vYVYhuxqrzti7M/c3M7F2qa/FIPNue7O9/Vgc0zLd//ce+EVD
uf0KzKIoiem+bpfKvxcG44wqI56EtNHEe9E9uuqLO13Pa0uNuLXKlxXZMoaS0Gk47ttV/SY/rf7f
+42ZxQjRjees32HYje560PKdM9TZN1qBL+R3PiUaT2IjTCaNFvO9vz9l1zYIwUdaToUz/qADcZbq
aNekuaK1LkIpiGzTs4wOI8u0IqUVQ8f8IIr80dim6Fwlz7QaLL7MpzmapN3H1ZTPu8G7zWvPOyt8
cwCbqz1xoH0TBfAv1ziPl26bAm87M6PSvz+5Lrw1UC6rfAEcfPA282qOW/sMP0kRue1UXZebOnwt
bQKQQIdNlo023kWJUR8RqX8bSvr1zsDnIZd0Ex8Q/Phhxf7HmVdmhQNjnwJ1CIC5lpzgeznZecxQ
NV7lbFxoKZKKSfMeCtCu1CPmSwau9ezjmvYx6UcMqmZ4Lh89oG9W49cbOJQDIPnbNNlmJv7JCG5o
9lRWvs00eUqMi1Sfw6DwiKUV/nNCX+SM205CGE3TUguCtga414gfi+48/Pfn+JCe/L0XkE1Ii56e
EnfoL5E97qLnzlRzmFpD85ysQbGGHVEcy9SuhIXBvzM7g86v45dxNhK1AKqckMyGW9iERYoYNwM7
rtPfTcY28uHydqYSWHCrwgiNGJPujROcyaAZQsHY60w3gCbklPqgojhSQ7Ra+H4bp40RopS7oZl+
appGcxl67llbWBfKF/VJ7zz0+2W37tcyCA5Vad+Pprxdtsrd2NJQpc+t1PJVpCUDPdpKPfiJo3OD
JfEyT7o+DBLHBVGMGrfsLO04Jqu5/+8n+S/6AJ5kwM7ibWoy/7MgA9lNkqUlcyK3qqqD/5h45nzE
Cdl2tEtps9ax3VpRZlVHfdKJHJ3qm4Qbx67p0oQ0GPld9PCHKPzTT0t7h6QgLsws9Q+K6T9fgBp6
xKTj+pnzkZmjjBljzIxjBotPwrTBI78+LIQkLEffDnOJiXgs2jLOdYtbpIkdhlbQncrcd9FU04G7
m7i1VmPXYpQ45S2kQo97GUP9IjnNVQmvZ5zbc6m5Ny17qRzk0SAX/NytIS17Vt+hubmr8LPfLphe
I7JfLyyfzX/RvPRHpqkqsor6FddnGdud6m5LtF6RZY7izEndMtaL9Dss4IfG9e9HxG9lBqAYLEgT
X1pPeTYbS96qlLQExzt8uAt7w8hOumN0S1gq9gwO4u0aUt6vi8tMb7I5w2YYV03fkl81o3ty3LDz
1J2oOvIE24xg57WdI6vqosB89cfCBko6uTGofTxLunHQC/+XVfnmkSm9fktAWoNilFjGVg7Pg5pz
oF9eDqjZIEyu2+7j2czIv/BMyK6YyuyeNNfuhOirPE/lWJ6SrCxPo7649KhnEDttad6NLn9jTsfu
mkisRxJG6zNPdPCh/OW9I6N5gDLYdQSfiNaILXsBoQB3IHaN3sWG0z/LflOHe4ANTZyXDIZPhtk/
KgCeSroh9wwtJKE4mI9W46pb+Pyx6YvH1XQIB6IFxHgc+VNGcFrgSpBRKYmUhJ0rK8cNZ4Nq0YYT
DSh0Mn5zrry8PZrySay/8nbrVNdtvQ+2GL3//SOwvmnB/Mt1yNdRe7roN9n3iDP/+6iqsaMEypwE
bLA7SP9+6FfvVq2R+AIQz6mCcCom7bTWadS2PSVKVl1k9QKykHuDn0NjyYblhHQswu4FunG+z+ac
LE0zuS3r9QwAN9TsrX3ol9lA0nLXIeeU31QKX2Bn5BNSLJgGRy71DDrUv78EAhlTNljFIgSf9Rm9
l/HQFt2ZN5NHkp3rgBW9xL8bYJAlfT5fMRLGu29SyDmXIrPnCz5mEEs6vqRH189oEktwff7bN7vi
13OO+YzL6JxbR4Bu6tM5l5IcVnUDy6XCmxm72vxDLKiBmoGg87wUIGwy5r/JWpVhQV8Xkre6m1Wi
RX3FCPC/P8z2RD697VgLSOTyUYc6CEX/fmJuYxdw0UkARpm0cfzgg1Tf1NbG1+EUW4m+Halbfx2P
+qe11fiF3Dz7aYRPCvI+F0toTAjELpqMRFv6FpjTKuyTVu2IOBtcXkyaJPoInzIrloHo+uJPMDbJ
hcQYddFKLl2lWRwZPxcqTCtlnveWcRZQxPWhxat6Ic5GypwLd5nfVcZMqhcDtBEEw9sgyqSTOC1v
rM/shHqOQcbUNGGnmimsiik46WJg+3fVeIZdhqsQiTsgudbhcVm6mLLKOprjfZfI4WKZ+2zvVd0U
TpP1MtmU70ZPNVVlK1DV4tW16K8FLR8gs/s0SuR+KlhsNmGXB3fJ4dC5j2Bi1lCV6miuKFObJoHX
JgbModMvq9GN86q4sRirx7ZDDutc9HD5EOmwoSU7hzLdmsv0SJlEQET6kK4dIiJEU3ERmI+dx+pK
k9KLM6eH36npd05Bp7JsxWVfcaHJ015C2sDeUQTrbdMSpLXm4qJql8ulQgIx9JJw7oYPXjgJei9k
XaP0L8dqgpa32HLXSqaL9SjZv7M6vRPukRkkbPnsNKoguxpLJifamNxrs15G9pxfj2ieDvWWL+ZJ
bg+NDt/YlrZxyvB27Ogj4DEU2I6BBPTBBS+Fi72dWDTsRCdv48RMVRu6ZtEcU03pJ7PxzdC2wBfS
UHOAujfOsWUDFr6tnc2mI/gdp/K71/frLrOdjBaYBX5r5uBf8tPHuZoGT6QRfYXXD2sR9POn1vOs
A1csFRpvsG+X45hL6yxhQhkVXqVdFEtXx41c+bnyTUT84STOtWXT9tEsMD2ygIQsyLDsLhgQ5+cT
2hsosJi7J1K6Ituv3jqFKJDWgd+PGsWC64eTaj0cvv1VKlUH3zU/uSsEnVGiNAeio78YfQlttvDK
c7s3rzIv08/Nub2akqC91QJnPcNuU0HDwC/YX8IRHDYPou7U4piWvxl9SDK0ZiDtZJAx91aOARDo
4PlpcrQ3REFKhOeeYxkqT6WZ13neWNdzkEOi7q/yVl/CDEz7leG19dVqql+icq5gQ0Cy0ebmIJ3m
Fkfbq97Ny5mAdpPnBa+2AxGiMJzujFM5bCZoe2rh8pcEKBzFIXconKvZQZ2IAApsUdzxDZORDrPZ
bW27RsqwQPoDLWcdzzNDFDS8MWCatB9bKj5HDVEgYFMvPS1wxFX6bm3tiUG/chB9OCPMVAyZfo0y
25qrfUnlQ5Nwih0VUNS1bnKYGCV/ZO0qLo8niAIC2SVRnG6JBEQUXAZE9U0Tx/K/JOMwGdl2aLwG
FhFdXzIuN4vwAugoi1Szhfm0BwMHa1sbP4kKG/dDR671urylHfIqX1fzNsOQuyzjrmKX3iOa7zWy
SC0P/WA4WJNIeTng2q3pL7Om5aIy482zRp6dJl7rRDLdUqzxOoUX2WnrTtaMxNtUiwOz1qO8byAe
JPeUoe9VMt+mifihKhT163DDQYbbqLjtpnHekSZo0DlYd7mV/nQx9kTJM90cCZ6iQeXs0PEIWPpM
CfswgROoLfwKYsbGu9j1XhVGD8ZIeycyFNv4yqZB5CilSIGmr2I8muva3u66c0gwG4BnbEPlOrfU
t2GSASPuyvvJq4YYP5GJk3xlhkmkYTk91Enw28TCiDU1IZgpQRaG//7NW9Jw6d0cF3lG9W8TTmHh
6ytX65el4oFVGY46jwfJQNOgmGCI6YRZh+dE1fcEHO+0ApCU4SVw4Odse5b6q+phSg6dKUIt7U/+
Q4ZMjBQy5G6EQgG6I51MrRaZpCqlkkxwsrQ+3hV6XKllP3elijujmQ8Oz7E3oGTOdZfTfNVflgKK
vWjWUG+AyzfOfcvigIVJwAg+x2gJ0h3yLXSBTG4qxtW73Kl1NIjO2bB4V42XH7NKmMC4JZmsuXhB
00iuhnap+TAIbMXDQTsDyA6NC3PM4zAxEB0XGnGFyCMLg8VUMZNYOfJjQ2lP7EDPS0mmAmFhuPjh
hNUu/00uHkUhyFFC5K8RAFzldo35OEdLrGGIzbOCLmRmtVGtpdepqb0ytDxBhoqHlD+Gu1wXOor8
Wa1OosBDrj926RprZbhUw6HsKL1VCY51FMWzGL37VUnyibJfWmreFFsIDyCS3zL4Y3fET3ryOfD5
tokBBYXSPy8l+cue9SPppiwqS2LANNG8T2R6hR3bnZumUEUxF1lugLi3+Klb6XmOQ5/r4UiGda3M
aHAJrsxfDaDLzcRXHQIe3IrL283Hczlzk3EF/4tRXFp5UEdM0GRYWfQDMyH/TG3NA7arH7kRdZ64
JCJc0r5qSF+z3DxOU3EtjPw1WOv7LCE+wRsZroBmObM6lgNPfowc73bObP4WShYM9rwvck6OyUy9
SLmMvny13k3l7P25PQ29CSk1M9fIm8w8NOr8lHYgF/T2JV2ri7VHZOAVyY20nDv8rVx+/JPUm5rp
lUFHs3PkXqN3Ga72ucgBsxgmvfGmXNON046xuljPvcn5taJtoH4dGO15zOoCjOLqemVP3IZiBVxX
moZV8rw2mH70tUaoVvWIR0u0J3X2Mhv0XJfs4eN15RdMd42HoT/NcSm5Dixq3iRwkLzK2fgnSIYQ
MApPvPeRFHs29UFyZzb9Ay/PFYtQ7LxOoeWBva8JXQDQ5MfQivZaNP2rQroat/NvjDSIwQyqNSxI
b+uEYAnxtLqpe//dsaqStihAeoH11bXKIa6hzbGbwORycKY2Mz9Leeei2qSpG7xCThMB38ehUotS
7DGhvHWWQQ/rirCyVP8jFfRHlRXPZcpfO2frPpU9AlUJk1EE2dko811SyVtLh6dgKWQyqGWB4Ky4
DVfIzefIaUq0B/VhljZfJplfzY6nqJv1T88lTLdsX2dGdGFm/TS07nXoiOemKqdgHN+FYsfqzOWq
YrcqapSLieSHxil25o/2b0cRiqGNUVWUbJhC3uvKOHpVeh8U4r7xLTsqOnZ5H7xXngfgKTX1rufz
Xel1jxUU3NHXaG2v1LTomi9MPbtoNtal7vHU85V7YhLw1xvaY6MsB/UkvW/la7em8s6Xie0WYlUZ
X6paY+Hq/sofFbkm2KUsgeTg0jwNB/RtNoJHflKXc0jihF7prhXIhgwm+hpDrwj5MaSyPq7LesDE
xg6/94KZ8XMtGMpB2ON0qM9AW9y68karJ7yFWsXwei3uVaeBLYchqJqkiTXnWhscGUP4snEYVr/A
41QhPcMgXlpvV/vzm5LtOep0HBljKqN1YLEZeXOj+QQ/+yxZ3SrBZo9oogTw2jKPtYWVmnvTfSL7
h5YNPxwThRRDMaLtabPTG3rLAu+E4Ww/u/AbVkcrzjL/pxqCgKgwtH3poJGd0zOqWqz7qjKf8MNZ
cYLdIqqa6aRsyeFS75cg90I3Zc20bh0JXyQ4w60pHkc0VP4c7Kxxr0zRhM7E10s9QawrWhY58mOJ
RpDxaP/UWtjprSnfy3lGSJ+xmSZrNOkjLiqz85FQguf5+Ad/l9kV1m5dKVE2RaoZIEoncHKT8jxQ
Sb+5fiMjElkp8o0FvkVahFTpb6MSuBAnorEAvGzy+AUlxLqfMY6FqMaIVDCIatV0SJV18Ic22HHS
kwdYu7gWEao4GntBofOjVr1/BWTjYlrbeAYtUpXptZfoz61OCoXjdej2R+eZJhydU0nHFZAmh5X6
yfzhyViwT2EWSdDs+Ip3ibCX4bWu0pywcArAYOngaNss7r6myqHtJHWX2WdAQ7cOimvHbFjPhqgi
3wczQMOk79cNh5Lf2aTNJtnPoqTJmDz6pf7SbnhWQ6QTf4j5nPB2+wRxxNJXrzb9JK1uUUFj2hiD
7qlOENCRC3cs7FmFzVpGXcmuqnocMUNj/ezL5SUgtY50HfE0teJhWTj87YqozYEXW0/MjnNu5uei
hTQZujpv3RTYZS7ozIHGWD2t3HGXoBlWEgW84JBro2pY/7iyTUJCEAkn5NLoEvyRuzlgHxfn4Wo2
p1lOABCAgoRdNlxrqnHDfEYdRzmECpW3O18LKjRKhMUK3lvVPOvB3O+J3e58/EDFmnJ5dsR1PtRU
c4ST7vrirhzbBPK79r6FGIeYJkYoN5xyTXnyxg6KZK7fy8HCTNO+rhPnZFHUT5rdsjY6HfpA5v9Q
PSY4Xj+sStOrP4HIGB3CQy3mzBPSDCmLOHPBrYn7rmcKWy9lmE5TGgubWSez0L3ZU8MBWruHt7RE
5fBbAdG/GoP03Vwuyo73LzHsMx0KXcgS+OkmDXubg+1DYwlLJv5Gqrdx4hlnJYsUjU7hh0uJ/I11
mhnBTxEQ6OuMBDAs/IZcZx9puV5WRfA6BGgxylL341Wj7gkUFLcAF05jFq9TgCzO4BuPZU5VhaCL
eYjDwuGQMPMiCAM+G1d0leS0KAG5k2pCXKC+R61NG3ptEKvMrhFlpcExleWHgXjfvZfnd0ZXPHsW
ZyhM2oeq1HdpU7VxRlUZOsITzCyX6Uyod6FNiK8teWeM5rwL1je7af5YACP2VtlFcnFxGYE34VUW
EnmUFVU644yVPOZommf29nB1FwWqf3HiqU+pXxRItXmy2n1FA2fvZexobOghjRSaxbX9UiKvSxkW
HU0fyFCStVnU61VUVmKIjIUwVdO4lY2CZ8KoZAc879jRU9+JqbCAVwI5sEv94DBRAfNk0VE39RQw
g2WGIAtB1M1/DL0puOe4+xbbUMylsd+V0wtYvQJJDDdKbRn35YjgCINJjirkrRFpet2oZgPCTytC
VKSXs6zixgV51uMnadL2nIHweKpNk3ATnyiL+RcaArGH/8Q4qA32JIfl59rsxQFwmIMjxeXILTU0
F4dGUoN9x7Xbp2QtihCTQh1163JurFb6P61uYt4yNP4ZuNzmwDIDAxXiysj1R7pqR9eA6jmIlUaO
10e6nz4teXnUW5oRJosuI94eVot8K8G0YWLgasCTDgf9bUo82PVWZe/N2nmo5uy9h9LEvS24sLWR
5m53oWaXir3SYU1BzppW9c5N6FpJs2OfaVGZz8AatbZ/4l+swlJKOxyKh6QQethhaIvchhVRY2xb
kuZpLhPgkL1z6woQW1ar5VvS+GUvOtRj/8fReSy3jWxh+Im6CjlsQYKZVE7coCTLRmzk0MDTz4fZ
zdzxlSUR6D7nj3zUrmyD3PVfxOBPgdI5IBrnnCQY1YepYx6ZUYEZIIkDVej5hDTJj3souZkTix2a
IZ5TdNG6X8yVEetilYYliCGnWZLDVPdQ2Lzsr2TotJu4cu8qw0SQkrsn+xAMOblGUDpVM9DEQIld
YI3O0ZNI+hY7HnlL6qNoaISprTTAmfA9+iS35aW8t1rORLSucAlphmkvtU3sy4209X9ZAppZ5GkD
ysVxO85HQK1dpMMXVmPzr+uTlLsgp4WiPWg8b3qh7xY6kzgNCPOcJsKmBKmMnsMtF80dm9mxb3CS
R6QrUQn6WbSJwQpYIGn0yseY+IYdL4jcjZZ176VPRimROwy1+g91szV67sjk1OjJcsZGB32efCy6
+tUUFvmCuNKWrNJgbFa7IIcRCkEdxiP+S2ofBVGjd5ALOVqDzL6aPDs4dk7y5fAyN+2zIl2H2zHa
DPbcQPa4+JEplLpkMXGzOSxI3OIkTZL2jWXSSSd8ODqEvKPkQTPUMW5S9umqv7qlnm9Tmm7aadjW
A/dvTiYJC9l2NGsiDFWe7eKhx9gR6LP9r3WXNkjI29zak3nO7Rm5he7Z+7FW+3mc2kOKctpe2qdc
5/sYCZMrBE9pvoYqNW1N3jWxA/vsWizU2Yy6X56kEVvvte//HXi0AsdtRy5Qk59LEjfMZ5fCAk8A
UYs1Ba1p72tk2agPsBZoXAcNAWHwmgVCcu8mat2/WqQflq3UQI4/cLTyaZuZe7N1WmGX/+GKqrqR
k2KrgRTymbs00XxJJtGmF1lOGq4uwgEUe2saU86qLN5io8FtbfivxE6oTWTPP1nePcbd8m6MWbHv
0b4GS4I0PUpaCXXp3lzGLyBuSLpxXnjh7Og6SFpTpEcJYev6nAjyxadCg7F846z/cVFBUVKoZzrP
YmK6TbMHCMNqU6Ud2fZzf6P1wGQzMibk/gDhh8lqul3TDG8xnYFRTAlnOi+bsejdTdUCcya8tE2N
yT3BSnkwZE8gXU7ORCox8iwvEq04HSXzd04GT6fFqDcSEjSLRv5khUi3CS4esVZGitE8eZYqGVzS
56bmK9NykwWKMjdzoKHCRz9rZv8GKxmoQKG83BX91p8qGQxWfZ0aFnFrptKOASleXT367CG/jeM/
S+LPjMO2pOIons+m+z26XXrKRXTv2D6PEbSNJThlVdWAvrbDExfmPVohidyuUpYNmyXRavfAlq99
6f3U5fdCQy6up+U+1dETk30fTGvOPsKA3ZC+wnPuHQLLAnMZEQ/QoBhPjFoeOHH0XZrN2bLzKSis
Kt+0A+mY/bC3yhRE0iWYR5hXlqq3Upsn7pcKt2XC74zRx0iRKrNcJv1D4vqU1BhspKZBXZFId7EN
F+Nm+rXr9SeAs3cnRqXJY4IXKHFPHJA4yGPQQDflhjB/LZNECmSw26TEC7Skzq3WxNGq5QM5Uz8S
b3Pfx79+BfVh9U8W1RykRYS0yT05fbOZnK4J2ITGZLpXRLJs+PcZrKBdea7QQ06o59ajKYjw1KjK
k1X8jamWAPAyOpaleFDSfaz1lqwo3StQ5FeXqUpbYJgNpsd1zN4uJR81GbFe7BLSF2U/U1o72y6L
r60rNyb0Evf0Y6+ss5xG6wozd13YLtCR58faz/MToU+4KOJrqVyfkMOt3UYkkWvRrfTFsu3onvAI
bNaSygiYh4ha8/bZsJ463UOrleOBWxIa1/UUksvs6FlzuidGjOeroDtk0dniG7I0GrLQSl2tvscm
YwIsyGJrfglG4unVOfP9RCGsKfGjdl0WeJ77zBn20xRTMKrXqAQ9kLkG8Du2TO3l8JsV09WV7oE8
2DtIlXGzrPwnyscf8GsSoErIGac1FjTZOQN2WW50xe5vt4yP9ZpszLRO7T2/+kV+oWpjBRE7Ckz+
sHhOO9Ja70ZLqyQKxvpcEcB6Lhg3EcoZp7y2l91orjkl2r92/dNaP/xtBocaxsbkI20Rlmg1TVOr
a79P7ySkuVeb5NugNlsXixlhfL1UFzmK+7QGzZguuQGi7xsMNp2zyars3UZQ5krSZB2Td1cwtJVI
lfe2p8GTtx6yyw+R0yRkRzS1FP1WKYonh7r5NrS22PYL7aCNY4J4R6HuN6Q+CJOXsuZuozdmY6QX
vQEHU87wRsQmgBiBPjhXXA1L+o1NK8GK0E5smH68dWxKoMy0zDfRUKiwSMcpqJXxRCSvOGdVkW0q
xXVmRrZ5kDGV2Cqj8K8FMc4SnxzhBG4VtT+NQLFijSJp1JgLrtWEWVcYamc1NHaz1IH/ai/g4I1Y
zVdtlz4bZC9bjvtmCXKPk01CpFtIX70DJWpQG0T93GBPhI2Bggm0Uxe77y4p2utFchigKMF8no0s
LER/P80l0mAtFghuoJpaefcjRfdXIrhTPQrqXPHlEoqDCjr7YcrWTvbUKslOr/XbSfGm6bZ+c63m
Vmhlv880FArkcpvBguUxK8ApWAzdoOmsKz+0d5pj4Z4Mo/lVTlbseiHXpqqWY2augVKSCqCjHpyd
Yxs/drFYmy6ANZfUAmvPXBXUZEM+olxvPOdpsNKnlJBTACGDVcFacb4tCp8SpANulfTfU6v7+yz1
52ffqo+uzklsKlrLGh2kbCZBIJzzlOUuEjc3B67O4gdScoud0Oxml7QFOGRZZXertLNN7RZv+SoG
6vPuU2wiIWVgCh35u8kIaPu7lGY5VPpHW7l/Bod8RV/KjbFkP/gynlVvDeEKT3GJtBcTbxvT87NO
VXGr4rPBzZH2VvW3HydonDAvxjvJDDKkSD0O1lKICydk6Nmt2gz4XsXdIA5UuEsHf4LUHvTaWlXl
7cHLs3NnshANE0VdCWVbRpNyNtukmqhglECdVWLBlfQI51zpUCyZPBR1c1qYRmBA5LT1vPZk9uP6
SwYhsyt1K2z9rzkPX37KpNYUlrMR2nwAen9PeXhuRpt+1IVz54JwthCID9Lkqmg7XjGH5Flhgut6
NkUyCB9BvjofXwdmoaQROgpI5z0txisSE6IwRsrd2uaakhMXYdDUq5yzgKKZchCPTRm/Fe6fyNIC
Hz8AfDhKN1daOHFsJggcvODFKWFIkX/RpgePNE0O01Lss0yjd4KcirJF1NW64qkeu2ozdvwN3pz8
qeb2NpqN2HsaBEbZ4VtBupWRPlDChQ3ynzCxPGki+441EO6SCCReg8fCKSWCaIseuEn7yC3y/x3p
/XQk0DDLsOkvKX+LIgFqw4D1F8b21TEE+fClz82Ud2HnWvhd1hBmQkiXnFu24R4f/bwhoac3GHQA
bysXvLagVNB/sfvx0nun2hoZgfm7DSEVg3zFSEhbXanL0ENI1Q7u2xLHPBMWlQP5W+P0L1W+Ckci
m0ABHaf+NKUeJycyOhg8qFDfusdIq8JqckmZt06tPYh3tOfkX+BTxgDWNmvlnA4zgBMviHtiBWfU
q9owNEe7Jq6gHtmX0wKnlV2mmIAZOYPKoq02wg3XWUa5TUxRbGtDvM0M7bFf2kQBVUU4lTqcd829
li91aCngEk5vgy8oY8ARivvQpwfj5NAIHy17nUOGZBSYUKIWPUJdlBZvdQcuzF5zD8w+O82tEyPL
w/amhu7sFyXKsBhZ7zT28K/ppk2m6Agu/mAl+lUzjc+0HOpzImIV1Lb7LNrmseisEYubW8DKZNou
m+i8r125m7RahJzBx1G/ZjGnsh7PZIdwY6LbpWlz+ZAtRcfMM7bws0s623tt9uNdY8HmZJP20wIL
HnTlZYCTmG2GZDhxxH3HcZ7ij7WpqJ+2auUqIlL8N6VSd88aH4dm/o5K2lv0gaA2FGCBI63ohn0C
NKoL2oom7HHwP5TGBWCa96ETJJT7VPbA0h8cGduHCu+y2ywHUvH809x7f/q0eDU8Yt3VwWFdTYkl
B+hlk6JgJh01EhvdI3LoJkRsce57lG15v9fhnMjMAGMGNaJMtk1CK9KojTDCePCx+ZBbyeRZKu/s
OHNCHevy6k/NpZeu2E9manNLlyDI6V+C3ytcB85PkzkuI+tyy6P4S7Utfcb0pUW0hx4wtcbMBd6/
JpEQwRbfHeQduJnBdeKhkz2ggdT2beI8RU6yK5QgV7RtYRgczUQ4lLGAzw+sBwSwAF1vu1nku24i
sbag6lon6AljLOGWUZ3hYLOHdx+fz7NbiIuv5mPXavYNWPQw6GA0tr18GB4tw7Fwgt7kfu5mpmc0
WqdUKKR7dfFWVzkVaoX+1i+Nfh5BZ0XVsXcv1a+VU/xQ1YS6rD7CXN0Xzfzx5cDYSMoJyUxfSaHG
gwXsFJRkGjhDZsN51d/5TJoAg1YNp3eUBNBAoR2Mmm3Sih14jHJ6zT1xEVkb+sp7LX1IY68XQFtg
D8TM8Uz7jEEI+jFRNMmF94sjJ4PEV56R75RvvuHOw7vk3NFIAEKM+YtKWFUKHhZ+Mdh3GJr06q9n
yHfSh3ourco89vnwyOUJqZzApjeRd3OGmuAAsqYEM5TIvM0w2BwL3nCsZE7zggmkauTQp05Cu7sq
wrT656Hx2CetHbPGDn+cLG8uUUX8BymIWPazldJh51zeVN5bh4zmUQ+C2yowgpqmwABC3boFwoBp
8nlAZLOxevNhqPs7bsRHNDC4W7UFzG1WUGGsyW3i/WoEY+ruvXBBfDHH7egO+YUeg80lvUFvzU9f
q4kSd+N/JE5cfPw6B2YgkEcDg6NteB3OqKOrTDus1+wwBTHskMi2GUnVp20TLAC6lYu42ZEU8oZT
z99xgVyTWBY7Iq6493LnkYHrrEgdC3rPwC/KAQJDAQ/Yz+TTlStu6+psLxiiGDa9pYaap4uoXAjG
SqzslcwCfMz9A9JJUKD/Y1icp7JcKWmYyjCWC+1szfSWMTCkFulUS1p+1hZSbr0a1KY2QL5a/6Ax
RAfLiLnOUoBRmCbDQq+tY0F+kAvtvwHBpwGWIq7R/E0zYfC0EZUuo5cUzg8bakNu+nrVJYSdi7Te
SCruSD0Uz2nnH3TvlHL1E16SB3kC58jmR7Gt/UV4wz/CkBL48W7vgS0h9l5suCDTu5MdgTWsIWzJ
LK7AWV/8v0kzbMW/bqmyIE3Kg6+WTcXbPuv23h3jAf48Bcmg6FMj8x70QIamYqymMwZYr+B/Lp03
3rr9oCli1a2cMgGV70zzs0u6V20AiM7Qi1LQAm0kC/crarqMOIh/ZdWor3a2jmQSvPbNbJ2i2Pju
u/jU55A0RaW+G5NUSTc/qua6ANesgqGMdC5AIZiqLC7vRaZIp9Irc5N01tGcn6XoPhCo/a79P5tC
7jvYqYOTkc1imTpUFK45TjYQwdmZQUfi8aDq+ouOtfJopjUdAIxw69ewUj+no416YGO8uLrAqGn9
6BQrZMB+XWv3SEjoTI96/nyS5b+NhfNwiBLu1u6l9c86/9S3JARUODq0qd/43bnTtX22pI+2SrQt
NZpmkLgzBUWuWeBWM4fA1IunVsTbAZRzQ+ReuXEXtpbEM5EUjd0vl9gPyjEL2e+K4cE22HdkQIHM
RNiTGxnahqCwoe130/ShnJnENZ3NbFiKfdv/mBPvtV531KzAZuK1jkMw+xcofATx3lZrx+5CgliV
ZvgFNSvZQIlT5rm8zlL7E5WrA0P3Nqk7ac++FGeOKua9NHsn++Qz87o/mCNLko2v5HV9jJ7/lA/A
RRqS3iA3zM3SUYCcmPwmrPWFk21tAk3kMOxAXRAR7Z6gg26rmX/gn3RQl2hlRViTm4yAPaeQoCvw
nKSwZIT7G0e2WFaednUxR46/mWZ8SZT6hclCyUs1WSTstcdcK8DCYTadjrId1IuBM9b5XjM3jQES
Yvkx3P1ifmbJckbRPwWVyCEwHe/JnZij8TGAWU6wh74pWZoAm4cmCfk6cNwmH3FtqQGfQXOwJHWD
i5j/IPfo7Ry9W5RTBk/aQeZRhtNJvA0z+t7cA5CKFcbQYWbX5XzxCxJN3NnguAZ6TFeMEI77hDNS
QfFRYuC1c3OaZf5a6KMNJVHCy0XOU6z0rT0MAGieSSeza+4Xz7lgnUYxO9Ubc1J8gMnyx5HVDrUz
kAAKoK2p9/a28Rf+lDnBEoFyThYG9LQjS3pR2q7LfNRgffFFfCGVvKT0Gz2pUmZp88oQIzlk1DxL
DU1t39Eul3lkILno3FihmaINxZOTv01Q4eBY+p39SPQp95XDCzgNxclHWhSqFt4oLbV3mUbNjts/
oE2w48OEiiGmSgaRzB+0yHzn/N33OolueTnfa5O64U5f3C0KQBo5+DmDyUYLa2iAvdSUPlNaM+9p
5XTYTLsZ0NdBWDBUGUQiIB1iePt5IE3eNxYerdq7MZr18AWFTyeiuiqHbh8EYFc5+W/YuIhHSZvt
0uPcN9+bbkT5lFZ8qwU70eq7PXc1ZYjN9EkzqLnhueJNBh0Jas25imjRwtjVklAJff3LAMe7L7Ow
RVgT1l0Vdo2mQW4J4iuRJCEoHPWU44AWzm5aQO87mGun5Q/XH5Cr8b5tYTZm2PGiedf9qtoxyGHA
W0pwwxY5VevkB/SoPPQGesrS4S7pBQCUhRKubeZy31TjzVdE4bJk6VtFtA6SbDoZDCoSYmWCFCdc
9hEWTwlOGDlIfhybLSmirYAwUyL3hvKvKeKPyfT+yoiVSO+hp5qseu0QyxDKX3858AtKA1BJPbFz
MvPTosI0zOc2nAiKgIHXKKX00I9J8qfCFB6cO8uM8clXQUECyiYp+P3FVkUoUmKsarx+3NnliCrR
KVmT1RSt4bIoX5DfCnqMU4N3MPI4ZsY5Z6qpHmj9lBv4MBssoX4ujAq8h7c2IUYFfQa0ajtGt75s
Pt0YxUacG5AGNQo21sAMwQeP5hHmbaaBDnTCgJUMdLOxQjIW+a5tNw3ryTy0E0iiAe8bQQhv/z8q
qevkvfezYKzJzE4S+++UdYfRzGHWuw6v0/IB1KJvhvLbLQDUprFcb9mUT7nO61Dm7m5s9bCE6ySN
1DFPiuOxMqFuSH8jEiulVZtYFOii6cFg/Qo01wRuYOPn6Gbyt93maKLPYEkbNmk0AFyuJvCEm/fM
Y86gBzgfOAitUPPSvWD31aNMyfxP7PncCgqGZIzGwUSTVdLenUuu1byFGUPvIg79WjYQ2RVqFGPZ
A7ghPUv74ljq1TrPosTu9yjmk43foo1j86BaNMkuaKMlzbmIGaIDjv8XZ/ANEkYQyEwk8ZVjAlrS
pfRSmZpOsyIpdwhUSKwpWKXtooTXxplemkO0M2IgKGeicdwzWMbN5kOgXeX3D3pRGd1voht30gpG
8qJnbRujrbNb51gOHAIqcFLIYWJ/040TV9dEZXogG4QKvdGhMEFMEOqD8TBHFFaRWpkmI4YhLRMo
GlrCf9B0oFToDjgnum2p4u8CEZYU2EX1gR0WuOrTMGczLEqmtGIFUihF2mdeC+nftNvYFVWgLIDW
XjdgPZCqhVjvuTgrEjmRSW+9TrUnW2hPbZe3V8snfDWhgjg24PyRpn8aZGxWXtGGutd1R5zwvMv2
fXEnYFsNZNqp1WuTsnQQncev0VWP1qiGrULqRAxrzxpiUnOgPxsGcoaUi3TvdPnIncAYTlIViUJq
yNej50N6LIaz3r/4U7ztW/9nTTsc8lCbEBwqzZx2KFjxHC/1doyKnZaCVCRlCx5UjSch/JEZeeiJ
2PaZrnRQVjXy9citYKdgWnidlH8pOP+NQbwucI/2MMFIELqRkznkVeNB83GNEWtYsH6wk6DDdWCx
gzxHgYbS/S3v8o+eeAVq5gxtm5cxkiBqvwRZe7Htw2iAQzPoJnvhRgUk/FGPh197rpFZrYCvXazS
I736deTyFEeKHK28CacKc/JiLf5G4V34f7yJfAJeSGLtN1nZvPI4LuTWAOVUZJRzXTmIKtoft5u/
vOihd9i7Wol7qVweyjb2QQLhdauCcNyajrM0ecXfoe+LBhqgYLNIEh1AJRU9MVv8Wgl2ZLHk3wp8
HMXcz7Q5EE1T+BpId6qSXe4OzDARRLSMGoHMTZ6FqL/iBOG+w9oKWM4EyEUKNVXwMwDXlNMblX8H
iwk0XBRyh6iw+lPtJFHQQmOLkSaq1DfLbXpET2ltZjOmaQ8kSCxvrlNk2w5ZbYNjjhvd2Nl9bROM
S3p9pZt9WCjuFYcgCxQT3lPnIueQwiaHRqZMunJfjA3tR1hMD2Zb8e6Y8i9Ca3JT8vQPONyrh0B/
QKx3dUX90Cj3kzXvH3nDKHkg/jbGsGAyVLUWpvkQAoBiDxDNm0z01z5B+DlYpOQW0n7y0gyaNeuu
qMXSjR47DcsOkK+hAJ9swFrD7PY+MvE1TXjY8AscadodnlNooQOJ3t+Fb/+6jrFJqOdu8umnLLJu
a0BRsyBgz9HBoRFHf/PNtyeFDj1gtUcRYdhkgOn/2npILkUq704E/OiibEM3ppZHzS/C9gz24T3U
RfqYjCBnXkrkrObln9GMkniUkrIC8W1GZF33PndZVqx0bV4+UrJqvzpJecMk8S81QGdsLKHfo8cV
aBNtWCJ+Dicx0dBV+xTmokTq2/TWpJKGGq050sy6nxzxm3S63ODX70NCc0AE0vo+NaZ5Bo0GftW8
B+I+7HNJlo7IlHOwrCNxrSOaR6jK0RjHc9yVe21JiFAE7q0ykwAaIsGwBT+ndo6KqRqzPeoYThDy
TXZ15jwQd4DZfvVAj4TrPphD/zAhQNriRHrrMTXA+KOw0taQabQSIadWtutb5/X/L2DYww1s3t8S
jjOfk5ZvA3Jw50bmdMRKXIdLTzp4gussFAy3ixc5tzWEoKIpMRg8L90aNuysTAXyph6Utxwow+z4
1qqG27ZT1i3PO+PJj4zjKId8b0BC7pQx57vF+chdizxNXaSk+opV5Y+WwwNli1BpOcTTpkqyx64Y
kNvtZ7tyQ9Qa27ErQVNqyi5idqTS07ojHb+wSW3pkHYOTOSaH/Fs2CGWJDR07GywiG2I1j/DL7Gs
/XHR/v+UzZrKvY3Ll2KM5m5XJDRtIi23tm3K3GzoaUJRMqtKl7/YUrPCgrS0Da2ZyBn66kIE7KU3
lXitvgWi4BAVEF1ma7xk3tzyhMKaOZleElCUvbG47s5piVxJU804ohK9ZlqkMYYtZA40fYY1HSEN
yaEu7C63kN/QDKs6hZCxVExeBPfHGk62nCpAJ0MjVqfa0VhrCZbURHnVc8hFZYL2X/k+sa7NNi3g
/PAvBKt0LKCSmP44XWmhO1Bt2JPIgwyS8NLaYPhPlizdR1EBVmLpctdULelG2XipNDHAsgDm1Z0D
k1CLgz05nBDVtISWkZWviS82vv7Y9hPvduff01wnBzqL3/2yNXEE61/jPGo7r6nfB9L4b7iUQX88
9zEHnkeueJ3od3vB7A14St5ZzIjxbrney/9h/o3t/SO+odwYsLwxiPxlMAxMjcTFjMrjTIj5WPUY
Q03fAihl8W/O/ntbKsYCY+Bx6cl2C6MJaf6sR9zmjLOfBMIfC729zYpMZASmjNALO0euW9CHSZvd
Kea9lmKdyJfGO3sxchHfrA+FqTsfU5dsgOyiv1auPkXGJumYT5aJrETDRh3MrW48+Eb5V65J3aCm
yP+VHG4t9oR0tWGD+NsHV9rPfUp5SgOCrzMZnNxV+sgdplMVWtioNhI/rPvlQua6fOc7025gfXvD
IAFx8bzPFoqWST2A74PXQoZzriqGwDE338vBpQQ5N2JeMj5Ehp2eLkO8C8YjlR/do8SWujWGqAsT
6fWhI/soADGszmUc7xCp1iCDkwGfb706kzVuyN3tkIkNF2FOmCQmsSu9BNRv8LLQrJ5xKIzvTJCk
6bktbgOnvEwGxHSDINyqAYWGNwJOrAdtlJSRsC3GyvpsBpjTmgTOoJauT8+4I9+Xzt64dlQ9p0jg
uqTW9o2RFvsmG8V7Io2tTxHEkqEhiDQ4R/wwsHwAOOKAp957WXK2+qFfZyDXJ0uhdq2zjkhhZhP8
I1brALVxsEaddut9mT4ktO4GY8XlME0VlejErj0Wg1VuI2iZMF7Esx6L8Srw7+1jlRZbv7zkLiLw
iDv2kpN7hWCUTXiK7DGs4hKFuzDk1jCbZ3ehrbTLb3rZUDarGsLE1rfUx/78qGfo4KZ/BSB27A/6
Odb/eiRwnjvUfMuA7tGdTH1b2DjwOLraY0oeAdDkl+lX5okOkLCgw+5TosqudRhNrZTNLpLW37pU
zaPbj7j+XEuEaip7YCtbPQ8Zk/R4nnxw07rQskdAGJzieaC3UXYCjVIHm5aUSHOyZ4QgF52+1YCF
RCO8a3ydTeucs8nsVQtjSjbcxoiF/o7TazgUBBxYzqTtEUkftP9zVCjXsaBV0HTIJYzm+btBwH7F
H18dtDG1wySDyB9b7Su1sPyvaKJtj/lTXrlGYCSavLj9UrBapP3Oy+P8aJB/xRwUlXsWsJE25HS8
+qxitfDFHgqI5dSCuOq08Tx6KEt7Nh/dEIeJd+FgIJJvO2fr1Xa2pxLCCM1Vyc6rt8PcgJAu9urL
/2merZ0NO89RpHzHBYJ0PTKZqeqEMk/7WC/1Vzm+T+OcPsZyvA06UVdoYdCpMj4TnTB+8DLkLbkZ
EmZmStcowPXhytIO4VUV6S+5SHbE3pyyvqnPvH0Hpx3aY2fBDdiRLx4VDCAlIXP84A+cIKWlvsx8
fCCO98ReROVBT0i76G2Pl+iKTqo7VECSZwD4O6XGPAX0IiJNWK1n+b2NhAndzfOEbwX8169+XE1/
I4yO11UWn+3c2Sei+oHgnKujN9MV1YgKI3dF33oU4Rwt5qPIyy/N4CafCS6/LNzZB3tO433WjzfQ
v/xSenNFl7lxmq3GvVBLV5PlUgdDkrbUgxNyinyz2pAFQq2Rk77k9PEem0lHbarK8kH7cRYKcsDw
5kusYIiApKDZBA6O2hiTl7aFYTbT6cmyRH5yyWE6SRuWy+zAG62yEAgDME5lUQOQOI5MGMNlXJAx
JGqKrwOpDnt/wPHK8B0QZDNQZVBmk79LImB7X7s3uYTRaHL1mEXescRm/17m2ChxAKzXHq6asc7e
pNnP4f91JV0B32Maa5KbA9EXz2N/BXJIKNStLwlcQOAAeAQlVs68mxgQKqc8LOZSnzPp/VEMTVti
qDG1+Jm/nXwKaoj+rbdI7SlFcFjjSDn+04+4GkmCCTttyL+n7D1jxMJ2leoboo1/OpO82SGJrHAG
hEV3kjCdm9kThU/YFNnteJUIIIm7/h3XeTAoF9wusx5tv1O3Yc1Aq5MKJR7DusteOyxzBvnrKRQo
oK/eDERPu9d4km9DUYm/lUgpR8z++b4xMJAIRKayn77EzGMWFafcIytl6D66plA0JEF5kB3zV8NW
AUviMnbMMt4KfHu8FYzC84w0vXpxhbCfUkeBkRj8huBI8SKNvOLe3egJ3tbzZNlZHmpwvwWZS7NX
21Ljg8VP4DTjA5/ea9wCFOn9gOyRYsVOt28tp3pAiMwPSrjtjCHzbnFhd7HzA8utv4m5+0m4a/GG
fSTYFz6Uyl/HpqbPHAEa7oIBHt31PiHrt7NEU0TO/fI5rf8013RHqigaTnERUebgLDQN0mQUImnl
OBUMbRpGjl/BfjMuuHfLyctvcTf+pMXCYDwLPxyAO89WRZY2mSZb4abGHRHOsRDVSRXT/EkiWgiA
uwAFZTmZDS+J4aPMt/PuWPnQt1V9iKNaXjQDVF53iSVLY+J469G+VgCXTwv020UjWsYBqBkAEuMS
xnAFGh1u3IHYq9Za1eY2c+BCJSll2Yg24U5FvcKFtn+qRZoc5YhlJT0RkMst2ZE5tzDcBYlOOYDR
D58s4wmqWJP0v7mpj4RLfkZlQUm6JJS16bpqh+LtwpbPTy2lvjMocwhctwZ/h6QR5Xtq1zFVXxwy
8AM4wZL+I4sX/aKTNp4y2VRFJdkkLdb9usnDhR4rDWhiEN4xayb/bBJnjqmEWp0kfq4623kdkDUh
1ip3wihnAgT85cy7+k2Pr3vKkExLJxX8CqurjMaXPopIiY14Y/thopbEKu+LXnoh/tg2mknDQHA7
t1KcBA1aqE1dl99CV9+KeW8xsDxJnY/DtcixzAiQL4FlDmkJwBpn2lXRJR/wUbpbM2/Rtun2T2kM
SFRm0DgqTwJNr7CTpx6mXTd/FQ2YObsn+sD606eVaZ9wWWspCbaCANad9CC5cOiiF0xOZW7+4bmA
zwX2zwxr3vZdGdp54m664cOzcJcS3ATKwHcSkEpNE8yQ/PMYJLQ2sm/O+GsQMrHJ9FweSPknHiil
rs3vkCCbHrIXVb0ORPXtpTO/sa6JnY1pazvBoGxIfsfnS+D9bp5WwUvXrMOUfhnipA4n9O7kuaAO
t27m3M3/MXZmy5EjV7b9FVm9Q43RAVy71Q+MeR7IJDPzBcZkMR3z6Bi//i5EqSVV6ZrUVmVhZJBJ
BgOAw885e6+9JTf9O7xl7C+mf+X2QhvGq9uNVJxugzG4yOOT6uA231wcd2fPHGnMZuM+Qo4474Lj
ReVoSBrYJ4GJXOu6HqEuASjohuM3rY+evXFWW6iBGRmN1MxG1pFJsbJElu4VNzu9noB79fDYH7f0
1GUg2urgUFSwnfRHycS2EKXAq9dzEkk3jznJGLjogk5ZaHC69rRHNmPW/Og98BL0N/eeUbyQGxvv
9Q6iLf14Oum6fBMe5RQ8t+zFY4dCJ2/muzSjGWyjzGoObdmYd71AvdEqHM4hegdKatYoYm0JXGns
4+jEtEoxCAxUC8shhoMDHOBx2OpWZ3KiFc9VwWXCpZtQGYOsF7HGJY186lDE/doCtH8fdd47fQAD
HSGMwvu2sOI2X9Qc+AU5JtOzFo34CcM1bagO0eB50Ef7GJfoI5Cmhmd0d4wqdEJZ+inUVqHhXUiA
mmV0bv2lcqwnNwm+hHV9Zh3ybcTbTUSRH1LFLEpB7nXvBIJmMYF5eDyQXWN59ymbfOtQpoRSIF+N
B9RTVlysRuVoywAh18aZGnFs0mTXkdKjVZ11q8n0WpTjfiR4+KNDDebU35kOjr9luKtnUgU4Jra6
7J0UiRtBsE/DMDsaidatq/otqjJ1CkiSIeEq4EYjGPCnFiqsIqnFvZjxy6OpwEphJBsxMd7dBEOo
yflzhGHhG187pfKrXobJNh2MepZjXltCIp57FyLhNKBZquhSnuro4JFwD+cX7fe8jzHFnlwS44fX
M3zS+IVo/bSbmpePWDeqcxX3zZuLOAqe5ehcu5ATRVPgc83mnkSS0TJAskUQZvKqyWyvxenXvE/z
H1Fg7usUGI4+yJuR0zQpHR/aMDFuc6Hy70FI/xp3g5zdcHUiYUxqZuPPqdFoSyPXxcC5YJJH84d5
v8x9NkvhCoBZsacUTTZkO7AQIHAosW8EBaaEeuy3yhDbkNi3Vee/jZPOLhLdZWl6m7qFMymj0WD2
Zp9d0NBP/Zw2wf1rqdh5H0tEGCvVNNxpq6z/D3+R9y95cy5CImF5Jhwa39fdP0W1oMfxjbigLTnq
9fNguhfNx0nCoNMG+LFIBpfmKbfvnUaGXKrla5bqaMOfVvlODCRLr84+KSBBvjKH2D4ZMZrQIKLJ
ELX08JsG5nY+WV/QsFh7xHZQRrRB28jMdC6y6+akyeIN7neDiYIHzWb8bmWsAmNs50dyIvfeTjlW
cWsyWe4zi/OAAJnswBzuu4e4ck9lwgSmAqfSKZ/GLRR6OYpLneEftpCcLTPXlqdQG2Cl6uBgqkz/
0dnpgF4ViWgKwnEb8Sr35mgeHt8qrO9N6jW7psKzy3D0VifjcEbqzNS68MV1wm/iIOI/ZhL1lQFy
mhyUlaIaOWROYZzcZvJW8M4IMh4K/eIwn1p7dk4mnWfuqhGq4NiiJP7356X1L8xOjiIsPtuEWGjN
kbh/JHSV9HxiWpTkZbvmVVmkPcs5GhILyVGTuCICAqWOppdvQGiptQq59HPDmqmK+MdtHcoP94yi
Q3ufkhYAG9IbWEeTbYvv/xwQDyIjMhlpnJFGN4WQCftvfW6/4OHq1lFbh8vBbp8r1ozaglcqLIXy
v4Hz16DOs6dMXXSz38Ah9P5D2onx/zt9PZfEI93Robo5fzp9RTPaMRzT+WDjkWdrU2ymsmpJehkt
7uAss1NIb9VNbTagvU/n26E8/g/vvj8HQv0BkOY6wMvISLYNYZJ5NB+efyJGYpvUeyFJqmcnwuIj
NaCzqI+gO+tfZj0TytdjnbZHd6j1N9VNrzguUKgNwyeu8Vec4f63zA0/BrMUm9llB/26wmDdAwLc
oTasntRkYk+ju40wPFuAi4ISpbEBn7T2NTKLdzHhrXVtQrJ6iOI2OVR4O7GflmjesJTTF583fo1/
4L6HaCIg5zHuwQ3k3c+eGn7FlhfWLL2b3Mb4hxKQDVjbnFEIPTUixh3SR2DLhlU1jv3OCjCstKi0
JuyYS6cil8nxsQIaFT0Hkw4dhZhY4Eb/kkbfRomW1sbyuUhinDnKt9+8kJikhKcDffbQM0hTE40o
p9De54NYkMX01LI/f0JfVtKCxAo/YimfsAkmrAJE79wl20eQKTB5J/1CA4+Bccg8GhM4XldnWzdw
MluD0ohxcVDoVAKebdG5/aKjpRr5A1ZZRBhvm4UIgwiiZ5ztr7pOa5bgYObw3nekz/GqqenOhH7/
tXUIeYLAT7++9Fd6JF5weyMZgvQSzUGlTZMtkmaOQp9381KWR4StR0xh98wAc95IgnDBw311PBxA
88rCbltBqkI1qNgNeqz3rYeQE0lQDQBv7yb47cVAHz72QFWY2Y/S1K9zQZ2YrQe+B31RYLsDp0KH
qV0T+8nMr3HtjYx9+q0ziXe9hugju/LSuwQZ1/mrrVffIg3H3dBDEbZQ+cu2jxamw+81cfEg2y0v
JnSOiUq4wcUAvSZfwJl9bgYD7ZyJQHcwzlWWDSg7w2xNJTq0Lm+tGDekgZRrvEnIGCG5DjZEgM6p
GCC39Gl70nHwa0DqKbKw3jBgRU1NygP3GOVdiviLU5fZJmuJiKL1uMoUSuW24rV5fjHdKcWmu2fj
xx3TON6DZkYbGb7kQMO3ZYlKq9T04FCZHM+B7tMa3UVBxncwwHE0oQpFyWaSnX/AZ6qdTRNntt0X
u1L42UkGU3bq4ltcmu6ek14/qMICAGFY7FNFwumpBnoaeUTzJQ0Tpi6Oae4cw5RnP+S0T+zya2yA
eegLWqGts5iXUZ+bFFBQwVGl/E4LJFelPWu/ALXOVju2eT0mudi/lJSTl7Bzn4sGDUAwCmTXs5pC
TwQjt7S5+DZCgQhRzCq37PwQSfvFMvrwYobZz27MvJ2XsjGTKr8oYgvpQIYLZzTPSRuWm1gTwFmc
MN8YBqKICCjCDhvt7M5G4u0DhxUBmRQ5igvmbacx1eE8M5pcM5oUK8/qfsPGj+wmp5lEFIhJcOZn
l3WIXVob3L7dCG/tITIwcrJOSI4X3ZM5jN0hB2AAgQC7QUsFYUS0VMgcuDcerYohFEfTnM1WKLEW
IjO/961jnYCOfNH61NvnUYrUS4LWykK73qG9VOWwM5lvciqwqVDdqLaex1YI4YwkHDn/PoiacCAU
ezASaPhkUxBd85rpWxBZxhE3uue0gtmjDXE9y342rRXtolQrF16grrFFPYYigwJNTC9Y4etDjgoY
c+XQfYuLtYvuKA268VoGAjl37GAUTFV8iHo1PiVtNdx0T64UwolnIBltHacn7g5fICw216aa7hNM
IlZEtdOKiVoYk8nsOucd9ILsFHXlN/YVYEQjJ126unyuVfx9Kgo4jtZ3ax6P0a/F1RCWyzwWHLA+
BpIQ1SQSdUZKk4g28AMKWSbDqSzZsyQkrQ1MPFdu4wEBrIo3VRnNDUbbYaw5fXMRxst4oHNLQk6+
aIc82UUFs1uUi4C0NYduVMFtRYdIsplG8gs7gSMNBX74huF65TogyfXB8rdNSe+8KwE+5SJ+y0Vm
rbTK5YyGJRHF6DUAfYar3KTfrfWoIvPKy16qOctybrX++/vvv+Q1zXdfy6Yc8hG7EWb/x7tvr7yR
NOwuRsQNxqQhjBSAddrjCamNLbalm4jYAj1+5399DP9HfhbX32/uzSPu9KMoR+aMofrTp//9UmT8
/3/nf/P37/njv/jvzWdxfs8+m3/7Tafooy6a4qf683f94Sfz2//26pbv6v0Pn6xyFanx1n7W4x28
U6r+J6Z1/s7/7Rf/8vn4KS9j+fnrLx9Fm6v5p8moyH/525d2v/36izHvwP4eAzv//L99cf4zf/1l
9/GZvue//cu/+Hxv1K+/sG7+1faJLCMgDDSZy3+//KX/fHzJtP/qmBYmdliZbKR0k6OYF7UKf/1F
iL86NtUdR5dQO4u665e/NEX7+BI/UDcstl7C1SlkDPHL//ztfziG/zim/xxZa/5xN+nYuKl1oRts
yxzHt8WDUftP+7jYTkMfc1y9CsvSu4W2d/JBmB69etrDcM9XGEPuZZn8lorEPQSjys/1ZOprRbRg
T1v72NPQfFLwn4+OjmVpSKrnyquxqmYlDjAi6v4DO938IyWYF4yJ0bJcm+pNsPN8UEj/6QUjbk5A
xjfa0h3MzSTq/NLC5Z61C9U3QPksa+kLbA7Gli7iUmn36c2wqVeNghkRoocnpGgoAdP2ZcaHv7Tm
z074RzHM6aXadOjr5usY9eN/iNGzvflo/tOOmRduGgKtgssh9cgG1v+UNhK3FUDhlEaN4j1/qlMH
T+PfH2Ruq90IT+MfT41uZB/1+UGYNJhpnvBhZU2QcEWKj+vv/1YbaBjNHOMn06osGLdqOGSxNRzK
2ar/+Ojx3ONTVcaYX8MCeOP8LY8vEPTe29F0gdwYXcuiri9GsycCPr7688PjaQudPDb64sfQ6d9U
oE83WsD6jflEvnLt7EZSLUACokucrc/QE8l4c6B576+zsvNvfjIjzicodrnB8M8DqgYn9Os4SfAD
JlssSAcME4YAT4TffTWiyTwmnjI3LKRE3+Qdt/no75/rRtzc7MH4WanM2Dqu1p6bCIlYPmGLbGTJ
QHRQPqC0xN1DzCyPRPPVT7ZKZlZdUdFT4znpS2BzldiPRtgdA6F3x8dHXKFoGoYgA2fMi6MKRgTs
2f5+UOwuPN8YiEGhcB9IZmOzqUw2tiBtkvnBLIbKXTEiFAhS5ye6OqfYTL03JMo5dy4aXQYUieIJ
2Xx0eDw4mmavGMmx929C8/DA/v7joXMY3Mvx0lR1c0kUEixNy94selorDafxd918iUJD+4oCp99i
Wi2w7vI0BMOl8rrqbdQtfRtbnyBN9GWLUOd1otmzlmnHCFgX+atWBbB1CefaTPOntFeDhdF0KG0d
+lxBbR0ZxwN6M/1qQwJN8yxZlE5lE9/p6qnnx1NZ5jJzT6r28PjUYJC464GwGA28uHichntg5sO9
R21PAkBFv/7xXJbREent5eOzcH4KGgwsrikYl49/UKeRoI4jIgR52pfappzs9FTdh2qyT9nQ//6Z
wly1t8bgjY5mSANKTljymYocyhCgUj2TLiS/eJbjX8kJs0+aDpRisp1zYJOGnrVtuHp8KnUlzo+P
NI0fHtZw7vxqDl2kUnSBjxxSOZVAYuYPZa9tGGHILQAOprgG8Mh9YvYKAckQdcwpMHK7cdkd/Pnh
QbFHMd0sgTJy6YUhwRIzUbh2qnCfRt9JhhMHJuBwnBHaXxgONBt7pOB9kqkj53gqBs4FbCY/Mo6N
SrAulSo5TASZgTC1l5FsnXvm+IQ2yuZmIC8lC555so9SioMilyPhIVhnYfCUce6cBuO1NyL3bCW2
OMu60wH5FB8KYuemi3O56mUsvxDgqi+ckOlcKpR30LZ5HKBYdvAdREJzFsJu88MYm7PnZ/7QGJE9
k0KcraXXmKesS+9M99FAlsUZ4mC1JFki2VRGGKxzF8n+2DL6sHt3RKmDcs5hEuc0+MTQbs5q+k6Q
O5QiGz0GTuUc61mCpZtcAiBi4jMFckKhagGjoN0Ak9FzD4SzXbLcJpsS4EVs2M2VSbS21a0Z8wdh
8dkvhXmpcneVJnZ+9iZAvLqKItQQXn+aAXylGzCektYd+4BxH8xwUzRatTR09tB4JrpTWNrHxPHv
jLmL18RFvENT7yxp0F4pCGdp1T6Zro1JmkeP3Cbuk4SkRtToEwiNIPRNADz009EuLE2K4SdVKkQP
5jaMIIsPRditRjxNJASWy6jPMD8aoHpSI/uwIvuziFMibaPyaGlgiGetUE3/mGhxckPjAPFoNprt
tQjA2ynbAv6chStagCXlO2Rhn+Gen1XGterLbz7W2a0JMg83rep2YRv1W4p4tLwdHe2Dw5gAxl80
LsfIZJ4LFQihVkdEdGa/6PMDF8GCUzUFZ8hCaPht8BYQ5oWsz3mpWZGqlFgMvFSXPo/HV31M3ipG
mytrhI45hvPpkUxin3TGemhEcyq7rDl5CfVMjkqa3EPzR4V3GAslXr0gpeMMseGHrfXtWQjryqUR
vTweQPVuAzpEfjAeNUSJZXQySR08uVhgTtXUW6S5mfZbNQ7TS+yJvTcwyzOa/jkdhhNddGLmh9FZ
sM8BrzsR7JtFkbnVRu2uTfWGsNLxJvqNNqftBXPQBGmt25D7OwJgXXG8w06eijZFQtme/LgyzoGJ
z7ywB7wqsaBmYbhOV7XDhDwD3o1e3xJi8oP6HEkFLp1TAc8liuv+I6jdRW3pydEAAlsLy17rM+C9
izbYFqZr0Y/1rWMyVSlQn6HoXERZU+EspnHmqrQ66ZyQT8hwgrpGE3AKnIMpffo7TkFrqNHDczM/
jEwyFlYJXlWzx8tYuIKVcjiTlqztKrfv1rFlN8vCx4tLsOm4DQTFZ2rTfxjxqwSo/jV6IDffnwhZ
MeDpEhqBqgYPJNDIdKnNf1M3+kgCpiJgVluPx7RQH/RrcfkCT6Pmxz8zo7ODoLPpFIgSNfDVSvGO
lXbpQDDBt6jVTXinkP1Bh3BiJ2ONB8TXcEqOkGnqQ4H6D+QCgW3ue99EBX7Zyn8qTAb+vWqbbZYD
KdOzFOaR216Z1mpUmPBjNfiFeMQHb2NELaiT6TUYWsm9vXQ38G2TVd71xp1wo0Wrkt+S0IhO6HuX
kU0X8Cnxk/7gGjC/5uFWa6ibYyhQMQkk17gbbbLPvZ9RoalrMBwZatAnG7+GLqzGwaPrlsK3X8v1
mNLYJuQGyIhmjCP5h4Q9T0NYrLE3omBjCZ5ETqRMFU2rkV7JMiPjc6FX6sOPZAaW480Op3l65C8N
4vvW1AhHUX7oJl6ukFE0UlwlD6B7jyHVIWUyRFYfMx0y+Zz2PStTZvXmQnmFfVRcEEhwZt1VtPGr
olyQdGUele28jl6qHbQq/1LZjTvT1bDXEecoUdTkhpwWGuLRVYCBEDVHdEtHjdTZhqXCK+mrqsZf
44i49GSmAOvv5Nod0pfEGj2EKDRURgb5eOKs5uQPwU9ZwfQaGrc9tKFBaR2RdDAiBifu5am0jfOk
aAXhBSPOHFjrOnTolKYuNgc6p6W9bHMwMFruNMTQzcGVxBZBOKmaVVD96BFEa135fZSNc2DQOHv7
8LuGWUHD2pz9prGbv/gBWIBw6BjzEo1rutNPpH0JggvSizCJjjDPSX5njwlEjQ0SfTixk6Hbb4ym
vOOQ4ZrFoYUZrt1hx9EXqvTzpTFfBB0V+orT2zHK8qARXbRuxupD1GClpYiC5SSWKRsGMh8ACOXz
nrGlodSzc81ieh/AJQ5zLVYnmT93Pjj/ipPHRHI/9V2ygBjdLeFa02vX3F0yYDR7bCvUvLeI7LWX
piRGBlULMrcPon1oRjd24d55oBYE5at5FzmtXKjK70MY/vA2GUOuS9kDCHB9XMvlGOf7MmyblV1J
EJvzuLwzxmZrRe3LiHeNG2xwTP2u3hYNfPJGWMmi0mBBP9ZKQyT9qipYK4FCElXhYdmiKWrgBcEV
/o8HxnEDTpdYWwwjYEpauGvdCKJFqIgXMAOjXDtKWNhDuYAS35q2MgEtU9bhyHa4f6f1LY7Yul6I
lYm2lt5AgHbH66DlGr6dFalX/Z0mF15o0xSbnuDEKkYnFKCTf4L3/90rhgF2DlkMQ4ZHHXcrACTX
sq4oJb9Hgbet3NLblPP627cQnq3QT6O1n40n1Cj1MUpOTkk1h4dAraNkNrNFT9y7rYvGRtFmAAbO
GGOnYctXW4s+mgLzNkqCfEk/C5+z3Xwtfa1a4Y4CRKy1T7pd8qdQnAr0uwhQIROjLnkuZIASwAhv
hd0ePJMTP2JGumm1+ltZq2jDmmGkbX2GVZ/tyjh+e9yOsrazTkOFH1cNlUUYiHPRUa6f+qrv8P0C
uK0xWCLCwiwHbADxnWC8/cZYUoGbeVxjkJZuAcMB7PBiWldkKp/Txs9W2F1PYw2DJ83z/QxJ32fZ
N7PHEQlk/B1ozMGPWrWXccKU15cIKiHWLZJJNhfNld/bMUPCMYs+Qu4UHHrYrX3Yz/EFA6eMwhS3
dRjSw4215VpnAHqvjPLraErvoAd3XCoDu0+Gpl1SQVpJMdeFTV9cnPHo9p/CbqbvTuzvY1Mep9bR
4QmTL6WapNlWSrPPJH4zxbHt8BohjF9OZYZWTaiPQvOLD9dLhoOM7fb4SLQpHHQ15sDWxU9iWv7c
MzAvktRSOchWwAzWXbp77BFchf2NaSXRTrV3DIIQGBTRlQDKnis3GjeJ5zD/h/iS03xUxOjMhaA2
iPBAEw99R1PuhylAajJ5DRcMIzGQwdXWnRrs3qa7yQNv1jiuBTmYr1pEYvkgWXCrMjh6vCFXp8u9
p7DotE0R4vnwxi7nkIiNcoW3swv1TM0bbYY4fSFxalG5dcaCnMCrpnZfmcWUHr0gPbAZqxcteeKn
iMnFqZl6rHN6D3EDaNBCVg2WcYRgB1mPdCLyEARMreyn0WudV82xMYG44kqKpjhJB+ZMF7TUnPBD
8KjlBpmuXbeAk2YexrB8l4mRv0inPssBCjmC++HY6N6wtFNtMyW2RQoPVw8Y6XKesq27TtS7XBG+
0JqZvygqkEm0ueWyc510GykAOJVxbxyfPXXqrXHWYNLg1n7r8Z2tspxBCGTR8Bi2xBQ2BDCDypmW
BciulZ1B5ANvlBwtEBnzqS/NTFwzhZ8wt0LyGJo6vNRWZOwraVi7ofWdrZF8aSCZEk2Z/mxrmzHL
fC2qFMpRCPt2mOqGZJvo/lgBi0ThWyqwzQlzQhlgTNW6VnW2kqH3CoffICFhDmzz5NbSLPc0Rfg/
qmReD2sTrMXofS/Mbh/3AQaYRrdOZBTvOy1nOJOjdbeadl+acNSaVg8uGqdFJWE1aKG4dqrU91X5
Wz7k3i2AoduL9mcd1uUd0Dlp5wMxuFUty20E3mFjaUWLQKB9qoMIYkucDLsRU9Da6ukC6Q3yu2re
D2rtBDU08Q6PByNEOQblFadqQaMV3Wy8NKoIvZotbXBkeKl0WCaH1BJAhQBOI3ujkVPz5qK2I9Yt
fUlzOWHgFljgnTFj5EIS90mPMVtYunbitHhmKN9shTSS5z6YOwlZX6/rogsORaITm5iwPOMGm1aD
1XM+mrF7Sjp+OeDHQ07c0Ek2TH8yZ0zDpUD3CfhGy4Mn5k2vXfWsGX3weygW2kYit4qSiaUfBJux
l8+irNNdmU+n1JTyljWGdjVqciazynzHMPlhao7+w5jUJneS/JYl1q0Y3GDLaBwP6xSUz1XV70ol
4aNoRbb1EO+9KDnzfKfs8NgQBBBruQuwqqQwovo8PTnz3z+SlMV0P7QJiTP8fSIVufHcrGzaYvvK
H69mJ8wvgfXbEEDPG7HnfYOruI9GC4UkSWBe3KlDrcb0WJTibSwbXHMp3MHadZZ4E4JtiFh8U7p+
vwo0216XQXvv0yxb5q4+rNCrYkKeqheU8tVOK5HBKQu4RKi33v76uFrIDGyYsCN80ZOOOQlBFHoY
uas+8MLfl0rXLT6bwjmXaUbBktgvWAqzF4eJmPKr3aixk/z9yizrQyW16hS8JAYM8DwbTomDy123
hdpgxDFv2F42hsZKzHY62pdeYd0YIC5aEhFUkeoX5n97U5p0zchw4CZMKHluQPjQShYY/CcU/iwi
UNVWganYiI/5e0uri/u/XWxlqdnPjMp6BFbNenTaK0kNWmXGJ4GQ+ok5a77xQwDYhAxUT1ZCC9rv
Cv0wflEVesRuCdJnXFhmOB4IcEGIHtIraZMu4LVpVCZuc5G+yFfYbDCA5/gZn3zfC5jMRcbXhFlU
PDCBQRR47qA1MpmT7ZEAIlxuvnsqymqDENbdq0mFKJLLdWrE9SnCFnHQcZbQshgwxhbm1a1fH/d+
SH0oWPBdouRY55UfrOtU+2SjTCEZXOueXgqemoZWYjljo3quba2p2aqzWQJCq5+pTalnE6a1bO4E
KnDGwdIAdcza5btLJQZ1Vi6T3KyGciTdRsNHQgq01zMx19J8XOv0myE8I0l6ijTIGH2JVCyXQXR2
kEonZvKR1K1/FaOPPwnGb2XM2pWYqwjY2FMxza23pPY2E1ATeuvfA81FFaWTVmQT8LFFHfSRWeW3
grny0SeCcR+jGPEKQD5cfHJdQmh8cXN8VA6BGPFsVImrZu+VvXPAXUbjasq6F7/TWRSi7tgTnvhS
cHeLnNRaTqlpLavcrm+hzq0wkaRJeRklQBGu6eB15xrZHPh1B7VIB62Mlxs4u8Rpj5bKUJqERbWh
Yh0vjweHgdbF8t94vyD4YftYOkY4kmlGgfyoklsm+Auj9Rjr5bLjopuzu/pg2iGMJQVOCv1gaZm5
E7mzrhr0xbknrY0WJs82foRzUMHMQw0KOK+YfCTCFrFbFblRS2FLsCDYR7DPefYliY0UQsJk7gOi
ZveAH67xfJdvMxTCNQlMGzozC7Z51jmrO+Ms7a7fjla/L0u92LG2eztpsD+IXFltft/ceeKLa6Kg
sVsozJ7ZyKuOLBxHSX/SNNLQUqO6+8TuFQRr34she22Kznt6rFtjOJ5Lc6q3FWf7rLOfI/vSV6xh
0YaunDy27PNRxmIIXgrf3miN9faPTRN+ckJ0CMsgkwUvMUT+N3S+z1Z3TvPWnAmZ/noIXJdkDaPd
yVn2OTiIDgwDsURiA7TGx0gnk+SlublDZh4eZtldk7h1D1X0kTvGlbravqKBrNchM6fFoEwuDM7L
GptHmMW/eamCahTcoDk18DmrmHXadWgg2PoRIWiJFrePaQHxRggXoNQwYs23zVocM9tpNgYWZvR1
9EvsRr+nov45IRTda1OV00TYAhTT2/hLy4aUzpekQYoZW3hh9Ey6QLno/V5bNjPin7YqdDCv2Cvd
DfB92d6yL5v0EOv12Q5gXTckle2TqAs2whqJasUPu5F9VqGrQjs0MoLZhwMUGbebYyFI3U1b7TTZ
RblBiqVWAe0GVHI3XdX6VrelQuaoNq2uni23pPqQP/OguWtUMWt+CkkFKsxCuiTGOrHEtEG1Zh3k
mjz32I1x44nWXOkpTZAIbOfJRaPdluVbGQY/eJ3eVoj6iIeqW09eYpwjnSAZX9iXeKj113pyHDJh
6TH6OT7CPvNXgIfiTSATiNCWfIco5+x1VFRTkHunSpt2Yf4y6VVz9HskaVFgH1sN7r0fI61p8FVS
Q+u3bHJI49MyNpZDsDVd4kLyCZGqNEJOoigJ1ml+few1IPbm9LGC6eq20zaamXqQufWlqXvxve8u
fWijBNXs/POOhyyj0tRgorTzHAxtTeRF7yOZbBtIMK/uZIld6UBcCdHXBkluP9WaaDeA0qeNSL0f
dZRd8V+spVXpQDMou9oAxnNXGBWba1Es6UE39P8nhP+eaA69VXTLmhJxiUfZBSmVqO3EQDbq8QjE
jII3WOvg26tW2wCbrKduP/boH0paa6nZrqw0ni7WNGholtG1i0LRI+kwgsgoC8+qLS7WaK+lUds3
Y9b/CdiVBba2psFf10PXCEmfZBQCSd2ER7qx+goSkQ9nDZ0Z3mGQlcvUNfAHjwN3XxakbesVwJ26
ivDPGtl3r0DtddO9Iv9OAgQ+NuN7a7YvgwlvmxTOlnwnvV2bKbTrMEsWQ41VLYKzxPgn+oqVNMFZ
J1JQ00yCLCBQK6R3+cogYAjAc0L1J9NDnziwJF1E7SbVFpsrZ/NZE4P0BOLHWHYsu+uwo6WJx6Kj
iUNzOCoRjJGpphZSMDvsqdAP0q7vtj3CstBNnbc5eRfCa1ZFh1OJ3iHyzFwYJ1KvgQAhd0Tj698T
QZfN7pH9lY4Z0RWcWeCpbx/RXenLcO7qC9LonypvxK6sKUJFJzJC/YRueO7IFHJ2HmxiJrhxF3s3
LzYOpf40ZKr+4pAdQ+xBmGyQERZkQeT9qvZS5Pedas6qYoYoYyMATtbHnLETTbcqIKNhysDCVZCp
h3EKrkPx+45yIKByisloKY0aQ3W007ETLJLaMG5lVUNBGxHpjLgx2fcfs7Zm8BsdG6reCXcoKxpa
nW6Ub1okdRjyHQRAl+4pbHFSTBdpZ/pbFFTfekj5pEQEt981RVbHiuB50PtfC60sj9kchtYMuFTy
tN7WAWGhrd8SONu1w94vv7QaTqSaE2ItRB9tEkQJl7ixn7XY+dRhOiGLa3cI1yyuNOmuh1LSppYG
O51ekWmc+8PaLdgHpSUi75RNKEA/Aswj0Rg7En1/K2WfIDfrgHRm8R5K7CdioM+uCMnmitJ9AdlK
USRuaokVu5Dm0mid/ix9sKGNIiKgGMuDrzEsbEv7mk0b3QD1VKavFS0sKpWo3+PPgDaAlX8PnQvV
+dlWMHP03Nh3HZqrUOvlHb48RtgqWdfCgOGDonkbecEGM/Ty0XUwWmZwttBYpZ3+AAZe39Wm+9R0
to/oIR/Asw/pxgrxkw51Lddabe9MSK7kZVTumrB5l9Y/CagMwUZYGGj2gyz9Xg99u7YciLmWIsTE
hWywqgh2vdUt3AbC3MhIGRqFl4zSM1bFarKM4TjY7ITgSEnX0d+1qqZ3WtS3km7wU0Pr/v/xdGbL
cSJt170iIhgySTitiZpLVZIs2ydE2+5mnmeu/lvg9/8PmpB7sqyCJHM/e68NvTnNjuQqxrOR6u6G
VqwYyGQLf2GxnWmz8oFb0VBa5gsOrAqpyawzc1tnvWUdhCh+Fir3L0GvPX0VIJNTzXXnVIKLjpz+
HjEkubUmn1c5NZe4RYy1K7NfdKodxXOtN/tjfWSciWyho/D1/SNnknjWBvx0sGq2GskSpn90HQcm
tETmoBWHlEQ9I+c8iE49MMEsTR2BuEAV1/Y2FntbB9+yESXfapr/6PM4u9HQHG11eNIHViF4zFP0
MM38oazSfA30LpYSHjTEFWbDSRqwpjNqS0qzv2C2pmCsKHDZQ1nbBIHqb4Xdfh+b0L2KWvtyR1HR
t8wyGBusgJrfnClcHKmVjYArZf6pXDjaImIWnrWLBAx7cd2LhA5njr8nD7giCPGNfo6J3k8PRDfj
h10P2pZi8pGfjHutScMS86fEQqFCAZCS1aL9f8nUYOM5A2OccbsCVO/EXmJm3Q41AGYDITADh3ed
MiC62jC885tUhDqoFleNqZ9nRqpUMhbTmebSg6U49mchO/sAYNp6AqwDeCZOUoZemUf8CVQIRIo+
+L4KvMxJ6lMB2QjhBIiYP2o4dskIMhVwOmwXQ80r4B3fc/kjtIvam9G0dpiJLS9tAShTTd28Iv/G
q0tdg7R8j8B6YgQu45eFgekcOZV2nIdmWFy34TNhlEvj0vzMCQauZ6Y6puWzCAbezqYpNzBr5D2a
9G95VuSfMy5oMSHYMmPvsZz1z1pl4MgkVNiEE+bbumtJR3kYxsi+JOak0wOT6Fj2yYjMosFpYSU3
RLvmibOCYnlT0flr+e9J1nlT8owD8dXV9XBPWpcis8UsC5LjUbaZtjd7M7yHFLPzhpfL3ekCaaa7
6OqPFtU7QnsJM4OM0RfmIYjEM4UntMdnAVbJqGGkcGjzrC6w+CBCaiRGPLrEkJjsBIPH9FQ8ouRH
H4AZj+vulxkH8W4224YyGLv4QaBTy7uX1HtqZNqTLUsM6ynUOUhw0L7j1OeIpL5LJLm3rSxrCRuY
XYxiJseopmjfXGrOs/KjXX4fh8DQuVlAub0/A0J24o6KGMIFQ4mVPpzz9EHAyOSdwzh96vCNu2Mc
H1NFsZj0WWaQyGsVvedmjzgwlgmgsLTBmQ31Ve+K7JHCS6DUnJ0R9Y/xnvDs4p2vjEdAxcPGL0nd
p/30E2HyqhVfNu76kx8HbwLMFAiDg++QBtDi8OcQFNPPpuV1YRl/lqJgeJKheYP3aNxIUp17v+ds
EU7ajfr1auOGXYFi4chvbtUbW8YGh5kprZchK372GodNoEwjBZlZzJQTS07Hx7QXfa4filZHYEga
ShTBa21AWo2PbAQSQSiXVTHHN2LPt1HSPuz6A/o8Qg22cD/cGUkcX+Ya1ZzTbqYn5q6sy2mXldO1
rszuTkZ1NzY+/eluiFQ8x0cSWvFLax3SghgPD0mpx9ewkTnBvuG/Xk+GV4cTNgrT/JR0uNkD5f52
cFO9B+Gc0ZkwEqvotlaeuB/azMiBRhWc/QLwjkUVy29vFeQqP4h2SPAmmsuSgLLpva36iJzTMl5q
dKKIARV6oBA1IHZGzppuTyfRo+IkNEIcZN1kBxMNECCPDk6KyM1WdBTb0VFbnJjRDqcs7wWci4Ii
nDAB47nM9dseKtVHORrOWVfdn8mfjPfcJfcPcO3FoM99aIIaFy0uM6Y3tnZJrGC8KoAO9oh30ECL
AmKI3dtJTdwpo6vkPp1VA2uxHEhO6ugBVvWEh7Xx61p7KN5/7KgpKPNxbP8A9C4vUaqfym4E5m9N
b5XPnJJEX4Jhmk0fi0sChpNmj4QJ0X1KGwLhy3RgeHZj7Z4tAIG7ShXGRu9L9CWDQ33Ud6aXOshN
Evf0JnW5QTRD5R7W0RpCRo/iQzUH9WqpfV9HOk2ba9TrMMRtoY5lflo9cKZgm+pmaxeZzp9Q4Wdp
OGxnKuPFis/Z+6uFY9j7b1zE3nm5YGSk3XkobuvNNf91LpHycDXTulY16V4jZBQtlrdwVcDqtBVc
tIo8FWXwWXG3hv5zHF1aqufJPjfoiPBXGRWQEKb2reBgweC8OLV1a+4mwezRtrrwnXh4dnc7FAo1
Y+UcTemcHVVCc0pra0vIsr4qIdJL0SD+UmzJkAOqZCWpMMG9Avue57HwK9cjk1kyeB3696RpMMOw
S1niCXIykGdNgLvrhEfm/K3ayo6wgOrdKn9oQ0y9elwG7NRTeZ9cLG52EaLo8IakKIKephZ3YcVI
8RqVAuFJ0/S9XzicBTjINhpsYAIthOCpRb9xCjm1caRfQCr9wmdP3JpSRCJB+SkLG1weQ+OSQhBn
V4NHApsiPY6ucx0qrQHF2YwnKo+sAzXZ/CxAPKKhhPZXrYL3WXbZQUdS8dJIZ686qUOBTX/IqTkJ
gV4f3Nb8EyBsDJuApN6qJ9cWmUJ20vphcBTNLJaON36wpntm9xj4o6CFr1K9OQC7TggZzbFlMd2m
3eCem6y5OiKeb5UsPkqElDSooOtsomWcnnGy6WiBTPxnORv9FUH8krKYXIYlrOzoFQD2XM63hmoT
8knJ07ecS45X8pBBXRli60llwNeAc+MrNMLgbGPfYNxvs4g4obupY7M+iJimNOCOlCYoLJdZm7/M
HKY/Hw3c06xL3xhdtBBhRuEJ7n76nSkKAedzEgomqNF0sTcUVUFwHoqAcKuWn1XwvbM5KKlWxvsR
Uq9ll4Dn5DlfApZA3AePYX9xMtQk6OHDxlJ+aWMesycIi3tcvZMJT16DGo8zQukBY5ogV0Co0GQ5
8gwG6nwKFNwO7rGd1Hx0Kwa8sjUH2i24F90OJJsrc95Uywbb9ocSfEBkEmYfvEEzwr+SORMy+lwo
194a/OaHcMRwltPi4Jn21bBnQbUHeWW4L1d/ZvcN0zbBk2TveNtK9B7eCZV9U8s7I6CnZzfO/czt
kFKvhavONPvO0/LKPEwhn6EmLPduJ/U3QJHktJbjp9UBCdMFD1CN8+Pvt+Qi8lO1QGoHW4BThNcC
gDFNd3ise15hDMybfX5EpKEBd+qjXekExUWPcTisW0Ap0Y0yeCWs2822MAhgLRqsZfj9jrGOjX1l
tk/0e92qOMUIEZfPtqbmyv6+HgEbwZ/V7pPhavh2AiaEUaIKyq/RH98KKwzfpgX43DOwZAcn39uc
vUeA/GnGNK6bA6LyqOkvSE7WPTL27qIUi5jxbDoxtYtsg5NSr9N80xnPjiNkzIRvHzsJXfICIDTr
WLV1Fi2xZpvgWRGvn6lF101A2pd6RTlWS2iq7Bidl4FJy0ECjMieaMqSGE7i5G2NSPWh1tJuETQH
v/vDngIgwnJhruHsJaGVcFs1vvKm3NFu2KWqaw1/ELgY7gP5zsbrICloeBsKwzOXjCKRYbVbbRK2
9KNLkwfaGynDaStx53m6luNiXkaqMffzJdCDcTeVeKCmZTtgK3wZFBnxbJSL3Q/Pop2Ez9GlgtpH
iDPSFAMb79mfyMrY+KiGVaX/VhXmH9mwV28d2goqpNYNfXrVPYuh3zii/+cvF0C35BkroX9xCZJu
UmZPnhZRF5vnb7n0v7TQMukaARgOme+3j1f3ECx9BZPeoYuw/G+lXuJXqqoeUZqU+iwtvOX0iQwO
xwbJj/+cZsrwrBmRjO7tC/86IHSV/5515m5UJGQE6VK2ckWHzzLx0lp2mGt0l9BbFm0YQ4A1CWP/
2IX6+GYWeJudBLzr+PRn4V8QmkbIj6a2TTQljkwF9XsX8TSumpOZoDprRu4e4sr6b6QUPEBp3DtY
LmiXMewrBVQCfkxVLo7X9iyj4r0xyeNvJmv80+VG6OHbQTubWuYOmaPEJtJhSHP+CC7zcokWr5dW
lS+DIyYGfNDWmHyCrwydwOnzO/68YceRiSOG002HFtmVCN0wPxV0CxfAbCCE8zWJKWSwVTSH72mj
5K30/xiE0m6iZnEwl0tnQX7G/h5+gF51jm3gL/S1JN5YSzpvvWiJwoit64+gVCH4NJvyrSAfjqtx
MUIa3QgxuCecI/XB6nXkj2UdjWoq3hLqrJCEHPzORB8hMC4/QUcM9JHVGLDzCX+gKJ6Wg0JWhu+h
ZGseaVAHpbiTtAyPbZcvscF6Y1Bk881Gvdi6rRVeRN211HtaQNKnuj1qSCNeUQ5YJ0Zx7maVeQF5
tuNYS7Qdp6Cf0aQZ05BHC4ATOLTK/Jm2QHBqxz+OdpkdlcY7Jugr9dVNXxjtfoG6ljhyTPF0Lcav
et1BoAz76Za2OJenseT7ijkk85r/bCwcGjkjmT0TaNvrhemZGLuw9EkAMgMChMhHT2Za5vWmUPsM
8Od5rtC+jTIjOOJWjOZB7216Vsc3GD0UHue4RschT7wR/RwS5bwsRKDoSAQgl7j0Ys/SHm69IZ9d
kL6nc2CcIDvS2dHS9R5jmMPYAnqigM740Adj0/hMc2YlH7aErY/DcSTLB/65romUlT39cbOwgnME
P94qTjE63iatPthlGh5ensQjHGzh18LLQJOyOhEzm3lmKftTJs2BhFyx6QCvvshJ/BDcnp9IuhRa
0MoH7FJeoFgm11kmkOgnN9x3YzzA7XfUtWd1J1HNj7dU/b9D1EFNle6OMdfI2Y88IDuJXRzD9N10
cr+euytX828EuMdz2sh/yoQwHnQs+wdlIlRBxRUuK+m/mW4O6TP9h6o7+vfsQjsNkflg2jm90hla
cpEXx6bjPUyj3vDeBvK/WVPWu8CIhJNA/JclnzCJ22uRDP6+MO33lilR3C/qUuyAerylqR3u6b9r
QCCxPKeh7ZPp+dehJj7S9T03kPvwYw65YNYcyHs2ZUWgRj291q3ThM69Z63ctCSZP5x5KZ/g5sBL
3kLsd7r+gNSjDqZWS6zo0y+GBzOGCo1lZcSxYbijc1wgnOtAGEbrsWfnYCZVcddCx2tsDem9HvNT
vDDek3GMvM5neliDctjxDgflkFk6VkF/OjXB/DaaYnzY2Je2WIKVx9ln3INjMl4aRjbQi33IccPE
vPujqxb3pqvEo3U17RkV3YeVSZNaDdqQwiBXEJ08oM0lMd58+gxlVXOrzvN5DksEVsd/kuv6TObE
2Flmke1cLbVfQ4bCwpnpY2Q3cQlNa5M1k7+n6F2/246EQrJYcODVN3f6JsQnk0JQuhE7UaqM7/zF
mccZPv2BQHKfaf1pNa5PbX2RMzvvbGojwKg4s/4eRnu7Ga72ByVj2TXk0H7tKXkGyQ8fgNiAcbXG
voJk0hendeE3lv4qRtnXLsSSMzrFPXIAu1qFQ4C9n7AcOKm9c/kZbpL1Rm1msiNMZ8/EXs0NNYgF
h3LdP2QBWYeCeffl79mLbuV9Es0gIQGu7+JE4zMdDfFwB2wI/B7Q1JSwAU5BQKsHh6aQpPE0qsCg
JafDHiQRp3OaL97Wk3BEqwyayiefUHHJWvNYi0GyAaDra+p4C/czCYmZ8h5a2ToXtoV2zKYAT0RO
SiKNEdxT8CKbGtY26VQAIMsFyx702hK0gfIL2rOtdowumM6w2YzDueJwNAv3OPRh9cBfEC6krp+V
iLRXngQf+TQPZ8LCzVFzWAuGFi8a9JtPfOT0JtnVP2AHEkgLDkXsAnGb7ij+CG2/i1PhZMTnxz0Y
TMArVvNLQuh9CVLPW7eDjaJmBbCPe+5cL5c8cKpdH87lKQPTyyY8eP/7+s0eqwE5dbgX/oqkhImP
WtD17yaxzj118QniPhvrQJuLDbQAOH1S17brxEafg7tV6/45dyi/wk1+itp26XMIIE0E7LTbtJfn
qUu6oxnswwBc8+JJa3GIrcfKoUi8KMKSHlgOHK7lK+CD+TEfdGfflSZGmRGwCGe18stnN39IkrZC
P2VfO/cnt3brq2tH3yCZOJ5GcwmWC6jlpURLqauuvbXLxeImoxkGCE/Q/jvRXn2wpg5Twf+/BLal
X5LAig4qKjHxLDpDnUAX+fvl+musEsNGWhF162W6E5gW3iIjqB8JYZbSyae73ZY7TnHymA3NTxv2
TGJE/wx2LS5mWegbVaFrWHbFyd8fvsoAxrvfQVANmScXc3L5e2JL+iq/ZCV/rHJkNWX1wVZT44o2
e0VnY95Sx9tazGYdmI89tdyCBActNFOBSUOTnPVZtRY2SDkenTQEiukujedVmzAhgeIQWzhboi79
TI0mf0tjcJRQgdjJrZkXtgm0Ubsf+FHsyvaPtIZB3+ytS7xcSOIA4nUGSXl6HR/zRZ+FX1ucpsWM
Ct3TOmDG+2NoiBOuH+zBGnEIDpsfZYxsHjLa3FDfRz1AeY2gfK2f/yqP6XZnXXrXOLg0YX2yudgB
WBu/k37axFn9oSb0qFAP87cpypqHJTCzDYCSVXIvM19/G5rSeOtjmmcmDMyNYyq2UGN8twInvq9f
aQmMPnuwoCh0N2Wp6hn6yXQTtu9R58Cji1JD50aPT1aT586iIRn0P29czWU+Q8bySrWeQdaTiwwG
3j8UNFBuj5WcNubzqAx54iHlJWvQeMWB6c6RXOMBlohPqesxgw62lhXWt3xoPgMOfFM8EjXtkcE1
DCEaMLhfrQpuTPcO9H40b53tGlQidb87l+cqMkuG877xANiBZbk33AP3X3hfYWUmbNq0DF59p0Wn
FM3ifUgD1DNtAOQf22DvTTzvzZKJbVKMfaUOvstaVlGrZUtXg17r6Pqlvobdq5jt7Jxpzr305+CW
wC4//PWu0YeanKi3CLa8JspfiuGFkwEuLEnMbaNFx7Pc8FdtTbMXZbj1kz5/ZbHeYZtvXoR+whPA
8GpTSAsvweg1SQHukinZyYkZA5Q08h3x3Y5HQsQu5GmzhRRa4+qri1Nl+Hx6scyv2Ly9xcz+Hjnx
U1OO86T3QOzWm6j1Yx1uZAZwME84Pmi1v1ehRf/lIoLOTji84S7mkdjIoK6ZcWrNq83D7Dxkeglv
q2sOhtbDgFmOJ0bvsFkQ+A0QGeUtLbXgGtLV4bDbuKkg4P0yskVg13VczTwSwWRjV1mA79XGimP3
823Ign8n4jEcuZ3sjfmztv/7UpMU1W2a1CfQh7b6HpQPgQ9o45pWBxDE4YnGYhYZSr4RDN6PS+Ir
rTrrvak3XTeRnbDt3gKujo8XBg4u3c+EJIoHyNC5Cqd3iIcChay1CzMQ46pXrPBkvo5KcSrvwQBP
JhzjUBMHjfEueZPpJh07eSRMQ48cmH6VAFvvhktZsBqXSFdkEMIUDltU6sQ+GnoKDRwAhVlynEdZ
WeNdpeMc/UBjmUOw28UA2byRcCP/GeffCgmY8dDiqenfiVXhpI7G21zTC1BRshgzlb3EmBIu1OkF
rP0u4G4gjQDdbbO9dJz7iFMa54AwIkP5qvkWpFlwaRoannqcBKJqp4Yp6sIYzmnHdquyvTnw/m/+
cqlL3M10pjM7H+LeAckKNxoqb0Itr78TslDn9WIuXyXGTOhtZMoEpCj6VL2Ns7gTLnnadDfJoD2G
4fRvgZAJOCBiqupGfBMLMIAMI7yhLPweZVK9KUFxO5s8l7N1iARaBB+iMQGbLktli+FtT+cJt+qi
NTuUBOazCfcOUWnXhsvGL6BMO3WotvPpZwO/U2q3Nrbl3ppNr5JRuZ8M9SmrISMUq78jSo/UHODk
4c7xNWdiO6Gdmgz0sjCyEDMeBjY3UMZzbFhu3GmYj23kGBsxGf1Wj6x9UZUN8/BGw8TJiW/xjbh+
/kmha7eXwaw/0ROvgdnCSudRJxs6bxKG7PARGZJwB/Cvd4X2M9WpOaPKiigAq1qcwlAq1FtaHOaw
L99aeGJzk9KlsGxKbeBLbIy3WSHikybzT1027QlpsjqSVp8uY4XTlPzmS4b1SxuY8a1e07xu7RPm
h+EFgOyoWfPFIKSCDxEWES7Bw9+1iHZfIds34gm/G3jVF0Q5emtF73o+la+bNGp++KX2NJmPfktg
QPHiUXdOnA8Qb/02L/VTD9/khT4A+3Um8dKR3RswNbFItNMBFo92i2Zyzbw/5lOWUFNJBA0Ue1H/
HmvzEGrNKawaSoipM9iTPEqOhfBfinXNIG5lQlT9bY36Bjqu3gFujFrieYudbNXd2tgqPEcWQMNn
+T1v4ww7Qsd6Qch9jzBCwBQP6zEYCt7okjjiuvtfP7UEWPMucRvhtfE0vaaRFt3QJcRBDxbCRf+R
jgURzy55w4pMNK4Ygx0tAtbRZ8mDFerPP2zJYmcb2jd+FMVhvXfm9qKDakbypf/BYQgw1vl/eHbL
Q2sp/KUVYt5s99c50o505swXlL3fkUUXWwnicZMljX+fegGHZsBuoqdNdGIz6fFDByrlj+0haDLn
2eHxHtljDkjQHLapdKVmPnzvQpu0NN6ZxC0YJfV1/SqG4k/s4/FugXx6IPBtiPYf9pQMONoQ4aRh
d9gnODOKjqatto7bt2lZgf+6gjCa/wbZi0mzgF4V6AqNO1T/GV2T7imtqLf9MAyHkCAvIZfyB4OF
/ERHQkGtQxIe4ChBQyXwu7U6MZ31IfmlaWlGuA6Uca25w1tHfNURHIMEbvZNmwiN5m/Sf8ABWXUH
CqdmWp02TVdgG6szgyY/vFF2gv6VpYRQK4eXe0XnS0cDR6V4sGuq6KiDbDdlmLZXNfFkayOBo4RB
lhf0g3ZsFnNgXcYamwjwuHrJUIrco4OE85HIwLwzFfme4MNNcbx57HMxDybCuKz0hTngBYEH8R7M
RvfG2XmzvsDrIsFRqWU6QeqS/KdNKpaYxM0yknHTYDLZjaAzqFk71uk5H8z8RfBZ7iPVhGfKa0j9
O8PC+R6JjBAccscovk10LdSMILQovrh2HB3HaLg4ZU94NqmASYJx2E4Np8cUK8XWdFxWCoVdwQ/p
AEEWY1faZt1ej+lcW2dw68Wk35w85rDMR/+thlK83Mm1XnmTfAqN8hdAkVHS9i8zHB66wQshypPk
+DfUJJuEZ0kTH1Lqjos5hcZoKubGnUQqF7WpfWR+1HxMzKXnYjgMmYgYnav4YLFtuyYGlu9SnwJv
Bdg2qf5NdxrpDaoneoYqfteUi7ZWaO9OGTXnVT3VTQ3iNYzhbWT821EXwFBs+K5h9t1Zfr0p62Vk
wiIBlldTiDOtbnqJod91Rf7BaNiRcHK8udhisR31zz7VCA7h+NApKtH/yfvnQODokdt29hgyaYtN
z2CT1wWoP5y3XTaIMzC/mJpxRm77MhHAwpDMbuulWHhp61eG5GEl0k9pWquTr+czbFJao5ZfGZIe
vDHDfBOLrr2gSaENx3r/rjVJdO/q4gcREV5rf6hqxBQq+C9itkxWaJKCsyfzihH4oBXkDhyHbXuX
SlwsjdKveG2bV6k1+sao/0xVE9zoZC1vcYk9nQPKBqhY+5KMuyBRQiHhESZDuSwwFmnGiXruVXfV
Z918KEZ8U41K0FLWtSt6u/jKeKfSkSo3BBHZ7ts2TtwMO/91vSAC/+8rVDKCRDxIYtF5171xxAyd
MmOFZ5oD+Ql/yKcsi/HsT+mfdVIjzfZPZmXisM5n+2VIG5k2tqGY+RnC4DMExnOyhprY63KUmBd4
Yu0nhddVfr2rJ46ojkp/lXb1PdHM9iwWdkc0JVuj4Ck8LvH9h6mxKIgQM84AU3j5c69OsPXi1Ao6
dsD3NrfG3cX8F2Rmtk8XsUq2BHJliUCh++FBHwf15cb10ReoxVbRissgCUC09QZDOWviqPp7MQ3W
oQBcsv27bCq+HZAhQfNoBkaMAbCaduJn7rbqDVbV75ABDWXCEiORXbIPKIGGIATfU9+kvYsoBfu+
ZfKaidfqycSP+P9W5J4S9dUaDnWPAoy2ZBCV2RC1FeQ/vfxndtNdU43+Uzedq8t5+xC3enzKFPAj
t9E9mWAJI0fGCxN5wRWkoxjeMrLpopdyPubRMOiqgCCowScA59Z5tQh++00c7m38P7ugMav3mn3d
PmCwC+ABwrquacBqe2ZRf//4jeg8TEc4Ktr2d8ZooGQna/nz8A5VCROC4aonaf7kTH1GffifeWAZ
5uv9ieDV5xpdBBCrcXqfuoPd5oJoOnvLyXarQ0nd4zHvp9OatwVGcZwG1ydEyuLbTOHFTrXntIyH
6FzucDni3rWByntAx8E95yphQJCDs8ICxQLiF5y1oKOzhaeyNcox4Jj0wi/LxzqlXabrAId7QzGl
Xi49lamczCk2IKfEWfNJ2LK/Wm56w7lHFgv/5gaaItVUJXFVa8gUb78IgmBqf8xFmnvcNuRWlrwM
wSXjmOERW47MIxusOl4c1EN4K6tf67/hMPmi9ouOAB0Jsa7HbUpl0bbiWzpZDJbOPaUuO9hBaOFC
PSZHu68PdQGtaTMl0jrGs8F4eUxnL29/Ss1KzklrBl7VjwKQCtxyNTjDw7fG/124WfL90E5YBYE/
KL0Ca5JSqSnYnuzhtLjXNU2eJEoHdbn8mhfgtogEZ8ay9L8I9v3os6r6ppuYy1AkPImzkiSUsOk9
idR9WC6d8+6bdfYXWdFiUVjOmiHef7U3yEBdVleIpX8byplmPWyciBKfWim/8Q05R9Ye5Fj+B5f1
K6XwvZhF4m7cZay6XtTyFafgvaU7+dlp08W7tSA6BtatKo5MD7nOPq8XanQxmFjTC9oagveSFQeu
9s/QNageGhvnjWGI4ZDHBOiWyKTRpNts0ttdjakO6wIT8H7yP1p8jdfJreKzIpT+91eomoe4FMgY
ID0+Zd8R+i9wt6omNw85gbet3+jWTacB9CRs42xSAXYZbPcPdV8kG5IuP8bC+slA2fryNbPaJg1A
LMyN/64j0Spv75XTTKfWyIK9ymGTrn8/sZ+E2AgwIQHZHVOBVAOZRLP4Q7qUPtnzhO1nEO0BSze1
RIYb7O08/hGWEN5IpDF+9gP3YIj0PvLpXTv/JGriaZFbOTutYlYhWTO8CM/9Fj2cmHrs09egpYhK
kU1nR5a/x/A2N2aY/lKL69qn4oHwWXlvhH9IuFc3zGI+IkpBt+tqUFQtt7dOJUeXaAvnTFSLEDO8
1n/K/8+4r+PSbnIgoImiAS7Rz0TlMO+ypOwU87x9Xzroewx/b0NI/5g0CKYEch6eNAt/SAw/ZSzK
W2LRAe00EaaERpkPKkgH59eMpQsQtfxODu2hjzgkk96dfnZHnkjiHhbOBtMaT33CA+PQLgYz/5Hi
A77ZCeCwUtdTqDs1OPclFI/xg/32ItUDkVAoOGwf7DQkoQUAcm19fnN0T4AhZUjR8c9LUNLuRERu
8o+1PaMPUGqDut/rcFJS/UaHAKsMkYI8mRDgVbAPfPt7ijCzaRxS1cQXF4u7HcNwMNKHxB1yDhrn
1dpIGr4LhVRYendcLarNOP1UXeOenWFsDm1imUetMTzRZNMpGTKDfFctD7FEHO6k87NiGjy0svk2
ZRwefGbQx9IvcYDPYFWTPjgps8Tgv0SXsKBFhzLhM8gGn5CqyrIl6tld54W61TpjuIN/3sMdYWyb
9ngG3KAYeH6wTzFzg79mGb91KZb6Rac7pBoDUK0o/0WTpVlQ56GLIz/xgD79RD+iWqDhrYnhZKD7
xLwBh9gOMVRYtyAQ1cxs7hfYdEUz26jEt8b9QrFrMTM3x3ooFJbIUV2m5bL+0krY940Cldghx3Vy
IWjAGYqNJ5gE41nXotsr7HSxJqF9N4H77iKxsIuT126QDxVGFKabrfssOOm5Psck10190MWa9cyc
Ej+yheUimh0aiuiH3Tac8vFbUSm73kWSskOSLonyUqz/BIGy9Agr2j1MM7wmT+UW1d09m37azuFB
LKG3KecTyrM5P46GP/FMUbEcLalvnHlf48RAq8JzsNGn8aI6Fx583R2mxUZRZ7ND1gTvpcnpl/Zm
wM9NqaVX/xrn04ilUFXBwVq81atdroVnms1Jdl798qUSGBgXWq6wI2bG00I516+rfXwM2GSGtovV
P0wP61ESU3G8RUNC82rFi8RuuksigFtMteKrPtZXgjA7uyyn73oRf+i6tC6ka7Z6iQEZiyPWCoh6
vstcw6BwMl/ChlozZQe3ZOzdWaU3xcrYt75bP30/Y1kiVBe1L6avW1Km7gtS0D6qCC+Fb2u8vmz0
6YD/8UeAB5+IABdU22VRXraN2aBTexE9gk7oL80kZ2AJ6u8mnfZY7muUBp+xoYHSWuL04h0+mEvj
nbVdnduBTUhYTYZ5/7ujQSv7Hnb6koqhFHCOvTagIsjUkv2YsG6D37ml/r+MGJgC+TOxRT38yHWx
UVQjXEzsHMgwDlymEdqWqkgPsQJcusQaHvhYEoTVwmcipFIaJMPxoRXxqZaMPFerKD/fV0Ctj1cm
w701HHNTZSSv1823K+GjqByML2fulB6AaV8UtXEWfUDFipWbT8E8nKbsCsbJYDKu10gEMUI5SGj7
R7oXswvrnLbvbn0q41MZBBNxydD+GJOHPRfk+sys+dQ1vT2NDELxoM7Np4NL+CxxK25sV9afRpn/
VDpvPauELb7Y37cWkOULKuveSprwmtAqbmHUxwbe0MPsYnYQBM13o4twKeVQ7Un90shNj+cR3BrF
w5iLUF4YF7qQ8QJdv9K1srUaslfZkvMSJdW6YZIqXuDRm1sHoZdSRHzpxlbiOI1fWKshXpW0X7qj
3R04pjFjbLJj75bykrE/wwZh2ng/wvJuVhUpWgqJ3yYrP9WBaS0eZM1jj4DKSvwT9BGNOWkGbVJQ
X93yOOqtBkfALEj50FDacSO8jTwMz9EGQwo/stuvCgMBRryEZkUcoIiOccO8pVHLepj44ZZi5A21
2i4WY/sfpkyETTL8zdWxUMaFyEZ+co0EXcKJxNbGob0bl7VivfD9Bf9H3Zk1x41k0fkXoQNAAgng
tfa9uIgUpReEKFHY9x2/3l9CPZ5We8bjCb/YER0IUmoVWSggcfPec75zoWClEV6GGvXWfJmYjy5M
7ZxRDBu9baNW5cyNG1x4bknHcR64zEmq3Oadhl2PYW2QYUNoyWyXGIEJ6o680+B9LhgU35ZD2Ohf
IChgEuVGPosh0vY1iNBksuW1V7QFM2b/W0XsWk3oZjQR6D7qGQ+2NC+UrMCY6gf68bciq6tbo3q/
IKiNm+vZaoFjujoPCP5o+vc3/+tsu8WjpdvdkYf9CkDMV9N3jZ1rom4QMhkvMfu3i+HF4O/CAqCT
iI27KB/HzKKU1mT9SoNoQ2LsG2Qw2up4gIOV2eVoUSrFP/KjF8QhhMDNHWlhgfgIprKjBMoKrC8c
ACEmMYXWUu0tB6Hp46EeezbMSJUUnqBahuIy5o6tmoy+ZZ49jkN6n+26uBh89bj8UeT4300yf/FM
BK9lnrT7RdtdAS87Bxqlbp8Fx3+OLrgkTqWHAiud4s+gIoDP0bq/RU28X4pnXYE0Rg8BpwDX45qo
ApEUbVA9Onz2xvjkiXXLvui9d4huDEvjSyLED78tfxIYcutKI7g2QPHXS8BYCg4EZyE1izZckfyl
m7RzqAInVDJaNTJuCbKCHJ8xIlcyYSzb6vuQ4n9D1RDfyYvdB6IWT6kuxBMmKG+jUZDSyhk9sHz0
AskUOEP9VhgiZji56pTa1VwfzUpP9u2cjRtdJy5yiLAwcIF4z1i4h0dhT+vy13eZ95wQG7kSGa5s
vVbfJqVAGsxdu/yDOffc2zCV1+UvQ4PJT6ZX3+K08kECop71shDVeEtUO8iwUZGNCLIOi9S8z0n7
bSyNvkfswODozy99F8qZR0dy+cOYaOi9GZVf/MR3T3GBhcAJc+8EE6JdVV6i7w0cRPsqoxScUAsN
jspM17GjDUzVVlLMEQCDUBzo9VvDkNw0NKq3tnFqk90m1YTm1NCGYl2nwfuPv/Z1483uInjes1sx
TgjT9AaWn2QLHQHd8grLnwWRnPRVovB5mWt2Gx5qMNcNoBk4t0aUsFUBUgpd5mX5fjnEaXkXodUd
Er18nxYgXaSCqrDho06znjrKOVpRsP2Wq35QO+NOHWqSZSFWBMjm2vSAsv667Ejs0vPPiT//efi1
S0mN9j/Anw0V6vILTK5I3Ar+bHgS/LXtGTbz67+HvngykTIarWSbtPAIbNDC2LAjBnL6q1HVoE7M
ddL3wcbx/G4zRLbcIXW+JcHEAyS2rYNDo+UvsO8/gdq/AbT/F6yzYVo6U2jTA0vtIcnhV/4Lj3qc
4REOfRNutZ7yMgRVRzzEsXKNuz3ndyKr+i9az4MwtMETBP0LqxLr2+S+do0Lh8l9mAmQE2b3xZPd
udTqaduzLd6hsD43GUNdIgKBJdXi2/J7/8lL/40E/v3f0dz/j1Dt8N757++c9t8A8P9f0dxNPsB/
T3M/fdTNx/QbzF39gz9h7uYfugH3jdAbRBzUJA4M73/A3P9AawrF3XUk3HYhXO9/wtwt7w9TGq4B
Mc80aNTrIOCbYoG581fE59AANSB5erDXvP8G5m4v8PO/3h9YinTbZKRim4ajO7zcbxejCXJr0mKa
NYGcn2sd4zIbj9xTgstdSSqbn3+3GzpKPutUw4MzI6kzIdp3eKhBQ2eOf03m90gjz7MEF2bkzLEn
cYpiPA9J9FjZ8obufVV78p7W8h0J0WX2agh/5rkavceQCxVzQNJPB6P/1HQ/YfitqrnCNGyuixyF
ugMMg+au/iGwsznsj4r+XQgS8DoIvuCgDCaSSCWb166EKN3eJ8FAW9grAy1M7Gsrre83gZGhbG4Z
Cx/NDi1pAFxn2DdxxKQahtVMNAlYKiyxlDbwD3gPIf8SwfgGgV/MCoxtdpUW9bYbCXKHxRuhYkZ+
ySbuh0TpUNpEkgIyzaYOQnG3iQ2iEOm3I6tauawfJm8KatSqJG0dEVxB8jgaY/qzzOd70N52eO+w
8MczwANtFRGT40V3t0MXR0FLRMZqMl5Rf7ATBysZIsC22zXYmRX6E4Q+1EvrWsf2zYYv8X4wW0X8
RCFsrOzqlSHzSp2/oLi37dfIZcFO0AjwowTOoBY9Szekmw5eZRyJDYGtW5sz7iav0QwUR9+ZMZ0O
92vpol/qOePFK+/ZTx4G5kB9tm4ZsZjBh8WYanpNg4LGGBF9pNcxF1gTdrmycYmUfbMqp5aMUUgV
nD1SeJAGXyIUhKnqnCFXMAnyCPbG8MPskRTB3sRG76abwkU+MRGdzUehfgUL6BAyXuBHhHwDZdQZ
Cmd9t8m7fmMgxY3SgjgpGsIC4h2xlZZ2MNG7qLc7c73MSKsSMBdRjLoqaldorleD9iPFht98HaKL
1z8l1SMixtpp1n7CEJXaP4pgllZ37BcriYY1z3/0c7tCCrJxNI0NBga24S4IzSm+2nx6Cv4++clm
bl61GX8DQX4QR2KjIvHqw+Bjl+26jZ+bgcuEz6UJM3xqfJy0gLXIRmDgrdOqXcfCWv5uqLO1+v/U
5xC19qqvopXonpr8rnFHSv+JS8IHKdh5Pt42C5Ua6bMBrfmsQvFg7NRl4hBoo7OPd2zCB+kV5VGN
rJTQx3E/V5iISgaDic1gHMET5jeUsCvde1Lv0Ig/Qj7lxuI0h5hyQcDrDXtIPT1gItib9rpNUeUV
5K5zzzLvIyo43dhgrBpYBVMLLz/mVog/ai7iDH3pgEGXdxn1H0axt6sfIx+sTvuDImXjc9lwKoEp
MMoNiCfmZAK1ULrkhmCYwilvbZJsdeY9sZVeKtt9ZUXbynJ+KbXxu1F3qwJGaFuPL6KwNlliXdvA
YnLPS5vm3o5gZelrwwO6gurdDogR0Nh+iY1OekvJjV87X4bSXoVcnqWNN9D8SKDKJelXWHDruoRp
IKiXq1cD1V8JVzQtfhQlPWbOaEusp7G1uEPG8dGxng0+rgITeBjwSw0fZtsSwp4pIsE6wrlL6s42
pP8I7SmOCxhL9Z4+6YpRC/4TSs8gW/P7dTJ5DAP3qFewxlhCegrDjMurl5hMOEOMxLlXuBadCLU1
YKrqA2D8yrGA5xPi/Q1F8bosKvZR7nteM7fs5W3uWIZY8PwSVE2DU4G4oTdgy8gFWQF5cXWjch/o
gghwnaE8v1LMztsoWO1Mkn0MJfBnAcPLWXMNazEKUqStBne1vaKfvUmrHw4DdH98rcZXpKCriLXU
zD4mbkDHOcb8shaC/kY30fXR2QkzIkhZwbB6VeMxRLeVasG2AErFnBFzOiug2n0xZ+3gFZrTjHqQ
YVR1r7pg5+EzG0aF4goZlRJcsnNzsWuiYFen43dEOQMeAixTMoXEgFkWtMGbJ7VNFwRrB4fC6PCh
gF+Npuxg5jZ9F9bf7ANj+n7wuYL5UAQnJnOeCvbqnfmEHEJdpIg0VuxgccIh6gu2ag1K+IyHFnVQ
II/mkB5ytP6Y5jejbYCSytCJInfik0tYw+SpK1gTbS54KBkFOVNtVB9HazzomtiOyGyYvX4pbQA1
LeAhlfBmJerSDv5DKt/vmXy25VgeSCSXQtTxKEcd6oy/lqKYo1rbG8h/LvIPGsURaHCCDxqeigDU
V+p6/ktp9C9q33/18wwsf1QuDsWv/FsEI6xFI2YWCTU5JgD+x6Df5/51Mn+MhAgz/Pzf/zDj98yj
X+/OcKj6PYPgR936209zZF1pBuZwChoe/vNrcNDKu7qafazDvfxQumLa2Y313PgYCYsTqNGd1J+E
HuwdSD7/ff38f1Ma/1ZA/7tC/P/BNCRTJQj9+/r5uf+Wvn+rf4tDWv7Jrwpa6H/YwqF25iq1TUkg
0j8KaEP/w7LUhevqBEC6tk1p/WcYkqv+SndtuRTIQhXdf5bPjvUH38I4B/PHNWj/N8WzS6TSX/aW
vLjFD+U3o+3okedgqaSkv2zkdJ+JEuPifsd9Tw6jDaxEHQx7pFWAgSLfTm7YndiQG9R0sQVp07Nv
WQZxOMkSA1EwBPqpsKw96cLNDbPVZzNLEH4Rkdr57lsYlsUhE76a+kxUeAwo7SNxso9zI0YekIyn
ReWfDH1m2t2HYsdWo8BOMnyC4zVs4t6LHuyBvPh0ptbKXJcWLzFfQPu1r46y1BuwIc9aLXZq//zo
d+kWiUS4ZXbo7PpE5p/yBB9C8ZA7bosKr70GXV6iUu6NUxgktLkBKdAwxIKKdJ5gRo+VOQtH7+jj
f10nPNST2TCPUA3zc5E5ZE+b9rzuw0ScpNP8eSgCQsrzDpmz78Vn09djFNs0ROsY/X0kSjxuThvs
KjXjjS1I/k6fpFBchM8T3A2e/nLx/YsVSvwt3wogoCW5dLDfCZKG2Wv97VN16wyWEG40qGujv2pG
ozi61BkO0rQXQr5bC9WmdN9mOWK88/Dujh7DTFimhEEw6See+qUp5+GKnL5ZPcVFhgTUHvVHO9FU
XHQPyzM0zn5lBc+RBz5Cooo7YbmWhFz4N6u3xycartpxBrxLyQlqrg0oG3R3fNBHTAqif6crt6t1
2pdFYkGmDAdrTQ+fZ3gHaJFGbbmqO7w1rS5ema3i+fMb6R9Lh/y5HJ1q76FlVoKGzOntbaL5RCDk
nYDYfY+7znpIhmlrZp3/0I8oX6CWa1tCmxj/iChHINi9uHgz7t6Y7Rd1D7DJ+pBPaVCuC9P6WjXp
vVMsoLGLsVv0wnzukq1h+ASnYg3Y6ihD9yZslxUEBmbyk8XbRI/V7Aam7+dKJwyY4X4bOt3Jb0V+
KAVta4d0htRqnUejSsu1J+38uQoiFNeE8MH5JihxKto9173ApOmC6hWDf2a72GhtxMCDKRz7DWDc
GUbciZLhBEy3WjMbszdGKWiOqxO9WCWaCsKHtIh+YE7CJyp8n071OIaQ/E5GEXQXtHkDP6B8EzjD
Vvjnvwi66oRXdvFm0HEqxfYQ3q6rDC0MJfWEFLTG2kqy7rCf1Xkf4wm+ZMxmukaGo5XGePQaDFfM
Vd1TGEZU4zWoalArDh0e0sbTqbk5HTtOGYTmdnQ+pcpszkCvvUwm/C0PJDoAJ2eX2v23uoPHMVqC
ibmmlRt6z9coRSPuMIjtXf1cmv1P4KjuvlO7goHH8Y5ZCYnNXsQsXn06eut+zEkq6KrLg1GGT4vh
aSbIeDW0efGo5y6mGAMYjhK8472qNqkG1T1xJ9BQSU0nv0AvW/vXKAmZ32TefCk1Ep/jbIM8K3gK
qm6EHabClVXihVNY7Gxj/7FKkGEvL2qiNaQE9yTqvbY76tEER9PvH3EKl5dhiPwHXxhvlSdeZcJr
oVgQAEWLYAMRdZKVe7b01Ce0iOoNOeh2yZleDrKjEC8MoNFQ04stypkYYr+D+Te5OXPZfEInmu18
jfZykiPshTNl7PvSi279PGsQNci/YQDBAMQdvjQtIojSO5djjbIuG+O9dKPoFkp0VYHwL+YAVt7H
ZT84NQwoJWG382GxA0enZJzporvS/ozB5Rka5SDm8LFe9G0NZmmnt9AZRHGMA0ajueeWOAmTokM7
R5R6mV200BovnjokKJbYI+j2ZhG7yB4mKjfwqtSOvWV3j7rybNQ9Z9PE8Uj+J7mgKnXFUerR0beb
Nan05NooDIWurlDN604jiPTBEvJeV1b2BJLuaU77wwCL5Jm3ZBzMyNbIOYnYp5cpW03Fl8pLong8
h9zeFr+u8nwkygbiqK+qQ4/e9oz12Fj14yCfTY8LHd5BcWUy2NbaTy10eFAtGnlr5LRzrueNRZjd
xuzm+KEvINC6GQDhxJ2xmXHw6XzsrCb9BmvGPrsdflJcd8EOIE5C+kgDtkQJf3C3wAkRw5kmcP8f
WsyWq2qQ3woBy5a2sGjlkqwJJn5JHv9LISAyuLrTXEJT9Qf85GDY+9Cno4HgbG07dXYcRu0lZvSt
VBsk6Ur/M49K9PFkjGxS09avOC+ma4gykmkgmEWMYkDe2CcmP6s8dg+lafo3247pF80w0sc8HK8M
0DeOZJ8WF3m5XrgOC61GwsalRyB1gg3bblc2SXPqbPttiNHzul3cIypyR4ZwNarG0Bj3vlVeHGGa
mD5Srso+lOtSuDawrPrNbYgmUY6jY5hBU0wD7ghw9uEzZt9kr8VzBMqjPkFqcU+JmnKMqXM0USbd
4zbULwgDaP4pKAtFggSknNcb8R3zCyyL3GdqKSHpEmlDCDUyJhHMhNBlpAwEWLo+yUBCXxuyVWp/
RzHos96RNshj56UWtnEE8/IF8VL0NuqQLXUvZlQfYDzWKyvFoJInO9Pp00/mdG+SMMYuzX4POaC1
C2cZPwQa/Qx7+Om0YXg1mrHdQIHTj2Qv5eRqm+WpdRWYOLTjq50Nr1pbxefKF+ZOr0CX51naHRpf
vphu094s8m5AVPKKsQze+R18vLAqpCHobokZxudcy8dLYcG8q330wkVknqF+Pph1Ll4i5e7TCqZw
/YREPlVFWy9FtktNMNwymtBped2rGZfHziHUzI+QcjAXHHmkWs1h9IsUOCPcq26ITzhoUMhbheLA
92LV5NiICYRM9vqJ3bz4FLiDsWeKM9AewVLe98MPsGPhLdVUDBrYgsECOmllGe7jKdbO4JFxGgfi
OnstfuAGap3UksfK1XiaVNG7L8g0SJhXmWjbcy9wn2hG+NsEaxTTLCywSa4dET75+zBOPgktSa5e
C6hpmtpzjHQzMYfpWGVNoBC7JokB9HdUgtUyK9Yyd8/1VgHD0b3TFKBWJjyJd2sbSDLIMNpYBveP
m82AJbw4Q5wxE6yiDnN1jNvZg8Wo63v47uJT2+2tSmoQBpzxRAhGSPT2QA4Jpft9Iq70xFqT0h9A
yuqPz02ZDWSHa+MGsB490YadcEoCybrMNBBOo3DWiS2BexC3sSLVajwFs8+IbTI+MyL0js4csxhk
9CQI2IroDWDi1+fyKazj5hSn3s0T7vypBm6NholdvfRJIYhCL7hnkYcKz/HoeJTY0mc8CKiwYaWO
N8eIzwAwihva/3U/95/Rgg9fOw8lI8Y9C51Bkz5UPYkyFYLkOn4Y7bH+keKpr5XK0bnKWPPIsJ4J
IpNDeyTAstz5JG1sNYMNS44tlaygVOwLO3dvkzG7W83SKaVG8hlyHKGRmfN4j3Li1XymfQPCBppB
lbltRdps4JSQyRN31Zcss7V92WfNFYtvAhyykJtSRR5R7yUXSDS1ju5I5PyARsZYCIOOgO45geJS
4U4vrVFu5wEppY5uG16nX05bxiXZ+ReAxWtJypOgeRcsGHJeZpcAtBpXvox+Z6p5efCYAgf2kIVj
wiuwS6nYiF4fvQcM3XMLEaAUtfOeSPezVjjibCcGSv+65Pcs5vlapOCZx6x5NOMIGoQ/09fstE99
RoULyfeTbCfmBh3wMW0Om7uW1a+t5yk2jov7Uq+B0ucuTTqgCXRn9ebFj+Zb05c/zTIuDjXJvusM
XPOOvKFk7XvK3eMnPxF56YAVs/ScTtlj4XfhY9n6e9somzNWqbqmnyqrGE68nUbePiGrjN2jaV08
rgOmJtP3uCV4LS/hbEii2ievoCKLcUZqdJVr+MEbV872Qc7zza08jxPBfTXkr8AIjYsZcgubyCnX
RjtIDFO4TPK0eQ8jHQiu8kN2rDyXPga0mKAP1xuED5UbSLDZ4bBD9fA1MBFSTJ2GrMgdrnE7cqG5
Eag+VLnn5QAbgbDH9IEcN9w9bNDp+dv5djbC9mJo2St8aAgXo0lWSZDIjUYP9Z01ZJUMVggU4r1A
SE/5AwGjNfa/cECVPXq75cJqdyU+S7bfgwugOkWRspws9FwHX8XWe9RX5wn5OZmU/okUz/5c9fZ9
LDvnUng9XCfDwxs5aseS9+il06nE/XOq1aH3BXN7W2BkmnBhywCernDzi995oNZm3TqhTgHj3GEj
ZVfB/NyYwUnQyYaqOFqYFSFGc8/R3/AuuYb8JOnZ/Fcohu9dZmx7WX+IMGsPMSwCqPsANrjwpIuU
E48h8BNyFKrQ2+B5K89sPzdSERTmBk9AN0mbUDDwzMUMQU4daszUnQjKW16RzpGBbNl48fA1Gngw
lGwsrn3mvQFnnz19P4QazPXWIqoLbUqUMqIgV6WEOc892ujGQ60BoEtR0F4L13nS0nDeplnbPKD6
s5AZ4osmDEZpiRxzii7uCEyNViMsUG1AiBymoNmWA+lw7PNwEeVgHvqhSq5x7iIrC9DFWHNX7UcZ
sHNNAvOYTmkL0jbJDnpM0tKqlQ11gtvRd4ePclkOAwKOnSWrB60GndTJEawi9v91VYBVS8cJXZNO
DDzrOoCmyQMEFqU3ODDGPvcm7dRGzutE3+kQ4LDV+7S/6r2RQfad9iQvsm+cVXc2LLWNAJVAUpZs
rmb3KokvvpY8y6amHQ9hmZLz6FpHoXmk7mBr3fY5xIIcfurWKFd+j+7Utgrniqv0M6aH4tAJS4yr
GfHXumyaCehTyzR0GK+thZPcMPpw888q3IexlBfFvNbnQh7I98me87KBE4aIvCVYu3BimHplYz4F
I4/YsIpfsmK413WincFDl4R/seOYVLIoYp7j3E/uuZpKpgBueHD77zogglu4d4tIfqnCL6kPGMUc
gnHbqzBXOd2IwLg5pZOToZJXV1EUX1JN/8WkEYDln2HToz0kSi8j/XNWe7Aw6SiDpulbAvJyze4G
mTweDF9CgAxNnL3MtV9BNzxIdxIP+n4pZQ3wH1czL9YhJooTE53uolsV7i1KhwMjiAj/zznJ+uE4
CEQ95dDnz4VmVAed/tq6UFlfaA6Pjmibs+uiSbSc5GCpJJwlCUif2vekrGBAAl9Z2eZsbUOtxOpd
4yOpapVlVtiMmdKKhNI2DklqM+vPbtL6u2WBq0tMDz3LJ8RG92ITbXqwQx5WELIx5/h4LG0M0NgU
oK8DLFjVbAtXBK10tzSusjWgqXQrY8e6kDjuAMAG+ra87nIoSBlJRchzrjSpBF0iEZkwUKVHk6Gj
FKyZ/szoYG/Q7bIgDO4amD5aQxbTV6rdJAqgV3tlcqUs/0Gc07Brzban9mxBjpos8CNZxpAC35u6
Yq+n3IRKorr59fKNRFYaZdJ40BEp0J7CG1+2qTikCh5f6DkPFDrm88XXcWGk4M1kHfbwbLlzFecg
J/9TZU7YPWXhcrBKHlmgca9jAYJHdnm9o9KDoKIlGMTKgYDlXCLILKOnXg7a2WpjOGsjgV3Lkmaa
WADaFne8L3mLTP3Jr5xUEilCPKAdWLa1Ea/3VIf7LDa+9ePcsKoi/mOP1t+YirJ7YHktjZmtBpIz
oi8S9JcaiNBNR/9wQ6vza0tmzJ43ElzrCT681BiY14VgaVGH5ave6+NtVDB7tWzf2qUqsBUdQHjN
ncDcdg1/sZj/NT1xjm4+MIMi+lO43KNuP0bAXCkhGm7WInZuVTKNN/iTd/0tRWL21s4QeoPeG2hx
fAoqTn+rstHZN0GxbSeMTRG5S8rC65dmdE/IgoX3zJhVh1oH8LW8NrWaTXlQI6nK7npToxwaIcjX
46m28Ocu2n7R+xhPQth+k6M/eID/cbNk77CG+g+THerJldX3qGL25cLa0Br0xu1oPASG/6BlFpGq
aFKRfuje1SqpF9nBMiLhxeu0dfd1ar5kAfVWpWsEUVajeQzs96nH0g6sgvVbpNylWVHR5MKtkiaj
tbJ5Kq36CAGlrcoNQwWygsYaQGXkE9uCergg4IarOZM3VBvJQzZUpxJQ2COIjunAlWigyci0+yhW
cIfaKwMDOlzoRNepNzD9K3j9il/FXOsJEc4S+QtRLSgz0T0k4Rm8MkoXzumm69SgudQj5ulzX+1M
5UMNrP6nNQjnIgbZbGjfaWtr6qwbuWYWXtrC3SU8mVakbm1JyC5OFDxsyMxyIvITtWkcS1p7HFI/
7g+jE/6sYPuu84p20S8LBI92WXDHhFNjXZbabU67GwJq44AqQtdOKQ6lRRWXmuDiBM+pKaLBORSv
S0D5ctBsz1n3UYQvoDZRv1r1ZTn46DKcsK75IOH9oBDpLkmaN8dqLqxrrKwA3BMHEhlu2tDqO0ir
+TWckZQz8p53hN3NlHhqJG0EDlwXQTZyyCbS1Xtt2sgCwxBGu6Tc2CCMxqh9G1sv2/uemV1Uwb8y
Oj3E6oC2t5j1bJcwxVg5BGLkq7BpffCEExqIeohBxrk/B9/Qwcmb9VblX20RoLhPDey3upzLcz7H
eENnpNil89SOxAfQNOvp/KQ2JWEYfXHFN/VpJ8gvXz29+yq5pzZOgDLABc1srDLTOuTkG86VIa65
sD/MXpovU16Lqzk/oLod7bVRk90dsHuXetje0sqd1zTz3V2J9B2lQ0MJGk81WpG0x4JMlU2E85sq
/g6GOxa7sGTmYyqDnw9AZ2V6tC781B7Xtjabx1GbPk26iU+fDdSzXYuL0xLL1A3VjXwhU1V5IcSZ
6YszdslXlXhpk3qng3DYswNCmgGzieTLa2UBH260qzV6Hp7/8XNpGuKUqwPRwFisLBNsNlBJkkrc
bR6DJWGLnJ/YEJHyRd4UlqbuaoinEeT2hc1UdYncorrkZp2c9SRA0EOK/JxgtnFE328XPCe8rlVY
81gRpRXd/PyWaHby4Cc1t4QmMwYGfNs2rXOLvM9sxvoL9uYBEThqxpyu66oHfl22XfISYXJ6HHcA
7a9hWw8/tGhUdd3Y7jUq2lVhJNUnaBrDk4luwWb5clJLO0YRPLTY7+jahirPQG8lcT4cNAqBihDp
k1FXuwlGyHHZLY0KCox3pGavVxY7GroQaIq4v0S19+jFGOmHOcApr8FcA4J7N2PoG1zap3yUKY9S
DkGQZJdqJFa5HohVXt7UMODQIQj3I8H7ZyQi2Zsqfcv2SxQxY0kMY1eIRxPD7HqegQqQf3eCP1g/
uFnl017N5xeIR3cHhGJLg/dBmOD8fHMeoJ7H3qE3q++IaOI7SnkHNq3+AvYmeLDrYN6T3mDCQ9AR
uBOesaft0hH6zSdp52N3nY0Lcjy09iE8S9jt94RsiU1UD/DxOsuEE8W11IeteNU6osztAKKAHH+I
NPqWyEw+kc4CcsPK2A1K8SraivtFP1KzjE/wUWjykeGy4Yl116MqfiLDI1yJMUIPouq72MjjYyPE
txnp8Ive5wpUa3FpT+g/JFs0J8qqK4wYmHt0GVaaqEhtmRDvjeXdNRpA2hNefaSRH0415hgrw52d
s811yiB8Y3b5nGiMDqVRgvHwILhViIxFIZpjbLe/chuxQczbyuVCa+yYbHp1SJ0Jamv3GQFfdIQx
WzzPluETjUhWQYEJYz/Z1cM/oQd5x9ZKYjEncRNGX1Ragh0fiPzKk9VqVnz5JhbVeRms/DoM+z7z
s18Pu+WxlyPTPPX6qc3L7rykGo452Rxzpx8GX3vXmgK9edYHazMjwIi5UQRxgHTjxB8dQL0ABkaF
GhiqOLhYcA4CI3/hYe58O0pGaReXZguMM7mxik57sxxyP2PhzTtXsr8uC/sVksSNuV7yOMkaGK6X
/lxo+Ei0S2R1G8EljpbeSzE0RWZBIpMe7YvaeQYt2BFbV3YX2woJOTfZsSLMam5RVG9AwvExKugc
S25LBe4Hb1kwhKc5KsIny4dLTNRYDa0zDu4wNhsQKKm26emmrKFazddJEwfXqrzrckhVkmbkAGe2
4vra+0H7ZOlTuRZeOGzqknVCCwi/yTrOUJjBoTbKhBQ1zeOagFFFIChj8bbfc9e4j17WRquw7cR+
wWljmQuu+F9+xgXxDhAhUcCpExqmQ3an2dmdGdicqphisy4k1b2TQgkZGeavQS+WGzO08Oe7XD7o
l3RyYCDlnQ22vueGNfKMx26bqusuK3u8/YgXtaMZ92r0WFrY+tvP5I3qOy9gaYFrNZz9og2qlUH+
ZcczEzBTiCP6whnrL8tXi7kxibqRkDWDbAnVfOkHMP0u1NPVbIfDdvHX4UFknAa+4Red3pT1t8DN
i/2y69UBiXXorGjT+LiWN3Ube5cA6fvFSts/vwojYjcrmZyjeDMxnFF1+uIq5NR9bYXtn3Ns+ccO
j896tMhqIyPhwHwXUcwAuGsFm6u5AAAd1m7UeNcwEh96QyuU/o9H4GlxD7Q++SqK8QwFAM/3KPU7
eQPISX2Vr5l76TXXyA+dxFOoOZdQq8dzSw+YQoxtQz3Rm4oSHZSiXT4btZ8eSb79FKe2ZEdF5cED
XG4TBG5PkslgU9o30ydTPUnb59qKJG3HTu4D5sXP+gDjOQw36VzY74NJfPxEn99y242ZQOsEG81I
S9HviE0zt1jtEaIFBX35wnOOKVDCBVGGE8Tapi4tV3qy0dU2j9R8Ou7VVD8vX4WKcWgZxc/GFPmO
YFb7PKsDPkK4MT1+FnJU9jAuBJAqKU5+OE+n8alwW01ZamLEoAG9HlObmPoi+K721ujobGZq6yEG
QWTPHi0VwynIWCMQHkUehsjOoib0BhA8bDU9kG3DdCCOs1ktKb9Fb3+kaLf2y3cOPdcmjJ2VV7bt
MUqhQHoI5R5kPl88p4qPiWtlDOI4eE4ZHsC/vvG0bq65OrQwXaRX0sucnHKrY+v/1GIL28VWU2x5
OsfXsrb1C+3uZzskqdLuOVNjm3wx54NM2MxgtGdGk6WvgY1HJQX2JkK9vmDhTW7LH1GQf0JHgaWv
MOF3+YXuXzIn1y45BmFHNvUpjHz/YlllfNAD60nQulrs3nD3FHzP7uqIxjL2VxYK8svzOHqQWofz
+BDEY3mx4qS6LF+1YX0vwzk6MP8LL27q4BtUX6UzBrRJmu8jZopjZxmfmEWPt2XxoQ8NQAzh4a4w
U++q1RCn59i6LN8Z9CLWTmtHm1Qt961uSlxANU+PIrByrERtB4fetPAzqy+tJHRXlVrvF2ttqvwt
y0Equ0tmqGga/3WYRLgbYOaF26GG3V8bL2YzB2dD+ZTMEfGhzr5hkzllsu4iFNFO12aXtPKgSPp2
hr5wYnIhWzIP1MH+H1yd13LcSNdsnwgR8Oa2vWc3ncwNQhIleFPwwNP/q4qaTyfOTUWTmpFo0MA2
mSvB9DEHSH+mBTTsvkzsswWchFxV1PWkWR9BavEFek0XYzxEKp12yPBV4a7JjMywlmzC/5ESwnnR
L9n8c26Y3Kn7hjpqghCJcGle4qCn1ivnxzS1+bvBLGUexGlOu2YXeJlLnEUQ3LjKV9Brqr367gPf
rbcW2+314ho+ivDS6Ldz3GhM7iPEya7r7ZVNlSQg75JF0WSAfojAnhP88zk9VCNE7pheO5hnHvA1
s4VJEBHrUySEU7rxjLomLI6Dao97eJ2H23jI/ihsxr+jHSbAD+7wLHS2YFWRjc/qsADF9r4FVMsb
jYejbYcZPFDeIkruWCN/shvLcDoQhm5s2hwzmcN78tXDc5YzB3z2bQk5hM0bu2OJoj4dyEbuWhKJ
IY8qEKkXaNaumGqszUX2idf0JW2zmYp9b2jf9Sb+TkRt86NrWIOSv/ZWOqB4TWIGzr6Z2+vJ9F30
E8uw7erZfgiPhsclc/Ax8DiLkNyjcnf0b06BVsJryWXKUZPqqTsbm6hM+NIs4ZxoTXP0916xrfva
+SSQKgwpyrDqorEiay3nyB1SZ2tdkY6cN7KgAWLCt1tAmUIu0vZh/TqHdnuyiYZKOg+2m2Wc8qU2
T+qVOkZBaqFGcxIGp2TiThMZLd+tyW4wGOZu1xINfV1mYqjicXzWfSjGqc8Wt/Y6c1+NbDsC4SWP
3CDXdaoaC+0J8CP1GCxDMoXjwofxTGbHca7z47+Hi0BhdwBYf07eVKEU5aV7F1l1BykCDbR3poNa
EdnFb9i7MAUMi9S2eUQ1DzfhxEOqORNKdGQWEt5AUXnzYKCQ8htcvDJmIyOngYgn9L2lzGOAtlPu
1YKpckjp9lJWufogtCeDyiKR/V+R2KxD45KlWAmFS2gNIct4JlH1NR9J/7Nz8vAU5Cz8S+Zxazxf
IGMr3sGVyL4kAsXYPMzJXa2GQaoco/KHFYXlS+ESU8pm0fNzDOm6nO6avf+BU9K/ZUUBwJ9W6kE8
HDgxPXj0BFWeUieSqjKqpsm6Dq7nn5spov5o5hKaAWX55nPL56Yvhju0J2bGNAJhYzIMXOLtnPTi
NDVWeuqwIftzbGDHlx0Eb1Tk3cxsFSRHqZyyzGWD3tX1VtVr6rACZvhUS0zAoQ74Mf5WbqI4iuw5
fElInErwAUhPRBzrUCAj7ziY3U/FAbUHubYOtISgW0ogTSxyICiORdvmj6YIf7ptx4gD/BwaGVI2
RvrJWsihE5vsH+kgmHKV7lPf8X+bcg6R9bhlfePLvyuHH/x8wl3Z6CtnTIuvTB2oSKdzrC9Udvk8
fOmLgAG9y4WRs8/bo5x59hikrUhdK3gQuua2/FCbQzskyALsBT9sCH2E0zisNuKqxQHPJr0jx/vY
uDHxy13bXj3B1Dj3NPz7pHBu6bTHV72usCa5xADU/CgmY3Je2rn6OesSFMjKbR9nGo54KTYxDTgh
0m64KfTqWzNOw9bRalbLsdderLxAah5V09MUTzf0fdnDsPtfpNP2J2ZL2SPo4UgAVDG2WQ/II9H8
58nqyjdMyBeKe8J4Z31ZIYeIngLT026FnuRYy5GJQ47JKEjrNTpBeG+F/gf7T7upRYnTx7LN6FgG
cPd784uV+KAK5CDfyQXSJJcNOAOpk84E/qReId0hgCHSAiLujipZWR2QFwqC0RHpRUH+aPXah7yJ
YopRx3ZZsvFsU9ZvGnJnYcJ3BFn23nAePPo3e0DWjjGtvi5+JIhZ4/B64m78sjwCT53ORmiOwBnD
92AYXXc9cK/fhvJJqw63aUroqVRlWxTA4b7ym+YOgaXbkoYLj8sExWWH8wnnQQ/aVGr2BPLfUyht
4Gk27oZucW+uzKBq+zJGJpOJfddAsqg19JVGXrUHkQHqS0u4JH1B+uNmdOkgsG3TzgCsXAuGzm8N
4N3zwq1vBZ9rBQcH3o0sodVVW8N2hPPnwu/PuC5wdxBqFfkZ3t80OEVGdnScMDzmI11NJzCzKDUo
dXy7aTP2LYi3VtzLFxhZdA9NaAbY2HmPMIHZqwCRMs8dlKgIFaVIwzV0thNVIyCRzZW3p1Hj/qIh
/TIyjB9acog6q30v3wfuDjD050dLwrVs6pJPedgSttk+nWumt3gScTR1/jaHc39H8mTsIoFSzmyq
g1XPPdVkzFzMs6ZtM7BKij3DX0cFu3C9MWcS2lK0d1Wmjeta6NalMwdtPUtbi59lzcmsaZS2flgt
p04y+9SFli5sjtsQe4WicpuySBJjYrL4iZ97z+k3veP1L2gh6+d+uZM56Z5mKeRJIwa3LZmRV7Be
2ZOFKCrHKTUHIC7TytcuwlhOfdjUL6VJGtuU4x0hTbx7Dg3vGJiQdrvGjmED2fq+mWvqS6Qqt5mr
EIvVr6C3g7ttg5IYKBGO+kLx3S08XlIDHUvXp84+7/3+uXGwcneNi0mk6riPwTUZ/YI8Dy0/IFK1
V65edi81zuJdbpn5tl0aA2kT416z0Z/KykmhBmK9QVUJACgfCPktBJsKJ9Re+sjxn/IKzrRh8vRU
K0ivS/I1zybrUxcY9K/jPBpfQ5vxhcnd0e8kI1oLvrCr6+5FqmXrDKUtEG2SilNwCkMTfYQ8E9eN
q+v3pbDHbY3KR3H6oyY62J5uPEYx9M/sIzFoNcBa9PE1Xvy9azbGoR86n2lW6N6bvig2zkQdVpf2
sl1kk5KxNrBphj+/E1pwcXPkuw1V5MOJh+6KR95aWwJ8Wd+Zgku4L387gAYZj6w+0UeJ59/x9FES
ZBcV26uSSNWrtoVvMbHb2Y+59WH14AdJhIQjLo/M5W8mMZA8Vj3+WObKeE0gwDzXOO34TRerbmmd
F9fEtER/4r8lLpWaDlKl6YR5QGDefjGIaOlRob51FTchb4H5ZtVnTVQtMrfee4YUeXPFNG0y0fsb
GirzLUFfuu769vvs6sWB5VD9phvB8xjmy08CKO6V7mOkmbnzyK+xsXr+EoMk2dBEGL1wzUb8Yp4Z
jB6sgLkjSlBzS4shttCdSxiizZOKCO0hy10FlreaFJ31UozmRgnVkC6VrB3mBnGF+TaUZrzLdLu/
eU53mGbUgKmU8oZG/4JMFLT4hKK9UhwRtsjU0wfLAHvT5mRlaux4vNhO0EXz/K+bAr2OhnY9QFLl
Toh95qL7AggGdmwQDxthpS4j9ariBkllXk9msOnyzN2K3PGwm47ew9RJghtSsdN91HrCL6/5aI7P
HTu0k69NGci93cLb5l7Kf6watjRY3o7bRXeauhRtahTH6FQm8ajN+mNgON3YbvyCdTZfj6Fgu2Fa
xTkoYST4SNKOgknssXeLbwbK3jX5OyGEJCZWTBuKMzk+P2p4SKewUJ7GsnzViuKP2Voj9yk7PpVU
PGtX+tiSwbVPLhScd2YE77mdhU9pg96e5A1tm7bDFy9kbzwbZfUSBiNaTw/pbqIDrR7mOH6dDJE8
ND/EduxVT2VgHKacH/yKYFN7X48EKIHlAwRn9jxck4Ttd+WbyKFUT8BViaC9z5lKxMb4NS5xOiC4
7u+OaNkJiaU+zH33oludtlf3SsdFm+Fr8dHOUAPoBlxeETv5dytMsANnqbZzIo8HNGLp5zleHoxK
6pdW63f/Vs8BVTTmxbRhhoWaXL0NK9Nx9zqxbitEdCO4GefLjHQN1nMV+5cSdONeM5OPEpPepgxd
JEtZnu7mIjsmPaTcz7+j1p7SCXxQLIVucdx/kW+eA7kGCcX+/Kfs9PBJNFr4xFoqXw99TuSC/FzN
ghDhhnk1a999qm1C6lAXsE7Ig1eP3RNFbVW8sQBa1qObe99S8e6Lx9wDyPaXH3DHS7KySB2vCe4z
Zu170AeQScfCfEeLvEm6JT/lMrkwSrUn3y8zknXG+aLLY4iBCc2J9cI/holyznxchAW9X5SSs85o
jTu6vKG5GQD6nmfvepo85y7ZRqO00KiDRCfrJJyZkEI81SVTFRbUHCpINo+z94DHfEW+B8FN/GSm
otak9ChaeTka8UAeekAuOrqnk8WcneAl3VkxJdJvVWxlr0VUgdBmJQD1igtiXAjYs7EL3Qc9/8bi
SD/hAXLu6khn+1rmgOXc5mJ0A457nxFEQOjjl94qMDVmfXJ2ySbZ94kZnwNvLjfpEocr8pw6ymNp
7ukLGXGAG1INddLSK/Bp994hBx+AYWoSx9jvLrZUknas4In5aI+eLCWFWoplojzY/BWK5ITQ0jyr
V9oInbHNmaalxd5p9KZnd67PUDo5eGqSPpAjl1FtKwuTv12sNTEfj3zIfW+tz0B3oGi5TkO5XBnn
kd+Cjiq0HxYjlr2aUy0y/YQx8AtcV2krBP9I6sCx80xXpiOvLEHZRUV9lVLw1ehbv3IS0c/qyFLr
76tCviqFx1zUGrYelF57jdrX7lFM5Zm56+siuEt02L0zLCRsi/8SkE9idmyPBpQcD29I532zMGNG
PAKOB9Qxf5g+qW0Twy6b+kr/Zrszi5xKOw3utEi61t9DfahXv9qRHNYa2xHWyaoBaGrPD32iPWds
/uFKJBmk1fFs9DEBCUN9EHm0cC3QQM0tlKyV+rg2XpAYtKfal8i/KRpS9rqkTVclbADEJsnFncpC
Ljx4hHjAc5OpynZlFBirLu+88yAPVE7eOQUDDnYOOm1tCe1kmctTkGbmU4ji8ylieEy2A4JEssqI
tw0E3YncjOlWZt0s99BZ/syavTURaJBFNc+3GPMv9LP3JQUmyM+4OzjO8I7R0Dm4puc8NJspT8Bt
itDQru6yr4Wnh/uirX7kIG7XtszRKQM2v13t25fSxqOSyECP2Jkr4Iksh9UeQu15Wrt50H9ae7cX
rBziceKHmI2nFs0NyTYL5JkqKWidBWtNuc7X5aGWAUlI6tU8JZjz/uPTKUhdM4SI6GbwAvak09TI
VcPooK4NTSplPjBf0IRo51kJ49yy+pqVcbgvFYixM6N6S2BEvu7L6SSw5+xxrOgndVSIAk89iYco
pdkqduU2j0aWMPZ/UD+J91NRVubEMMdqrqLzy5sN8A1XeOojzeTDvLbtFeDacRdYnW2SWOXg+eJy
DQZBlkzKnFjORtVYVL3CMoKlurPT7f/31u1Rba7Z0aKilnxNpTpSRzpnf6I6shFb59kz5ublYFq8
wZYxoFf3+x9jjlKAofIL+qv3SGNQnJTFiuAN91lrteEAC4jfr5ARGLFOl2QGFggPouj/1YNxuhzo
2o2jehTlFnbHMKmXbdPYP8PYSW5KWGBq7k9ft6/DGGSnvvSWTROU5maUFgm/Z6ul6tKBLmxlNXF9
dMam3iRGUWy7wiFwRU/jUzQG1iELPQt5FIZ0y+3sncLx6X5IozSBmbQbczkyEoFvhmJB68F7IkLA
qt3P3s11YOJqxN0foKkb/UfO7LjGVPGspZWL95OQLogIwb2d+uAyh38qW0eGKCG0ZuRMvEeY8PME
Vg+cBMblHr0HeDzPelv03vypXmSJvsnLsKTISvmhsWslvGyIbPAdZkWXRxjtNI4TWI/pwsjZna5t
DOpWVZU2K0mgAtlKy4COEDMc4d3xmsPkzie2xdm2mx28qz736dyfs09FiA8DeDO3Yb5f/MJ/7gpv
OwZ4YmcPHLGb1dH+s3W3DFAFatBfhgupGqi+UBj1I7Q3ZAPqwAvJNHsiwIptilG6w7EIR35JHeUt
vlWpywlofnOeUFrNewjk/RkbFT2l/GfySehsi4gIMEptfLXiZjena+X6UtYqu8MoWTMK7vAdr31H
YxnZFgDkHmm6ZEf17lHvmbJhd+02Sbvyqjo6O/JQr0Zyxc5RLvJdu6CBD8aG1I3CSw6LCHT8W2l9
NVIPN54Vz6eq+qUEjBM3ZwmbYTI4f88YFKxndOWrwK5G3ARugAaEA0xdtLHrLNhUU9nuKp9sZrQn
4M+M0H/1p+ztehSBkz6ro0kitMZeRl/eDFCU2Tkz017EyVpsCe9nsScPwuy7c+YFxB3RaYAhtsvz
qJNoDhzz75Eb+XmMYER08S/0FQBGK76ep7Btl7XvTxq3oMZ5sqtCOwUD04uMSeolY4x0xJxziLsM
wCtKDLRGTKnUYcZ1CNgGdXKed4xU9JQRYEzIai+M4Cqq7IP5tXtoHRE+8OFppGzah4cQNepM/DDX
sXesaxbZxbFAg0b8K/Po5BIaQXg1BRwP4RPxzKQcGEpiZyt3aX0GtQLjW2ibe2sEk4+Mnvm3Gl6Y
I9IL4c/Q00VJxnyH4CCMgby1JNBQMqEFkHGvBre/XrT89PXAIBoa5bsaP2A0oIvh+7alYF0dOjPK
6YNCTX9pFlFvkUHaN6LZ8kMF7cUffe/C5/Vr0+Fp08o3wTV+DHtBkvYUX1K56VJHKD9M6ISwFyYD
EmJHX42VNh7Gcsm31HXyNuD8siLnXtsBOueWPM5aq27CGutnz0uD1Yh8Afmu5bPMc41tw1SO7AHv
VNENrVI19dPsmMcyjLpat36MQnMePsLzaxakMm7ceWR8ZWfdiP4QZO9u+nywcB921pvISCbtYV/t
PQu7DArlQsa6KnFlBzCkiSWZtq34Ic7Tz6m+zfwTNcFTQey/sO4xjl7PvQJu7s6eKybQycjjTG/2
E8shiKlE6qWwz9VHQrTSK9NgniORT/0uO5Rp924ZmHYb894qcSlMSdXCf0mj5ISfGAmVrF3HpQUp
T9RrjHx8HzbVzyVr5xlODvENfo1q2Brj2YDYT6hdg34olJ+bZ9PfqQpD1Rykx7IqRG8epc509nnO
HHIPero7cxteGs0Dyze4q2XyvTV/wFh9dAQtUOJt8fWwP2GSsepzO3zQBWBsnbunyRgtYg0sH3vX
kHz4EQZO+T4ohuTgANHnb6zJe4jwn9AzQKHi1dzH6PGNyHnRnOrZ68Pwm4X6gh81+BhcmXd1MJYN
sCJFb71PToca7mvBs9B8G6Oo3dxSOfQQf4ieIHBQqss67XthdtozihIyWZqweLEC82vpIaGaBowB
doPlGo88RGZ/YTNYgz8E4DXB3PFFdGJ8Fl8XxE3buPq9pL17rjoreh6rIYJ3MjQ/2sojoSN7d+Lc
PmTzMj2XtLM0SfIxWQ0YvC2S3MeaKjfnmnXo+x/00s7B0JKnzinLAzHMwcapLXjC5LlV1h/8E+63
Ae/jzs0H45BaxclujeWBrfmXHXXlkU5mOWu9nt116cIrCndeV4iX7+pznp+dJ4qOQ1UGrD1ix8pP
E+hSoUX6ps/mapPXTfgCoh6UceL91peOfShjwp6lN1ulfGCiRkeuEpJN9i3Xbprg0nTmtPNEW1/o
vevLssyoJoNBhn6wLaj8KKLDb9pr4b9kAu9FL9XCicUsq4a2xkVabknp1iUg+K95Tph2sgK0TFgX
1684LmK+hnY23+OSPG5r4LJE8pqdhGf6qKkX7UDyNLs/FXYnDz/27U1nDOM6MFp878lMRim3WsMN
IaQvxgXROSittmu26vMZUFQbVEWfWdq1iQttHc7UB5THIbCtWcO/kYdnZNk5tnbA9er3ZxT4Dx2H
bZpcSpbkZ5CuQEpY4F8/BRF5K7cIJfACpq+gxVwGGVnFyL9iqZC5yLnxQhnbluH2Si2YiI6UEm3u
J7oNkCDwcrRssjVUTWKhj8/ssA0ZJXRn/Vjt4dYH9coY52b9iTDw56beqdVAIhcKMewp1giFtNYD
G4+5gvGItd1+Yrx4AN6B0pVGaLckZX4oXB68QtrvdUsvNrZkyaoP+wFO7dg3DeCbbsZbl8w4Q3NW
uDAyypSxa8e2jRSpgK/DFGyWYpEX+yJusPXJYDraH/fSr03PZP4tD+V1qDq2PIuZPqKC//AT2msl
SF9yTOeYe7tXQxPDdU4ggXldmm6ggQhvnWhZvi/r7r3ombwEGpofgNXWbRh1h4KV21M5OlnFD4Tc
dC017SPOmmNRMSNbtcFb1CYg8DoL4pTn5m8ZknmWPxWqVaZcW4QO6WaAzHy2k34+e3E3AnqCVzJL
bUwsVTJ5mNinps2/BRmMLNXjhWGOyKqy4bv5+xGdwzQZ5Usy1OULmnECIYucWq0zzZc5swYCe/Rk
2/bit9YP9vOgpzphSExHZwwvz4D7sodpfU8MMznGQ3iqrC7ZR0H/gTnKJe6PR4uocT0JvROXdA5+
GwaXhCNVJOoo3EcOT+Xk6ybqZWxBxmb0NPKUZY2W9712MovyyVET9LIvon2al7upmXXyOoI7ypb8
WHFBAQILfhMLhmdYElp83mTHkkDGLNLYNhFM9en08Qx6enRy2py0N1M9UhAKIMgaeUTVOa6FBS/4
WtMuzWCYGwtzwU5oef5etCFClW4mB7wN7tE0HKccDqLP1tYafQSn8rBzezgJXHO1SVUdGiZGKBS1
9yRgGOqa4gc3rvRUtuGbZuMinv8q6JDReeaxG4icIzTtDc3ysA/SGn2jJPtTbkPCS3F1KK/OIMWE
RZj+cuP+paL7OA+ld3Eor9emVd9qWVsibOLGXZOdiML2VzEnLMk6Adof1zRuN/srC290jQOUtRK/
2dga4TkWPPO8tq32xoL8sYpdhOdYnsAAN+61waNDSK3rbXwsoKY5BFuQGsj5C6A8ADz68tyPFTit
bv4TVnPobO2kCNc88Gm/lwQmoLCNvWt75imRjALg3WjS7LYg1QipT6PjaqjlUQro1gVDaAgfrYU+
TpoesBHnLKZoaLrY+S8TytAHBMcBcQmCTSCjbudEn2VtizqLV4ZqmrzUQfbn/0bOa55yBA0n9cqg
QT7Oinozuc9DS9wry0590zXZsGHnqzNtQXG/BO4D0/hvo8HCKsjwOFYuEVBxBwenRhXgtNbdBBGy
CmHS7JTERx3sRgkBT/V4y6htneYzuaxJPZgI/jQfiLhjbLABmtduVyzkoVjOT2WjpmLNrgPevBP8
7DudDjpWlH5cz210C92UfsfqYQESP57anfcIx9kBvH1sqDJ2Qy1AsdXuW9DjELNEIlyUU3pxFqgr
ycppW+enaUT1fowKMQBvm9/0omevLXWYGMrq8+ercNdZwrrocoE7yyMIUixmSELBxE+1u7XyaV9H
Bl8HXyllMgoech4wIyToM1CNVNxOtMF/Z05wMDpWTiqNluFetnVd5w9bVrEa5PIuIKXnSfjO0a+j
u9DG/lbIh7ke48CzG513aBFs2cJx++v9dg+X3/s7SrfqZjoyIC3AHE0kyVT2GxkFZPcWtZNetL76
6nne+BzIo02dU7LAdYncszC95GkYFzDAM3vIgs7q8u+I3R43bDMg0fIK+/zvyFFMrUSEHEeFjalj
wLR/iRMxPcHFeo1GLcIZmFoPuLR3gA/urp2QpTVyFjkw+D6hgbpPMQLxwNS1Z5SDTEFCdnW4UK6d
mvZIu28rD63NPzRE7Uf0R+VzQ5DGavDcaRvhwjpblOZs3O352KMRV198HWY9y2SOdJmXnV4Yv+Ml
wJzEohbqZAzUUVriFLtcIGZgaIEj/7kbQJOOLekLnbSqBZiqtqMA9t9mXvvoO+uSdTIqzXWDw2fp
rU/UIp3Q1zyzlrOigsQx66g5j0+svXh6y0e4Q6rtuTJd3ixJpx2rwnI3FbtS2lE+xHHcnRaj97hx
tM6hMpPlSVEBDHt4xoCjjWl7Bcf57s6Lcfp3dK1vnIpUrhK98voZY2gZ4xu4smibDsM77voZBY/+
FSnuiODdzy8JWIBbY7QDu9H6N6sg/4yKqmGX54e7geXft5lmUQ9674TfEqBs3TCfzVCSZGh634zv
obQwq8Ml+eaIpXs9xQnk0xxM2B5Z/krPbaZvA5hKIcpLjPJulycVW3ab4FUXUfvLSI9KkZLOX5lB
rswF7lDeoYR32iCT0aN1chtrwlwMEhYTzz1n0HYYpOYIZuQrdodwR5uQ+IXE0PaZNNPmWq2djGLy
kR9GfbEmrw6uiRzXGVXALi2by/hqu5si8VuUgtQBfRw/WygMYbViWNIN/+5YwUjBWWFA5PJuKZ6W
eROw/cWM48Q3Xx7qlVG9koiGmSAIrtw/aRog4N4rvo4DxSJsnRJeRW8OiNaYsaqPysw0r+yQcDXF
2slVPmV54MZHxURhvxZZ+DHiCHuVtrBXiEduhHJIi2PrZGld+Tp0RNQS/PWeJ81d1LB54QXeIIlH
WL+cZZPoRv1k7tXQOUp60grKu5AdCpOoIxuQ7OBagqkWKdZ7u2KnqfSWKpSKORY5uqxlGnZBBI4N
/QMnZLJh5AO5zUXgmQ0pyW45mkHpPlbHlImXbIBqY1b6uCWboEdbOaKR45dA7nm+WIAHAutL0KKk
9ZNFu/5dlLmAnblT2f1KZX+08QgixyomrJ/BW6XZ1bNuF/VNkCOy0rB7BrrOLCsKo8PQch02ERp/
py3FqZMQmdAkNqEpnfkAyP6Hm4bFD7s5zmOd7UdyHVY0fAkPJC8gxsjGy8zIHvEVv+lDY883aMfO
oe+tW5W13qpnmLHDY8EtG3ptfpjMqqDFJdV6xaby5zDjlqZ2QFImJzupTFpDcIPr2UHxFSEGQ26A
hH3WPLJwDWpduTsTBni+2e3uvqh/fba0bGKG42KYdyWIHuykBE/UFxIca5KlkfGA1wA6uyT5Pvny
qHTdurbFx9KhPy2rAq1ejfUd5FLxaDyjOoMikCuFIga2nJX4d+hD5xubwOk2NXCIoxRfMeIFnkNw
uOKN8HCy+wQv7a05+1ISkzOTgkMIMiWYvamLxUL1kZwX2fGl3GW0zJ+OYyb+Tr9Ja7DPc/BhyD7A
kocvjc9TICQDpI62nTbW4Ma4E1z+UzeM32qNefs/kYPSN3wOSlsX3XVXze2EESgUVw3qCy7U5RXq
F++BzrHPmnz+qINlVcfIg/526xO9u68YzV+AARaXRFveip7sM6uGY0FceWM+mZ0zSIFS+9IvZnLm
Ng0u2TS0szPVr4CN/so5laZzGTAgAhZEymUbUfK6JEwn0+EHlIIJPim/4FxmPhdSldktFLND6iLX
LRZKqy42fvZd+f3P4i6XQgKV1JEWOMm84ByFJHT+O5rWXDYuvVGGdE1JQ+KRRsqP8WaoMMvGLsE9
+IHxwmAA1Q1XdOFCNJpcNDLYRYypOSVD+UzIon9XB9dpfmmb9EaZ4t4duSAl+Si7E6pn5fHEHdMO
AAaL4VbOTWgwrPZ4yuXiqJbDk629W9SJMMWMJyIW+9uAkN1XKmePECbyUquPT/8ABnPjGNG92xIJ
1mh2dna1kujfIM7f3YjqI5am1ErT7IubushZPXfHdJpqF231Rmf9jOG7Gr+MZap/9rn8fvo9F909
MSEKB3M1YXSf3gQIlp09Dvk5lUwSdCoJ3qWyYXMaJtVqyP1tNLn+AVDcX9/MyEThCIgK8iPuQVuC
eKImGTGgUvZjEmNMnDfRC930cfaJZAisCaP5MMzXQmgfEbFoJ8OFalFTeblRiQYhtuoTYMDBHvAa
g5IK4uJWafDEZ9To1EbGGN0JBPEMaHA5Y2ckaAgnJ+yqA1FWUQf9rWeD+uI4UwftMLra0LwxyqXX
TCvGJ76A8WnBoL3riJpdqc9N6GA+5XwMgtD6/49fobToKGjEKpI+S67+ZqV6toyJ9o3WoL01yzVn
vnvSrJxCNKuGbyTO9rB42JYKvO/nERXANCAgMmAPxdgjb2GT1Xu9SMS1X9ynyg6yV576zDQXQNBZ
Spm/BHVx660mJM6sjXZaCrVhlfRFR/7mDDhZkL85FMuHrfekdk50h5ZcTvpTcsO5qD9Ixeq3ZWHk
wL9xvZvOWMGJn7SLUTPCU7JGq04pbP1x69cWv7NkyM5GlO/MBE2m43nsF9BvU5cUkH/G4MtoklPS
05au/rV/YIuw7qQY1IYA41zNA36doyWj6wA6FEhHGISUnaiEu1n0brjhWLc23KP89ZKAYV6pXkgM
mNbIG4LTLgGHNvnuTYy7zWIuuO5NoOaR9OupI6+D5uLqhORMjrUXXZLeHNLFb6FIkIZGgC0dIEUB
xv+HOvLUOaZDP503KlSbW9Vw9XzCj6VuumHreKaX9M8Vpdk2NfFephPSPzESt6NeqcOXFKrFGpeN
IcX0ljwCrpNDRgAmwrQy32Mv55nrIEI/fn5ysKbPYkiVQUmUT+dBjqvkVp3wKDxikJg+X7HwIRaE
X7/rYfVJZQX1z4GxBCDD/dSDZOyXrLLVt6G3RC4OBA0rRBwOrGjlozw4qCdX7udiZY4hxtBsItms
t85dGY43ddj1oB9REDwnQUlwtBHZ/084lD4x/B6IsC/lpg69SHR25a7KlkfjNwSOm4dILo2DqNVP
ZO8S9+4hHdkwP8L/NkTLeeocj512M28stqx8IeD2CRe2Lm7tp2AZGm5s3PlwHwFmwkDDIO6YCm8T
zFN89uQBmgznfqu1HtzF5NXqoFeafYsY25EvUfIYcqFsrl30betc9uVIsE2IZSyeq8Z/SYje2IDM
QsPwvz9Ur7zOLXafZWw8mQf+L1ZaKUbOCdPGOWizp6xrSFyqiYpcjZOdn5loepDLw2JjSRubI4+x
ymBzCUbSdo1agrDgKxfkchzgltwyC6dL0cTgcCIB5tWKYTsIjLAu87M31g7e2kVS9KKRFrZZGnb/
i0fm1+favwi1s0F3KYUAsWX/QI7U7EyszXz/HEafYO8bomznlvGvdDSmEBMycugUzB0GAlGxuUM8
RTKOf+niAjHVMmVfxiGhS5Ye4pKC2EmBA3TKW5xGMdmH8qE+JfF9lmZxdeQYai6xdIwLeGf7ak4e
yx55H5Yxre4Jq0/zBVpV9PA0otGVm9GTZCn1SjkctRFSPKalA4si9+TLjFV12FiWsUyFaAH4Vi1L
/3ugTQCmuxiv0mT4+XxTDzn1uNOWZo213j0ZXgJNJW3aU8W7VX2USKTCQuIg0I/umMnJilLylNKU
4qIscmoxHpQ6W/8/ws5rOW5k27ZfhAiYhHstg/KGFGWoF4RMC957fP0dmerbOrtPxD4vGWTJsgpI
5FprzjFtR95dmvNrBrhxHDXTDgyTnvTC+fwJCmCkS94vpIk+EIo1WxN6zV4YaXwd7YEejQ0v6wzR
Y6PmuvM/gohmsbhEGGzt/sxJmwpoqB87X0eghyffXj7HqivR0ncMcBuLgwkPed844KEn17KeFkHP
T0jAMSMUcuAWF3o0E8BTjzSBnruxBjUfuZBGp2q2qt/LKC1PaAHqCxcsOyhn2R184+WqlrZd1+Pc
t3f2rZSeVs8jsHIvRZUwM6E7s1PfTs2g7XUq740n8EFap8zgIVENRYvau8mrs4YSTII/gdGndX9B
HcqdAmjpbKYgtSKAS8jLWeHafuc8r1k2ShgZTgUFNbsb0vRUGbHsVnbRa5d0EpI23SIvmeFgLXWw
LggcG7/JgpRR8NsoWodzUlycR5uGPyJ6i2QN7s6cMqWmkc7dyl497LxVBiH80+NXX+ktgrJ1wVP0
XuQOozArmy883ObLJFVLjl0aJ8zR2C90ol217pECO0BmUWDzx4z40mEQOdjQVJikNZIdBV6ohSOI
Wwb7Ge/XUX0XudbLHNUWY9tU3AY5Y45rq7tAKNwpG1ollr9daWlZPthtezTS1tcoeo2SGjCzTz/w
mDUxyj24Zbs288zD2I24j70z2nvntSGx7DXPqx88sptdU6dfs4o3fke2HiEnHpsrB7nhtakQZSwf
YAaMtzyx5g/VSNhFScvoqA/0TjUDeRtW/uZpGC5JpuyX0KvC4lbQP1WDDjXyWGXTxE8xSuB6MZOw
AjeJbmZxP5UEDtITNHZhv0XCOm2Ihp2qA7hCcQL+dKpkT3+Vpb0sYs5Yd/StP7CDFiHocUm2zmXi
OsnNCw6OhNRuaUvuRbxcvXYfuVRcq9l0QdSZ/b3r4UHBHtSCcliMKzqY+Lh8Hvq537sUvQ9fLgad
Okzbdrrv3PDJ8zL9XLbNfKzIyBzrJA5i314fU9i14BMZvkEOjh90aFjIltnUZqFD1uweVTRBJoSH
zcMNRITLI+ruM9jdrYRW1rZm8HcPdrhZ83lbQQHNnRoTPQTjfV2L9ZqI3r4Y5ucpYxZMKKn4rTJQ
eoOZRKM4SZqTppNjMTLADJoenjNMSOeWTQhzXCMYsd0yCenfusUtX/04AfQZ63gzuv7cpQb8eM6C
APu8hGmWZv+eragByyhDKUoH3zBTALiHcqdTtDp1rCqo+qmG8eXFCtgul96yhuPs0UtfHXggNcOr
sBQc0PmOGGv3VGo+VhgjpNCiwDYetsZEU08/VmMr3tHSu5uJavGOrrU/9iNakyTPR+aMlvNzSN6B
o7+thvSho4N+ugYktqxC7rNIuzSXm4bJBtFz3GCcThfzB9pP/VA3UQWfbtUfPkHOkBC7bqs6Tcj+
kt89p9yO6k3i2l4Qze0hjUV+Xlc/QRHjsDkJ/KxgnyUiTom5XN0uUeqtb4RpILmXcs5aLmVrZOdl
OXWrBy9IZNDaKtPA9K64c+BKG9JU6yBz+8fvgxsAizSAi0J32o2QKDGTQxorYyzVIgZiq0U0lwy0
muZoI2MOGD28gN+YT7gQgPFFeU2UqPs1Zm7+oJHb7Dm56UdD0NYiG4VzIoQTYzszed+qOV9UNSht
Gu9g9NovUnEqyIN++2Ivsbsj/2Xe2VB1I8cYSP/GYqOab3JRXxWyDde4IC5rZqJUq+NRQSrM2Nc2
UzgBSZKnI26OoEmmnPg9ahZVwjD6tE+tmb3kk0snMtYMDrmeZm1ijQZxplNy0m0iSsoGlFX3jFGW
pEcYNI9EN8e2iyqeQNOoi14K2ApP1+HgT5/V5UQZ2+d4Xe0zjVxXStNgmq0hnmZYKxYBlG/sbRcP
BMqWetn7sMQifdG6aQfEwPsQ0T7A++i6W1v6pxUYSS2J+55ECZO9bPwMB9g7QrmemIByMd6d4lRV
spGfiffGw1WgBvcRFT5xDF1O0FkK+LaN94O2JvsEMN2n2nHe7bxb96lLoFhTkpupaGJMrryrnCZZ
LVKxzlsRs9E9Ps6c1x0xag+1iJoQW79t0gD3prubLOKSYgHND+4i0vrJhIrBzO2mvqqyBubfZG91
zeBpsrrrCesT9LdBLyea6R2eaHh8h4HIca9jzKX3Rf3Qdf/ZpxUmTwbLv5+bbU28jx+ta+AIUqR1
FwuWT2ft+WmaQjQ61VSfZwWerK32XY487utEUOrYj/6uJjIXOtnWla5vfNgd+yriVYVnUos3D9OR
+ineaEP8k6RcJ/j9vI+d4vzfExec/wyFIXCB99I2CfMWtmlQMvwrpiW10PtOi+Hvl5KCOCmj/IFL
/60IV/LUqDEwiEskufIkkaqB/gR9CUWLd+Y4be99s/lZwMI5+3re87SLX03EIPfZgJk5CYdr2EEx
77OF37rOvC+DZ6MGK+vzMGDAy0Gq+xM5RC1OxEUuTEcYGrkQoRFiVhe1aEDYd27VxlsVfrF2hQFr
mQ2VGPoyHG8qpIPpUMcZjoQLxSLoOLYwjFq0XVmBLrAq/Usnx4kr2KCzC3vyMK+o/vPWferi1Dua
fobqjNNyJiJXbZHm1HwzqXrpqDnOtcF/e+aj6rfwvHZ86Pm+1MfipG4Iw/jw3z8V+38xzdF2uRbV
vTBs4fL5/Ge4yeqNQjOBRO+tGrF67o57FP89s3aWspnsICI7dweQ4e/XDMig3DpTeFa/xe/i4SH/
VJ4DqiuyKNn2nWa/5X0Hz3Sc82CU3/ZsM8d01Izfv2q5k3eNiP/a6NLiJRZNv8G2f00s5q87pSyO
whSlDXol6OjyRRVkol5EMv/Pi1jTNqYNmtEKyTadqLURZdfdi5rL/3lNba4qLVy9ZrVji/Oc0b36
zX9+n3pN/Wb1WqyT9v3f329BJs1/MORtsh4dYVnM0HSUxsa/opiisEfh3Tb5oaZNMnGgP7rAGbYD
LtRhqbtnLvSfZdS+9U47QsCU1NQVCcku9nJYnk1zwQu1nDtSkjcDOVNBMyIFy3VJQeecGWdiO80o
Cno6C4HNPr7pRQlEJuYgT5KtQwSFNeHAh/YJs4DdnTY9Jq1kLneahzuFGTGd+2jMz1l6rORBOvN1
UmJjB+Yp5MHz7M7Y3qhAGPB1e18HGOBDHf0/NguTfet/vVFkuVoGTVzf0D3TlNvJ/4DtCzMZOEZb
0UGDa3zI5E+tFq+h9ohtwsPUeSedZ3RFcMViD+u0haNJudj08HPSTdOrfCG2IjAUnkkkSmi2cCMS
dIlJl+0QVa1PA2UV6GVYn4OOlt3Nm5uz4Lsui/jHKjeKFjHHafLmvxtYvHF/rQTvBn8waxPtnE3r
0EftqL7nFg6VY6/FqRT5D1r2y6upJ93Ww5R55baIgT6Mrz5XAixPob3GmGiAbqrWQqSRi9CY1Vkd
pUo5/7WSAsZNrAN4ajN05yC3TFQO86aularH+lIVgmq1G2CkDrbJ7F6i5ECB+Dt9oe82hf18L6oz
nSqYPgtzQPREHtEXy+ckivNHO7iAVaGS7jlMkdpeVQ1kMubBGQxyhUTUoxKXPpayjS43NU7+5Slx
TOL8OLHCAHL33pSQoJKY69mQSwQsAIiczUZKykp59KZqOLQ+2AynWJ1z6oCUiTJn2OHerUHf7cdV
d3EpY1I0NEc8DM/I7iNnPq6x8UFvJkHanptH/tHxseLKPHm68WvFyHrgdtBQdifLw+QIomwiCaAd
4F76fCga2nh0XadDjW+NeXRSQw1snFtts4f4BTjgRvLW3DLRArBf2cZyADcPaw5UcND9E5ToA4rF
6NL38S6V5yhLivKTzDh4kG4OcxPOwVqO7c0g7tQ0jOXeuE1xKOPvpdaQtVLZ3QNKCzmidFweXXwj
jGhrpd3wF7DHH1ZZJxvuPcjCdjI8KJWYjCOL7YQBsNcymmfohNi6rM9LracHT7ZXYY3Rqa2Nxt+O
mfmtqqoe+A2CgroBAFxnpHkMLRNaS1T6uap7+zWqVjVOD4FPareYzwvpfFM9ILg9bODZJ8fqtOuA
8O2a+lNOH4SqIJ7R+6fFRDLKRHJjM6GdX/qOZjU+BMZFIZXcpJfrYTJaGG4Zo4ouSpgC2sOpj/rp
wxBL4UbofkImETRuGV3pV61w8LkBfPYllWSh+WLZcZQ0drpEt7ddOByGuvq5FrRavf9PM8p+/T7h
QH6Euh0v5GuUc4vej/hU6uWNh7/kglRgPi5zd24l1kstSl2CWf/dX4UTOHOeXhvSe8+t6ZAhiyvQ
ehh8Ns+Jpx/5T5/aJvzFVPnptM7KWKamaePwNsRz8ub4mJK1khhpu4+sg8ePvuHxWAASz98zKQMq
0E0dVsNvftABm7aKOdU75JwkWFH3aDcrolqAZqMCT0mEr8Xdob8RELVFACb5qkNnNVd1wFCL64zz
qWLsAzEsPP9ZGigscVUtR9UgzN1sPBhop00pzyDJBWddSl9ec94l8G+gu9HnZvOASzHvoqRdDgZ9
5W2IM2GLcSEORtkLDwdw1G4sfcB2Rx6PWSTg+gWGoHM8/ZyyynwV41s1osuGv2bejNj4IMg22iDt
arh6GMBCzMx3/kRIDJqSu1uF4+toAPlBsXjjYc9SYeObCqsnzyIV5IRov/qWGKQ/SxMbHyvdWgJn
NPAP/rOgjregJHolrq+wtvar572nOv73oy80f0cuIGV+k5Nkk7WTddQZRq/MgtHqz16OwBvM7ac0
7obARHR3Vstq8zCYUsqlucaOnUgpUuK5MYW4zuy7w5Pdsq1Q6oOAk9+OKxlhAlfqDnhBWeHGmjHq
Vgu6w8R7LI11xFLSXKuu8jcdrYjj4ITeK8S1zZIWPliQ9MKuRFteSmOYzVsXiT8sgf6eOjAp1GrW
eCatcjo3HvoqbP5HHU0JWzDocGz99ziNPxfCHw6j5D4JiTQYGNZStprv0+B/EgVEqjqmi41gs7im
dGcP0Ez0tyGpX6x02duL9j1edEJul7fIj4ZDRNIXOoPkYtuLdTLZv1spZNMk6d6JNxPX+cU3SGNI
41rQtFnDnYGpD6rS3Cc86MjgJVAjoW28JkErc3gM1yAmA8mNg4sxh0pdt8vVZY8Apdrd/rDUcl0g
3THKwxof6nB6axOBmafjsT7qWnvyWtO4EqWC3jLD9lROxpfcCH8sDPxwEBDLpJVWioqfhpmWezcv
K5Zt2E9AKVrRX6oKbKHOBr4vtc7b9OBF13WCy8/GS15aC9G1dB89AZ9PZxgQDDhHkqVBkoNqDhKG
Wk/A0VgIEKbtID5OTC9zD3dlYr8MQrvljjAuooHg3xu4oaPyHe3ckm1JX/mkBuqtmNJAzdftoflc
xwXvXVa21543a0dP9u9JldknbMLMV+vqIabBeI8q42tTEhrA3OLaF/Qh/Ww9YIreEWwQn1SBPdc9
uPCIG1aP/Ge40i4FtAX8rsV00xsFbqWJTYRUrq3ab9QyZv2n0CL9d1dVb8p2qLmOG1SV8QPBmnty
COzFGb08mrKwrkkuOMYbGQi9CQeGlwAyWMIZMOJEREgDo26Lv3jeuUwltswNnTNnqmRna05+mDpz
gVxi5xcB6N4n+vAxJQKqPQPGIJImnMmQnXMdP0bfQWNLTSv9DXmsZdJWlOYnW+o5V6QP20k+ohWG
mrbgzLTY+5yUKNyVzSx3TQ6l7OWcsXrvsLKdbMeoaYFOV/kpZMZlR13xXBY8eroJy21a8+9Nj21R
Ibp8GurNjFDRWmL76U3uz65nUteYy1dft+4p/m3oPuOZ2BJuhDF7gh8Pj+VI4rKZrwGdrPpYMSjY
pgDGX6oiXs9ZXz6KeZ1Pq2lGl1kuMeW5qa/lVVmy9cZ7dXzHOBjkRp6wBe7+4EW7sfkBOBsXs4vL
os2Qts8ylHAgY4QSKdy4msk9KoMTK8AOQTV5Xx0nm6+hbD81Zokowdi5uG793rjR6mvvK+aCXZVj
K1Ca7wJe35Gxh+TbH4QPL6UeSDdPU6TcQ8m50konolBn8CKqcvZywGAZocVq9GPpyc+WZnEQ9YgL
hgZTZWunhCHa9stInv3OhsUdIAKOt5qGe9Fbq+jq6cuhILXgs2aRO14mVfaxi8ufoDzJTiILpS3d
EE9RV+6x6TEakRqi2sFYiqrsc0EbeeMN0Vmzl+lEfD0NGgkG4Nju7pzZ0l+W0NB2dNsPSRdLmBmx
XxsP/0bh9sWLlsNSKqIZwVWVHRXOC60GCEnT3ODZTFDgT/pd6O9t4zAvMSsbIeE9hTwhNc4dkh8c
ITNA3JUplDZaUOuZKW/r0GDUybTgmNHuCWzwqGQRJiPdO8ZEnU0CEygMyY5g5J7X0Q8NddO25WTO
CQmJUeYAWheNjpOIdJQ89exPiRG+xkV46uRkOinXtWUgbd38MsqOflR+QXpsBSm5mYfaWj8ATiEe
II3t7cyUK29o33eScVQ6VrD4FCuKZqhXni5pRiuAiCIja5PrRkCVBitgB7UcbzDbhHVfat8sMEBo
Qpej7mT2tXDap13Y5lGXbdcJCfrZxZsoTGOcN7P2xeKODfzW/q6CH/UewWUCGlSTsSuZjFpA+BtR
dXTphsIwB/zVvqw04a59WqTIIjVaic1sH8ZFP/j27N3SyoKUS3tmj6xdhft14F4mM4MYRwbULieF
ZxjLX1DiMhC6L7E7Jl+6ZjgzV0z2WibG49Bp87YsVpAss6PzSCuTwCbUvHIHg84Csku7G/ZhbRiH
Yigu7GDuTVTNX8xhKFnQZWyLFoNMMYpfaWmJazNmdDPM8QN2bvp1lDj7Zqqtjx6ytYXq8CoKX9+n
1vAjIcF5a0Cn42kFTtSsaK5ipwu6Sq9ukc0D09Sg0iSRf6wk4qnSiTtHuHcVPswqdILJtqABcCmX
Kd1Z+VBeLfD6aEbhSKgFn+JuiA3BTcAcOM/IWJJIKBBGuKHGoSPpXqwQgqqH5aDFCm0yGxk9HnrG
Oq8g84PRaoegQduz17yu2Q81/5C/Gsu2AGfECL8Yr7XEBKcWgnY9jE6kTCUQPz5ibIZoRmOdfwxk
+wqyzEjH9djqpX6md7yeiRXLx28Wisvj5EBsa6o5/YDibfyLESfZHbPfH3G5EOsk6QW2P38cUQN/
KCaaE9j7itL+Eos37JNPSCU7JQNZuxBnk5UiT2FYOZb1NxuhCKLtZL1pdIx3YvQgsofjejHdATl8
ZL0lEGluRDQtMIWy8dgXzsCsPMz39HnR4uDjKJzxg73QsqtgzcHCHr63kG+2XgvTYkri/EPaYCDT
l3Lcbhk+prdBLllHpmCadh2mAT3a8PDSjrk/QmuaG/t7ugr+X8wyrmNnDgfVfXdHyOSOBjVVSIdJ
L4NN4tRKgtBbEbzq1brPVmHfR5kc4M60bnwiwQLqh11bO921s9lx5WWixncE0qXY5r2H5b43oxlz
PYFZtaXfCp8KvpII02Uvlwhr3sHS7e9M/hljzDiU1zHrttGSZO5mIacRoY3JXCWLMp5SzDgyFAE7
D8sBcNOC2VRql2e9I9TLLprmg3CTHyYRgcdiHK2rPYwfM42QJf6PPX/I9xnWO9+nyjdfkqgkfx3R
sw6Z9yXEoEG079O2/TSYLGbauk3mBjt09WatkbdLavNVk3SvtCcoruvFDa+Ocenj1JXxdochpo1U
yAkXZ/dPvMF+0Mn5NfOXdLf267z97Rx2pX04RnA4502/G/gDV/oc7ZVMLoERclcZDdujedQcDsKa
V3TXEd2lNM2qhYSWJWjiCMWVFF6qJbJIIYusLZewNvYM2lZzekY9Pmx19uBpFTEhRQy3NiSYy6Vm
QsLTkwgPzz8Dw0fHnlT1rfHQuYxu4u9pKxEvlGRmeCpkkIKsM0AGcCx2RPttdnoJhtQMkobhRJx1
WZqor3L/yQ9YP7WywA+O4yLSsmlbcjBgro1HseBAv8G+YwWDiZSBPD26tl6CFLDMX3TCBI4UdyAa
WqLvoDP8bGQvWp00NIkpbtb1IkTcnIdCv9jAGB754JNf4Jtvq4t3TU7N1fzcEISjpbUFrkKK68cE
K75meW+6h+a2QXG0Gx2ikdws1U9wxBHkYuFeHek7d7P3zK2/xtWcXSurTT4LLzn/hU69v9deQ7HQ
QgX3BActS0uCtQiBU9jdZ/VMKTUgzJysvFfB/HT1ugvQz+wMdqJ+RfnlYgMm97K8jG3W3zz3Ey4c
+xS3a1twO85PgriJs8gxg/GAC8+GOZbbycAL94cMa1ZZjwzSecbCpji01+m35iNLkd5pMkJNHTqB
bjJ9VOW8SENSSJj5h6mYT8AvH6pA66v6PVtjmJrtPBzIlrr1HCwKKVfTZfXpEZK8QOdUzD17ALm5
dFgqMmMcObBGHxWyus3QTI7gsUkxIwxn6qgQaEuV+5ZA48AYMu9ZVQRdOsSd7lBy5DsEYLTKfPgH
CQ+EUCZy2oYzwL2mxDgA6ez2q+wnAnnz+fG6+eR7H0kIZWyVMwVRhwEolohu2vo2oIPCZOFVNIxb
fWf6EeJl3A74+7rSTvY1imnCE7n8E8uRChlogKMl2luo0U7r64k3u5+fHmTLfcx/jE/razLN3xuj
XygKAQjQUP7WdwQRcQmnhA/yZzvH1O+zhw8y8jJtH/cdFkSA0bU2f3GS4lTHs3tKftG0CS82WFMg
ouBEgY39SH2yhjyPxtYw6fxAMF1Qoqw31x9/NNZwiqU4qDScDQSE+pxmVh5E4hdwiPY6V2Wp7ZtC
i196PfveTmyiE0+kzeoa0d3G/9TA2Mo8J7mINWVvs0YSEpZHaTEuxxJlwDUqF+61FkKJbscvXSmt
iszLgyzPTk6oEa8CWbepiTbui7Ha9Q5vW0N8ZVuu7YHKf9ytWnoeFpuczmT+zn/FDKhN976YiYqZ
4u6mt5VHrnVxIGi1gmrW4wXXe+I7kl5s4pMj71eh+92BuA+OWKoZS3fwnMFEQ6HVEZF5SRu6FEm2
gOfWy/yWdg8PahynoyG/zpx5rnpLWyIJi4RSmD87xQAWJ8HwlWp7vJSVoKQ7KreLoBw+cXhet40N
6A8Hyrj3fks2mebdQFB/tLtouVnm9CX0Y7o0zWruPRkCXA3DB83s86O5DsmpicKLKoIIr/7pV5N2
Mlpd3zEaItydfPN8ybT3GKUc5H3eKYGAVOevW2N0d0lHv6zrMbGVXr2i4O28AwFmz4ZIy0OTIasF
4faxM+mNYHr9tXha99muhs90VGmG2PYarLK1GFrro0JbczIzzgKWZBzjR1vPfmVg646RODA59g8J
Eou7Wko+wRUICuEaxTZOG+sxd7oJVQhyV64zeJ+M5S9QQOlZyxvrTl2+xUBV3aD9GPtq5lYr0Fhs
onoaaX1zpNAbPVjGJXlOGtYhn+H5to2lBN8BV8moZrlmZnTzNH0+wjGvrnksrP20CGS8kpjVIpY4
eLr/KbP66aat5TExOVmRk9MfkZgWYCiM7LUoBIViFJPso2MFzzEaBXRaHSrpV7eD6aZZC1EZc2t/
OBKE+BqFeEp5+0mtKuhwL1CmsQaREuoYkiiQIqniq9K8zO4w3VU8M4KAE4gEA03hqB8oFJg9mHzQ
2Vi84YxE8ICbNE2ZOrlxLY3bCEUaoz6RAP0GDC/atwHttBiFoxQ3lvfQL5DplUX9zJ3q5hHbI5VX
pLSaLhgs3bB2YWZS4VXp9BJ5xUcPbkBQrnyws1TAtv3wTQn0kIsdQp3BjMwmgi1P4JIG1pmWR382
EZhu/RR4hPQ/7D3Tf9PHWBwSYB54afA2oE7GuBXiMaygwpO3jr71rFjLjNLouJAidtAXKhAb2dMC
jRalXrV1fSHENtJcRLUOHA5E2zyxJkRGakE41B4zyDB/2jHqK91pSaoKsQK0LumSE0OsY96uBEKm
r7mv218WrpyU8nI3Tn/L9uCOkwZeMO9EeSvOqecxeCATSSdT5Mzs/TRgRtlOFcdYvwddppYmJbW1
HtFoK/mH6efE8kQuo2U95Yzeahl2qXYK8vmsOhn2asxH/Pz9Bhv5DPVopMh1SswYTGkUfhXNOEkZ
XXpYSkZQbKy3OSm6B11J+yCE8cQwCUbZ8+61Nft310s0PtF33YMCbdNCwrUgxM3WzO9ahp+nLIoQ
KpcmPpDCti3hYO9Qp2DJaCTHUxa2mSxxxzl8s0Z9sbci9+pg0afo7pPGEJQlIO4h+oAmm4OVrb1k
NgqkIlo/SeDiwYoyfhCpp0zTjzgzgHr4WnbtOP8H/hKWVy+cYFaI8SVLoXmOBbfG6mfQTDJO/3lR
fa2lDUjI84T6ah4vulJxyBEJkLSZvR3oF4jOU8eJ5EHGbA5NdG0uBP2MH2jK8y6XjOlQTE3E4RLs
PYcJkvwBC2SXg0ywenO6Ttx75zp19zY64VH4+mFwzbAlHjR0mczpX9olLi79P8uKFZZ7OK8xq2VY
yH47a60SpYi2aD4NO+sTYVzWk4xa57VN802HBHS1qvbudWFzV1/1hr0ZKkzkPpjKBq2aiDdoRuwg
dEQN4GTO3H3r0wAX0L+o5MPuQCJPyE3FAOUf5+eKy56k2+LpQ0s+muS8zaYAYgNkfjhVFhGdnuGg
t1rozSXxlB3mZHqbcEme1dJNBKNkYv5UwnMJImnCUEvs0Ldt8hwZj3zNl/kAKUfTOE3pa8uNQ+0e
hhRJ+3Zx90p6ykhPbGRiIkoDERJMgJmfQoAD3lYpyJWWfAFjRUWLdxlbvY0wZvQQSYkPGvBF3mF9
oIU4FNkuoxwnBShMk6OyszaycY9yjzhkK6t2oI3/9i33fe4dOKLeOXAK/vW4KW5x3n9r86nDm9XY
kIhL/774yAYHezr3umVzQeO4QtQTb7kQpq2icUaiMgJnAqeivh24AttuHc9l7ZFTq0qfcQuMwD5n
xlWMWXFO6tASyIiYtfYJAhhTHvv+LMacgW5acig7zKhm+Z6PykRqYMqcbNM9aMJdBj50Ou/C5xRp
58fJ7+NXgXOGId7qUd713wRRFIe5IxgVLqO7Y7wCqFDyA2hRFfd2eOej3hskZD/Ssm9eGZ7/KrtM
HFqeI2cGBvsq6nFrzfy0OUE/u9TPSyg4vUemDEXODkPLcvY7iIJDMxF8kGgMEVSWUWskGPBz7G1Z
PO9mOpp7nl7j2Yi7/KDcNjHGfw7b2WnmRESXgYlxlegkYYz+eVaDszzVuAWNjqQrL7lWcnGGeu8A
vDzZUt8cScLVYJAGzPEeWxO9Zj0VyN8swE2xdJqGEfLFipTIGglQRyjCjS71Vk+H6fLbSFdYBh3w
jOeqTDuhyOff7obTrCOsHkrPx3kpWoLz5vXpTol1SUz90XmJt4PyStqeDmu6lVK2FXTIDk2xt1VI
KUVSIY6cSUqOdCs2C9sjl8itL3A6tdNsTmNxlGMcVZEOcnuguOW5HfPX0O+bzmpJC2c6O+v02kDD
+h9DMA6O/hbnHGIneb7QpDAytejMGVX8ZSranggQ094illk3lqGJ++gXcxCiit/XNrw3kJBMU7jy
gqjGs9VJqjhSC4bIcslNd9wJ3DPc9vXBlWfCtQTE71j06ja1NX3CmxwGgEbPjpFHT08u4PxglESr
fixXWng5NuEdYUPeI82cbstsGxPrbLmPAeix5dIugDIf75Me5YNyhXuQeJl6Kpd45E6HzFleHbMU
17RYbRQyY7xxZzyuhWa+RlRkFz+bWNzZZSb8WSWiKMOuDbebQNTG39vofY/UDpvYjdIrGV3WIY+t
DwsY/nGzyA94kks4o0ECWVHsCbCgY8zETJmXDNllaSdzYlwEFR+RwDlbU+0U5tCgJTp4ZPDw6JrQ
Z6LulkFpcS8y/Shf0UTGx7KYSrQ7zufRbF+A/rdEOVxN5mUXZcAn6B7MyED4p1eFXxLNM4K1QS/q
Rpj3cXSGHhxUiIK2nKWqxRD8X8vKY7yyIrM1patUcWYSCwnJ70dKaxK1UjeYI9lBvX6/RA0Zy2OC
JXBaQ+MQGtNTYen+pG0Lb/mZy+kKDbMBLh70cTviNlALghn2r3nCwDzwpNgzWsBglJMYn7lI87Ge
EBitWRb+Dsu/TEwzLxZhXMyw9yqc+o8mNPJSWmzhmmxD5U/gjOXswoo+bswNwgPcWaFBiPwLrCUm
MjaSIWogKUftgYyHqM+ysP0a8mwIamnTg7c00ZSpjnNnkYzHrkF3zJv7K3kq2pA7e9NEbeo2dX+L
cCcRYkKQsDMKEjw8thoAPnQBXY8ES7rKHwnWdIOiBk6yFQN+hR6sU0kAZR7/yJGxQChJnPtUJeZv
1V/coI7OOrzdzWRFR0P6QTTtkFjJa+6u42MSNg2pyfxoUlJeR4cLowrN6MFl+7EPmy9tJIxXxzZL
wEK6A6EZpECPNmLrRYl1sNfy57JwtY4EEiNYb5BcL420vLXRwdDYG5S/PB90wgp17lJ1EEniaL5G
sYe/fDLFbvUHHPCMpvdrjWlrheqGktmt8dGPM8AovaQ9JKp2PYZuEtQCD4RaHLlH2W35yRhQOBRd
LH/Igt+2Jt2eKZx/7eD8nMIkPqnv+JBeUgGVzQrz7pGYErhHp6RfcYb0OTc91PD6aWhD+PBIxkLM
ifKcdnlNQuWWA9RMWxfnjpnSF5DNW6ixxZHA0RcF5OnNBRGdXu1dCB/3ZkBPHNUpDHZg7O1IDgDQ
yRhmDZOLVZ4nBKqJi9tYl4j+/1GRgizZ0Z2N+fJ/iAH9f2ncHIgHtGZtH4CZZ/j/Fl+mvQ6q2qbm
0Ekg2sAC3Y1Sf6aWwh7//kp9y/lpIZfvzH5BFqFsw6vFqcyee218SXvZiO3i+mGPQhzpWLBt6Qle
J5rd7Hy1HGOVOTxuUfM+o6ZgIE0+Q4papCmgnHdgfqISRVShTS1kKZ5CTOiG26KjvvJJ5Nir0qeT
BpBramjpe89hYNTOXZdeGMLYb3Cecd/Sv+Vz8elM8eTtVU9Xc8Ptf3/nTP3f8kBHtwzdlm+e6bBN
/VtNLCicTDstxoNAj4p2brk7cqmpgu6rw72ArUAP1C9Urvvud5yDHM3tzmrpjaz//ZX6VvzzC7m3
UrjTfN0ZWL1/54qjKsVSQTqLekn8kzf+51v1FSoqezdXRbdV36pllX9Jlx51Zr5nm7wUZ5tEc3JR
Sy4YDAB55VkhPfGzBDT/Wf68Zjw6E/uo+iUjzTEGGGgqLL17RfupPSBZuP+PsfNabhzbsu2vnKh3
nIY3N7r6ASAIGomivJQvCFl4v2G//g4w63ZV5e0+3REZDJGUKCVIYK+91pxjbpSV+nK5m8CgtBBD
54dCA9F4eexy44jC3k9K/QP6jmumNILzTkLbyfhJueo7ZB40ZHA+kFbQ+JKTRPTLr8IOKILRYh7S
cD5eIoYvD11yhi83bQsJ3MqU518ej6F1/4wjVhVCDiF5IlT4z8cuP3r5iSVtKZBojfoXJHGMcvyg
Oznqsh5t/bRKsC+PXZ798y52LGzbl/s/v/zl+cvdy02xQDq+fPXzdZqx2udy7rHBSa9tMkDXbXu7
bGT8AB6TMyZA682s0lnZXL6M1FX2kjMUHtaf+fN71JVP/uddXJn7waBfGLVrWs3KR+iZ3VwB9mJY
GcoAQte7FqLejpouR1YXYqXNq2W6oskwXSnI4D14dqSsrI/9+cSfd9P1idhQB5iRan5IJTs+qXl7
UquS1aSNb0rULixaOVWbIthwGfqwtr/l5mc2abTWMVKy7IjPTPbLyub+mVm6fnW5S1VcAi60Sd0z
P5EyN+eZThACPbZFpQM1AFVsh4xyTsGfrDezyKmxQxFvAVUeQcrruwgAxvEyvTEcqtGVUKjHm3Bn
nhpkcn4YpdomJ//wXKw5DaREQphZZdyXx2jyDDf/+nph/iq7NhWHTHbDMhSL2tSw1L+riRWiEBSj
YFei5O25ANz0Ld0sgAXvqdyin8NvrM0hW1lO+nUUfrmBzQk4ssBuTvaRGm4IlfvjmXpoMESRkZhu
GfLSrMnMcsdOjZH7LCvnsauVM0j+5UZW7y93VPz512MV+8ratb3cdOtoJlp7sP/t3RHnsJtonOBN
9jDZZv4Va6jdcOavyjLGh7FwzBMBXX/c1DESVgEL8PIQzPM/HtfQa9HOZFhR1OaNuRL7LtYy+h4q
5g+6SRHFsnHMobIUlYGYYVk3fE6T8yWL8vQ/6Lu1/+L90HWUN7alazZC+F/ej1kXKWMHwwgSqqhT
YdvqbTRiHMzgqOSISW4vD8XAgY6l0T7/+VBahcoumZAEZusPdbIFeIKSFg0787dhHb1fxnEhn7j9
tHQHtSyyiaxqnmgKfeo3Kdxrt9Opg/7yFCt0tyWKYQqMYkz9BlwTQ2nglG5ckgXntI7/rz+R+mqs
qPBIkyDz+ftvq9KHf5aKX9UxNcdWfjkCTsbCJdutHpTAOtv8Ux7gSF1uGj3P1sjE+Y/7lwetLCYs
AtGRa1M2b2lux6i95PwR9Z4VILiGH3e5m1TSHhw6sWAUinLIFHlNJqyihBldcbm1Lw+Y04hZO9qu
Wx3Uwm1mHS5P/OV7Lg/+5fmwcEJXkUvbF1qZBA1SrEAvxPiaFxnGl1h7zHXVOFrn/+FQrYfil0MF
r0zRFYRpsqpfnEV/sQKExpwpzmAaAStkumdLk9+DkgiPi5x/RnGrVCC0OTC9gYU1LVtm/yVzN/gq
FLMAAFjiLIlKzoLzip/mDbcD1oWS2aOTaxh/zZoY5SnaTBPhCJwbxsleb7Q5NSgq0pM6sZHqJhTq
wqhWdc/6rHIbJ/byl+9cX8EhUdugFr0p8/QxjlNzHxdjToAyD11uFObx7r8+OvbqGPnr0bFURWYj
rVqOTKos8ap/v7TVAgHuEIUInEWZ+n8uzJfFdua+F0t0knnfooW8ctbzy/fEcVzQRh9e5dRAT21h
+I3mH4THIeNIl+GBUFrIsknaXV3uGiieNnpcF8Hlbq20NjAM5KmXu0o9L6f1hTApDg+Xh0T0dnkx
jBD/9Yvl6fjXFwMh98eLEQu2nBgX3l5eZyIjeJ1DhmKvMpxM7KR7SIDlB6ODZ2Zqhu5BlntUb43y
nDXmiApgPlWG2d5fvrXv7MzN2oZU7vVboxQj8axGaD3XFyqwbKFWW4XA67P6APm2GdXg5wuVqrMz
Vac8X77XrpGdxvmk7C93l2kmN17uw83lriINIBzwP/18JU2y1HtGu5fnZIapwb9+151fLx9cOSxL
0XTZ0rDSydov7/r666xpihrimEq4yDZKistNuqqCOyl5FWwNaL4gpkWFmKFaJR3+rkbfeao6/AB8
mOArmaJ6HOKQPWObvtiEix0wv5peKS07By6wqQJ2R5VrDPSx0vHq8tVgdowrialQU2RmWZjfIwQY
bi43MH/GG+Z0ulcqOQT89QnKzuGmXW9EV38kVrNJcKXumzX+quVjdRob/eDQ1wJBzUO1WiUU33oa
WOtjxCSV14nkQDSxxqtMZlSqr8rHP+826OE2fVrXXrPaf3/69SQswZe7yvqV3L2KpQk4YilOq6Z+
mgcD3a/S1RtRL/cEtlRXQ9XoJwQ17CZE2D5je2pRBdHsyicivxp9eEYtG6wo9le6GPa2Z+4RdC1p
ZkOJHs9a046d9cYuY7ovdgPkOBnJSUwQp7iJSur84pSCnTBYnQPpPn/clAnK7cuH498+pv8TfVXn
nyd/9x//zv2Pqp5B9TMj//vd/7hOPlrk5t/i39cf+89v++W7HqqCf//yW/7bF/rb6/Lr//jzNm/i
7W93/JLx9Hzbf7Xz3VfX5+LyN/AfWb/zf/vkP74ur/Iw11+///ZR9aVYXy1KqvK3P55aV1UM1X85
jdbX/+PJ01vBz129iSF5+/9+4OutE7//ptr/VHUiX2SFUls310Vm/Lo8If+TDxo1imEpBsY9Wfvt
H2z5RPz7b4b9T6xpmuxwNkLI0xx2qV2F4JWnjH/yGjYVp6XrpgpE7Lf/9//+2xv45xv6DxjC5yop
Rff7bxon9t8u85ass3Q6lqHRJzApZH81DsoZk2mFsmIz6MtPeGoLDX0dvU6+pCHWl40soosbu3NR
HxbndtZW1+DCBCZQoMFy/Wz7fTgD4AxDN2wNH2Bmsy07G2Y3jS8bBb5L9htLXZlAjqJXGi29Sb0q
qR54lN5THMk8yDHgquLMaEZ5Kkz1Ro8Ij1Oyl6XDOq0PWrTN6J8Arroi2YzUMLyH9JgIqNGe82Qh
UDGKd9DHYXyzQs+GE+RleY45BeZcE8cm1a6tTLpXJvM5VwEAATCfuXwZCn0Irj9ZR1gnFnGT3Oxe
RiYdgTExG7a/lY4wVXuxTKlb5Z+6Z8q9L1rb67QS4YzzjgD5bSnellT7jHSx1buK1jYuFxR6Qhoe
zbbe6yOqCTXWDG+Usq0c5beJrp1MEw1+mH8VyuuUswTUzjKwUTG8GfiG2+XhWxTXaPXeY9QkvRSe
RjW/BczmavGyF8j7uvoZHOB2ZU1JMIAyi5GTrgUl8BZ8wwEXSU+D3FgRmxclOLdwySDnntZOuOGX
lbTRK/qDRRg45iMSh8lvZpBDbYYttzODlLg2NxzeYYaxQyW9DPtDAt2lGUTgyMUTsqun9AqS9ldi
Vef1ILdIKU1nfheEgtMxJNGy3pY0twakg9D38XFgB9fM90GOd5htd+l4tAYdppqE7TnCaTlZz7nk
7OnOBCKZdgNFlNDVfQslhXYj84eFgaGOca1gxsSnDgtEaO/CJCrw1y3wkPkmG70mlAThCWW4amaT
Leti3GXPTvnYYHFfen5PeqZVjEioOEZEww4rti43pX2yEnYKTKAlw3r9JUKV5Sojw6FhNr3UInsm
Kd/ooW6tmAktGr0HM2/VY63h8VMthIhiqF16OkcaZY/DwIwJVVZ9Kshj7TvxITsMZlCsz+1bJiOC
n4bP9jGq8AB20wM2vE3V2OlhjqsN4buSO9CI2ZpLemPI/XcoVT7h8BKt2spVzWryBaATnDVJoMX2
bSiw++sRbbk4WthNx47w8O6+xDSsvVbRf3QM4XyGVxnnHuLSqYmZqhNdlxhJ7RW2VW8BOR27GjHM
GAzADKey3FTFgbgDbyTHhe4DPYY3zfhRslsN3/HABlWR05aIreQkG8VVgaBiPzrV4EJGm2/Lxmn3
cilqH8x6vgnz0NkrZbGVJ/Va7jLScMzYwaEH6tTKk0egoTpZcUK/76uTsHpxdOLhVsAnkVsWQmJm
R9mrlTuIplO2idc0newHIQKdWR1jiUyFHpVpnD1AA3XjIf4YqrtYvhYQucsZhpyTHTPd3OkQsZiN
L+WCWm4CRC/WH0LLSsKF+G4s2ZWRwZvpRGQcKZLDI9kTrgHpe1QwQkg1/FD1JHjvTQURUUmI78u4
cgfIe7N8EWFLsOT7AQY5QA/XMN5Cud32ORTz7AO16t5uGFD1mF3VyifrAMFZ4Uo0b9Iix1Yangcm
ofXot+AbbBLIMlb7iYz7vrhXmiWYyi4YLDqoFsQa9XYqXxjq8gn4oVU7VeCwXgiXGnDEH+ss9HI+
MKl8CiOCU8vb7pbxPM3g+MCw2tWVR8kgmwcRER4FgnMHiNS4HgIrloMCumYytl6lgTdE36EBbOxe
4wmiRzjf8jaB7s82DX8fUjYRlNpuUSoXMxibTiJEoSaRrE5YPOX57MZR0XEpKJ/LZnrAwOUZ1rSd
smzbCm0jRYSxKZJnANbVJLS4wtGf5jTfshE8TIgLSojp+K2YZT4Vym5o6BCZ3x08emKD6SN0bBHq
/SRiH5kLi8tL1Wb+3D7DxqHxjocw9qdtKaXbFt3RnOQn2078yU6CcY6eojE5Z5Ozzzu/11A8fjRs
Pq2IiBcjKAyD+SXuyUVBvhB7iBy8oe081kUvsZnMdLqfAHulq+0Jen7ikIVMtirabsXzaCf3Aj2f
ibeeEN7Xon+DfuXGhbo3GQ67trIw9Ko3OAIi5wXHTzAkA6YQy5eVH1H83QAFX+bvTqQfDUaaeTKD
MblNFOuhLbkc4h0ZkEiD8ncn2HaDqni88dA4KmAqn90IRMvSgYGkOEG+F6LPtMUIMGCCpm/7k9p1
13EK8kpO99Smt3hzNlO8iWZ0XFZgiBn1kOp8p0b+ennMwWRFROK2T5uzOShbHURlktDWRPcnk5ZM
n1EFZazDXG20RiU5HZcv8XStFD8Ni3ZonXY3I+VGu2XvkB16cpTdk1YfSMC8RvLMJvNHqLyGys2E
yEkt34WgimcNXu0qGA5J83jvkidiU6ETR66Bywatw3rtcNW+BlstqW4DUBaFX5XeD2W/cWixteod
o+lNAdA0feEMglvduZlYruV6m0x7Bdt9NEJMUar3jBmyUYKtd/CMkz06JE8hCd5VMvlrsPM0lsFs
h3DbXq1i8gqZQ5tAUemJkPBLJPkQg28SHEWLEq9ObJDHJuscuObZKg74eQ41yv5onfVnu0Xrgl4w
tzLFDcLyDYhC3zaPnfTpcHWNG5Ys46vkklclxtbuNCIhBKXE/FIIknbUFp8oWjPOaWUkPyh1gbX6
etRuKmKfWN6DPq2Ceap3eQdHiDgNSTZgAxC8oQ7XSsjbJrfZe8jkrhleDRSu5WI1qH26XTQ4d9Wk
XAGR45rPwki4UcPqmVZIcQvnO0INF4b3aRlvKqa+ZqHeXUt0eb1aN++70HmL5/HBLNP3kTALN2YK
ak2zF2sqzM7MCZDLNJ5e3jMCaWgCRvQAaZ15RSH/oI6hkCR+KIZvLLgMDP1ZixNa9hWX6BE1BFIb
UEBRdLDwz7jl55JOn7mjR1tjMB6bSD+HTrOZ+ATYMhDpBQI2gy8iUyc2lpjsSmWAlLZ4ShfEMw6K
KLrKrZa9V22/SDUqRBufZmsvm4guSzJKfCiSexRvODBjRs9DByOnX6s523Ad51FNmxuqR8QR8x1T
vys9d+4nBTQXU8vWgSOdMLLi6rgMp0Y+Ck39jjT7U5SDb3XMANr50I7SJxBsd1nz9RhfiKrhctAf
q3qCR2u/ALyjxHEX+yCWk0E6gRkjEljNdV36YdDddsp8Sz4dcRDNs5l99oO2w2vliXDy1A5gl21Q
LfMC/eT3RuRVmCZBa8p95w1xxX8PbEVxM83v0ir3j2/zVdtd1sdez69qAoN6qb4hCzF2u4KlPNRc
BeES0KWNjd09dL4rp7qq83Y3MnkQ8smQxb5gnJLGfDaQiEQlgg9UcrF6HHloMblk1TXwQIr+CAW4
TfA6EV3AWa9Hjaxe/gN2hqmipvtj4/W5B22yq6TpyaI+DEGNJMwTZZu0OyhXY3qNBd7rn5rY9gbn
M8mrIB1Ht5vHHZbkQyT/aFI8wk7Nx+ZBtbPd1GDaVOZtJWZ0kDW/v0BiNLAS5w/mCqLmM5cYb1Wp
38fVftG5uiqonKm9VxbUJlumY2GRxrSz7AfcthzdFv506cWD7pGZ6w+j5LVJ9ZDo6YEfhNBs3qI6
yVzavNvRmr261z3MuZtGr19GQ9qE0Qen6UEqJa9b6BmM8k6ijI81cev01A8hxlOlNvbQfm9UuU/J
qci+slHbpPZ0V2iGG40sJglKSRf/MzMB8k5S3GKSNJgUmVZ22yfzsIVKRY8NxyhiTx3bdS69DLX+
ihO98Fngz5Am71OzhnoGlQWzCB/F/NHGXRcCuFo+hI4ZcLmJyMQGHemOJiBnAT6OdlbMcDYJn7Se
UpTauoo/6Z2CFiFbKPtABs0VG24gx45Lpzdrtwb6gGgkEFH6LLNHgQJUwcy5ALtasngv23udD2/G
6qUa6ATl6E3AAcZ+xpqkuE6xU5u7bDoIVA6yrXthbfn0BtFJXaW9woJxdCr7ZDbnRs720jxTdNVe
slR3hJq763Q4E5QuqLjI9MzkHtly7VclZ4pFfghpvlUKOW4ekUWhbwMsiCIB58JjMw3bxRk3WWrh
55o9YkbwcZc3FiKUZJAJaxLXBSD9GxZLFhbWIWKiZTM6TvKzMNfil6Bj8YZGDvUSwa7zdBcZypVR
f8OIdUMQR1QbFYua4GKBCzF/Q5fN2a97Swo1PdppxHrGKWGj2BLa0j51dYipaZNJbDnV1T8gVus7
hgrj2EWVpxBsU67pGQsxVdoxV58SM9ll1rPCZikP32mvo2MadkplPBJ6eGBTA9/1O82zLbbmU1wS
8V3eKfYbcz4aTLi8tQ9m9K7qvJUKERN2ADEaY064XbaZ9mDLxjktkB2mexlnatme++GppgYzjCs8
l/QGhR8aL6ureTFZsdPMXQRHNST3RLddB919YXrEqruTeBgom+UU2DaXik7CUUdgOsKbvFa3Cv73
QeLowkeT8+eFAIQRcRuCLjeaXonMYHt6gxWQvVmEZtkK9NDZiprY+A7vTRbBfh6CWi6C1r4uZOd9
WChdcmszl1jmyl1KeaXO13UWeabyYMwEU2t4D96BvbKef2rg+KSS5Pdul+CzsJIEEd8IZBcPIFzl
Vh09WzAtqu6SEZKo6WMOgKfhuLZKZtsi1qGCZy5vFiU8oc1eNxWBSYFloS2Ok4lKsvYEwMOi665M
QjFsLjvALMs7Y82yRABj1hHyyXPLkLxRtRNjRpTIOWxJ57WXGVGHGUuy7eaUHbOE/WtSoeq024z3
sEcku/T9VsufVP27zSHIMbvVsjYA5bBJ9IpiK7kaenr4Y18JX1Qp8bUILStww9BKNtogvRtpcksy
RzCFXCVHyJGhoQsaEVLoJwTJzWq6UWMJVM3wbBlcCxqOIPp1t04XkFn1eNtaEcElqUOUrZBuEIxs
Zbn5KKzHhLnJTtiOXynFbYaHA3cb9aH8GOag1xneKexepr44hNo3rFRozfMWHeYtcZ7nloLTSddc
zSyQ2nk3TnBHuupmMmndkoRoi23NxU8nYCeCQmWMDkuLtGvMfm0b3M5rQOSoByKj/p7LW/pl7vzR
CURIXK7YXXUAhrCnSzpXZ1AGttGzSuUHbaY4LOs9qZFEEEyvI9dWNbI3FXsEB4DnkrrL8qEBtV8M
IgHDgrXzbeKzwRw+rEvciCROhtOmLie31bSTLBXPXBPcdt6rMXFOVReMegNQlO4VRnzQmptlNYZ3
OIujlhOl9ySy+ISagtFaMAqAfp9fSJ9LUWkam7J8kUXOnqd2axQ/g55uYaL6kTY/LKgzYq31Gapt
bABqdk8DnOSm8dXRv+b8cwYAFM7ZrjOM264H6IMByuiJ+1Axg64pl7gR4L5adIOiMtsolU3bvH+j
ie6rNLncYRb+eJfLqCexVow+4Xv0p99Gdq+tcmcrVnMgA2KXEQrsCrnYjqOTe3U1gLkr/VAav8uK
oOhcAHaHS4UUWekPM4bL4zVwpvR7EH4kyfsHs3lMrU+cEn41Una2WPdxuIR+XrFxjRFm7WNHgf4k
zS54MeghzZemf2mpArAou7LYak8I5yptxjcdsntg328uC9WIdTYJzYNQzm8bfzDlfDJSMjeJxIS0
606sDq2sseMPyEqt8u4wYX3APYCkel8PJyoMX55qiuI5ABR5wIlF3MjwHUc59ba+ByleYYCLyP2S
aYaOxTlp9PtGyzh490tZ7RTzM82MoDV2hmMGiK43NGZ8e3g1dSDZ+JQc5zbvkjuT82DSWeRrgDuR
jkjUrE4r98dkG2WY8kOoEmsbUdLmjv1jbhgahgd5UD3dqg4iXT7ZrrvTUm7k0XnAkdh0smepG7O/
ksCJsOyH0jfyEXLYXlQp3rLFvqyUcpM+S9gyEsR+k5zvjFJjBaaCIHwrwSuWz1tr/CI7j4rRokoE
PJt0y7bXv6fhGg3Umo2oIPJRAmp74kzWhixbNGt5Cdk9D5T5ilpsyg5wLoqAqgO+CAVKBRbI8JWI
KVFn9NTi6Q37xCNM74kLF7/LlqzHNmufIF69YWD6alqC0Ft2Zguh5PVRI0TCKH6oiz+ifIRMpoaR
V6AZlBXdZWlsOFfCjlaGVGCeLg6jgRygB/lH4UEb1quRBpS1c70qD/nxo5xmYDHBz6s7dWJ2RwR2
Kq6smRa1uJ4KI0C3S0GbbJqWRKUludXD+8JAG0sNHItnoirA9Q9uY4EKK/LrdnzCtqF3n03bgSMD
VcnayZ4Wj5UnrMXLJh1D+zUIu40Wh4CUIchmZVN7YMo8GG2t59TxTiVjcAfQ7LFDbBUVBtP+4qhm
vOM5wTul8e7MzlHKnY3TVA8QEz9rOj4kbd8TPerqSeR310360Y/oNumeObG1VSraSHQAyn3cyf4w
WIGD6owDsenV+aijEldZGzu0/Qqcow42BI5iL01v9eypkwncBfekNk9VbO3CsnmYqpFz46MwfnRq
darzVw7HUZhYfJ6QEGQGZyrU8tx6K6rGn4m46xG8qHHjYnXzUabhTadp7Ux7dsnh2N+PGdeJSrc3
K4mWSaqbq842XZyTjUfccH6k5i1GRdduP1KaHumScwkXgaU0XwYRjEB/Ac7ssIe4ZocFHPIHkngP
0wL21Luu7f1EGh+1IZCcDOc5eHmKk4wMosj0cUnTQao3c/ojyp4W9hyx8cMxuPjZym0oAQ9Lv0oG
CpglwVyXW1Ks9qEd3xP085mMyR6bbAsDoZ38UjEQgJg2SdsIuDsr6CAIE/L+xAD4MNcq3uP43Kmo
u3OE5kTrcdprtXno4NEgzwEGn+f4GGBnmsADcmVbZrZ6mJnIDgoDeFs6NZH9EC9MIdiIc/YV+k2b
U6tJ5TWmnJ5mnm1d9VJEVoLpPCt45rElcmVIyhfSI55Ev4xcX8qznm2nOYnXrPS3MU5cxFkHFs35
tpu4wNtp8mwJRffJBKEcxc5Z5BY+zXkKNJWquYgFBGF+AY6rtZzE4stligX1LFVckXvk1PMeZ+oh
x7BGqHlQovTnp32cqmBbWGumaAiYW6FAmQ86MVuFHB0KOk5SqWw6S2MDaj3Tbe3aBa6QGLdTT8wU
PT0rfZlVaa8LtQbolNOuaJfnGrzBRELh8XJDNzV081S+ItyXFFwyjnX1ymjbbIc5d+MQ8SlRjEZW
Tr7Ncq2G/S4b4m2jfYys+Ixp4ghqAViB1NhqODcds34wuaq0h9pqELuX9ru5xqnWE0adMPc0jCvp
wJmfHeuifGkT6YN4Ab+OqH3o4Kq0RCOJEUYRF6ze6fQ4TfazHffIawdKwFktMXsCjXJoOoluB392
K/sd8+Sp3BtNT0XKwgr8DjFVi80BTOQxNrkE1ZPXheMVB/5qBoCYJC8lEzcnNby4aojlVn2kOziX
WbX5tDRyH2Rch4YBr1y/nRAR4T0hkl7NK4rVmROCFs91ayXpHkGAgUqd1Ao2y1qWRfDx4iOGPqRP
xnCrkMaDj1vQ7Gb9kuIwvLLCyicu1bkKdTk/9tZ4I6RV3q2IylWy62JWlId5PYsn5G60+41NbRBd
YrcP2djRSsroCisDg7eMyAEpWvbjINGjniCc2mbImZGP5k4qtLs06qqtWpi7aqZhuIARIMmeLMcI
j3I4+QaRjwH8hCKdzbslAmKSWR+awnBsYsJ0yvYChdbBxsI3T1tDgS6Pvg16RXhTLeHr1LWkDrSs
5jj/+7HVSQjlRkbouJdAeKOTEneEbTpHcyke9ewxqq38Xrb2pDjUkKPQw8CnDhTgDuQUaeMw7GJ7
+BbI2XAU93tCdrRN11vGtY2Pqx5hKAuJ94dseep7I2ehdIb2sHSOuhUJo4qZwcbQZIdxmEO/s0tf
WZNis6oePMsqEN4I3E+Z6DeDTfJbo8ZRUIasAhbHwtN1DmHGp32y6kcjtpo9WShX2WqyQVbO2Wvp
gQSVJOBPe+pFDyQ6NfwaOaSLG+jKkSBE8IHmtM7Z1fama9gU4KO5EOyEMGbTzgu9g2RmwNIMBTk5
GZSpot/nRJ/iXPq2q0n1+6pL3LA26TpO1ZvFdDMtSgTDy2htbW28MQphH8JcSvaCgFgHCo3X423Y
kALO6/KxPyIKeSkcssqctQmVU/CJkXAotmcLTczrCMa2m1FtVkO/nJcV0R/TPA/tyfKtUX7KK83Z
tIoqb6bVxlPqfK6HWN1VVsw7pzqBUzPVs8aVxL6epbAUTL3HVVnCkdCsio4zSDzRJ9dS7LgpoKXj
WVvC+IQ1KEjXcRek8XdzcrRt2Gifg/rGW4HZ2p7WobSKQqYsr/ToM48k596I3FEUlN8g14DNvAya
em0ZrABZ/WQP+JCdOH1NBqX3up6MQ1XnD8rSQXA4+UObhAyuluusnuqAxmwml/2Eni67RuJnFjQx
nNR6Qsci4eE5DhZzLlNTCObt8qe+4udCWRq9zo4Tv8O4NSEJ3mF43GRl/Fl1xT2VvuNxXYYtQmJC
5MRvksJI0plQp9pkEvcNn0LEezMb6fgmx99PVaGenQKnpDEhDpiq+HFAVOaZPa6t1AjPwoG31qaE
wGo9BUCMkoVGIUauzirPYdTVW8dp3hLL7n90hPPVRs2UmniqnVChRllCoiNNSWmqGXEu/XNpwStG
tLbmfnDWLeZ9ZhvnPK5TGM74uiO136dkKOJkYvjeFnEI29AsfKO36IPJjsnch7RfQlJ0Pvn7vEa9
PXNliXvtm6Qhi0oUfosmVdu6Q8zcVILtDO2Iy40WWzIHvKGHq59HZdKPYu119kn5IUXd9+SOq8Gr
YzSVQN5sW6zI6p69Q4xcEk/0DFuEdZvuhCCQaBCgZq2p2AB+uh0lelUhYEReXWDV2vSkB/m2rdfA
NsszKtvOS1KruiqYviqh5XE5ZBvbzzgOROSlVSTtpaztfKFbfmjCq5DHFjksiVtrRpVWSIcK4uxK
tvnqFiAZMIaaO7uX6D820mGRIz5rcShtZRNKcAz4jzixhp5RRsxxznkGLkhi1prZK0XRqMaNKWjX
4lVacL5uSh3SXJ4QdE0yF4UKGexOibtYMsn/I/WvMoYbrQod1pOGEFuJsOL2mEtZueXaFvnjNPt0
vMhx6Ztd2lavaNvHTWhH70yWqDkWPgzQ5qJZtwBTRW9F3YTAkWDcxkrhA3RnoLa0tRcZGGFLNtIq
fhU0DTYIFWZUyGgtPKAZ+XqjKQJYvAR+1NCEip4DXduV33bQVrPcILopSl4kUZMABk+ybe3niVaT
m6l2tYOW5RYhTiIFlYpKG2KTCese7fFdBNiLVxz3UVF4i6WV7B8yJBmjaW6dSpOZhKjtNm9xifZT
Fnsto/SdpW45zsnJzsRejufmmCSw6s3WXs9dTXkwtdBvw1Hd69FAPItu3UtS+UXmUX9XWcbMcCnj
kFSRynGxnG1hS+U9gSzKncEGxmsE44FR7c1dU6mBUxrGsW6cPUdQCuawQDvjDKfY7h6l1Ba7si1m
KIYGYXuOWuwmrrbIdUDTWosp+V0Z515RWs5tOkR+A/TfpeWgPLSootgHEqSAycaXusV4KUm2rsLp
VXVIyi00lDpDXX3A24hel7T4IVWf1lDF1/PSkOvQ5GTd9LyDWWI8CVSJD9rMNZtML4Q16916dib2
n73wJT25T6DbglxIKY2Srt4NiiHREmM8V3fxC2dTG5ARZG+xtJUPSRMGFMWM0FDqEe6U8V/PRkCj
ctOc66muvMzAsB6toGQq5E1isc5Wqp5cg+xNr40inDehFI+eOaORLEsaGo4UK4fLjbV+lZgFaun4
ZBiVdSAbgB6xMtAWDGNtqxTye0G8FikBWM0G8jyk2e5P+oKIMAMuxKKSnK1UJcFUiQ5RwZWgZbLl
J6uxL41hqaDQyag/yA1e7Ki5VtabogMyoJFrvwtTVlvyeaWT2SXiYYzDbQyj4AEWy3NumG+alMYP
IbAmykPJwn2sVX5RtgaAKxAJilkpBxQJKTE7xhSMRrvAbmnOgyJZJ4OxySS2IbjDQ92utIaWrWOy
5NmtEqtBI8pPyWna6yxLD3XEVtNSM3g1Eow+gZgynfNd2w/DCXPAEGhN9rrQXgtB7ZwLpUOutca+
LPX0XdSYhqJcZZ1OyvJpiapqk0WjxWlh6HuMhL1fqFttWOj0/V/mzmM5cizbsl+EamgxhXLtTjpV
kBMYVUCLCw18/VvIVz3o6tHrUaelpVVlMiLodMe9R+y9thXrgdrM7XMl9Hf4YDRulVFhM4/LV8OE
pWlmvXIwEzbWclnfW7IYTk7PdGgLo7bzkRjOHpzA5MB+1dFmQl+wnm3upVAbiA8BoczwMUJYWoN3
b1qVyL8sET6KLSKN0lbbm0xhw7ppukAzTdShWvF31bPklA37VNYrTFZi9QHyXdJ5AULs6OJIuUaO
FVz3mciPoJEbVm1gkK8gSJKrOWof66wuQcJaqsPIdyPoRbop2z/yuTa8XNFfMloDb6aEeugStMVq
BnVuZZOkbxEe//x721poXkdwJtVCMlfTQW1rDYuZl4xq10tzx6bFNwg2hW7LezE/muY4Pxo23lXi
2l/XjlBHTeYSyRunv+hb7FujqGiiyjLdZfimYwf1u7qBzZemds5yPpBtRu0SqLbRaV42AK0YKbTD
f0ihjrlozIgjFY4eBhUXvtprq0UO87FyX0GpeNAW6ddiYcqtVag3Y3ZMZHoZ47yx/lgYQYsBmCup
8ecECOBZERX9AFNPlmxlvZfzFZoVcYZXBexyMBbxGxuGDubjIr33dLPZ2l0bnVJ2mjpUbG3H5h59
gIiA+DeWVB7nLoufh9ZARAQRxKB6vch5Bd9iQnxdLEYGpwxVjt2pB6WhzMbuHyG+0/7089DdiI1S
/LjMTSqkajpXBjuNRotxgCKAtDw+MutVkJ406Dqozy7Dnd2kqofuLb1piL1z7Mx+spbrZ7LWoA3U
6G2NZfQ4OZpDnt8vtLqUaaD288icCKPnGuEG2mea07LSNayHxemtBydiUB1nEgO+zGBvjVLvOdZI
MFALr86Vzo0UfQVo4Njk5+r7XAXpVMlEMvdUZQjEPBNHsRcPBcVEDUPdlnHBwYIQNlq0MQ/xHqjM
hHvxsIwTwVQRdrCGSGQsfnJ91Ka2+dNuTRn0iWFGSLmW6fJgkVVFl1BPu9letAu4gF1HiNsxlVtl
12rtBylG2kViQwcEqmXA7WTlS5Ra7SMl+XOcSg1IwlUm80vkmCDbYjejIXMBxiO0iKIbZDB4HsxM
ZlGlgallJXy9+QlGHmCfliC2wWbPq+f6nxSXNORAMCQGKZk6fA1fhojCQnT8sURh/SFK5tJF5s02
Z8NNRnYc2CrzfT8vihfnRhoWIqNxDEx1XS72qPs5YT64pezfttDvJeDWUKxgDTVz9EuudLeejYfJ
Wd/KhtbVjK0mmMbI9jWpbP12Zm/To6BwCefhlJ6WP+jQ0xd+odvW8q1JU/2Ge+UNPtpnFcnv+Kte
+QGlXgY6gnG8diZ+YuO5sBqri+layY3zYpa9nzgTkLhR2a4cLs2Z5A9GhIPzaMowqDER+EPdSK6O
UF1WYSip9gotxoTbbqestsfxXa2HFR4Lhte2MJ7ho3YeGnyFVZmJzyOlMlgbN08qY1dIMYtX5WwT
YYpvQkZL1sHbcHKGF5BRqcCikZ6M9qOpoDb3rYyuTZXLk2EUxa7alF95ktArDPoUdhpwRfhg/a6h
ntVZoUWxxH4Fxi69ewurgYD3OW+mnSqbh6WcMKmNE//azkmyeXOc3nhM4k+ktK+dtcABHuwzTuPx
yRlwtsH98luS5YQibx74UwuJE5wbGp1hnpOHWSWYrS73xHSGKTjqCxKkyV3Wuge0VKLQHVLc9hqJ
PwwRNerxDT3XtozKIZ+bQd6fbVxOrh29WbSnngxJIlw2YnPHPj4oZCbc/8Avc9g9jA6riQqt1aDf
MfM1iGDR6myFg4JSpyLYEonZBdHwPRGdwjSTZn2oiinIEqsKYlvfpCBay8HCysBOntsWVuSMXID9
UWkEqjyhKEsGGc0LGs7G0giNKPg4L0p6K5c4uw32tYeEs9MZDbv4DyMK8sZxawiAh5R95T98LQPP
S7PadjCv1ok9RWjwDZ9T5XOpteqaN9LnIMNm7BcrdqXJagPAxnZYJOnXXPTyRt08FM4Mx4YBcF+d
rQm6RRzjPVzkuNnVclUenHg8gokd5xKapqSbviIO9dx8riYqUHv+qDfZTC6UXzVTDXRHzDCzDA1k
n/YqX3iTt/xoKWKLYGtF6ansxM4wPrcJH85gqZjbozODThydW1nLv70s4RNdWOT3DCznxbkWOlo+
g5Ax5mA4rVsinplg6zuTQQ4pN7hMYeC/ZDbnYGQitxoZieR9T+B3P2uBnSr80IhpemL0RHYl6QUG
+SxoBOpNcwC2i/kZ6RYN09xJwrshFMpvJiPwUNmsrYrkltWQ7buKepSe/dp1q2DbA4CCAJtwpY3e
SzhFQmF2L+28/P3HfuZsfO5/MuIcVQqbxoz2Il5pRSjvwyZbCLHRNaLuFXOfFqnwS1N7HjXYb8tA
ktFCPzOVxDr3g1Cvq0LCWJf/0WFopHqUhbOc39kZzEhlluXWTj1zgqzTd3Xn9ACKLc2rGdJlBDbE
SnOCYtPtCTGN+eB1rQ+o4a8OXOZxNYT9KNUkPSnTjF5Hmq9Dl8aHaQu1YcelB0oh2zsGGYcyJ5Tc
Av8wb+Fa2nMsr/LZ2Ag/+vCujgyeKhsqavPLQV6Fwu5Q8hjzZ2azWs8a7ccwXxJn3nilw3pb7UPW
/0mmwWRbYW9kbwqSFq5esfTIMsc0Rx6JvVYbQIXntMezjKyCJDMm4lzhoumuHOcEm8IuWNih5yb1
yRp920VdHxqFbGVFyb21VGRPJnGSsT79dhMlr5r+JhPZpaojm7TBDNUeu4HOCC8lEjEbxLU0UUCs
+UzPigsErSCFvQHbqZok3Ica+GRmkMw32ogMXrgycBZ0N4WSGEmQYSe9I8BTVwBSVFnEfJMGRykE
g92uACWt1jpSgezK2TX5acm6O5LODm6ho1KaT2o127u+6XlvCzt0pgRvhtaUZ1F2T6w/o2DRoSoY
Me2fltbn3o6eG1MGylHxQjamA7lDoQTo2FNSI3vovwc9ZJ6ukluwPDK09WzLmneSBKdemPWrzUhp
N6koNDWhsY9Cl6H22yVN4V6tKCmJ++TZKoz5XKnly9jrdzVL+xtx8Sf8jhfO/g+1W79SeU1h2gTm
FrHSbe4EpWOYm2877ryWFB4Yj59qmMV2GurVD8csLE4IxVA9zYZoeedcM1Q4jhQsyJ5ZuqnayjjJ
xzPQIt8eESSiiEaLk5F9wPu8MF/qMH4GPAMYX4kek+3qp0Xetzqtr5VIWfSU610ZJ5IRtkwZczwY
RXwvJnB3nVIy/++6lHAHjP20Oq6y1BsbvN7FMBjWZP5rje/VoNAZZ2V/ceJfWGyMF1vwSGUiw5pV
83AqMCGkDEA8h/pzazIX3jJ0/RYrhMUxBFGCj0lZpFTSyUs7RPS2DY/r9ss4IkEud2dnzNmPadFv
qpZA5mGf05ugzMnCZjKdQF4JFe+j7meKky3LVCF9W5dkD3mvtOvKQ5pBlu8hmozK2vpKKmWk2dWw
KS12jVCyFG/RyQEYO3FpqalOuB/R+OhBhJfB07NnkYqKuNHYcTV6Z78zefPnxVpRqmRWOHXjs4Jt
kDnikoCUaT7aHscDShTDl535brMz86emBZdmDaCe1/h3xOlQMBA56lAwVVNHjOA0IF/bpwnYns9Q
OwnLwbjJplkEk4w2yKQf9BJzixTvX/5h81B8jS6MPlyYFXOmiWvD/hk1q+M4SiCajN9NDg8rEwgv
2HTQe6eOcpbXGPoXxDBEpW+iJBByOwRs4Dh0AFs/y7A4yYLGhhsID4L0RBRoy3MKGYJZKiNlxBck
IKuInnJ08R0gNsFR7M4aw75SgB5T1rdoNHmPmRLQv71Lidbs+vi3M+P2TPAiwufCniB6jFucyldP
Luq25ZH3y12t1dUfzJoUzZ5xr12wXTRowGN2T9Y01sdhGlmWdjUlYSJ/yGrZB3atdV4UPYpeGBRi
8cAggrfbAWTEXm8or5Hdn6ck7/a2IT5ltcNW1EiO99+QzqV+1iXOCsYG/IDGTrnCqITJ9I0O4TV1
iva91tKLXlrGrxVJB0d7crK6e5i7yHpmcPc1cVCBxN6v81Q8WlKs74u4PKqkP7GDnPKnREwPgLkL
3xqSDQ83W3umYjEuneqryNXnYU6Xx96gBqpe7DZfns2IrYPD7pboFuNuAQg8V8PgM06pv/Sq8qzs
Yc6UdU8G7Oh22wYdQhHSR1pBD6Qai+GNICdGxnZOiRlCI0mRyZGp7NW2eM2jxj4ppmTsdAdIn9qu
KC8VfiT/c2clhkn+/n/zTP4fVszdb735Erv//K3+vzRWYnr8X//bwPh/GSuR1o6f+X9aK/kl/7ZW
qv8yTMN0bFPVTNgbKiGU/+2tVMx/2bplcRhYmgYFYaMk/NtbqTv/2hg/usN5L5sqAIl/Oyt1618W
tCTZAnCiUcFb9v/IWUkf9h/OSlU3NRkcg24Ytk0A/H+QGJo1ttaxZRenUvC7bdRWhxgbzryB+htF
fs5qoJNDrhLO1LSeBbqKEoHtO1wVZr/OlbBp1v32mJLYmZd7s9CfSZszz9MwQu4UaVCbwOvTebX3
rPdXlwBdsq81GyMd6MFKYogtVym4O2A0N5Xfnx0cdqUVdNvRXrWd3Pfps4LI2S2FowYF4AivmVP7
oMHjcZNmrA+hJainBOboouA7aJfpZEAzQ1dBFFkltDWoFjqLaZb49SY+OqBY8p567smSr2spZIRD
EUUhiCgycUiGiI6QAX/7ku46F3TzvXIHUWVyni2YmW3utxUHgxzz4FWPepG9xl3Kb1IgZFV7w2tF
LLt52bvrrNg+HnSCgfhq9rpQ4nudGWaPMK+1o+KSNuIcx1yWU7wQab+QezNLypNhERGHLDjOhh86
MgT69TcwlkDkzQXW9L6qSRko64vKKncoy1ORsKhz6hdrLIGZ2vZrnNUvDSwexxq+tR6FypIoiDJ6
A+/RTI+bh6O8PKhLjE4b3rCbzX8wX9zboul5h5zSjcX33Nt30hcbXblCEOAL51TzZO5b5OdjEIGX
B1EX4pBjx5/fbX24qfryMlRxODWvvYQ5Ziii22jXzy1Skjm23hmz5fSQOEbqCDWvAemdgYvKLSh9
kPBq7seyeWKecEw1izVWmlTe2ui/rETMi5CkozImT3lSoItZ0JM681rif5WU0GYWx2530ZnFg7c3
oLeVqDTJnYYRX1bmrhV0Nw7v6yRMea+iUkKGoROdOGA2pDYpcUvGPg78Z2Nd+le97d9X9HSW0cJC
V56KGCn7KukE6BaeNfYof1XmlgvTNBRa5Vbrsgdby1NezRKto1PBRp8Vf9HJjmqVGNk0Ohyf6etL
QcwVcBLw9mM8fVNgdsdYMJ6Cd40RDZuINDR/amYUy2QzooTnMCkpK4ASM1aaECFZ8UIEJe6C5TBC
vbXYTorhsmGx043c2grCx2JCr1CIcJgZUxSFjC8x0jxaeViWtf1hZ/hAScAEHCBrYIR7J8SsOWLT
N+9RqwRKG9mEkPeqW+f5C314s0vLdpvkxjdWU3z/MVM71kwsgctGwnF0gLAZHVkG/yaW+UjuB2rH
Lvmxa7y7U9beqpJ0VfJjGFPQiGYtpYPGoKtrZuSDE++rSP3ZcVs+EOSejxetmcNMHxjk8CXbdsw1
UppyzL4OhkH273rfvItMzbxiEUSYKY0H8jrsMAl5pB+BwMc4YiXzCwXpz4jACXclsnjDXjZ7xPTA
F/Ke5NEnodxAJCN2NItq/i4dxttJ/awQZpIyyYqzmQsgRmj2NIm8wFq1KARalSxKPWf39tbWUOsM
cl7UEuwiw5thYOjCLIrjVOr2Sr4QYWFlOa/ja6AqhdRQTkdHtT6VCRK3lUw5OaLJblUtze8tXs+Q
JfcF6xg6Ly58Std5pzToZnKNAVIFNmtH+ATZ5rgfpgDA3FlTqwdlHWV3lFhQrjSxi0YomEk0ASvc
1rWdHvtWDiDYifKLZcGV1ITwnPaC2phSl0NUX5ajmiaGXy4VAwIshuh3RYxrz0xr+PsDH1mhtGJn
QuOHU6TBTC1Nlx18To+SMzsmY6fdBHu8n1fWySiEyAZJIc97MztRpCGE0UkcIZmNTwC1fiVNDMgj
hjPThzwxzxAaUpKeeSzjqMeSGNVDueWnk/CVMqC27xD9k5uAZgJmyhmPC2s5P9IG4fUy5WyVN8eR
P0zEbepNCkLDAoWqnL5nAvomS791hbMfA/jtcmffGPm3turnsuGZTFX84FXePScdDTuQaJLVymp8
iB6dmHaPHpbFsoybndwPC1On3b51RN1kunKeIX/5HTkAfpxjQptS+q9iuRp1Bcq1AugMXhDDK8vo
qs6jEAuUsgI+piznfo15q3xwB9TEjlsYsvCQdl2zaEKsn6g3QqTOkHfoxlhLtvpY+ma9ttemaXh6
FuHbDTbxURJHwV9nIiwOtVWLMC+zGxbXS6ZPP1KKRhxDRJQnLb5KBs8xcUccMsnNrsvDurIIQd6l
7qzIOhgbKdSYlZ96WQwW79oCupPPUrWaDJ+thIM/wTrZDdlOyOktzSL2EZsDzR6xxTDG8cpBBpIQ
5wPXHJac1p6/El5/y9jQn+OJTUuM5ackS3cy0u+euYnatYvfmolfLYXuIW4JZoABbjU0BKatVbHX
m/S5Qx6rAMgjQi1BKFigVehNmKlJqv9WDHxRk4MV5Kljeth+rivaRhatuzw2P2N6kNCi3WzQ3EOA
wBjbNCMJHpTOEcbzXWkSc9CyVxvrEYdvi+kPNxdHyRKzlbTFqZ3edLXTH1f7haPWcRvBn1WMTkEZ
wrOqmwZEMzmGKG9WNKB8fM2c07ijRdggFXTzuOnVIiqDZAtOSEtss06ErwVnKZQJSjM/By2L6Hv9
qy7Fhb6Oi5YQidxCQdZzCGUKpsMUu4reQqOAA8zisIXa3zQxEDMR1X7H4gG5H/PwbTkMUoGms07Q
gyFJspn9IIhmzZ11P6nKxIbx+oTvC6JbEWFqH+fnyESMxGtnXkZKq2dishVMwzLnZ2BD51flGPHp
Sb/6Qv6oR1x6LYONh3QVR/YhJAtBWZUh2wwpfmQS7C236qevbVgEjR0DVcKT38rzjywMZz8QEXzD
uMxHl+U4Q1/MZ2sSYbxvZFCWJU3gnPMArVfoo/jFCpWhFkIxjBIkdg1DM12QgqaegYOyq+IrpGFP
a1SPDUJbtxUmBOPWGKRZrHxMJPQAFzZ2bwVJXIdV3gLwxGYO64znBSyGpAwPgHw+6aZj/3VxSrzd
fCBX1QzGVM32jdJ/WE77M44dGGJrMxEg9XHTtPaNlWE3MbGoy4lY3qjhoUoStI8mB/u3IyMRZAKM
DyLCEKEhd2TsyeTRZHiVTN9ygS+WO+A0R8bfdcjQDkgbtfNljruS/QXhTKjTyeUQxLZ2C9r6XOzy
lDtKcz5VKNtIgdmGm9Yj6gOgTNw3joGoK8+DLgaNoaWyqzjWo25S6dndV8fj98EJNPIMv0bOfWF2
r2gf6DcLenTdvlHmZgzx1ORDDM+9fkmW76a8GMatLh6+Mv0rKz5toNjtw1rKnsaxkRKsq3gVNxLK
d88gDEcXnyNlDjRcci2/m/i1oQ9VzGAqfoR6mJSbbPsITGCQKSp+qRzqp+3DKOdBP8+gxOWCD04G
5LdlrxCznmythzWxd5ImwjpGCJrfW5R8vbwe6ka7FDAfgfztrYn8I0KAJwej7GbluGKtlPk92OXx
anue7NLrCFYoYIL0A/q9E6QW3CBMa2HfG6oIezH4VvbZLwI/lUMHD+rcnPGAC2aoHyit52hnxV/Z
wMGlfEhQGJyOnDks5JiV6/rLli/CGfdCuYk7+YnU9vPDwAx3FPinU681ax+xWdg3k2uVL6Roejrp
9QXtiVPiB3sDqIxywmCvmdx5p8KelDrY8pehkLAc9h4ev32rXqeWuT26sJybebseIG2VL9Zgewr6
Ztv6UyH3JgOa55U5yF+ZPQGbmXvqgKYz28Cpkr3FRU95U+A/5zc7ldK4r43sWLAprnoyOQmy7Sny
EnNlFsUbIyteFi2uKT2kGfXP8iTuKouxB/0vfggxgib3s+8GUaWK42fapatLditDqSIJMPGsMZIT
poK+aoX4IQn8cg24JnDmE3eEv4yNygkUXNEM3xhfmX6Lfc70ubrOaD6iDxOH3p3lFaVKMey6HLEK
pqFg7oIa5QtIl8fqD+oDoDOTFDjRLVYuJnvWlEKuIsQkyOX9KH0qrZ/IVxkpuHrMdOwkYXaYzFNu
jKj6DyNndhfY4Kwk6zBufprXsaCIvGAx5uZ0e+LPG92NqN/k+V4nt2m5aOwvUuu5zo7ldBb8nEjv
HZGRslaHRQ3FQ7pQEHSgm+dTapJ18FZ+8mFpQxtQR/PM0doWYVKE6JdEvtfafZP4IzeDbz5G+bGA
RkapGPd0siFgmSqHTUunhw0+tMFpEspFMHDnx+oOhBHoFSF+4tSz9N+s9DSMtHgaFyalfiLdECpL
A+vgQ3qnfuxLpvUemWnxGqxJ0CIsVlEqgppA9pif27P4VI82wrin4mEkFs1t3zlYU8PtuHB7LIJI
010OCYBHkX1CCWsYe8F02gqhLODUErInkdVT41RhPkwOmp+YQbTLVH5avv7Idm8S+PJQXc7B7Fws
se8S5L87M9ubMF3WPb59NndLdqgXbBZHIzpmoAv4JE0bdP0oY9LR6V/Eui/F91T/ZO/NrU73SJvY
AIwP+HH0F0P1tOqZZySQ2v3YBaxvqgg/LYcOW71T6TzJBfPOdR+Du87VIx8r0X0RZ4+ffal/Gm5s
zg77MS2eNPTaOdGbvF/L9l2t3Z8C72+pHvnUsUPV5RlD7j4vnlRlV0CkYXv8gL+wIMv8YyM5CHqj
kM8fj2jS/+Fz1iJ7zA5kCGCjiQFfnKLqoQQ2teihxHdTnab1YNm7gWUQ7DThZfNTee22NAhGAU/r
ljHw0OG7N07o2mNlly9Byd/VDkOgczO+0xSdtGujxXINChxwGyE97SY+jTEvBJbis+1vtbu9/ZMD
/j2OAtlwbQPckVd/RvGFMaMNw18+2P0d+X/pO+U7VhqKP/QraKW1h2K+QiVB/YfImbBuFkZ8AghP
d0XEOhKpVoBdjgu6sPezdFwIbCiQ0X7ynGu9Z89B0h216qZAMGmJrsGtcsCaY2I4YV2N9GiBJ39D
vwG9wlK96rsv76za2gyfza1Vzsvoi+qhjXE/IY1wsRo1fxidpH85O+pXSC6wWmQKV4VGJoiBh0w+
3yDyZalDFcMEGnA9nJRD3J2J9elTf/lc1J1a4N31N7+vwuE+d4+Gw+Y0xJmbOjIqwZAiwzEC9Az1
lZfGe8suWTICRfWFGYJfHwZCNc5TvasBYc0AJ/jYSy9onRmqUbiihe/TQHaCxXhMia/PQ1Hseu0B
MEYV+2V1dGxqtLD83GTSMOSBd4e1SzDsPZ59niNpgSy8W7t9RHm0gvEOePpj6anhO14i+MPkn0kX
KwmQ2rNftrp9wmFR7Uz1SEbE6iB/e3Vskpldsz+rCnqQPUG9uL1qpu2unZ0m6a5wVifpnc+PwLIz
SKTzUpXOT472qqrPNoqJFKVXbB+6V5h+koqf4qyrZKx7fbIjw7ggFg4z6XDmhuAhZQ6Rs6bpvcw5
6jg13mXzmn8ILSyWV9JuiZgcc28CCuVCBdNkX5Kf4NxvKZhcKwvSD7wrDPSkgDfEeqsJEV45UjnL
3IlmLfKNvdad+H/Fk5XcyE4yq5DJWscdk4IFU0KyqSbJjaZjTnGl+7ha5cpjcFLoex6NRT0JgFpM
AgClAKXgdNfd6UP9a1I8VQTJsD2/lP0tuTmK1zLUouT1QADxSFFJNPgkeYLpbMk7cH76BTX/U4sD
sg5GLG/gNiVX1lz8dMiMdY0dDCXgXll91rXLZVR9K2dbgzl5e+2SdJv7gKqIQDFu7qULcVoaRpCN
aI8IcvfK2VdsN+TWTR6z5KGVQ7neldpuwtWo1zsO3oUsrodcPdizh1bIvC4GohZPE0EZZLxoVP+U
KdKbWIMmgtawt+bTKh2T+JTpf0cWwxqE5/1ihA6OJeWxImZLeaRCp9j1iXBO9R2PmYROREIjiBUW
rXf0xN3TcS/3AYNgenBmN4nvJL7VH2V5L9cnLl+J6886ORE5yp+i40d/QFqJxLJ7y8jFXPnv4dgS
znjL3yL50e8HHsJgWA/AzTTAKtetrTTXC6BKVDbUASOQC43dLfm8B2k4tgvH507LXhYO74WW2Zu/
eRSbcUIbwo4xNLMrBlGtCeY30z7pkIWe+VnM7aFbWba8bLiNDnj19oIUzLvjVw2ejacLnxYQsXzP
aa1BztGe6/wQMd9qyXDfqVHAjc3tPY0vihSmMSskys1wlEJe0tCG7K8paGr+CHRTOk9AkOBTJuav
vLD6ZIDShOqKVeVgwN7Eq2pdYCvAAej1F6Xzvhj5aSt9v1d8c+fKDsAU6nqPowelq8L8q/Tgoj8z
heF04rnhouUJoUJQlG/NdLxquhJI2Kh3qljoBU9SfDb4X8wiBjRMxl5BNjG8mfHhC9iABGzllkys
8hn99Uy5k/xW1CDcb6Z9bvS9+JDjpw5mFXoE8YItVemeEv5wknq0F9W4xowbOLyYnAaLdsT9yDiG
cu1bERfWYaaDZ9SnNiGajAvanAg799ORuG3P/o05icUveaG1ckCvGeoflCdskhW47sOZtxfnQXxq
jXO2nrQew9ulonlERi5dS7pyhprNiaTGRNehHOzhz8wQc2xshJe6CDLlSUIwpoUCgFm1M5a3kdqo
P0JkLM2QATsOcMEcy/FWI+AnajkIQzwt4qjfSqgWAg8HHuJel60bEziAPUFSfiR9UPFl3CdbnovP
zZl+4mOG/MCGX1FeDeeiYcrR2GMGYziBYOm5+I9DhThyrxOl/aqjYITJhXu0hLTzh8qWr+KbKe/c
0O3oKTJ6XZcmnkGHIzHM2t7vBoAIv4I8r6v6qjODPY8+WRd83Npvis5ZQWuTDg0VpP5V8cxMypHS
0WFsVjATXzv5JhODDZAjVPSbrPsRA6cpRCJd/VOR2N09/cQhDDbdFffoMNz1ygdnM70mf/jNUHz1
hJO75qfV+FSCMjGsOJpe5FcGz0e7PjGj407Mopu4Wt+QK8p7lHoz00/DXwa/8JcXkA5sjAmoiD2a
jHpHKtx2gYCAgoongaicLdKtjLvCGbIqoPDwOMRjcbAwyJBOAL1SBLZeH3IqhSjtDpprWH0w9Cm1
VqseZolMTjcBSNkhHNSYd1XEDrlLV1yqouG4R3XcYWogUI4GcXC2uXC3HhrDDCRJf6H+igEvHTpa
YJSPF8gGzR9teorWQ74iZds5enCf51D5Kf6gssXBARkw5s1clOOahxRPlb1TqWobjz6OE6OUAgp8
2nAUj+OfLL1n75GNRgMb+0YnmbC2a6FU0tSgs/TQC5p6aCTFQUOijt2BXE+3Vg9a55N+rjmcNV6F
206A2bqRiOI8rfb2LdkgBVR/aR4mEt0ytaOfz9xsfLLGt5p5o7GqiND/DnCt8AOcZmCAYnhRxix8
1TQAOD2fNQ69a0qSBnIv6GcmRCzia4NJv9nLfU13iRQ9rt17y3pCvoC743ifoxuGkhU5ip2Ayvpr
l8yhmF6JHmcOxMKKni2zEC4ZW6hHUR58eR7cAZloJ0G5tNtrlPDMoiojhsHDOg9fZpjfM9mnmENl
tihfg3OdJusZNNWppleNZMpInMFnQaFhBguFKib9R3lMHrdA3om866f0GjUEYNn5cRArXBrFtxSS
c9eTkw6oCMYDe/pzLLIbzG53NIazMbd3rfAI4Dqg3qaNJkIMEgajDSxW1AJxWF/hLCChiue73OfW
Ycadbln9AZ3g1FXo8aoVSD4VpVEx1mlJYQ00pLcY72FgKh02mfneO3KPDDe6p2X5ivOZa8CQ/jjJ
e19EFUWOI53lmGKbsrtFIu2y7ejdLAKOifKXWLot6m7uzYNqsoeNpfLSrFN+FjoVzaQSqW2Sag5z
L/urNpoVOmgczR+Hs7ZB9ux2I8oUBakesPefBoLo2A4P9dDtMVW89AQCeYuStVAnP2KdSx1tNdln
SG45eOoh5sQRHwQb0wwtuAYbtTkI5peM+bfyxyxPhKUDln4hSkDdr8kK69UhKpO1U8CAzzihiTSJ
qsPUWi8NO570dzRyDk0je8nNwgi0LOEuUVNfV8snU40fYulvm4kXC+1qop2qZrj0wx9DKx+GAXlf
vSI+ZTIpj0LdoWN7UGr0HLpK+qrGcxYnlRQOuQUYB7otLQ/b1r5yjk1JXjiJXayXTWR/ekT7mVoc
86KmiMorgC0jKhyRPERj7wTWmKKnibqM4FpqYSKXhT1X5Lp+T6Vp+yY/CZZkw9+k/kna1HjsEiX1
tcpkoUsul9vlL4VGxdQjl+zFhJHGgKUnrF/YfZq3EI9LAnHMvnTCxIGiBaMKeVwoLGGfQVVaC7Sb
DRNUUeHcSCiRdIsKlsQ0fScb6S7Wfbl17ihTDywRFnrr8jDqFvrlJHlzEtK/ZpZH9InLQqfVllTj
43FQszfFqjmvJUg8GeYubOOsDdQSjm+qy89GB1Ie/wj6cK29rs57oxnfZS/Prk4KuBcA2T07GnNv
icWc6zSMQOGge3qkfSi58Qu7mNEVY3eWNs3HmupcIehk2e0CWBTqsBfN+Kjp5K8OEUmNBUtXydCI
waFe09QvI+73ZaaTXLBQ3+UK7nTkE66SMc+uEmyZCE6RdjGrtrsStW7+qmj1S2rawWTrKKO2MAGb
SAQ+AQOtXMSAtXaY9tXdq52X+K5rbgyGpU1Pvii6VO5ziY/zZL9ONt0C/HxGaYPxPv0Xe2eyHDly
ZdEvQhkGB9yxjTmCQQbJDE65gXHEPA8O4Ov7oGRSl2TWbdJeWshkkrKSGRmAP7/v3nNVdAwc84NG
uq0LULOu6JBIO801yCXeyIJnV2QGbYhQhFfSs57Ce88AVlCMKbPGwM7ARrGNEpvjMTFvlGvQxRbP
1S7oxqubBmjDOZS+BtCD26V015KaSy1J9aHMv9LMKgAR0jFnt/jah6naNSXFn7jEENAUFZ4s7Z8C
3SjmxYCbjPUqlas2JguYHTzXqRvPed/Zm7bLCmKe49ld/uxybH5TLb+VTcJZXII3VRxzdBQ/y979
NebOLvQ57EtKDmydxJseoqUdSRtX1fTTgzka/ZSOIMlW2dOF4PU3slbgwwpwKhjsH4hU3ZNWitYQ
VH+3xpNdplDQkh8AA0crIvZvlnW+rn3e7Bb5A0AzDtuGZN9O4XVsGJOb5CKghC0+66PF6nwLknph
FmFcQpUm5Tjcq2y6jAMiU0qkSnNwx5lUB+fBirNno/AuWeZHQIGQaIKJH2kAXEHn09HDHH/TWdPH
lMR77ZJtsdEA3YFwQUnVs2zHHyE5OToBXKRvH905uWkkuRZM5xDBjfzVixEKWOkHk/fc2VsoJBkj
H6N+lfImoXKD+RtanMNTiFWXnHdkoxZLyNZOfx9kot5G0aIDyfhGLFtM4rovATgaDLKvQTK2m2bG
yWeWTNb+bRnQ/epmmJIp2ZlXXmPHqObxuVAp+g6Wxy6FWzc00A/yisEigqtBHw5IDeg+BZuhyI1e
Xbm8ta0WTGPVPM1Tue/gEZpj+ovGayAbMcIu2WWedlfxVgVGlZAAw4auLzNBnZPS5Nc6tzqFYE/a
EmepQqbpRbmjGGvrCI+A64RwJC3zTnksNBwrdiBzo7zTKGHWM9fmZiKDGNH74Bu/O4ZXm1t3wEhA
HAFnvCJ1lYpnyPIX7VhvEb3VLvTRxGwP7sg8lMMpBD3uKJGcKxA+2nlpXBTgJqKNsAYcrUaV7PPi
zZE4Lqux+N2niJJYNk46ae8bOD1NWncbmhCeotT9eldm8RvyO1sq662IYmLlKRmkpEpfxpQrf0HN
VDGAEBQMahT/cN1KuWx7JQRi+hEO40Mwkbm3aGxiWLrGtMmfddy9coTMW8MpP/LBfwptgsd9cxt1
EDTM0ka4zgnCeybbZuGGiuV7dLQU4AQ/J4ThD8UZ36Hc+tPv3pbl1nUQcV23OfSaOIyr8ks/GxuH
iONx9IC24z0+sLwF9ErYSjefU0DBRywG7tDJL/aQD0CCP2UaGhv2J7jCbYRdjet07qS3Kpz5M48G
tSy1N3mU9UdLhM+NlVpHawhQg0RhbJJ0vAOFRph4uKQcGIRcOEmJMaGjK/fsu9XnqINjU2J8smt0
rDwc7mTe9vuCxwdHanOUgg1f3NT3VtHdz7a9wVuOM92xjX1IGhFLBFlvtn1hC1oXROYh5p6UNwro
PsHKTS9hqAfRwhwiI68D3C48X5O4r+0AYH4Oe7cwHgbH2XdN9RKG8zeWCpsFCwsLfFWK5s6pTut1
7TQjIW8+fQvnT9ax9aizX7hnkEhSDE2DD8JnFAKis0bWm3aNW4LhgdWxY+l+Bg32pd0AFwJ/kno9
SNaBZoyd2bNg+XZSw8GLnOSQuwE8KjVe/ZC1VFfZHzoCqyv74r3GXLRtS4RqWJ9bRdBxg8sa7hs1
36bk7Ub7tbetignG0lA8Z9J0DrbbXEVNpftolHekMTgn60+62IYtx7xe4xl8EcA7CLSxKrGSGCta
19/kOaXyHGmArhpjpXVBagPL4J9318KMfczIBDkCEDC1ETz16qYM1U8QZo9zPZ5lA8w0lpG9HgmJ
G1F7Y0k6OtK5Xxa93QyCVe4FSnPG4sVxw99Z8QUJMc/G/BjWT1FbRgtHZNzaWYUz0HiWKZqlaRek
gkB4kRZwuzVuGrVPc86vpN0TK+DAGQ8l3cdrMD2kJTXck65gOTdN4D6yD9F7+UbHxSGMY2ONd3VD
ZvFdce+1DQsgNsZ2+BKLTypUmhWK3oW6qNZ+9OpbNZTPMfyqHBDfXujARw8FDn7EPmzJN9PZVRbl
linTktP594Hq76UfWuxCXsWUWXS4DNwsRfCiKgraOuDgZgJ0wH9SBXJr03UfFPv0PTeZuH2eIwIN
w3Qht4pGCiKdDCw7c2h0CaWELrSoYezeUlHwUwTyAACJDT2Ej4N0oUdV6E1O8zSM7bkpi7c0lhft
RWesSV+1AaAOqnIGha9Aja0FSknoDs9dX8b0DqNMh/Wro5gm59QGnO+9Vu6An4elaY18i/+sQoYL
qFEfOLqNJNxNMczyUBB6khH8UsnH1fLoJY3OcSE6t2VBuMQxkQrcIeF5N+xjFb3p+dUit0txN2av
CuRTQag8fwgnkwWfdNn/dyZEYOUca3c54ksz21EECB+AAkFSJOYa3iyrEwAFdugjcc7zdW7GMxxz
apjoGV0lsfg9eqAoY5siadojirJiue5YJn4zOJu986ufhn0+exLAL1p/H9e/prF9qnJ5ioCZjh11
emlutzuxzZwUKmVRmlthVC9qJFuFtYovBLkVK5weYMt75OL6jWuyXGlqdVPXWcCiZdoaJWJQNXKD
1prLhB8TEx6dvWMVmyFJkruh9TmromabG6xhXCA1g9E3Z6UJFkhpBJsZWn9uYZDpOBk2bTN+drUM
9tiA8X0HPlsaELg39JNyLet8uaUj99vL2+IUSJeeAds4GA1U1QF0maPrbWoER9MbACfRQcDrsAGv
UvBZE7Ux9iJym5tppN9jboJzP0T1hRAB14oFU6XcqL8hNBuW3M/G5MYEC5KalBCCfX0U5Xx04fdu
BXx109BEcnW23MNvW2tGYQ2Hd4yHkCfaeIQhQmLb0Ua3prSg2nGt3RVArKjFRaDDYXAv+qS41ah0
ys/v0thsT1AyMGQtoEG3BMODC9eoo/BU96zalPdJs014WoInh2TCpG5xC4lcPzm4U8BIMM+//Fz7
QE8YuOlnZ3vijGuct+1hcGof3o7oTmWP0GaLNHuMfO5aSRSbJyxpfQa6qMfWP0Jxit05O3hq2AKb
jA7hgtDVlXj0BNhlbMcpmUZnQ0zeuHXCyd8pH1kii7n/uC0vFGCxlMbi6yxtbFPJnNLQBPen9OUl
oMHvlkX4nnzwdCFvtOYeytW4jMGZlMx67cCoSNUcly3b2f/5WxSj31BSxzqSyyP8uZROZTEjvyY1
XYlWumtb2juy1vqtKzu9q9r6BzT2IwZNeA6aYylx8wWvSRgefLQHqJU9llWToGqXl5XtwdYR/Eo2
OrjJzAYQYTuRMx1P6WT6x0I2R96V9Y3X+5twyYkXCu9hJStGnUymB29Q7/VCVR5GWshjIiq1Dlvo
9LFLnQ34YzXr4SztgRJM4I3kzlEEdX2LM9tGlKFOwBnSd0V/2DG18nBL3IY0Cz0Mpp6OZRnche7M
KjIlyGOXCS6MDCtUxFtP5tFRJwumYLmPDYsFFzwSRtb6N63M5D51UuBPBHVJt7x1yDXAbk33bNqa
JRk5f9y5VVFsQVFg4M0CeGMjazQvFvLqIh/k0j+5UnTvbR/vax3svd7w3j0HOaKwxbuDHSFv8Iy1
Xqwv0OnzmypsOj6iYj9YqbgZshbHmtOzv0ZeyvKJLTI5cUci8dIPQwoE4PhGz4r/LnauE6nqX3Ex
HvDpM7VmWF54jn8k6MGmlT82jvSD6A4mnYpAL7oPz/Bf/BydMLPVhK+atGMNrw0bbQrCvxKmvHHH
8MQ7UmCrjk98iPgL6lKtaqVpVgD8ggHr0mMSMMMEP0mnX5t6oq9UApHNheyoG+JjZ1bBa1Su2iY9
D0E6rayRdZ5w5h9PFf426sYUvXGpPO/LnwgSB5ZRrqFhexSx8SJaqLINTsJtOAKKhUoAElKQl7bx
/w9+f+gaHR7jihy9y5/LK09UNs2IBQhi8YjSUIhTVbHMy3QI85/RPfLksIZbugrmWV8SgT9Jyuaz
pSCJscxB50hI96qoiNbpn8Rs2vo2sAR3MmWnbSKBhK0NtwSlOdSGv6cs/oYLMgBk50aKmExSno+H
zmdDkoyg4AMrYrfTkqySM1teOwakSTV41qXYN9hae345XFQ4skJhsdoIvlp+gLZRBHwd3eylDbID
rZAJaPNNlutykxlsCPwhu58NnGdx4754aBVYZLyDmqDNUjbIUjj4RbAsOMTeu2suH1pZ9asSTpmZ
99/EdLNju9V1DhA4AB9NfPLi62C6ZPs8X1rI8z1Ae8E6j3Cgh3iIccWmMII5DbGfTGEVpP2ZJOWu
7p1H38cxaeigPtQGuF/VubCgJN8+rGdpgae79SLal4qtZD04K5BEbm2i1JpLLV2u7KWSyMbw5+Mz
BoTqhrTnxFqgYOii3nY1dXEdBpgAOvSpCL/7FkwJh9neqkcw94W3eA/N4uByT4W85x6yiH0kpKVd
kZDPX0n9MFjjtYjn8MFXwwP/aFzClh2ywGtfOPdDEBZ4YCSXDMhLfhjsyQsUa8h07C1GdqMqAtjO
TFvcmCY9m1XLS6Iz42MzDcWvkQxbFxf3EjgAUg/9NLJ/9eEssVwH5z0Itng1wMuVJdoXHaGXp5gc
ucZVtLonXUNNJHpB0JBOlxUWOIIDzIY2Jh9DrQ1BQtrCQjI40Vss4c+XjfEOW4u17lAR2HbEE6+D
qZo7rhqms61thklV+jgJrL1LKRV2EU6JIGZwcBu+GHEM2k7qR6g4ABel+VjVXNTpjroxqnaPbRxz
awYEJOZHoTlYHNqASotymnl55o+NBPfqTZhX4ei/yJzOLFYH5pMxmN6tiPjA4riZ956TT+eZLcAc
58Q9DMzAWT63R9LG2C6gFuBFDYL/BsK+/72mPQJZ/3cg7Bx/f0bdd9F23/G/NPTx677fl1498l2O
bSk67UyPJkvl/SMV5v9BJoyeOyFsCfnEdv6SCpN/EARwhSl8T3HKS8Ja/5sLQylA+vMwSpMXFfI/
yYX5/1wwL6kBtDzTVPiT+X3IuZNmq/5SOtub2vfMBnptZYMAIVrTwsN0doKdrV8WDwMyDXf1rt9N
ldNuBXaq3M1ttCj8853gctiOpbVJIAfOpBxwfk7wWDn4CwQqiYhdYYNw0IsS+jnLcqKtgMbifUqn
i92FH3FWHPx+2AKq4BYhYqKYvFBzzwVjyvKTuCNON862mXy6Eu4h9OlcG2PvVOT5y+gyGCULFLeZ
GYiYelazq2+Nmi1HDnDiEEIiz7BXwESIVmFqpw+w6VbeoqAYnVC4bQb1GOblDz2rbNZnHIpDey8K
hpgxz/CZzAbrqEDoYz8YH3WGkC47zDO2PFZJhiQoXY9tB9dToDo4ZfReqUxcphq9L0q5EFoAkfyT
YQBbViaJztTSuA0c5MrSQGzwey5JwXLjNVgIrSrj4BrlmTljBJBv0CE4Wuv/Bjv/veeYp+7/eY77
8Tv/AN0R/nNrJr/obw+x94dr05ZpmjY5TB5Mh8f7b9FO9w/pQIfw+ZftyOWB/Ee00zX/sHiwxFLg
6tL97fOP+/tDzLNPaEDyWvCFz+vhPwp3ui7/pL+UI/MUL4QK1+FNo6RJaHRp1fzLUzxVbhQ6PaeO
3XbdaqSrbWN3HKR5iBgFyiW20/KQAMAmh49MbZW4+PyXsdI5CMOg3eYV8pWIhq1o2PJReFLQrOF/
GkHzElmgZgaw5FxJ8EyCO63ZnAV3rCrwWJBnL0v8B8bMK8C3M8JP7YNOuw2AGDJ9Fn5L12lxNI5v
DXvMujK/wgqlv4kWQxu5i24X1ew1lRv/FGbDRWY+qLQrt1a0BBQdXBBCfVgBhDDbso+BDh6qjGMy
0rQThGAjnbh9apeV2EB8AejguHYDbsA9gZMsuJdLfnzIEvhC9oUr4ptPP2Cc+UdkvH3igP0rhtux
8E4GqM9LF3hbIprDyi4G0BJwAPsWRA9Yn3XAbaVwEHtnXLB5XJTbuMAZVRqPfs9LwAcyqSB1r4uQ
uXjIbUIzRcGASg5krAgTVKX8skYwMCrE/SHnaGkqFR8h0xlXStM/pEb50euaGJcDRdJvNOKsWz4C
eYpWzk8W97vSbK7+ZH5EjtD7ptPH5YXmjLC1uCTq2sp3ve/hY5Egk4yopBKwxWLStcBce9zUfQT1
ytTAMRp2BCKfnpD+zllyB9QS/bEQrxnGojiPsPPQDKjCltK26EdK84Oc4yrCwTYQZk/j+ipd9LLC
0td29J7NPESmnwPMlzg5tmGY4VPgD6pbb97pvjun1vzVBODNRHtouIvEKGkrG2aVsxR+kf5lHaje
SSMGX34POqBdaHtSXpFovlBuzDVnVL2zTPUSi+adfTofj6zu+5AhT1VAmFyD73xuz/oWNCTxzVqJ
R2UK+ij7TuxypDrPxw4QdNgnso5ul7gi9qrlU2FmvJiZ7xl28c5x1O0aLmgEhByOQzMhk9osTqcF
FyytrddauFXTB9NgK/rKcVns5m5+tpRjHCLbsegvinaULITax7dBtnWa9KZ1q8d+tPA9jHi5OnSb
gmVSPw972x8WT6Tez5R0rsIBZ1wjnuqRaIhb0SUw2ZIvdeStks+imh6krQ+xXz85YAtXAK6x0eHP
NXv32evLqwnFaw1z8lRr/6zG9DGLhmeb8IjS9HgYzVVX54WkK9JPEitUhA2Uls0j7CSci3YQc223
vduhaF/UQJYtr599u9tkEWaHGKxeHGCUoEaEpZg1vHBKkd8zxFbY9a/WqtkStsNttxgbIu4uxVif
YLt9FBVqn+SOXXFRcZcfO1EZTn0yd2aPBcuv34gY7kcHiTu6y7DXBTULBXqAPh00wW0PwYdise53
aCUnPp7N7MbvqY3mSD/dWAG26GnjOoQqP/UdZq0wnLpV4VsfzRAjFebo3imoz7B4csFwU3S0hNnr
/dQn72WKIpqN7meRARzJ/ZEGT5s5fpILSHD2LyJtXhubptg2TW/dcrBvEBuP3Rxba0EKwOum11Bj
9w9HTI5iuRQKsR7H7D2xyEfMSfQStVQQZSppt37Tv6WleVpU2gx3UpIP96HgMmbUA9kF/CeDNHe9
YfAemebzJOxTNNcxHxCtCLFBAldocct1JbpYBlj4ZAGH1Hz/IBgD9cXtzCUR9/bo8hxn7ERI2jXj
Uc8gVqIxfzVuYx4H9mqAQrDwbIZI/3R0iK59LaiL8epf3TxOhFcCbGncvCpIGoGBMVYSFBnHYz7A
rGh6usUUy2Hi8fZdk1P5NJc40ttT0ZQPvWfh2ePvo9QlC+zqh3X1wa8LCqtmFLqAOSoe1O/WdN/S
MPzg3DkHMn4ARUXUR8/XFlcXH+bEUdOC317FjtilM3hghzv1qguqg2GmxGQa0rgz+gZYG8mlinyK
W+PMSNIiOa+NhiEVKO2gjhEQTWJYJuUSHlGfuAIxUpovVrM4S0MqXUmA5thmjNSnjE+2R1UMSB7m
vZfA1FE16kpkBo9dxAvZmt+nZLxaVg8lMrYgtfWoVUWSvcauJnUZ4cOiT3jHGyjYqWDYeykYleXN
hRJT7Up36RSM0RUNi+JiFZf9HS9lZr06PgsgleTTmmNA7LSaIHN2M74Qg8z0Pv0zDN3HxHyYNStc
xbZkP22PxSlqtL5zcqlOjsMwnpvqQLgFz6gqG6RYDGgtJmgSyNkFAwNxHKaTDZG8G9eiiWwwuQE7
yW1j9no9qfrUO2Q57CoqqFrI18NDoOL72NfJKYqqNzDULwkEfxz5bbivw+xoV/4PR8Ede21G/fIa
5Jij4oW7OwJGXluCmhe6usKivXgxXlMHZ9hzmQU3vdHfu0FAa6J66FJ768/9Po5RpK0+eQ1rTY1m
SBoj7ucnSWqRq/dRkyLJFnhQqDhJZZSs3Mr5jFtBi0sKeM7oyLy7/eNsejk+DOCwysAYPl78kRZ7
3lrgkoufMsMwqbIGOjg5fFwusbu3ZfCZSHqk6nRYPGnvZW9lK6sbw0MS/bhh+EokfJMM3nNoOBhQ
nAEgA65AWJ/ltJSF+fjJSr998wE/ohDJfpt4+jHr7fN/Z/Z/a2Z3ufT+3zM7Dt8vcCz/NLAvv+Jv
A7vD7M0AAXHFVctA7P5jYLe9PzxLMXl74FVcy/W48f6dxaL+4B5uMQ3YriU8obiQ/31gd/8Qy03c
d4Rahm3nP+q5t/hZ/H8Z2d3FDmCbrEf5jUxHLf/7X0b2WY9h5dUCbxkrUhjKjsHIzthJvDTHdEyv
UuEkNXkBQOn0cNHf5Cxk8IpYCb4zrpudb5PFjrBBNjXUtnFw8B+Rd7PjuTt5kwUmOOFg8pcoJqKU
b4KqijRbTyL1t14UBmup2k3NLRqXYkfMwZb3DaMMr312c8SckwW027ziiPSwiyzL8JIELywltn8r
W8FhUy4bwHYYAa+29cl0JUb7INzDtMxWpVQvxi9cg2QoUgoOqTYDa8KCYD2ycXdscJycvdGav6ej
3xnjYUzrY8c72RvmfoE+fQsXw59BuCOwiq8ysxYXWHUAb33Lipda01G/VaTEADNvvLm7eh08Uat7
jumItKxoPpRJYO3MAGLk9MrnOaw7o5FrWcdPCbIpTvlfRjdMqzHzQ5jdCrNBtRvGKMXSFhIhbggw
ptZEzZLBRM5y/j7rw4tNFe7GgVbBnZ3dM8aYMile26h8U0kFv432nUiyWLTnFpekObwOVdOxWiP2
H2bzgnffRQGxEHesCTANYlvSyVXIb0FNxRxFVOjiwOvHg6Wa5xwL2QrL0YqVpYAJoZsNYuC1px7z
UOG/zVlQbWSOdDAWzZdFKe5oFD+OQ7YFqeWjVt371E5fE5YQxv+jDExr1wQjPBOTebdp6VaJUPyx
pENW0BMWL66LOECwZ8U0HaQ1K6CR6B/NOauE+9wGl7ZJT+DgjEtZFk6fecyhBoCUq11nZzbsP1Mr
BkSah/Oe/NWMsA6d0bvNuLiSt1jiIeaQ71N7PPbJ7ByjqSPjaYlkO7KHONCsy88VgJZvSTmvtARU
BDTJPoCBaFc25LU7WWEa8ann63KK/EqWxkrRmVZrUpxz+jY483zCPQYboGz2rr1cTfljrbu5wLeq
XqZp/ihcVtadRVlhUowOCUoeJGFXEyKVW20pcEi3jcu527lipMyxOeSZ2T015xCHNQ0jGMY9utP6
pHvR8/iZmNq45DkKVS7GAHS/zVp2zppHEfS/BdcrQOrvKYvLkuUx3w8fj14xoaDZhaT/GWQNlb6v
eZe/Lqb42mTAwFaJCDzmL00Odhmi68ac6HkpzOiUP9ThYJ4EZic8+s38WE0lEzCsPKGnglHNTO6c
wX4oTb2VQf7IBfzZZnGeDLBiZxtlK+tkuUsDE4lqJPrjlc7ZqoZzU5c/tu5/4elIN3OMD8zxqMBI
PX2mh51oqsewgYNuF8fuyaBb5cj6nh4meTS0oBiAJmkG0GuUNPmWRu2ICXvdz4QKPU2HYVHwilIy
G05V5vd/+7euA/8gJ8VNWODY7oln2EX51BUR9R/QE/CNW5Pz0+fVkxXG31mQ5nuKi2o8pezUEnjh
SlMpnJrUOeQNNAZIQL+7MjzphkuT3bqUsxImAcnFeglbcq33Ad/5VTNCyBAjtxvPgWXu/fKVBrfX
E+tNinzrzS4TVWF4mwhLUjtyHVTWpfTDd8NtN605nmmY58PLzPe+HtbAgqpt/ZW0gJ40Q84mhEbn
Rra+iwEbtJX7HPTNh/Sm5x7qDr9NepKqC09gv2iFoqabt4fTWR/k6ZwS7aCzo/FURdmlmqJdBX5n
XSIjbSwjOFBszv5B5WQ+2S2DNY7wjOKCqbKAlXrLHw0EyVmq4chXDhtJ0RvoHuLk+/0F9Mr7EAdr
7gmutfBA4ogVJBfQzs2vkR3/dvCbdGX3o50ZG6FMj7BPLI20UcSi30TOfAMm59YOQzKzigwM/sh+
WWPgZ4TKgKHf8aj0TD7nxCeEUkQdPGhYFUDPWI+yNxfdcGazL1ZUvANa3UEOuuG+FuzBQL8p7Adr
mXaCmVW22wlbwkoM4b09p9O6daiLwu3OJjxkKAzjgVWVQMtq4KW3Hp/GzL3UyYnegF9B/QI6Aqjh
apRPvj+WxyBs+KUquWSaTVEyE3EdSCzFzowVzcBlbHf5zxjb18AhzDSGAK4IIjvBhzBJZzSDfc5D
3pldTnd17WNmr2o2N5IsXd4/GHaYXI0+O+c6hzoiWsxNMphPbOpeoOcbWO5td9dW8rkaKK9rOwIi
LHofLCgW6MeGvxIGAciyvO+/Q12hrmeQko3egXg8SNz/MRagye7ejAFFngISIhPuJ/v9Gt2txV0D
zUAm5HZijClVPV6rCo5CTt6IBrRqHznO62S5D32L4y/W1UPXN08eTsdymRaC7lKP+cmgL3GtRL1o
aGw9q8g8cp1mB6B5BBUIxy7yXzLrgMxyr/kD82wOZzGZn3XaHDz+8AcWgvHGcEsUqOYj7KObNLpB
k1sqbN+9EE9NmpsvrGnfqg4e9+A/AgUftjl47O1XEijjGA/uh8ICT3t0sFYRNLdEIONx+Iomunc7
O77k/i9e/fkFC/WaBTqYWjT3P8EudUVorHKIthRZT35KGcg0EUYiKG9RJB+o47y4DjTuopWHsbpO
DeYG3OfBGsFs8dIDcfE7tqbOyJ0NNw1uA+UE6wEOWN2I/OyUbN2dXF9ZbbsnzJG7uL4HjxEdPUoY
UmrattGM192Y742huksEZgHq0qH8ruBvLhMNqO3IIoaNF3TnaJoeI4oRw1ID6gQl55UUTtJjeFBR
89B1ywkbRi9lDYvFZ7sBtncd0kcTdw1Nchw9eeQfdOjowwDaeuXZ80MIDX+bWo61hUo9AlLKF8aW
jTe1ubNoM0Pfi9a6ZRsJcvBqNNZVtAOwGuqzC1Xtxs78gKr61cw0bqnh3vbKL6eJTyH2tk1NpsGP
m4sxV49cZjHXdDOsSnPhlrqbNPO6Y5hW9wV/HUmALNDNBzuLqNgbevvgSuOGIpZFG8EAXATjeigU
rUwkeKMQjpBjeYy3jeh4bHgLY6jiQKeJCCrSLJ9wcKKBqejHb8p5NxPLIDYbvlUBNHsz+YbExkyo
6Ditdf8YTngfyriE7MIenYCTJTaYaup7FRuwHZQODiKJgYxAQVe0Y5iEyjS9Kl5Q8211mQQNnVwv
bktqarTEGRIaKmZ44dCjnSiIsWFQ6rMHe4dJ3E5w9Ef9KjYn7BsNrJ2uI1rVGBrKgcRzWNYTP9Ub
Pdj8dFX5RKtbSqhgma3QwY2hXOobjS/qvxHP5FMPp5wyIb5l9YffPYc2t3knSQMKEiVJZ7Hp6yIi
O1Q+Ya8z6AyWP/RWPM5TFO1GCSSkWzT0guhdlJao1XxL2Nexb770T31cIbCUby2O6IyBxx2rX7qI
L0Ftv5U8JOsk098zqoJH2XnWm3Ro+vGXK8foUGZ+x6DLA1InKVypZHoFed8ck/JzHEV201h+tjH5
/q6x7Z2znLBExRBDlOKky+nGBm+0TR1EAT+MdmJA623NwmKN/xDYTbVJzIxzymLBXgUvvU2gqYrx
LOJoumbG0lFb6GFPylctZ5JXQqTmfjBTw7PxR41aVvT7JPTQLyiQHshKOVP/bibJuq6upoCUhgUU
E9xIQC9w4SyJiYJphV+QgMONAoMypmCu2NDi6TZjvDASwzA4PMylGoZ1H3xi9MpvJhjj/K6Yq/UY
vYo4+TX1YpPUvBQm3AK7xk74S0xLTnecm8bcpjuP5HHQemeERxYwpvmJzVk3BW2sLcGHsNUvCbc0
3rcC1hPFFbnX4HiGKp4a6UXSX+mC/V1F3vhsdE+WC90wTIbbBrrbqgP9v8G1uDM8hC5SXI/dyNiC
TMt4GccDvc4EeYKlFsqePmOxkDg9c8eCIMWTyuetA/7O6hz6dOHLo9kC/9d6ukZORs9ZrM/a8VPy
f962dobi3q0iEI/9SJc4El9Ft4yU9cjk7J1so0JgxDu7mDgwPAyMSn087rwh/en9e0p+Pia+7+Wc
YQKhxLqVCJNhVj6bNmK1BNu7IZbTbRmE17T3YHbIqmvCHnpDAolso2rwIPftmjGLvL24OM5UrLti
hKPp/CpaDod0DgnpJdVxJM6jw/7WCPtuO6PUhk1qk3iiPxzlJ44zynwbpp1h9t8H8zVJJzYjDTri
lMdQKChkM9mVrQ2Xm56NF3cgLaY9dB2VLV+HnJlda6KD+JDcpDvMeWvyQmf+Lc9//j+sRn+bsCMq
vXdF/Tir6TlASjN9+3Va/jGzU2F6YT/kOs68kazqyEWTM+/rsdmRJA0EletmIlm6mynYg+m79/nr
9CuCwUgDq7yiSMggQrNuo/SGpEe/zwHh0GmEKJovhdB821h2pxffoK9QedjwKyjpROJ4CzoAnjQr
CKfk4k5k7pOe2Me6ARaj+QtdgYsnBdqw0w5dLhU4DdncEwefsfuUWMizjvBsVw5Pk8tyXqjmlq4C
JuYCPElEeYKOJhKM3UkoUqBzs2vTSWxsJjb69mbgLgORWyCdaycP380JW7OPxyUvl+ZV/iOIUoag
QJgrTPtPVMm9TiyjUDtgF3Qskxa0IQd/ffaSH6Bz38rFI9zh/B1zqBZpdO08+YD0fZh0f5S4T/0s
+Brtq5zau7Qp3gs8/zRkYCYbMCWkWCtWiTpNsqz2DGlU3qS8oRMjueQj+XUyIoGbvmQCtRvS2a4m
KsScNoXHuku+ESR4uZTPAeIO5AVuOwTtE1Rt0JBvXEax/+vsscQymf4PSee14zh2RdEvIsAcXkVR
VM6hVC9EhS7mnPn1XhwDBuwZT/d0SeS9J+y9tiqAvtZdeap47YJOXdVJ6rJAeQym9G8MWMMFfZSD
0m0ghuQ/MeHXLcgOL4UppM6+pK76AAKXAbtI74IopCQTW643YU1jEn4vmumBNA3IWfGeF7RpKJIu
Eov9xux0NzfxuOImWsZVYjgBFYMpYLBum3NJ3iA+mvaX1CRChCmTA54AdH0LMHg8cCpfRp/PU3Ei
qitNlJYZSNGlzxlV1j7D+pizbghSZBSNyj/qJdvBu5cc5LgF4wCFGjPw2PtRTaW0x8lH3TbLNwx/
Fd0R2KUrLkeBXIdsqUfVR+NTSEqsQGNZuqCcfZO9Dp2rcBvRDxisoG/CLCKiC8eDSaIggjNNtPXB
eypNoyxw9YZLPHXnFH2V3XdF5CTBTkiR02EeSnGfx0tNdiJDDBCWKFikaJnkAm6VsqNhZ0MwRn/e
FNyivHPCuFfwIsC1K2KcSsTD51J2xYNE3zoRq8BU3mtPsFQPdMeLyT8Ewsvr2aagjM5gApBvGPHi
HhiF7a0emaNXI0/RxOZOwGdhT6S1VQF+UKs8qbOxLMKRELbs8UzzVAlEhQhixqSnRpSLKjx1zJnx
zgpSNtK1UXoXpfZHtxNgffsIIYd6x3BeR8LCK03N/69luZRJ1Bm55JMmODO9TIX6/94gUF/2iBf4
x5RH3MNpIRSk7tN0WdU3JjUwABM+x94bBkpEPKpsKGQbNemPD/ZhVI+tJnHyVck5TtWPyGKNPJIz
60R8mICTf4Ma3xeOZHZh0U2fYpGgF3aukk9CkkYvPY5gqjSgJ6IoDk4usnzVMS7UU/ZsIgUcoDoy
O6GJx0MIWchI22VZWERmqR4I1A4Tuj8bBg3tTKEPG6aD2x+BZ4g7XUb6qBPXmxHvPpYOzrQD5qA/
PHkopXHAxKMu2UNl/WXSD+DcL0sRvwp9+pGKCJhtE997tVj7E/QOQ8RVmaOdjluAjdbo7wv0sNhv
FcfIWROWiI6FcHwQ3rPU43ZLYtC5SbFVUSD6BQviPrU0PkN873FduGQ2/YQe1elIB91OqPzzvJeX
FWc7bxDmef/a9ipyovQjMkUyeDkbQm/nR96uKY1noIW9U5aoiVlKu57HIk8z6X3J1brMliFMvzyW
TXVRZ7MNbquxIuu0GdFuVDKhLjRpf6kMg36iR4mjsbZBU07k4PoXUdOtjZ4LrlBZJGhLv0rIbith
Zuon/Uc4lCctV5RFF0tPnZt+obceg8a4+4thAcap/ujF9oZCOViNTDbJjZg+GDxlOKGmbmOkkJPn
qYKVWui2ZeOU5cqddZnD3IRd0VDC0hp4FOnf+ZGS7CNUAekwkI4XOTGZRksJLFYK+itL5hFq0BxI
lFkt529KOA6ILsRWMRxdQAPSqgMFYuR5bOdVSeVbsZBRpWY/jYrs1goTQXINv9RBx1ak0rLUVq9w
5TA2jHUS5pnL4sRD6Klk+Vr3xCsBapRXvKzsgttNyMfKtkhaaXNFPFQcyYnUXkuD2x/nRdxEB5Pl
wZaMmwsAQhQFbCEx+uUQm+scPlQKOETxzzjwho0oMz1jkI53kIscB0+5IRT+1PmMVaISR2dKu2nS
iUGwBKCa9IANYu+Eqv2dFkyJxjwncEKarv1MaRta8VLxwztjKsJ6NHxi40TTiZhCOhslTc85c/EN
Ih/wZwrwNSR69ESIYKcWVnCrK9lOIvx24bEddYkATTYM38ibFPhHmAzPCbzUTUL/1vU0PumBvp9B
0nuVCGW7IM/ETlRcgt0QMhUZSGWuuRPSkgRvVaUTaEWmx1mYlEuv4JDRBKhhZORWro8bEZh6PDtI
D5A/2p0QnLBLGvM3Y9p9I+0r4rc2sAvOrNn6LUoReqdROGDp30Spmm0ImYWcPGXyEg8QIXGulZbl
MbeyY25iz+0tLhbJEk6tFNyLMemWNWYaskmuAuprgVtLwl+7rH0orHEg4gzk80gKTNl1GgMTthKc
QzUbV2HsN6HakEYZlK40QNPr2/l6kFIS2jXJHa2e8jf/qAhCEqO7lWGr7lppYHsj0PlgkGJKhYGF
f3NcckGMPR6NLMdu19Y/nL22ZwUWvjomzWTUXUMpv3aavBO76YPjCGxEJj73ZhnLXKZauFYliqkg
SFnziEQOyfPoAQi/YOcTt6Oo/nSqmG3aSv3DOT+udQJwJylKnEFg5VnPurDYGMb9iKOw87JbF0T0
eCYgqTxFGTl4M55NsYjmCQCEabXDAtymiCpV9kO5AJhUJSFkDJBz+qLsFD7YmhjzvlzxnBNft65z
6CB+R6kpCN1XG5gsDvw36YoFaZKc4Cpkt1pXCaFRDJd8kJNeWP4uxendFwLjfMWXQHYpqe3r+rnK
CWhvQfCkMZxdxJq7Qb5YGaCGQcHfx5XJrJBxeBySvxILm0KGdKXjR2wbUSbuzvqnzClFbStEUAkN
JPfMbQVyUVZVQ/gMKMFUgByLW2YuQlS0U6FFK2Etas0cj73SUrSN5iYjj4jme3CnQT0XLYe0Yo1b
JUQKS9fo4LWnKZHIlDQb6lAxVQxMiuTmYonHISDgTqtgaw5cfQoE67Y8R5MbG6OxrBVOeg1rjSno
qUuIubAMVVCPk0p/2Kjgo0SDhb/UDspa9E0cA6VC2wTsB59xJp+kUWY9zbcEIJamYDBADWXZgeef
5U3W/hMl/PEJ3rsVtQHb7cBYtKyzwhXydV5YCSqJLBcKPOT0EKczY9fSHXTIsS2ngIT8BGApE+eW
rEKsiHzffYrrYWzr56gzJGtD8Szm0ByxgK7YpFIpztWjRQ9ehB+KVibLQS/+NZPyM/B8e3HJisT7
SmX1QU7BdYwIFMATmqdc6gyeoX9O+naStI+ykdFvMEIzaCbBG380qfKsMyw4uE2R7ecBgIupuAX4
8kGUTEDy0q8h+MmrG7oJrTmZ4vdk7iP8zfFJVSFTFMxhzLcl3/wW2CwZ4fJdj7eK78bdvsfUxqTU
2LUgzKDhl0cwHt22128ZGRB0rJDltJsiXY1gb7Aa0P1LL7v8Wt6Cjq2SpF1N8zbCIrTaV5A/JD5m
HOnSjHSYVJtsA5tNCZ0sXIqB3VfJpPTbKq+5fphaR8kvmTEu2C4wEHmbAYI4lHHxU+z1g+fVNlMl
R/Eek7fBdIziiEmDd8zCa80QtL+N2TEpPzvK8XT8yVTwYhMoo3um3sxx36oPb/rz1KdmfIQVVLNg
bU2fes8yT78KOAWnHZHn8QBudq83Ow8QUhU2bmDucSSV3g4kkJfurOqjUq8iYeI6OJWpsFYEOI+Q
haN6Izb0Yi8UmCtL+VfEZNFhCYn3DfOe4izqOxljc/40pH8zKH7OgtTT41j/tc0jFy+TevWLv0h9
ZprOAUI6s0QU32fgfzcATUUKCGjSMCIz+Fjcezr/zSPtv7X0W/TusvztMQLy1IcsXRUvX8kMK6Ny
yQ/dQemN2WpJhIjCFwg5pMIUbqfJY6YBnyLtGd2bOLIlsASsKAMJ6z0jOizkxadUW2h7Him8ZiPm
LaMcH/TfTHjkyUbLyaO0FphW8V4SfAKyT22uZbMf8RhDHosPpvwIedzUPYkYpmBn27jH57jtlFfT
H3RO7ThD7B1szGhlhOshXCv+JlOP/MqY1GrjNJmnjgkRg4DOxo5twcwMy3Ltd8WyQI4oMFjp+0/M
sey1ezBthMDOnp2SZbbwqXG6iwz/LRiGPhe0yvia3g8pjb5rTJgkBDJKDJCmhKuAmZNB7yFH6wSj
MRXwotG/UEtQkfJIl+8BEmso5wuJUiowEqchnXAetluCAXiGmhPbHOJOkDn2TB0zx8YtZwCwSSLk
OcAqwPB/Xp6tJumjkT8Cig0SEU9JfE6qT18M3MHYl/mmgX8VwhJGyKg4UXsiA7kLjyXUJelOehlZ
3mRO2JHwY3WoKsFM5oTsEux253smBGqsb2utgnQjf4hVvsyZSgQR4iH56ltzlC6eK/6PrRefsouP
9ayH/jCl37wiUrRLy5tUkIxxG8S/NPmT5N+YdZ4RfVYjUzaGDYnyJ7KZBFQ3Kpex/xrKgiuWz4QL
HZUTbFe2B+GDi1MCjTp+m4BrArY58QSrC3mFrn+O/RnRMiJE4HJLDj55/BuopcUkWKr0K/KV+w0j
5U/GDhvb44LTbGkhXQ6VwEW5Qv9DcAq09lh6GMvUvIfyF1Bdh4+RPfGSj0LEQW1sY2aJU/SEO07d
ESyakUe+/4eexIEGZXYgBQdvC1ufTGvsplgceMoLvqT5vaw5cxr+GpCPHUjsS7GvDZRmIAfV7pfA
GqN6GOWfZn6Y4iuvD0n5LHDFSvcoO/rDS/W+Kj6LgAn1YL2KXp6948sW9Va9DH1KqRxZb3bhcWdY
Z7fSt/CugV8R7U6VRUbvw2DnZETzCFRcyKKxlunXM9hjE7CeCs1fT1+rd9Fi6HiKv/rmix28w2xr
QUmgXkcDSTXT7iJQ2fUAVMt+zJRVQeWKAgrOijzhUtlh2F0E08vMeOd56ol0QSe4oNiCPjtvDL/C
5i9hJ5LAdZDL765aN0yBNWTC89ljYpsVDYh2g+XOEYzleCXBM6Z7IVDWVvizZhzuY9Sz26TMjVTs
geZSA3pAx43F+V+JHoT1cq44HRZzXjdkZHkhwmNlucHV7DfpmmRqJ+dtQlS6EMAYJbjhosyDqVLz
4JdIdAoqmQL2GCvnMaXgg2sFkyjh4ysx8lIL6dl6DBApjM1y8ADYhRQFneC0UCniiOw88HaN0S3n
DJDeLuGZWoQZiOJjlMcZB8Ojj5ySfb8K9awTZnpusWqUV5yDNVR5z5k2sCxydLWydW5VL6+cwGMU
bzLRhfnHfGIZ5290JQ+VVBezQ9RNApJQOhG/YUXPI4hcEIJRXNIGBG8Kfssqe0JqgBFrsRsGPUqn
tw+JNDBGp8HFmjOESOInDpl2ugr1J7mZ1CVcRZj5fA3py62n7tI9AWP3iP+Tp3fYj7h9enaAaftr
hTvD2IvRqdc+Fd7jvPsl/cSmU8P0FzkTFdOoNqtxeo/qDvbHqlQ2hLCsmeYtefj9WFo0xJFa0yzw
e2P/wN3JD8xFK3KAFmiJAfgzK/mGA6PjARYZtKYI2C0fmZOEYhT16lwjJOTGWUnNP6MvwwLIJxSm
Ahd/b2KnZULTzWJ8PLK6caz5RAYLPuRom8mHgoiDN2X+eBvCU7ESr5vWQO/DaJbCOAd+aoGtFIg8
Hc5qdYupXiNKKeu3at8mqn8TG2/OalzuDPah6INiHi3UpxaPlMY6sFN+iwIPqkEI3reoftXpHr8F
hZvPI+H9pcibFI5mjzFyy+3AeI4yFE4hD3hIF5PMttFMttlFs48HRI8xwITlG0vqKvfaCzmzth9O
F4GrghUJQ50EmEXpABSby9k9gqpb7w/HOJm3fR9yj2KVG4dmhCHxUwu3Yi0cNO5UQkHsBCP8bIzQ
E4aR8NFU39r6EXG9CP5bXTu3VsRPksJVy2PuoPmdk1eNAaGgYAAmo37T9CWGT+gZ7TZHACH6YFBT
4lcK3YaZsM678CAYEHva4FgV4lZMvbXXsV2VPmr5e8Il2jB1k9XCtYZw5wEJisOcaEWeonFw0RLw
s/YOEEFsF+UW4wD6/avfI86H62tIKz0s3CHNN4E2uZ0auyMTWn+29crqwUytizkHx1T9b9+OO4EE
IyIk4XTpqwk9ndiYuHhudOpHc7ayo/HKTQNOOqmFw+QaXXyNu4JgZmGf++EZOreKmb9HI7RRa++q
W5JraPUR68PRkQvp0DOnS/E5NPW4ajt8Maz/tMmwQw+RlZg5Kh4HNRv3UmSuhmEeqRGHwzWjp+gM
wvxReP21EROq9owwlFR6BGL7UcoG29L0kNU1AEZ/Z5QIt9XGNQPmvabyKiXxLcbWsarVm6iB9COm
O08+wyT91qa1ZdTHstjUFki4QNhJUb6TAwbvFKaJSCyZn05PWbXOSSb+DTFbEZqAgypIZ4G1aCLV
62TbVOVnJUR/pUboUO/fE32pF9W11I1/Ndzr1McsE0UH3xs3pOXiK9LLr8RiiszxgVn8jkpNR7I4
n+29+S7TjO7tS2LkmyKvlBS+502JgSovv8XZut6pYHqPAyC6vPtXkdVa77yJ1ItVisbKYmBpbrME
1cRltDZ1QGDCLWzZjrhkuEXyPaeUAAsT30L1JyT+Dfv4Iqv3nUZUvceXg8fCZ3QAXhG6HmMfs/hU
FynrAhiOxzp8wqSEb4hhHYBFz0BNsNnCMVUZKBb4iwqjk3mQtgvJleQ385llCvPKC65d9o+gTjti
4Z56RM+O1uJBtTKcxW6biadIubBbtfXATdNTuGLfoNvzWCL4K4ZL0XNL4XB0RGiQ9SdvNQfxASPO
EueCfIi4tKWGIbdytMKz7jCZcv36yKvkTlRNas+iHEEpmk9I6CiaIG13lApEpcIXY0/nP2p5rRr3
hAM4lSCJKQ+52koMSGPwKW7f4ke3+U+o7HWiXbXhk8DCjbiiHcn/lPhFGFQjOLm5RnYwRZugfHJX
LmZmmn4yyYRdgCIhrN0G31hu+wU0KO3A6WLCf18qNiL9CmWd9JMwOkEM27klINJmo2RO5OTLod9E
Pkq1ZQhb6JvLC5QSWeWbCJJAUhwUpJ1SdyusLc5sxLcYZiARBYYd2YxrDKdrlsKvzMzbWmY1DPzx
W+kuoCcXqfEZc1yEl3lk0PJUoOIf5iCzne5tLOkE4osb40zFb+r3atimwXuQb2r3LCf6wHsqvEP9
SX9UTU5D+Kr1KCjnM+lQwSxemLQzazb7WESu/MlXgXZOY1IEnTbaDivixvWdSQa6ei0KOLmYUerx
JNrNEqwAjcg4nMrC7cRd3z35ZbGyGbVTZp5NcanVK20krX0jLhGD8iJQp0N3c+CJyKvE5cEhrz3Y
D2wpCW9Ssp90+idot7JfJfZjRIT1L/CetXQNwj+K9d5yleASN3DJr5h5ooev/vYQu60HdTjOq7cu
HXXdFYY7h7FoXoylwHP/S16qIxrHaNOsoJUb5cHnz2IzdEtu/J52YwEk+wehaCHlb53B+LBqliyK
Q4I/2OfkXNlt8dOrH2PzrxJcA1yRetSGrRDtJsCANsxa5dGmh7bdid4lsx8pTh+l7Z2m/iw0qqtN
EW6b9qejUDOaa4inIkMLZ3a3SD3I5Tq2vvj8CWJACX0ZpM38VbhzkPIhju7BSHLwvB3amU7iCtlK
W1CXspf3YCup+atbERGcnScKVmPBeQTSojSWAGaA0HiLSv9HRgByG59isbVeUgvCrLvUdLkySYkT
kiSBHtLVRUBL5V6zWCiv2eMsDJIaPSelToTUNw8p4L3CsA0xEoU0tkgHupdXuylTCZTLC+MSV8zB
xZOUrLXZfhG4ekoaIv9zkDOsyrzs1dOrD0Pwyuqv+UnLBlhoIdYjBvY6TOfI5u9SlBTlp1ztQmXD
bGyhLX5Rlc8plJl6nuZvDMbQaTbyZOPF6k+1fw7kdmEIjiN7X351oCWib8r5v5d1ufkvDf3YorDs
97m4G61rUwwzOBGvHxvhHJDMZhT+DLQYlcC0PfzthX+EhLmJ8R6pMFvl3OQ/8w/4PovysyrR2SKx
HOprkZ3LcmOwbXclzTUtlpa7qrrX5bmibPpAjd0BaS43tfAMlhy4S7k70C/yEx87Tt24vdRLoBPS
O/cOcvWB5Aa93wIW7ILKhaPoGIAaad2egLEF4y3l6deHiOkBn5cNF5lO/0p4FXO2VUJbXHqbQDjy
KQTj13/7aXZ6Mn6WL1PeK2zjo+TmK3+kDXXXtnJRhCYfObNWZlbNLrRWIjR3zwlXRkMhHZ49bRvO
Sxl6aqrkGbdq5yP87rvUXQLOF517r0XARsFNsZfr27B0JkIC0VxH6o75NCgzA0Vprm+a9luGBdZu
Lf/STrtx8SWWDtIGmpOtWe9SFm9j+tHFrudwtCI3X9UsqJZ5SpQK9WH9VzvFsgqAaKPYEDTWrjVL
T/k4Idsd94J21LWNntLybEu6yF79pVcSgys0Dj7Lq+m7BXmuKsvDnZHsJG+fa08lZsC1HjKA/EcN
3520FdF8dE4PamAX5S6af6k74UplDvSKq3l9vc2Gg8UHnws7sd4J9M1R9ONPPxm+HkF9zcpxGhTb
X8r04i9OZ4y23hrG0ixH5QcYlqpLeWdrewykCJpXGnLUySSEpuYGx1mHncCeP03lQYHuw/ksTgrb
3W54jIBYLPdLZyZO1eZam8IFVjRynuvu74PvrvA3+JGs4mrlOFsdo3/InOZ+j6Ta7Yoz+FBD2vq+
ezzzU4OJt6NmBZmNFD2DBPEUIg/v3axicMPKNR1SYVAsC+vOX9fQAKdnqW2s6pgyUrYW1DmL4MKA
r6TtXWj5JwsatsXYb5dSdu/zLS9uwypI27bxYQhd0CndD0KqBRaI1WQuhsW3uVRZup4oo+skWGjG
aWgBejFG3wjWM7aIoj1HXDk+wMxVvcfDthBXqDo81kFLhnX0VtFcTLRnydhbHMQosPgkcjDwCcPa
02AwBclLcKavJjm33VGh4DFeukKFhLGvWanlu2koZ5m1uwhO/j8NqakSze7Zagxh6aimHA/h3MoK
GX2aG2JJMx2OxeRuUFGtSVjAzVHTPa8LzVZZliKiWlUozs4Sp0G80xuSoR0adpoY5NzHZLgYxQPq
DvsMnsv0GyQ6MuV1Ln9J+NpNpnCtthXDO4R1Dvh+XIq85MqmMp8oGAdOjGzfhGfeTNT1qdLTsz/l
qxbsPBG/JHcbr0da2nOp0RpvYdoBBSXH0dhr0bHgjzZGnM47EFlLgJs8kjHxwry+JntbBJ92TFRB
qJ2m4W4EWyHZBMmreVLHOJXl8EgDst9nkB3ZDIsrtbmxmGYKSK7jSD3D9EJEUKdj4GV+viVNLOZ0
wqSQHgVeGI0XhEW8QukriLtAvqXUO3IGxHWNj4SiFzgOD2OcrtCbdPnOHI69tQVIzBCAgAYm5HbI
J2vAyu0IPfSHX2PYWlDnMvKqvCVIU+JJEKJ7/KU+6/QwCZWUSgiRYQksSpV2NjnkLyTolr6vSctj
JaqsFX4Tb60Xrjjg6BWXMvsd0duBVjORS5D61tplQ8DECZwe7lg6a1qs0vFwtP5TvJ9BfjWg/c3Q
3KIFZB11TYdTswLMnFb4rlBWyekO+UjFz5C8U4BbsLBKllxOgL34l6tc19y6X2XlSoXcFi71jLS+
7svsXyLlqjIPyticqOqVV8bufdeErh+yXYnXhngY/gZO8+CrHm7CdDCi17gEYpje5iJu+vTrixmw
glmRwLqInLHcyulBlsZF0J/07IPjUlO38wuve2+xZfyhf84vVNvgPyCwD891beI6ZpGv87J4DLu6
lxXsE2EjjldV++ziuYYsxeMonjN5q/kH3TxhnlLGNYRKGKG26B1oExZ1wTKf+MX45dsAWxhn+S4T
T5PbLJtOEZS9QD4gNqRMTxwiCyqXanCZMObmGFE2kfLKaRk1ljhteJp7K4PxO01C5DdUvq9+PJjF
beDLHrqDOeyBdyrRrlXXTKha9CfpquHNgh04NiCVJJRt/GwWDbT3N8Kd4gkLvbVcbrRLJZxj8Vgk
6/kDVL0VRguf0JOue1vdRdvwNsrZ1uh4zVtIXe2/eXQq4NCeflqYAcnwZsFk6+2RtkeVH4VwRa6A
R4mncglImZ9NXs+Xg6JcB7CD2i7WP1T5LlOnddm7qT7K/jMSNlPLgUnGcHSq+yMHLjWuQotCYBub
+dFux7PnQzm8WbjpRjtbdHRE544uXtrTDNbedkCdaAQvkYXpkgkug/bsNG1N0+0woNYbZtB2ruCm
IEUMsC0H0Bie+uS/ClluIdhv/QS1P59A+xdR763ZpcrssjWqiqfkb5pkJ+rOJBzJ1lq0wt1fBQ7H
i05N2gofNLz0yqPNlhU9hbA1rWOCr6+8FMqvyg4AJPFilBjxIXyWrZuaH2VIyFG/84rvQj3HExX1
C4lz1jtS4mgZY71NaH5XIo/uc4i25Y++gNlQbUSDBm9Xa5RKuBJE5R+jxF4cKPfaRYREwcr/pdq/
3D9aEx5om2YNJxBXueX/M4JfXV0P+M66bVIwyL+E1aWM9495S3rwm3WlXDQcNXFCiiIj4nEfdkcr
+EUJIH6r3BCTtLJgHs4rSC4JtaaTWLbme1I0Ksk9q8Q6QWZx0kF3UZJOyUv1d7LwXddcXRyZ+ZXy
obQK5igIHPK9XN0U8YMrKtMpR4e1WrvJbJ3m6RKu8y2DZqBON0D+TZYHj07FhYMmXGSULQxHQdz3
5ffsvYuYDMIqZVJ/VQdloyb/Susc9z9VetVNygRsyBDEXIbLHOVfSoqK2iGMi8Zn2dlsejEiwRqF
Mqfwh4y3Xr0kLcvGz8ShIZMjFBwweDn5zAG4Df5G1lxBPwMaZH/CRocHSWSKireLjcSDQEdiHfUI
zduOaVXTHtLiBVUPpw+HoIgowGaOppL5IL+nJWIShbgv7RI6aDutu5d8x+WjbT7NZtXqq8jfKcpf
n/2hVepYLlLHasrv3LClyRbYLoFfoDIPfbpVvWM13uL6Wys/6vbZSw++EMUniMUNqr2kbEOoKAb4
C5p7dgeqiF19o5TPrMW0ND7C5kIL5OeMTXrR0dJnWmymYt8bW0/+AuuHqQfV6J6gC/S4P63Dcxw9
oEVwW3BmKBeZJINSEhYsjUnuIUGo/id3e7yeLPz/ekI2xF2rU51CBATU4pT9b1iZjtISbtD/0l3Z
E4DRePEr6M9hhcpdfg5MQfy17lrWRg4vKqqT3L9hNLV92hPCYUR+AeEj4BUC9dTxxnKfsBaLvwYm
sfMfg69DCpwEdJ5mfE/52xfOvXTRpH05cmZR5mPHXXTMjKXJTXHIeLPoJjkHykoiYE751k2yZpdk
FaXfsc778JowtzekOAb5FeK9OzdriszJGrQ2UeduuviTSFXjXPF4xY5t9zR5OnLQJV7/ND3UHtkD
hp6a7GkKkMFxLV9G/USbT5E8ZzQ485NUsg0sw3uqHqx1VBwMhouUwQgudESmLGXIsgzKAxVM7u3i
4Zf3MhvuAgM6+mvNOI/KUvgzp1X8TkN3LNa1toHLCUprCc6llI+NuZz+UtgHOSzPA2+CJG8rQg29
E2cAp8KIQUOiY6X7Alm7UMofud8Z5q0NrmZx6PV1VbgJV6KhflSMWkkYnFs5IaWX1T5MNll9fvKG
Hb8Z3G5fX4/0ciUlqP/XMpcGaAG/EVmZcWBgU64mYzfS9BdH4lcSaVP4FwTPyGThe6RvkpR1BSfQ
wrB90n0ugrFEwy2MzPZZeTlVtf/vN8fwNcBfvEfjIUh/SlK++Gg1P0RTTRopSrchf2i9G7MCDrKr
xQWjgQqfq3y25C3FuuH247qhtqk4ZBZMPaDRw023A49zlo9J2KqpG5pHOCZJB+DzUw6Rs7xU2Sk7
t7YeXyTRlSdOlMAhv8u80EWSDrfu44+JpVzGWWkk3/0aQBtbzJxopZSp4Ca+68lq/sxZWITmFTOL
HYiQzjBrjuvMv+ndv4Y/K/cG1De6hMVvoHOJFnjfX0DXFqT24BN9iPGmZS0DwOSzhRzSIJn5kMVv
SvZOXeTtmju0iDds5vBsb+anWZB31bZ7Cp+c5lqybqSTUlNkKi7qaY5kt8nRAe7nsaYhI15cmfVm
Sm6B9KZWkMa1TLZVvs/aM7olVrePzqZVrL5b7cck/S1lVzIvMFAvDoLTKJf5XyyyP4imN9+MkN8M
a8++eGQFqlwG8YTGnE+Ekct8yjYrFMvIrj4NBD1N88k1OBgEk278aUXAiP0FyQP7BjoDStVlx7pu
GY0E7M00j6uqnqLiwUA5N1CWDmfMhqFwGkfmce6Y7gsXOZVHZORlHiGV8QfDOl05FGRMSG8pe3uH
nMlBdUkCYyWhjKynz4h9rFTdzfglWCejIcnqUHU7EScHFXKPxicc7FTz51clCQ5R8TuqsHvyp8Ko
JKm/S6yc5JnDpdrri87WubE+uaVQKr742nUyBunxkiOEotVYvubOeWDeRm0QMGtESzYDBaGimhyr
24pLLx0+axD7jBIEkDnZlwfrqMCY09IHG1vyQnnj1t1w4brmN5tvzmqlO53xoNnB/0ucY0fnQ5qa
L57m41Fr1kF+KWAQkpdnWI+YCF3v3Ehkv651bNYdjPRVgUQy/jfGALra/Tx10QLAQSwDvEMavut2
wdJMpNYRvir+dly+zfQTcTLryF1entLgW0dhNUSHjAGN4d9BrCO2+BHETS6A6GaKxh6FSkWsD6J8
DZdfAytL/HV2Xb5q4Ce2sYS0TujpfCfo0yZlNjS1hLJyoCv/PO0j9F56+7D0TSmvm+S78amOtkPx
PbWfgoD4l4s8+G+WTXh0IH5q3i3AcD5PB2LpNbfyinrzy23l3xg121m0oz90zFmm+oUEDIBqTUFJ
XSFy8XDbpj1xjsONuTwxKvDSxtL1SPbWgH8VPDchR/8R4PwGHypMX4LMKjApOKs7Kl2PuQeIZ0qG
v3mn0A6Ug9ZDHF+wJEka3VeIbTjmyu8+gOdSPDZWe26KrRygtknuAq8rol0b+2MruE2FOvNfbM4b
XXmhEaocQZXwPKJLfB5PfnvBP/Qac6WVnKyIRwgxOj87NPhkej8kWo75eRvVT7m4pfUxz34tL7fB
ziJbvoniW8PP52kXHrQB0Y/s8wfOrk18jm/RdCGSzmLUTPzYmOPeWQLBJ8dhOWvcfKb5/OsLmW0I
YxJk65x7ww9qZtaqjDcRLhaRq0oPonHnEAOkDC+UXZQFJyO4hiJOwg0eCCfJLsH/WDqv3caxLQ0/
EQHmcCtRpHK05XBDuByYc+bTn283DjCDGTS6q2yJ3HutP7r/sgCDCCm2AB4DR3y2aeSzheKJzKiN
roW4eZ21odNYToatvcbBMEVXgCG2XNM5ZOzbDS1XzYihkGCO+aRonDX8XtMhLD/Em1jSfu0A4bFr
tkCm6fxGavK6Dc96sBMrt1gSuCZ4ELnzAXLIYUMJidmIEOUPp94tkpcERK3zC6igoiZ08yhE4fNr
4myH+YFUeaVVl2Xm0EDiS2/SMc/9ItnQTVTZx1yMBGgTqv5CcOeqVP9p6TewvUUFa3HKaTfB6Cir
gyvuhoH6mynazcp9Am+wNyKK761QvMw8yp8k1a3V9o50d+Mw1FY4cnJedCY0y9ya864yX4cG/oiP
P81vWvfUTEySXladbfVPfBKW9qKNr0X43nzFJolvI1e0dGIl5KSSlB28j/qWSgfAyeffFGPzus1B
uZJGehktFo/wJ9S2DZ7XNHtfiiOfG21l616FAViNCCzpl36vdS+aPSYLEvMk01fGM513+B5R8VnE
7zIUw8dRQdRg8u1o/NjPlFKiZiBX28aMnmIU0uMbX6+Chq9lfYCLXxBfFvJ76NyC5gHJ4Jool8kH
I7XgZJ+cdtP2x876yeP36aWurxjx7XlrrDAo8l8rIBo3/TC90mgm/pSBGYo9hUnJUZnIqEFpPvPu
Mc0vASNcMqE5YHgt2J39ejtysIvvHXGhwPZKi+bc/p9lYc3sbpbxlO2DHv+V63/FyOI7Ay9MuJRP
tUy5KX69U8Qi39B+q7BIZ6w7VngJTN8+DHPJ8/Nsli9J++jNP1T5wbBXg39ahStkBfpnvKnL3Rye
gs8JgnfgYc2EeUOSsikflA0kk9vVPxUeIyTu3KCNjkjAPnU0LsQcVbog82g9aVzuZpr96tjrGeCD
Q5DcUNwJzsdKaWXdzxvTR+8mE6miv0z5ax3/aVDDaP8dnhCRibXAgqQNrznLd0MSd1cYdyRm60Y5
9ti2lRvpdVW8yTxaGLOXktAKUQ9kApvJC0VYxWdRfYjD1ey+SPlajTeVRteABEgZ83DfUpvOkeEU
tFyDRMurLkE3S1RzjAQ6lTgW1pJrBT+dxx2R/llYWJfOcW1a7zqSx6dLpP7U1krtoX1OzgBx8LVE
TFMcXTM59UPBixp8KOQnGCRlOyRxOQCW2ozT+zUMbowMiw2PgWMKO25Hb9dtJpJWqv6a6MUZT/zc
UHwAy+CJj8lr3CmN98LxMmASzXk5epJawn3aHVLUdKlN8SzXK875kVZx61tF3lOaHF3VubWo9Qp8
YuclKEnN7RB4YrmG+aQoDx+jpb31MBGx0KuAuiO64H8gxSy6IVVgU1lDbLLcyccIYLMGQ+TYZaR9
FAQG7RXlprN26sGnVP9rFq7J4+iOXtIfyQBzub9jjwvF+G+XAf+iQIAN45wOVyHQDjqKn6pdbT4H
ZQG3pdhyesuCt3lgh/9zpHeJ3s+aqhJkF1tautPFZ2TeYnxtES/NO8PvPQn5OWIM7Bu8Am9fHLrG
LypAOHPRLgWwJWxUM+6vgasCSZLevOnku6PeM+Z3sRfiTHSai9g76+Zf+5dyghhAWgtaoaa8aKSZ
EtQDIVHelfqQNb9GcAaLKkkFKi66uLrFXWuPXG6tW1t36DelvtuIeDeiSv0hgCrLzsAkv1XyA5WQ
aompRpYu6paw8yFa6jQkf8N3IH/ZziHSFExu/wrzzCfDDhNz1uIAdoX8B9QvWUg7e51QpEXcBiLR
QN0TckLNvKu+5bGna5eqPwUhfyLS1KB8i/HQF0NJDADjuMwtFjEBEqqWlFhn56Nu7jX1YDdA6j6i
OB29LE53kESNdsj4VRtZ7cxvGCpiI35f0aNa787wFRs/Y43sz/jpmbFIg1nPAfcXzL2xltiR/Zlo
fneRfD2Dbt2AUDJcERs0IGE35NXp2fW1W4GxWXA6wUBSf/3AztRZtMx70PQKVj30Z/1yNqM736m9
QMkxGiUO1QTdKZu1Vf1RcGJNCS1Lw+DV86+JIiYDZa37a8PW3yO9U2yI2OyryS9BfgXMHBjyItIo
OqRQ44R+jYDBZrkKLix56aQ/rf5awl3ChUgEI8c9CE3KuDFTawzKmijc0nRdFzx8Yc2rakzrUAEk
PbTyuXxhDkoRlciPdoBYqbaj9KFEMMjsDwUJHuKiSkoOxg8yqPsK40BBkc0wbxJO6qxmAqGUli5T
kmuicAuuThZXpNBiicMAhZp2G6KWs51+VLbHRWhhbTSVEM5Jd+QP8uPAL2x3zD4zDpJVgDdNI8Zr
PRvb9mVipdU9AG7HOHQM3/HVwq+3GCeHga/GK04JnUS704o+ZhqeWZD5WXDFrNGfMtjpIsuEDSOY
z0p5Fc97Rk5HXr/UfPmUSa24KwkL4Fny+fLDh7iXhd4E7kqdd+LL74O3lhS0mG7uPKLDEl19AbLj
HFSZlT3ia7QAdZh2uKpN50Nejlp1r6WXkrgZ+qiLDw4FOsjU+EnYJ8HFjB702zlAmFVEh6fF/2XE
DUrstB9kI7DsIQAFzBSuFxy0WnXFjuca2UFMXVFvrImSBGGAxuLtXMgUEyLssRHWJH7xkqAbCqoJ
tXVx+xkFDdKhuaHZC3hc2lb64hdp6+ttDiErSD0ErXBABVk+GsZ6Kj47iqy5CsSWZfYUgx8xJgGM
VZJ5CMBQHWamaePIFH/ugL9hQeDMoCElBWX0XfUsXw0PlfFCr1Wx/qobP2DY6UBA8WOtCsB6wpjp
QyMdTjw2IIqStfu0cQOp5Y+p3OrlRGSTTllUMmSuEKVmKt8RKuja7teZD2xHFyTSMJ3gmhrSeMdf
gSO6ya+Nvl/AdB2Z28/8ZnVArWTx4g72o0v/Qq4FqAPjGmbXTgdzRaOKlymyPmss+hqGFGf+J2RR
Y09JzI792SulPdXea57JKrws+TaeH5PzmJElRgNUGvvANeUIwK6KMO9vWTucCIdZeTYNcdTNd/mh
1a9GhTQEJM2cGPKRB9I1tKNC1S2AxWSbTIiUtzwp3OnaRLBDwWEAMxtAiAvLQpjSg5Vds+DTAHYc
6RSlF1K19pmBKFX0GDkYi4vfIJOxT22V4CEOU/GDul9y20DoyGtZoV/FcYAMUUahrsrhuDlLebP1
klSjLxVEXiov/zBBU4m4VtcF6U1uu7aT65w+deUywzILO0lk/3VkI0jRlQtniaZtSJWrhLO1+WwD
TxNRV48WhUdMAI48PmLhJ4Dut9FIgGytDSTxAgBr4mbVrVWvolUe0GE2ThRxbhr1jZd4Wzvn3nxv
EGfMhM4mIepxXpGZvpEmmXnj4g1aAxQJf5LJDP8vKr4gIFp9y/QgBVBKHC6ZvGunQ8sPoax7ZuKv
WkB21kELWbqa9cgqMTIvAD/p5q0ev3mT5czFVq0Sj/8ftfbaWzeD9neZaBZiZdeNzjC6ZMDAo4ub
kBAfjF1wdVYO73BqLeJcUKug0SUowKVCZNig0WpcgM7OH523JmFJoCPc4bZr6XLjk0w/GSLjhQLk
a2mcwhwyiqdDY6Ihv9S1qvY7RJBt8w2mSUVE4U+wCb242AVfhtBSHjqwZT7OBJkfshfZksBLPiT0
xVbIbxi4W+wJ617KKS9j5MOPopUw24SmZzAE44Y1KC9XgJRIE985A4lafxLFogKYX8mmW9zJo/Ze
5yWH0l/cQmBuh3Rmv2dFVgixTpgOKVKD4zrZ/bPjVyUsldMoUxRWaGdDFe5GAQBsa0lU37hJdSwW
tCbflEyiJ5eaM/V3K4mbk7ZrA7NDVTar79+mvULM8md9ZDhAhvI5O6cUZ1r6iBBe2ag3zH4vTms1
8biOVrqyljCV4FB3/jSihoi6ZFgP58Jzgp9SfhXokNLMTFaN55Tqpte5Cfjp5GhNTR01EAggjtYA
CHgbKd1LWm9WQaIJh/wtrI982LRe6GvFVRwFUXQiz5G2KZYxb5j3KiEW0U2NXTk6C4gNj4XQx6CM
3Cr0QLn2Js59cMeIfzS7w3yorfcWCNhMCK7J9g4abbt4OgWKBL58JE3BnYoXNIVMmCfVvpnlrszu
alOse+WeWhbENfoTRPOjRukdHWssQtFF9wkoJhypO/IrsalsevWUcwS2zJNq9qdlXwGxGj81V5r4
HhjC15jZaNZWFD7MnOAVV2FELy/i3OjKh1MfxQdbpb71wfMmroCsv+XyrVPPVTO6lr3soqrcWQu9
WotDdEjDu1d69BwB79OTuAkKQgBqnaEJRaAQneo/82aiChYO4bAsvw0qMsvYteF7qL00CJ7Tjgb2
/EPWPhGd/ffRgSuheHVkMkvnHXubVn7VmFNIsJBApmOClBOwpcl6m7tbjMmozF8sc134vHrVaz/8
SgiEZo1xqfPK6jlu+k0K+IaXhOws6NJLVcmrybzr4BoVLX0AGfVbEv4VPec+OhLO6Hx6FrzsGVmY
FA6vpwWpu7Jtik1tv5btXklu0fCn4Yovw45MCZJ7lM7ttgmrBmVV1InGPgjtSp1N0heJ7IaH1Loj
OepetuDpKGDLSr/ojwNx1ewR3I+STYqeC10DJN5uCP9QVv1f3XqmvCXRzGaZ69dR8loXP2b0Embv
M06FBfxoGF+SiVif+cb44Pwq8qc8nxt0CtUr+UCoBbc24a5/eujH7719+8HSoz1C60ZSD2aPczvf
y/RGMKXeT24PGxqjLx9a2atNMIXVj8F0Z+JIKZ5cAIq0B+7jsPAg47DlHmy3JmiMl5h1M132BGqU
8qdjXwIKZtuLBvGObRmzC9uZjBDrEQQ441XfSHZqs9Og/FHJI1RN9Z3Fr95jg3Wmd0PFkQAFJh4v
amT3Otlmph3y76K4EBsv/dsoxZFCGmgmKJGeZcTU5FldwODG4KWBha4+dOkkMCuH/jvkF0l5xcW2
qpYLxRRIMYVcSFK9MCIThtTQmzjBrOBTNl1U7atU2D0QabBmWAxXJp70hiMwS34amn25uumNIxl8
AHpIcQF/wMU6v9X6dTHJxtlUTEwLSoazg/TBPITwa7X+Uy9Xq3gWmB9rClpaXvqBE7Bg6sHiDUDK
TL62CVElReuk4may0V3wtZAljUyG7UTNgZIOKCcbdW/hjoJZ6H/s9gPS38H4vmLKA/5vq2H9ZXPm
nAiqWnX1cf4HZmvpDL/NW4M1Qddo357Qq8AP1rk7Q6aJJdJs/yJ+46WFA5IoTlx2ZFBhgUMbw+Xa
T1dsodld63F0oO5EG0jaLQMneQwWhLDx0UDfikNwqDGXIcY299wzYbJz1OfiUkVV05yKVBpmf66/
6+pbzbeR9rD5SSrgW/yNQXMatBPWQG433hWkoAh/VNrJWOrzbdd+L9goB8hbsgC1bwc3stl8jnRZ
xFuj3Noubdw6W9CqQLTrpbtiQlg0A/T8d5pNoCJT2W4kzHrxHiounVBb9gxDykttUyJxDTfqBDTi
yc2XQsBL1v5HpBrl3nSldQ9TsNHdiiSiBpyaP3ZDDhn4QYp6i8Q8zDpUrzpIbxhycCeDq07MJDsD
WVVe7mUswempba+psh/HI2HA5CW9koxzCuLbxLFa0zTPwmIzoDu4CBnlSwW5a48hDBJdAe8+Lq03
ja/Y+FcZbH7U4cWFhvBixPn01FFw7+X8vb/U83lR+CEWIbagpNhqvrHRJS9Ijq3kaYTk2mzTxJV4
EQAekBGEqNzDPHJswZaV9qaMPp4q8DP7CdteFz/r6i3P3sENC9LlWXaVDRefid8XVEZp+FVquCaT
2YWkvQFCVOiXR4aLrPl+JXNfpUVOexnZw76G8SvX/hwi3eaNeplDgrq2Uv/bQuIlxie/yYZwKfcI
Lf6wwzvgixtZ76q9JcqdTNKN/AaKYUjbJvoj62Y9qpTkPSK+jzr25Ygc5b9k+JER04MB5dqjNq89
gzefCAUEu+lORTiHGqCRN8nbkl7F5kZsHOmaLzPgh5gVHfVEPu86bR+IRrgbTXxX5ObKr4Z2Bfyj
fXNGk0suL+HJcoSCKPr6ojkXf4v5zfYKMhVNmwy4LD6Hfx0U7SJNfCkYydA0ZPN73nuD84ySZxT9
deZDGu9FcJxlRsMLOf5ebRwq9djn2C8Zv8hAaoDeTTbOHk5Hgt/RN5VyjLGmcq9RSzr7VXo19Ysq
38eW1KBrFf1pzhFwq6z3Iuj4X137xHZhrNsyxrpwtGqys3NO7ooG23u3tLjKjXWQnefhTrqIbb9V
1lEj5Q/CE1oJi+XyrMwXh2JXhJzGiwHIZVQHY/yaAe5r9UoFu/jFmcfG4iakfCT4Vvq50QAV7grH
8xT9qFCpFHBkzobCzZKyEG2NM5x28Kx/2sWL1H0NG7rugEzTYUZJiUmMTVvnOY0JbE0XYuH000LX
Ltm53tzxbIerfvSd9ARH7eJFRIc0ka7tiokxZTEDbhkrQIrLlG3RSPGUG/FVoPEL4QAMf1p0VvsZ
21WzibHJ6wdVvTgxjoC9RkQMCGd3Jz4WkPeRgE4s6gufgyvBRzPh/y7dJYt/VGKeBunPGbYIpYUm
ugCwscefIAdhNj6pkyayytUn0ma4KALj0xk+lJOhrxxUMw7xgieZtFYkLdJnWoi3ZL3wVjNtusBy
SBncqNwI6r7H04WEKpH+MqYDsNm15fyUtIQ3614nnflUyZKYXVCUqhwYIhbPm6OvEpoVZTvFJKTw
pa+a/Q5EEitv8cc8e6PkheVrQhp68j0S/+NoW9yJG0xyJJD+otJovWpbIhUz3sGu0IW1DrNpdCrg
xhh3yDVrmxNCVF6YifANGkr/S6eQz/x/ZGqMNRPZLnE+guorWX6S5Zf3z3XaQwj0qfZboN61wp3s
VdjAGAHwkYrQ9mwrME9eoexTNk7Ujq7ZiuHrUkJ6/VrL1hHTdSjEpAoVaqAWublTs5e64cgs0T1n
l7jflcaxJoCFHqlFu/HjKScLiTyag9i5yTDqykiNDcxvBUEDEmHWBxVmgguNJgoQvKcOU2UkX479
bxwYmzHPlBsycXObTILVMpyQYg7GR9FxVctP0qJWibLV4kjcXYrqj82JEAGkiofCRz6v7+pt4kOz
dydLa66t8srjArOfaHsh4jec81WprpV8kbNPSCTE5xJHtpUeRuD7Rvqjinc9S1gjuVgUdMa1/WJJ
O7I9cURjNj6Mmo0yekBg/K0b+zG9TSW9q66uIXzGaDWVX9kpY24O1h2xDtldHAFz8jYEp9ak7nJn
OJghXV3ZEGADJs7vVjTX+sXWfwA4Uo6enqcIdQuK0rWR7VkVhAPNh+J2PvjX/ZiUwAEdb5mdalUj
A2eX4jcoeYwABMjpljKwyoW0XiP3rR2LfukhOs7/9PKq/gUctc4BqeRMXwsUl6awJzm3NP5ts4MW
b8LSh2EJy2eOwH+ZONBrpmMQX6Sp9AuEINrWdwDdUDTYmnH26saFJJ/IT/wFD32H9A1xOiITF4oh
USG51cELKQ0N5XvB0KdNKM1Gj0BIBQyOTzRkt79LwxNhBTfhC9pIV9M+HXpJKUwEiGuNf2PMF5yD
FkuemDDm9Ajh5PY/MtJAAWPM3xZfUx9g14a9ZJxN+cjB9l086anHDOR3+m8HDCAwT64PHOgthDhh
orCYKNAjdWsHr83w5RQ/Kbi8AT66yeaFcwCtc7ejZn4VVrt5/Ot18tFRAZDxkt6I54qYKBgsBtQM
C+pgXD06ofhyBxYZNv6o7mLiLe1bqv5T7KuZ4ysmTt9uQIADqqpi0GvlHMpvTvPX26t+O2/H6Ui4
Tir743Ia3AH24i6Lr5aZbiDQgO5WisU5bgz0w4sLsB/RXUpz+V/8A6kmqBs9uCwMi9ljxpYRAivY
Hu3aWfcmfC5hjsI/BB84Ufc9gAwtEkK48+hCGbW7wTpk9aFO7kn4PoxwBPQvEzHGZx2Ex25EnBLR
6LzG5rJh8Gf6SIhh5KQaD435ny0k4GCCAAO+fxSwzcimuAb4zNGOnJzduEWolyUbiU8vuKY86xR0
j28sgXa5kUwCOEAFwVzKmU0j21km/cCszVtQC00hlpyrUOqfIOtrs952mxpL4wGeb8CYnLIOETVM
Ae4qbDjB6LCMbgjj++6QwY5SU8SNEMmHab4KiWPCHRd1El30f9DwUbcn957EC3DVstipCJx7ElzY
dWMHiw2RmAVSdNQ0jXWQrW07edQyC30yoWrdsmtt3wzpFMrXsXTiSsnyNzW+A8Aji2e7xK2YM++s
4vphdwgIyVhuNb77LQt2Nr3n8aWS7n30MWTnhHejXY4gHO123IpeTe6dMnNReg31SV2jaS/8Qvu1
WWXK7qsb4SObQ0YeEVN8uzUHdWO2J6vnl6u9QDpwdkOR82xmviN774QeryRAeZ5JcPZVFO4iQveV
zTg+R+CucUCuEV5EloVmnh2TWLh9Sl4eQZpzkLuW+pHBIRqcgBPZAyUXdbV66+ZPtX3XPcdHKCVE
K2TzA3SisQIiT5TDbOyHBv2imW8M/nrstPDKYKO3hi17qUPMl9tw3AN/WNIZrzEgF48cSRVJS5Q4
cqru2DzxYBF02HSoiekxPLc9kVgcXP7y5C4Sw48JOl0iUpSbCFLgl8ELl3L5luz4rxo3+qkKgx5B
GFcEZFhqHKQ/nZsbwuT4I0xMRP7np3m4xv1bNnyTGYh5IARC5D1DV9nKwUrqPpPudVo0PvFT0O2Z
45sbedkjlx3dfg1jQwX5n67+Ig01Hseir/oh6O3EDhbmbyHnDYMbEndSKl4TF+4BaeRwLUx8q9I2
ptMbBIydKHkwNJJzmuBftJ8dezoN4mzA43DVrCuGQFHyEvm68dtl+wxsRWGjEHt1jgUKMo2okWCG
wEXWUgTPSOGEWPYRZxzeou6zxoar+RMGee5efo0IeDLfzsNmUvnlWLhKIuqvUbVZpk0oWO4Vb+CG
5rNYsB/6g3oPofEYsu+6ZiiPzjzmo8I0O0yrqZ3WDu1u6GNkAmR/ZGPL7jQ3bGqj2ztbxoSpfcU5
yfHMC4CIjPw6N5bWUQVPzteIjbLqaz+zj/yJaIcUAikBsuwvuzs5dFxXVuDO2pUNR4ZBxHPFrCFA
wTA6OjwEYjQk1dFtGi4J4kdiYNyhvJMjSALJOe8f02eX+fz6enJnaFDbHe9zXX5ILJdD86+mCZ4L
l+ZKXpJpxWCQRweeL7Fbq/05NS3AIj6u4Df+R7eJkGBJM9dHdZv0hJaTiF7vfdtf7fEPi4KESCOZ
/Sj1X0PLF37Kpf1UyREiiLRnvrfRezM0tebfoBWrzCLygF1IuAAYduksa4q7anMAESHcxh9CwPVl
xvmaXO3cuUTp3s4/JqbutkrQNuAFzN4E6lBAFvNJGAlm1NDVaiLxRnq642+Zx4GLq34AHuPkz+I3
6nVWo5Nyj2FV4K6JcVspHw23V1uwhoQ33SDMiaSqEHO5GDkFBYYEUq/2CbZgdQBWuSf1q6q+SvVR
sQ8LmktNdRmr8uyzYOJeePpz415BApXFB3yzaW5lh8FZdjNuJwZRRAbVJwy/seu3Sr8tnQOwWIFE
Cix1+NFqoAODIiG4sUUBSRFjdlSd44oVQNExAzdYY1nL+6fp9tQs2jwzNQXglICsFvMjt7+q6bOA
OFvBRbTgx7NrFRaaEFhije+E0zM/mSZepPEkTnmOPGEWLrmG5pkSwz0zDDFJ9PqoXkIZt7bnzGn1
X0ybwjMzqbrb3OLpt0cmyetK5FFcPTij11pr4WVzmKvu2DQw/uXLn3hLUJGm9q9hj1z/XFY83Dap
P+ilGyb2EZf5Oh0PUXNgTpg7ZEoD4B14lgh7nUWu3iZwJWY3gPFMuYktPdU57wi3ikHjQ0QE1Zxu
QhGLjJoD/8eafywQEvGlDk9+RCbG4B+3MjzN3O2/WryH/oToBFgl6AFQtol5kHkgZq40JBUaLifN
gfxrbrzJ8dVABK7smJdHjIOoo4iXN49lDOdzF3NOAqLzIoSe+ttEdl5bbG19r7O/ouJH1EnAXuIi
ZzF8wKMakSfDyhT6fXklTL5TvCX+jh2cfRw09Rkdioz1CKF2UfqLfYDWHAcK7MSoK4RvkbQVSxmz
FwgCZkRW4wOlgel8AfqH5Sp8qIJedpXe/WjfSwJJNOTk6jpy3qUG4wSxDDIqR2NCDDlFPBfUBcg8
/tfEeulJmIt/IuVfYJOe7iVeS1A9bL8rEA01PvfTuxSC0jKDIGse4cU/OEqFLJknFWukOOIka/M0
6Rjo+EcitC5+JlREmKBukfEwzYv+JuMOULRDTohUQhpQVd0jns3khJO7lrCx7Lrm4NQmYVL9Jp99
W3fr5GrGB/BEspNXo2etgZf4uWBfH1PxSPit1Uhe08g1WrmrJyK4dBeHZxPAbP3F8Ggg37C83npJ
CNEBJjBBIMl3YPwgFafzVPMu5X+Lweadb0h5IZRipXF0T6UP5SniC+L/vMkL3tXjOO+cRUP0RMzI
rYdxY7kAxd4M/T4R9QsmZ/TVlq6y+R5A/DsXSAEKU5xpP3KczfIair7Lz6YMJ78cON9CA7GbLMyM
CZv3f1yERW3sl0OvVjiCcxNDU/lBe9a5WVnaRKqhq1RnKQGmUPJNrhNUBJSHhRllCI/Ga+NI22yk
KGg5Joi4Yy44ot2iFXtyGN27Fms0TQaqetTLC6sWsXZcpCoa3ouMOqjYEUwgHjEdbh+qsho4YI1+
3VibBJyGalgpwUcICbDXfXqGk53xPRuBV5HOkYCFJMSrZRAT+V0WQC/n79g8ZCA+qsuXOzFfocQM
k/7wuMvVJXQuafDaRv/KoaWYzTvrA14BACrjWoCypBVlCPws/cL/Tt8tZjf1YKBGbekAaNlZaxTg
bPfY+2rtaPCl4aatfLxEs49su5/+iYO1o9Yhqi+FhOuDzoqCEbFEuka7yxHPrUmqQFX/pNqzxn78
NMe32kK3TeiGtnwEUGZG8aNZcNPq4p7VTllZ86dYVCvL8Br15sh78A3LT3fwHd1a9yqK45lLjWk3
TR8iti1L2RGRlNseOwCiJ16451g8AzyWucnqpvDXapkXkZQgMeuq22jcFIR5m+G6ZnYruk/VsggW
41cMOHy9UXZxBU5MQez2k5kjKyHYu9sXLCZUfvCHcne/8rjBL4k4L238MJR3wnl46+hGZe8TUrT+
DnK9YsnjgDBI8eJXaZkwOvBVi1fBJqRm+vwPEc0fiUQZ17+cCPD5ZFp7bf5AZVrbO5z+hvUI83w1
h8B+YifMv8L4WxPIbviMkED2rYMnH/o7v+T9ra9WLX0CJQkW4o/G54LlQG9f0hn1GLPg3BHWEqNe
eXf0h8XiZFovQufr5Bdd/hjJP6INsya5lJhhxdOGEzV0kuLDG8Xmd8aZNsc6/PIrQbpoWfKdNjB6
12/mD4Z6nbT+NqYhiN16DOnFRh9NgdlaYEkgKBLjmiK/8x6KmQwAA90H9xPBYNSOVZhQKdpc0+pB
Ut1npf6RLhI0x7alhTPYLsVXDuFkaAP/DTAG0CGSdspq7mBkDIu98JHuBnoDS7p3PlWkBrHxbSaf
QX2bZ1S8jFc9c7LsDw5wCp1s+G/eYvbFeiRpeAXx2btEh8LeLBwJenSuTb766m0uvypa3xJ0iGpX
XZThOQp+ZCtORwV+JxqRw1p/wCi0MqIGiVftvxRff0BcbJB1m1mlmAA30sDJehhG9PzMWuc3K8hc
DaEH/xY3CmLYm1IdGnldgcVY4Vb6CWomGHrJAhc4ZvLLZldI1E+H30XiMBMjkkLQ329b1wEYPQka
zCEnoauupf6rTDSq0SmmD37Ejh4ssI71S2r76lUfbp1+KQtp9V0SRtXvhI9JJdvbeQO0W7Xlhbfc
Um9mMxCZB4byMKv9JKH7crt2n/dfNXFteV7yPREejm6SUrlSmMk3spDEHoz+FcOH8DDv3+DWhYdf
x9M8rZAAQiWH+ifMBHG7jjBf7SFddb7/avquUQQH0rdSbAUADPgfpY/Z0/yQCeuFGi9BXyfRbzxe
M+cw+GOCv9OsMdiwCa0GawM+1KbbiVM2MRn1/Vi5qc5VL86sPBryFgTMRCyg+tB5fGM74NIG6ULq
iGAeKoiMapuMQA7dYBFxYEzc8UUl2Iv2zBSdB74oZDTp57AifuQfkF5Qu/Xs4echE+iqmSyuzW+h
vZcd+K7ce7MUb2IcfgjaiIhgOGPg4HvvcZ41Ijq8ekhsHbJ80FQFxz6dus5T7kj3P0j/QOEJkYnb
e1h+007JX8VHuLZwpZH5CarWnWGJ+DOfVf6DAA6JAa1LEllSlxAlAw8Ts2/7YAUXBHTQXQV/GgKc
TPHRyb6r5eX/eF+E7Vp0CSc+YYVS+s/UdiH9URWXgvLBqJzsZt+azyCmoqN98SPTb7NroTtrzTiS
LdcvYFyMVn7Edqq0necMo2tmZFmoV+xtgN45gJjQBgnmaMj5zK9o7UspYG5EfxXvbQH9cjP3Y8u3
9yLZRyk7k3YB6ynMzniv9UOtPFTEpwtQYVN1mwRBkMoTEm4S0oN4dlnBet6B/xjC0RP1UbZbEVwl
IUatcGd2tViQ1izRzEDQBomQnkvfhOUiiGcDgg3OkelZNtN+es5uBPBnZISkEJ3jQ+j4wHPUlNQS
Vg7OY2HAauGwmIBRU2hcgMktX90YITTab+JvUmK4wofUQs6JOp0kKD5fMVeCtVC75kq1y7i6KcuD
wKVpqQReyoJ/as0L/zstb6TjwgqRpJHxg9T5u1K/Kux1LQUCi7CEcXFnRG3BuBa4B48qf7B97kis
1srPEnNmdYTRncpfo8XI6cOatMHiBflnKuNlZOmDpbN4o7VFZGdSFmZiLSYMapgIPERNqhCG1ZXc
vCYLK/IVlYvnPwEmaGb0xhLOWc4pQSLXZMlrVWcWo2knhdMJna+q/I4ZIttDZ55ynwCvYkc9njdY
BPH5gosDiqG/GUoZ3pmlYCa8p+AJRSqoeMKZY0h+ru2W7oTrHZ8w/Fp1Ij4LD4hZbgoR9UwkwlEy
kdp4fU2IwT7D7yEb9wgHEGmnCEqd9TA5LLr3mtQMCFOgtNbakUOFKX/Tzof+gW/UZg3LrCux7aug
P4AuGZiQbM6abYJsS/ptx3YbVemanjFwHRTleDSwOpR3DpZefYnN9yKzdypfYAJRzsMJXOj31VGX
gQkMX+cJsFA/qfYzxqriQDzfObvTOF9pFufJ9nVZT8M9iohi/meTpl20qkul16ZWOe2oO5BNDpj3
ud2CO8U2rdgq5nqc4uW3bF/kkXpwZN5uar83DMN9zzOmHUmf82qwO8ZDr6CsdcN76Tn9M6keVFKQ
hNetKxI9lwQehqybbVWcRkdCPwrKSThXzdFInPPOkV+X/1Rc4kbRnQtU0RwgI+JQFcw4wlJLJKeq
hxBHLIXtVNPdYiJS7QY3LtZpnCDyqUm2mmzxgP2krIASqTPNxZze24JkuXd4bSlBkK3/FRrVNgCQ
wFNx+P4/5s5st5XkStevUtjXJ905D40uX4hkcqZIiqKGmwRFSTnPcz79+WKX7a5yG3W60TcHsAFv
SyKTyciItf71D31xUG9BscJuA/t2jgF6kRxrPLeWAoCwHUKeB6/bvkET+AinIyPDkcF5zdbohEzr
6tNYPNrxc29/Rt29l6cV4QAUa0UCzcs6Gz77gIIt00Ful3TZqUdhTnyIjiIAyspvB0zH9+dxOkpz
FgQOA1GtCVfNeRMpC88OUBadWpdqzzvCBE80IGtqegYPaveVYu8SZB95+CZhAlfdgEhxjjOILy5A
E07Ww+doH3BUC5RvgwxX5ymSp3k4vBt4nzd7yfk22r1qblQ0Ad7V0Z406ZuFOmXnKIb0s7ZR3T6q
6gIhoYY+XJ1bvb/WEooAWIiE6c4xHAmzR8168xWecFhE8riRFpFbRksaSXGgiq6OK4cPtpC8pwni
Rt2hyYKvb4hxe/MqS64QSajShtm+ClKjxJj3PkonxL6FMjBCf03VnWxB9MFSY1sMPdsvYyEISiRN
MOVdQ6cLZ/mbykiyDYgGfbCZmFQYMrzLBNj3Sw1ryDT8VDSE6MrZrFoGZqigxsvAlGhaDqtyCTmj
WLEQzXXPXD+MngVwNlKMhow9LdpreYJGq+NS1rgF1GCsfJsEsCOkuDQbkPdnPJ5noXLoZUAoQEZn
wOHgyeIkyFkqCdo5TknINJTllFtgPc56XLFHix5Iy1yU0cJYswYpoXotNpwJXbgCpI+nl7rGTHKf
aackfWrxEgh3qG+k0jVY7oxzFs6Srly0RpjZU0nUxVNKx0y4D8K5m57FcPVWBe22wqJkBjTHhAK6
+oD/Jk1dHT1j7jLk3wOoiEWfIZQqjQral85t8nMUnj8Drp+2rrfpuKrIY8P2p7HZu5mbeM1HWt87
8xzM/NUwfQYBGSqoD+KFY9xSWLTV5afP3RZ+YCsOIMpOe+kl1B5bSAwEPwBEfgX0ajZZl+2hpqmy
9VVcvAbDWZlynrxNyeKLup3iv07B3n7VnbU8BTtTrRbOSCTWS43HrRhQM0lmoxV2iXINm9I8SA7E
WuHkxk3uhfGTIHAy0yJBijISZ07/lpJeVqXUN61Jdc63Q4RexIAicJnWGsRpgmXHlBZY7eEqgPof
LUw3HjtY/DkTsaJagRgZqqsz30nbiszsnGBFkM969YwvaLvgKyvKo4FAC7d0a9fCP1e5oylNvNxd
ZGwRQhh+Y7OH7zrraEe9o+hecEcW9Ga7W4ppS0UoZGWwDjn/K6UAJuofYkj4NUxdh5lsLPFgYvcE
HDi53Cq8CPR6rRNRmH9WOrYZEsQrjq+JJaFZPJeBTkq6tLqDcAMzL7CA/M0mR7c+BI+uIYADPgk4
dNw8xRRLvqE90OVjsTqrNQTCPiIifEHaAQIGbQhhCU33psEYGk4ahuE+wR79cK2w7y9QBK+1a47x
WPRkqOBw41EtTgo9eEGpEL9PWAbC8aXuhMNdXSdydqhzwKk19nQnWunVYmiOuhhEiALRfjvyZhqO
ituOIa765vCQoZhTVmJwEHOAYf9oG1cCIZk3b5nn0VftS5u4+XmJX6hALjydrpamThsvib5l+CCT
bHHxi7efm488wvbc+awkRzg80D7zTWEvmOiuGgGCYrDYr71zhSLfzeQtrNtWPmXterRcr8FbclV6
vNwcPwBQJi3ZeFa8NIpDQS8yaDLsZxf4dcIvK9t13M8ALSDyEJpuZS7fE1wF8fDC4XsvKBuKMKgP
DLh83sVJDtaw38i9i/GusHuBnAlDIyjIiXzxqWC8UzUSs7pKoaKUq+kZfIb8pGEO+s5+RCMXBY8t
j14df1j9PYzmHcKtGtjhUgV72TzXxVtWwpdaCpPD3qVaa5k9lXWPFR+WZOUyt138qsoC0rnreXvA
kD5+14TWOmTSjPhWk9nkvo3hPPXYbUgM9T40hh8KwtB1bK3FTNvFAjUZ5rVaUTIAXgf7sb7YiDXw
Uifx1GOZYMyQ4CKx8VmI+r7mGFzg0xncAIcSBgFEcCAZgqbPpqczzhUWN8UGkUzYXGrlMOpXC7cK
tH2wQ2Nv6fPAdkB567zYTMMmC6/6mKxM/T1Xn1mdqoK8Cian6GAnqEIlZ7uFKgWXmmFaYXuLXckj
sydOU9FyTWhh+hmpIQ+j+lEp6Lrctjg5pDaH6tOg3FS4JjXPdtjOJzOcOfbbSCEYE5q08rxNE+w1
/U3xT9i/yt6m0PeJuYmSvRleHesCga3Fo+JtUtaQkYPgKQbHV6yjzxOgbVjWhfMUAKv4gKLGnVnR
WO2lZmdQOuMnIXtrxMzlRIbWqLiZD/VIH4FEYV1KrzbRqQPqRBegS8fzqCLsdq7TECXQZXTtOkjH
aVpL+qsKGSYBuZIlUNrkbcivBd1WvsU0LW5FfdEF/oLx86x6HqALy/0nN1RqSZHYZtCRZMzrK7Ig
7BAnsPwSyN/kdWPhWJubLlh55SLXZzhVb7CFTGD35TA4TfnoYXLbrAXxyzMfw/4wQTQxlll+G5XF
aF9ynUp8ziHLhMtuNrayk58wwlTrNy28qPnzhBUXAxZpGeqLBO9h+LIL3oBit/UxKX8Dh5oSAvxa
b5nzXacgySP0fKf78AKehMWUENDxZmNLYM7l1O1NRAlcZ9mh7cPKAYQr6s9BdRzQTsHU7GDS0EZi
NmyOu4HQ6grLEYBVqUVIj+AqOmJv4LcDWtqFY70qCSXXPohRbKGRyPHQsJEu+jdd/Y641h4Bnmx9
ALUQkeOKZ76w8PA7JjCUABsXtrZO5WeCIsfmiPFzbeyBsSbzSIYiCCxaKrzufxK3g++k52GeMIO9
5eNnQsNnpkRlyGfos3Bp2n3mNbN5Lb1ilIRKJMvPMj4n6bW1PidWgUQFnwoKY/8MPyEMqXSUDUHJ
sXoVlDoba9Vn3pIcTjyWGcoxE2BIjwlL0S2wWJ97/aMYW6RaOovUL5ETEinXMbjApdZ86Lm4AOw7
5bFKgEX2erORGiptgdXlnyniFgp901qxOYiRVhti2Pns4InKrVam17R5cOqeoCAGNOzfQcBh4ADt
2juv2ZJDw7elt0vR1KuXQ5DiEYDbP68YazueHCxRPLwaH4XPFZZYjZg0JOVDDUCW1Mas4ViJjAMI
z4DpkdK/pZHxkAhjDP+b4w+fnyEimyS9Yv3pTyEZDQczOSXyqz5h8jVcoo3Eh+s3OQm2DLErQtp3
lFdBeRzBshqa3Nz8dCiuev/wc+EA/TVbxQfI55En7vKSQEUfvK+Mj9VjYS8G3I10ZXBfwpm2S6gt
dOTgrJ36MCgdQAPmFU+pWw37MiNNyqWLY7tqKa1+wnztvAX3SDHDwwgXs51tzHSDWb1XrBl6kI06
Fceqh8/PSQj3Ok7e0X6lCWTsJZk7ni6+rNLf6XhAhGi/xX7nM0ri7qnmo6KsVDo2dNKITio8Ddg4
9qr8JYBgjOGq6FWzD+xtNSaiePw67ypSyjp/DSTgd0zah3uiIzTE+C1YVcDVzlbvXm2uTHkVo0lL
7J3GY2DNDPpqc5tSrSF/rje9yn4nFJcHlskUr5kusbFhIkJFQ1ouYM6IlSZ5NpAU8Ri+ImjD7FPB
0clmy3FAq7ONIm+54flwJT8NKlDAXX+N4MJT3e/1/jYNW6UirnFBAWjLAHHEPTDqq3peu/8ue9xM
l4A8Xgl7kQHZJqZgGLYGptq7aYCnQPkMtAlQ4kAyXFnrgEeue8qTL0N5GroFvifOF8irlX+V+WMc
ngdzO7bLptnBtO/hDNZwwKT9oF8cYFAC4uqLzmOBJjf6VmQAwBzYqb5O2ZN3N/q5HTJp39nBEcSk
y1YJNU0LaBKSFJTfibFlTJ3QRzEH0nUoifhKM9jo8LGC2YjtQLqOCB1MAldN4WRuItJLlFMzAhe5
U7ZEdNBKUHBwDoQypT1nkMPrpy4+htHbCHWkjgEcpu6hMg6NBCnokkF7wNAvZ0D5JLJegHmk5lyO
W2HWTtEzEFC0YepnWXO7Yir+GPpnT7425UetnUP1UwrxSodoX2xjui+Xtwyio4Rer+oWU7fy9VVp
8djGuMXvvQzbluekhDGJTBPMulvzQOIZxgQcy2Lsa8f6daCgrzBlaZeoM5DH+7NGXIjZBZsKGwtb
PnfY5LAZjaAzB6/AEXltktXN9zM8NGgmXJHs23jDKiPYEYiIESQgDOJddeeR8iDvwxDuKDEl1spS
L5H04rD9YzUr6IZrBVSvHnho+uVImEb9rUeFWzEvMccVc44U1WGPOdBK9S5DvmhlMneWcS9h1rO3
wq8JPlxXuMPIMpgVxYz6Dy1RkazZfU3nw2MyGT3biUtQi1luiK13G87iEBcBfBih20IGI3ojDG8l
bjcI9/tyH7ZL3aRb3CFGNdPzUKeotARVz80Ct6A7t6iTx+cmvfcqB7Fl0DUJayhm/VRbERHkoK/5
3uqeTBTsdfUhaQt7EDxNyC4VnhdmdzRVmDTRodRZWjZ6T4RROwVzgBjHZbSPSKuxnuKh8+DCd1Dq
9TU+mrQPOrkOHQRJpCDYuoipY/ooSREZjLuBCUmLVjjsnhsufzLQcc7xreqeo5ggVKDAGou+yVp2
OGiXy27YYMblR25snVuHyof6QkFZggqww0MsgIyJqMXYY9+bWksN54eu20napWg/UgPD0Oe+3khj
Qnf+ysAwQh3D+ZQcIMI22t6AX2OdiSFgQNKzd+I8noYsNWqSLUEu+nivip0Nwlxxs5b9sNWmfTE8
jtJdEqneH4ntgt+TQT/JKz26wdWxZIxNkHHj4frojMuc/TFDZKAh4HauZf00bsPstQe0AKOWQd9Z
UGbzjSekibFmteAAhb8BYpTgJD++8KYgHxjhhjKtY/9t56/ISVsQsODDc1jomwSDDB2ml1uYvBI+
GhSW0YH8TItpR9Q/WsNpKJ/z/prxxNQFzkbjh2Thwoj+PgnvabHAsdbiOws2XrOSVKAZ626bZwNY
ER45LQP0GeJlCxrZuRqcp/ZmYNyiKBcSDxprm09bR9voWT2DJyvX8xnkIaJkZMj3AvLFYN6wHzGu
YTVkUC4IemkgSRwKjHp94LqCBs/Ur738NGV34vZEldNrK4nDSdgKRshymF9XjEX5SIzfM/8yxs+m
9SEeWbDY6EXoqIl/nJX0KwyLwNqN6lwZW0U9Efw1iT0CjYyVu2H41kK1SjnhW7r/JAAXDd9EFYrq
gOYXjzO/hXHx7dFm43KhHDr/JR2/EjOa9yEgy2ATuvdo8BDniwFDrSTFBPxYGFgU29XTOJ5Jdk0J
8Ig/+Abw0ybIoWdOM9BYoYqDFYJnKMxNc5lgtM1f8WBD12dci09DYROmu+6JNaYgjf0PByoe1Sh0
d5YrDRFfSqXiD2N5wJ5P3HRC3aiemXKkfKbWYO5siEiJW+2dcOZNa3a7dew8lzht4SKjflbZtWBM
YUGnlS/0jQUmkEzW8zULvNBfuPok3JKCznNaDo/4SDcID/23lAgwDxdlptgXx0f5jkrgpKE2x/xW
TFGie91/cRvb/mjZ2zB9lp0loCjVph2eU/XIrbKlPQBp4GPssc8cXK33yDElNy9PJViv129b6RFU
bwR9sqtF1nmuVJ+x+G3prfIDWzHB2ODAkIWrWoxbEDuLheMjC2QP0D7ZBumwfWJSw3ltYJpaPrRq
se3S2wQkiSTJX0099gq70LgqwCktA4Yecx40cRYnGK5phyDGUuBVMjepnwOG0MBg6qsxaWAwtOAT
4dEqNc99t52WU7ThrZPhWVRffEA8KITXCSO9EqP9taofK8KSuy9l3HnStbAeR2dXFzuzOzFEwBQ1
Ho+h+mXEDU/gqarPUX1W5WuRHZN+HoNTZVAa5zwj/kBGxLfiXc300nPcBUtpWmEyXxUvedzRdjHW
8jHvRUTSMAPUnu38PNrHAsQ/Sk8qGCQ8Xv0jwPtpQkMNLI/P/ns3reMJ0tKK7gfdTi4/ReVBZPIa
JM1N4GpUVbCZcVlWYC93+I2uWuvZgMfLXWY7TdKNPBxV5UDAjx896960dIrCVeOIMN3HHuq6BoIW
USnwHvxOgKNYX4I+qhxF4SY3bklqzbzePqj1QGe4UTDH1tZG+a5hYe/o0tpqQeatU8nsu0Asx+lH
5wXXhahedhKmvP13J50x7tKDxxGaCTLfRVk9FX0ylxqbwXe7BmY1u0/M+yBfxZ3bgo03mH8tYwyX
pKqBwvQ5FJ+Fhi+E22jbBAXdOCLF+tYhAmT+F6x8yUN6/94Vb20DDsxHB5J9pHA3mGrBlIuXTvAq
48+ngg5TTC6mzK2iXYPjls2jjc2oZdJYn3y60nHGgGLAJ1lfywrNRQwa653w1NTiAzKAutol1odu
EJUCjzHZTcW6Nw8lULSsvsbYh+C9h2OntkiMj6xmigW6CBnKweOWcj5+G5KrYuGijtZNp8ofyb5j
bKJEQLLQ6JVz0L/16soZ6IWe41tuQ9Jq2HUCzKLqu9FStEi3CdGxDqfEEoZA/ZZcYshMdgV5xw25
ZKPinK8g/txrfFcjxEM7NqCigPUH55JNpp4OfnnKMUmSDFoi6T2N32Ga0agUIBZQ9kBhHJIHmM0h
sIOVUEYLmfmRXCZsXZueVK9+1Wju2G6K/lYK7KaBi9eeMTnUnA6QecfZ5wFcJ9RvrXbzgMEmcJtZ
0zOAp40K4uuIJsPb2umqalekq3AocqhyfgUZBA0NhofKMlRejJFCMT63OM5wbjFa9uWDEClmUEWY
1fKQqUDsRKK7wqCbc1Psrz6cfcGzT411QDIFBYS2oUc+9+ZVqCLkFV5h+NwwD+WT+cPJHDZF+ZJT
mEgdJJ/hQ1BrotolTBH0n6PBg9feA+KbEMS7QAh9XyRhkyHdI+/bAs7K4R/t8+51QiQlgaa2bEfe
8KSrV8t6ymXQDO6dAiLDBkjyaAlRjpGSfiCrWNgEeLyt5TSQcyAhC5ckQgGS11oiF24dpS/p9MKw
+jClK98oaEXfGv1ETQVruubsnSZXZ7cPcK8A/gkcgkJvU/UYmhsWkyCbKz4qbpNjl9QzWyJzHPpp
Rb44i1ZrhJFGCeT23fvvVQh0C0E/BVd2XIcAADKdnuGsRePrMGxo3Gz9UepP/fhZlTcn/PLoQUqT
7AJrkxXIO55yfk5+SOdg8CzzzUFcFaeYSUDFsgm3fnOQlRswmMDEiJ5+UNa5+LmnzR3dJ+YshuT2
IlUKtB96zQCTDgmwiJkIE6vo9ccv//bX//i3+/Dv/ld+zJPRz7P6r//Bv+95MXLxQfNP//zrPrxX
eZ1/Nz//7B+/9sc/+uvyKz/c0q/6T3/pgidBnv7zr4ir+cfL8u5/u7r5rbn94R+LrAmb8dR+VeP5
q26T5ucl8DnEb/53f/jL189XuYzF168/7nmbNeLV/DDPfvztR+vPX38ohv3zRv12n8Tr/+2H4jP+
+mOfZ7d7/l/+4OtWN7/+sP6iG4pmO1hfGLaiOjYv1X/97SeybuiO4dimo9m6Zf34JcurJvj1h679
xTI1zXBk07FVXVWcH7/Uefv3H0HhUB3VgjAg84c//v7B//AF/ucX+kvWkkyPG0D96w/VUH/8Uvz2
RYtPZqmyrRqazv+vqY6sKw4XUdxv5zDz+XXl/5DfN0ZRMRK3oqI4gokkRXDhGm9emcO8e0qe4NbP
soJZ6jLtF3XCfBJlEam8OGxZ6G1eVPlb9WdqCbma32pPXXHzRcrpK0MnvQYOPinmGm6yjE0CiUAl
PbgNjLM07hmyeYgB0Tq5O8M2MnCR5aFdxSOquac+IiYAFVcYrGTcA9jvVYU4n2fL2kTI+2CJaxMn
kNvYh7x0XNletDCXp11KHIeQLdVkHGz0ZIPLYIm5Pwd2PO0phGP+slxsITaW0VeIdpBYbhMeOpVq
aM/Sd4nKObr42lvSu8ZrJm3CEzzuCZui8cF44UmlYEdVgvtvLjxLeGI1Qn0iOn/Aq2XyZhtbSZn3
t3wZ7rIlgdFPPTsgyS9I5OANVmtpRUqw/t6KVJ6HwMWbD4l8ILQ8M/rbfHnuVmSP4aGE89vO/PYg
1wIHZAdsw8H/IELieYK6B6GsDt3deaq0GWIl4WC09muX/nUrr9AW2fgIESewLHYa7GpmxxFTcNzj
0BGGrk53LK0HZ99xPbDOiCH6MJODOrwZzYawL4/eugHhuOjGNofl7blmSkTRHPaF/iE6HhJCMbZ+
QIHCQF9BKdyic56PlCDZnLECYKalgKBCqHxobxwzbF5GvFMAoaYDLBxM60Fch9GlvQO8GgEDN7bF
AJfmBbokmWAz46n41L9H40G5owg6JMc8KHadTiFNZomq+192XWf4KqZ4fnS5G9W6MS/gzHLEBsR8
TNG3U9Q9p3C6/Z9vgv965/r9xvW/3Cf/f9wETe1PN8Fb0tz+sAeK3/9tD1T0vxiWaWuOrluyilJX
//seyE8UW9MNR7UVR2Wf/M89UDP/wt6kyY6lsjPJmqP8Yw/UjL/YsqkajmIYqqUx4v6f7IHsq/+0
B6qyQ4aPqYOqWoYMi+KPe6Dc+ymoHV1TkNNNl90Mm5yC7a82+4UxlQcdxcRg3yNbXRcx7MbgJQnu
qkjBwP+hcBYygmS5hbkW4o+FKrGnAy/Z7yr5muTxdrKDdd6hEtgMHoQLLNfhZp0mFSP49lb0W7hT
WXuz0m+52XjHTDoaI1qVTXLxEe94JLJwZZCPcNpJyXKSz1H6OHmPY84ERKCobqSpeAugodmiijNH
0szFHmvCo3geECNC7BQ8ZSTUzuCa0B/HTqKF0ojIRYKFqYwZYokA1VJlngIGr0VIVWZJyg7HFofx
QwGiOUB9s0uUB1E873lwxe0JJBo5FB0jON7YIQ+N602Wkjws8RGEnNFfVYaGQ3DqhhL04PTVjj9m
pYyigftsQivNPQhP1FkxDFum9bNqxGyiwNTnJ5zHeDeae6pCgl80t0n0DDHfkPsnO4nmBtc9eL3b
q5ia5cE6TVDC0O50YbxUcFhMMRf3y2ChAT/VHhxfFLA6WI83rTMcejuUXwVqlzaACY93ZOzD9e7K
WRze23LnUxm2zRIOjQn/WcFKqkcrrRERIYGs4Ec6wn2Haa05XIRPJhvjV3GdknHFmxyFw6mPXox4
VpQ48wC24WJmP7fjVUXWc/DD91yGy3uzIPfpuFuG+IVplgrb5loVw1yVOH7xClWvBhaLuXLlmjIN
eV2uQZ+5iqsMDfLspBIfRpF3cZd0cvuAhbx8cEsFOxb+boLIhd8ushdlmQ4IJKJ3VlUFBI9n2jxE
o0F/ioYT8zDnWDEN0wcccRpcb/iiSkDBDi4MlSQO/YYp4zrjIxK7d2XNHAtsUhyf0kcKVRrGBIY+
MykCcwh1vj2gmQlTYGBkLivha6lbVJYxMmkT2zACfQcHDqDDPCliGmf18yJd6Tm8rOo9r691c1dw
RRT+jRVdX8Xy6n0NRbvMaARxpTzMEUQ9ZDIWfTnEvuCMSaCUy5w6b0MDySeS3KK2H1T5DQa2Iuri
icXDyoXOj9STkV/NqvUZKUHJbmgrfPNaROpMdsjN45to0Wdm5EvLxR2v2xKqjzBPjG0E1NcYPz2L
rNWKNZCk0oNFMiP+mSAjy04b5iUYgF1oM8ao86bjQ9L3jPBvVXqjOIQOaKBBVYZ5Xg5zcc961or4
dwjdIdPuBRdrTiOW5/KuBBMciGZMSPVQ4b+MKEnLgZ/3TMDFWrGOJrBgKwGGYDBAHJkf0ortg+j+
u038bwXj7wtEi635D/Xhz73RkFVV1SxZly2xd/6uPtQsW3WCBoE8Tmp1Xs2nR6cAW0w0JHIsOY+o
TeOailQ1/IZIXN82icqjJmHcCsiIUHIa3JFvvJOVdT8uo3lms5kUbodPeAveVjSEITI/NGpYJZCE
bSwgaTcpSJtKLH+CZ+GTOhnR7ONdPGTD8PMZqPOTzBCeCYADV2gEC9Ahz6TBPeEBsuWrzsBCxT6V
b75EQqy2V2+sMWnFn0K+69Fb6nq8G44nJUbPfXWvylM90L9Hd8+GOcG9Dkf8SIE6EInVwTmFs2cM
yz+/u8q/PHl+d3fNP97d1hrTmBGXSEF6jiFCxKjgNKQIPKNWhOUzLXNTfms66qrDKHH06HDGqp1B
kOSfXwlH5n/9nnVNNW3D0lWdA/ePV5J1kmT3dcz3jJoTpx1lp7HaR+yckSgKrw63LJksbSBQEyfo
wUuqjzWOjMwVqNzzHKL00oRq3y5reStl8wS+R3GKc7huD1V5L4xtKa0ZmEkhnIJlzORQNleFzMSt
ffzzjyJO6993NKxYR1Zl1qv4NLYqPunvV2yk2bJso0BLdbdyPtommbcyNDKLDLBq9ufvRR/2L95L
My2NLo3u6Z++v0pJnCAQdnW9joEmbfk8AY9rlwZjiI/af/h/vJsmXu8Pn02hEJJNaiXZpK9UxdP6
u8/W2/IgqR7UdLHfTJG6tjweK8TNcQH/Bv+uXME/f7irUvmKWsfhzOglB3r/te9Rufj+Ioe7DnJ2
UDpk47HQswZbVWn3YpeHWc1cKr6SAj8bpOLDRxyZrpwweI60aJnxkPdh82lg9u8FF+Jo1xNaH6VW
MWImqz2FrcJVJEl0rO0evnS50rO7NRhzbXQrm82Cjg4Wv3wrJ39RtqgKaHMADTlcRRkhWeDjESNI
0gfrLf/heN0zt130I5wz5BaQkgYqAh0gxyLQWoAuVeu7DD+07uzh7FVLb6mukMAorRqeeWzWoolc
v2TFForKlZXqDfPUwo+YQgb5hTh5Qy5bHA+qxVnW8VE84RstPYhP6/cXNUaef5VbDloEa7EOJsR5
wpYnqgaZv5HEw1GhjDGY/bHRV161weQ/Eo0mHicmrpcvHa2wCcTc9HAhgqXK4aczKmyg2+jSJ/Hl
L3V5bLAnYH4a0X5nVrcoOCR86h58PCvUayNalhYvwS4WHqpfenyUCnBk5ohqQwmD3EKJ38XnEgdK
mr9M+JRYJfFiD6VNBYkrYYuf3KC82SbpO1xzyZk3QhYQBVtX4oLz2I506IG10NFvNPYm9imAc14s
QqpkSDPrQcogqXJMtiicSlJUtDB9McoKq89+n8PjZgIma+E6qG34bBJSOWTDmHRnPiyPd62DlZsL
tq9CURIscp9iEVYn2cjEC+t0kgMB5TXB8Xmf4JTT4XiC+sPC76NdThjtWz56FcZ6HJq6yqtDyLDN
cJkjcUtJmJ6H5v7nubywhSVnfKsDoF8KWM+8KigDivyr5VN4VJsmEuk6X4njWutp2ymPijhGh1lh
+C3NxYlkpHeAdXlKrhO8CgWT1BGDdA9cuDiVJPa2FEIqLbUe+Zc40ygVt50dzSOfAMDCJ29dncVi
QUj0o+Q41udOGXZFHMw7o9s3PrUBXgFdfe/tD5XqWmHSXxs7y96NNuaelLX2hwZukClwFHAF4x2Q
8Bos/JyLG7qNk7p5jd+jBSeGapbZae4TD+ZzlFn8cb0R+0DX43yBH5ukq8s2alYmKWIa6j5KEaob
ByKjeCrDGmti7M4LjjxGKqyAhyJfSRpHM54KiGQ5DguVWiNQaQjUdeAcse+dif3CKv0FZVFO2Is4
rVpDwZ8b7YezqvpylabVTGv8n/VtxXIZRVU9XNLmQzQRVqn97DGqsl9Y6j2G6yauIouAdzt89KVF
HPkLLT219V0UUb2+hs9h8zY6VXjgBHNsuh8CK1gEEiKj6T3GK0IUxaaJnQyuOE3KJP1iDoQkEBcW
FPesfiniYqX2GAjAgIb0FzmIjRtlbeKGVUdUA3yeDukQzhO1s+gUFOMYVQRKPK+Jfqhqb1UaTzYA
TNhe0/LgRsxGxE9FZ1EHyJUSvAxgjkHdTEwM3Pi+BoYIPxsLVoNoHRxOUYeFppsUsDbFXC1BJcBp
mcrSlB7y8BNDooXy6sAhaHB2HfDuZZO2PsQ914qSJuteZez71JnkIWBKQpEdVyvRUbVK8mhZ9HNo
7WTszvTSgKqENjdetozwSh+KS0vHorSMxOvHuPLJAxaL4N1r3/MQczmB1/PUV+841My6KkdEmK74
WrENurYRmUDfYQZVCczdMBOi0cZ5wTXIKHgSb24wpmhYvkE1YYWxKijpgb2UWYSgRvx3AB+UMFcb
tD0MhyQPNgmwmjaEs5LpYAExALHbwlN7yh5jpgIGKg1Sf1SKvryqlVNJ5mLAIOLitNsk+NAnXBWX
nveOcjVEpuhfGipi8V33Wbg0nxJ4C63+/feLzVFVO81ZIcSUSVqJq0NoSa6dC8oVZ4m6LJMIFwPs
aYZxqZdIB5CNMc6sNEyXoPeWBvaE4tCV4WN+y/HOV3AlNivoH/sOrJAqA26/b5AcY71k6MWUiJET
Y4Ha3GfBR8etDZ/t9sLO6kNabNXYBfhY4u4ffgUGCQ3xVvYvvY4zVb2V2De9ArYLAg3tMkQ3ie2Z
E8Dj8aFZbXaxgiNOTu6cMRFYscuSS4lPTENGEClOKw93BmWD1XaTP4K88SlEESS+sqm9wtPImZtY
yVxHg9+FpAXbyGhmo8ytIGCtvzlGgksh1reqa2DlEuOcGvtQsVroCpKyQTzoWNVaIVNDZTYm+SWR
yECkk4o/ElWfIqNXbd2mNGchPEqHWXbVBguBd5RAnrHBJyiBPAmyjJkfKk4HX5YVFUrotHiQ2P4U
nHMdfJyU5L2g8G8QmNbBpg9WOaO7iEyHFjYhB4KFnZkiLF35RoB2lRffY5JIaG0lFpAEuwOLaAsx
Nptklm4HqWaDgdsBROkj8cLO2JteDPWSqYgf+Pw8B3r3ZqnPI1rdBAU09iImDL8QkxG9e1DJ6Ik7
cnpwMTKR5DlqBrUTb2UGgyo8VcPAA3xUKQ+wvo7rxeToJy2DgT+Ay7BJpkxQ05cKN6oBoqxq+gtP
4nQgNr6E49hjamnh9RZQN+oYIlgMBk3KSQuLZvi44o0rWtEyMGZBWq9TInM19CcYurbDdwsGIjMA
gyIXULwwrg599sM6/hZM1HylaRcJOl7bYkghXfoKOF391lA2ZEywNGEZM2L7qSLxNL7FQlHZmxTv
e+gvUHlmaQqHCfG1VS9lIs1z83vSCNbklhTsc9XA/Jf/bUJiWxHdA3X025RJa6ipvMP3jKGC7uhY
M/UzZUSRqbxnI56bPmuiwheR4ihFyREBNegKv0acL5ZvcxmGRBUy82NYP0whmHD3YGDWlnko6nEk
rhj6q2qxwMb35+8nwDUS9yiCdo+oybRwjAbL98d03sANiAuWXQD1KWl5AMi4itDTx8Qgd1xojDs7
KSQhu53E7hD0Bm3X+8hgHb4tMZi8Mnh8QiqocHzDWq0S2zv59Dot4QADKaV3F7/mQM0NbZRGUBbk
rHORjpOcw2MmU4TpsHUq/6zXpK2Z2fs4sdFD+a5IxC5BuntUA0BjgAdRis2/rrIFCOKFuiNqIElg
StLta/bgUqMMOHJJdbxIwNUmTVplQN09FHyJsPM0xq0TOYWC7D2Irp0/umHkTjFyzsonH1t+D3uP
Xb1fRGMEBxfI04D0ST1WExqFct/mOOt8ECfwvVC/1mmEbSGVKLBh/X/JO7PltpFt234RdqAH8tUS
RYqdqN7WC8KWbfRAIpHo8uvvAKvurqod9+6I83xeUCRIqWQSTa615hwTXZfNOk+3jynCi8R3tpPE
Mx4xyGDhWfbciueZcHrubmV+V3M399BiVZYB2c46A4fB5HxXAaf8wHLcluSXeestm64/ZPPpBaou
hwOamGACmrn2IGe9R4vHYIgOCKu0HPRPQ2J0kt12YOTLAsQz85bu4HFML9Nnsd5P7wliIV3jZ49d
LAKVLSZQ2vR9+tBGqPJmDDa7OkPND5GgNF9+muizZ6hi0yVcF1lEo+w0mbiirxjeqvPkkW+pu9W6
/ebBxh4yfGZN/nSt7v5H09X/lYOFdfDJGPr/M109twqY7j8mC+sP/DFZ8Jx/2QwWwlg4TuR7Tvjv
yYL/r8hluGozIV3HpbbD4PPP6WrkMHQQDk1/2lrrDJUf+nO6GkT/EpGIo8iPqLG9tXnwf/+wy9/H
4//v6apz7TX8Va+HImCA69h2EEbrXxL9Z38gGjyPnC/p3tZi/AhNpRBxbV0aVp7sxwfV+OpxVqp4
MNxfo5IlK+u3+i7O8v6YdZCE59A82KrxXsOF62rcdcPBGUM8QOtTU809cosFkN60qMee0+OuXODk
GT+4AO2aLyKEO+IaiA40X29zBNV3pm2/umVPSAwTgCHPnWPmjITlKG0ucU8XcWq64f7607Gdgwpg
efTmoY7GRspVNEFC5ec59bm2ISmP0t/mtXoJYwyki9vbOz36NK3qOoNW7RT9Y5w4+yInlDjNvfku
9+3s2R6iG1fAMh86L3vO45rOWgm6w/ETD/CSqT+VNcCVl0AAve/SqPoUs5w6tjb+n7D4kS9Ze6ZQ
YP2xVrOBW7fnQZgnJBq0hmv/OMnAfvZr6xg7Bp2wSU/XjTWke6+Y+POWO78Jh9dJxBvtxEjCq6YF
vOO3ERl4S3QyQUDoH1MNMUPRpx/d6bg5qxQbUYrpem4KZkTr9+BHc3QfO2RQaTE/qJaLhUhYn9qt
+d0YAiqcqMWivX7PxcACfiSjJ5Eqe0675hRXsMvlODSnxmnNthqekA/gE5DFtFG9xSq6gLtJZ9a6
dC1Q32LqgGPPkXs/pOtIyaK4+tuZ9ecB/Pdur+Mwo/tbg2k9YCOOVzsMHZqBkfefbUDb2GIel4xZ
qtUEp6HLWtyyWX8o6rB9x96zz3w8/LEvv/3xRWdhZd8lrpkh6cbdrV/6zuG6MX3mHpwSF7ayl2Un
FvU2qKg4VnVekDLV+K8sihb9a87XFdnYN7hk3HWA7eTZKYmTkOt3xZLDIK04iNGKv4xzhchdluQQ
kiwYb/tO9Q/jp6x65zha8DiiTD06mRGX3p06Sg1YJ44au/vr07bS832aUeymaTvctrVK7o2ZVs5G
Woj99QBJ7IUIu7DuvkU1PFZZde1uEEj/ZaIYSY+0v0uT9g9tOwIQ8AwLYW746CCmeOOsZynsvixG
EhaXcvUZlCDIr999K4jsCgYFs9ltM8pK6RV3EX/RZenxwGjfPvbrxlpBnHKs7O3seOeynNO3WVmw
nEoZbdtcZW9tCKd2JEIDhlTJwVWSVhzvxxakgWXoK8gB1oi/9OI2JXfDEniEMv6q1Bu8ncjSkqWu
eEjLPt9If5kv/fVslbpJcZEsyUsC+q6riyfON5jyBDNmidOdB9Uixc7rzbjMwX3i28///bBb57//
OOpE4Dgh4wWXay+DBn8VqfytrVk2IRpPB2Kmp2tWqWGFgq/urPKYZAXL7vWj7XwML1mgWQSOuJT8
Hph1k04bbapmX8/+Yx6m/eqLZxooEOknnfwW+NG0a5WDwy6u0B8nKcviLoZVYzw6nhYjRQP5OKNU
JJRsZhZU+nzi66PCTUMQBZgg627Onv0m2Mw2q4AJYO4UM5lKJbJZF9OvrmS+DdYgi7FyxG5pdXeX
DQnR4oXE1dg421K79kNYP455ZD/12bBjjBGepzpgXeTi0U2e8tKTpz7OaBkLtIKzi1qS7oeeRP1C
KRJAQOUCnAj1SDDIQjgLXYquBU3R58nRVFPMHJYy1BrUMUmsH816rJddzZxMiPliTfVwYMb9OHto
K8uC6PkKwfm94lLPuQwmHt1c5FBJd2l8lhOQlf/+/Yb/bMmHQnC7FaHPTdj1hMvs95/fr9fgWPdm
A7/NS+vsNpOUVklvmNsof3y6bqwZHK1KB2wV676h6M2lcd8mc3+9Zzh+mqOBLUvctvo0lBScDWM+
3ZM8dN1MQvnbISMvx/fgYLYz9Jq4jgRTaD88/bEJqKhGY4gZ4+x/rIMF5J8cGQlfz/4oAOCoSmhe
Tq/Fpnf96RCWGdC3nFVvu7b9KntRwGG6U5vPh6b1+7OaG/mOvyuy8dqF5lIvzXQZmvXfZyf+1nQT
+j5naA+NJON7bidY+6GE6KVcXDkcaZeeixJzPyV3nU9sTE6fIePbOS5l3x91W86XYOh3jm7v//uX
4v9z4sOXgi7NieLYtX0RBrH4j5Mu0+TYVT7KYd2uFOUWZ15jQhLH5iabT4K0rm2Qpp9ZQKW0GDJh
dWyBHncr0McjRH7Vytuxip29Z/vDHn+visrbAaf+axBn3alPBO2uarJeZ26sh7KMo2+cKwSUuPmJ
GmkhTtK/m9J2+YiyUW/mpfDue42eSNdo6S3pEOKJkwvQpN8QNjIjlG6YK7hNgwDIiYMdw+PqMlTq
50yzcqRvZBVd8mLngz66C0rf69O8Ktztf//kWFq66zjs7ws7EUV2aMdxgDgl8pxV1ff3K5ZbL+FU
DilNEkEdBw+LjpCF4/AwrN4R5IrczUz+noWksbPSOrvdWmelc3seK8E4Bbytzp/rsgOdAo5j73cs
vbIphJToM/YoREV20vVexx3smxOvzhJ+uNbihwya4tH3aXT1ppcv86DHbdKW5X0fFL/sGZNLObR4
BYf2s2GN/JA05afXOpwnKSBQKyseAzWeqQPxEddQPqahJMhreIlUObIG4zzT2Ay8mEytkXCvdrDI
zHbluykBAlahJrlcrbdnq2DdOFk1cOA+xScDl7bHvHvxO6JQ0nhQ53b8jtspeJVVO13GyH4ZovTR
GVv5Kv11bpg1el8lESmrEarqvA7+WBGjgifDXNTNhgbF6/Xqv8wxKGhlBzuJSXSY9dPYRf4DUetI
OHRMAFMpQWHq+Mmv0veSZv1zGMaXtMObDum9vrv+lpYic7MOeypFhovydPNSB87qxKeVnHQd3usW
gum4HpMQx1DhINZHM6J6iGQZ6H8XEXojIMQvS+Wb2wFLoD23w41fa2jiugqe58jCXTcSVdyMtcNq
0ZWXWKXORlpZt42hQbAIjLC+ijR4cb0kwPEm2o8kjJ+NSwKR1z4YzvZFRT8c/mW0qKzwNqFLt2ti
t9+1rbUOwxmqsdqOLyJz6GpVzUV0wntv/CDYSEUVMbkK17fMCGIeC84U5sq7vNDOprNqaM8kUT/M
MU0Rh/VyF+E/lXk9HwNDO3P2PzvDgY+LNPtOH9QmHcodjy1c3p3RA5OWfm8BtUbMGZ2dJiK/3rNR
Wqyr4etTPuRDZVXV9lq3XHetctJIW/leRB3k47x/YeJvPqKZXDjZN9izemZFhQPmEruYs3NAGyJ3
UPpJFTHa9yr+heo0OVj/3tSx+B7q8TC5Y0/2o+29lhUnUIvPy2qcEj+i5l8d8SkIxMx/rCBCSdJD
ozMCJaM6Of+1KS0M323R3yYxa/4aQhw9RybLaK2gmKmY4V+iuEvM6BlYdBRxe5f507Lxqz4klBW0
fUPDcSP1VDxFizgU5bTCEkN3Q60RP2SGW0CWeueijOqXGITakoxTcpf2eXDrhp3/btHMz5vIe/Db
ljXlFKenQKtx6/uyOKVMI39wh62glaylVeGuvJFYPF5X4SKeAb8kpOiUFU0yzqFLYLXhw9i73utc
exeSwhCgoSDzO5E9I9kiWWpoXfpB+XOife/dmSeLccTpj6VgaKv04bqyNooZfR21y87pCus4D6Ds
cyeowQT2xS5vwojmWTk/9jQZH9I5p3Vo/Gcrjqa3sBsernVch7H+S7mY1XjNYjf2kxBLSAfV03TN
o1ekjDAHScTF2r2tyu5b0eEJbzurB8wIOCnLcrlto8Vde3VLts1lVhyL2WwqBPDn3MQ/rbLwnpmY
eF46YpkA5W/iYPgMSEK0qiX6mlsoaKSMrIM7y/pYtIW1rWa3AVBYlU+lhHS/CP1yXUxdDy+X6TFR
BRAx23aoUNIO5aPzrV9Yu/+xOCUbTCCyFzehw+mvjREP10elweYT4cUYc7XQ2+ewqMdiTu6CEue8
SKfx7La0AmPSsK04WT6UByjL8/0ZsyjDMAKrrbeEF6c+EvtmVTxVTucc6RmgB0q65yJKcTgWPXCF
qixJWKW6XipG9fkY6m3YW/lBQyNvMZliPGC0T+eWGtfVn54i5r7KE5rua+mMPNqJK3IM6nZi4EhA
FJUBIKcC+ZfscSA204vlc0xaKdMlZEHTra/K9KcoSuIe6thsiJNT5+u6cyhSyD9+0NCv7TMa8o56
5BAgbRCpFn1alqwlp44/OYjDVf0xwe+4sc1QnFSoh4dZs4yXZChFpo9ebJn/npc4IQFvYFZkYC40
YUEzkqU92pPOe0/GhAhqH5pGwqSxtIMIYmKB69l6dYaKs1MFlv05uk13KJuOi6sM6L3Mbryty/Rc
9AAMrImYwi4K4M0o6qu48JimM1UPGy5caWtDFV0ro3Du0l3uls0lZyzPrdt6DWMkixHL6lPlVQAU
THh2vQCiIUMvuUT9we/0OlknBiWdyV9q198z8RUdRnTKX5TQ6dkGxnArkvg+7N3wZzyP7zOD+N6Q
kkySdfGYD/GBSwJAsIEDcY8aPd2nU/1+/Us6paBwxDATri2Qqt37fESIoZmol/WnQU1jJ1AD0Pc8
OyL1Xj2rPdZD8tD04IRGE+uzcsXT6FXH6/8+t+sXq0NT9ceR7QFBuF58Sm9JsfT7N9dLzASFrWG1
DucVkesXey03ZLUQWE1CZGIP/ksBkM0yGFvW9ZmVOxWVS4/BSi7ZMc3nliLK6iE01rJh3QgzbpqI
xB6YL3VI+7PYA3zVvjShjgngSoG0y6PduuhoZ/y7hSTK0jVnpyQmJpltmFHZeO8wu3IKGNC+Jhhd
xtu4CRSUch/qIjXAHPS/h7IuCEBR31ZuRikKdLchIv4h1ij5S4Nhnb/YEB6KrBTfv43KTqHubfph
k9kzgcdlRkNjbo6doHjsnQiuS52sbAmV3y0enXc3oSsfp+gWps4BvWNxb0lHpCwpXfQ8OKmegLJh
KqDtwwTM+qy9jRH9bTsnZBSStoeiV2edz9NtgDEwwYbg+cmbGTuoFCO/gjRXRjKEggFxn9H091mJ
vbB9wMr1yxqGU6++p2F6aXJ36wzzTlT53pL+g23I3e6+h7V1suX0S0YEGaTlxYnSg4i2qQI9RwdS
rMZUcjSJGQuYHegfpmTtXRsWWky9X2owL0kDmneZJEOXbj5ZTk2CPfYrrm/7SvBK9xRqPm986RWg
yTT70SQLB2iQ4W9zmWshWmzniNvBdJ4dI7eRSuEyEg83hz+ZfNk0zRKogLiFy9jg53LhODD63IZ2
hTUgwvzVtPYXvw/2dYL9KprJdoh9LPejn6EHbeznDNj0gIvV1eR/+V77c+5p/guwLx1cpKeqMo+O
6U4yzI75vHyzmu6eXse2oK7DtTbeZhw0ptSgq/Rwyeg6WrP9No8Ep9XtURGnJBAAVxqo19J2R7kM
x7xcXjxd3qe2sw/L6NviIdRh8UHhHTD8nzBgsXAjzFr88sFgcK1aYXHcmwqPfpRq+FW6+vBtZilZ
iR5F9ihjZz6xhPmpgYaSQe7oOn83Ts37zD9zscQxsrufAE2fRI1sKJh8G29e9tY5LbBbv9yZYepv
vAWG8UKkwrLSge1qmG50JE9WC5Ahdt8LSLgobuOXIKu/q6ZCLaJ94mhQazBxrL9n3fjoKUZwS3JT
VO6up+C0oXlOabiKGcIvyjNoYUNqiRhtn1yFBbVfHuXF8+VztCqRBm4nJhMvfjuqL/dzUJNq6Z8L
k3enWpMp4lWVYlLjHBClNFvt+hmKUFDJlXG+xzS+tD91t9lqQ5QUPDc01rncTuL3OMAw1Uwu68l5
HBv3J93V92rYi+DJzXMLIQ7LaBnRPipH5sOWB+e3sciERFzY9/OG3so0IvMaPSIzHRsEh2vLcuPk
1Nx9SmqwRZBga9kfoyvQLQgDTQqObUeMQS7PnVdyKsk3mvePQ1N8ug5KjNHp0dgDqbFWkXSykm8z
YrM61izzML7KHhtn4IY/igI2emIfQicGvxx68HZuJhSRpUnOXrGKi2tJVG4oHyIfbqlZML9I7aKs
1E+pcL/RsWNqBmc1caAdoNV7zpH9RAnMwQqgdwzm7s5GNNqE9KymZD4kkav2voCuIbJ82TiTAW45
Tq+OmRBH6/xXnllbRuZ4BJL7NJ0hHIRkbVTgd9d/ZFjAI+qDseESFmIkdvAhOrezXI7TDHhJBZ27
sfsC6k53WI8FEoXiKDvXy6bxyq1UaCDdDlJbV7yPsr5zYkb3zgi+rWqLS1kt2W4I5YtXrujH+Zks
8ZhBILF6bW7dCS52+GfXMSFjS2+NueyK3wFBEelcr/h/gmUwkIsa7V8FJawOx19pS2gLkOXfOjAu
yRuG2BanE1sByJX/GkCUeL+rcnoxvUdgPDGZhmuvyabx6KOzrgOYk+Ny19EfvK1YsbCKIK0sqc39
qldIluqJIrzdx60zfEm8pNjoGBdFWj2jWsT8rbK95r12UBFOkkZgJGvEihkPlqKXnJPdOQjijfRI
Yss8AEFdJl/blaNXw1JJm2WN4fh0/dLdBDnt7bourL3z2SnZrcGkxX3iBNHNQBlP3k283PidjQVV
BQzzBctxCihyCsmlsvY2jfitigjdaDCwtMmEx7nJvZPx8vdwKUiLTKdmN4bY3IeOUW1iV0BlXsqg
emk6lwRGa3kpMq4sXQiyZ2ZB5Olg3HLjZyRafvZiWk7VMv0SISepHlb9jMMbR7qYPh58DpUm3EwB
sYaLUHuDZO5LpEfcbQEwfA/Ob0KpclMUTIIYb+U3UejStawQfsRuLvCq5Ac7bxLuOYAz3dVE7mky
dWb+MbXPxV9DPya6Eg0Edr8NtNoH3+/AB8CfWOoqoKjp0VzELRAkDPptMvr7hW/liw29d86tiHwI
50YUxbxW7QSJ2Qjp+rECJjKs7DIAUqnDuKGWecvAwN6GWUnODj5g4ZT9DqJmvUvgJsRAhE5J4Z4s
Y//IbNL8qra9oVX0OwjST2wN2OCHF4gAx8CqD1HBXERnr0sFvrIhgLXHUlflXPzQAsQ50sLMrZ/C
Ia3uMeacosn37qnOcNRPlfvdpRKJkbG8TiEX4bas926cNPvexYUYhuNdZprgI190vckyq4BRkCJh
99P3worohUhCPsLC3IVt91Hzx9wlgfej9hgt8efDN/dxArrJOXSXHp3qkYbcD4imm6qcn4fEB0Qt
Z5h7zPpFTczKXLTHrsn45MWLYEZzZlUR3S51822SDsIhH5xC4zLe90pJJQwBxjTx0ziOxV45Pm74
kegrn3/N2V03ZSYnpFRrPmFii5OQcbYfu+x4fWaWcDMW+XSPOyfa2Ry2KeX3bc3CksQ9x90l03jq
BZ8pOiRa9SQNaQ5upOV5dUD/uEBSP8RRDzsu9DYTl/qmDOzbSc6rHs/5Ma6TqiEigmpCeKWHBdR8
Fn7ooPqhxXQQtqxhTEV3ODKxtX6agsAF4eAu8EVHdDwJZOieBVHH4BrTaTchBbglB3Tni2betAG1
kFMH+V1n9/1JZf1LIOXydalUvm0aAre99akxciNgymSJDF4p/RzocvBaHK8IXwe9dCcV14gT1ldV
0NMPSAeSH/HEvZZMAKn2PG+fxuGMjUoF30OXpMhk7N6swlG7MUrzbcoE6atS1o2ew+C7WjSXtbIG
am/s7HFm3YNshxeagMz3ql6e/LKK9znc3c11vxku9APnj76o6rsQKzK6o/lX7Gh9mBJL0yML/Zug
YsJZha4+eAz6uCEmAvEKEcrIGlnkqVC+NoPpL2HXv9WpN77rXDZAW+qJWEw5vvsxCsGBu8t9u75a
992zmqzoojvtv/RIaa4/ZKJwPLoR96zrD9W5h7jMZW2/hAqTl5iyx9HU6lzYqINp6T8mMbuu+w3K
OdfQAv33ntzrHmI9lEcB9JLOQIzco5e1vrEyxOCZl5rH6ybU1e/Rw3cfUjv9sct1u4fIZOb4xxvW
/bmd3Mamis5/7bJw8ua6PVgtcnbpDt/azkCvyLkMuabS96EdYVp2l+lmWbKa6p5Ar8hufrghg5Gw
6vPTGMfNw1IAhmu5eP1oovQIJ214s7WOttWIgrKZEvPmWPJwfQOxaeWNRlzpeiUkms62GTDlRNqO
dn/JRovkCTeNPloBOiaKIA62tU0VQKU6TCY4GeYw74yXKlaB753Tj2fUAdBRUaC+R/08bGnyiE0a
4rwKpJPv5iBBWWW0vKOK0dSPzN+ChgTVWJX6RfShd0ntajsk9nTiCEck6S2HDMvGB1dDj36fCvfM
dJ0XLO6n6363pcNgirk6NJNTvwhtPfCrSdeL0GDXSY9TWObmmynUS9+m6NUqcVcgH0SwZRZO8rT8
ni6Qa30Za9r/bbnRrvLOVTyNu7qEyCRY5U9Z4H3xLPo2BddI2hi1PtVWbd1ZUSvOMQSYu2IoJjhK
ObIqFav7kobr0W/wWBa16X72RGUYF9K4q6NzZ8Me1/YqY5votOgqUfRugA5WjhbPgQqHW6eD8Cx9
FFIRJqS7XFm0Je1B3ndzPN1PbRAdqwytVOvE+WNgzTilQ+U+zJkYzoxruy9ML5uvcxURSD4uwbbV
sv06ON1z4PYfahh2MhpgVNmMzapuKfd+v36murE3kYIaf301J7fXd4aO9kTpPGZiHG7jMRPP3OLn
mzTO5Vtgo1QzFkjofkE3n8R45UPStu+GTt4tU5u8U911kf6h+i5aL6HeIWctefFKbAHXFyLPYyDu
BK/Ua4TipubiCs/fjs4Yv46luvC686O0JqJWu1w9KprUexo686ZRgf5oYKFc30EzLEIz73inyQr9
De1Dc1e+JamuSaQJ+0cvr+CA0ejKsKnWDeqR0k3TxzbvrAtQluVUm2WLFMC69KWG6B62b/4ceg/6
bilqlVFTFnJnAF26Uy2W8xCkoOjMjPMqjsEQB1yq0iE/ejUqt3GKgeWtTxM7i5PHSXv50VpyPDCl
+Xp9ofGC+2Xxgp0IcmrfdePrwDpcN5qDDipajLlzXOrx1lp0tmu4dk/Yd45N1Py5sVjUHK28WMeS
TlnuvbbaXt+y/PN9132DrtEFN/WbWvxNPcQG7mTyva8qLAxWvxHuAipR5CtcrmU2JOzuHjmD+1N7
a5CA3f2ITfvTigN1XqKiuy2xcIHAA4IU0ubgqB2P05aCTx+vj/M2BId2fSiLKoVamCIW7Bpgyded
nufRVyZefCwixtyTHZ6yQCpSX9eHqsy8Y+Z/BJ2MsOMzhG+j7hJVE1Fk2p9R8qvf3brLiKATcJA8
0E4ucWXrO67vLXMA1A21BTrW2JKbFhUf+pfsPBY6RpqgXKxOFhxjx3f3kjsqkCd4ANJR2cfIN+2y
WPnlteE7XdPpjbYKs49aciW1s/Lkjy4D70TkXy1hHq5vDS0kRbLSX83AcR7mgTq1JdxHz5upJgO6
hbUQ4mvDry65IX3OZDt/6R0hnqg35l2pUWn0M24QmTIlu75lym3IRzlzGWQ9wL5AcuX1aD8sUq0y
ZIDUfpq8jYKkvz7yX0fEBvdljp8b1mvzHSpf4MG3DLL8LhkbdY+WeXgds+YUrvvnBt2kZ+LqtFie
ugS9PX4prHVeMfOpjCpfbiJfz5tSzR0O5JYPeN0MNILLSngPnrRBWHbRvEu/J3Y+HpOFg6bprfaF
3nT7or0b1xK4HdYnc18TXZSpj1g63f1ShdnBlEV+6McWDfr14XUTFn1+kJ2DRBa01pQ6FYN3NjpO
/nx0fer3Yus3otxXMmRq29UL9zWPOUYRDcQQ+M34ShEhbtq0i++sBhJ4hZGNNYYV4TLr3W+cNkAw
lth7sNZap7D8R6YKM7nC87IfaJ7sbYeg+3TS1SXqcCaWnCCaceoXCroeTEbvXK6bqUgCClwMQIUo
iRNxqjw7Nh19s1E3B7AFpCEENlI5NkxO6fisGy+YsYRfd+oIPW6gAXj9+y3XR9f3XX/C+evN1+f/
8fL16XUz0EfcSFdyuHWmvVA+d6dU5/h8yO1LprkQ1LEeUvHUpNt63Xl9pRPIQJxgOF6fXfdff35w
FnCJLviU69NikPISDjStqly9Xnf99QNVQXAqlojy/rrP8ubnWgriAuLV1meri2lpPNeZt7HrYLpX
gk6QlY6vdU7zf5zHn0MZdV99nE7CWp29QrxKnR56ycrHcssFeJbt3Q4SN0Aaej/V2CNuipfvvSmb
XWACHO2d/2NCDc6VPXEPVVklz6T5enjByuiWeW/yXPkjt/Q++DJQygidq+euc7tnqo+BdtnMyGN9
mpvkSSA3BMoPQmBIQNmG/XjIEoagMzm0t6VvbV01WMdFJj+n1D24SVt8Coag8AUtilrjtLu+QjeU
ZDk2HXJdCU4dGaZQP782UfUtl3QqZ5V8xYdttjpJiM9qDSmwwKdFXVbfdaDtjV0wZUHIRd1Wu9lr
0k5nm6n098jtYY15CBwipYKL1Rh8fYn5nrS981z27pNWC+tVPeW3uvxwii78yBOHtOVQslptJUTE
xRpfgjmr72yvW3lcZnwxHVHxql//yRMERlVx8xztSj9hA/pZSx9Y4PqstFX+ENB2D8Ogf7ruSsce
FHPbPXQjHQO6ZS2sqpDk4BDKajwBl8k8Z7hpRH2PGjSDcVvaB91m6zBwfUifjThzH9834pWfw9Kk
n0Mkvypm3LjgpnK3OFG0dYq8ehW1AYLAG2IbR0M+te3zwnlyLyov3S7Sct7iWpzm2U0/CwVugrZR
/Ji6VrofFS7INEO5Onh0kNbfEZaEfoTBXdzTLlBVEKKkcz1K9JXxOSXtYzZK4vWqonyNOn+TF3I4
XDeZixvV0dW3Zp5huc1rMaPo8TWYTiAvZoEjNlFHG7txI9qD+fLKfa18FlUP1khIIKBLSmo37Nxh
Ws/PhtN/QTC7piWWJbelfu6sV0BcHA0F6aUD8OTFNWrbxkgLMmjwtRzr16nFPCBokZWAT+hHUTd6
4tMl8LOjx05H1g8PuYEXMtlkgEZGf8vCDI2ohw40F17/rXSsvQndGkORrE5taDh21/1UpM8CNcJi
HPlQN+mfmznNwzXPStxZhVwV9NbwJcz18nDdoPuCIVTgwOEee9/7sXgqgkk8de2lZx1wCJPqY+wC
8ThFnru36+h36WpSaNYNA3LcT4LVwV/7Qlvuyzx7qRIiLdM2ZMwfzsN9EhuyUgIKPBelQlQ20Z1g
0g+Ttb5kWnBESeuFxsRW2T52Jg9KBVXpsgvU8FWtSq+s6le2bsU6wKvLE77a5n7MPrll9LRT4c1f
Hznro3zCShPEs3ObztZTGukZ33oxnxNGFufr03wEjOyVyFp94E2ZVU8PATOBh76Ox4ewnVbHwwjm
aH163YcU8zcyt3qf09IKGsd7iGk/P0YzcF5Uf/s+6FCVeSq8Z7LqY8xJ4rvWiodT69H4xDssDn3k
yvvUFON+yVaL1sw934qm4mgPAzMsEzi0qjMyOyV1quUWHis9UzzKpiXh3NefAsfUWS3zr6ooyFHt
Rmog3BBOYrofDlbQm4HVkBqcs0yCZ1baMb+9NaR168C/8TpCGdxMLsntLBgKIVAjTmYmSmmsrB0K
3+Y0yOnvG9XBiMzoCTqOAvTgd9HGHfBR90tKgG7lBci8rg8Xk+DIwmU72LwgiV+GHBIc+OMPhLHx
bY3ka9jlVB8GO/5tmbapb8ooQXAzKrNtMr+ljYexSNPg04idNy5NoD0SnBBOvQz3zcBCwWfYfnt9
4bpPU4j+H7bObDlOZduiX0REQtK+StV3KsmyJfuFsGxvSPoekq+/A7RP+MSJ+7DZgiqXSlWQZK41
55h8ysvD6xO7SODaWvdDmeGVpvTwjAhnOlRRYV0tc27oQ0owJ2qyrusx6Gvmvz8tx8YM2HWb23I7
a8NmfFkO/n1OyVpONKY4/X2Bz1dZntYWLVkVOc2Yv/90fXTdpLo3t8EApfF//u3fF6Bxi+FwUv1u
/Y3/3/OskUS5sBfnz3+1vHkBXhrFXufCtSn159+CJmuEXs8Sz6lbwJdtbV+7bhk9VPzkRKSjg+P1
5vxmjPLshYitIpa+2LiJdCmmnsgCaXfHxqKYTxsLgP7spqcpasVz1pZwzTJkszPac79krAkNr796
afONRZUXl9Q35876WtXPuYC9EBhvg62QMiSZg2GsSsJd0w/DzVP+zTYndZpDE8P9uERwWA4JQFwM
mkW0o7d5+GfQwnoSRhg/rxsbDX5Xw+dxMbZ6CEW0FaEelXVxiUmEbHzRvwReN15l0F3NZPzlTMkP
QxAQWjmueU+b+qmyCYs0c+mevd4e91hh851MLox16r3vK/9k5Ta4GJ3WWzuY8bITF5Ejhhrl5Jxa
+CdbRjvSlq3FGWTTFKti4Bfd4PH7huemwd1bNjibmJC4t7zoX8N5AoNu2t+yGWIlkibzzUu+Js4S
NwBooEy7UyVT4nJNkoNbXdJlpURqC73p5qjcod4C7Y58yq5qDP0t169t9RRFgP9IPby4epi2dUad
JLV849VDP4yPwCbntK6irxGJICd0NWRKLI9WTZncirp4V8tek6KBzSAYrY/1ykeeNzlLHWEq4Y3L
+Y8lZbX93AUWxMGUkfe0bv5r33N8BvvlkUH19envruslHimgyyOhPeUb2fcBjKYufilnJ36pbP6g
UrX3fNnLMLNcWN5+PrY+KwY24zvDLUTv9rmJQov0jj4eNn+PrT/NM6ntRTP+1/Gg197NWzcGAYy6
tBpaEP95JTXhPC1zB4itRacwrMC7RgPKEzUW5rn1BYLdNzhK4XY984a6huk0Zk9pPj2hUQp/xu3b
LO2BeQjl81l6zsaZaG6XpSR7MUIrUUmNtFtWL4qq6FFPyR/p9c80FdzncHSc52SKBBStbBcyyXqI
Wq2fae1p6pZ9vNeLcyAHl9P6VXExUq5JLwjVZpSDj8QYcmpVxTu7b/JzXRZPswIV6KmmvJjJRCS1
tMqNV5Z4fteDQot/H3azRDGDjGMHpW24XR/9u1lfBptHkhbqVZTEh1az/u5zx9ujwFJ7v4rn7wgO
WI961DLcXJyxxADNX44nCU1fI8zbJ2krFIg2EF1wrQpTwtdcgwnqDZd7GNbjzsIHH9V0f61REyhW
LaTFgcZEUNTzyaPJ91j2994qrK0GxLovCel7myjGIdYfJU2oQr8NSyau9L5ZXundtOsBsl2e5TiI
EfB2kTm97KooIIsoHcYz3+KHmVrtLghJozAmio+dv2ORN13bDwKupveJ9jbZ9WTn5Z7pvncuGB7E
VcYlQN781cbRWyBQOVAxqfaIc4NDGCTTQ9n5krRZ128PY+mhMEnJwDUSLZlhmTQglk0OVaBNZXQO
G+PfQ/5okjpSXAInr4D2zmF8q+fxS4fq49g3GtFDFgSk/WiZkDbC2hqBBs/5u8nqtAGQwJlTObV5
8kIhchQdy1ZMucn4vhxeF5zrxjGZYqahSSNdRs3OicZoL9PeeossgJxK5STJWknzRodrPRxGzCC7
LL+qIsoA4xrurs8Xseqyi0QzfYKBmz05dEtpQ7T3/zle5LZ7g93493CK4oRyaXOCrTVDZmNisP4U
6Jiszj5D66Tzc1j95/iYyOk874xKGR+UIx9mvo8/djF/xBEnV52n39whhRNa+XKbJOShGF5ysPw+
eWuz8T1phQLFNXdkblTdNWr54NefhAvRhKoHJYUBUX4+dXg3oojGnDROnaVg4PQ2Y39c59doZOC3
mR9R49MLft+nExsFHIsXdkHIN5fEIjubucD8sf44w3cjfSZnuCAdIofTi/Aa3jBK+MRkJB+q4Sxc
BjGG+mNrLGEFrps9Wc3IRcRqZ7Syn6HC2JYF7es0YvUQIAuJ6zXzU+7mOyZ05lHF0QTjvpou60/r
Zlp2P4+VY/4YhGS5Oc1EUajERHZhbf/vRmZdcMkk+rMgyXb1UGPIyoqLJmrPDb17nNT+3VN1eARS
9k+y7K3HoeHMR9Mg9S3h1qqV95wH8iq8Odj2fbrkSpW4gBsX0kNOZ0CkzXhKoSZzn3iQVoGVo+r/
iWvTOU82H7Js5uCoEv1a69w/J0nznamgbUrJWv9npz2SchzrfVRTdnGczqDmqzmdguGYo66vBdTs
JiM7gzA0kxI6sBPXJ5csfBPLomf0pUnCqU/veSSLjNUZDfigA2KBM95Eyg5CjOos1K1N0xToPBTx
k0YUZsfY+52Y0Ze4EdMxN6j0JZY+eNZDmSgSsBYevtNbH+OQQKf1s32kMG62xlG2ZfVoV+LCeXGA
WHfLfe5t+S2gx42kh1NxEKR2CM+HUOv6W2Uq7z7L+ak2QcUmxnQzcswlTQhNSbuWiWSPaFSaXJPx
3BXZcC70rUwGqDAdUQXcHzZWygShIO8+bdrNVL6OlTFdZxeoTeWAd2/K7pgk2EqcFnpMF4UQcyDV
9klDkdAvfgYNwQuo8DXXUxJ5OUw/91VEk7fto3HfBxbLAgtkQj4Gx3jkrm0UGVGZTIh1Su15pIni
T/43wtBAnOf53YuRjwjVuo9SJWQUMDsii6rQ23AWlzkB0x34CbfEMDjrWlPiM0ebYY0PoCTXNVDF
tU0k4IzyW1aVZKoO0TaHDYQPXhUbtzLfuxTmnN8k33vlRo+1mb2U6JQ3bPgbHUmazGDsI024ZDIE
zrci/eqLpQaOivuaR1X/PEX9NRjsbSprk3mrP9xK891vu+KtouvITA2W1LrbafnSoY2/xr8DBe8T
bRJ2b/uIseHLFEA+xEmu6qB/S1qwCLQ9YSMgisw9MdEvFlcnKKJjhalM4vBzZwoGUwEeGQtAd4hi
z0W/y9SVMIw+oZkezG0Bj863aCygcM0ozegCkkvgWR02B/UIYKx8zEYw5FaB1NUzfVIs+otIqP4P
DWSDmmW9D2C879qvkkCNxzqd1CZN6QXQ8ULLSisCu6T9qEkxyFWbnerY/u1FaY/Ky4EnVZcGa7pu
D3veSvs/lMCPU/mgo0kQthb+I2jSPJS0//edO21bk6pOyD0prWgUK018YgPQCQAxfitMoqn9QLPJ
rUZqFiOq76pEhi9s/dpNsjlTvnqw3fbRZTILAZJA0aRC4hXAoG9imFhTmBx0LI1bIqm8QQohcaf2
NKkYLV4LnxuyMlpUqIORIC+Onhs/MHYS+eDDekfq5XCQXUc7zPfbLbKG8oX3oYIvpQ7cx6oe9GZQ
rIc8H01Y0h6sCOa7dmu4VgnFwcg/mkOQHbDEfKFMRu+X2McYKcyAe0kbdCGNCjNYYnc/euZ3kggU
d3ahPQeMVIj2LkXh7JnLoEuB4pmGznSYcX7hczPCDRPBV5a/t9DRBMWPfX/pRa1PIQbrtixYgSd+
fcG6QoRaEhz9qf85GWl29yGtOjYix0Sx0s9alhBl2BN3Lrxh79jmR0Fz5RqM/EGzFPEOVEv2ysxW
CWRcwa6l0fMQ161x9mZg+AzGT4o2ICkRQU81tTOy8jlLmuKJLuCjNTnbgkbEU1bizTGb2biGdNmK
qsNLOvUOmR3M8JrOmuGiJT9pF3ZXp57anW2Q5pzG5DC5VHVknsyb6YvktFgEm/qi8nK+TElMfvHf
/fWnYU5BNVF2/XxgNNAvdzIBJZmBdGiUOMbm3B5NqfZtA1QI7YeL4898MBHekn6F3NAPagal2TwZ
vYtFKrD3JiWcY45YAN0taK8U5olBO9SKzFeNTrlachEY48kaJlJ+sNGPZt4xTAXtee71W83NCFBu
/eHlNFYnme1KFSwNGhexEsaF1tv5wxicbBCWq6OgaPxfdYsb11U+0XSwfF3kjZusCg3GgDDEXacR
YYxLfSyt6Vo1KnkMu3LbFElBLGLT3AMrI/sgXLJZo8Z7LBWwa0ROyCna9jaT5NmohrDCqYETbBj2
xfIFAVARZd4mPraKMVC4AQk1SbOXM3BIboK7XNbvg+D6oE+FML2nU4aOe2/H3SEwdXXNBu9JGanA
qIUsq825kuvFTx16ZvMUJgSS8axDumg78kxJXBXDpmLcJ0kD0JTRZvsZb5bZZgFDJDmuEcrIzPYv
wkSu7fbOe4t2EG1NX+6CAZlPTwfhs1aDDRQ0bc0aoRZdfXEwFVwsEf7CNIVOQkas1WL7NXayaU8r
CQUod1P6ekSql4whKfJtg3nQjAiog/s2mdikGT8H9Oi5UfwypSt2cnbLrY7QgVInR+jbX9OIJKky
+FHRatxRoeAjyyx0tiyXTr1R/Q5DMhOiOujobgXBbXaKP705XjWF/Weq9Yg4ETc99IE0N3k4ZT+6
znnxa51g6vb5amQjXxjUwE+FZnaIvdmB+8NXFLh35VTPdtyYGAOh1hUeMp7KzKi3C+WcdGvf1j23
GeunblKw1yyugiZKkdgYLbpwgHxFCjDxEWbFj6ID2RVl8b629FNfZpC0lk3TDPJqNFUFAizIt1iH
/n3ApdVGT2B5jrarXegxy12f/Pffrj/JmkJqIuf7//tPY9zCCNcLAmx7R17xM6GO/fuLvcG61W43
HNd//F+/kqvfOinf3bR19EcVBTBtknujvp9/YnAlOwuBxnsXlNTccJxSrRj8x8ka7RcMjmprxnZ+
twarI99GUF+JZmMPnGCRZbVfkcRPZyEejIyj+HzeRuX5jHc5NR1NmllBrw+fxA09EJMP8tyeYi6D
DvrEqbYJGBVZln/PCxvhNxrEs1UnFLBAdIPmMZ14/qIFoSgU5JxTXZG/mIngqRqF9UqTViCUbQyQ
G+xWuGw3OCDj/bpbu0Z+QGygyNBW00Esgs8I8+jFbfI/9OfHV6rw1ouT78v4Rad+9orXOuNV0n/8
1hiw/LLXStFtU1NkO8+JnuvOI/itzSnxDf/IODn2nmM+ZnWUQc797YU1LbVq8RWoAuB2NwJC7rt7
W5MvAuKB9LvGfDYSHE1ljx2t4Abm1m1+T8iq6ouNH6hpbxmp/xxHtrerC+K2hwKLVNy0B4z1H9GI
DSFNqgHOIpOzodmPEe3+2voxmk3JOp3LZuzsW1Z1u8wjplBUdG4ikhDIrjPz/ui37k8fu+CD60Xf
vJA5pTs9IWcMaU+jlayrfM+l53wvIZDFjX+QVtw/ZVE3fnWIWe09mpjo++N95s0HUrbhLJQjaTAV
5oFmZOofMul9qwNxtw0nv5oWMvTyWtj5C52ip7xv9hP89nEeDklfbxIcSmU6nzozfnPb8IdpMgMy
S+NYEnQ/tuMthbKeeGiYMV8/NHhDclnucPXek0Yd6fA+17b7tQ7KOxinmeJp62D+nAHH9d7CxCvb
Jz/Kni3r1HM5t9r7R8vyyNf30TNBzhtJfHTAWNK6rAxbMhrFjiw4zA13bLs7URmnrJmP8fxiFjNs
gAq66wbP8E7kE+4zTXM8DVFKxcMzyhHmA5TqO77E2boYLyheUezhPUnz2SXcPLsArptKEh9zGG6l
Xx0Sy/1ZE24TDeJLOVbwpDxMF/7g7uuk2EmYsFM73GsqkkE2/4g6yAK/8rFiteB8d+SLOxUHV1mI
3JeAN4bbjv+ghj/STNkZowvbYgh+ifmKXP1YZzBqVP/Wq2SJ3iIMLUc812ffI8e+m8N0or39zWbA
XBYniHwuSi19u3pH+s62xlfnG+0d/qALZb0KXsbuIeqLS2V4z64X3D3LOFJLgbuKCbN1nsQQHIdK
l9SRJ7pwbveEz8OfqudC+z+DcfqibEoUQuPNC5nK17tMG/eRod8We+rSeCO9GedCdhpV9XWh22P3
3J6LzP5jTMQQu8FpgEw4ko0nErpUMZFDOJ9oVKv8vWTijLjqy5CRa4dbhHHH5FYziqOfUgpoDedH
bdNagI/WoRXbTPA05qVduUif4biRCS/I/qZl3C3FwOXzogoEg4rL6qEU9m8Mz7XofxY54Oy6QPTm
MvrQWN4aC2Vg6lDkM80du3Z8yFT7U4vgmJtq6zADBFaxsRaR6uPkotZiZpMwJqZue6qw2uas26PM
3DOUbpPAuo+W3jqePkLALR66FPdJFJ78H+PkHmkCGMQkzkH+0doTkHvniAruMQ3z3aRJOwezUNEC
j3paXw6Z5qrbBGBbke/ulHbpTNj0fZpNOepDrnEwj+Jaku8iPKrrY0zJRGLjBtbZDROznqs//qBD
Oz+2glWrsohbSeeDPyQfWAC3qQ1toeVRrwLwCn7FwfLEcD5vytjdNj2RyW38K+8ZuDLaaQoEf5Fc
M6GePU4Xzw02U+8/NVHwPkzVQ69Yvhbl/dALog6a4ySHS0/Ip0muXmklIFmvrJ6Ozkh0lJeiBdLd
z8LNJemLvyvjh4NS8FCZjI0NSBhIPWJr/uos86P2U9ZOeCvnbIdC9MVxwDd6GtPlMJwDN/tOtwKR
pYwQ7sfXyRWvzLN3rmns6zYhUdlE8a+M6fvc4+2y0BpRNH5HeBRxwRYfyNGPFSlSsm7QXnr0xiWC
6HCnF6EhJtAHz/nmWSg1IhIERzW/9n75gTLMxKMyMyPI0+67dvQJhuK5DMqz8wsb0S6qxpvJjQnn
FzHEOCm4LiejQ3l0KYG7BzXY4q6cH6x0fNc1ke1uuZdFcMNHc3eqZMfZukhOkr01kbQYoR/I51NE
FsM439zQVljJUr6I+FR0zkXUuBFAOFKrjEcA6DQyXp2A/0d0K0f/VzzHbzJKbnNA5XX6p2CmNIfe
Y9e8Iavoz0UU/bHCENZ1ClvZjPZBPd0c2NtNwdNdtBGcbx2ljaGGXoGUxmb56hsmRv58O9+qAVW4
i0oCeTD0TC4VKBe4AoGQshA8m8P4kyULQhOzgzATlpuOZF+7NE6j7I+TDx+Xu41Iw3fT6DZ+jjXG
E9+0jePIo3LnZrJ84N6yd+nWRlaKDc5o3gdwiNp7Ra71DGgOnrp8SgfnQ3aceQOwhI4ztiIyoHOa
72UWPicuUwhkG1vZQlAMEP3PFjomO29/KN+4VSji8PVnWwuPtMHdrgpIbwcOVdibYpY/7dD57Y6Q
qfPWe4E78mhOKO9Ep96tbCIKgts7WBkKV7Zzn+zxO2IAqoWUzmKrfdG2+e4UFxbBPhGc3GtkmB/k
zNk0UBRRNLtBD91s1yGnr92WxXhGuIZ9vXuEeSmo5FAYbNPhg0zpat43zGyZV1U/DD99f4ZGUjwC
EWfZhfzQG4S9aW1uXL6f/Uzxd1Iru2FP/dYUxT9zqO6+IuucRQYzAel+tRtszkUPnqi1mwcPnkOh
bkrQNRxYJzZlsG2mySSsOdroIPH2DqQolikhnEnrZhU2ZCCSOWwzJbm8/Sq8HXSOmEoNEyqcNDeh
pMJJMe9dV/wUZD0UmbVFbfiosMs4TMYjuhVh+uAa1iZi/tl9dwhlc1AoypFCSoo0GsKCHsg/NzMI
zMMjhgQZiS3BbzsDLHELALxV7a5PaLZijEoB9iYq3SEdtrNdyssmvNAMMFE2kHLabNuDik2b5Jg6
4QakvVHpxzZGzW/SDA/GbUvbPSVnMY+afdvmqMA7pCzFnmp1Cuqmt7nBthUob7mNR3Oz5NRIm6S+
rCP5Um7bIeebOiWztUfrujPLkEDej4K1k0IDDbWcMNjxaBXi0sl5F6uv/O5L2vKmEwDZht7qKXpm
ZDzpkr+7JAp5dPchodYdRRePglY76t205D4rb1cl5S5i7Vt1e9vidtb6G1nqbVqStJ15hwzn7kAZ
A2zkc89vN6UNC2fe42QD+Ih7vTEOrYN8p30tqOVqbh8h2nSKwseIyNAqorjTiTMMiV1JHvGYsuCd
1IFewlaUNoJRYq6r20AXJBzJ9iWxb4KZGS6FBrwDEe4Nlnk7KGfIKEb0FgINOF8g7caIV/CdvZmr
Y+GOO2WpY0XS1+hWSMSGvel1oMD1zlAuKeJgqUk+nDjBNYWohqqBV5OaQQ47sfdUCrfYm3Ya7YXD
WllTAm5bj6Kwt2sqdzs10wF8xq6xEFSU/r607IMR+ltouJUzHwMTi6brAkH4Ir3kpnIos4BSSstF
ZewdjB4qcmLxf4zJrn4okEhRnsbQPG9twQIMFnQUKebqaju0I3oP8cVv8t3yeAmo88VQ5UYUj1hz
jpmB4TnTm8rIrilRxCzg9qXr4a2eX6N+s1i5TXkWnTwsJtxFNTVslvfjxcmBpuLBRu4X9zbRBOXR
BmqSdgjzZ+cQBfaGBfpp8LKdBkRG7FohrUOX1DuSvFgxtOfIzi/pYJ/LSh0inCsR8SglayuTkzcW
et87zt7NSFk5GHrewhDYea2/TQ2xIdLw1lKrhe5wNBJx8AO5IXgiH7yNcH6lKRDYqt45hnNK8XpO
yj9y/W5GANNGc1IFVxqfjj8xrfMfUvkbpOC2yvpdwayzHF0IshM6hfKtLdsL7uao/jERcFnwvUlh
boHGbZGg45gyiNlx+E6DZr8YNqiRzw4sMWDwBq5axA/rBhflwSgzGl0DutnMkMcE9tGxYtV18YEg
7elx/aDvAW/WIDYdUox3haUEpJAe6rVDkucjdXrIyxAxceJdG0e/jO3wnaYRDpsF6JQVcvzcNKbz
SZzrjDm+ZDhF2jyt3sfx0PRU+TPU/r1LX6SjU3OeYUvv+yrztm1opucYRxX+AEKaIFIYrHV182xj
USMetSGwVxLqNhVnK/+Jbu9fwt2gw/TkZPMH5kL9g2K98eTHQbkxBRAEI1r8JtQAjjkkVUxE40cJ
FCOBWEzL9hZ7LHqTZaMt/iq8JlhfFxJjUIY1430gLgLAwMUeord6rORXh7I2QmWfuDliTbFiicvK
1OsWvOW6ayNlXCaKv7oWiC4dpuk9M/WrY88NbatMFDu3u9IKbc/j+ikUVcNXMGl42G7wO6fBcYkm
4NrCCaCAUfZnxTPkF9IJxcm054DbRU9FJo/3TDYh9DJKbVYsjcQNf2CA2q5EzaIoohNIBybgBDY+
MvrIh9aEXmCHEK89OCWU9l2NZg3U0KOy7+Hyxxp+bvIHtY8t0O5Pqk8bixStapjuWYI/VQbrG9wI
5ESXpc1QQRM/pGT/+VqZtYSLB8RZ2NgNim4KmTuwwXGMDnugGc9QnQGysbvHimo1sMz/bIqx11iK
syl9y0YW8WWXr+bs9EuUw5DR/aGL+vpsyyFbbnYtzWqSSzZG2PuPmREzWVn+rrHz2qdCcNf/fEN6
YCoek3Vm6j9xXjm3BOPl4GNtWmo28bGz9SePMV1QWH/5nV3dYcFxya1qSeug8DDMhB0SIGgFTf/0
+cFMjf/H8QCtp/ZR20bCTIaN/cyqfrhaWXSARhKe182k6/BceOrnpGZn15kL/Ugtj1o3QTHv5riI
T9ZNZzNM0Hs5rXv1ImCqCvdm4zk9rLwYYwETVeg692Eb/SQBqZab50/yRazN73XgEbi4gC3NWRg0
w1KbtRO/qVl/6d+39Lnv9yQeGQhEdusj63uaQu95GhFITVBRUIdrZh1R1fpwAjsN4lH9GXyvOehR
Lp1SgVpetg4KyYAgBXcBpK74sLrOXpopHo7rnhvZv+K6HnH0dROGQVlvmoWJNdj214YP56AU2d6D
W//OLV3s171145hd3WzWH7GUk9JBZFDva6wBSSXftD1c5nCy9r4TDc+EG4zNZN0Ch1YrMKLhgkqf
BYVV1TgtiUePKOOvx3nvRxFiFZwoW5s60U/x0CBBRd++fr7rJ825ySrWQoiIuwEbr2s1Ox3CHsTv
bqMgWjajHdGj6EilNuEXUUQIwm4T15Z8SCZcC+umHrEqWKhLgbJDCQeUyhgQ1tTC87lLNi6AF5hX
YOQjnvhSpkvMR/xqdPHOl5Z1GKiF75Hf4r+sFqbPMvg0KeIrb6AOJ4TBhWpM9mF5bRQ6wzEMBho/
wXSgxKC+NjljsI32yUUBFILEnxusO5SHej4cYK+C7ADIXw/N8serEC29D/Z2+aZnU+lbCEX0hmF7
Txh6/lLMiAaqITJwN5TtRoYmrLCeGOmlDGxNiX2leyOvtph+Lw586mbja9xhRHWZqh/6EY5AY3kU
lqv1rPzKO7J2NIgo4cOz060c95XRh91RcqdYfFT+qYy/hbHtI3xPXkxrOPXmrE9K5pz2dZGjn4eo
Gg7pk2LBfnQWwy+o5eQ21hHL7KS25gcnXrJgTOrD9jKzCUQBq6DE9T3N/BKZEkm+wok7araXMbfp
9iMmaiVhRQvYxi8ekeXE094MehZvXkUGue+dPwlZrpUBLm161hxNQV1NjOFr27uEKJp6QkysYL8t
lN9eDy5BQflbgEBZLDw8CRkZ0HGSfZOxf6PC1LizumKTJriUk/zaYruCfIw0pS1FeaXmIjc2BVUC
T6tLHYPLc4xCkLbhAMbod6nqLEorSE49QnF2tmw6akQWiRb4DQLsFVnOV4787+TWhr+s8etfZDVI
9A/eygCCI8uY2Nj/1Bp8im7b5CnpItBTzew9ZT0R8mPOx0Y8rF2cq7YKvvZ+dXFNohU8lkiRFMPe
8iRUZgSQmzEAFhU4UBqbIQMJPbn+XpgkDRQTXtWkG8QH3o07H1dC7Q1lsJHelxiIBXkb2O1zJJye
HOoB+GNqo5dbdgtu0VeLEpnHDEhUdz0uQGTeMfDTWDcEmkv4B1YNOjqXyRduN6jt2s4giJt16d7f
lFbpHfsUSZta7vjSkBS8mZuhiPbxumdddEqh8oygLs4NOZuS5dFS2eIsyfyfvlf+AXbb7tfvo8+y
8jDAy6K0mcRHEIv9IWn5CizkLW2IMnn9FmOzoQmzFKd08mGOHfP45eWiBBgiiTfDlbORICe7rE6W
wO2B4CG7fH5ZpqeKUx1G1XEmfHIa01MEj/jotGZPRm4l4NoDhXhwp6V3PdfInTH5ntef2oCYP4y8
BC+QLCJawxAQgvP6VHbytE5X1k21tOmiXL3Z/XJmBwrK7NB9KZGY4dwvKIDWvvusclDZTt53hwLJ
V0hfBsZfoY+eoIu4TlfsLMCNSUsjYzL4uMKqzcG0aanqvZd5JEoByoWR4aYYJoFUVp77J8GliKUN
nJZDB3GZI4xu6J/sMQITpl/CynzTE7RyUYld6+t4OcMChxqu9lgiDYcVeOWXnvlDUAe9SWnVPwqD
bICqo5LUEODS9xbqKq8kBbJSKBh9C/ZPHKqXzmZeSY8C/Tbuujk9mPYifs3v6wY9ZHFfJAvLORpY
6ldmmmgJ5EDSGq6iW535+XEdhD8HVJEGAJYy9CLreDoB6zOsEVnd2OjP83l0AvLCCoIJY2tsnz7n
X3X9xyCb6mC0Ql6DZYMAsbh4gzHcRxOR2To0fHLYKhdhGWoTedf5EmoJX3pTW6V9X4/lubaOKQjh
yq/vK/agRb4Ey2gZBo2KECjTPYi2SW8mEalkU2JZyrPMfQlsD0iBcopTk0zuSxgiDmCMu8d02DYY
SrODmeXWLcI6hZ8W6GOk+5ju9nvNxfFlACSRB2mzyzKk/g79HrJJgHOkVFk3MzK+vanT75Nd9kce
m64pfekD8d46+EATFn0RxaieXdJMMuhQe0hjBNXknQTebsTWFVCge9YjGpOF2eCNlCgRD6idkxjB
dT0WABm8TkkmD2XsvK7Tt7iBxiGBo42ACg4Jwwhce31bv7ZGZWjRXcqCLOvL5pSnbXhzpfRu2PUW
3GnsW++5L+RhncJEIHpEmORHhxLVk2BaubOTBnG2PYwxQb1EatkVDYqhoFT+78GGCo+1V0MKAGQd
uZzlSGM43IIwdjyb0mhfuoQmpRMjzaIliHQlK4kJXWfeGgHTFPrm2XNf1yFo3fTKDR6nmgaY0tDU
HyEmHDvX8k6NYcZPadtQjIP7vvfyBukIns3XxvmFo6fbDvOiziiS4Amin7gOafroKObYEGNTYlhG
e+ssxqjj+mvWR3IoCMgZT72FLQu2nI+LVNbhyVS03qYqTXaBIb6IaijPlkrsu9eZf2JFC+Ew2guu
kiXGHQ0xDv3puvLZmNqAY/TJXXM662U0p3Bv6yUpapmQwmnqjyw1XH8z5omgf1gS0Bf7z+vkQzlY
qQZnmLdx7ZwifHE/0tIgV9Abi+ecgsdu1qgqSW5xmNtJuhLL8NWNY7OL0Abh+atJLmzg88waIY+/
RJC5aVZvciZAlJ7q7Fs/4Ryuq5KQPgetmTUFBfdJ8sLjGR6LH25g0sYwW5zPFICO1sIRm+gTQmB1
W4cHu4p/rV9e3FD67WI72jERDe5G+t6kJY1Pl8lwl3VnuvLfgNmwgojqu2MZ9p1IHDUDUllYppqS
vJMN3KDXN1xYmXmuAYaACKQO544FVa7h20rZ8xLzrK0xw8OlmnMhwle5fNrAfR8rZt6uisy7Oy9x
iqgzXBFkOxmj3OXkgJiz3NfWTdnFzUPXJurYpW7/CnT6eQaUTRaV/X9cndly20iwbb8IEZgKwyvn
UZQoWbL1grDUbgCFeR6+/i4U+xzHPS8Mkna7JYKoysrce+3xGabPziyMZ1fipH1cn7FGIJ058BVL
aE/CiGC9LgDwKAaIZ7ZoR3PXDq89uwhVefpedDiGhmqeV4nWv9dOIN8MfeCv6+PaHLAR5EmxwU2i
vYTRd7T8qBWDjlMkyzMOCP3JnlNCXSMjuKKyBAsJXRxMu3gd3QJnlRFei76RjDuE9x4mwwsKlvke
SbHJQj/+zaLRFfqrOgRHlvTo8mT6WpRoFFEbTZ+ObqQ05uL83HT6Gp4zAXH2kL6HNvE9xTvVrfHL
wkCFSYVJmVYffCcR9PI9mNpO/UO3/OJpBrx4wBH2YVXZhxX7m24hRmoIMFdSzuIchMzUm6WeVBut
VxnsnlbzEi9rm1rgcGPU25ZuwprQcuMa5r55GAdQ471mppuMUhikZ7arOfc2BncBiR0RUWcIUF1D
ENns9Z8zOoSDaRjyBt4VpV9QYDziVd7V0cnCepvCIHjyZEurTLjPo9+6bHGkv2lFoH9lkY37Y8hI
A2jt1/atTwksNrIqf3ZLsm5aSDXm69iFBei/qrj2PUuw+g+bzIXruiyLmRMBdDC5FFU0609B5SIg
9Ho0epAfNqGp/dL0HmpJ+DPSDS64gS8nA8dziJD/H52SPNHIc3J+2yiA68UD6RYUTlMalqAFXFT7
QfKa5ULcUc8496bIwDqNYCPyZf9C0XoKPIcZgVd9F1Uc//D8xHsupX1AFB3/kMawVHWUaGyCzPYi
8Q6ecxmWi1/qVe6VFjRQr1mrl8IgX7kq6bX5do77BdFRWOFg+rvS6hjhMSoDvJ8rb+PX81cH2iu1
/qRRdy86VEdj+W0v/GvqDhg6DFMu/Qy9hqMr1jDM3IdyAmxMn44+PlVzNGEj05c1YGYc5LcQO+LB
RFpIjrXo224Xiki7+9ytqt5pw/rTn3zr3gDG2PrM2LbqZWrmDdxTpnwAnfx97Gcfqe49V1k1EdMs
xNs4+19ySuprl5TRdoI8vXdqj4uHk+I8oRY+2C1g9qAPrZPopzckJRlTa05GeF8XjFC8BI+mlyYe
m60T5thl5r7Y1/2PekzLC/iCMzyZep8s7aBJfLMksPekOJ6yUEufYvQV/aj1TzWpBUJkxoHdm6Gf
oPku4ugtkCJ7SVLrpyDhCSWvGx51zZ0+vIi5k8fUOTCJQRdLOzKwW/NCj2wVl1p/sCV59HMwoYYT
E/+RPNQmeHfjgE4/2g9Dn668ufnDD+y9YKDM9lWUFNtYIHlVC3jomvoXE1oXLrUDHZquMFJgHXR3
ambVkQtDk5Hc5MuMTWhvyRa1ckNQpTTMYmfSfztkpkbqY9Q0qEVQzQIEjk8shhWgiCwmRm4z0jK4
SSEzTmfYUjsUO04dWx/ojXGjLoVi78XOrW7QATN2+VOU/SFt2v55TjKAxh3zFI5V7rrW0upoDuRj
Tan11EXR2ZqpsdX3wnDAEgdL6w7I7baehTgbtLMROkf3MPojHWnuCz3I9yYfHv498DQQquN1Zop/
m2IqzuVMTuQc6OJs5tO73VrpSw4mZmdA5wG/Y5/HsO+p3ah6QpPtIQAn2QUZ6haL2LnSTdBDQbeL
Lfs3hUV9yee6uahnmiMJtKvJUHcjvjYyxdjoL7ZyRLf4ofUb/+1scOqLAtC3UTnPT3Z7sbUPKHtb
by7NqyqEHbfHgkeH1lwObdZyHPVGImt1cAFr3c3nH41JefZYOmzBhxpCn2N2En54dBGI7zCZpWX6
H9WwdJrq0OHvpZ9cMW9sW+82UOG0A0KXwOGSNELbDyNciHogjayMAQGNUisI77Ea74SFp0v96gNo
q3WCz/VstcDNFfZ9WCDhmUHgQmqO3po60SdKqbSfBkDq217PgnUuGtA0BVl+Rht1JLNbfrMbzEHf
qVOFVbjFbu6EREk5yLPW5ZLjNpNFOqMohVl2xyTpt9wjf7rJ/1YkeKsBMpbpFJKz+2T7wXvh2XDx
dVfua2xoMajvre4b5OtMY3RGaPLfQ7z0qOiSf+X5ksYN7e05x6+CF4EMSYqy+Bhn9LBzBkYbUaGy
VbUxhxj6DSUofFj0h2TAxegbDUw02bPDtek9jhzQwSD21X47ZvU/SPX7mzUaaKQbO9h3IYR3UXdo
q2vYBbIDup0FFHSbQSsiFtbCW5u5RRQdaBAGGU9p4vkXBKjsc2YpZbP1CpQLsUdYWpuwYNdN0R/C
bry0mrgwQqDstvp7WLlvNaJx+Hjepcd/SSYu+ALknM7Brr4T2wWS6Rd4Qlk1DeTwI+qVjLOs7gg4
BL05gvR4iYaROV3dv1D7faiegYPv9mAP/auHGGjg6j5bpTfcE1Pbz4RzvVPEL1ktA2dWvwNBujxg
lPUgDzpYbj1rb6fSeBN0p072Ur7VeXFwbL/YVjPmDcOMX01q9mO1JEFhU2of9wDfHtZ23XLW6l+0
EvKPvMn882gXmGPxM4176ugxHwH7zkRnsGyCq3WG97yKnksGuyezSGBBUuZtA6kzyShjvIVzcU7d
9HfvLoDLKlsmmV1wjEUDNMus77Jt4+ewxvy0HEHLlKZfS4dhRVwdbFoPO3ClaUxRHQ7igRbGJ/oN
xovR6rxX1lffwcYMa26tCr2+8NqjA+W/HmvxircXxWZsrcYun3Zm3Xz5OfkBxJT9anp9WEvAFQxQ
S/IKLaIOE9cWB2idjBsIHWQ2EnwCsfyKqHwMgxGJHxYfHDb/pGy1q2merdMUj9ZTKK1nu42bU2JI
b1vZnAxgvCHOXcrdueoutIqtH1WgOU8yfUFxTJ57m2rP6Uy/ptYQ4holVh4Vf2aSSP3kJOHGc8SP
VgV6+Wn+amRmsoncPv6ZuByyAQZ6J6/F6TuBAI3cslg/mklRhhZceDSrzJrkv6DwITanMjz6PvPs
qO8WFweujHkwvhmuZm+GphXXLhTenhiv4ShyRCLJnMKfiXIilQqkIuRyz62Ba9pmXw1Q7XlG8Wnm
WXx//D8R4m31woeDCt/3HMGauFF/Jz8WVKJZ5FdVKRtJCi5yzEl4TjfxiHhB07FyqtNNkdftVrN0
MnCWXqYba6jxOJZt1Mums29Jl/zjZIA6PVdzru3ctC9IKf/1j9VG6wmW2cDkfzdV4BKEIuwN9gdg
aVAIyxNQ0AROzJc2sbSrUVj+jDyCsVAbOZDnODGGX+4yVlC3Q5hVKfyFpTFnFTk2i8R3f+SZ/okd
1vkH/QuUKOG9uVMjdsgmp6fHaVLSz67BYMOUdAl9FEscTwcG92PO9Wg9g6y4Z+lI2BnVmQiGn+rb
aUQJUyaik/dqzU7apqa0ncrHS7ij9ClL8NjFyC9UYtjh03mzZLC1O0zqiTd88G/Kk6RfsgtYL09R
LH+TTdGuCbswdtFyNteTzr9R+Lcr4YtiD29zbp5sO+ZMTTqCn0corr3uVlkxHTRn/EeWpjgjDY1e
E78cTmzlNGe0e9xF9TfssLvWD/X3xJNBxiRZxgBO8pJQPui+jD2dduc7M12LcV5ZorV+MLhFL+fo
vKe1I+CmYWN0nMuQZKl2hWg5+c347tfeMBtnw6Y/oZ7xEZLaEudfFasAHRAUIX9nxkOSl1iwIADp
lRg3k8iw/Ncka0WhQvtFz5PQCkYtIOXrBCVWnuCQXVpwqvsmR1Q5q8aeR2wvWY+ZnLgUL2+cgwbm
9Ty1eg7mXtB8nuicF5r92oHR3dbYURG5ahUNr+EeLjdIKaqWQUdaH+RUYrE0dLAIiWud7WDMDhN2
AUjqzGYdju/q1izLOl+0Kj4+OtFfYEbBI2MLHi4lZHDDcc6NZWJd043z32+XGpTMDUVc6cWgIouA
xckm4Qm1M650i8j7uCyJ9ojl+GdwWHnU6Zlakdzqqqj2HRnLOx2LzybyXwFqWd/xG4Il8Y+HWSom
xUCY0tl7ibBfHfgeZ7Ns4UYvJ2IoxMUOFbmPxw0zN3YNpKpqBgeO6WjI8g/Wz/pN1401syTvRb1i
u5mBNgDHUy/nhrYeACt9iwiOKDmL5g8wouYF64g4CIe2dChkT/aObTgQYTriIDOHsJD/2dvUM2bs
2AHUgjjqkL+WzpQ6OVFRtpduKB9vqfcTRFTrtuvJY3A09/z3wUlKFPJN9UFZHfEL80r9Yaf/FvMv
VbjoeQge3dckTiE7OKkTKv7o+FyjBFVHVZB4eGSp0zcmFOZLHmTVLumT/LUseprxfBHso2XE/VqN
vP4+xEmzSSPA/0KnXoPCu+p0M/5ZViAPGh1TOuFq9m1sTIF/If7G62ccqLVBRVmEg7deH+w0DIac
TJZrDbSZ0GFa9NvI0W8JOMcPffCaIwDFDXLtCd20B+2qHetnGY3trY+f/76j3p4HrFLFyMZIZ7/f
WDFzNLIp4UxyvOjZ4uyDM3T6zi59++CjzdokogUR4SIIsPDxbOD8QHksJES5bjCym/HCLLXhZ6Hc
rpdntVtlN+c1yW33miMJHIBqbMhtZ/SWojymSWZfI8INwYk782fhUB+HoglOlhYY0JPRCyiFBHkz
CVtCmlX0b9y2OhicvA9+7BIUmg75bsxCueGrhohFhu1+Tj36Il1I3RAFYJWWr3VdRPbGiRxrR5dQ
vDY235nKDr/8H+pWsYkiMXYs4iE69T560vKsePFEuS4ERHS1Y7YeE97CBS9HzAi+zEFetcFvXwyt
qN5Z7Sc4nauxoRNgC0u8loJuHpAeIF+OLhjEF2PJ+LD3LmaSecAYyeT5+zIuoccSF2CsYS8RqqNu
8ZasmqPq5lf81icYUk+gzOpLI8fygsh/HuSeBDJ+KuJhaJ4MXPQoSg36qV1zUwc3lwTM326hU8q3
/tNodTjDl8WmWxafzkEN2zcl47PAAblaEeKdicJlhCnkHQ8XBFFC9tQrpwrAeYZntVQ16p9YHlJa
gHjZ4EyqPyCVEAgC08c/o8XyRG+h3bRFLvlnlw0xxxTJqs2d3nsBhndBFn3gte+e2WXMTrBt1YV1
hwlMI0jO6MHrINmODZBYZ+4uiaDpk7pM52a6VpQWDCyNnmN+03TyqWB2ibsTbzBsIMouQBPRzSRa
OqIxBwUb3effNngaz7+K9ldl8wmqIDZ9Kj9RKY3nVIr2GnQBbbgEKRnNAbK1ap1CYmrfw4hWUtg/
ybHI3nRTRwgRQyrntAf3Xxi3ONblvUIp4mfTSyen9ED4E+Pv2ETVxrHrWriNPBmhU239sDFvttl/
RIPE8ZL15bXLklfHtWY0gHe5DHLoI1a3/IY42udXpgeAwvv80EwtZVIB9/oyE0RnIuYSLZlPxNvx
2Qqr+u3ieK8j06E7q5s/Rok83jIbnOZl8WNpJxZuOL4xHuwJNje+UIigF1EL1YhEaES0TmwT9250
rbpX6itYjbN9lH3wJ5mC+HHCDAjTAWKHKj9kc1GKr1CiPoawY1/ntgf8ljBO0CYPExnT0NxBvuC1
Mt7bcxXyo9iv/xVczM2yZkF0LH+N7bbd5TXTcxCc4/Wx4OeGm7yMci6PZkFDJkiL9GgvDAPVsy4x
Wa8zMrrX6j1z+ZWnmbHnYAhvpzr4WoahLNImaujFuE+u47FuHX0v6+4RRqcOntT6GbapUtv6OuK4
Ab3/3QhpSoBjgdjhgnavzOwrLTQI+R3NrgCdqIqynGfiOKssbrd/A2PVszQleH2Oc31TMV259LQt
SGA8tIbDlTJEbBx6pNF5Wt6CZT6jeiz8TY8pvCSUChpowKzcTJ6yonxV3zsTMDu5r0O3SpfoLw6W
B+6EgRMWr4KoI9qjBIKqRCBh4BX7JJ7fdbcunnSrwd1TlCVi8iQFR5Yw0DAYW0gwsKtA6Vlc7Jjq
WWnhFw4sf09yiIO7tLQPXq5TNfbiqajc+Y4mYVua0xWyMYH2dlx+1Pj7d4GdIZYPMsAJbj4RyIdc
Qz3EjmFAt5utzd/3IpzIrj1t1JQiOeouS6w+w5M3Al2e4Rhnm2bW6HAEtSSILZbYv/kD9dIPaJJQ
EykFnw+5mHUAD0cvTjg6YQ8tDx6jpMcz9dKxsl8gFPz93/eDyEnWctbS/dRiYsexHOyp7k7U4sHJ
Bih1hvvMKYB0gqvRp+V6Esmn3njtk7qzlleCwLyzS6aumjpNixLLKX1WfA2ArTZGCVx4YpuxQ4UH
aJBv7STyaBNECJZn3Clxjy7fYVB2YUxTndWy3RAxszZAEeKFWdbA3hxo4PblIWSIivSS/+N+wGa/
U8LDpuJO34N6qbZVbpPCbZyaILbX6p8KEqbPYZMgQHTDmzsSMcL1jKe0e8cUUJ693Duo04frvdqy
L4nfE69Qh62zcNPw2Wm76ILk2V6Vpd1DEwok/jUCy0oL4UFTdzBqkuSfXoJQBnAjYMDCeF7GIHGI
RQV4x3DsaKufSwP/awTbfDWJajhAy8zpQPKQF75x6mmnZ954V8sIIJq7RPMcw+u8elXA5C+0EsgN
cRHuXF3PicbyYiKETNSsJaeXlq5a+xYnfnxRRWs4gVGQvrFWybmajw+m5HsxoUi9lla/J/faA+N8
Dc3af1O5UHai/9stAV8tSSnHoO4Ra9t5e5COneyFGXv31h3s5DrblLLjWJZX09ZKMBeG+zmW4Qdc
6Jv6Emutf0MylKzG4RpEyfTTy3PzKGdMoEPo6r/4qd7R7/xTxx4O9/9PEvj4lkhnwH9hE60W0Uju
4unnFKd/1KV0qoK+amo3Bz0OnJsm9BTmX+WdQH+LNY2D6cwMBjfiBgRF8UKC/MIhMvBSDh1RaNQ1
RHZUX2Yw57/74Y3uoPGFSZ7Dc+Ik9Ijk/CSyCAgtx7EnslWCg7q3dAvrgNeQhKVeiqVyhyz2MgUm
EBkSUVa2MUS3MSOBc9WTInNO2bIrrXb3ESzxFYQsdsy0/Gd50oCYeGY1iVdul1SHZiQ3gGyhGQce
0XtFHB8bPdT+eN+eLdG7DNqf5T2B8mbl2CJ+Rct8SNgjXmxAmiz65RJrQEqDCrVWl7KziGmQtv0v
FV4OruVPCCZolT8HEb3xdRqPlCSgDTaFE32PbiZ+BXnOHgciAHJGv3/EhzUiu1WOgXu55ZP2yo75
kZfs4iqBB2PhqDKil0fiNjhjDFHacDWDRYIUDrAEmdSc0PHFQD1GGjZZhJJeK8RJDm53Kv0K9xJg
Gd/kh6yEPEV5Vb0HZotIAS8ps5Dk2nDf3UQZBIzFrT+sC90hLlwsXssYMDUNF0t4xO1kyyMnKe8J
M52+EVqS33tcjN2iN1Cbq+prlBCMtgb4IS6/Vh9ne3jRyPzpHqcZiE5VKvXPwLS0W6NZRPwm/tb0
amZynMzSYup/l9mUm/RD2vz3kIkl80cXxZ31wXxU4S7QiIvhCDLkgn/CUr6HOFNOkUWPkBKsfUGG
mC83//ybjKR8ldmM3uI4+DfCxPwajMuMwmFLVjIezhVKID3jg7vq2ogFryH7bELtR8vb+ig8f9oO
Dqy6edFRUy/jAWH3sUWxJlnCeQvoej8/jkt2L6dnjzlziARqslfwSZ39HDKa9SLL2pIJxiJUBAiO
ChiLrYFdNiwZIWkGyeLdvJY+R6uKNWw1eP300bdhuYe0ije+Hc212oZIVP1vQ/q7SbnIyPSouWoV
LVqti4bdI9Dc9EL//FjCYQzFD2EwPGF8cxMY/aQKrxOJ3SpIeAk7xTMesXB7FlaS5ZWamiEG/fST
UuwfKmMnK46+BgTYiMCyMAFM9k4cR2gW7H/6qWtPGQmnKx8wXsk4hrwROxa7oKCooWndPcMdwmrK
oOzp8XUGYRDv5wRlUy498V4PaO1cPZoO6tCTseqvSJwP8Zbg6CSN9h0HRrKO4sR6STRycpDgkhBE
LpaxVBxVC8zNQe29ZN5yIoXitMkraayl13RHjg3Oyvd0iNm5j6Uz/C/Gmh+JfD06/s/oW8Ln6Lda
WWWdlCcaKggQUZg8D3MUbNKFbNZns3tCvsbCp6EUcHr8aLVSdFUZcOc5xzmn+7TsXUc0d3yk3i0g
ccNCM9UvIaSMQWfSbUtmBGQ9k3kYS+sHKQjPEadd+BEuySbZsOCn3CW8M4noOKnLgdHZ3heElDyk
4H3VbzW9aHf13Oh3ufy6zLWzGn0yc9DEvZjVpvJwnmLPOIu2Si46BCyArcFBGNZ3O0cVlrwRbzcd
gP6iR5zR7l6UPJexURM2EWGKJSnHKgvvIqcuvQZxq3MGT8rPmMSM1MvJIo2GT/VrLkb+Gwk6u6St
pvXj2jIOscsZmXXU0wpe2lftxNnbK0mrCGLvp9/a2U+p5wfXJi+qCjp98/iEHupv20/Bj3kaRkW7
Q+an0YsalS7HzOu1GiaZy0RJPfs/L/2Wn5zA0k8AkaB+PCHxL5tWvlUzvDQiP8m16Vb9VUhriwyd
rMlj2A/VdeTYSJ6fWQHv8DS+BlxTLY7EzXSIdV4Kfichjqz3J6wueVBuM6AbG7GkmrrLQym7j6aq
sIdbhFvjV8hPDGnWtBHxCeDjeJRo/2dDHktAFduu1euda6Tdvs9jcXx8Io9dYmyoJZbPkVrhpRN1
esaLftW0MXkLp/gO7Hr6GIbyO2Ma7Ef9a7GMJKohWNy5hM3YWPCUPAisuvsczPiXIdWQFrxIhkI7
CDGSpr+UwOOv+4MpdrKviGPLZVc/qsV5cWgNloNwyHpWkmId+Qn8Hkw4g59263IWNlrjuzoAS786
uAJ2BuyJWwLm/ma3wl/nRBgwhqhezEDKC/l7xCLHZUEcDcCGxsaioso+wyKxFuA9wCiziCwmzBiS
S6/+MpOqAIPaMZmz/WZTzMlMMda5fL00D2VFfRzmNNv3AgcXQe79LTWRGS8DKNNBYOpYVK+ysDRc
b0B0QBMTDlbYdyjJ7dPU0RtoqN1yIuJkkmEU1hMgu8v6/2jVl6G3FXpP/UZo32USDZkR5W+tDLJ7
YOviMixs8oF57n+9s7hmCNSVMwiUKiYCl7VrrTTadha4e9Yl6ziOXLbZzcUrtg5/k6XWsFtr3kiG
8yiyb0k2dg26tC0a/cnCUQ5SLqRjptVVu1F9SdgF24BdiWE1ou+Vakz289VDHZBc6TKimqp8dPpD
yvF9UX4yiFvTKd/mPfuvUZX3orLMa+Wkv4i1KX8xR0PR46D+axr0o0lK8ep67Z3jr/7pz1e07ots
C/Ct2kcd2TV3FrkkHb6LAN9umHflRzY23NVG7h+S3AjOj5ULweLPOJmfHY3Si3YHWClTO7cdTGng
B8VTO2b7kULTOVkD2SGcU5WNp+8x44yTma37hBV811hM2O1CN4lMxTPA4PZfV+uuvminFxJHCfWb
oh/RMBkn9O3JNdcW34dRg9pcWuxV79icL8Zfdj7iP/cL2nAZuuXVDNEcfZoAme0kzXbAErV2lpta
c8ZpP9NdwTTNy6TJLoCRcaGDp7mMGObXNrNKBstMIx1Qm896AEGAyG7+zeXk0S176k+3nolFdT0Y
NxVBmd0cfzOjBCDyv2+BajoP8DVRudUZ+SDBQP+qIjKV3K3j4/wRQRKSPVPg1IWyrGYKckaDwKQt
t2mtl72PII4BcAOBJAezh/Gv1Grv0kTxvz4L/NsckKlWY6AoULu/FUlKJm8YntTdL4eFGtITKWDU
7luDtvj0uEEQ9aC059gFBvA0F6n7phoiMCkIZotfh4i10iDZhUi7hu650GHgj/Gwn1s7ftZcPbg9
ptajLcVBWSRmaj4ghrZNEI/OXDLXw52j1fLRHvCWHsH/aRRwDHl59Csjy/WOyBBu9jwEL+qBv+/u
K0KgwAwP2NPUXK3ne79Slj7unXiVAb45+dm/apDc9GzPNfbwquf7MuTtCQg806VxqLekqHM0jY3X
SC+SgydlDneUWNq8nY6q3LDxJMDZRYkZSGJycp91IOeYnVJFgZcb6seWrFr66oFvWkV+NEWhKjcE
KWfclEzaHp3tURue+xBqF5ZkMSxGBB2VOg79catsd+ueox/jl+6LcOh3ncTn2U76SzpmDfmjwx6y
4uoh/XFyduIej/5UEoIJxeCdKR1ep2VsiFfNAkhWMNlZ5onh7LarRsfzhQvsZx45/XWokN1qBanD
dqNRggDWBjgwTiOy8Tja6ss1Uw9NQq1JLx0yzvJ9DzQrfgZOG9EJY2oFIIqxU2DJVbqcPI1eKy9a
cGSJck8YQd2TeqYefGP876XhazDJlz9V75UFgb5u2fibvI5SLO8wrE+PXpXbg/a19ZyUrOXGQkaG
uTvH00w8p3OSZXSeSxu/x8C8U7YIdqzJNfaN4UnI2SisHjMgkaVI610Dyo7Uv/EePg4JWppWT3na
XtTalrobxHAkp5gko+Yt5V8fQB+ME3TLj6et5FDRwprZ9JF2EB0gob8P0Gk4oOtYU6ysr9heXPyJ
nERGy/uEx89yEBrxJwKT7ti0KdG+gTA2cHXGYp+7R2G++WY/fbE6ylCyE9CR48hlkBLn68mucFt5
dUkm2VC8Tl/WsHGa8XfI1npQioq/Y63ZRRoS+8j9gxZws+5zX6PV6j8aIjVmdGv3hrLztY4yAmal
f3jUnw45Q5jme/LEF02sVTSvRcieniyevAwAw+OAQdARroNFROuHrratOrgbg9m91OaAP07nROMX
KGIDmoWrubfkvgRmr0ayvc0V6RJSu+ZC0pqlZ72dTTM8xzbmLfVsXF5OtFMPkW8d1Pt4/wPiOtn8
ySi3jD1KqYEmCPSXsjCbiyrhi4wetpM3m0dtK4u5IlQHYzz/hYsHz/8fS/DS3jayo5b129LLEqSc
9NNUey23GTjIGXsfV2eBkaI5fBwPCufzcXekPnZSchLUzaVuM2lbZDinMaMSPvIDRTrNbTo56zwZ
rAsV8jWLnZop6Ugnjhw/cXXkTwMJB+ZttMMhPFgPQPTfM5gJCjINRH+Mp/oP5oZpp0y2WB0AOyzF
Q28Vcq3m72Us/FtMngfDbDNZ66V4hTAf46hFa6piS1poOxdy5p/ocXUhwBuw24hTtYPOsXmb9MiD
THLAMe1xBqGTSI4cuCbVs3O89Au7VXm0mYPsiXdihqomLY1LcKEVjKsxHaafrMkfvsdEM9VmsuBS
Umz0PnM2sxvxWxuLOuqxD6CfflWlptp28IZSdFOQOBbJu2rCqOaNwSR6wjXqgbE6LHSnNuqXMjbf
MZInx2auzOMwYlgLwya/qZYMQrGK6n26WuDkPi0blZWWe9FrzxRxJ2vRg0BYtB3ZiNHVbfq3zAcM
79ucAvumeg4FUZVcm+YaeBEJOUkFQylxiy2KoGYttL4gwhwwJ4GwCPSwnEDV67xx+inJ51yuzIrl
mVFh5xGc2USEexr9sUn76TM0o29f+tnFypNH2/hvZ1i0PU01J6iIYsWzxYF7hv39hjDsUI19dIVh
heyfCe66HvPyA4gn4EpcP/vRhdSLIwpVl27jA4HP5DUzaeqJZL8vvGOoVeVzYo/wsXM8+X7dzqh9
8Fs9rh05QdVO041+Pws0cFQfTAa9epVnsn3LM3NjSKM84fPInouU4/mjhpuymYvIaDO3/GrvTHa5
CZrkd0HgLRxALXu2HYurFrcUip5GvnBDNe6CFrgLeBIUJLQq1I1ky6LajFZOTBoGiLc2awhIZzAD
xiNEcFYN/1QWOAjVCyx152clOQWhEJjzHbrBtQa94NIYyHhDs+t3wkHpoV4WrWEjhpKrNqa0V0PZ
OS3clyWPXp3D0flgljSNJ7XPzwkcZ4am6BY4uRsERaSLTraNsnHDqgtxDOkI4RH9rq06SA6VIJG6
CeXFXvR8md10B2NmpLcxwo0S1Q2V6PALFNalmUaEAfY0PsdmSRRQ/qn5WnGollUHxqB7VULgaFmO
tA4GIv7O3+p9/wJvqIZxi27QwTKwuP45C6Tr3BMnK0OZpD5QksQaPMr1wUaO81+FPYWvZggaO0rx
c1bRpF2nuEWI1JIWenXd0YXL1HBygLe/LUlWu6j5uRqnV8XUrl3OGmA2PYRqHtBppIz90SxtDIgi
FWC6DJBcy4+uxoNqJU3c5kPP3TcnipuLnnURw40Co7k/trvCccZ7MekluWJh+WsU1n/PHu+NdrSL
TFMA2p2nc05R5UofhxmCESZKn9z04QbopXseRsQzoR7+fBR2Y5E3S/bbuInYKi5kIfTbOGL+0Cxj
CY+Mlr1ksVuPkD/ptnkzPRU/s9aqY+H14UxRE4Wo8IIPcqLSHz2afNfOvJ/YbACwCDDIQ91YV0Hq
38qosvB1kUNDkyt/w/OJboxJ9PcQ3zBaSBOJ41i9eYnEo14ChaHBeG59xnSAsldBQbiXvwgM+qgO
Tly/vUaT/qrRhACM0YJoKREt/u9DGXv/vQzR5+yQPJgbnb4yIWpEIvUuDDy1oWCdHLc0DPO1j/1s
WyWQsvCbz+7BDdFKKsOMB4iTRcAFt1s7d/yydaa/qrmFDDHdox7ZdAZk2CVb8doUnatv6HEvYeQ2
Ri+ri15nM/RXD1N8Y6KhHCeaa9ICUJt5rwh/B7quMQVV5mNrHGq3u0ItH11p7bWU1LU075dRAAy/
fYVHaD0tQrOh8v0Ht6Oo61cM94StlRWH7IU5wNkjuWcjYiMkDv48gOWktaUemsU8PJkOdoHFjUu/
tsKN24bbR2uIGvYE1pxCeJQCx4qFzFa99EQzHd6tGKWmkqsjSVtVNqiOx1nCjYZ673Fs5SoNxbnq
8k+/cq5qC+57/wvxuDi2HIuwdiY7Pld0hWM0oDYg5kgVRqoeUs/cjH19GL1+ZTXtqjV/eXT2P31a
WdtJ68Sx0zPyXGLQgiSu1DtuGno9PhC2GZ8jgl2IJ9PwoTZc9UV2IzfbkiETrxJCJJlpmvbv0uNQ
KueXwTLPnDayt3Ka3Ytws2+nbqMrM/FoW3kCZqTV9gCg0zWjo5CQyJ5FqVhQNgFhtDUKKcEgebnP
87L50jSPltXyqvYqFPGp7HYdKE/s/AEHl8U9zlq2LUpxVMoH5iXxu0Wzah1qcLsbD10lJ4jzTELM
ozOU8gq7rQnL7/CAhdABdJRzn8qHJJal7Zo4nvfUdn9Uj1A9FCK8ShLX0BSW2bHQ4/Is+7kGkdH/
VkWj71jNuRzEd8BNuH6UoKy/DKlxpqwJZHaeaP9vSUZcfKRhAbaCG0w9+/tgYhcnGQlrk5ZP1nML
PWxNJqC3+39cnddy28q2Rb8IVcjhlZkiRUmUZFt+QdmWjRwaGfj6O7rhc3zrPGwWSW8HkUD36rXm
HDORwuDWYGCPA3ei2fWfstJZOvPdWjgFT3/GsJxfNLgxp8TXSV1qy6/6MMAO5Xx8tRwAMEthVJcu
8d7HZjAf8oLo9tDkdIP09wPTEadM3fiMYzriScuYwiKI7OwRHX+PiHbTJJ0T+zYpHCKhBQeEYRNl
C1+InLZEOi1Y5dpxPRBrTAv0+zBX1bMf2Fv1qqDTdA0Nsz6pdcctaYPbAqASvuQbH/hxEbV5Vk2o
yWqMq6IFqJf9w3ptGGjclF1UELCw62Y6UNPMrbwfgj7fRb6DcTSJBRnMWv1BuIO9C9gZz0NBJHEU
YN5Z9xnU8F/+nfWJ+KnEJrHF54DU7NhYGNIKM/otpLNVPcTppD+oASRWe6RJEDTTRnuf8iE+9CYw
2M6Z9qPR+i86omC6InX+V7hc6dpGC9zgo7YTWj1JHX6Mnn42qhYcXptcG2jx7/30Y53e6YgQqsXt
/rTAx/WAtrVW19ojkTzIlY3ZfWqTL6qQgzQenzwymTZidAMc+9mpsRGsClpXMCxguRXFVnXuWD1p
UMlQbc7owcja3AOhu5dFBEohZRcr+nyvj2gopWHUkacMRVJZJriBiw32oMvQGkZ2hiRB3W3C39tG
8JFkYw2ndzT209RMxxHt2WMUFsEjUdNMKsE9ecIUGG6a6JIjBOFQjh4lMovxrNwaLJpknFg0HixK
kGAsvjVjbb17oj5rkel+TTzvGoWW84md+Vq2PblMprcborTZTcVXqNM7Gx/Zoy7/TbEHYsXJfIZO
8mWmD1LztFNDyaDrkPJhr7z62tLBncjnM/13R7jVe2Mx4WvH/tkkkQzfmOuvTZkuQ3WUGHTVkK1C
0UG7oB5Ud1wNqegJ7+NYPxPLVYMSN8AIaEF9XM8QrsmVlpCufhKmaaF+k7ZsjjybZI4rogqgdyZw
mQ5FjDD+72CCtgX+uax8Huyg2ccOWZvrJV9VyxHlKBwfKUlLHKu8uQ1z6TkgZlG2f9mD+XErTEtj
8wRBEJQOcXC3XK+7kycVxcUlsjz4ylJY7GYaO2iCUSaU6hCHbHlSS2Y62vnom3tgpJScjYn+dhDM
bxYLAmscALkjYUkMHIehG0wAim2zca9G0z0YtJ9OSq78T72cCZ2+jG8nbJJWGvFZh/5u/Wi0cURk
7aVkysdjfwnqzjisZZA7g0lhKpWfKkcGJE1ziYsu6LRXSpl2+/9muSRnk8ZHkwVdcXQxJ8N+Ug/C
mVF8GzDb1csBb1fhuvV1ViQSqjzyNFLva7jU2J07xKOn0n6uddM+/mtIqGc1FrmNMaMpU51eNTPQ
OQGJib9PyTEnzjb7teLTXD3d/vv/8gzWRegVZ3WtxBn/9NYgAqYBo9OGyL5tK8vehObuuoQas2WT
h3ZHc1ynE/dVPcu6ocFTSIDRKA3hs26gdPQs61k9WAOo1rwMQ+dbYuTRTsvdnOlh/RU1MKgb20jj
65B08XXM7D85SCxj1+d6c9HxNWwD6q0XMiytNzX28AX6HJaSi/Dz6lA5pXlJOxnRQD+OVon51Ynj
7j3LEo4sU2K+Ze301ksNIm2oYZ9FI8cYQujjra8B46vaSFx8EQf+tsh8COQ+wlujju7SD35j/Fe8
peW9bEGvl2Y4fBstlKIz5K31mXqPTu2wGeV76zM9240G+GLYrimnwus6RUXUStQmHTIO0WnIMcQc
CL5PwsdmcOwNuWVkmGtRf20n/62F9HPuzNiANP4fp6165hDUSlmJWtAkfSmK++G1JRz12UnE+sq1
SrHlpDTPyFzY6xB/ZOBJVeewabGNzyYSHHUEEh33DSOUcKeuU3uuKDvl/3OtjKnUcmTq2i1IBTjM
DoUQwvHfeueVX1pU1ZyR+plp6PzbKAXcLWkh70OYHN1CZS8GjI/wPFJaQUu9q7Pl6xKgZ0cgV9/1
GHlEnBJT6tHtYOqKUpqpcHRoJtRtnhUxP5NLhNda3zt1ebDrg4tbIBVvki5qcSJQtTWkEFgtA0El
AUwjBEtqH28tu3woQfdD5l2q4oTxDistW7ANIOds2YXrrVgULF+wUSzzWzc6NbNzSeduB8oBe6ac
YUk6mf5kPawfS9QzKaACng+FgE1odMI8LJEt/E3q2M6tqX/hB0qYxLTJcy2ftQHBEm6xcSLDPKgR
zgwkZiN1cFfLCK1dlyK4+COaAfmjI4hPlQdb9I6E0SiplLHAuk694ZgX5Me2CUj+f1S5Rps8/BY4
DcnbZOoRnQeZM9zMaXYpka3SOO75V7XLT+audJSaePqWEY0QT+l5XQFWMoOJg5yiFuqZgc37kPQA
MJnyvbOFzbuq7rTbMBnOMfP8Pduk5G2hlFUPRYpfpIXjfrabb23Fic+WzS4/cskPVkdE6hxOJnFN
CHc1f5ccvoZIwm0++8XO/O+kIc7iartksXeshYkxVjg25G4xMbnp32PL+NBSb3p2R/eTNWzDL0+v
HAsZzsWEwrREt0RaNL3q0WI/EE5xr+lbXAZveFHDWCHzpNSzTByZDeCMwm4++Doiv1i7qFl1Mjvx
NiWtaO1mkMN6qtLRgYcCjGksWwqOcYGnngmoYcyMpTrLtPruUb0KyBZEG90gI8T0aW3HoCxhg3mU
r/LEV3Y+4RXRfGAu+zzOXv2R2JFLdhLBSY7NOqk0z5ExwEQiZi4rMtJL1LDF94Lgalr+FRhM9d3V
bbJ5ItDTwjbBrdPfPEcSjunqzVfTxUa9UhZT7bvq3LX09MFaaVtVaJuzkz5XPf2Gsb+Vfdx+1mZ7
0xmwfTN8BLp+ulWTylrP6pNgqsc+Sz94So1pF0q1fuol9sYorUdhRbRmbDutAdGa7ZNV+KfJdzjy
RennqjwBwwVzIG0fVrl9IH71pG/epuacaFp8/cdaA4szXrmFgmOwTK/UuS3RfISqV07FcKk18NmZ
UURxCqlmNjzyxnnr3/uZeZ2TQBxoFk17xyTiVqNtvvORUH7WnZ6dmfCOJyPNv1bR4t4Tkob2Zp8j
SqR+CLndKG1bM/Q/6LnC3R0S/wMfL/KvhvJ0Tl/bbFyORgdc12S4DWTGP1cLigMj1S8M80HN91N3
V53gFA4Y86dtwnzncfFBCSQexa/m8iXUObWhZ0h4vDd9KWPINxKJ0hv1wDwXDigGhwj3Wbe8DnzJ
z7Hh7gltWF7jkLdqKQKKFsznnmByqZdNco1Yz0//82ycSBEYa0ka62KdcSOeqh4z+iWNCSvOXRpt
rT54V1mit8Lt/zDtPdJKJAUOq+HBnjw8laD8vuom0huBB+LXGPgHK020716ZzhBxuJqDmX5yX3Go
mnvALK7h2g8jVqYNSifx1Du6sxVjRfq6Gisvuo0RUSp1OoMOUBxmzkm1DOLJe6tR720Hs+nPi+OO
jx4gubHzf1olfT3uOzsKwl0GM/sSN3Boaw0HnghR2OvFF5IWvrWjd/OH6Zc6P/QV+dZFOUs5IUUv
IgvJ4G4YrnL73fIZHvl/l63e5eIirUJsfYNkjC4N69e2GdptqqFf15Crq8Ef/ojiPHo/HWy1RJaY
9kMk6AJ7ZukA/3QtcDOgKNTwsmCXZ+BywUB+9ym4VkkKlCwHzXY3HLUY5lQd1PouGkfxYVOzMJR4
1/28uaglE41SSqyaP+zjH4GHjls18TMQKvs6RgyLz4hZia09EgYfZtuZ5sBhSDuxsxDw3w3b6i5L
Wxnv5dwjFUd6DD+ujkzSw9PJfrIbmtbl4GSbbMwxHdB/xqBBE6vJX7kknDPe4PZ53pEwEwBvAGed
4/ZnXhocgYWv3MYogqvAnfqtmTMLk3aCNYltFZnd8GW0FuvZ7y1oGlWGfYffs1a9pMyRUsiPpl72
vhgekJxdNDsJMcK7H2r5VG0LS6YkCXFcgHxjwIPWGQrOCZZt1oeOyMGNbbvnbK4JojACeoD/9Rc5
HqfDnmaSmpcVhvE5BZVz6EP/phTESTV/w+jhvcQJ3lwJVxjmjvNHPK/zeViziGyK7r3PItnfTiTi
FDbL0Bh/i9BkgG8cFdPX6qquC0DqT7XvlTsPW/abqTX3OBp+Z6kjIZLUYhRDHZiH4het4H76vhQj
SOA/xRgeOrf3WMurWxOTEESHZxO0GTiG3hCQ4OWi2gfu62hWL46qwyAsEKMUy1Uf9ktShjemswme
AgujTOJlx9zWTv7r4mUaYPap/ZzEiKWlM5jZVpmVgYzS3p2hf0tyMzz7XQ8MzElhZqs6w844U3PW
CC+cyPDvpcajejD6NqQLnBMemkXLZ82f92jn3niO++hz7meHBDuO31Y0F79AnztNQdxBwgTFwJEB
jDRCgOwX5amxzN+Imfrbv/fVS8y976WWAROR0in1YGfLl7mytfWt0O2sbd2RTxWNZU6idZkf7Kij
Sz5qTnIEBoDqn45n7FVA3Ck41Igt/kHs/UOR+PSyVOVHVe9c7cyhUQqZMaq+WSSAHWW/bXSdDpS5
LblyPBvBQZwpPjFbYz4jEAONTNMNuFoTyBRl/9MsMi6byohO5jx/W8+9atOubKvaRdH8tTI98ZOM
R1X0GLVNfMQyw0CXh/o2Bq7htgC9yA4xD1x+3WrS/3d4S1MvPLRt+SiWqb64pXfBoH4eeiCQhkaT
CF4AU7RBI3pxZJnHckePoxF5tQvq+I66v3nUZePdRrNlZDROBj+yWGZM8gFK97PLpg/2DuwyAWxd
ddPpTrI8GuS6QGFGA6f8sNCyMjR5fPVS+x4AbsqCPy3jNznV6e4B5BMU6fHJ8lNNhsykb5pInvW4
mbC1tUgHdG2+DqR2blTFMQxob0HF0aHqqXrxhxVnxm3Vlm63cShNQ9+5Ae0ncDnpVp8155h6xXxF
irVz4SbcUJB84aSJWDaSQZkcfhFOYes4QWoTW92lLO5b58MW4yiXeSIlPJ32uXIw6qPZ3SodE3tn
kB7OwvaKQJyxWF3QpZRYBR/r84bj/TfUohjxh6dZgujyAYwsODx/T4DO9FoNwTpYw6hwTgnoPOM9
T3ZQ7VypaKmgi6CUXWwNw/XMRMQJottA6/BsiYa9dfSME77y6LTKfWlanfqZXD21RSULp0ADKOsp
h6ULMzXL7325vFi9idEvx9SXluaTSXf8wqgYX4pDolhmuD/bxExw0LFzqUHcGOrmpbPzy9jY+1XR
NNZ0cIbEmW6l0bi70EUdWxPPoQq8pPG3wp26L2GeP5hx7R2DsZ53qkDn/LkdLSzoXF+fvjE9lqW1
fNL2rX62kfWnY/B2UVMMJB3WQz251UYjGmzTJuOvoJeMG7N+EbTrH5XgMATbjJyim55TgyR3NQCY
SsBEBoLJnW3BVo276hRyBSrzi4/x4wE2AfQOyx3Bc6fWIZLPSp17WEnGczS22z7wgtPk5MlL6dLJ
kocmlN1vipXUML4onTK/gJdzNnqW2AQ7Ofk5aez6lNcesT8NUaprg4YyY1sZNgE4lV4c1Lo/pyi2
8fDYEAIinQUpdXd6i/fUTxAORAWwTMKrnzmIxPiz9eFB+bFQOaIzS6DI2753hGMc/xxSfUH1PrbH
ORxY/D2z/82aAF27QiwWl+W+0CBx/lsEkJ4ie1mWcFdh5tn7JGOcEgtSPJaE+ftM78128ByhzTD3
GVfrYxk09cYZaHlznaZnfbC6TYi47WRiL2KmJDG4I+JyQfFMbR5zqgAwpORzlRu1l1UIO6OZ7zvC
x2ge2feWIwgnxO77MrMmbPUQ6XkD4f/I1cqZRotpfKDcueYyADAmN+7qipwJxkRWl3xlhbCqXI90
e8xEz5XVxj/nbvA3WMm6h6BaHldnelR8B3SBn5ZMo7/S7CYzn4qGLMLJmx/MjBA4SwmmtHESr1pq
majxmv55Reuq3oWBqLzBy3y0hqKnqW/kr9i5X6rSIHupMV97u6MYktaJEchyKnk2nFd07tyKn0W9
lA/qWQ+map9oaOzi0shetNLyN/wE6WfR/TRbEV/YPBBUSBz7nIfZ1Wv6BvuGVHQRj/PFQS+8Tyw9
Wj9eq4y266crgnC6ReFNDIwn0qoeAYcjVDGGCbVilb6XsQ4uA+KNEQ1oSuQ4QhEn0RxSfEZkEUnD
fhMzfk7qyVu1kMyCq4eh7L6p79IwhAyDRvi48bj/TxG7M54HSTf0F3fcpQi+udxwQrMvbtf3bPSI
DVKUJxeIhgLE52farOFhqOv4bcytYjOH6W8y8pK3odfpPusI9/ciir+vxz8ifMM9f9bJrjID/xEz
4iEacfSo05XmXrG2gNgcieXxBu70baqLY92Rttc6JnxHUlffgK4SrR5iQSyT9Br3ZJiZWHcZpoj5
QgzDE3qqhSkUOOy/ruqeiNalDqwH2hV4jG3a+36X/dURZ0Z2bOVsM8KptnOI/9qqdtnaM4POBQCE
MbKJh7DXomLTNWlH0CAPWlqEV0R8J1dqzdRbS7p8AkUwkGZlT2o7Y9qaPqtXOSTZdeyGymdc55p1
FDF4lhEYyughKqahZT5X3AZYB52ebmrahvpdjZN0N/ptxVpyasLKveVFZGL44gct3OE18BCbm8MX
P7OCm9LGsiQET/kwfq1r3LaYfIPNqmeje+RcW+0ahvWyCqr/tuSDpb9UqCXoUS75r642joy+8kdt
CvvrMDj3iXSV3zaUnLAb3rjDkUmI4QNyUXlcRghdcVYetWZiU+Db3Zijmb3MtTuTpeWe1PaqHsYk
RVFT4/rMqh9zZzQbVUYgOEJ1qfTUKVeZEqXqOXZ48nb9cdt0aO+U3IHvkPkppd8mTgwoYrLJqR7U
l2gY9ABr3RDkxeGnHhID4IziKOQ9mjgF1FUP5hRgR0+rj9HOYK5KaY2HiOIWY4DyEM3uNL3A6pQm
cP+1JDlMJd0hZdiFUkfOiTqKe3oqdvTokmx+WCdttIiJi0FmXUEEWoUgcZfjHQY0z6lKorclllw9
eMRbQTGnHTjU3Z9Ikn7SONVIaJvnQyBJP9XS/YqtnVM5Lc4OxPsOQOO9x14Ics2P976gI1R04Dxg
JvIPbQLvmjhkz3V1yVE+ypKfS7u8i2OUtfmPqm9/MYSofyxhfeuD30pbMnZJfrGLRIIGA+OaehHn
GS3ARLwKfOq53Fl4VC6RVjiP2ruSKKgHJWkh8BRxq0f0XQVed5fOkf9Csx6rMTnfWMLY21FFvxJV
ubBTzNzuVXCppjwh5Vq/kq1ifxF59Gt0oycr8burThv7nCzTp5Kbq/NaTFzaxkTLcFaikdaqXEw1
/bBrYNUr/RKChfCYAlXaJF6U/owImkXSKyE2cMZEjjTC6XeZS5KlpS3XMc2s52jQF4w4xS+Uis6l
iopH5epYirtqIGeM9fTwK4vrfGzluc7w2BVrqyjXPqYRklSTOfTEVX8gQDODfEC6VKcSFBVrbwvp
Z6eqfSur9WN1pJ0/v5qmBw4t8e59MZz6OojuhjDCh7GPC2hIVbK3grnh4iICpBg5xUXz+AOxP5gZ
TfyYsuiSjgK0gpzYV7NjEAdJha+KppJu7QYVfYd4irioVVdm1v5dzWVsG+MNhCCGs069MVB7X6N+
yfGCS0VOi7OizGz7WtMpOfqpwKmiBimR3l3MbqDHCyaDjKg8OZWjcLe0jAziyibnYVrII8PsAGyg
YNkSM8J7FHQyCGhOXxaGbDi9W+/cyqANEWBu36inkQyaKQabTk5BPNFGL9KfbCz0eogtakJShVga
tC+23XN0H+ktqpeJzyfsEaXoylqcigHt+FX9gAidPvNwTvcDaq/VemdLutzaESW7etiNDjFXnj4/
haEtf6I4DQlDBjqmaovcAE49C7R9UMgk9jDSWhCQZmwd0PBme1WPdkSlhqCLNgHt9ZO6HKuJZsv6
tyxeY+x98nJlhzrVsvDFWJBAu677qyBD4iXWllZaN4IdSXvBfmizhc/dQu8n6qc5r7DK2MspQfx1
agO9AutH4FVkojgLBlyE6sFHF7s++/eeJ381GzFl1JCkdv9+AXzViZzGSzfNFV4B9z4q7UCSUwfI
l2o9BoqJpyd3WRyxzt+A9lU+fnKW+sa3fgxWqd0NuFGb0tAZNjrFM2QpEKAFtYrmOtSqE/7jSmb+
lKmOECMR74s8vyJW0iV+FKG+fGlwWGj8tKGbK2Y6yoTuQA/dRj1pCuZS/6IcHw9R0WZfUMplQBEz
oAOVqTHYAik+H8aTOzfiM5MaFwMdzQb95gFSnPOtNOEnqiml1xfNYckRqdSzjaKWyuIUd93ynuOm
/TV0Ha2UMMDaitEpjY32vgwJQ2XQ6A8myvhtbDJWD8hAwJDlooikuHoU04PqFAKnNq9V4X5R7cyw
bT+r0PNkGhXTs3oInyufrWxoOFnYU+Odi7kgxIj+XexHQB4WZ3qGDCke2iTLN5oFhZ5WzEtW8PGC
vzkbnblhqDZ8ODrI7HBuBpSzAO7UCkLBaF1DtEIvPTzFTdN3PgdpxqBqaeoqRlV5Ft//zXjqkS1n
1LLpELnZ9OjEKH4GM1sFTTJB5UmHQmp3U49sOZiOS++9C1/rj6vtD4/744CA92m060teN+GregCv
c0d6HN/UKw2WALhJQEhdkGqvAtzKX1Wnm6b9xug876XG+q7lQf1R4LH5ey9WYENb4roE21Q0on3k
0tHIS5L7TsMAMvVBcRkA83Y53r7vkwDZ2BFqXfTe4X9wC02HEHMVj4FV+J6C93ozCQJubX3+uyoV
pLz+0zOoZ3QCRBVcHYeYFT2FXB/1SfPaGjD2mhlRTiNM8ZoGWJHrQHvTfdu/F7AkpR5OCDIcbUw0
a1sYwWd7GKhOdwSQSaJsZxyXJD0trRl8jzSwiBy3y01tNiPAT+nobJJkOTQCTQJxhdirdeFh5NaN
U1GWPSemsGSgXcbHoA+mm0+DEvV3Qp0lvWJLKaO2yMHK7bFbNgn34sZq2vxYxghuC2pjBELSbkTr
bkRrEc8b0ND1E1IWakrgxgp4PHlMgfsWxxdK06rczr/supnveTjdCa55XYVsPWnAtRjvAByISBsZ
UZPIfHdpdL1oHb2rtTef2R0p06HTXfSo/GJqPp0Vxyu3xYjezSsiex9zXnyBjRxBItMIYfW7ggwt
/r5r7DU/nLkpj+qVHuh0cIqcDqx6PRCcuOuhZW7p0c1X9cs2tnJHyuLnq7d4zjFhtpkWxalO7NOw
nImIBC9tBKZ/WMIm26myuW+1XVw6B9DecLXMOdrF4GXPWUDU02w9eQNjD068ubj0eN7U6VhNu/89
qPdG6AiguZu7er+Sk4K2XrQHs+XclfeMWIQ/ZPvWZhKwiXsXW38A7XR9XaTjr6nN/oQlaW1rRcS/
8s31evMhrtzmoRQivpLswXmmr20c4laya63+C8ud+eq42fcG/9mmwDZ3VYJ8y0JZn/6HOOjEdLHc
BYCttMSajv9ZmQsJ3QwxdnFoQdilSHxbi9Oh5ipdQveouwXAb1zZD1Zotbccc8gOKFFMPJPek7EY
ObsFWesl6XOCdzOyUNfGR6Q1HNjNzN2wlf/qg+FjFnm2d6wwAFjb3SKivF69JfGPo07GACHAD5Fh
uF8J8jindmE9juBY/hlZdA2u9FTcR5nlsTDS47/6xsgRH4qqKcIUK6uPYcqRRs9AA0VqGsgxlK4o
IoxuSqytndeEdPneV7ZMbWUK/tPnID5mm+iXAhmDvGu8nrQVO4Lv6nriExoc5Y+tLeZWAYvW/6cD
aYiZrN6PAiQ2AwXrq+XF+Cwi79D5lvWUiyvUhw0M95TimGS1bjNYdX9dn+owKTfGOfI5ca0KANMt
Qr5XOenVcYOreWs4aN4D7RgQsTQQPUsLDoFPJ0eFpATQ9E5tlrjrS1dmpsCyxfGNVXfvFelH3qGN
PFqQeE4KGomglZ66ynFxhPXqa7N2naA13OE//GyU8UGmmmNnOHvTsF1FqOQkLMT7IsJjzID6iUC3
+pDqnIcYrVKldFO8VSYz04rwDKmnaa3tesK9bvMAehy8ORBTJS4Ov68Nq6YhSgTmz1M4DQB07Ki6
I22rbvQMz+rVIt9KI662KKwulTP8jtmDO5uWnzzZ1V6db4QxmfxzXKaVNVkoxRA7ULbwaxBqoh5C
H+s4MVbO/t979KQz0inwhgy+U+16BGKnlh7Bfj2HiYip4ugg1RQG6Kkq+64cfaPI3W3rge8uEQo9
lsWCowFJ8XuJ+CN14+fJeFp3UXQix8zMptsy9UzdRZHfshTgPB/TgzF3/qFcluLBQe13tkh8Vj5a
ZBHkMwKYh3Yi1+Y51ZIjAdlMSu3AfwosBJhxEHFhSj9rmcMfCZzQfrAXh2Vab2kCSL1rHGnLzskI
gOPK+LRDskjUVYT055L3rbuvwokcWukZNiqZwe3mPW7nDNlvaQYPpsEBzW6ClszWTN9LPCqtMQNd
knxWLfY1LWpjn9dQM+hNm8+If8ESAmvczMxmP5KyeC686ajuqyqZTZTIUl2nh5wUkHmwXcKFSbXx
zXIL/SWJ6D1xKS9G9p1ASm8Xzy4YeutTCaoRcR16gQmvtiILPpokLEz2+Jx6WE4UkDsIMOqm2jVv
cT6v9yhfRr9RlX5IDPXFncnCFlNBcja92MFJkp/p1KECzQ7kUjxFQECOqzy/yTGVleNt8pvgkUF+
dQNUewP8WT1rNLz3/55pY4eA3oZgtcpaApM5bdALQsBrSz9OLtmiStQlTHS86wKV5zKD3o2dq997
cC4Dy32YOTU9O+jSmMg49zSoumdawt1zCM3qnLPWbTyKPaXo8IB3ndDbePuy6qa12KOhCUZ4CRJi
XnQieh3nE3wcO87Yh8+9Vb1pqXA40BfzqdKXb4ANxEEg1CJBt4z2fsiSohlAKJQpLGwLhHEB5JS6
KA9RjiOezL5bsKRfozHRXjA2F8e41uebZUAbxkLw08P2ukHgzMWKUwO/JMvZgIV5jp91kX2yUSFU
cGbnDeT6uKX5m8PQ1py3cWP9cKvyXQ3lHd3vjqyV4bETLSslfPFTwRTpsHZ4kKEzu8mDE7zN6cNI
7NfWreuMXFX0KSKhMYj+PSsX8pSMSdtDOZwuQKvh+iztUxF9pxnTHNVEITBf8YtBRzM5d6j2rkdi
TGcPTNWawXpsqFfIceX2vJjIAcTfo03kRX9KvyieKox+7mgQcIjBC8+0PSarScTnFg2a6FD0gfPY
gUZ4qW1okzCAv6zLSRKRcCJtFOqiHgWiAYZW4iR8AgpRrFr89ni8EFtSbDOZYTByvCJLeb7Xlsas
RE4gDSbjDx2fIWEynMYZQuTHwG0z/DBBd0lGgbxh8GilLzCauADS4wjtER0oscqxDLTnYBVr5EH3
zXOUaB++VNyUDMYO3hLVpywtOFmPy3BRRzDxswZDtg3kSsy647xqGbIVo7EDck8EWc6LybzS7Zut
mWOYaaulx+yb4zn2u7F9ZNTcQikqaR1YZ/VCvc1p0DiIAcifJ/seamRvGBryW2zC6q3EEi/TgsFp
Ij3i3IVQIlznUpawJ90a5ewoFYD/HkxAZRtGb8XRtqWcB2rFWbXsCrBgh1aM1jYiVGKDNIz8srAO
nyjL+mvcFQfG4gbZpKazc0ISQ3XZAMtk/kQHThXhKiiBYSHklESsw6o2tg1EULP/XXeT8bTu1uT2
YM4Nn5xYh3TIOXmn/nZictAaqLtKtYg0B9WbwhiUJsE+opsNWKDVW9WLMeLzJbFZ+UL/GiOaNNoa
7mJT7kdAXAMiRjlj4NAaLN39D5bGBgOBA8bEzO68lRXLrLq4aG1JsjDCRmKT5i2rdP5iT/6dboX2
JmtLStJNLRk2xInW9FP52bVhqp/UM7EgPLLHY5cZzertUQafDnIHbG3xbcW+UpSnFP31/M3M0JTR
8jiAGDSeIwgXG37n/CvGiLn26flSxBS/1kuvHUjC3GANXzSL+5eZzmsUDZTT0xXzw/TSRUaItXrh
mq9kaDZxSOojC3wy7xSMg5k0mY5wUeB8DtFxkl5QD0/LmVWBcmkOi43kTTzoFO9D3mq3tdqYaC9O
+CyGjqBPJcZTDwZ8+gM8LNwwre4+9JoBCmB24w/R1IgBRPBXZF60cfNU5Pq8Ay3n7WkVn9EMw+jr
gR8AB8g5umgEnsi3vCDpmTfIYZw2WcNzVXBzoMBNziCHoI/QZq9jkpPpYz2qznvsAD9YL69Ec2cJ
Ki53y6S7pLBCMaBVBWYhoLX9SKqzDPCiyG8eXHf4s/bCDM0ODvkVWo2+AXkK5zXs099O2ZibrvPt
Gy5I+2aFNbFtE7GIyuTo2fnPzOhSdJ9jyNF//GlABr6XRKREG6w4MxJZ+selIIvBSBYYNxWCe6PH
j6RcbJY2/DUEM0KDf2UFf/lT4cD2AgRqq7q3BKNSjSGtPSom3Oy6Ae25sqIXy4oNPjhBaDaURzUr
p94CaqnuGI26af0TMhn3NAiGNj4eZc4upv9saOAXlXpH8W9hPL7Hsnuvk4OyslOKBmng5BOy1gzz
m7A8SUjMfFLh1DlBanTnxUIVpab6M237W7pQvo0QgKvKf1LzE7dBcpq4KUIIOVNJvOFecvi6GJ1v
HkVgmxveTnYp5Xp2SMn43RaB8WYJJ3zsrL54I1wR8Hgw3gd4abhNmOErGdfCMYvUoOW5TTuKy7aY
TqE+p7cos+9qOTR9XBV0ScDdyBqn13QyS8nb3YUc0B9JDey5516o/bxDXLvGJcehc6FLgFlFfXp4
lE6mjFEKODSwQBhQUGvz4mui3iAZbGS0HZP+avwxtQTCc7s8qxZxCxgYVyYAGqHts8mpsBo04iEx
Bupq4hkISBpABfqtdZ+ifET6NTx6MU7f0DYxVY8FBpZVZRpU0xNRAVpkeM9miHCiJ9T9IUkraOFD
ftM9+D2NaS3MoKdqp2l/NIRfxMA5P9cVo4OSJL/17ND1dXTlvHmaIzs6jw6DMJWiQar4sCq4MqlS
4RO21/jlUPvVM9t/bxrvEdlz/xL5i/4ugi8hfaTz+v0T9R0e17buMOYnte4agDovRCPHu8bz3J1a
e1XA91CPF9UIcvGtbobxozLz+BAkbvuw6BEcEnB9W42m/x3yESiUovR26mUwkc7OyFzwWaYArOV3
qY6NcEnmY0FR9Jhva/yzH+iFk3ONBmfvhFbxqi8LGJ3AJMDD8Xdq0IAR+IyCGrtxXcJtggy/daUz
u1ns6awYZ8aiA/LJmrd+cqFqTAzxEr/5ugjDepypgpCC3hx0IEdIytNGvVQPmg18L0UMYebzfPbA
XR1j4c8HMLwgNMRcbKraSD9djoPR3P0fYWfW3DaSbeu/0tHPF3ExJ3DinvPAeZRESrLsekF4qMI8
z/j198uk+1S3O6L6oRiU7JJFEsjcufda3xq/6KQfMcV4LmZipCdZqA7yQbjJdDKr4SOWBexSRMFl
wL/h/K9hSvmnbBEzq0TUGFdFdmN48VW1+4ylk+B2/0KT0D0U+igOMWPCXVGS+93MOEtisdyFVbHP
gCVRDiO3Es+xwRl38TkGq966bk9Ed6p9r0vpcboz3M+uZpeA8rEKv9Bn9d2VG+mxzF+B9Yey8iOf
wJXVkLN3Zowgn1DQ0Hbtp5J+xq6lYy2VzNU6brRLSX/8R9+Xr1PkAxmrYuj/NhE3uQmHKsZzEAdF
9dRFIS0ty3MvvmkGdwiYd5Kj8u/GUn7Em8csn9AYHJnlFx/p/A3lnvVkxu68qmTu26I7wxpMzm9J
ONcbNaX3NOzznRXeu5YLLzOWr5gKq80UeQS1Tpm5eWzJphEHWzWZTAcSKvoYXZecU/qzNT1Dj101
JPGsa+moIx88P3bqy3D6sCK6xLNcnzIAyFhge20f2smIeaw5Kutvis93Vef+8qQt1ZYM5C95iUuU
tKDfFpTPcRff9X54BlhjIvOj8HAZ28oQqvCat0wbSdxudypYYbBSUsnDHNiUD7yfWYlxjvqkOgi7
PA9uaB7tGh+spH7VGZAnUlnMkzMvK9e1rT/SpLkpjSycELiWhfCPhXBBeWWm/owxm5w5bKQpa+1B
Rb0UDcDzLir0HfJiY2URiLoylHaA5PZqX4qQTMSqZrufl23TDu5ujK2NqpNrmwY1yHIH9RKdMnC4
7z60jZWr5TXTnZ7KJESCBbAKrljozGTlpbT+Hb7v0MV0G6O5jS0kndZJIOiAz96QddUdLSr1JE3R
huQ0g0uHVruv5Tff0kjtsjxGv3pESqMg686U2uppGIh9l1/OQZASAEaxQ+uhaY5NUpYbJ3YRyHtv
TZzRRTTQ5MnkVq330E1UQcTARETfXAI9qgAYcN/RMVduYYcooXWJ9186QS07KO/kgKKdDwFcGoSw
fWQU0wc9oH+EECz8cCMqScnoDFu4o8VMZtbkgimFG5scUtvBzwMxUlsPZW+wT3FmruLuKK/+MkmZ
+syW8ZRpDWF1Icb4JBz9HSTlbjdr1Y/RsJ+CgeQjeBpYgQLIlytDkA1TCEwJ+TBRevVQ2prXpu28
zWPW+AAu4rDKkHNPxQmEzbyzRXXXRjvmN1oSes9Rt05n8j5cfuGNjTFkO9TTwl2IasQnVHbz2G6E
UVTvXhNcCod5kZstUCkksBWzebSyl1T7EuXlLlls8QZcaDoGEyK43uYaMDyTmN1EtiGT16YX1hH/
1r6V+l7PDkBZlla0qXXOBzRwyIdC1HON8O6ewjD/rHBDU8HfaERBFqqUhdSzQzdgYiFjGbroDQSR
gaLjQUPORJfuCt8nIdPVke+N74Fjy1lbXz9jOcl/S8FfqBFtZCfzTpEMdQZiwMyQ5bt+RSvejHGX
GFW/9l1+PlDVd6xuq4UsFL+ATqbm023dDKc8s+UBZmpO5VAlu6Je6O2XORJedNIucq8X2tnZhVPW
V0VcQjdqr9y4oRYtrJE4yfFblOT7ZUm8awMo5jyUXEKzPvZ3u4Z5BA0wOLQxeZVDFgYrdZc5UWit
OyeuVnrpfuALdH9Qyh01bfnKpB61BQHlx6a2vG0hAdJamm6cZrlWjk5YkDeZxwiR8roW+e+DPZjv
iE+wqzRMRIeQGDm3ySgepUA9L1jiMeT/9lAyDj0HKbIjnttuuj6GnmhE+20w+Zs2D6JTEc/9GjHF
Tq2eeWZ+E0v0VI6t8wZTrdh3AJs36sukH8Hagh9adR7zFz/xeD8klkSNPPFvhsDNbQ5zTpzszYkB
YtmENjCYqDvTUCQdiETXW2jl52LUkJLIr+KqK3nBpFSCrrNMXcYLSoyLF4xPbikQfvnO62yF+k3Z
0lKN026cLPl3Den3ANCD5PeriqQFt7tcmZ1jK+fW8LK+fVfP2sleXqKFtcsWc7/Sik5bx+73xFrC
vevOFSlZcmY/FyS8q0KWmbqKrupA+ByAtxH+htp+a6Ytacq2SSOlFeM2TDtx8I1keUUge7eicXoa
zQyPSm6fBMPxa6V7BoWRnOVNOO4Pj5hm5htxueJqRfFGat7GnCDKB1wq+4g+zphEhEnJCxf5ZEWL
jQBYzcGIIOcsRUswXDj06RktAU5v07kI3X8OMba8hMlSM2GzYHY70EXUVZqQdbHlLP9ekydwyjI0
wuQQt1ehW2/ck4xNuvEbCX/GvYrQ+iOXdYlLBgMA3zHmM5gaXX8HcdBvlXYBfkm4s7pi3MRl5V0D
6mcISENyFuRrJS2DcLUvVFpwchagr+GIiVoQOLYuMuvFgof+uRdnPRrhTgBTOQVx/S2XlMQRtaUz
nJjLDVD4njwxcs61TJOre9E2gjbt7iFZbJqWjXFIjmkLGVs+CfWSsck8vlDH2VTQNgmKvXhKJ3jb
Xe0/lbgKN1o0UWxXjPjOOO0YMHAgWLWKWqR5NS3LZdqUGZk9yoUEfawDfONdAJLK2GO8SkojWDfM
GFT/TzPy/GS7erQSmr68G21GKKR21ftnzx3KU02X46mckd4DyVgnZjG+q2cozpDITACJUsOIL2Mz
3R46GS3R80uRRxhsdC951rRiH3bWwPpapM9yzqMvkuQzC7feZZiA1oOWo6qsNo1TjN+9MiL4I5As
9HbihvOmW7JgXgqs0F3Tpkv3cT0Hr8ABto9RZYDifBiuaW30X1hKtT1jnAz2r/fEKouqeyyqA+QN
xpZheFQlbKvTKArY6/fx7J/B/ppMDBlTWQWNQQpHjbK2wSEwEvaufKgTcFPqF/PBDIOK/TqYndQ/
Gy9mSgEv8+B0iJnoVPyh49gO4K/qSTLtRfxK4zDd2iWmqr6rXonxtv7Q6H3xX0GEWsaAWUvtF42U
8ZXp2dWXKhLZ1oNdfFRNfjYfSCYOBBzRUYraTn1ziRje5GoywxIwceQNXwI3/DRJOhiU5GbdgIcd
wcocW5cMIq02jVWFhEohzGYZIWbZbot2wNy0cxNsqqFA3t6L+6NiKQHLaeSEpEiRr573pU/4kUMz
x3Aq6UouPWAGNtR4FeecrgTOwdeZOpKSbvlKZ8jBU0Sih2y6XgJfxKtWy+dTLS3/siY46e381alc
3HOkW6jWwNiJ9jlrOfAMrQ11XlbCXlIWTzCKNxDB6EU7sXnWxFIhyESNnZDAyL24vHau3TwXjMQ2
BOEu23qgg1ZWXxwH7VJuGvYm7rrsxWnfMGqC9ajbGTcYQwnfbN41xm77hiSc1BuQgA/FRcx6cIpI
QVuZttdwZQAZV4aNwsvax5fJck/INHl5oCuK0N/2QYKwqDW2vYTfy2UhGkqK2Nn7Es9ei6jWGDfa
kIfovZsznQntmhV9dy8FSjp3CC/4T/T9sMw/aKnoGZYBORV6mCZkwZd2RX6aUit4Hpvm5FlrZk15
ukLg2fad+bWO60+9JGDVw3huHUO81kGFWtk9jHPFMF6O6TMj2wc4CtetNdSX1GuqMxNTb0e8gb7t
oPEgT5jaS9CP3XqQdlQDLjS4ro0xF8mH4RqffMZP3/vJR8IBPrDInEssuzihfPBmEhu1wtyUERra
ymvt5ybiX13S8DeoRO7+sdphtu/29Qi5gDZEJimMyZ0CIO9b/ZCjT8BTTnNX5LH1bgd0P1CMXwZJ
3xMVjUZ15QnrYxHFLfCyGvK57GNgtqSjnlcQDKRDLGx05xQL7Sk13mljiBcFmhh1LCptTj00aU27
p5uInE6NyfUc6vVQrMloSfep1KQkvwuc4rtpwBL8+CfcmEitaSloocpE4aGw+0MaNJ8VYGygIQyN
tZi21WjViDQHoGRuhfRNMurqONLhKlkH9IHNTYNNu9WqdkYDBHT3wasqM2TqdXbGWt8fwgYgiW83
H8jRkdRhvAe52dNpqEc2LdtOD63jfwr7/HdlOzNMi2QGr3RoQPm0+ENEpJF5rwOilYWGQp1JVQ9U
FB2c55CmEVRpcc0M78PU3G9KXdnk3q5G/VcjhjvWTEJoNTv+s1onUMt2GxRqOZOVgvYxmhHW0uLN
skmiTmqG0/LwuCDOeHAVMzes6LfBi+o03BfoR5QVdhxl5FyOoKjpuq+w+kj+I+3+gTtCdcLIAQtr
bk1MIeURVD4YWrR2uRc/BbZYZdewNcRXobGD9mmDDBBP+8rEkWqtspCFSzfhwdaRNX9uOuNj4bcr
NIxoxg4XzXJ9tKKF44V3LpH8J+OcebknMTn2Nx25KYcZaUg1W7EOiTi8mk3NJNfqL3ps7GucPh3S
RDNmzNX664hqcZo/G85krf7+t//7P//v+/Rf4e8l9L45LIu/FT0gv7jo2v/+u+X8/W/V49vHH//9
d2Tanmc6vnBsgXPHsA2LP//+9R4XIX/b+D+ZVs9GROW98Vk0ZU8XhyX2DtOeD2ov17PlB1m79pHE
mJNTBOS4xdqy79HEI7qahpWwg+IpdpJvj5NF3OJh9oi72NQlefAj0A5qXd8nkUK94AnK4JhjbCGM
29oorWQucM0N3ic/RN03k7yOAvgfuA6Ws+YlAMozb/7DC7e8X165Y9qm4TK/s3UPL4jn/+srb40Z
GkbH8Ryaw16JbB1DSvb1kuA++ZFo9rC14KyshhnyV2MPN3U0jmrConQCPdcczmN0l0F3K9M83qbi
M6nI8brs7WI/2eWyGwd7vrb+kzqpDxH+1yqWuPLEhZmSkHcjdwgzLn6v64SapuY05/TDl5+lmjzM
MqfAo1RjnfYaeKbCtO1dlc7DM4Kce2wT/Pr4y1ZCFrYywhPOMj5hvtyTvYxa1q4hwkkJALzyoRHV
AWRBtwmm6nvXYpp+fChuhWWIkVO7wu89HFJnuVhZfjBQBiAlHJC3JvSfShgwzwWI/5t9o/n3sGCM
+Vh+Jkm8wpHTWj8bWEaYu2sztIK7Frp/tGOdfycBgqM74w+MX3NcWu9VYmQ7y+Z0m2eIvlU0cxoj
ki8mc9vmoXuZfO+ic4q50NS8Jk0Sv4piSrdZggAgKp9mZ/a3hJ85jDGQVCvQVaHnNwGSjl2kPOAP
P6sFoyqk4s72EJWzJupp120eZSNNXdymQ7gdZBkTmYhWNa7UsHXjddhVEQmS+prZpMGlzrYF9DBd
lzBad4bROghn8F1k/LsgW2fgut5QnEB3YmxjOrOh72e+qAeIbKsc+MXTn9+KmPmvPJpdh66LrMdf
85Jp2Nk1dnb4yw4p7sPvSiji1TZcnqmQmSkD2eOMOIUXRYQqMl2jY3NuSit4o/xo8Vn6PT9i3mjx
Er8aKCvWaK76o03ai1w5Izplx4h0lpWaQHRd6dzihzdO+ddMzzd+ji3ZZlNMC+ETAm171cmtxbNM
VPLNbG2nzGsO/kSCh9kuNkY+3d5yQvJP1CU9zXbwgVpKrztB3OdZI+FJMxr+ZkyNtzQWL1OVuQfg
JXBQx4ZttYx/h7A3XfWZnW0BR2cUcJKUWh/bM9GWqP/O7ST+KEKHEpsR5VZJN/GttIfBTi509eLz
Yv+mrB9qYDF381cVVs6Eu9835RDwNvFgzU16MPlkDGe86Shpjn0X8CsnndgXcQb8mIZvswIPKh0L
ZvhNS6b3xZpj4F/eCh7K/IXD1VUrSJMMy8XFMcl4RP276sHENV8tZfhTCj8OoNqJQD7CeqWjEFf5
E70W2llZhWmRXIovxFhCMw6BQ4WDFjLhRilDsFC0St/rjoLZHXSkVMJcirNlanulMRKY+FSJatq+
daQSOz3yG50ClmTaFxScbX0Kzam6tH4QHiOtheTm4rGKzexdviJiMYbXwA+/qpl2kwxXLSKrl3f2
G8h3d1dJAbbmz7hWHd/fq/EPmtR+V2fcSs6IVcCekmueW8ulyKjpuWmj00M721mZ++jtwuTQVz87
kk7XgtiiBhFpJU4dwaSDbUcfTGc8IHgAnOYqf3tUSJODjM1hmG3ozXxqyS870D+PV4Rq9ccHKVyC
7IQa+LUdPIMI7z8QSkJEDJthGO7vf+jLKudbzA2TphVxciGhNCoBjxpkvFhLANq3GD8BD5i2+nIH
3FCvlWLI1Kyf2iEx+EgNbTIXdf2z0cpjVQIKhaHendT4+XUoyKvQ8qY9IDEozn+9Rxm63H3/eXd2
TN/3hbB8y/Npz3pyD/un3bmbCThlwjlvS5F2ZyUVVaJRpSPV23jZGo4msRpylOFboIbZVgqcbFJT
pehlYZ5yvg/M4OIGQbiP3BahO9lhoHRiW1xceNFpRBunKZzk2IIdRUlKUyK237IcYrUa02q+sxB0
OLgrhxPZJmVxZrweWE8psMCtAhyAJPXOpr7gGw/aj9QrT37iXNS+l83dKwf6p9kYMD+Q8Aefpreh
ibLH9yNSiwXLt3AWhoBU3q3Bgt7XfbizFdZldjPUSZMkTFFIhHyOj1iSGd3hpk9jC+Nulu9wvi/H
ile9VhqR1l/uCj+jC1AZefJcGV52G936piZB6qGZSP7Mgo/axe2nMl3RDZSIAi9eXrKkL5H7bpRo
blDzyXTqHPOvyQIm/AD7qT5pF60T2sWlgcQ40CB0WQQMDXq3vmtBAiiwy9K3mMHMyhSz99XN0mOu
dxyruoMuFvstLpuabS+Z7jTJp416Rsr47q+vIe/XAs+xdMs1Xcv3DJ0ST7f/9RISXhM2ucYW9pgt
tXGNRlkKiALjhq8h+UTyEgTTxUy2wCmaW+ehOp599gjbi8b9nyTJJSeuFMYtk3M61Bfkqs1avfdO
NqZXmgcDd1+JkKpqo03V1Om5TCz/m6k31MvCGHbMOLSNb+X9IdcSchDHPL9ga1lHCE03tsS6jLCi
n91J3xejO1yMEnGChHv9KeZRz7RlJKeor8RRQ/p+fOinhuizgyPt+edyE9vf3Zwzi8wQVgxkojI2
LKvp82x3j/YgcVCrR/lDtLu1z9N+fB16JhhNd+blx2eDumQ/J83Wi9G2Ab0MbgJD0rFYyEI3Rdtf
hQ/OXgaBoPknWg066KFpuiOzuJwwEat5aZd5t8CR3WDFoaDHMbsmq6K7kXHg7bsOadZff9rur5+2
b5mWa1HO+sK1EEjov3zaflc7qRg9zDTHxBMDmQs/HjkLNSRTpntwN6gu2juIqmE75XaxnWLt8Cgi
bafZBHhYXix3kr3B+WUwnepke62/tXRUinPQv+ZGAaIP5eNzN85HPx0Z6ug2EkIp1s7T7nnss+Co
wjnMAR2FCiIee97hRs7qSyXQrGad1pSs2uSD2ZHNiILRAGadfFG3YlgX5cWw7Y8hwcBiNYSrDc0k
ONny0Dalt0f/CufJAPZodsBLakSQlA3JNiBmcU3TfXnKlml5ipFquZgMoGjV98YDh/6Aeme92V/h
RFtPaFODHTK15j8crQxDniD+efVGnmn4cuH2hekLw3H/9cOoib3WU4LfCROYR9LYMbUapmBB6bJ1
nlSfBi0Ai2FbJ4H3d/OANySjDhVOOrDVkQSHL9moNYGtuTXeGiVrTHxkfNwvtKJ/sxSixcM3fsHX
vXL74F4NU3bIQYt2K7dNaDrSSVRCoiKzpzVysXTnFUN7mLDfrzyFc5sNYncXN9AP5hxpdISceZ8M
vvWiHsaK2KAgNDnvEBGsdgSrodLIs9rbZ9by5k4if1aGgXac3kDC5DvPan6SMMjemWAUcB+qboEe
4lEvlibfiZTsQeH26abtJ8yb/ljufSsOoIUFb4+BgpYObw06DzwvIcGxsmVnDxnzc6VjKUZmgnRQ
LE7+4KH7AVaM4vwy53d+XmiN2/2A14gDmP7QI+chk1+mhvUs6Fgdo8xt3xtT36jKqjXC7uh02epx
mKWkZzaoayYmGG8+VWn2AvBMP3LUJsNE3kYDyryN2gEN0VNb02VbkxDBQc8ArxQNzpWxySd17lBZ
v45srz3cvgT4WsfBZqdUBsI2KPS9EUTfYpF99MuM10HyUBLr46+XCPFvS4TtWbrpGY6uCw9Flfmv
VyV0c4+WESboPDNAelYtHdBleEdKi3cMfhuIH6ym5hTvdalHTRp4hoMgEQZptCVlppGHIVFzg5VY
jPWoGcnzgjjjGjQ20+W0O+V0XU7qmXqw8X/thz7JkWihJwqDBXesfKhc/+ez2KXxp6eL8RYmAN6j
Y5KJ6uJ0xAqEgw9We8rrFyPv+6MrIvswDggSkDR7OCzhL7Ye8jJ1cXV6dAVbTS8VRMKuM/0WBXb0
yZFKUlUXYAXsKQ3CoZVJgB5XTTGFpxw82yIWcnv9+CuKsrnce01T/2wiIkiX5oElYY4PiZobWN/p
DGPXWZv429kswWrDesPnOGMv7OcbZa9/ioO0+g8LimP/uqA4hg4DHVOSxUHftd1fWhZe5E6Fw8iO
1PCW9qOsUuNa07di6qJ15Dr1NWwIrmDgDHrX/OIWgM7ytA1ATnkbps6cTRCdPA0etGdkJcnm0WgK
ys5djS3mWm3qnONA+rPOVcBwwA9+fyw1iVbor4j0Uy5723gNyxhM4txbh0Uvcf+V/ktu5xeqefNl
RNamjVGxqhuibWs2zDLucKRGIfpTo203Q5DCPZC9Jhv81ym0KnxacmBnhNFZ15bgRdWN8iu7Rbxv
Lkc8humLQyPzzIJ4/3NpMirxI5EWjUTYnB2NWf+iDrrMEl96Wl/XqRzcvSosJytZNurlq3dEPUSk
yOVxFDKIIFQAq8ryW+9+ZpJGV9HFca/eYUO+zRqL5WlsvDMt1881c8ybW2XNvswz5+CjeXhd8CaU
0Qtvtn5XD1Bbp3XA7rUfytq4M59c630TP2f+fMPLY54nryenbm6JsmL64FDWlsELePhvfcU8Ha4a
HLPSogzL9fmUFs5b4Djlq+9l1atlDwXugCw8q+8xPotPzEsXsjD50x4yIoRkNPFamXxi+N9g9iOI
9KRXIJMeboS4hoqrGdqXMER++mdf5NHUMSIDKjktbvqODVPbpn5WZY67VCcuriel4hvquH+2EIXo
PkFlglCelKTrI74CFNVLrb2olsJj3keNhgyURvtmtJz4pccHfPCX8nnEzLiml3hTclIQosOz0i/E
uUsK6IyvxhMa46rIil78OPr5kAbGqa6X+OLM0qaUpNOBRAlAH+WEh9EyH8oYMH89DGuvPKiLa/Gi
r42mXcck9++sbAm+CVhqUu7U9g7UBX9wVlVv9WdtCiWcCOkuWSv5i2Z8UgthR5zbWvbAtlQpLucc
x0Gz8I9n6nsdk5YdHImPxx+2wJ4JP9/oJPtiKWBuQYB0f9Tmic9nMex75nxXgzs9aDJkFMn3LPID
mtwJYiru2sr95qHppPKJw+fIlf21sU2Gk0NFv1vaMdk4lNO7uSVMUTPISunA0wP3i2VgOMc+5TSe
rY+K5vVYfyqXAV8fN+RL4oWvSRKJVZRSgTAdzWwDWY/zQ1SdOHKeADeKjSxmorlzhrw/5dTW/Exp
OUNl/rWqmLokEret8meEPv7OAaJkel4detCTb22mb72osm5xVr4kMoNaBDWxQ55YNlLs8dQQnPQU
hPPJd0cbsbLDt+T3bTtzdmyiyblzR+fQLQXWfbwjo9OaL9000QLFNbipHHLWUolEHmuaxnpD5kEJ
1PonUrat6DYqrfs8cJIcDMCcWes4b5WfEczBrKDvGv+hxIpMv98IMdzU+MQSQ74xAuwySaonp5Rs
sZUuRdXqGZFD5sksuJWB8ZCYjrVvwIOX0DhdFs3cN02Tbhd9AVpQ+mJeN3kWvnuhdqvK70rK9idn
yazM5dQzuvjT9AF+xjAZxKuIiCAC9q+Ldkey9vNkV/kP+aQMKqRrKks2IRViUxdBv51KVElT12Oc
dcqbJXEBhc32bRR4G8bSC24N2p1bVwFK5P9pYt28BPG4nJlp1buQ9CNUEkSVznk8s2o25iWVp4dF
6A9qQeySpO0lzl31bxYx0JzyiCWx9Xw5jf7oHuWvFuC3XauIyj8fIgeiratVzU59b0iNPUqpizVZ
7cF1Af8RADp/hmMm6cRt8twYtftqutNxqEX1NLtTsO7dHgDYl9GCYzVkcYofyqlPflMbe1TOwYvj
fUviLzi/6bvXS//p8cyF3TGn+ZvtLMF2rpNu5zdde+yw1K1VpaAeerHsK8BVZtYWDxwaZ6r2pxer
kuGnQmLDnCWzsFVZ7ovj8C7Jsb0fLc2etiABYENRHTuAkZyZMTZlrkhfBHHkCJZy+4kZPN67ONyh
azGfUxbcrdZhqNPd6paMg33HBKLPRs6to9mbvKloSJAjAJXhZ1oZMR1IlBQ9A+geuzZF6xPzygPx
pvREPSbirXBm9KjRsqknwuzKIX0tE43II0fAcozpiq0CUGKspE0Jvw7jG41z8V5bfXiBfEanm8P2
lpmVv8PmWx2bVhqbY2fcFVNNJSCvfg4fr4/8eogq1qkrjH23NPZNpTx5YRMfY/pDJ7sc35QR0aTN
c37U8H6v9dskmgl0qwZ7m/eeQXHMDJKGanQgQeimItKc2rmKIHz7M/kRlsFtDtvhYsorehj6fI1x
dNg1/riNknG8P2p0p5/4MWYirqprN9YdYQ8xeGfhTs8PNwLYCGcHlBPicPntoel39cr9aSbAzpD+
zKJV0u4H3ye3df/USaGeEXrVDlPwuKoeREcOF5oGFbS2vbManFd9/Uf01TZq7WfznCy/gM2XTkNc
Ga+Q5MuTOoM6+tDcrBDNvBcXm6Qoyms5N866TP3mIIpo2OSV31zQlCVMZ4FHhPmMpPybtljhVT1I
4ZFSrFURYktV09oGrNTAJqO2T3+L/Tj8EnejYFskfVYYuntI/LS4WXHzWQMifHcJkz+jFMvZy2L9
P0zVzH+rUC2aTEL3dNOxPNt3f+k2+aEbEA3qcrXNaGk5VaZ25fRbbF6vwwxnlt5Aeo2ngrAqo/ef
vS75I9cC6/LIcCMVcRNU0N1qypIV9+1TsUTlWR/6mMxas+qunQ7x1GvcrYjRfFrV19yItM8Y8q6G
qY0rFLQE2ji+vSVH7be/PjiZ8rj+z8d5xzJsFyUPh3qD2aH5SzNWcFNFaS0wP0rW3ygW54BzcLrO
EUKNDakt9e9LfHft0v7DsfNPE9tflFQPawujkPHieNOLZREGOmt3WzrmYKge3DodnxNXTKfOXb4p
7meTpeOWAwgKmtAq/sMpwhO/vAwJhKUnyMDJd+hOeL+0iGwzKhr8HtHOtPty/0DD0Pl06bouMzld
7cbzdLwOc54xeMjB9vHew9Hf+xUAQuR62UlqatDGLi6VA6GmiJPXY51Wd2Oq/bckEJ8x4gVX9WdF
ND8F6bzPdOPox0v3W5vA0JjrMj9PokdT0mHlURVCT2AhiSWwPJaGe1NCicYpJuZoECh3pdQi0dp2
HbSevp1SPOynsrbd197ML948RCc8ZvBHlPsjcoMI/kIlY4oQq6sNddbxZEPXvXmF3p9/DqNtbA8r
eyDLJ1kYvoJcN8lSY9rtG1q+dirnHBjxcCyShCzWQGc/cU/jUv0wRts/W16J9YQzuhPjn3ohSyo+
mKV+ZtPRdw6b5peeHRltUsso8D1/VQsCSs7hZXYYQSaAF8B3Oq/QTIt9ZZM6RgTgH3990Qrj3z5t
R+iGLghcZsZt/9r+TZ0JdeioJbtHe0lkqf6cTDlmpgmSZzuEJTPgfzwEeDfMMvhaGWNwcQb0zEYb
UNWgydjkRiI+2yylKOQJ+yQ0dQbsrCNAx66ka1p7HpF9sNXw8QyJS0gm9rxDJUOATNdLDoXISGSV
5JGR9/Q0Nw37XORfOfVPh8XTnpy2am+qu1QbBLCBMTmakY0MvTInsQlybu8wTsXRrLw1+rWDrYfl
85AOI5G47bIH0stM22wWbHUu58gYIEaTbXz5RdJ7Pj61irDpvLmGWepf1LY2wqxbBQHx2WIUCVpy
cXl0QqHv2Dtdx+EoTPO7ORMiOBObh8gtsC0cEHn69Nefk/2rGkH2CR0PaJgrLJ1P7JeuTLxECztT
3qFBXLRrGGXTjUXwXVkoPYdU82UXJRH1SmWkH7rtg/uyhptbZPdHU9DMz/aAybvrJavdjM+5VWfr
2my+/Jnq5w+Vd/atZtPLcW4W22/Y7JAAAdpT3GoMZ/HJYsZl6UxJH53aUXLflUzDpPtxrTWqC7n8
UdgNZZd8dH24FV21fPhNcK2z6JUKNXqdAqkFrWhQH8YqN3aazdjwr98x89/3GjYveVW7uktLxLbk
QvdPw7Gi9ApNlAUAidT+ruCPLvvJxoUlvAsr3aFm44DNaCx5SeAnqqbCDDZn9TiTlp0MGpY7vCVq
78C/cvlTSJDGpb3PZafQKXQLBBWKP0N/UydJTAhEeQt/V4jauQ1d3N1BAsbYRSR7gP3DWvvSOQ3f
zNkmvvNhlEBsLbz/+zpBuE2AIYm3bbWukMjcXYJsCLz1okvZ0NbK52S5itBddTnHFHgTI5z1et4p
0zAkxTsoZB8jq38bWtN6z/LGgXcrRZyi4kSSpjWNOimZ7NIovgKuZlC2rGtsXJeF1us9WNynRE7S
cAd9j7QRUEo14vSQvzpyZGSPs719FJyqkzK1dYUM9w/Irf6nZcI9/lg6NQptjNN9c5pHJzqxrO0q
zkVKR9m66GiYjZBn1uWfHhOZOWvtgxrBV3IOLxi471qnMg92ZeqkiibPKHr1G3DqFwW6brLqSYhJ
2GD5Y2aUUmk2I28+08a5x1M83YkSOSiVuHqoc3p4SoUuf5b6EVqsgbd1URikTUHTq/rhoknbssWI
p4dPOsHxutftBe/aIPSrDrh+1bnM+MiBQg/bkKqq8F062KXJgZ4wI/vKEWXvlZStj2AUFkZ+6lIC
nB9JLyUjodokcRfmVsZJ0oyetXkoz0b8SS32NMKt7SPyJJoXj5RHIiSVOC/znE1qCLYimcOc9Sl9
jD53tp2kibp2TdLUMo84w6YxlgGme3V4NxYE6KO5rruhR8EiXdf6bL5U9Ht26f9n7Mx248aybfsr
hXxnHfbcBG6dh2D0IYVaS7ZfCNvpZN/3/Po7uOmqtOWCfYBEIEKhlCUGubn2WnOOGfnlYV33Eyt4
XmcCnEO41XVU2/i6mjsHjR7BCdcaWQt9IGRfstNj2ovlwa1eLHx0cuSc14glImV4WK+jAZ14FA8w
BRHc44RwnL0x176HWN5hBGjM53UllSdRAOH20K1kPuJfkdYLnD0Ap6Sm0MB7cJiZcad5j/OvZJTt
2PDmFXy8R6rqeq/n2MgM6uUd+5V2J6X5TDuRJCWEGxh4fNoJFsGiLH7tS6KCpXTTmLSXjtHrVVaF
pFu9JBhb+F2XmMRca3NPTsjlg7rwRxDSFodfr1Lm22qLlq1Dv11QdIlliv9mXTf1bgprc/S3dqa1
W4AbxR7Jb7w2PJUcXph8KQ+qo1fXLmXlZZx4o4wDhLKx+uQL0tI38msjR2dJJzagI89JxEYBlTNi
1g2pDqAQ+wB+S1vP4DuVFHzX8tKeB/I620rZBvbnKk9h6Ph4swuHmWwwfezG+ZIltXE3VSEo7bqF
DUtsapm0rIpEatfN4HqgLtR8709EHihOpnO/JTuS5hCWMvaUVx/94+7Xh037L1UqygeWVDYTxPzY
b++Hwuhb9Bh2uV+HJTF/yz5UvxgldgUXLuQO88+Du4SRypU/GOGeOhqaAHZrlBFTKYgkrh11jwi9
83AT6ztZrIuKBE/pgyG2N9nL9b8S5C+t/06lELoaOp2gikOP7yo+W7TYfZDSOnnBTOjYCoKX2sIt
r2qjT7dlqxyZZ2zqLtuoEaVVNUYVSaX/Hm9+B9Lzm2PjgA1vWLOgGtmotXRzZFq+6D3LlMBzriZ7
rXZV/OnXXP8kgBbsgcuMu8mBZpB0JJv1yG9oC7rzniGOvl0nAQ4G4mKOzEtWRtuoeVxvc4HCjisX
TnePuAsAj8UNkGhSoEjLpz06Sz5yOo7bblzm/uu0lqzaFQikV9sqCZJbSZXq5vooRRUFFMD7tRto
zXrG4WRxDmE5m1HtJUoDid9VxcGR6VEQgxBTDGq0scku8OSWWk59Iyu71ejdZPjiHnyFAjBKzNdK
yw62luCR1/Y+BHJiZrHdFqSv+0OjHMZ84WIMS/xA2Whf13sLER5lbWO7gB4YDlgrho5AjU0dJ/XB
YAHzuSgiT7Y060WkNyn++ueBGRhPC/GCaJaKjMK/gK1wBU26ikMQJzE6O8OTIzuw4g0d+lk7WqCt
vCA31mJBUUosTwhzNyKYIi90K7HdypNKPsiCQsolBqfsd+vo2aH9fy7pIKgiwsBuobRq6mtB515a
YDUXL26Fv/uYZfF2DGLnKluZTBRJugH7to9O1XGNYCBfNtrTwPvEtdl6QzRmXh0P2SmQzeZK+RRC
NdpLESQ9qXFrpCiY3YxcpZFmhhdgpN1NZJEGgAtvLM3UD9rcwOX4ndpWvN2GuBbiJfRNAiUMS6L5
pi9gl5nbhixeniDB7anMkPTqTZjfdXOsXGJH+6ykk7JHuwr+t8MlMBfzxYym6Dj2zvvaaMuLMznF
hRYA81Vj1I9Vs0C9Yya1c97cu0ipmdCS/LbUc1bQ1rtW3NmVyO7KymBOk0I0KPwwOo9sVo/tqGS3
MCR6TpeIW1iV3IcTRgQsWxl7iHYzwH77iDeTaJEgOJJ+UF0KsQgTnRSysl+cU8c5zoYW4ZMa9Gcd
OriniPRotEX5YPvJUzpm3c7s25DyxR5u9dE65UVvfhqG/GM+TO2dk5W42rJsYDIQ2ZZH6RFf+rKw
PVGQqKP5ubFZLHSXQnU/E3YDmyROlB1SA0Ev3w+uJYJ9xJk806eIQClL7TyJXNUr/34y+/o8926/
jfuJHPUBYUxWPf16kbZ+2rNYGnW3qerc4VAW2W8aIkZDjzsm09KL9Nlh3LcsYpOZwrwYTChLCPN0
uzJfp7klxEwzIbeHTX+xlNZ6SoqJWlWL7gcjxKqYEmAPr41mekuCUpySE1xbnfIS9iSZgVzCLBYK
5YXR5gchpvFOvtkEZyqw+CU2Z+Cx4ewfQ4VLJwkJzXMXi7Exemmovk+zr9Iw3rULp63p1MWhHm9c
14abQcI6TEcSyQoznIAVK+VlKAwyOhwasqY7Ou+tTLsgsOBbDZACxhEcvLgWBrIUpjnGx7zH2T/G
3dfCmZ9L8o9+V0G8bam5CNQ1R2UGwrReNd6qSESvjW6ag0kehvYL/gb/yWQsevIth54z49+noDXa
p8zZjlASa4/h+Ih+D283G6clNNAXB1Oo2PuLpnmAKVw/YNaGCq07p7rIsse6iLS9DQAWs/gs1uwG
mbVmImTdSG0DWDSk6AwKS81qXrXGPsguOGGV2dFldOclMHKQNuXibJV5fixoR2MfNeeziAMbEzyZ
ID2u0mWHb4/oOVwlH08EVS/LO7oPAJT+zDbS+DOpI+P+16epsTS0vu/bLRYHx+Yw2jonrHhbSnCW
GYx1sHnHdv1VmhqsWH/KCjHfVClBHrWltgen9IeLVT8jlW61JN3bBgtnYePs6BN1vqBkWNK/mLvp
4Zg+ZEE17OIh2JMiM9x0UXjMQ3zvrhbZZwewFlbJxHnpo/HB9DHvl8FBB2sTbg0Yr787P97+eRat
VpMrECGu5eBkfrO0JuPUFVFP3Gvq26RD9G71YAXGsHErSJOJ251GOm67sSJ1Qw4bI4AZkz7EF1Q4
zY15O5TB6wDz7nMz++8dK672aG9btKD+e6ENuUeuFDsPUFAMRdsU2TO4rQ3udYySHcHPeodfouxK
H2ltx3WqR+1G9cencCELzFP6aIRUHIrZvVd60Z4H8ICbtLb9m8AN6rMjiodff9yyxfz9x+04uqYu
rhbTsJCkG29UVyKr2eUx3t6t/Yeqm86SL9Wb73DRAV+pcvvcxL7w/LYr3w1pEXpMGJzXXM3vXKjj
aVlpl3h56OJWY0L3mOmzQoBTbLxDBmd7cbZuQeJkci6IFztyVezJ9YKbkUHqRRU9Y+k+5LDRyCem
TF0SoxfJUFA70bcWZRfozRqcq5TU/diKROJB5kl36EmZ36aTfpT7lma074BTu9uyRM7SiMm+ThDt
xTb2oeS36hJjEXOE5Tt+hpkhcIF9m9H80vaMWUSOzgRPqYFrQWm+SrOT3GHKZ0YBxVRPHZKERPf5
15/EKnB7+1EYaIIEZ6UwNXWpCr7r0BjRIApVN/1dMgh94xZ9CMjBCgnM44F81bs8t/WT/HpIwt81
TRomWAGTbAYi0LyxFJ8msI8Xw/KTo8S0Yi35C78SGJZghIitYi2XdX09uTTr7IS+ap4mAcV1oO4m
OEg+mLiNnQFlkxO9xvxIoCwQLIbijE4zjU1WEdbnuoytvZoNf/Wtml0Em4arEXCmukmKMonIrrCv
xYsegs4hLLjTpmwbWIOLIlm5yJn6jFpCWJNzBd+4a3xw3YliiBM9deWw9mdoiCISet/XHbI1zfcZ
spXF2aRBHfbp0W27Xjvmtr2dYbir/Z+9NUw3LqATo0t7oCVUluvEK2s/5FCFtiRQLbsGy/4q3yRe
d1iR1nKGGI95dpKrd5dNyU1vgatz7ZbY6SjpPdmly5MMJZwyXk1NZyYUIrlfeyl2ZpM05Bdwyhg/
5qZm7/0Fh9EgbN3lpR9oiMsRGCBgdXda6zdwec3ZCxtiEkWqs4ExSBSV7oQ5K5EelXYHZIKBT4Yo
GifYtItQpNyFE3iTClsSQafFsNOKYd806rBmhQIqqcl9XHgmruiPbqnFoIfwYec9oy80g4e+HhDk
2ShzMLeUH1IK4Rtp81fcINlQZnXolaN6g7JNe7+2I5pZF8DTpnGXgYa8mxxnOMdVo8MpZTesjzgc
ZLBoMzmP+FjSk6mMJjfMBDpM1Chf0mL0QNLCw1l6BWGlWRci2oc9K+6fq7JGRQ7zm92wLluZP1xI
whamw4Kmq8Jh+XqzpnV9CqWraKd96PeA5CELZFhGPbqs4SkPjfeMPu2TTzAx/kSMjgqpdTkUgVVI
hed4r1kiO1nLTbhlOHrbG1xoNXqyT/pffpZsXXxlf4ExuK0BR3+cOUU3c59crGJJdHJyMHwaU9yw
d8wbSYWCBEmh5QzWYYVE0SQEEoswToLzgYQN5/VcFWM4Hie5HSuhwHpJbbl7pmPxoYjSdCvLiA5v
/mkVNTShAB9Pitm+6ACZZQ22Mz8ItEerbLGjarl60QzHvACzx0TchheUsuz0RGKjQjK2SDwVVCmn
romaew3rutOq/QEVbLUvF6WBOQCyS5P2HnIRt8YZ3dgiYlFHKznalvpsz1n/jLI/hvw9G6c2sbvn
qsOiFqt5dw2LCHUHEdY2WicU7N1BppsqPQ0wUADmXl5tfYKg6+9drppbq1xKIQ3qXC86WLUvg/NS
29+XNY3krDRz3Mjol/R5EvfsLnZlZpKuvthSKV6I2Fqe0cIhhDJ0Jm5EWJHWC6NFhri6atO62dBJ
RR8zoqp3tOQJSVS8EbP5lxto1cEa1NTDV1FA7HZemaEouBJr/d4pmM7rY7oN3dy+9aNPzRyWzznD
1c4Z6fwnw9dm4T37Zdx6U074uBz+9QETrK4uSNTrAX3JdBw5o4tKxEjrZ2/36OSjIRX7fnQJvFtG
eKoLjnn93S07Lm86v7vXFIZCEmBqxvk9QrKbONKyTZfj2163uU1iiGNl5hy6BrwjZTe5VfG87w16
UPLoaENsbjENV5sGAhnRoQV3e9nUNtFFe2Sh5acBADQmtpYA4bmL/4xZPJnn7SCub5ADgQDkJhFv
eicwj+yanPPaP2EnR9CLYZNDZZaf9bLMN9BSMheiURaU+o2cxo82I3hBzIds5wIBqLd9NUF1Xrq7
hdb2kHqjkwJWLgq6W0kn4Zau3BLf1dgkxkh/XRpN5g3c2tu47fGPLqNJK6qRI6sHcwq5amNwkVqq
t2izu+LCUvrtobLBi29mQZYD91J/z1ncwE9Gu1Y1RLPEuJN82cdujPBBRUPBZjo6ZXRlLxYskW1l
j4/rsmeO+t1cmOlZKuOzsDBvfl0T/DznIn+ViaRF0cFuRnsrEIgFydu2yAxvlSQ2hH7+7WiSz9Zu
88S3xEo3bfSWbObFjitv8/LBIBR642A538kUtMFOiKBUKN4GEdzOJCJuLBK/IZQGe5+e0pVbpHFe
Tzpjbh9lI4h44G3WmM4tNfud5tM1a0HkbHKXUNiQak+aB5PeTl5UnxhaUQ5EpIrkQaO394HLkMgM
kig84uIdr6CJ99DZeovOFhHN8mqytezu14cOjcGbjYylabbFdNBSHZN77tv9thKSbUjVEu6yBmOc
tLqn5MyeQlu/77ryK1dIxnyozI6ZAcUIR868nYEcXRpYAyfcIDXRCgh3RWnfRgYBLzhvemMzAku8
zsvDRdUiZ31qZjMZdfJeaMXWyxhG/kG3kGxVTm+8hvl41CHUqVmA2XgMqnsfFs2mWKhLmf4wT7iE
khh5eRWjDdUHoAFGVpag3vEwGlbTEbSObcbuKmBf5BECxtZJV5pHFuplKFb4iXEiloFwTLv4UtSG
eTJrod2NjCpdn2agPEl8hdCwVUwSlzhZre6vxA4h30l1wGT45mGIxKa2rfaeecr4MAwX0Vj+JW7T
R6m7awg3uCZFwT4EM1jABPYaD3CZVyjURGEPIhrvZKGlKw66nMJbfNzKxlwikGSxEakQwzR0oGtO
UBP0oO+hSXwwxHXoaXnGVgsZauGzywehiWbnk16Pu1ffE4XcnWO1To9j3BIeFNcUiR1Ri0Tcck8N
WC7VLoye4Cjly9EN0TNbA5FwmYsknyw50Gapi9Vgru7q0h3f94ujxy0/FPjKXyA1BY9+8q5G4MWE
3m+c9E6OoRps4L8TlvzU42O6wVbUEIw57J9Pz6B1A9rUS5r4jDQWQkJ/9HtNP7ZR8KXppudxYNwv
J6jZC+gkqKNjD9/Q0Y+ckOp9mOgm8T/q2YAj8WKqc0DxhfSqd4vmoNYIgjvaM17rMEvCMzk8BuEw
PCIU3ER+L+7lKwgo2alX6f4Z4Us8+AZZtoV5K5+BtFO9MekIlAtFdTNAuqIPiHAz/uacbzQCl5Jw
EnRSAObbmxgC7lZyOfuozi6u6E5JGRaPOdSJohz1e4rQT5aIht1gGPqtIXCjBShw+5rYw5FtJNDr
4SSbumNLslrZaxepVGMoZXuz235yZ715dNqPPWTi7TjDIw4K8wtUwfziqiPAeJLH55NIojNtneSu
K9UX+eMsI6XVBjEicLn+yX6p7lWsoi+/XnGst5+opemUTS6jNM2xHfEWDmEqUF2rxkqYz9I5VRJg
Ig7IAnAnWzkIaBCWXpDNf55VMV6mwAhvrSZ8T/gXzANsCk5c3clrRD4AgPbMnrupIKnsIEZ6K6Y2
hHfyISydkCGUgfLdzNEOzIxkGJ1ll3IuCXiVTwtfx5C3CG1XoLyNId0jJqdnMqKfZQVfhoO7DR2/
w96hBbu6wNulwE3zuvrCLF3dSaBK405wc/WsvwnZeqsLR9slSwel++QgHoTD8+sD+dNdjwOJPpTh
LT0a4ajOm/q9hRVtIVdJd1MLE6FnLF+xyyfCmmdR031NtQBxwPIl+abl1saeJip4rGHWLn8/NG6F
2tby0WwurKTc95FrosXqQv+qLUJN+WBl6OZVpFMdcUNnws2UW4O+2qHR4C5rVnGrWOW+QfeC8yCv
TSQOLg6DQbFOokO4KLPROj+wdlWTNjv6aieEz+oD6HY8lC3TsKTMzS0D1Owx70iSGJy2fxxCu99q
MxjN3xy7n+56OtM/l50PEg9bZyPyYxMhTa1E0K0Zdo40vbFr6anMgQ92nQvfU9ifHWC5F9FNZGd0
iC9qeuoUQuhmubVgyaIeUC1zOLpTFOHfmL5apaCTH4m7urAA5XJj3LlJHI4bhP8dghX7aZgQzKZ2
3D7bwwA+n4ayZe2IH6d0irKVxK6lgQniICfvxG99TiUH7z+RTioz68g6EzDQbWA6iIOtziZ6jrEk
WnbKDjmVyE2qW85vDpRm/ZcjZagmI1MmNYgV37rFbUsrbMVUpZh31raxwj+bdZ+ClMxsoNjmnXwA
iWndGa7+nhw2QLrqh7DH5rzVEscG6Bk9ibQAhNwsPUORtQ+x24GpUYmTyMP8QyzMif2bE1K3OjTT
y+4h1NonVoXoc4JrfNOl5nH1GPimvY9yFIybvM0fc3PwXKsnh2bZAjEqRf2lFA+cYKXnGw6bn9QV
SBpcE6LxrN2SJhRedWXGtN2guahg4ks6NvGaXgeo55EeECymvD5Lo6qpl9a2z/ASyIcmtMwzNOyP
vlVNp6wpR0+pVDJZmJ0fDJYDKSFgj8cwcRryLXbGL4NaD1d9qMt7ekHVJrD/XEtGmvteavTdY+2Y
x6KqAAjCvzgXAxiluIm9Du4YaSA3jRVo27kklY9JJs08OeSUs98gUZe1DGj3lEPMbSNOAhdK58BV
689q6/196SYZB1r2PArGuTcyiXQ9N6NmeG3bhEA+lbEx3t7knYAxLvw22/hK5N4yaM0utponF+HG
wQ7mTwZ8w0KdLpGfdQoNUx7CgByWqFWWTlBpHAHTqZtRYYzbIhl7qnqVvXBtV8cyFMkxN4BsYfib
8L6TjQ5HgFTfzqHClF0gNxEdo+YiwvF1CCOjvP17fc0b30tKTb/yt1oeflv2a4vuTM3IWujiR9dl
elejOMEAyZ5GCZj45jjJYUyK9yGOHJzrNi01wL+SuCtf4qn989frizTNfd9bsTDHW5ZLUa25JtfO
m7V5qqapn3pE5Y4KDbxzuhZPf45JE32kufCH0zrId32YEe20vAwZbGGBT4NtUYqy3xglpNRmGgDW
qICIZ0ikZKV2RAvUBjorh3A+kQSoqzQiC6yyuM8atfTwZaLAnnL1OC6GgoHCFT5MSDu9hIiVRSfC
QT1wC/OuBT5NDtz8zk0YckvTS1Mjp8MJl/rIkvqNtK4abTUeFX+Xq/xgeXr3SPe2itAZADomM9Jy
vpVy9cGxL5U1dZceJB3emexF7pIGN4VBgthNn0d7MynkmyajIl61c9Rrzjsds2Trk4lc1EvC0Uw2
UAVZcdMqZehN/XzfAin8zZJm/uRV1ejgs5RRfQBQ+Gm3aOlaDq8O68dcd+oWzalzlg/Wf57Jl2Y+
0EhpCwI9CC6693t/WOT54z0MoiXajgBc1R39Z19Nn9fDVgh3M5PacwpjJb0ECGtOM+3/RoPmLoeF
8gF2bDQwDl6vyBCH7mOfpalnIqvefbtMdaM89lXv7kd2k/uaniPtLSbJPlvERjPf5fhLDfdV8mvD
VDOuc+W8SizYr8/jn3hWLv8qQy7TcuiV2HTBfrxPdpk54sg0W4/AehOHvouCPvxLJfdiX5aO2EVJ
HFwKnBzkvyT+xs39/s4YAbj7UwLQu69bvIFQxuwwIj3WLcRRvlwSEENNc3ZWO8DPcfTb0Iz2klwl
zSh1WqN9+PcWmRyu4nmO02hPiXoz565gXO/0NEmnvV5X7X0Y29GutJv2kZg4fMZQsX5z0hjyiv3x
il5mYjY2WfrWxGPrPx4JuGNFMWL62n0TejrBxzUKA6ETUyudCApjuXDNQXM2ceyqOAyGm8oKgk2H
2mVrDkp37pBa3OkJoSHYwfHJpFjgbSb8Qi1fx5FFdyC36zwr3ZLl/K07IYWeimbVBzImNyJyEdkF
cOHaLDrbpbBfY7jnu2KIDzgsgU0vgyGANMbD2pwOFCV6tebZ2NsudG32pMWHsX3MVD/4YMCx59dc
XLkk2UL3ab/toVUQh30l3JukSt7ZKXpt6z9QfQBhpMlW6cnAu92K4GIMYCm2dnzu+txCfh01N1mM
w4ILg3RH+rlkSJrVrkuQ9ndMTa/yYTaohqAo0mtMFBuX8MxUa0Q6MucdYlX1k2zBySC+1AneKZ1/
p6RZcykIIn5O4ubeV+aP62cxcybBcs12BSiyFIxwSDX7lS3lOy2N1asoHZBKak6M2Nz272zDJAco
8WOa+cT2eu448TF07ZeVZYKSr/ZkN3yKy/mmHw0cUSL7ODJ19gSZc3vNb7UbE/KMZ2aaumU4jUdk
UceO8TMU0uFqDeafBn6M41wjIHMVlHkjDZ8NRBblczGyaYuU7Eo+FQIpu/tk0IV4ICx8vrMdZ16W
fu3YYeQPPWAlMyAgigLVV/Zj4bwbBsP+Jn6laTc94aH8lksadtpJYVa9gbSon1qAF7vA6sQWe/ed
FNCuezwAixXZ30St6vma2wangJHGWBIrkNK1MuE+02xKD4jy7iNsVBT2jQ8WcoBVLD1jldv4W4Xk
tBt6A3/q8Zg9p0FR7AJOsE2RtfOVX/J9WmnpxbaG9CL/AT/q86OTiWJjj2NyKYkuFRUCgrZsxufU
DAgLLyH2JYyAI8I+LiKKX6osMK54QV7l0ZWv+BDel8ioL2xyCaRT5uTUwZ3ySEIuzwAvMMIuw5nc
dBf/XvSRTjSSVFQeNvEj+0kfwz1ZNMrLkFemNwXVS5NxNyydFAg+TZlLDs5Illey2R7lfBmtrzjQ
zvJPFWJ7QicJm2P5eN+IJRyXbWVj6e2N1g3NrXmf1XSqi5nY628Zveb459oy7rr5Q571/Wdn2HQ2
YXCNYKzamhWeNnIsyHMSdFmRnE2EIkIxKrR6iTvGNidfCrOIvR5RzqGOsrOMhUjG8NWh6/xiOKW9
m2g8eGuDV4zOjYxWUBPBlLzJm/0Kt0tsj82hF2LGvxRNUF2U7t/P5NecuAy81e1iZDiX7agMd0Rl
N/sK8/bj+o6VU6n5Sw86m0P0ZBKbQcxq/CiSPrc3hU58KsH3rvNd3dYwIfq2cpKKcKHC85qF4KfX
/kMLnLL2LXFWimRjSWJgDmqBoVBIYPPyDFILgPBEFV6DR2yHSag5GEuQhs/9mHBUA/EBj946hHXy
5HY9EK1lPZajRYMBT/VGM5bogEXEZ3wM/NS/dIxoVynf1A0VvROu4SRSUKVYhXqQN1c0/i6dm1A9
CB1art4RobRh21ttFjvX0c/Gg9SfmyX98g2hSl8Ep6SV9dlO+ujkHb836DCud/Z5IqSzJUT8MnT5
I41L3A9Zd9v4unl24WtcnWQKWBEnL6uIMEAWrp70KUeRVibCv1gTJ2QVBRHDoECc5VpvDO3HVYwn
mIoGphUQyBc0D8Uwvpeuil+XBPrb/o1L2eQyMmRRxZVnvhUfu75ROhAYGy9NjAcn7EgZWMZgRq9/
spLgTkTl2feX87z0S5Ao6vAu0BgdxKjLv3TiRGsy+zzDptt2HTP5OHG1U9y69lVqDRRbgz7h/w5h
9HPTiVRZhyoG3S9GNe0tl5P49kbPq6AnipNNvtrZ7noTDYhX7By674oWqjtTJeHAtFOcvSDed/RO
WfLHcNhrZMzdgTdN77B1pHcsU9wyCCT15Bvya1oZdDupBoAfZW7l3UuAWcNOXeOb+SthxYSME5LF
YIXTNh4jgkbCqN8xSIPitGRT+a0FpbJfEK5D1HdMVfUUqKQb7+tiTPfrlZY1GRMCA2MtJb+5ixT2
EcNAIyFTgmNXa4UXTkWAeo4ZZFUW2Qpp/PU58NPhdGk9mrrLvGA5DaiLfiyGkorIR98kPH3kxF81
0PzuKnOyU+CE5R1nYr5vcqO8GyxC1eO4fjfES1RdvOSaF4P7pUxJcTdGAqGFVPTmaA2hDCAXjoL+
LKnUpVWPW0SK8R6qCmg+09GOKvL995GjHq1cmXcxKvNDk1rGDZ0X82ZeHrSS5EI8JPSNDBa3rJ3W
YeY8pimoEPNJNrQLnxBMCuxViLtWSmFL7jJouN4LVIM7nEkKaTo8aUnIt6mYbOWM9NdH8if6Cuk/
mrBgrywNPMd4O7rSsIgVvhYjKbcG5yQRD2tBNs5msWlKuscr9yGerG1MZoq3TuTJznU1UkY51/yL
roTKBXmQmoEAkV8hGFG9BMlJRcr0pJphsOXes+9MlyYWbUpp30qUju8BTBMzGIfnEbbTtFl1RkKt
4hNYsmMzigHc4jAk16JU8w0szvKgdrG1c02K7IH22usAwx4+t9WRGmYbYFXqjZZpAXJTs/vsQ5nN
NUzEozEjYcmr4TdStZ+VeIahaZASwQ8hzXLf0smC3pgXvKDp0XMvtqHV4aC1mf7YQXZIMR7e9yRI
YqiqDjYy8sPfzk/XHPZ+67YPskBhPqp+TuhQnpWlqFKrNL/R/KK59TPdvCZNdjW48UZpbNzYU49B
pGfNUvJ9tOhghdve0HtGmTP68288ac6ys/h+5wHxCzrGonbSDIwfcoL3neBpxsA8N5nhe5nqmmcG
/dNFYfdJ4c4zgBjqFi6PtVoWRLrV8YzcI3stdixd9RaTgr/gTfsDM3iUPcvLQquGY5baeCeXSF/F
HqfDbBKTLF/StW43VVkpjEJHcOGS0KAsg+jR1P+Kuqq5KCk9JwcDtlcN7FrY17vryFyfy2kTGPBJ
pWfWKA5yUzcoxqUea9Q8lf3OosmJJWFwHkKF9oAZkAL/N0ExCT6tBZNL3WcVKf2MFmeoXCSGKnrV
8AMfsZ2QPZaoB2k+UYovYUIUWW0p1V6abnLJqhS5ZntaQi+sWVwr3fLAjqe6yJfy2dT8Rhj60wW9
NJUtm1EVRTL3m7e3R2VCQmtgHfg2i8bvVd2S6O3j5mjYsX6ylmRE+RDFnX6JsRdg76p74lWd8xzV
0TlEe7dJU2W8QyrJnV6zjJ2hoeYaZpIqkPVHe/g6sO4sE6VAS8SzIpqZPiCWan+8JVoHPCF9C0J/
3NPinICmaavv3BpGRMyCc4AJz85dKKCESI3Btz+/OLPRXf1iusK0DD/nkEg8vLjMpOd5awBrR30Z
wHIMwkUI/9oAo71ncBY//Ho11Jf7xg+nOs0XnfpCxXuJtk+SCL871VVaK5PSsQFLKpBxcitZN3WO
GZNuS+GKbKsPgbOfRmc6RU0CbjarEYmrnXawJmQbmQ26kbSd4zDmDX+icRmTCfjbpNJPyJLsoWsg
WvQ0Kdzl0GaFof/Gc7s09n74CxBWo7xTGamrOvKeRVj73V+gVyzFme0widPId5h9MApTjguuyiaL
rMYvvzlgP6nll38OGCCyN24iuvEG3oURSyeDFbnAakAjT+tLBPQWaIpp7X3DnO+GieQsxX4mIpQk
Azsgt7VOD4WtKXtM+RV5tZsmYnrdI5xJiuyrcAGzyHLEacTzPDTT+koPupMlwEFNIYz7ecG6YC1t
dmnl/M6F+zPjkFPAcRFxApAHTqa+8QC4WUzlHrVQU9DgfbCcYdjQqiuufelEmynN/Zd2sFL4FCAC
Z3UcdpWKaDwYm+mmzlSHpnNEld6SMcHRq45CqYCRNpV2q7l5vxPG8Tefwk8dRX5f4dgatgWXyc7b
37eOUSzMI2aZLEe8E7Woa2HXDaOuXOWLccjsu3pq4aDkHOG2mnZqI+AARAktEpc4pS4zDuTQJDg7
Qv8sH4RqpOeQroXUYllRRhOjn+ydEuU28U5RzJDU19abzf/8wO5vJMv/S1FOMJ7C9s3L/30uMv77
f8v/85/v+fH/+N/b6AvK/uKv9pffdfhaXD9lX5u33/TDT+Zf//bbbT+1n354scsxXk4P3dd6evza
dGn77wyC5Tv/r2/+46v8Kc9T+fVff3wpurxdfloQFfkf395aMgsYBH73mS8//9ubyx/wrz8Y/HzK
o08//R9fPzUt/7P7T6o3Lr7FhaSq6AT++AcKtuUd9Z86cQg0UYFmWYsX/49/5AUQpX/9YQresthB
Yc2zFhkzbzVFJ98y/mnrji4wNy0KfMOx/vj3X36/rjXrR/bf0xg0i0Loh1WJkoFLiVkEdD/L5Hd8
O3MPm3HQ/V7ViRgBg9CwdB/hyd71qm+dqiq7yRJt5wY0w3wXvIqFa0FUCPfmJPWMCS+KCKBVRoRE
NiJBGz2Hl67LlKOlZx/02CKTQJmGTWVVzb5mQreBg6ftiFR+rTLfeYloMZ/y8bWp8EVoYhC7DNCC
adpQVuldaNxqckvdzcGXSbeAXo3pEvyTnt1UZVOOIxLtR7PDSi82VdI4m06DoU93yXPZ1hOd7KIF
Ihwzs/Cf+DqePNO6y/T0MXMq85ac+e2s9+p2jEHXkcm5DPT6XQudqOezQecOSZW9Fm4obG7Mvfd5
UmDzK6Kzr4YIfnv9iRUPSFrokL8XNDBNm2M5NuT+1O246xv1MQBdEYeBBd+tmr3OWWI8/Cd31F7T
Jho2JPeBIx8FvNuk1+DO0goMHDrp3cw9bjaGs6t22Ohii54b3zDjY1qge5+DYWwfSgXVZuViKHLi
Ry2PTl0xzP+fo/NYih3LougXKULeTGXTko6EhIkCeCDvvb6+Vtago6u6XxWQSPces/fa3qRTYM+S
6ikKns1YB6hHPORxZTlKfrTRZezhmgbzniT6z+CvmljLoTPfa1GP/IJpeV4wRQ/1UHficDmI/6tB
drGsDoelys8SV6c3Lgxw9fKFKvIbGz25X5qB+K1Tb1Tb4rPeyDxtIVlC/kPTy9ZDGS6ktXOqYfhO
EOsQIMspLKmOPkU7AGadLRmocLvmG151BFudbETL+mWAjrhuopGsjA8ANyF8jFxxFY3gxrZhzmAW
lJi1+Ghmq98k0KnKRSVwfmQu1csmKJ9Z2UYg35xJjGIXBYYnzXC2REaodq9YkV8VT956vEmy9ZjO
uEhJDvqKVJONVNMRl0C/nHXZ1/IMlsv02g4LdtdmaGTQFf/JQ/bsvHB2NyytDQz2B0UiPoIT3iSA
Zy3K0O+VWXXDREZC3qTkyGT9xxTiy11H8zoVJL+EJBvJOeqVrhcfgIdif0xGBjWyobhcgPCqezea
ZbK1RNJDTRUXApt3d81zPifK9lwlnnkZi100slTFJIc+aSkJYWWRNMRSMBh15U1LSWBPDwgQOxGr
baC8azO0joJzwG8agqFhcYAGw6ZvkKFj50K8SydMzMswPuRhINBneBpdm2+4rWWQiiZ3rJZ/jRSb
mTD3ntVNiSMPKjob1PtWtj7MoZMcDPecDK3yLnYK54hxzxgMbqeqv9d8stRDEc7Q0fDCPDnPU4Ps
F2rU/DGJJi9UdSrZFTnSQiR4XoI9TRoGjznTkUs5K+yAX/MUGmoOIFMT9lMHUiir1U1k5MkmKi6N
BRShVN7CfAZERtEn4AB3ljnF4GtNL23Riz6rVnusBObV5leX6n1QJLQ+7LC23Zhjcpnye1dbexYU
7rjW6zYbgItISuhXufxZdym/cHvW+2q3yjPslzLdJyjY09R0RlMbmQhDLy8RBIut8jo9N5ckR3Be
NuoDucVpnaLzwsm8SQWyOGqtgZQecebNI2r5Zna4/iXCgMlAV0Z9s5BUYyglgfWG9hOtbBSTsmoc
LZou0yhgwgthYlDigc8o+X2NUmxbvWX6szJepYyclXzMa7vPxbdE5t2RVAvAbtIQP5QtaNOar1pN
ZiAmy2uR4V5D8bPacbyo7iQle1Jj08vCPmvQVqwmZte7wgCjcQoxBC9C4U+k3dZRjJUogaUwqosn
WzxSRCwPh0b8KZkXspjEB14klquGoL81lDZ4jmEvj8q5HPJHrjCdHVCS0Gj809vacHQrHhyUQVB0
geawxJI8GbCPF5pQo0fy9Ho5GS7dc+vPJN8FJde72LItT02a+VItSuZHExECKgMxzsSi8tJxy/dn
+nGEtJzRt+GaSsEkDPqJnVrFk6oSLe5iiLc4Md7TsBYPXR2Jh14wLihlpY0lz0IgNN231lZk+5rh
7NSgMNY1Ij4w1CfUJXlnN6v0UFANBUb8JN9H7WEcXqO8T1msQPnoxcjNBrUBfsz31Gvk8qJMW9CW
DE9SIcQqU7C6Y0Z/TXYXfFxNKocz+8JZ5QIW2+geN0rx2gCk8bCEByFSSXtO29rPWP27EXOJrcVT
DZuYcUSUmQd0fa+iqVRHacVi2Ia0bZZqYBXAmKAsyJi1eeK9XG+GFmN+Uaea++udzJRol0sYCY05
ftHNRPHb/CK17HPzflnBz81Y//X0mUYHXSrsBFbgziqYyjEZdRWVqPoxJdGnWC31Lk0QSUek2hSK
h7unuytmexCzOXlhb+Lm4kujl/WXqrxWC2ACXPHE0Gic9l3NdnBu1sJRJhgs6PDlpjHx/IzFXV2L
g+hUKXN0WySLJFe32LHy3az/hPGcxDYlymbps9YX2rnfTi0tANaC+Nrznm+ElqFqPywAFXFjtUZT
XkU5rpwKJuSnoT+z17C3Nev4FRmwDrUmyY7yEOIoYEoSWJ3ZumkbD4+q1S5TRtVeiarkUZe8jGWU
vpext5gAM8skIZ9UVVLabkK0pfn9/9RsM9u1gGsfHRSYZMBOXOMndnsF9ixNC7jqpjxB0yrsrtfy
zf9/2xUin5RgCE5XiRV0elAtMseNyxKD8Ku6YE7DEN4zITrurTGy9uzmooBb/8P6XzNGR3T4/6/U
SvHoVPn1ia0UkvDHZ2WyagjKEv5CbHz/v+fMeqQjgph7maa2r4nczixSYtHvdcWtlJQUGaPjprAU
iyBwhb8VIhEVZGN+yVGMZAmSFWwQHo2wmojgihOVKE9HTGRt00Tis+oqPqgrw0sj7zqA0Y5Sd6e1
69UtJl9kAtHLSOjxRisYgojAafx+jTZ6BaNWGSxE+FXJ8S2QbIWv1q0Fo2MYIYMrWK1AtvJpr7Mh
bFpY1cTtMCHdRuxm2SVJPKrVjZhmt1hkn9XQHYQFx76igziVZdGRkXeorKrA2rDANbSHKVunMCK0
V1PHj0Z/wNU6y03F0gi1Rpg4YYa/Tu0IP840/RW5qM7wGf0XZb+XpidL+5yF5mA2DSCY8lCMC0NX
LF6rm80qrHiKWQF9Mqe5QWlWyxmbK8a5UeZVIeopYZTQTMFzMZRKtgUgyD72PZZaZoM0XuRl1KRf
scuIZGzWjVXIvc9QkBFekrGfeJ3Kr9gc7KdbYZDwyKjyeBgb0KZmvqOQO4SR4dT6ijMoe8kHxn9s
NZumAz0BL2I0NojhglZ4DLG+gY/tw0gM5owZQc3Ygv7ZmWeokXF/NATwtEuGfHaGfY2Q5syrODpr
3sz2siJPLKrSCgaK4TX+0ZuqJIzW0aSMkhpEXw++KLHsSehs0tQZB36z1nUSVJ61dQZhQIwXiiiS
DPUZeDuk/GQiG3333G1gFnPZ8njPg1MtZc+eSj6cHmkf7Ko+qVxVR6vETygVfF+I8DiPXHzTNshn
qhODXXtm6wNs9wIsn5PivU4YYuMFIddw7H60+Qdttq3NmTtStSPk4fSEnTWMDEjOevGVI+DrqMfa
lCeQfWE1t3Y98wNjB8CCbTOnPeb6aAPmsmtiLWPCsWf5Ulj0GyExoN4k4u7SezIudDXoqrshQtVZ
6mwjVvelPHQxHiMSPUJSX0YNASgRAdGCsgvu7AFfu407Ev8Fn+S0bFSwXiLGkLQ2XhpQzAgg3dCw
3vQ5/cxS5YJaRvDEnjQGasVOH9aA6B3cKSSoYKpgIqpZO36Jkj+yNoBL6Yk/DV+iFeMXdWi2g/yv
V0RehAekFTdDeKLJw3aaJc5o5ZlHbwvQTyL4QEM1Bx0v5sKky4gwElLbrAvBimB5QUGiAMDdKsce
qR8OIxn8d/OeeNtwowDJ/T/KOeKipGWcdyhc94KFfoN9Ac9HTleQduj9K8SEQjwxDcJimZnUVk22
HIxe84T4vR2sm6yuF6MlIxI3o0OmINRJ85i8Nml80oxOxO9RRC7n63bUpfuqkfytLiufWSffYhpF
a8qQ7GjLNV/rbyuMCZMnW/QZGsaPaRL0k8i+hE3fjclgc7gtJwe1wkWclk8Agapdqzm578VV6ATd
aePmTV8ouAaq49G0MU8/ES7oRMmEfdpGT3pkjp6RDadcVBLgvvtlkL9SrT0CVXuklRNxnzhKrsQe
TpYHkRfmY9AJhFIo1ZSlQ3C54AIX5PyzbkRcmkXnl1BdBX5EMu/mVCWqgCBwT62S4fmVTwUoZAZT
ExEg1O9qum4S6NleA1zCLos/mj0eNl7DdO7lIA+Vn7Bt9KAqo38tVAb9+ZgZ7UwCI1PsuufjseDA
4TsP71FirXtLr7/7ouvZ/GCjhg+zLhKQjKfXXZzBsDEIxXSh6Y4R5hwmekU2S0GFtpRvcycoO6tm
zSfVm7jXgPNmVryRIb9h1NLFDS36ausyK6V50eRNQp131jnh5fEM69/GD1G6ZEFkXlNkpQsoGc95
qfmzwUA8hcCbm+R0zbphU0Iy/dCzqx6BketnXBShesmS7FIYHDONUfllaZh+WMo0HHnkxbUlUCJi
Y5ZMkrL7yS0bolSfgucJfVuhFYIPwbN3YFSrDNLnBeAeCZyL1mDTa3ZzVZ5iXso+fZjQ7kqG8/hC
CH6MBJTkvFuZ8m4VTFywYZqh4taxZMtbGfnqvGR2wtsgfcX9y5DszSnggln5/636NtOTTxY29jhx
avWURbeqBri0a/XSF0iHCJPfrvmal3/RfLEIsB3Oy7zLFhw82+ZezWTOEkHrP4N3df32TAieo892
/ZPhm6n9wAYR/kcbuVSC8DT2YLHtGv4HmEYXtCHGy49U34ntSei/8uU0drkdM5Gpqtd0WOiCiUd0
+BHj7KoVn5XORTgwfX3x5egxru/xsO0Ja8ofQvLKeIKev+SZAjOPuakJrwtnNsY6vjKRaaJBI/8b
a6ENU9COeJ/K6jXK3ovwNhCH3AohW8nuK7IeqXnUqo2ZvGXhXyj8PHPdJ/l9YnZjYBCfuX14VYD/
btspaFZPWfycINlu/maaapd83lXzrs07YbrUqVer5NN6Vr/TzM0UP9TyPTeuxznaC6qDna/Utko4
kD9t2WUOSXd6e5YpcerDSdZt8D2xsTFIqdDItJhIJ1uJ92AFjeJguuYEVETpI2FNPiJqTWDx9JMv
Eu+qHoFQdQN3+iYN92v6mmRvLMoBXKm2L0ITJfmCf+ariHJHwKtqARQQDy1O2tbazvpVajoXYr1t
hV+NshsUn+t9boJR22GzQUcJ9Y4szhYgoeRrLbZ09jnCcAZSMDB/CWR5Nyyf0fDVdg2XV2VP0sW0
XrLmbXnCbkxA+eY+So7q/GUOh67/l8inHlJNCmcccBuIBL2HSm+X5X4c2OfNdBK16a/TV6+pPKzf
45TbspQ5k05K1qNJ7zNDpefL/BFL186U7EVKHfKwwKtfgHuWVEbMRZwlf9Oyjzw6hPl3mJwLaiRm
0gREfxuzV5YBhGdz3a/yo+ahHSFY1Bg39tgO7GiFG/lNejt2AjV7qRkvhBeAwbbEt7yq26V0Mo0U
S94iMGfnqNO2dabb2DxmeSdoe8B0HSgWfsGyIzb7eXyEWcD5qfcuOiLlGHLeFsFA77CCJc4+U8pe
NaiiX40xjyj84T22C/08KPu69AnUsNR/kvovFYCYjAWQzwDbMzbKfPSJyQqnnTH+A/4q18M2GsxL
A5K9bW+Yyrx1zR0tPnFUTMK1nv50M9yFGLXJtO+iG615k8GPnUlhNy7k/7IREbYqEnm9+RyVrdyz
2t0pxM8Lk/lSFBSA2peI6UpOOYVI+Jvh4FrwibYjOvQVLTbUKA7Gc2ikjgYbL6qkQB3v/JkiOknw
WVGwCh43uyVFXPxvA4h2thgTo0huMi0ZfYWf0WoIeqewGsWXKXq1irtgXPkaImgtY5sLn0atARMY
bYkRAoIpubkBYUiKS0XJPpuYx6+dcldwVA+U2/iPLTKay2zcNPU7jDNesqiigfeN4lUO3zrhL55/
rX4vyKxGvW5iAuD2yzmM3wUFg8j1/zZwcPX8r7POC3VmctbGS1uTBEuc08kS3sSFWv23MS6SeiZJ
Y1lQz+MdJYPBGeILgTyMSO95cyy7HSx2dW/o92w5ZfmGrzcVnqS4WrhpFXztEeW8vqvXR5RdVvkl
LF6mFKvUy1TuZfq/uuicpuAIO4jThx5xzW3ElH/F1yjXePgau9cCuXSJzEHt88wiKH6TtbT50qZG
uT0j/DVjtI3oEo6w3cV0qy0vQ7kXMt9Qr60s+Obs6SiL6+RraM6Fvq/5+FTpUhWBZmv90YoPpXW0
6mNRn7PmBfoBP6A4XPNuY0oBP5G+3MviME5nIfnoWXGkP+kz1Hq8qMp5qS/vT85fxDksgSVwwAjW
0cdAyIW2W4pTbr6M6aMgM3W5Aujq6oNQbafeh5Q4rds0vuvTgSRwHou3pPg1outi3ThjimJXyEcp
xq5+UeuvSlOcERvT83iNLIo8G/kT58+6QiCObiWfdtf8ayLovw4zpriiJRTfwcxIemJH9S8L4JyX
OoEqudxI9aIiDbUXFqK1HiDWZbaRqbuw2vcRO9DCWXv2FNslfZGz71Ji2+Py3VvtLfIa7UXNzkXx
toykPkGbr/1wOMHUteGHQ4BN3XL5naL3ITqpJQF2W7mKmObD+5YDxpZG7dL48TEWcWSTBIwPGQwA
PxRwQrPyVU6HQCTyuQrq5Ap6U1KulowyUfhMxntL0SykTL7n9yHbFdFRb34aImO71zwJyuzUwSVA
Us5wyUb5BXaX42ZSNvXyL9NdsfxRo9ekeO/jwY54cHprdsPmhXeEMXwVbcKO9BPfmk9g7u2URAAJ
02D+UCaf54fMD2+KegaOez51MIJKu62Tu0SPX1pfQ39dOzfBQhrvjPXK/cUn06uOWdz4rawTWiuy
fuOdOUIE3Ze1VyQ/k0TNw9zOWr57cDYV9zP35tLczfkCpd6kGudH4lewgoYZbznpBEL/vBQLgBbL
Lsy3y/RdcOXw/FYP7r5U5BDXsWzTjW0W4V1TfqUosIQdoMK69QzJ4VI1+j+NjlXqX/rsdVYImy4f
677tboP1Bo6rqnkdpw6bQhBKJ166qECFvwnFbbV8jeYmlw/aM5HEH9bvkDoTSIt5Mqyjqu/5okIb
WIjdSBNbfkgq45NFkBoCkhVOUc01hstX4F96y8OAiRoVu4xGQ2UOjwnKn5mGLMhaJKQ8d47T3Ppe
szvBpunz5SYxmAgYjUShnHkH/8OIFcCmpppA9SI/tbPyRr2hiN/TvMsbvOgBEW+mzDcbE7MG67tJ
7iQkRi5uY0rJDX8ro+olQ55G9RDBsOFFjQxedRD57FJ4GiisAZAv47FVt5NyQ7/g6Ixk21z3pAX7
dMl2KW6dpj5Y6Skji5o/x+/LIJzHGM+dWvPjIrLbQjHhZhaJJSWTU0lvRnigNc/SYKVwnpzc+CS1
rzH4tp70zuJnFO5Tx+NXX4rYL5FMI9aeusLVius0e8SBqkx5pGASjwAnaTrfl+kLyBPLMzslE2iA
Q3geanZDs+gbDVEHXtf503QvCE7ofsR80/dbwHx65LAEYZy2LJeJxF6Rayf51YxjTsykpgcsB3mK
ibvOq001OfS3uRgkLXUIFyIKr7n7W2P8eUHPAyXTGMaca5WnxR5QJqV7jOmdozgrUVrC/guPA9ZC
YgEnDPwBk5EST1e0HcJ5M1C/MUSD1UFJF7uJHITrNlyPpHizWzS6TcsjLl47AErk4eyeEh8gmg6x
SND2iDppjhaoMQZTTQl+8RgLQa6fjPwSTdsu2mSwRogXC5u7UB7Jt5mzjxaPKdF24rjp0JlSESdQ
y5V76ueN2yIg25kk8G6XnIP+VmvfRfKut9eqOovrZoy9SvQULInzlm9ErwKwZIZ2BQNiE4g73hCg
GtWuIvTNHF8HYdNp4KSwjdGDrAyrUjI3s3Pa3SoZnt2dzswWhP0ouJAclSFQeQ9UiuOrYnx1xV4i
5i32E/aSckEQolsO25TAryc0ARyWQkc/rad5fi/ymzx8acpPXH/2bAUz9Yl02QA1MOJzi2OuwwTr
yn/Kekv1N7BDjkx+Tpf+4dJXGeCpr3pznpNrnt/D+sXswaPDtrYbO1aIswys9GD212Q9jepvmrhN
xLhlt4yeLt1U6V+a3pLhaG7bTYjXxmZDWDmgamgvXAAO/SHU95nyUQu7NT2E4jFPvHAN2um8Tn8d
IspE5aROyV8RHSZfuFVm6q5qXyVfnswSV6H1fpNqZ0a+kvj1/EbrJot7yLI1+mBcsI4m8K+N7Gdm
4tvMf03K+6olDk0TMpcHslr+hMuwh/XgVk+3MTml1ktFe5ZIu4h1rPXepwerdRMDesTJnEab5QgR
DA+r3k7WA8RPhw023uT5pSC6y5h/DE7IRHjrq4ci4LawPhsl4DkXiYcvT036iIRDv9KnZH+KdazF
87z447BjVgG5dLY2in6KntP5iNAWHM8xcbYaP1d0SBT6qU0++/kUyMMhZC5MSJ7BZ8TpWVp3RTyb
6MB5ZOrts/7qlEA19rQqzPXX04AwduFeH0Gahosz4Eg12E/4eu93xDr5HRko7ELw58yjbLc0UrJK
Eem1KhPX4R33RyKR/ohRrIpTewl/CzqBNn3lAy+mVzniNdzXgis7q602L/VEZ1z/ziEdc8YhJp1l
2KzxsVJfyRZFjKaqu0jdZ7twftW44wvxwSvZ5S8xm7wIhFTxZpEF1CS7vL+Z0V/BggcWgy1PHwvD
43Q6ZxqAblZmneb0cu7MeWMPKfOj6prFMULAU1buWLdHe0a7cKLtQUaXFzqfWnInSz2S4TU4TUUG
1L4xDzk87YQfi+Rju82YyVMRlyQLrw/OfybYwXflsI1avI6AoOdjwpXtDKyb1X+IBKGkps4k79bm
KHAcRee4AuqyV6MNKS5r/CqULFohfRe/g5A7PHcMC05Ap+1m9BJPICDHfebkUhPnHufv4nx3DERH
cia69L02Nkq4058VbbfJrXvRVTyIrD35DzE3evFGPVJV11o7ism+Fx42c3GW7sfn4BqcydUoLJtZ
tEudQ6PqLOulAF0/4UfkEpir1sun8mCNzG31c2UeuEVn82Ptz5inyRQh1R7UrUOOpi1m58bgk0TM
Rn3qi57Y/ETMmFhs4OlivD9+jUPDFpphPCPOfn4vw6M23zTEaL0XD0yP6L7SczF8RGDnCuFfl2Tw
L1PXWA4s8p6PTgsZ09jnCNZy+fzsgIqZRWtuJ9YDKiAaeMPOeh93idWAEfoQgc5Nnjx9a+F3QsJ9
qJRYgRe7U4WAGEsYLlej/JSbl9H9llljaR4d8vxoQk8TAkM/LDPR1neZwUr3sSxb8y4KB1HexWFA
CU0lWpN5gJxP8qrqq9UCsfoiclHQTzhWcZRuB5g30SWixqjb2uYLaKG147kSGj7fTa/v5PFS939p
96cYN5GR8ohcxmS7arS0G+V+jd+r5E2a/iE+tDtuYKw2RGBm7Vcnk4IWtDMfxUaS3sz1Y2UARhXh
ShoT4+JDMLbQRaP8veY5qGSBObq7jo72fwHNepBRmFXuNOHxnIup6uJUUeUR/eW36+pFyytvhxTC
ZSrtVeGt5xV5bqL+5cyjrXAn1a/96vPyxBQxxjnXKyeJb4vxLljbyv6GBlgsG9N41ZK3JEc7u4Ps
wvmWK29xdzGKz7ql299r+sZs6Hk2pvmxEJ4cD27L+SlhVJkY08k3U6D5Fi8iOYPWZpWJXMLKxJkH
7taWZ4dzlCIyPIF8sHtjw5GFHN9Oig6MwcRRdGazC2FXkRz6hlq+G+ontqoNH6k47+p6p1FxjO60
kqK8SSSgRuZG6T09f2e4tmiv0ooVD/r3Xkt0r2d5MTbPmkuXfSaSvK/SD7OT2e9yt0MRNXhTRQ7w
My6a993XWeJTVnLSa69Ke5xC5v01363sckCQEdP8kVnYQqlhLd8ERv49Cr/LlDLnuUZZxDWBpCkV
USnecT0zWP/UuFRqQJdBW28oXxkFpQ25rm3QdoygWdQZ9Y7OoZFPoRwY2m+ngHy6le0xT+/VAvqR
+9HVp582++7D3EviE/2jzqvQOprszgcGhOI9bTaUpQLU++VShpep2MCIyZd9pBNp82XhxK3jQJr8
kzkfw/zFCl8TSIFAJ+TH8723WDpyVB1ptLs/8JgYrizdi/CEFQ1ytMPceiOssAgHgeTmLHTYXGNe
CdphJ40BczmRGWTogiWmV1kNDBTbsLqY+p2opiiA7iRcG1bt3aeSGm6cq89oBluw+bl4Bq1dZewb
sDaRuCmM0Y6UjzK/i17GCFndq8vrUypFug2hSBziGOONxW3NnTgdGTixItqXnCNZ+c6DjVCbH5SA
EWtDxEK83qzs0xhsHY27cvp7E82PlKuFMAx76s8qSvB209Iog9RE/KGQXNyrb82i+EJOtlzIVHL9
zI1vzcjIyrro1rlvGDKOtwkQL53slqezsw7z/Ban7BcK2Q2BEUe/AyIwknI10ATSwBfhRZ3ApfbE
YfNxJvY51iiqF47C/iZTp7TmdV5vqw/jqvmZHNExMl/3Rh/MzmRTIakCU1TVlQ3DWcBotqxVZMnE
yciASPlXKQwgtkUd4EhvdB9Volnfc6qwsAkhOQnMYXSPlFnOtXqTeJBC6ZG7FAkLxVqmBIQ7w/Lz
Ow94c3Mx5H+pg4CnP4K2YR6Aimh8zZ8vN6uFHkwHTIthoSjye+lcLzcIsJP33Yib0KKqqJnsDy0y
OHp/2VcMW0o3uF9tFqIYMs4Dfb/4LUxvY3F8BjGUeo4Y7lWCxhjznDrsil0g5Fw4Grc0rPWYgLD5
M5nRG9asHdJ3y+mwcJyeP05GB9LbEaqOQn+RusxhguiKBiC2Y/e80EldlMN3zYII1nlmlR6qYtd9
je2xHh58VPrIHF/dyfC3LfOa1w9L3bATs8eBt8NJ+t5Xhl+Sl0gLeqjxHtGWQBvElx9F2mpbn8ji
+rcKt6E9mRpWPy9Zfgn8YbjzT/Vlex2uhfVdCF9G2/Ln6TUcfmPLthk2/V7d6gTXyHyiFvNrum1P
C7ewWW0hZGw9MvlS/6T5luEVZHxrmVtqrEUmCdJtcs+SnIY2fcTzxSxf+hJ4JMg7cnoyi1nEZF7p
NhCc7HoL34gOpN2ssw+stOoOQ7rlV2Yk16h56eSjGD1YAkwJ+dUvfb0rJadv9xG9ARA7tfQLB98L
3eom3FIx0rBzMYrcJvio5jR0qhHpgoqcarnN0XcUsqhu2N8KL8TH8/ndY51hVUJyVI65lZF0U5xH
xGeQyTO8WYKw2KzNsbeBG6NM18d746nBkO7ioNoQ5lgHE7KXYLIuyvKqwrbUAKZm0lVkeJEn/+SC
8d8UZN2B6V4tvyCLZQKywkRXkg/1KyfIMuC+VxwTmyE+KJtveGZnmu7VlB58EwoHU3tYw0LM7Fv6
qtakE7w/T58xu8vVHqqdJxZBYjxyTvE5M21zzHgCIJm3r7PPNLy51K7KtCowXO4oJrZ+6K3LTg8F
WxC5Q4wPnObK011CWU5+VEqNilptO5EsPtrp6LDWbk+WDOt3m4EdKK/V/KoKf6FyC8M3ZTko+k4f
kEr+Lf1Rqn705FORFgYHjFHe8/wv1FkZvvzCi7fOjBwYwFnakZ6SGiOamVF9JOV3SbaWMv4iA7Vj
J0EOHLDO4DuvPDlI0ovFhCUuZK8eYreMVazyf0yOqPUF9TSJaO7smUZzt7ps3JPj4AmoJc4i+zmS
SUVcNptca5yBuU45eboTsQSdaZXL8CfqfsX53oinRbnMhYCJM2HS29FakrpBnqz+nfFXhbZnwOFM
06Flv9nR8KJucRmPMrpzLDeqN8VHJRyX5V3N/Vwijdtky1L/tTVBDZE/lI+2vGrzY21PYe+byBAU
6Z+M2EloNoyESw72FMa6+tp0/JzVRUQmGLP2kQRcgUYbcDK6PcM/B7ZKzSDgoFZnbmQX7aI9n0xK
5G0c1FMB4gs3HfuY0aKkL49JtRnC/Vwd86dAA85iGpm0ajeTZFw/DqLGK9zEn/5Zv7OnOVLPeckI
NmWVMDzK3A1RS02BWJ5H5UcUQJ/3ips8E7mwbWyGL4D/qDMlmxg8O2srr+pkMpdyxDLf0vDojSsV
L7DRNvbE9bk8YaJxFQQ3lnzJfNPp6pWRUkoLFH6BPR4WPVAcPIeopAaXF0TSt033COvXvAyqs06h
IjJyqkoqjOfAmAiGqQNx85toxyjZIozniZCQnQ57NL92YZwtVMw8qeONo3bmypJIGOWlJe3FAfid
nNPyOsyWY1owR72yxXZKgOWtZgtPVPegfrACQnozR/g1gXraBvAMzqpkWwuHDEHHaNOv9MdS2eow
u12A77Iv9DCYhJIugihmbisSW4SUZ+02u52tosxFcxbE26LcMk8JOv04YC2jZVJ+1Pb7qTQTUS0N
A7eRxDB0HvhF9rbJsRO96yW1DN+4xPRkes5+2fnFWmLXz/q5ILS6JRuDXjfiqhHQFaZoS5S23TXl
6sniQOPzWkifXSb5TBrRYWwk4ztXf8PpmtWHWg3U6rMmIEmdXwbVC5NDgw9mQhN0fQ5MxMLa9gWt
NUHpcnNvi0dRPgc4ftv6I81S8T4Y/wbjpx6/Rdkd5SMqR6cSdhiVuLFdPkWmOK7gGQ7HdOqCqMuI
VUG8ofMI8NgmP2r8VgyX6/uYXlQcCVkguYlHqbPS5OnZLofGWpC5NlFK98xgzVuvdPZ/LJ3XbutI
EoafiABzuCWpHKzgqBtCto+Zc+bT79eDBXaBwYRjWWRXV/2pIG0ZevIrt4INvEfkgNspFBIt9iYI
i1z6SWF5UWdRcJ1uRRala/Q8bVKDc/6mxfKweKXbHrroDcJWaCPkCNTf3ovFE2LPZKB68UtddayN
xhwLz10p9yIGW98bcO0N4W6k/57hOwCrB4YFfqhHshybn/YqAI9Oy291n/HNsgN3BP5oV7KH/tvF
+w3HnMZXi+YiGEZfxcAQ0+3JxFl2a5WrEB3EeMx1Bzj3EgJ2EjpvuSh0B3ZsrTEdmUf1q6ZHjMSe
Z3T02XefrPh6WWHCdbBRnC+QAojz1yD7kaf4OIXIIoobYQggX14c7rr7DPVNc8s1aV+nuXHRknq9
O3uK8mt276Ryr0ixbWqXxoD6rDsARuuKxZ2h8V2HN/5luq3gu5YOS4dv6r3ImZlUioZ8CMg/aat7
HejgKlzzNdkVHpdqRRgOwpBkpCGJibwhjahr3FL7zKx/VgsaKF86pvDYWBOZD2KcfwM4u8mjHjzE
F67F0cBVqIzbIH5hr7vnLMamRFjfLBFTEW8EH6rh/yY4+sxqi1DXuew9R3srgz+d9DkCfUfn1M+C
FaOw5L3Be8CO2030N1orFADpstHNGjUO29I3QGsC54n+/f+CUd/RBCU7c4O9/L8LFbKx2DrST8V7
Vk4/WkUYi7K3i0Pl7EJe4v4v0h+hC9XxwoiOJ5cf5Dn1KXdfHGRSTfgkAQcpJJq1MKTcuEu5DWv2
sY5kSPSF1zDHq9LDSPaW4/H7MIENd8ehbGdcAPEtjliZ+qK5A8TzZ579A8f2JeQa8OTQ+hIoxIs2
XJWLTB8B+oU+0UFFEmobgn5QzOKYL/+YYieIBnGhEINKVAfb1LYOpyEbTnnisHb4h4U03K+7fJsh
cA0Q3aykGo3bPzvcwoxu6LiM+TAxd/M2lby4NF2Dlfu5+5j/4+pQ1hALwv4hY7eAlElZt2IHCJgc
yzO/LWjwyCOjzt4LiWaGMGuy4NzWE4sNd0MF9/6udNVLnBKG66jeVD7H6gN1CwExZ4kWxeIaNPye
JJVVyva7kc0/km9WoKa4bBCn+5LF+AsauRD/FX726jWeH3X5q2Jf6aeHKb822JRA9C3fbM50bUFx
I7LLGxAFCPDN1CADmOzk4hlK265FeRwfzWnd5X+D8jWjOM5DEiWwDqvyX8srQOKX19ePkBEGOEuV
P3V+PWM5oGBFnqjxDSPgB7TTXNmTDYA7MJls+DB+5/pDHWK3zXejV83nsXon9MitWpatVL9YlBpn
Y0Qw+6cR9QnPmvhBKI9Q8fX8q7LP8Ub3Let12tq7QL9Lxaca75eOvcwxqfgZFJ6BROo2UZcZhUo8
MMDwHqk7WX8tpxeBCKv4L4XKxgjfxVYkKfoZ8idxLqiNKp8YJzcrycXfUZEF4jZ/WRYe3ZNqvC7B
N6ER2XwXf7QjPQi5w+0DmmynvISIZKObUyU+cbr05kiq3My8MSXoRDGSLqEdUEeayqcOvQ5FmoZ/
U/z1DVNr7thGBDcDT6ruuQB2hCayEEJ85L3TbknpQCLcaMFKo0ShMCi7RxMA0EEdkaNHFu+ibhsg
AoF3zNDBU7ouRGaVHuPEerOKd2YB9g2tEowY23STpxtE7fBStMQ7SWIdke0haUa2upH3ZMZDxzsk
Sd6cyFrnkBxF9OxRNT5aGOoFu3rG3gcUYlb0WJjEycGjifxYPiEP2/RD4fliNEKgnUUMOAdJKuHk
1xgEli5346x8KXHONu15mL5nxul5I+YjjU+64jKMTo0/IQOFiSrgLKEW5nkFRJSrB/6rYfoZkJyI
QSirJJBc8GXzIq5uYzg/kMfpMOTp+J0272F5aeUXhm89/Y0kWo7kPWKJqntRoq+puWdIlgR80ec3
OEkJtxE2ILL+Wlg4Z52htd9aqxG2bs8MB5fNqteUS7ylJHC31mQANuOP0bC8ns8CwIp+TQG27F9E
X18L1FYSnFAfnljq4FVIcPX2FqpXltuyqPPUD28wbM1yxOyHAlbafgNXGnQEnMRRZxnd2DBKFoCo
oLIymrOVvXga+ev6RmrPSkVFv+o2cQkTYvjuafuDp2oun3HDSVQAnyPjDS5etg8zweF9fm6k13om
DyX+CqZ9gXNZO3XzS0Cv2H7K8kWWXggdRLuxt7J976Ngdl4Gj5jL6qr2RANoXlnvOiAe2Fw3IdSE
3xL+Q2BNq4UwTPAY3Ea4mybU4+qfmt8beR0QlnhDGWXxPU/zLe1yyuWrZq1N5MtQDsAdsX2o67Mp
74j3o/ssfCT3qkXJkOlDlvsw30V91PONmO0ix3V8LDvxoUoulu5n80ZscsAKCvZ2kOpdnW/UdItn
hUaorm5pyquL2oJzp0zAPx+W+RIbdwvJapqqXhC/a/ZXH2uuBSR5Ce1V5kMjhh4Ekeih0J1N6SNF
peJP6zreZeJgfbL+LvTtVb34Pc4yL2Yfw9qxjyHb/KLfTr3HFuPNJUkeEka5vItBFGxkRAGYL2qG
EGiv/ooQ8FAiQpI+HyWsORCGz4qQctOT642mvXixjINSHMC4BYeBXUK8ZWixwDxWWcUp2ZUgJRU5
F8dm2Fj5OoVBTptfpkDeeNJrabB+cIlF0bp3XhQDEVxCE8oK1JttbBo39tMC+EOmzfaxzhLb0RXb
2YnWo/4xQjDZr1HymkzHbrqV5jY32YvqwjNNyM2Qujg7zDjxrVjWpnpN+PtLTmxaH3txygpJJna2
irfbfvFYCLzis6C3b1c8bb5Pezc5O+m7Asqe9t3wTheP4sY1FE80wukAgk7tcEi8w57n17NKUnHu
pYyrouDCx7IvcRNgK+ERTFjSbPHWk3GGQJ4VsWTWGl5I9L9xcCggBq6pJ74yjLj7nvDQUALWsEfX
btAnricFdHv5E4k1I1KdW8Pxakgsd2jBkuo+xqw53JPMvU2mf+1VUQyadN1j2k7Lv8QReo50Wqks
hrVmIEQOc71fYFeYxqCY0FndF7LqwUQtIH0lP9ExYDXcxIXF24CIFYJrZLxcwcUkR0V6BPX3bH7N
lcmo06+sQHW7FrANEc07aYKAqC22DKhgot9JsOsqTJiuTLQ6ry9BfVu91t1h+LVkrE1HiivWGw7u
sDV3g7Gp6U9c9tetqunuzEwAxdmMdzPsq/KV0Z9BW2tMHkTHoQp/ZNJLpGpcg+soP2Ia09S3lGFo
uWnDb0KFMaq9GPnM7DABRIxoMLUYaXvNdN8CMfP8EdlF6aPRQN2c06yBIJuZH+PXmoaPUCGRzEXB
NAm3mVvGP+0IK1fLa4bLlZkcWpoIKDoxV7BhvULEKGep3w3w2fKX0u7z8uI0n6Lhqn4pcV38lVgM
2TazX8GRFzD85FOFoTWm0XCbinEEpjxMEJbVGCE4eox3qInk9sGKYS+yNt9sA+UeQtG1MowdEp4O
n9u0b9knqNDMNsElkSAt3ALd5yb51oN/CCRwUVrQmGeU4OICF5C1923BkpBN5P6HoLXHxvxuMoT8
6peWQo7voLvG4cZr0Geb+VH0d2J7yKJl9eYtQXuVoeFvKZwQUx4ZLW7rsS8rOqpeC9R6E8SRbeNo
QGxO/p6F+JDxw+pQX32rs8dqU9UUSpzcPtZ9vWnJbhCtWVytkb/ICCGIRkO3BNItylz7VqvQaqCc
wv/sc5gVY+vYv7FMqMM16B4zbHuBkF+cE4dV8Q0jEolK2Q/RDpC/yI3vpKaRdeISYezDf6Af0LRV
WK2M+MKaJoBXf1TfpgHNBMyaKKcLCFDXCmEIE/vcPWIYj8mLl70gvMvgveKFkNjmvVTwqvzuHBtU
dKsJ1AcOIer3Y/VXlzwqX452unWZUPcYfKbxtUc/4rxzYNviyexTa7e4egWlwgZkSRSwDCvqpZhe
VUpf1L3Z+vNJDhDPV9ffsWN7ofbXr0dQWVKitXPo/tQMqW0EET22pG16peG31ywSWmSZmA5wkrR7
C/sHq+gIjOQLRXzu8OuwccOrgh9o/GW4NPmpq1ZZ+1cUv31AFlGF3L7/tp2dSndL/6awkKp7FtTg
ncap+IiR3GMO/adAQhE1vbJs0BWOA6+X9EnNqWdyRraJdk7Kdd39S0Y2C54ZKrUjvQJ3669mQoFe
G3H7HYb6ZZLvgv2Pt3IdwjKAGo5XCEzZqT0zQJRr5quxQWRo7FMqic4/X/FScYaEWAOQqdoR2WZ+
GuEzhxgcRYBuDKCA+xcKxZPSR20VvmaC2GgradhT83TzbPekEjcvQtswtbyq47ujEHWzYhQfIPK4
VZYBUxI/nxOxzjcWWqF1zDABVsoKaSkWhgpARg08Z0tzCuijNAe2G7JM6WErf0vBPLZBw+Eu4QkV
GohL7v10+mbadttx3ncLEc6IxLPzEIkGhETbfPps6x2BvyklyfQxijP21/cOP1t+FayLVABwkv3b
w/t8oAqoq3ONR7AengBuhrVr4w8AtTFh3tTXiKk4zTaR1YD1osgnDvUH2b3Wq64GUF7sitmXikux
7Lp0X/MM1X9ZRzRSMUOTkIpfXGL5kKHWMr9gogn/YtHuMb42peJHrADsa+h5JPxk2DOqEhLPmH4k
xm6N9FegNkH/LkcoNBRBmKwRK0Str0XYmSATQuyCKJy4hULr6JQQalTnjxSJ7ng3Z7g9nzGgHRie
AnSLEHbC6XfmUl6QcUnNawZ6wigWMJf5w0y0DvGoV03ZmCxHk+k+6LpE74e6fFxJ4RE6VFR99K5N
zn4uMKDhVi0HKz0StQeUDAJPKs4J/YoPrCzD7gI3Sdk3CRO4tj5YQsDiYxxZplEhAbyjHQb4V7EJ
Zf2n+acWzMm7zt7I8I2Lb3INVBwaivI2QQJu4XGWp8LTuluzWryxOtntpk1WE68YVx/mJsP6Ey4J
6ZyqfH6mjRYenP3zhARB2dmXTP2O7Cuv5KQSJ1dtbKgxnYwP3bVBMT6sFZEd4zFmMJQhR9OrqKdc
XANihfEvqnYqZYpBb/Al3iTZPSmQwy3cTKX9Ss7Tbt4dZ8vsV/KfFNtOiT2jew5I7IGPIyZeo/zX
rwn6YFck0CHQByr9ABgRW8AQ2JR3G6vaD/7LDewi48m84l7rj0IX1+cbDXkDO1pObfmjIYtQXLsH
ttQeArLvk1eTnxoMqMdvlH5yRRDOluDTI9gnRgXBQMi3qCG2UWXzpIpqNhTgy8IukE1UsFkOxSb4
mlHsDONFi0q8QUh7bKGu+4VjpAZbxs7kTyyADOWpQinAJWu9OYi5ok1Co54dkvhf6FxVZXafpFNo
l97ZmgsLeU7BD/NF/xPKh7Sk7bX5GYB5C7UOO31A/rQOug9GTK+LbrOhyaNjHFPZF1ELmPYAuf+D
/cBSmLW6fs8I5xJIIIbVFiWpU7225b/5vVEvZb0eIS95F0gqjFnWcTLQ+refDapN9d3ymPGyGyhG
Q35d+cxPc/ks/GhtaBD6qY81c0qvBgLy4MdxerFFx4UTw+VB1f5nSztaZZXHlLBWBMc50zGEqMRY
T3+WHhLk7TTM9AX2f22VIV8Qq700vGGStFeR9w68FW+21lzs7jRf0g2qTn3XbsoNMArXPlaXEz1D
oGCNj1i2vR3qgef2Tg4CYRIPfjd5OAUsm7DXBnhhSYQFw3b0jPrvTnn8h047bx2iNdJF3ADNHGYR
Xu46vkRrx1NH50iuBfXranKmC+WsSKfJp9WYqpcawSs9E02Ckb0Q0AY6itIxe+UuSoGGcnamRCDA
hOe4jZYJwFvC5iYkXSOqE8U45Y+YaFof3wUABtIZgih89KTd2txU4QoDB/P3lmFgbbeH1A/9eMFN
8OtUz9j5mpM9s3IW30ZlW0tnASjxV04zuKLl7I5QymUP9Kd7CUBOc6K7wax8nLtbV3yVxaHcyogc
NtE/NYb6peY8bW07BChukp+4JxbxDYyjNtbzc44/DdrU+quc3thHAHLN5gDeonh8ItWg3GiI0wDz
6w9FZwMNu/sWzx5qT/dt5/e/2R9EPpX+4hWRKSYUFi8fCnWaKrDvdrWsBzgUbOQQFW8zh1+6pvJV
qk5zuqXBMxGosR32SzIeKkswhCI8YunHHP4mxkPKy7sz/pY9FOFaWg2N4JhH6U90hnn8K3cv7T+a
XSg1tkTy1N4GgChpvPfc04txQzOsE6Ri7oP4rKlsETzE+RfxJqhppo3OnhFzJeN+XgJmt/gCe8A9
kHUEfLyM2pcgT1qyvSLabtPySdWgMWLPIqXFTk+xvPlDJd19hWsDrT6yDP2UcrnVUDshx69BNNQ7
HAFA0pwRTwjsFvvZyq9MM5ZBFMdmBHFCE1j55GSEOIa04X2OflVFaMLx13zUbCcqdqL5mYqrEIEh
NxqG/Rxd2SzD/oWnMx+yWna7/C02iDDCnPY2LO8S7b3ezr4OVlNbx3b4aKW9yd6N7JwtBtAoJ2+8
AS/iEIAS3urSWpQAWkYH1qapN9M3Ic9VvW8nIIljHf1J42VqPzTUffpLnV7ChZtvWxEMXNKWHLN5
BTeUO8gJhpn1o8D4UEgrzVMB75T2GI/IbYJ12JEDR4d7tOxbb97j6I/48BEqoUfeBXzJK9IYsGCM
uDr/HtzyOdcxWa44QvziYf07dCsYewoGuyoLAB2qc31ZJIIIXSm5mtpFkt90qD0LcbxQ3GbtnZ3N
AABnwcmJYchJ31oUjYQih8q2s7fWvK5XXCSw5PcUYoWJuqtwHZiXTLt3M01E+h0Pv2mPuvwCC4DW
ibFtwvxmNArs8J8pbYf2oCB6BuetCYVmqfGXGNPl9hZY99/PyTR8ktn92Hg0RHYG/T+0bDM6iys2
xkk95lzvifRMpyfReelbTG4/vVdl/ggKyQLDWaC9rAJ5QBOjTptdYVvsCTuInYMmpBYrkk5KtDis
uco+GzYUY7Is3wYejaa8XaroyyJIcgRjV+m1+7/esMR7rpAuFW0s5k4xPW1aepnuCMTUrJNdjFgb
TSvFKQx5u+2VE/4jeGINvd2gi0aZjKEQc0v3F3GudRqQznljdpoiWvBvXDNWD6StILQQRvnq4RAm
YGe9W2OxndWzFF+dGuaeWiDA5hFB+L5rL6y/bIt1Ue6jNd0pF8DEZhjkvKsZ+1zF1SIwEpY54XUQ
BDm6TYGssE8Dawx+fpRJ3bgPAAuETMPj+2rvspr6S/OUzVXP3lbks5e6QFn+liX0Nhku9xwQfB9O
r3NJycOoI6ifvqahAxtUfdFiQBWiSG7QitGzsZtVirbgR0bzsJuJVuJXYbi1vgcT5tf60TpIaler
dmB4CVRUyD5ZA0fYwvZr5eSAMUcoaUDeYg1VzLY2v2frWwMsUNPKU6WXgTNjVO/ArlyOyGlrj963
fhPD9QA3MhWPcNTg5irCw1u8wTxGWOFGP8Lstu4wXTqdRt3F/mjpa73eKYnjDRgk4hizQvvHhIAU
xVXq3LeiiG9mAkolWsn0pObD1gfSWw7LN7+/gB0cLhRmbTlmKTNnDv5z5N17UZ0LESZ9/1vKb0Pz
WUj7qttGJFcAYyLvgx81SWZYO73pavTfU3Eyw1foA0K4GZgpDU3FoYLEYfEhUhvGB1yKkvw+Bxez
+Bc2tDvp0ZD2fY11BUkN3sK1bDKMeAK+CO8h98TATUlU7sxlkfgEsEzXPPkVM7BFFbRJ21AghgN+
56z/nYCNUsUfxodEdwnjTHw0gu1QW0eZZ28whYOsBy//KSyWS0xbStCMDT6NGEnWvlrwneAVKrUg
I2pmwJdXVhl5NiU6KTr2AUDMEBE2Ik63bIAT8s0W29hnC2rvBv2JqlCWP4euXzNT+mTiNPzGLRFw
/7UBTrNLgk0PcRya90Q+CklhlY6wmCwHbl8C7RbNL2H+MBwvWfapJNEsU5w8yGpkpF60akjCczFH
qPsO4ZIgOXxTHt1/P42JYqUlhYQNOhhBoMIn8Viq9NrNN5CxEkQ1sq69do/dfwPdPy5qZEPgRut6
G+0m/ZJVb3VwSJ0zSk2+evJwMP6m0yCABiHlXgLJjbJPK3qN9Z9OfV2Q7ekeYEHcbc1srf5kTHY+
QpYcu4tvEgDSiBnTq1CGjjdLO2rDJmLFekVkdk2MV6OxRQk8vBSLXy3oMq5bLd5kDE0xwGuLpBbL
CYRREXYbVVkwDaJ5pYzv6+qdRxE53NrUl2YilR9Z7AycM73XKIB40NAPK4gmGhhGQSB/sv2phTeH
W3RsXkYfwUnkpxZknz9C4+HNYpaCHNiGm2H4N1ZvMeOHbXpV/ppYyMONK+JkvL9+wsQbivpEV93I
rl4yK68Ys0mbAMQCaUNkSOM+wstqj0n/FDnHQ6etxvrVnj9Mgh1lwlKXf3l0IDAU6YGvlb9zVyPM
420tQBRoseUUeMD9IGylVks2QTdb8X7ZjKKskd/Z9rLjXfN79ayWVygRCH8arZ39hbJCFLSg5pu9
j4xN6vLCrghcQ8wLUYWbuPpMhxdRXwOUf8Q5ev8k9BR69gyUf2lCTYpQfrQnvj1QXlR8R7PZGjBC
UfSCCKrzJq2CCh5Q2w/syLPcQblpDX7O6WaVO82+YkxosDqEOlmLt2KC94MEse5IcEkXo/QneyKT
iGT7nDuuLjzcfuaQ9Cjwf2f13zdXaFvO+MqmwxZl0G7O+ABhn7n6gDngCwQuqHPr1id1s6yt+SKt
ZRxdq9z6UrM/2Hkz+SBOIESuL+tXe9jG5VHKUFD1ruOwxcFcBVwfVa6s5rZmBQc9AnLKSn4Lgt9o
LtYDHkLElbr0qzt/cfkWEonAzc/3ysZKgt/cWdunaG6Unpo53lMmVMzEi/IuukYtfmQeLUt7+UVb
VjaMILGXTrcGJlsIurLpDHjRIxDpfstlgzpHPIiuxqmnq4TokA5TO6sc4PBHCjBk81I46LmG04zz
OmXjBJFT4JMmul0mi0NJDYyoLHCtzYroF9GDFel2ZP0fgzu2nPevyNXRe7nPCOUal6hfcXuTAAbY
b/sOFb62HX+QcipA5u0mYe1uvLAGiw+/FFS76UQqYInxgYlGfdWDPadcevK2RTTnzvSbgbs4AF4R
QK5dtT/BAqzdEi/EqY/IWRK2EUK1GuYQJKNfUkqNZwFudV5AAobOcsPxAwW35HEZQT0KwwqU8bgV
xEEXf3eWcJja+XsbinwiBygDawxHvV2EbB7qEGEcdsiNGRSbwbrqBemG+NOswPsh6A21jSAszeuU
fk6CLKHWCvi2wR+THWeeYjk9edc5uoAd5gGmxoTVa7jCs0hcrloNd/EsvkMLTK/747LiJYpXbTLT
2quehkqFNVJwymAddKhq+2nO52UT7lr1Q1rFm8U4CSCjzjbBhlsXfk+IhBQyfXoUGSlXoiMhbOHq
su17LD4Ed31BFByYKRvOmofK2olIQ3NJ4k6DcevSh+hc7L+0I6BB+wuBHNN3K7nw0HwC/QIuC4Qf
tvvWBGc2pnIPPHXjG9jeVcEeIdd8JMsq34Lj+AqLqViU6ik8P/IP8fdtRdGIkJZCZNFsdNo//grP
HV4weE/N2tvxgc0tyI5BxdTHrF1yqd+WloXiod2Mao007tCy12C+ABv6zMWewkbKMkKd6KeeubCf
qkI5z8sx2GxXp/PW6zf9OZg/wlltxh8FZj++GRlOPxOVguP5Xjnc7CUiIUYzMA5SXPmkDkBvex3Q
E5XlQVSCxiIJaZUhdbHnb3Xkm0jFTr5H0UjcwCiW9G8pvTjGJdHPUn6s5D+rfNVEnBF0Z/iZ1r9T
E5Ipw7sbHdr80jLXM3ySUFLvjfS1yHH/bubySMsMQB3LjKN8jzla9JQjDJTDeX+rq1NdX3vjh9Wa
7nlZdgsKgkwRoFfDLMIWItEBu47XazRZ3I78COGaUigtGZbgQ7ELNmF2X6IbQT4soMD1FgzXTBPg
Knmy0UI+AexhTcADsp5wt+yJsReSL2YTjbFdhT5K/RF+rIYTSM4SKecylp6wzVaWVVMo540tS1uR
92WgyDcpF/wKgURewugwV9Dbk3I1wfF3NPMyzVXp/ZAKT+GjTJMgJs4PLNiM1hZBV83GNChEbjxP
QWJCRBJN2JcVlGQHItrLrJVQci1OsUJW27BSco4VZpF3UuGM5jNQvnptXzYXiHq9uuGYsZyvNLP4
+dJ6Thg8hsjVZM+B++zWIdNlUAyYz2bPhmAKxg/chADHIHIPJlnSrEAY6Rhf8A/X2Jz5zCHm5hga
WFVfDVP6T+NtLEBy5wbFbQlJl6qD6xy1voVK6l3GILM+iEkoWLAK7asMtadHdKlxMpG2wfG06rZK
jqm8M6Q1Sb/y+2Jsyes1baZfpKG8k/rysJCCZttih5tDPRI8KIYjTMYzUSmIO7tobQ3dzolveoto
jL02aJj5iCMXJ65ZuO7VKD6LTMmnubMHEFBU8UOVYe71B/uLcU9YD0qesuiH1YhBUfqSqm2aR7TN
r610J35qfLeDMw7NMSYic/ZGB703OwwcE62/Wq20rPfR7q4skCAg/sCg/cLy4Mss466fvfRXJa/A
4UV5GdByhADlBlJBBSYWyGA1dqfAQlh+HrOnatNxEv/Zgtlg1xSqKovGtpn/0ZvyGJl3IXbNZ1Uw
cGlsLuOXaLnahxiIpcbtdwt4HtkjSlDKgMSyEsU6ZsNfVd9V1B7kY/FukfU5Vf6Fy5uQJtTrBDvS
asHCmn6J5EPaOHghUfnw9PEG0acRXrJVg8rLefpEUOh25c4ljtGnCK93v8fiD9M7SMJvw580D2/W
fBePozHfx/hUwcOkG6fZ6Co2s30xixR+hN3oT+EaTdn2UsppQ9hvMnAhlh8NyUkSdxTGSOSARbzW
PsibEOVUkfZwzg45LkRngyO/FwY+kHMfwHSGeOLJta4xy1U7Mk0r5TvWaCucgyQ/m+Gn10AfiwaJ
Eom9rcVtWnmVhYQURWQY/djkiXFNIk25Z+I67g5qfQvUU13cA4QEAYFfgpINuWpH5oqCBaP4Mzgd
/wBaw+oGkKFz02crzTmTAotsS2Q9Gq78M9tPJkmPKycPAPx+zPkzYZOU3PlG86HBHBCQAyw5Hwcn
JqkAIAjxqoA9w+pPPNNY+iB70puweRA8hIl6R3nmQXTTXgb+xFGRM8wbW/ZL5jX47actfVbOn6kf
qAql9BGgq7AqmS0NH3wzUtdhwgGhGC5lcjYrnnzHRJOSSbJhYzn7s11hW9HQzqPMicOTZu0s47vs
njq9SxXdFgnAgTgcH4ALXFxClNiTrrrcFCYNbQbcTNA+Jq92ceR/KTAQG7BQFqCs0z7UhFWStDSa
T6KUFYHD+Ja9VdpdyvwLLmMt53LQGGJSlPK/YiOAjKKD/iGzTxmCs6w7wDKQ/FMAOibSgGAk8TqZ
v0W/pg53IWOiwLNRORhPWvdqGX8xjEPUXSFZgpBYMKSE9iUej1FwDds3rGgA3quAMcesJH4uk13w
ReadUKSALEJMcBWk5TMYTpF50vpLAxCU/6Zkms7btqGt7Gxfa2MvV/7ZPpGlwS8CTS9j3EziCmUO
IT+JgASQOxsv6CXFxDu0KjYqzH2spdQ6BM8XleisWnporeY21udkfC1LszNMDUnlshI7+uLslQhv
DAE+kHle419HycdEgSa8MG5tpGI4aI9ZA1ZNvn1FRE7EYUgXB3LtXxX/Ocar2rzKwZvzN69nH46F
JrJzYZZGAf85wYFenb0rEmXDvQ1Ewn4DcNT7JARZdAz4gZOIwYjxNECsifgw43dQfVPb45JImKVd
3TxCVEvBp1CvW8O7ttxU40P4+RYqltr9YM0SAzvzcJI/pOg7mt/HGavWQUK0zeHgpVRRB7d2QUeA
kwzrvXOPW5xJp2m6WnPCsrjRe4Oti/9aNKLtexZfiyYmN+Op54Q9uWxjm+7EhSMGwdS3Jd46+EPN
SDop8YompNn8WnR3uXkALNCHrRcNMGwzIrEv5c+Yy3l+Mw6dfa25ojVUe3gQUa5zMUsv3U2VP6L2
106PUbFCo3scx008COQwXJksi7xHzpU/RSbaotZdxCauigAAX6MRX8ne9m2cJcEIbd5wNe0UdT+S
WI5Gl1Qs7BrcZ57CXf0kY5uNxuM5ICPFggmECEcgsbbHzxbPJheVuJdBC5BoreXimGXk7lLPCPgM
f1VrAjzHmMfZmMwrQYKhe9ERwEoH7YOkoCbA7PUtB2e5OlcVZwdgXfqxus/FeQM97eBabCawaTk3
YCwByP97ll9HgMSxwdaxvM31Tpq3g/qaY2ZL2AbIwoLWX0h4vdEz+e0XOi8CNwnzKjfOSqg8FuU2
Y6oEZlc7x1PUwXcg+wsDWvhkqwfMzXr6U6nfFsNEjfSRn1qQPYbNXyXCJlkRQSgnx7zdoWQaqkMi
nQnHdhvMtMq2zNCqUy0N1jEgBhTPXYsdT9PXRrwLiq+2d9zZCbcWKJYQ/HYBj0pa8cWJtqskckB4
zREzSB8Cs8Lt4NpQD3pwFt9EqH7l1qFcCJiE9Z9PZdz47fjVmuRv0npZziEwjzzeObrgfUCr3KBU
S9B6d/AStkSEXbrSkFtI1VlKV/30bqFuIaPdTYOvN6jr4jr7FbubdnX1UqgMWy/iF0jiD01GkOZD
9CpvUGKEB8NsUDIQtljTz7SNgY8Y5pHGXoCTvZSkxlq6tHg2UMcrhI4v1Sqy4RfcQvPT5ZrB5lzA
4LSQO9vhBcmfkkFwYuvJ+Veu33IyYw3So0L9p2jPWnVf9EeEhE1FE9e/0VChBZE+iXuLR59GKO7W
Oge8PnW+7EkLAAmLEjSiNR3imw0OuoxEd1H+Vdqtw9efrArQ5AAjUpq9KgC4bbW3+wvM1RtRu65h
fLfyqcBP3B3ngnoVfs71u4rWUdy1Ki9joaGwNZCuA1UPcOtoE1DGUUxrpN5JtbPKFwNNeLxhMQVN
AyQzsYCwNxF7p/wuu+cyWK33dOyEcCIq+dzQejO9Bw8nOUmcXGBbtHY+cQdRvdf1uxCuyPGn+G6d
EfNR89rFTyfHHwhk1xA747NDgZv9MVffirXvCb7Jvht1O7GvKX6bx4+8/ZSKf0n3XRjcQvANM4vE
uJ2SALnDC2oq3EeHrv4owafZx/DftKioJHafxprcYvpj7vayvpB8GDa/Np7WontdwJIY3medBXXD
d6i8lPXB0GfQ2Ueqfw1om+T+Wy4PAA5c4EX81ZjBaUAqEu1l8PhEP1K50az+q1k/HGMiXVuEI6rb
SEz/l7Z8kcY321iVNoED5TXLt7bLsFK9pPpfL5uejZXwfySd127kSLZFv4gAvXlVGqb3RtILkXL0
3vPre0U1cOuie2aqW5VJRhyz99rfJvK+u7UwFvD8xPLXC3764YzYcxIfqbXpnFuJsYXEB6YrL56z
skSSbLleSN/Ix1BvxHDIQCdBYgdNlhYs0VOM4mlHNVA+I5TlY3KoM0Kfxca7G5/iRcT6MTLHxMBM
MhdaMSgzrFG+Ih4ISXmUbFo7/YdvZpIPLYoa30a1p+KRWCqluMG2ar7XUjeajrL2KKSrhrchpj5G
jsF2aakARyRZcmcY73n2kUx7S9tjKKzi95QjrLDPqG5gr7pUDLrqmhYCo1PXrIbhVFgoF5xlXNyJ
QCDiXEzYapjb/1uxWJBw2KfJRsz/G44n0qpE4ktM+siibT7tHPCk9SlkkChJW3OJWKonuASkk3TE
ezBidaZicnaRcq16wEMfdcVjJ3SiYhfJ8bWYDNoV2og6alZq/jOYXwXa5pjh2yJfpO1pyIlI2Q7m
Sjj5ok8N9zFuX1C6nivEyXGwHzpX6lynY9EIRQNlceGfGiRQVD/f1nu89bWtcPQrDfeG0N2tbXnl
q6tef8sqVyNMcKISOIWQsFHtANhdyjYJJPecvQrC8rcK/Quj8khd/VLrN5iUxCHNHs/qfnP/Cnef
kVsos8HhbgjzK/mm/Am/yNipH1a9jhix+ctMvVjGEadG8pWDIJGZiDOAKv1/k03H/l93wBxSPsK4
Raf5GFWXkNGkpWdYttVnivwWLPdwYFHbqRsSCNhwrBHoImVg7zQrKE3vJP7M9HKlaRQi26H9pYRD
SMpklx82zC5JhOy3Z2Bxj3IuGu4q0w+XzJpgZBzC9JvrIUhvFuQf6R9zJe53bFvRVJEi2SvEEi6C
my/vCx5ik+WwNeDS/BiZZlgwrpXqjHgqlVeZLHCqUrxzljQxjbW3QDRGnU0rPs10/6/qDkIcABEC
uTaf07/r6ShmYFH2YZG9IDxNE3BeA9tb+mH0TKKwXGP5nPZpc8mKm2cAuPpuKgGwOhSI1E2mdrUO
e+fLLk4a0mppY5EfFJAGycB6jcMmCKGLHRuiRzWOfw4hjEm4eInIfMkEBCHfcATxAfgPsRBMAG/Q
AJLhp/C2NpU4gQwVUySZa6dh6TPA9WA7TWWXoVLZVyFEIjET4fVHq4iPls9zOZnHAbwQytPCXOfd
zgoAvd0dqgIoAwVVnKNyFbDs1w45D7aHCGXDgL9Av9cyG9MZnIl2Jhl0N8wvbZzjjkzmU/0EJeal
X+KBLkn0SDQGWwtoiXZyamsocUHGiN8VtEGHcZpgsZJn9pbUO79kDHHSzHen/uKlnwWYldh1c0A2
iEM15bNqMQW4bfvnY7KmWHLmU4NiGaUDrluxTc38q8anEzinQVmPS33p+Njlc7RDzcK3Hr/fMv97
OsOk/9GFVqOyF1X/47EDQyU571DO9fK2d8hN/ItIckoRVTs/vfUnfgYTpoVX+rO6Ptc5Y8aFSD6/
lXM0j/m36DtboGHdLWJWKakvOMpyQeT0GhaROsLKcXjlNHfUz4N0n4A5W9pjTDa+f0ajaMt7TRNO
akYi/jYUKReu7m+Y2w3KvWkfifOsHcSn11w++N66CPcWw8NZBUJujYLtrcl/Yq7vqb6U+kLXfq3s
L9PAM5DZs2yaz6i8O8mX6tzkt2Dht2cSG2bjUpvF+YfMVkHoHE10DdaQUW3lmFafbbvXgNeEWyui
LV3irvOye8dsQKlI5eYx0ng0QC7MfOukGRgx1n0AVHOOaHkO+IVTFivL5C9aZlLM/INmo1MTaI1r
fLNyhVmDxhAakDCMmwteBOubERDTXFQ55AWYe8u+1ekl6UkgPOXqTx+q66a+NJXGShkcECE8uvVK
+t2UHWo2tQm33sSKoFBu8tVE/5Cu/12dbMb8qyBfpebTQG84rABJ80gfgJxp1dXOdx3tQ+UUS4A3
QLIYI4s+RW2/dQwb41OwX5rerbtjk5xlQGD5TmYEyjDLnhtYPyKfmR5npZcJ+LJB8cVLmbrc11F3
6MbdVKO3TSAc80oxN5PBYB04AkxqMIQV4SUw/jgUYKZY+ooIG8//5TRAUPdLsiTwroybjSTNv0H/
7aiZJ6aHPYvHWP2ANmCwhqxrKrt+G8ebdlpjLpiFf0mNiOjZeay0vod6rbCswwffLwrkefoz4R+s
n8bwS0q3KodFD2JwuHZMUEqZahbUgo7s1sl+JO9UGMt6Qo7E8msnvK4qpp1y3Unc1xZn9uGfjEq6
MT2aZSXszWWbbFV/bUsP1SAnxsWqsY5xfRmoOVpeoOQM5E9rUcwLKO15Co85I2CaBMHwwGcqnAC9
DKxvR45WtgtHoKIu8sgFxImse/ZY3etsayk7UHFVsbeKc/sGkxAtAniY4qbWF7b+BZZzC735PEqX
3KHopJr+METHkftFbgnIoXZkUQ3t7r2lYszLW12/j9Tz9cWqLg6XqKauYAemDOliNDpiUFVKF0O9
kw9ktYcwqGbp8NHpHFjTN2t+Ae1uUMsgz7eJJteyDfR2c834u+8+SFiY4VLIGPUxmMAdSEuolWfn
6o34C1YRAuGhO1ven63vJ/TRRY+4jxNLDoY3oq/VelloiBOou1Z6tHXakzPsYGuOLN7htzPNjLtn
7HPe1QebRl4lY6ILjybT+oIESbpDTVtL+SbVD8KBPVWuukgX2J6FZsE/SGgdIiEqoL+Il2nmQkcX
vhlteFqMWWMQFDMkMTlTZ1jH/XYyV465MrOTUu4jpFrSyaSDKxCbPwzjUxkvqbTOnK0Bv6tmQKrU
SykooUHZADbQ/GEJbA6UhLPM/FQ4BSzvQ+zLwPWiTrWy97A/Aul409L9VG5iTCUJ2h1a70Wvne3X
vw9wvGKpXZD/F3l72bn23QvSC1eM5O2RVmcK8j6kzJkrWiY9vgo/c8SLI2PlrL2n4rxCpC41WGRe
CU7GfmkZePS2fvAjiHMVZIB8k+GBdLR3v5Zd9NzOpm5QRsE+d6xZsWjTY1Bfilq4hcxNi5VjVJ+6
913bv8hm5g2CQAu5tzhV9ObIGsSOaGvn1MjQq8DYagPTdBzLCkBEUpg8FMebQWNRfml4Ycxdaj+K
55BAT7VwDNFfyCD2+LYDWDoBeSQtAhaPx3LQoWVgOMn4W4u46E0w/PR2yXQaBw09KxYzlioVTE5h
oU63tX2YBuThc6rSmKfKc9H+4Eri361RIbDdCNWrr2x1Gm7bOJmEWwk9H0IZ6Lj8vHkA1oBgp1ln
bhRzkzJwyBiPtczNip58MnCE5tJP1zluN3snjtHaWShL1jPvzfiM2rVNezTcYEUmEkh7g7WSxhpg
Gjke99QvKfM3tP5JBbL+zKJhxvkiW7uCtIc5yuPO+vBEow4BivXTwoGGLMOV3WoXNXxk+IMsbHds
GcMT1L4xPBTtsrYfaGiQ3fM6Yml1xosS3qBLO8xN1cA7FOpLhLVwArWUKrAEWoalwJ/S4Sy1Bzl+
oFedB8yZwUzFW2SloXmqZ8ESy7iBwdyYjd7Kb+ZM6oJls7L1Q0DbvdLtRRQfqdlTkBstYmMZJYy4
JTromg4eOq4IvQWeiMMVcbRhB0iEwT5+sDTTQpAOVGP2Exk6d1SbnHTjmeS8ShZy4PiYJDeEFDB9
VRCgHlACaxeIxUXMGh4qFUUyMOF/eqGAVzo+tM2SiRVdXppgJlj63mPQgPIexnYFBipG0dRXK2uv
53trfqc/tN+mRQ6AkV0JZhnic9wuZha8AaqhUaznmy642UjeJWfee6QqfSIyjGYMJMOz6OXRlKkM
ZtVDZTAqfzRIH/wVS7ti2IkqHyeqxNvGG8/DOXUbadyCqeVh1GDqwU8zrNXjk6hAuI5yjzib3HE3
F4QtqETOPUmXwv1XXPqcXdGaW+Prl09icm5Mhnh1QGbDtf0H7EOuC9SWRaSFfCaXQWovguEEbwEr
q2/YswyLfw7YntTohcnNaGgNUQZv1NFvtJJLuHk0zzyTnUPs3KqLz6xMnhp8cJpnRIzwInzjmfOG
BNN3HBGsJ3wOUD5xw3nzfNiPwSap6J7FSBaSUnesLcQPrjYARoIdQlQN6Hm89birldbljw2Rpk+f
Y7S3ky0SdA/Mgb2yETqZF5wjs7ph47bz0chDBE+1TQiA2CCk8sAig3m8rB6imkkvO5EcpEdWQFLm
D8CEOEHl31Pcj/MGOYwYTyJR6WN3St8zgHdOvQ3HjTAgK+VCmJlVe1vU51DbcMgUDuJOEDY8rtW9
xp+rb1OKdJn4ypJ2YeNY9GmoB4hbRzgUclSp3ZksjmK85G00m3x2kQJMwTJCMjgvEM3/L41WKIn4
9gYIo4DUi4X0wKXcVe50gxTpozLNhmulgyvx92HzNThuJxyz7B/9ryxdKsXRTDeEw2CRxG+KRP02
FXMxePHSuUSNr+7j5Nmz1ARUoCquQm4mzR69ogGKSoj5R+XWGu/CixV95qi+7eksujkrPEjzaKZ0
ex+ZlU8oyMMv15Oysr378MgYukpHybtW5dZydrLhRhE2Z+CYzYjg4pIINXfADCZ6PgALsPkftO/Q
OZksmmPrI3IDF9LhFP6UEkdbbs4G6S+B6ZevyhacI8LgusC951wyeav3ZAfSxYHbPcjj2pHnMlCI
UWj9lH3bfO35GBrq0ro6gT3Mx3NJls+gH6NkLyOx1U+IX5KyeWMSIK7fSFvz8pblJ/k0fNUxCwOf
ECqBFwt4WvuF8FXm9SsldlCl6OfUBIeWIzBg2ltSGPq529DACv2kdKwRekhX8QdsIQmksjvaT58o
0xDrpZoiYYGKGK8QoLcV2sZxZcRLSX3ojAIIQRGDl3JnISWjEbLwOQZr8uTeGppAlGddyF3WPfUA
Irx3jHJXg+M6OFggsO0pyN0ADDJP7BJuKPtoziHl5U8pjmc2hyiDSQEuEJMk7vMUO2U4uqzGuEqZ
4LhtuCI3WKvO2JsHOnq7+oLDJ5Tw9nUStUrHmtS4CB3z4HyLFrtfl/A76k+97RcZds0v3hLv3LXb
Lt0r2l3YhpnY+vHWHDaqDv55Tu7K1Pzq5XtrfvmoHXLEtkoNgZnRh1EuR31hmO8jy1TQd4HqirYt
NC7CvaSXc8nfV86B9bZbozxmrQOmQNTJin3ulXeG9xbaAB8aH0tgjtDykRvLPvst+zsFUXKl0o0a
uKdC1xuGf41yCb1H+jtFxy+SiPslus1s+s072hohZ91GhDdk64jPSyaOirGb1m6KdFY7uMBkltUb
wFQQIZlE5PZp4tJmDUjUZvegO2ZmZ6ZHWCMxAE00O3J2JKNkmfCQDvVF9vbQ/YSmC8YadTS/LUS8
smQCSxYHjxpfhSjlNJVXbC/oUIyhC8wyBop2VsrPTPponBsOZoPBg3rNgo8aaKt5Q2fQihs4xFmO
Pnqj26Q83OV43YrRgImatjkn5SZDOgO2WKeqHr/yGhGqM2e/5P/25K1YoBzR8whpOIg4ih6L/4qY
0SHiyGFHDUWL/Tg8LT88iHpDjr9Y+MP+QLXarxnyL8h4GJlptTsy1ksmzCpF53cdbPQCqSzarmTF
9scx9sAl35pyI/yKbK/FRJsW3zxXIDiUCGix9tCqddMKbrKRLLuUH4iMkb9qbkOfVdeJ/zIFfsTf
U6zzfxDbjZb8yHUBmLNnK3vPFIHVZBFg3RoVqO7N8lV2aCzjuI99hshRns9UOnIThnDvCAAXKq5l
vKZV8FAt0tCHJ1k7qA2vWwblc2cDgWB0ERh7YZiO60/xmMcLfnvZL2h+YCOrOUsMkIvMj6sjGHcx
3NTCCwEFdLGNdnKA4OZUARoCB0hWYrMQab9qc0l7Gh1W2IiWgvW82IXZwbCOGBeJir37bOWoZ2Zd
Scsl4fm1aFagX1fhQ9IOjYc2sWet/qknbuaznAoxQhF4DaJB0pEiMZFTdqPJzoWhV5n9dHCQ1B0j
OS28B8Ylj1emuimla52jrdgYKF0gR9obO0Xooy2YK+NW5Myoo23R/Y7Uv2l0SDqU4BntqPWqYg7p
cj0QE0RameiwNOVVpRkYmY+Eq88iRKtjYQptSw9H7CXeozLLl6qw6yQOe40ejLVLjzMy2lYmSKmi
4kOc571/qwz7UEvRX1uVnySXcFf5mT43JOU0TcJ1RK2YZvKfpjunIJ0eqQyAqlKANDDPVyP0Y4G0
bbiIq2JN3PNBsVajnn/102dPmqTNl6sN5HL50sGEJT/l5rNOwaMFnWszzwlKf5vDuI/SdF9RSYZy
y0pVuaMXn7W4+MHE9BcbJSnYVaSF+N+ymNwNTJYl9Atv2vWBymWKDaTUVw7LlLbjgatiDs1xSWu9
RP8/U0Ntvw+G9tDJ7cFyFNcv7EuvpjILl5bzd1GgDdQCCd0MhtAuvgTD5EqKDm7UceWYclMajiq7
SCQZdu5AJrKWXWMuB/oswdrsOWsqufmx9YhVg3W2HLHboZdIyD9H+OagGxvTfG2F+EWB/CEzD5g6
mcWlVCHFjrDozAH44rCIcmgy1ujmEzoXsmc9G+kVaEnPr9xiYgPMKqpRvziMpa5fKSmZg9q46WVp
nwTZruhCgsOmVYJMsEX4oPjcm2wRxrQne83hpUL6o6bLttDclp6zBPAa6vTGeXyaUvveOVg9OtM4
FVO/D6LCNXzAvuiRrUSZD6WIzSlo6Ca0hgnCR2lvhhs95YmgwkrxvdGCOel7gvtk8IeDjykI2ubO
gCEgx+WisWCKwn0Ua4w8Us61A4aNjDLiiZcxr1EYlLueR4PCBICeSqZl6Ua5hfEMLBFoe7jFy84G
pMX6YlJIrhcioIosGoWbUsHzbXc7RX9J8tcEUKUQZ8+PYgGwsYggqOFp1Sw9mZh6VBQ6F2BMpcTS
FqTjh/cjypIE2YrBXn84RQHTclZLEWrDwKBNQhkY2yzKDdZ+UBvZW+jMjfXo4CTvBX3V6NA5E7Qx
HKQG/QPBkJMJnQa0VoPR2WCgarImHid0Yg3M5zSeRy0dzgDelbV6keozlWwKG1zYyJ2tUm44Lwft
Ukk6mIKUsEegIP49Oh1W4Xx4FPtt0S6CWHkzMFxxAvsyvTGdZjgtvWk7Jh/lVC/5QRfEbC4SA3nd
RKHb/egNMyXGJNHRtnZeuM1wfTBMpVKeI03SanbrnB8WfoVBdKPBLTBWlkIGGJtLYuupCD+76ULR
ncaPAo9vSwZZaCGyYzaBDC2U+rkfpG5NuoPNJ5Lg9UjIAHjzGJR5sh3hsbMQIoxrHYCbny5qtJ06
gxAple9MFFuORfHxToJrQxSCBAPfQl1t6XxsaOfFDxfS0CY554P27Mgw6oX8kn9gYVKqRPShQtKS
kDbIYoxEk9FH8o7dY6SmauHtjdivua67fO730kIN0dt6wzJDgjfhFbCyVRGwfqwZr9FUIswukCiE
I1UJaCAVPXumAEzFRJkCgepEpcajVCHXQi8AQQDNQ8dnrmcrDahX4cU7vVIWaTXSbdDAMRhclOa1
KtiDhb854GOTGYbKEy7oXkaTzifWubmIgHToo2s+QA538IXVeAkbOmM6EcVi7IbMNCc5w0HqUKBd
t6DYWRCMA+pl9FfNn56+bKzEgk5Rq8yDWVaKipX9vZI8qw7krLaF4XWDXF/TCQMEokTMvqWQSTEj
cqXnEmOiXdSUhhY6sGGsFz64vebVpFsLANrAvKtmNydza+f8rBogEk22Vn0nv9lRg7IimmHGwtWU
86Y0FSraz075CnxYoikf87m3STGllawX6oAtZCIcoFe3SfXemLjCWCP0zVfvPbvh4AT3xDkW2iNX
93X4rpQfQCvs6i4lex5+jfZSGahSDBoWxvxIEwqVerAGM0D/0dASDPx9PizbWufKQEIxeBun81hP
/eg9GOD+t0W0JiaoYiYiR4+Ee6aweIDwU54zvpQ0Pg0lG331ldnMHhLlXkTgXWGOYLWYR5AUvAyz
QU4oAbKNHIr4IH8LqgXLTMPcKxClRgvY8cgtes8KRH0h393X1J8s8zNFDZ1M3kKYPxw9RFfyZUBU
+QvUW9sqkC2YuQUMYyEmNbgcw/AV1kztiYQi2iD761vEkyZqB+WjxmhQAA5RfpX4z2YqVXxmyEAj
mrmbnH7hUuAKIB3yLMVHpYLp9RGiqhYmPPUSRmDXMe8pVT6PVcBs6dt6whFavjr9bg43PokeLwgr
Y9BysUQgVzjLjM0gn/3ilhKkC/wo2hIBq5jkCPEGsvUm8Shfj4yH5MBN2czGJyU+dhC13lr1XVZo
/6VlwEIw4TsCfmHRx2k41MraNdCzjdosDb2ZzSagoQoNSvjRMiEiUgFHDAOpzGeBo7JhW2DY7/xH
CP2wPpmvlFNmyKlabFfjof8nxU7Q+mEy17ixWztYar65zeh3DauYB4ziPEi2cVKzV4IYOXx6nUAD
Jm8Ne2CVoQJNIYJhQhFZaPPLH0ki8PLVkJeruJqL/BAaEYuNO7KKI6MqKSZM5aATw0abka7Ie4Ma
DWL5zUrpH/o9OTcjEsp+mW/wOU7pEjazqNjVO79TyhfleDKjnR9eJPB6aNrbrYx7EVePnq9zB27f
Pal+JnCvEtjPljGFodzEQ54WnxW2FJ8fOXcGfkkk60IQYR9OhGzI1Cmhy43SaRWhDkJXodI9JTIo
/RCFun7XonKudSfdy5eacpH0u0S6pKZ+Kd7NTL8U/4NV+WRm/46eOsAJblK2I4Uq0D01w6swPrLq
0Fo+/CODoA3aw1+NEyQ/hxlRb39qcNBJJBWvZZb+ytZdtb7qYat6xwL4jLXNEMIoGtPF36QqlqP6
iOOdFK1LPt/aX2ihvTQ1NBHKX8fw23vCOgMKW3lbPsvQ3jFNYG3HMqbZys6OKB5897W9rbBbptdS
XLPhS6fvG7WbUnykKSLbP/7MzrjL9StvyDi951yz2fjdI+RLy09Av0l8RWE4wcWUD7pdE9BNWrK6
toZ7TR2Qkn5Ya/reZpHCzL9ROBE/ZK6fCGd75ZzklhnV3isvZvudlatysDH40reEmPgIjc8mrn02
U2VxVwOLN+ae5c9xBAfVX43mIioERUaLu8yxbyqnLE7nZrBTlUtnXBtmKAnc4ktnkm62sZeqf4i6
i0rxPm6jkl7uQEI6v7e01z1oi+kUMB/x1Ktmf1SFMjO4U5P4iKGNfaIjsws8Vpxe1XUMvtP0paQr
dpqtfknRd9OsG9NRbdY48DR1K5MWokRbTx4x1bpl+wxlxI67JD7Z+cbyLgGDN6h2vbetWFV2h6Jc
6jXwhU1rXLQWkaV8n8xbj35ByQ5Q0CtaRltheFMfcww7fPCe8myyTV3sE+UjnA7ycNU5CNrwziOj
cAzgfy6dX9UxdsqEmI0bU/xxNHrROvvqWOta8Y2hCRj20P+TugdjeWXchxGL07cCLAIlma/tTJZ1
mBdZovgYDpld9vmtUG7ECyGAPZoRFiR8h9NJAgsplhY30143DIP0XYLXN1oWDusKY8due2zfUzby
PY4fOluhd6VujF3POPIXVXySnZvJKNY2GFFmnOhIE5KTUd0t8xBUMIfOQblNA1T862FCErkCrmcH
pwD5IpERjnaMDHvuyVThLpcca3EL1e8ALb/vz2byBdgh4RvNW3R5ZLkMBbUWp2d3JQi7yH4T+Jrl
T8z1l+4DP1y0KBbswJor3sPTV12FBmVZYllyXlL1NfqvKXqaNt5UaeekJ7qDuUsFEsA2rjhLc+2n
4K6x8WANqGnqHC1PHy1Ctlu5/zIG8qEp9UjDQduZJ4cxIKeeDjRm/RAorzh45N3TNO/FyAJmUWUL
zEDeuG26nZp86mzns6MfXAz+GaRsM1BQ273e3WTuleibw7E25qqPJ2EWspYCo9ccC33PgKVmUoyB
EJkpgoRXioLS9i4OC7Tau0QK9RPcDfWqej8yX0B+54ko04ve8oX+FczKEDHy1WuIdMHcthsdYbnP
U3uyh63vvfR6UyjMx/LP0f9uZNfoGX8X+344RMTFdOsoOsIzpoG3+xUZdZirOeDjX/E2tae63fvq
Tq3e6bFliJ5R9JTgb1JG6dp31z4i2S1RTbLWcLZJzoZ4HaoPntWk+K6rNbK8wSZzNH3LkSARLIGT
hFRjhiePELONAtZOOZc4J1PO4g42JDhbSO0zE85zCj2MUeicsrCw/Vlk28yqfsULJoYHRcOscB8Z
20xxOdpa/VGQAYB+0Uj/Ktb4IRmTdIAzlCigdfjJCmVDGLIvrWWTaReKVE4Tu9/U3Qc+iGZixrXx
lB3DQwdXdeS/q8y4qYDf6h6rML+mQZ+3UTqjoyZTdW23BI5qv7oIVKCm6dH2xfBrZVuo7DlRLets
ZxeDwUKxCaKbaNP4Ybvqiy7Vh+duM4YVhVGHYtSqyMvwUF/tsuRXw5HUMf4NMRYa4a0f32nvcsqf
6BSlZ4LaMm9ZlsL0kPpstXd2fNWT31ZhvS9/DPp3YXyX+V+JoD+bKT2pgpug/zHjYYbBVfSHrfQj
Mg9T+rCuuurqEy5YTRUiMcwPLhhWGaN/ajLCTbykZEkla8/epM3aq0GZuQqBPhbwKneYyIa/NPHV
thl2vwfOIXlU5C5AVZRh3CGxo5LP/hLn2qL0Lb65RfnD9/4lh4MDqEYwZiEZnwqmIiHLxB0/rmku
gRoQQmnyxlHYvfHSBOWTdyDRjhLGrPwxMtdLVqqxGjPCUW+hv7NgQlOjVJuKvyjJ0l3cdayx9Z7r
mPqjAjeOCJdsdMhkfDsljgQ2NOyj3tjgQd9QSQkKXf4ism4RAyLOidFCubI2yJdEndYUwD6ktTbi
ouBgTPyCNUrNhcArMyKFD633lV6MC32M0IM4n106PR1TfRRyxZCJZaU6vWyvE6zDs80loKJwbtPs
MPIrOTSPmKlbaOn7TsM22ttgg6JNrWm8sjlijm+vMqggxrURw4hzhnSd2uXWHKgNinznoaJPbbbE
NjA9CdE3UoABVGWeVCfT8k67ok13rWEJN9YikDMD/Y55iiwd5Rz5VvxS6PciSAFNqKqrJF5pab0d
em3XSzEeurfJ9pbTWCwlhpSOFYEwREUZQAgJ3gePFsXCDIi2AEeraxiNm3aEUFQF8dWGMi+6CwSy
1WQFB8Xzz7XdnpsBAocz0nLvmvTqA5XuXo0zHTqKoyYAJBDLi5bStC2GTRl+yigG0pG6Fr5Tq7pZ
mOxTItnLDG2KgXCYUDezO3qc9QrNutxdMQgU1nH0h1XKaK8JgIggtRpZ6mgwgKLmJednId8NccHE
pMZlsfpWskSU1FtcjXDAxmccZTh3pl2LhkMZME02O2e6h4k/nzKikXISecjzivVxJhcNquRxXcdf
Ha4wRjYxmRJY/VZ8lcs8wajiCWtc/u0DQ6YdLbCvxH8GwxAyQaFaqcjrfDfmX5TmhNTS6I5A1DES
z3UVYRfgeqkblw75ZSaRXwatoUExViB0tFRcy8gqavJmuhIov7Ugm5nziC+aWaxK3egNoCe8cmKH
SwBR03dXWcL+1yacO7XZXzC5delFqiY3D0kqa/2dpowbu26v+BOnfNghz9zJycgLpRyzrDnTALs6
KXU4a3CNQooYyKmHn5BHF5lsv9KWnsnYX6Xmd7DDVW8Zd/C6hj1eVD/ZdoW/0snRajD2Nom2K/Xq
JpXRr5QQd2UKeW/d75y7NRSvsiem1+y/ojq7FgrPDnUpNv/ebk+9NBx6RTlk5nQIYiTGnJJNQMwe
mzDHFDZhbfyu4Tu1JBsJDb68QPiQkYKUlMmrrgoOEdYWA5EMFDT21YEMNtCiI5nrnIsCTaw0WJLD
Wray8L0pWR3tAZ29mBAsFCn9JOkVc/+8D+PbGMh/iaYB/oq7Q+38DUp/7Wz9nOsGJNpuburTqif5
OzP6uSMPRxxmqCJkaGOajhCP8qLjh047g50CKugcCagRxnOPZ7o3JfCz1geKB5w86UvzdsBl2G4Z
QgKjQ8asHaKbFHgl0lMNyyuhNjChtV3ql9fWwXyW6up7PsbdVj1C3ec2LfN3v58qbNTfgzT+DD3B
KAgU1yXYuR1XpsNU3mF8mLTtW1WKcgORTpITzlbGdrjzvOluhSnZDWN4JgARYZOkv+Wk+gYNjrie
EzQrCdjV2Lcq2HKIpHHh0Fz1ahVRvcymglWNblSbInrXCKlyENYDHiCvJVzZarDSJ2+j2dW6GiH3
QltB8tkU0ValpW0TVF/oT1KbdbudbqbAIN2oh9anr0zoFI6870ib8jTcdzBICtYjqKv4hFy7Dtd5
H82nAqd9U53lEeN4FAA+8Wc4S9aW1u9MH1a+LM29wPwIgXIlXjoLe94zsm/lvnYrsyUyE4dw3dGF
RbuQhm0M8w1YnYtCgDsP/2KysCTrCjLUW6m3q7HF+tTKGyV6Dh0Pt1Ipl6kdPuSgJueDVjsKjrKi
fJeIdLOt7XkoC4EIl8OiTNq1kAIwlm/50Jg7kr0GQH6IX6bPcl1n3xFVJ7+oNl04fU8kJPCOnxzd
XA8td6VAsJnc0Hoxz7oOuxLeeNQwSjrta4nv25h2eiBvDV/dthZ0jxC6PgWCxXZfjz57aFcJjKUU
mUowUmObkH76XVtEhzIKNz3IyUFBcgsaAeugV4z7gWFjYDQrbWyXkg+tycjdCEJA2jgHuhr8WWtf
Kg/ibztAqV0RkSLcs+IID0brHRt28tUwLRJbYsg3rOuoRiPUbCZWgDZTzxIUPpHxS6BKRJEq5qwB
tZ/4ykmtAOscg3yTBEtPOxCfzP8P9DX8h649qTltNHOW5kAWaAX2KAy/iwF9Hrjz0fmptWcl2sj0
lUuu5b0X8t0yznhrlOA2hApDYIAW3q5i/l2VXyHjKD/uGLIz2DI/msqcJwwPxlPAORbAmiwVaWZB
6nACBc4qC0xIWdiAZQUHhXPCP9s6m56D3Q8/W+0k4PWGxwxF3ui4vLrsISabvnNx6Bc00BpDfeoa
8QPpTEZLklfrCvyZ9fI5bBtm52zYabCDlpxDWCZaeG5wj1EVNSP69j3pWXjyqYN2AcETPuBsvQRB
HC9r6ZN/CdkLwcPObgUXT4Hf9j+OzqtJUhyNor+ICAQIxGunr8zyvl6IshjhreDXz2Eedjd2prsr
OzORPnPvuQExu/0m5JL0uhAx+aWY74NmN9jHhXaWyrcnYdtrX7Q48nF0+ZUV3Yr4s/X+HBd5+VPg
fTbeo+/Su0LvtVHuuo9O+sP3vYghXn8UYC3j4BWmG76jpUMzdtmnK0nuugJK2CTpFkT/YJiWMZv3
98jGMcHYrIi1vjGovGQCfZxBQYmBwQpIYxlqcv94wEPrnz/AJcSP0kPh6ANo61izJ1J1l/wt85kg
/fEXYQQUWoxjr5znEXSkwzWmrq38qWJ2rEYMISm+uAlkc7f6o986wkYdCiQu62adtTEVlsuXCwiz
ZqJGZI9HjI+lPgKNGI19UREjcYrazVeWGI5lvU0qf5cTxNOynvOtnIzqcBfdGZeFnA6P6TxgxkMT
zpuLrpTEBZ4i9jmmLw8yyvdZvzpn273P/FqN9AvzCekHiWgsiMnm0Dh43egN1DKpDyBhSyDF8RXY
ZMOEPcpctEj9JvYJ0MD2Hj5M6jcpuBRttmGQdzxGyTI2LJ2eefuzfYq4bSA+qzqK/N5ynqOsYEfx
WWS/tvMmBhqKu8icyNYN9xlHhfJvMvVRS+BA8bc336niFt8JK0QK+aWGSpx+rWg3B0vbcG2Gu5Id
zMz66v9+m05OFe9x+m8SLyWwv4VuaYSDkDcvZYzr+40yqlA/sf3qO/BEnjVHtXgcRrYwPZ5+v6BF
Qmo+vfjBJeBjSKLu7Fs/eU+c8Eui7xfaZoIyFveZp0Opc2Ldp8tTDJuaAUrufGqWDvHyFlfYX+FU
s9XnpNlkvtxwoTIzZ/NsvREGhRj9MSlwN1lQQt4MS1mFsI/HMfwcKnu/aIGH66lFJ9Pmv4Z0llFw
6KZ/spAs/lh9zxZGzo3lEVTFjLTOn9DB9yhepP+R5by0JQaiSZ4VQ9nhVwcQ7pF2sM7E7oKYfpv2
+ZYd3r7yw4e5zw/rV2lImt3KIOvFLqbWWEdvnaqPMkbDaCB8iZE8WEioGvUpwlhntzjJjqkSZpkE
Gw/2P6fchbVzCi1SB9HzGp8rVQzbWUZXCdOmaPLORtc7n31qbQE0IwfVDxlJetM+4wqeIOJ6mSEJ
hH/WrTb8K9HY11M83Ru2cbnkYcH8XJDgaRJ9omcmvYgsp1Gxsn6MM87LxbtJvfookG9YEap5SoxA
JHtlF3teNZnj5b5qqZWn5lBm/m5ROcIX8V6nsE4aQ3A45Dt1mCd5E7d4taqEDcgqgGAlEz/HUC2U
RqjH2HdC/UF5sK3jbNc3jzLRpDKSapeguUn3ycKWD7tyJFHYIfDNaaBt24I2qPcOf4XM8IS70bkp
b1NVXrBAgxxprL2/hC/81gm6J6GieE79zWKjCnDggjgQsRoN+5qYK0gh0oMKBwihAMi0OOiBDQcw
8sichVE1sWrDglPnO7hFmw4umFxHz32zrShxqM2S/mJIgMnK6aZPl12ByqPMIN/FbP9HsZ36eTdN
0ZXFBAhtrgAu1fLzzBQcUxCeMh8Oag6AerJid+3bgVnaEhW7cNOSX+JF3s5S824OyVeny/aBVNLg
7GQ9HecJ2wuKjD5M9yPoSBupaxo4iJcWXDjXvo9ynd13Beot7tWhYRLEyGJWz5nIropGHelLBrva
BgPRb1bw1nXh1mYwSZ3Ofwiq4GuSHc3SXSWK/M/NYl18GjqfskqzfJyZgYSAf2xqyZjg9N+JSZCH
4mRaLcp/ln61a6ZO2mwnfLE6YD+EUTFMscONXw1MmvoWMq1iB+f6m2pdUesBYTH7XSLaEv0WNAQU
f6Qs92ecosFw6w2vPluiKjp1/oOW3571MdLza5tqRty3+jHDu4s5/yyF3rv3SXwdV5ot4TLymrqb
WlpPadaemM9UO00Sddml12trWNfLNsSvYwhJqR5cgDLjPs9uR5AKefrumKdWfAX5tTv+yvJo0lfb
2mfukyLBszxo+65tvwt1WsfuczWdbDo517pk0xaEeSReIojBzb0c9K4gWUU035qdWdojuFOfg7is
pqMYXDoKUFt9lROK8IeQjYZEZRh5q+Qk3vRDtQsDQtffE1duJkZ5mt3cJL/t1ZuJgWnvFcNVauGb
SykoX0L7ubPEhv8BeA8rQh68EM0StgR535R4EIuzL8heQB1HG+hDn6Qk8QUOQbsjvIik8JYIY7Zg
648pCswTwcx6MqTBWCfexzRFf+6O5Kw/uuHdnMHYp7jsgX3jQGQDgRTL9oufgd24cLtTzxFqaclq
Pt3nbCNHvEbWTSfQ+E39VdySwpLBNohjBrhw92FFVpAxWqfftvj3PMM6zH8uuQ+7cGD/3h1EuRxM
6O4mY6NNNfu67h4t9yPimA4YvIIpT8Np44YZ6q/uEDbufvSjrRule9F721Gr/Vg3aLI/3Jm2BC5O
GN506XPkJP+W8C6vAqT6AZRPs2/xHtgq4lB18T3k3/2A4U3z8lnlmY46ELS6NxHmQyx1fltp747R
sD3nvOFrqYHdg4y9KSQ4BRVxg4yUTS64SVj1ZJPQWJfoXIpkPhQRQ/v4vUTulCGriL1XB60wKquG
9LOlqY5zH4JHkTuj4TOhtkgX8h1nQ2A74nvMrnVDthmJGuT0Fg6irRLDOpurijV8yPE42kyme1Qo
f4YKdCL1aD1PMrjVht0v/rd1zd6OM7fwS8+GqFSsWeSy6+ZoY+qO2D+MlLy4HrPFQMZkztY5RdHi
nJ2cR5ny2tokDv+Aq45W9KDTlzpD/YaRg/Kut87jCE7op2ZDVjkYb4o/p6f0Fu/LMBCeFG9Rmq0D
1Xo/tsE/jw58MUTXWemxDpYddxa5QJcebrdP0mgdD5d2UmfVYbFwhkNKcMZcgA71asFygz1Mfhl1
QhLUMHIJLLcg596RghRMneXsXFWivHaC7jblhdMRtxm9XiC7u9zzPueiua6Bgi3i1hOwYQIejX9O
gy9ivehlbu2XgWumY1TSmpt8Gg71QK5SLm7iMHlsRvGyOo/cFJGjk6VnlfNQ2DW2ECLqnZv1CRCZ
cxxn+4f87uuoisGZqWNrzzxoPYwvH8xaeuMLqHdVczUt/t3iXUdh8rXo6jFiMFVY3SvzOibPFST+
HqRENPyAbEz67jGvPBQUAOf4qZaYv9fB4NAPNzqEr5StvID2Jia+On8OByBbIbrl/LkIs12ALUpn
5mWoOjAnVCvTWw60pbO8Uz6zI0cRhawKc6Ge91Xc3TpJjUg97848QJdR+OhMPM40JMlSvAuEGKvN
wGrf7YDdlZwg3S5nUesTg1QUWIjWw/Yu9ek1JTfY3LbXLY1ompFl5+dvo9cizojdn041exnHr14s
XyIxPUTs4kL7iQCAh5w3abZAbYXM0/6lB8fnXFE0jwS8fk9oGnqPKVnun+WMDyzTB7vlVVftjRTr
94CysxRPVYgYRszPoUWci3Fom+o0fw2W7KA8KmPf+5vi6mTnzV5M6b6dogdTBS/82EftxTcuiqi4
QSw4od20clh1BcW+70+3YYhNb6CUZ+N136Ydpw6q3xjDYVtDXkTKnbjfSUdyWEtuUGBd6lztVX0P
w3+ryIPQPGwZe86u6S4BVCw69XVrVj/EqMdntmju0OAlfnAXc7dkWMWw81ktKvIVb5oQJo+AiGF8
lgM7YUU5csMJJ72uxuUNKRz1+XzNNx9t4puN3TlnvMnacjeTIj9ImrkleNQIKGwnA+eqr/FR7xVA
Rb98LOLigLPciue3HpFClnh7NK4sesmVj9qnhTH+EBN96TiXWYfXsmcSNzAlrs7RQmD4BMMUuqIP
VtQ3CH9cjsXG/Vpo5gTmrGiy/1o734lJHrPRPc/afc5jey8Heaprtp5ktAL6R3mwL9L4SfT9DTqI
v7jytm7Sn3q48cG0H/m6jUSow2jP++TUoBRJ0GZlpItpJ98vsv9KerWfggckftuxyW9aapu0usxh
yYKIhQdTWZjlpwAr1yxjxqHFXTWSTdBEz7MprS0Fye3kX0QoiIxPAf8ImjamV7Y/UDKTJY0u2jXF
jcq6e1MdiZGFI2ki66YogYS6CFK+lDJHl+d3KXAaAt9I2RoronE1l325IHFZxKWZsMUNNkJeecaH
/SqH4M/8BQSbOop5lHfNZlRAv2DCt/HUbTv5D/Nq3+zl7zpdc3R0dtgvNElz1yzBxY7sm8qesWLO
h94A4vJJxq7Gu1U80NBVTdYCE7q8UyV0vRIklaesvet3R1F3d/EElAFztgjzfk8z8q8DGCDiCEhh
AJXR3fegCcQ8nsEJD8GyHT31WrVYQSP2N5XuNswkUL4tO3VTlsiuFfVqjDkB34r20EX19WOIUi0t
UBugLXTf5NjuDZkH3Fas+zJ/o9VwNbKDhmEvZg22JiT0HBeHDtmID9HD0NBFZMO0bYr5YlgJkfj+
2fTkxHVnVRZHGXYX14yn3IXOzMxylNmlTZBmDoS5q+vG4NG7iAR9Usn+apIE5NSn3oLqy6Vjpah+
fOb4vbMhT73A11dxCZJ5ULMu6If+JnrJESxm8/dQF/t6Djeg5FzTH4ul2mu0U3PqEXWlYAu4YCac
zdj6e9se9zX49UrywRfsuqLuYHuIXyqzLSDwF+ZAM3nqSN3tmfH7xHx3dOT4MC8NwVQ2XVmDYaHS
7wHoxA4DEBhT9dEoKO5vVlbRSaGNECiS42TLR7xPc5/pX7GNVuMkir+m68EtvBuyGaIt0fMhfr0e
Su0MZnytumsGmyRHTTSikqmCXIkLuOpS5iTuKllDhN189i2qLORbKU2tSzprmeLYqGE7LozB2Myn
GGwFzVFBfvWS4KAes/1r4MLVsbmw+xDmTYN1EPkqIklqBiJTvsf2UrLoVsnHnH11y9u4jogKMIY+
Rh94fvw1P0tr2FYUuVxduPQq9o3VXrnYOv2zzRoqbRXzGQbutkSd/eSkydES945PUl+b9tC0KRAT
V5CyMzjkPhdr2CARDdWw4EMI6cCEB+urturxVHY4+sIUGZAcgFj7sPZN9Ra0Ktl6LvV68los/peb
9e85SJitsNNtsGD47Z2Gn5/FH66TUXqV4jZtyfgJlEZRquCfTBavFvCRoxFzdJ5z7zdAzgrFsKYC
NNfwV6i0pAwMEGSXtoZEU9Q3ounvOkiQcZMi2h3KYN/3FyviCnM8ozZBgcrTIlB1XNatSs6XLPHg
pSypqvcl8SNuLpxjCu4kbGpONYHoW2l0mJlXZuyLKTuNFMnR5/IhDZViEsJvFGviFpFWGX8KGG3r
bRdE3aXCXOgEHsmdWJmtwPtqpgBUqyHIMcqfREBmhaWHb6B92zH391o4O+VgVmbAtFE0CGWKbMD/
8ccVDpKmF56klYLsA7Sto6OTwOOi/sXaTCa9ChHDph99UN7q2nrSngS0E9PzV5dk6i+ZbI75VFNF
+wgJumW+KPxbST6eeGPFPiuoeTxzp/rgMSsjCB1ONIKiyx7DJLkPRLHTBV79xXdp1XubdQniADz/
gCYRAk4WcgahCIszK3qU4IHUhx8Sp8EpxtPsCBwbTa+uCw0OqwdlbxO4MTmMrR2ZoApc/6ssM1am
AYCC2HCH2Ih6Zaau2oG1alI/Okb+uf49iRzAGS1J9E98t9hwxzP/dSTG1vGh+/PKs8feKeAxmU9T
EJnAJrk6lB5kNDfhSxI3T25WY0OR5uDlPFxuN52tYHQPYXlO+6w4F0N0UAFj5CKgx4pzezqaIr40
NeiVNI2QjW8V9+bGxHA+MxsofpkTCLbk+V7MCaCP1AX8Ho27vsWnqJhUb9zZGw4tT1GzJh7J9ise
Ar2Lk2XVoBdHLVd6DfRH4yzLdl7waPqryolcLjGk074vLbNTtfmZmuK7d4jk8EVHi84U32FMb2fP
Lanfp3xRBHLl7m8ElrLxWVYPETtbtyuu7AaRWMD8sFHNtdANS/UBGm6qAXTpoIcWhpNCsRDYuC+U
0D9xX+Fg0QvyBvFZTki0p3qblcze2lh+d3U97VqQkLbkbRrga02QSsRC5mJBPEVX5A7cG412NGT/
7mfvuJOflmBwMKoX9E8EodkLa+5ZRO8SIUC1xN9tgaJVuyTVZYi3w6J4q8fMP7ppdCkrFmk+8Kxm
BrzYBv4xYsWyHUsaOtfzHm0Ic+z6DoJs0ToArM8YbTnWvf2LcmPJn5oF4dAcg1806eJSDy83amKm
040T7lpBLUSkUJF+yhxG6xQ9jQ7M3IT1pqgQWY4i3pmEUA+L597r/a/MGc9ZSxJBuUiiFDFOOM3f
FEV/s2AeYKgL0hrxXKNpS1EOlHEKKzm46Wi1toGNHD+0PyKmPcYg6ckcZ+vNq5rawbicuuFV44I7
F1bwHsLNGyHSdN6jVjQTrox+OWsKLiwGFd2DxGsixvlHuI0F2oR4QahZTgAqggssj+yFjUhOTRI+
Tx1PRmk+Mh+bcbaQCyu84LqqnzTjKT8bBZJvPg4vYPxnHSqq4n8q8DduFQPit4kWtlpC1oRVRpcY
m5oLUU6tLLalKlj55NPbGDY7CcwqKiwaNrTTQ+xQ2VQ93tuxRlPRNVQLD6GuzoEH6LojhjvTKSib
EfVsVAVokaa9KT0WmnMGeGJxL0ZBt3Dq5FZ676kLDiCKQI5Gq65bERsBISEDRS083o0GAkYQmIfe
rS+u59jbZiHMlO1WF0CxcVgBK5r+PG9eWdPeFqoCChxZJwekdjh454p3nJOTmVOXR48jXx6Yn1BZ
LRcHh+ya7RJsTUQF71vsz8r02rG8hUiV++b/d6Lxsp3Tuld6YG7UtYSlDT0iD2ndNcjqcsou5qd4
FoYCe5ehtwmUHNCDPjTMGHLEM1jYBoJeJN7DqcH7vlZCupcvYYe4MxxPIq7xnSJ/b2OmXqLtH3KB
2adzKFaKdoHJBK4H0ZXwqncvidmimRhTnU5po1qoX4QOzUt/ctPO3ZYWJ3uDq07OEYnYjF6sEunN
pD6yDpGisUtW9dJr0IBcjwuBII4KGctbEOeQIMcjLkQbWvf6PhJCv/VRgXV++9Ch94GzxGbJC6u3
MmrZgrkM6JK7NrB/WQ48qrYlYDHcE+2LeD+cCvSguOh8n9M9ECgHoyA+pmxyqo4cMl0Q7ZC2wxXP
JWbFBENatxJ1jAMFAy7gnJWom8dQbVEAPOd2fxG9BFtEJAhn9ZWH+Jdm7a3kMWU7pjdJStZH3dnt
zraJGe7THzmSWjA7DT0fOF62b82mZV7cWPLIE8emzPBVjwwY8pG9f57FrB0wNDmVtat0wL/3BBo+
dG/NTJxR2H4jq2Wy2sFx1JByk0q/jA5TWsvHYyjpn4I4QtLLbGjk8WFG8+DlZb4dMb9SgFebacJY
FGZDzDZCPIIRrYLU3sg2zAkoZq5Ykk2LYhEldcagvnFq4i1FCEBiGXd4DOeosLf98CPLiCLQG98k
p1TTwbEZ2PPI1nssEfmPbgmofB793dxXsBDUfWyCNWB8gTYwsq3OkWwknf2WuVRGnpg0QmiUeQOK
WuruZeeU/RvGOe1lUB/8+N6tO4+DDPmSToKzP7D9jViNDYtuN3xJMWWPN5nNSNuREt+2I8Fs5VfE
MGA2ZKE1Wt21ceRPtLB/GOWvNXc2+1bD9D9nTOb58ljnp2KCIN9337WFQGUJV8Y+ncpgvyF+XdgD
yjA/WL56pWCAGpfyTfQKwnKt9FnoOWS4h5xprsObtL3P7WbNAAEMlQz4hqbRPNWwBzzNphsXObFD
TrZsHpZe53g+I2yEHjJamSbPUrnx0XeZWaZj6B+yLmepNeKBCBvvFHGlXiyocXmRvbulvJtbm7jr
5ifpuDIt7fBn9F9pVUu+aQvUkfS5LsV8acu7uIr4NGzmNIOBrRYoiFK0rGNcYa5yYiIysUnYKQuR
pUyZB4LCNFVMrC9cATE3HAfEZqqFAZvuzpPjPXdRAYjHw9ublna51op8b9jAZ0NX4180eNLn6iPI
1hDGgj2Dg4cC4i7jdDt+cJ36lb3L7FPOWRkcnrGVDBSj+1y5Ea4B8eREzDsbbW6SURErE7nebpz0
tW57xlYqvXW0wYtF3RWn7B3ytgOeMQwEwTCfru0PsijSTeU7Nc+lwVU1tT+YF1HHLliN7Mjd6SDp
r6Lcv6/7/rMaNZM21HuHDlnDOPh0Zca/CwIkxFNVYYuiDQlzJQ7RQAVnM22rOdS9igzfPovX2YZF
+Gqv1msU8J0J0xc5JD+B2897u70sGovQQKH8z2fBTIcDaKqXPJEMA4qBZrLtr62lvjVWgLvV1Wrr
ZASyRdBFOjrELCqYEU2YmtyOCYMO0eDOV77bk9gjQuYtyr7VNgW8G8NbLWmg2xx1JObAKC1Z7cXD
kTScrXYtSC6CvndwiFWesk2NTHsjjPtl3IE1KUaDcKHNtDJ3V3fjFbj2TycJMVq3rKB0CWfN5kLB
OuS5tJ/9KoVryR7w4toGHug/RR767jRR/1SnsATWS7F1rF0ZzG9j8mU1xXtpNe99xrAgCnGyVGn3
ppIYc1vPxx933rOQT1kJ3RvaK3GBAefR1O+Edv4WSlceY26EzGo3CWmnvYFhqHs3REpTHPK0OhZd
B+kQlwHWz8rCA2eHYj+TJY3l8V+XQN+IruuphdsKm3P991NFmYjMkNCOy7QG4/Uek3KNMG8LWjoK
ofl2tXXKVqVFsmqTkwi3jlzr64Wpcr0a3Ieu+yBy/TtAw2Qv6izGfDsNskWvRjHCeGU7jERYqooK
eZ7Eo4lZkJPizuzg25NKANfi1RXhl18YYglnQimTFAkQA0m4GETbpmvJyxyRJRO5A4G47ZT7gZLy
q16aR98e9hnzpU0+3VvuuKojO9CA1WtpQBgk7LW6eEE2kK99oMEg7QryunuYKWl/GAA3oC7pJnCT
RYaTxJ/2YQzLY04tYsMHFrABqKXBuZDkNoGobDJav2SkhXYS1sVd1kNbE0hNvJOT1QFOlLLYlRZv
b5Dha9bKOwqLW2SaHEP6bHxUg0Jwbbv4pJTaLzXOOERfb6Yov5KKedPSsiRBMvmqqg7LmXewTEbY
pwpZeTBzTMvo+P+v69N4R8zzQ1XYT27sPLHB+Magfh4klbXj0hYW5f9d0jFJSt5mdpHjmu/uwKi0
s7948G+75jFjUACghi/ZvIxvjbX8li6qGBuLYqSfzUTv47X9c+Xi6C4py7qFXZC+dxqPdMD8oyLZ
UTXVNlxgApRMCIZCoikJ5aGHKFvwp//z15/sWtChbG6TmW0I4RgLw6KVtKL1thYW/a0zHZRFzIDr
YsHLQjQHts1pxe9iXvXVJd53gZo1TZO3pAgh1z7KCR+n5+f+NpTI7qoU92SNzJCLi+Uvy06OgnZQ
8bZJug8fe1mZ4B9uXGSZiT9+T7X13IVZcqhehygzZK9d8AJ8+slCi9kBaWlYGyQVI6g4mWAqhvqX
FA9nVc04Kb0PM/QXetajRgCJxEl7lH+bYcDaCUDj7I1jvAPwChYo8AiItyuSey/YCX/HPrlPPfuq
1wPmbgqYSkIrcIbOw4mMaEibMN4VPldLsut9Ui8DzAh1FB6bkMalnlSxk5KLO1i/Ur18wrd760RT
ty1GPrNQ9c/uiIBsCb5tSzpstyCOc1bJ+aOP8ZJK7HqbuOdHcvvkoKCKG1fTXM6DKM7N1L8V4XMR
e1e6LDc5OrXZz7jtTM4YEFN4xQ40L6t5tzR04rmp/4Y2eBPxsY3cO17RWccYFI2PsA1CMfPrdF/N
htJjYEQzafHrkkYa9ez3lrC6SsN5nUKCQ7PG4OgGiKP0BDV9oRgc3Nhsg4gi2R0ptpM4Yh9ltg1c
Uy/w39rJg6bqetWWG8mw3nfYY3J1sdfjzO3GeePykpgPx/GOKPonaTPEZNf5HEPzIQplZs+xKvlk
/tYrhiOtqSb20224KcaUb3w/W9uGnn2pRYR8YfpxLM66NqYZMst89GuQj23At22o6fw9nxXnkJxl
Tu1hUtX8i+285m+/VmBiXyfWix1SB5ZJTSsj3GMvp5XSgaojIp6G1Uy2YbKMc1lUf0uLmKMoBM28
7J58jZwIwcCxMu51yKGOY5J3pol453w3x+pX7BbiW0CIThA6a8XgPAfjUzARbZpUHWoYmKbGOZXL
vYHm4Cb2XekhFK8jC16SIaxy6OGk1LBka5vdSy/nnWlJi6UWFGm5C5I6Qlj4kXfPi6Ts19rFMecA
PXCxrOIG5VmT7FDLAqh+B0WjbCsECzzTtVddCUPIcx+jPbK64ERrvY0Lvo65xyxkyuAVJTETo6ln
W8QoDk/EinyLFQLGcp5elBMEVzXNfpAxn2ZEni0oXX2s9N1QZtfdaD30nGMHbZpPt2HdJgL+XOkP
1dmwzu8yl8/LrqhYxfwYB1V1Ck1wboZqFVjflpUdXKUsMDeyEuc54ayqk7g9Uh8erZZM6LhkyGtH
Fq0CKVB5DJ1Wzl6wXzqOLzc376GNttUPmuRfWCnFAB8bGsLfncx4PFIH2nE1wO6Y+Gay8rJv4R1k
W1NiOGtDIiyq6WepKfX6qLkbLExNmrVmpch6rIibKTV6vHTouytvkPdqHqvHEjEaS/yBFdYNvQ5k
fRsccpTg8ugPnPjzzi4JFVvqd2ZblFmuYmZDiT4v2DztHD8jFz7Rhe0/FDd8ovUjYyhFP6veZSRu
5MzvSqSgUW6DTYVIYYN95shIEkfrfkwIzTB2MyArYVi01AYdlyTVUtOgmyQ5OtIH0Cfs9y5xLZQF
w9UStb/lql3ITkFGp1nmoH6DdAV1TlRJ7r+ocqhm5ggqQT3uIp5KV5+0z/9XDixxmBztDj0/5xdZ
oo32XgVKzcHiMbNTObOvHf6Y5yxouMA+ctSWiKLD4tKTrasmsS/q6tgX7s9SLcQCFpzwobWLdfBg
F6S4eGZFNSb299QDSqom93oSyH1F+RvF9bQxBj6yi+nQAfQoRcriZ0YMm9ARN6LKybqtD7VUSGN1
x9KzTM85GBAwyjhq6iB4krJqDtozWzgl8bGjQkYwEv5pnrTdEr+7WVse41GvL5k2mVbrvo5dVqOT
lx2q3iUfnIAHpF2Ws+2Sgpxa1yqOro/YrelNvqkBsCnGxiT7UirP6htjVTkKqDkq/+ZbBSJsGTn7
y2Uzxx7weYkJLqbbE9OE4r4reOg7Dpe2Q8HPk00U0Ijfw9AwW9KgtKVZgWGNxi0qQHdopin/VEsN
45YzgQCJ7rB91/tI9x/2QG+UjsnLkoztMSWWSzI76QKGtGlUXxf46JIGmWy8ICuY53naTA2JOdp6
yg3TG9U17pG7h32gKHcx0eFtkS3XqSdwzcfLFbyXHW4KclHL8DtTL6aBQO3baDfqWN/F6fhUzAqK
VeWwfkHNWwacS0u5yjPz4rMW7fWYspERBV+bxsnAoZT3SY6m3QlXK33iPvd+djDu/DKU/nch6Jci
jSLTM+zsYTENhNVMGV9MdiDFArZOssxNkAygfvqzI0jphUsCS4CkIwzNarUb0m3Gou4Qh+8cmf1G
0HphpWE4NZR6E6r2XRrub1dy1HfCf0t6W5ybAD2e06GYT51P7qq98QB4Sg+GgE5qtFRI5nIreW9i
Ki897l3VVdsq3E4S+aRPG1u1FNqE4ypusnAi/iaBvhUDV7Ra9gWJAt6+3i04YvYea3ySUM9pPszH
hS5sw68+yRIRZsF5AttD/iFDzEdALFOJEtz06Jfn58aPhkPGs/pPDc1Jy4hZYEj3i1vyrgz8Z5H7
/U4ump1j4u2SGG7MYBG+GiBc7+Ml24XwOUwSgX/0PbZ78fCgc1SoWDBMNUPFDH6Mywi2C6t9KzFt
zHH0ZBJJ0lLOReMNyW/tdJJ5pXU1xREx9BkGGWINkzbitp4ZfmhD9KZDZQ2tnlauHRg7hg9OQVsa
9TnvfoLSZ/Tn5tCYSxQGEze6DQLfUwSxFWo3NOsWr82jw7wwOJtLPBVKF80xsndjNV/PIZ6+qvRO
vjNMJ0Ant6P90i8lKehjiRC/4gLBjMUIIKj2oIJkzRPVEtTZEU4F8uDbALBt8uaPBWO2c2PrKCcH
BnDIbJV+yDvSO+DMZlicpvI+6CAv1JgA8Nejp5xvE6/xr1BRjqdlbn8zVB+wTHNrO0/0dol4ZgLb
orDsORGohcdekmVob6M5JfHCT3b11KNfJ4fYtYKIX5PfLVU/7lOU3QHgpj7k/UQ8RqTFVO7cRLwW
SV3u2DpagR8S5Nc9GCLWOggzpGKQjB2gQl3y/jel6rkSwXhvkdKxbfPwTUfRV9y12cXtyYqIgyQ6
pVYNAQWhXO4RiIafDhVfxQmfOMw+fRHvl7xiNDTSoHf5N9oF8KSOA77BM83RV+GPnvxTxuPIudTd
TmTVDHYOztNCR8+KI9gO4bnw+BmOkudEQTWRc+qyYQyAHlk2+LeltXZJoZ/U7ACrn0FSV8l3OyLr
K/UIdoynPbflf+yd2XLkSJqdX6Usr4UauAMOB2RTfcHYI0gm1ySZNzAmycK+bw48vT7UdI/ULZNs
dC+zvugqLhWMABzu/znnOwEQcXPy2kvsTtGdWUhnL+xmMeLlPKfoCYoy9OaIJExRld/dyS62JmZw
GZIHOLemJz/IE0wyySLKNwNNwL02wUg46BGod1+7R+2PxVbh4Mpd+A9ShkCHSobUzCY8DaXVq1tC
pQiiJKKyN0+wiXAHOW093Zm9U1Sv7UeyBIfIIcPSkdIdx3pXzA9LkCQ7H2P5VvJu+hlMhSihLy4q
k+1SY1/igfzOff9OcVjGrtp8za5Lf5NFPmhBXw6EVV/HFptUCyJEhgCUyeW2bPW2/2hz5eyV1z25
aXm9kO9cBqR14kzogzSLub8EMdGd32VQuS3zMC83fsd5sWoW4Hc5ZiaD31oAYKwi4TwGnOrdmFIH
larrbOCAmbjTTW9BxHVWS/assFFzrOzpeGavOGBpY4Sp5Wblhljys1gn2wT1wOzkv1LS4JgdwNHx
4F+dxzhFY7yZQc8UpkyxX3We4x05acQB6a6ga5Yzq/wx1UiqzEeZiKnyvpPOTbM4bD8nnBjrGSbH
gUlEjqN81chlG8NSdYW5I3v15ipdsQbGZMtVDfmuxTM4wXYPeGOqbjwVoZi5p+/yAcv7YhGg6UMX
bmqITb0HZrraxOy0DYEFmn2TeT0G0viMxxWcc1gxUBc+qYGpBfeOgzuIKOtxsbwPIe9bIbKSpHwL
MzQVoBchCWaK5QHHHGU0SdXt05blY1o6JhN+wXIRon+Ss9s7Lf6ppmHi2cdsRGHTYvzkGF2bif5A
XGJatNFhrvvnrIHQRNxz3BYt/2/q5HOLbhJ3XbkbdXlrAYzbtumuwaK2xVadYLbgcZQERXdtx3v6
h6PrEbo0K1eLo3GAktYy2rGSQx2x+gReMR3TuP/ujpplqvRwTnr+UxgVmNh7RiNDA7Zlbs11JvVy
9GzEXZLI1tW33/7tb//+bx/mv0df1V2VIzSW3d/+nX/+IEzYJhG2w3/+x789VQX/++tn/vN7/uVb
bpKPtuqqP/v/63cdvqrb9+Kr+9dvWl/Nf/5m/ut/f3Xb9/79n/5hx5Okn++HL/BVX92Q93+9Cv6O
9Tv/q1/87euv3/I0119/fPtYTxfrb4uSqvz29y+dPv/4JoX86436j/dp/f1//+L6B/zxDWPm+FUm
7//bj3y9d/0f34T3u8chm+mU4yvbDrT+9tv09ddXnN8d37G9IAikjbHB+fYbz7s+/uOb6/3ua2iC
tidcWzie5gV01fDXl9TvWB4833bpIXUCVznf/vGX/9Mn+D8/0d/KAY9bUvYdL0bp4Ntv9X981Ovf
pm3pSIwArs+LU4H2A15F/fH+kJTR+v3/LcAvQuJ33dNogSUBXkVqi3CfzlG7RwdicDqPiKH52v1H
ycvcAbpp07793uIVYQKOjFEwskoyvAVJ2T1ym1K1EhBU7nH0xem124u933aCqRXTpFYPBx2X7y1V
qMwY81PAVcimK8AUnliIk+OwSwbLOuZtTPNKwTykKyuLIe62jACUdBbQiiFW86VMqEnvq7siRNzU
g2Ay4qDylLHBt5Ta7mVaeKRQHE8FTzFs3K6milLp5lSW8TErGU74pc/xsGT7YUNp9AD+8QBU20SM
PLDmjAMySmEZJu4ZIwnzj4FwRuPvdU1wx2W/DiWf84KXr5ip8j1QHPW1Laj+M9T5uPkOfe6YxOpr
qrtiZxSr+eqBn20Xg+8IYMMBd9hNhs7gyTkSC012Dbo100g6UByP4WubMZsuY7xVfXqKZedjpiZl
LSi64E5nSq9JFZXNazeGt4xGGUfQX7MZOoKR9dDcBEH7YK3KjuEQspbSt3XlXJEWxrCzTvYWkR4D
DU4gZKDe9xw5p4ypcY4Z5SpDvdvL2gOt7A0LkADMTwZi5iq2XS2uhz66xlEKvOa7KiJmPHmKn3c8
IHxLR8stoTzPqNeGoWEg2JY1IAjE2L71doKRpG6eeM4zC8+YQCEwfkkrerH68qucmCaWYU89CfVE
siQNOFUYplTWPbVVsJ9Sf+Hsyp/JTJG3ool5itZi65sVMFZRWtIpEOyM3zqLpxBTV4coTzgxibPw
8ayWlrYj8NWA6+p75Iu6HytwHj+EsshWUBlHDoeXPLdYXdnKrWwwD6B0wuN9EuyPKo6ip7gl5uaz
dyNXQfN3Cbo9Vzx1pu4NuE4g1lmiYQOZJp69E5iLtOD9m/uOBOwguVHC157p5BlMpL4s+cqJSGmA
aVysEbiYy6LbmIQyhICHM3I93BT6IcQYrDuMm7zvqByJ2TkFNcZbSbBxjPWhhPz5UA7ztC+GisAP
4lraYUiCtLW3+GSq+WBS76GQUcJ9ABgX3B5QzZiWil7gI2gcxo55Of8cBKT8eK4PXP4/rCL7PtgT
unDhRkAEPYRI8murjErZpPzRR7CrDJZTGH/FOVzlpNQUeHKtnVDOT4YGXFp+8ZxwxvUXPtu+UgMn
CnI7OHmOUqyqUEoZGhmsgyxZSUQP4xq33oaRor8jIvbmjxGn18XY+7gbMc/iZV3qwqErEI2gx30I
lowzjzRym3pVTStevaarP9oZx6UMbI6NNidxhtY5WFUbo+FWaDo2XQx7UxTc+/xaulJGbhR2uxig
m7PJBmIe6WIYj1rnJFk4VK8+OXzDcmcqCRsTz17o30YjXoauEXD7JNej265GdCTMY4SFJCRsohqm
n3l0KMmeTyzysMjbY15IDOSKe3CYB7SRhuaElLtWjSV/dkvXKJMzdjQkbGfPv68tWHGgAFndhH2x
Y++VhBWDqpLRLbGkhIDlYQjpWcgCQosDl3eH1F0tp6jzNfczb0ymC/Yic05rixeQxmSSafeQG42W
J+mupr2UaU5erIZ7gyVgJmeXrXwjVUGy9ItPYxcMgSDOHhqyUn6BOgFqjfOCj2gYOVOPWDEzu+Lq
7rTvAXhimWlD615HyUtf3SiSezA3uo9+sV6rJP0xagKi2HIuyGP2Q1QKH8MH0ZHC/kiD5amKAtr/
uDzrJKVTFpctRZTXI/75iW71zB8fF8o1d4mIqZyngpnmYABr/q9h9AjweP1+8kDoReGL1879Pmfi
VjNv2YXAe3p8zZ36Cd1UM0yC4Ifp0EqTX87YfUY+UpAT2sByLTzlLU4L2MsRRwT00YUJ6aDxFEd6
5k7G0MbYI7a3yZLctcIGfbCOy5lg0G+o/Qm4KAWstH9m3WMP7KLGSLOP0uwzYJ3meMVgpm0x5iao
m7Y7HbzyoyQOcIVB4tqyQlYxUGA5kZFiHaCz5wK14JZA2eq3IY/Go/EY42WckvqcZ940MFBMSC1c
tXZYYzI7uM7k4hkmrcLvkPMDcukpEBXQPbuX+6m36tsCKR39FeaMQ5Nm7JFjKIaU7MOcXNRgILgF
4o597kE7TNAWETEbabMCWEwEuhGOYmpc/hQSANsuDFBGZPWUFQ7GEQprFzKZVl1mh6ywgL8zWuWh
RoJKKpDktlAbhKAbrJe/7ITsVbxNxZCdc0K/3Jn5dz9Bjqriorluwh9sEg69hoZYTST0UxvKHhbN
w7JG8dLFuucuXYHFt4Po7kkyJBtrWt3W/XUtClju4/ITC2aNIpLS1+5d4GxCs4pbhtbVpclG76gM
qf+c2DvzeecR18W4NZ714DPOpcHQv0WBB0u5xZGywrSkW73nqQHGFyKxLh7E3rCoDf7pCAwZZNWy
jm7nfDp6wmkpIZwf4zx9LTjLuDFjb3BC8EiIp2rPoULJXygKyvWttmHE1EPccdN5jDCzCqZ8O0uu
R2RAwcFva2eXfuYEPU/BrhORd0jW2MqM9TNEBx1cJl3NPN+UNR6QdUyQ1+OFynDqOySNsZKmJXvW
l24Z+stqCvJNOF8PcE9zPezc1M0Oac5a3/gkq7SzcITuKkyDnPK52RncF9701jsxU1oPaP2UM/oo
IhBMHoWshuX4aqo1FmyvgP+m1Up/qjY8l3Zp7adHbxiIyHMzdwkJmjFiO1YlYNmED7Skv/+LDqm7
J4HBCrom20wMwbVinE1vNtxw1YndhC89t83qnKmBcDHbGJyaRpc6TzHZgqrHErY33pJvfLegiSmr
0Dwwy0erPJ3C2H0LK7SFJdri4YGUn+WNh6vVrP7x3jnPBHY2C0KCJdz8NEP52FsGl51ZOLWqZQ0/
XI8htIpEd/MmhHc3DT1TpFyx+vnBT5WR2jMS3K9wDHNDt+X4S9HBgnMP2G7k7k2HDJZSHNJi3GQ5
1A6hQFK+shc0ZXjZV+34MXZmjpmhbLYZtp6tv3Z/r6ehq9rB6bNCWwIJNU6H7r1TkjINJMny2pVq
40bulWyPvevj35jcmt07RnzaocteP8xh8KB0BEJnMVTcYCu3BmltM5wmV65NQlNQZzEjh4vF4jJS
ayFOynTGP+ous47pTPikm9C+VUIKTNWw3KS/HPnJAVtTyUvwzDO9W8upTalgpBgKtYgUYhuzNU9q
Bqp9Y2gZEdslY/ebJiRD7Kj8qPrUxwsSElhILMEST/6sz4icQvelIDgBR+r11p8cahg1U26xwLia
o/maSZLYthobQ8te3F5oxsL8BQEAgFM6ldH1ICMEcUy12xS7mByS8ljwnQ5egCvYdwBR+S1tJKgy
nLBceRMTkhgsL/Ii7TIcvSsoZOwqO6z2y+w0WzFKgqFiuJbeGGxLZnZ5RPXFxISht/FHi+oxCcio
MYLdsx2HCKxZzvMyDLarFjAx095BuFMp+0C1xK8SOCWI9+wHy/ZtYc83fb08JLpvbhQYDbQTIFm4
6wWzj307f4+IbufWlDx024YIvhiILwiuBaB1le7j40IqDFZBukIQqFQJMiLk1eCf/Igoh2wD+7Zd
5bvg1lnc7oTHuN82IxpLgcQV+u1L4y2QJeq12uqpsywMMwkj4KElxJBWFPm0xsM+06i7Q9azxQvW
AeU8Aq2bStjfE4alJZreyRNc06xLIHyZI85BgDyc6H4YeABaFgMtaqGrhg82CBYwUdK0hPRx/izp
kzvYP4Z1Tobm8hClxKKwicQ5Pjqh2CaWA5OtYEhBsPvlecUxL5zLDkvU/RwC/KMTqWiWVwp4B3Us
Ym5qUV0sgzu1Cym6EQZgvnrJTbKbsEZdZqsg2Ifo0xVxQX4nYt3D+UfatjoOtctWJmIQVVW0P85t
EBNAojGJRa7YaDc4zHl4CR02idJ/WDqP5uIk3WHXRSJKipucLTgguJj5uOZ+cjj9NjW/O27ZKJjg
eRiWmwCegxxZ3gpMAkAwomgblfl4M0GeO9p9c+t3HpGqhmfCXKLPGiilm2pZ53LNGsxyzGcYpzGs
RfzQc7i6PP2j5BO+zhUNNvzsyDJyzDrM4aw68iwtoHFB1NClg1XUaod5143Y/AODPXWNaFioCtd4
rdjep2jbk0nLYxsvXLOGzIcTkLtf80uZNZ2sjEi6E9OXmap7eJNDWMonONJtQwB1xKJ5BIh1N2aK
MenQyOMaJPazsXyIx1KchQXtsLI+57IMzgWGlGE2AsSEGbbxgkDSGj+gPXl8CxvkgN63KG5Y1hGf
XU47SqHOuLTbM5IxlEWqk8OmEjvLtq/TPMB3SpcRV25yZJjGHMwGq23AzW8qQzY/kbiOI4rC4qaj
hZrAfc0MF1iiRhe4mm35Hk9ZdgIOU/C4XJ9/5Y2w6dsyGi0znLdpAMeXRZ2YsOxpRRTmonTZHGI/
Z4BhclpZXPgbIZnQYo6vnA4j8Kg55MpgIX5i2U8ZY0tGoP0pktlwl42QZZUdwzwMOI3qw6zwJqgZ
P2neCPdSB/Ouwn95YneND5QSArmuwN34FS5CHCwqRAmVEnHnXs8lmCmdhdifOMeK4UGRpDhO8/hs
TUt2KicEplkBEjCgfn19tmJbbgkGZYcEjA6ZEVzezIOPFpL1FZMrDnYFCayxmz+XoaYvukUtd9jY
uau3tjDhe1gArbBoOMSZ8d7Ad2ElfeAgdNVOlb7wcAt0E548mwCFR0x2zIk7ZKwnQ1wlu9yhLLKw
yNNjsSD3+zEkLgWPTnwvRlgWynmwHapkgOMvkwwOqmb5aRyOguFQIX5DZpqW4jAnLXS9AKSwqPWw
XyJE+zZDIiCV7F1EOO2KjM0fo6W0G2gTTqPntOcJY0sK18wcBBcq7VYsccrxyScFbzEm23WOgb8a
tg9qjbZj8eTotTr13VKx4SzQA9p2IIefcnRX7DFaGxh1FK12a2b3SFRb2x/ri5NPf5qyJ7ZmMnWx
Ys5YSFQkMCcT7rP8tXD9q6bKytumbc6ogEdFPABH/q6e/a8cswJRPzqxwjnHEz3woSobupLVfvcx
U595zdtmZn9iyQnbZA/JIjD3bfgV9uOHX3CmbsmGDiIAcWpomChZqd1XXFfPE558Ag7TXTgBwqHp
BpYLi0uRhSRLbDptG3EMwpyMtIB4wSk47S0ULkScLcm6ZxWMx6nMP1tOgDza03U/Anrc6c/TNHZ4
hodbaTGPWYha87whjqFoaQKUtg2LITlYQUaeZLBPlQ1ARwu573rrtaOBZqdPXECUntSbScXtZeAI
ztzwvYwlyfSCZMqIKVxkmivBg5M7hwqIfK0ORPzeCyu/MzadwU6cYxCNEuK/7Miufac4xCE7tKJO
dq4E+0H3HaEHRMCrYArYm7uG1gF8fLO1QDlWtdoxPZ94fEwafYKeLlyHHCm3htphztB3kRc0e6sZ
qBFS8zaDwQXBf3a/v2R++LJEQ4r0MKIf2b1B/FxvcNYsaw7HY0HCNOCDvm577zvVJcmZzt3bLBMP
HFcVv/OXxPF4VVjhKTXRiVz7ORPmBbK+qgFDoHWykX9nH4WaFlFkkrvVBVzGDRucO3Q/NrVDh1fX
vliJ/aP2nONQsgv0QHKAcQv3/TrrTMqfWtisTWi1Wbk6NfzXuiGp07gz60EbHk3EJRiPVHEOk/4e
W7aHM4IJLFE4uFNYBQOTnktjftgmvdGVf4sGROiy/uHq5a6xeICEKWlbqzO4Jtj42DyJrpIGtb/Q
5BJsaR4WXO7kre4jd/o+6+II1yYmHqOW08LI6MS78Vc8uxP5dZFaKcWQ0WtGUZ6fnTUuVJa49be1
JORBg8LbA37UovlBhOJvZ5xartkol52/Mz14rfPqz+mtLJw/fYlg5uAwJv3YqeTWbaJHuVL/QU6A
zRKQV2HXJDgpoxGna5VTMjUm4GsvJDJ3gzbLnTeQiVZhid0Ou3rJgnWtCvdPDv1qn4MrYtwPKijw
2jOS5LvtkijFNEgGDIkVcwibN3f+JbR38TzJ9lR9gr1/pzeIJ6A3PATcQoc4orvbt1PMIQ7EFITu
jStNeNLoPLi2qYsEQAGcrb+x3YIZTakJxS4w42P8V0XlPE1l/xyTT97G2bDzTW0jeEqcyy2Buqoi
7lZP1Z+t0a++BceH1f0miMpTOydPVZZ8TPicNtlYfy1yrSuJZuuYjU3Bob04CHINT7ml2HkrgB+N
f68yQEEZAcEtwEjYrlzfeAK5KWMpsfORFGr79N3zOKPBs5wtjPGzTh7HBhfnfEZkxNQzolY5aJa9
m9NRrqPhbLCUbl2fwdvipMc0eGaqGm31WmWXhw1m+5bjpSJrAtDgEFr12zwUF75ibfpwmrapHpiA
JSbeMxfCQVyt1KC5nw91kz7UFhrbtCxy55CUxlQ58EP8doO9qzYtMzhhiUNdpU9i5A1zh2urcSAo
0U+0oW/YUZzKanpfSMbflb79VuXDr6FnIubUeBu79TBsk5cf++6JExD2fePam7/GXHQWEupzg02k
GEkGQQ3gKVp2SSXux679zJF+MR+SIAo83g3jTJ9ZftYx+Gvi9vEhy2mf1umya63izpNFdesD/8nQ
l7Zd4vWbtMteauE9d3ysEA/Brk+4AFAU6CqA7r0EnNpBj0AHBfPXlc6BdkCyjv1WDKRy43w3GgKG
g+6f4IoY62hNGMSbXjOvYczJGa8H0R6M9wzaz9HaueAX+IdTj5JEd6i3unE5FUwTlAEEX5bzQgxv
cRR9KGAvjTc+hlqRWKrES2EYJ+mF9o7CoNurjsFFDG/vICT3dWw5QELWhA3TscnH+zOyNUy04W/m
niB/O1+xHXgKbeYilocjt67UT9KpDHe77lT6OTnFNU5Tk8SROaCdKOXkMRTnsRlaCq8cZr7cny3K
FddxuxqJgQNDiN4NQrZXM+eDLdoV10aFbUOR8Ch8Rx0yjzeCyTtgpNnZpa37ag8utCmLqAmocv6W
6J0RNupP1R29eW7hIzNDaOz0r8WVaaHFKu5Vt/aAowJGx66THb6xBrB+ZPjLVFTdGHfhw0l6ysGu
ioEBfqRa72RhmEtnm+I3+nsjIVl3us9grLJr5rmaAWzz4rN7+f+S739N8pXIoGjj/yfJd0r65avN
38vPf1J915/6u+pr/+4Ggk03Cq90AuKp/1B91e8BwyvFQ4CpIFbf9Sv/kH31776tHJJagh+Srvwn
2Zcnkxcg00pWFySn/xfZV7rC/hfZV+DhsFF8eWlrGMJbv/6/yL4kLsHfgBgiqohtkrjHFfCAmOcv
/w8a8e1i/er7FmHTD8U594EpFW4Mgi+U89VoQxZ8iqJquW1CaUhztYJMEKJX4OGrlg9pz1RScYRq
ldA7QBKU29n+pw+kiBQMZMPkkaQf+4zqg+OlvStRbtmOSITMpTq19XCA3UqxjwFv0tW6osCbfbGd
wy4hozAwifCCg7uWYlDedgT/t9wM0bIXyofSmbv6INryYLVk7vCgqQ3oFrVLjDR7aUkO+GsHcmnd
1UmojovAr+o38xEqR3/pmuIw5MlNE8GggyJsbQmjUnLZgAucLIZ4QhbP5UjQicMObpk5X8h10xDc
jGYbY4e+ukhJMVKS9utRpPglvQDrVGgOkWdK5ogujjD5VTdhvouHAbqF+zR4AJ4dXP5ebYMKMF7P
WSn9Gt3xo8hArCXum5VdC69fsbSa81/vn2EuJI+T8C0UysnF84Mm2q80C0nEFLXo19DUNP+O0ytD
7JqiGxxoUYU1u2u/M7rhteUSzEmb75uh+2HShlXaoZSFN71r6MSZMixxHBc3fZ2c7dimvVaGtybD
24lQUW7GfjkZJNl9TFgFYsC10u+JXLE/C/RJnDBbA0LIJswG14mwqAePYBI5DX2W6XdxW3u7wJ+e
BzyYHCbD5govPY5EpBd82t0DNxbqmI/yS3tMJsfj4FWXqGCiOweev5vjX25bzLtMuA+NAqvVUHhS
pCCAUR6S1cnM9nabR6Wzj2vILgiGzyFVf8huEx94Im77vn9qu0Tuyg1R9ogRdvTaKAVQEeLdmBSc
3ls8ZQi7j35nfvpFB2MwHjXHh+yM4xDq32xHzPzt7s5im8yR/mJLLG4WMYbDiCZyaNY+064ILrVZ
hxbhfOtAfmvctZ91ApLPholHEhySA+OzNan4Ug9aYKCH+duLVG9AuDfnoJOPwqk5INb2bRd7AMhc
tauIVGC8ckn1ctpnSIfxnrJN5HKLjop2fElmRKpE82CAW37bqVft0kXkKufSV8FzVuTmXtFxsPpz
e0J8h9mVAFUYpzY9qRrp0B9IrRoYxoFKB6Ode9uKfzbWvVzIO/Sd/UNizqJxE+z8PO67upwu8dJz
6Gq924mN0VH1I0n8znD2eLVzcvoj3BG8xj7u88GaAbL2/nGitAapJi7EJSmAW3cj2zVwiSvgjRxY
kRGd58nqa1UxDY1oSqvn+wLGOH+VIA63usxwOHDliI6hZ2GwwOJCgPrZeFel5XsrYv8ttJ30YNXN
27h4F9zn45HN6b1Ouy9T9DioG+Nc12qp9wJI/rZ3aVloLT7KFqQQkNQ7rjRYeF10WTCi3OQ+qsKM
v2IxnLM8iE/K2YbeIA+hIFTgR/u2DFw2CJ91LTnqhHF16eD+Xy0W6MwmZw3pI84pZi00zCJCjA2V
D3gYhpPR4S8HNEkwuv0p8L3n1K1umY7NR/T5WwXAfOOSjQYgWPCe7dZeAmB/7JOpzxroI/QpEtJy
CneKJSta+uTYz0xiaI9vW2Qyv+7JKCdOvXfF8FKk9a+YH0EPXvFmHPJGiHVZ4B/wdXxf7IRRuOh/
VpFHlL4Hiz53OYZAEMjKBwNLMD2emY6wSU2g4G6aBK3QGtMjO5sfoFkLk09nOIveNo38EPC86fae
Ye7G2fTKeKnaiQL4obOuDRMfm+hletSD86kFrYYe6lWxUkPDCZvfDGg4L3eyqtR2pn5zq0314g7h
PdkEitJ1dyMaQzQl2lPDwR+M7eWQ+OIuIW+9j6t5wtk+tkwQFSEsfde2Ij7EwVed8n0G8z0UnOU9
sPW4y4P27BfxuLMiSKXtaF7W+OBMjV9T4yecE/9cap18Hz3rTiPIIq6iJyz9cPbWGZKWSbLXOUMU
l1Kq2OrHg+LxGOY1TFMGoVwMO/xTbJjbsMdBvOwc/nWlQDxWFu5W9F6W8TQ857TXgAw6zKXBdpWz
e2QoI+EQ4FaOQ2ZbNHJQY65BKXgki1TLiCInLWoV9ETY3YwvHT0vjigPzbSxoNx7wZvXfMzWfJ6j
8aYISushLKefraVRYR32t0nr9I9ZRZdVGfjXakFi42tbMGhnBKfyEM6gd7EbTSEAB0NMgLNG/+or
c2JZ7LZ2yPO3y62HUUyf6/1Onp5UFJSr0Ak5t2TJlokECCLhPhV+B/IxSm60lU1bd4Ymko5kUCOr
OiUr7WjuSJaEFa2NVPYiWHYgGMke77wFLEHnQGutMEg4FBDg5KEpnquqcPFIVQQmOsHdXM02dS9r
JLomK+Ml46tD34ZGLcz0i2xh25iUQ0OL1IEPyL+dVxDBSqYwnR1s3HkoTxaUGK469Y6avC9dmKXx
ZH9lGKh15iGtokjimKc9CBuIYudNED7ieCtwwsnpR1z58jyvRxlftl+qoSsH8z2Ko/ozbft7pecj
BrCroC7L7fqFSpEqE0xPNr1xCuCdNGUFPKQ2ccSxim/9labusSWYw4TfCW8hg15wH7AfcRpkA3KC
RqTt1tGK5pW+ByldDk+zi3iFLNbs9YwVW3O9DoaChyK8kezIfOHigiX4eRgC2OUc9fasNUCfhTrR
izIepmR5hHf0hkZgmo6K9RkYCU/iFeTDoWViPO6GIITMZIuDjNkTZYQFUv0+sfZsHXYHiAg6t84F
1lz40vZzN4KTZ9x6jiF/7qCcceCcPPjrZH+Z24u7Rd3YFgxF4aL6KzFywJY3fuHfBXNMqje4OB3i
3tRRZZPqKmSJAu06zvo4LJiXvfUBSe0BeI4HYr3TBVvuu7AIfPD3xlstj6ogzgt0dtMuPIfztmKH
QPlpiaw8oWeuz//bxNjmLKml86QxR3+uSSjMzckBaEeQbwMFai9l3V3EFLeg3gxQzIJwPuOwG8+q
rhvruIyejQ7nofwvpPQmaBtX2uVJ7xckuhhHpFfQpbGCX/NfvuNeZIkFKbR6QFwIiebAKJQDd4eT
SQYeJkhMgbnUJ8zuyUOb20/jaP0aQhdoy4L9fC5II6oSTq87dnf14uAqBNg1Wc2fxCr8B11bPmDI
SG5LzJruGOf37PGwiThzR5s2t1Kc3QTZdSz8+JQwHaJDdfqMk+Uu1+Jz1gvF0sYn+JtTKVkO+6ye
HsmZdydJVXoY5S+ECMqXxBofXZx3BCvWuzSPrbNNebUXehafZ/8hVEeBb3GuA/XW+PjaxtShuUTe
0mno42Ii0Vd4zrjLSocA5QJbmSqBmbsBDkTZrqWZ9UF756qadqUbPRNorrY0tkxXjkd6OCkdpgWE
qVoelW7403NtHsKSASRHHwbSOAKIPWLSjgFjWv3gbCaXf8coZpN5c3bBLjCwb1Mnyoo7xjh8ouRN
auWqA5vRgikuWfMoJBxfxUgrTHwvgSjlrhIQEGsVkEHBTn3tJtWyiYrJI8CMk0CjbagAQR/+a/fQ
1Oqhq/MBjBfvkDf6NtFRFd0403IhY+zfW7e9Kk51o4hEz1jbJ9xiRk33sZhXfwglISj1OEdtalfI
1Wap82GzUcRh/up71lcAYVEVbb0yOd4F7OJz25XfO7qELi42jyYuf+nGI5FkB3dt1NHTSBDUp7Jn
L1w6pMwwP/UKqQ2VNZ7QZntUStqgrGNZ+OeliKK7pmnkjl3JvQAUtWRop/jIeS6tGhx9JXUuHse8
wiUW03wdYfABpj6fF7bgfiqw+xsPR8cQRUeeaIl2P9fjIvLypXG3/lxO967GJ2+WgRONCK2jLeYb
qwa/OjjOZ0PSB7Que6BQ3okegnKaJ5pOoB6q1oQqG0vxVnCZX+l4LcQeLQ0rlpopgS0JO8Ri8mNs
1fo6slGpIhAO88Rrp1No7+fNmhTO7trKPlYBFti4YggYCpDidb48t1xG0cgQfLTtH7HIocfhsE8m
Hk7wlBik+1TYLDCnAz2eR7y02dzQ2ZmHP1vVSkRWmAFq/IXj3ttbOEm8qRw5/pHEzBzJjgCo1TCG
XPbMBZNhcg5iXOItvGjVYUwku/tn3PMfSS/OmF2PuqnYx9Bo0o+QOgjv7FKPRGYccaxLdLON55kC
nXY6D+zkzvNrlIKpQJrE2KvNC17Os17uZc6yB6MBLw0VJJwROTdjfI7AXVWEYbqi+l54mqI4p0ff
tHkVvOsKEZ/8dcKorPTa63jWPyqu5GTCMTPynMHPNaGOKa4LuYRvjRs1UAFxL48sFEPTDowPWMX7
GrqmHZ8AV+0d6T34dvySFHg+OLnvaygE28r0Z9sv2R4+RnksDgp3L5Cs9OxhiYTp4X8QUGLQO5G6
w5VzSev804owwvmqoUEUbXWmQehAuA84pbjw5H6ONDuEkSfq2HbwgjuCxNM0Q5zgzSGQAdKwx2+c
csvukPyJglgwHu02+1jtK/sqhSb7JXCYpLL/Duc1s6B+yfl/sHce25EzaZJ9oUYdhwa2oSWDZATl
BofMTEI4pAMO9fRzI2u6u2ozZ3rfm/j/VMxkBOBwt8/s2rgl3kiDtQGEmh3QyOMuO2rlwPjDUxik
4l0V+gZF+J4f8tlTae/HCFhKwtxr1kTM3g3qbhXZ6o3njochjx/pMtSj8M5eSTW2xjDj9CZsO0xj
+ZTt6kFgFzePAEvbY1j5n7J4bsM/+C8S1Q57r9WseCknjbojP4j16jc4oGoPI4eOcAVqXEMQ4dDf
77V4Cfs7ptn+wYCwtWZqy5SQP46c7C1R8LWRUGndsjViNRhxjA5AssSmHPp5E6K9CwDr0YSXdOjC
G283CWqP4gszaFoG3vnZsYB7VcyBUDYJm5nzvTZ+3FV1/DyM2yx0uzNYjEPZYwNwzA/bCG7ane8Q
MZODP3rPop2iAyGVTV10v/C8fYVETYmpllkH3yqoP+8xysoE93THVrjWY1UbK+gBG2YWxwlT3cK7
p9jS8IeTNPBziA5LzPwhwcdijVp95b786YBxMhHryfEF3aYssM3Evlcso5TsivCYhIDQKuUb80BY
zJP94HPMKGOL8Z+67015WNsUyxEIi37MiBK0IvtsBr0KKu9Wum3ECdQiop3AYaqZlgy0uauM3ZJh
Sxo5I3M9P7Q13yvKMsZdnV+SKd9BptHL1CMsNhkJpYtDcmIA1Ocjh94yfQkDRiqMqMaFXeSvfQL+
Yxz633RVQcZ0Is0+6NNubSzvVnMaCxgcU+xCKUNxRyc01plxarTnndDDKiRHftV86Y3mUznBI/Ut
59Bg0JzZPgD+zsdSTTqPkQZtCp7lbqTzKy+BkRY2BWbCeyTzWp2nkjUhDi0SIwvZUxLVWBDS69to
UIIkKbDw8DOfpppamapFaIlD0EsREASzxLGqb+1aFPOBFCnLHOGtIXa2iOeoG0QRlrHK9sPA9MIK
cAIE4BpzjDvwg8tNUeePwMc+eezS+wwRzWthhAxuDDvAmhdVYkLGU1D/3QabzT6BNUhvCEdug4ra
0sC4W7lLHdv5xu/b/RhXq1FQdQRIIxP5q8bMjUVu/rpXR/WFbZ7Qo7YGFTp27Yfbyu2tQx72hwm7
7UG6Ro5lLDv67h1c/Je4MRdrfFmfiaOmrZ/CdyxtPn9C+xyBreh7TqJHPW2dudZXVfQc5EYawksX
biaQL29HosZe9hk7JfjpTEP9hYHvlCNB/HPHaqQFkyGZPietDraMOhe0Jxo7B+oemLScwR+svqBH
UrKEem7G6DEydbT2e2QnvH0/Nk/rbfbd5NZ8QPYjR4a5FHalNCdIxE0VAlRc8CaFl2LuT2GuP/zJ
kZvU8FlzfROz8i1ruvmAO8/yy/JMhbvXlZJkCihWV9jv84htcRjzfMnD9E4yGn46w/+cS+85EQEC
n76W6K0rdB0znd/uQWpZ0yzoNMVG4OjknxQ8h1GDjTkcHu/aEL4g4jlWMG7NQvRnqCuAk0Trr4ye
1mFq0dgvz9w03G41nKTlmE+49MZmzUIHRjE0ciI3McPLtlgiwceHchBXDH+oluzQAS9FqyitMg6b
TIQMqBS7znCe0uEtsZkEd3W+QQLvlx+c+itQU9Xw97oyW4nXli7zhaAJJcautvQn6hNzethp57tn
KgeeLhoHkp1xUQbVUYfJSPUvh22nc9zFQGp4UcyiWpsZWSbT9vuVi28bV66BAdLS5Q6qrbXu7wKh
5QA4HaCyFhiJmHCt25oWq1q40SYcAfUB52M43T4zLryZYXq0GqIqaQk1zYwrTE11uopl+Whidmfh
xE0WZgpbp7wHMurXIGp+FYn3NlNQN07ww1r6HldTdWdwh2e/Qby37kSKuHfOFeXzd5KhZH+XN89Y
wKjl9gEPNAyAqXf4YDAHYrjH0mhC+tH3zQ4lA3aVsqFzNslgfnomUtVcYspi57CiZWpk99zPyyKx
32XzxAn3XM62vPnkQoaK7c4A34ar6WekxBo0dvCuzeg6tb69ygEVU78EfRnvlVL+uq6JchuYKWpN
i1TYHkrzHLeedZnH4hRXOHpcOoCPRes+RIiidWeCv8j8HzmZK9GwoHlBR0GaY+DoaDeRa0JaGmi8
LdR7MQefTlt+1Uzn+r5RK2H0H40ON1ZY4AkZAh7HZtNxOvQPY+n9qToyL4SUidKLhOh7+uLXM/sz
/cCxvULqSA4onsXyn27nuYM1Sm3PbDYtrV2SabqLQ9EWKNvDUDP/rgYUW1aeHhfEkn1SnYMHiJMQ
y0WeP7dj3h/jPniWla9Wg2arQvqbtWbk3+bMgo+zvpoYAs06eTcBypE3A71cHezy2FTklMohOBqT
Pb0L+AR9nv1uVOBfhW+QfigHoJeoRzIOvRWfLfJXhhk47YZvBDRN6s3nmRHlWXOC9BczLlZoARQq
bf3Bf037O9QBF00csKSV82c2qhRtabjETY0ZwtSvnggET9ox5cHBLW/HkKKqDEVJGPjjOCzOl75+
bfJ62A5W8tpmd2sJBuVnV8Yvbam+xx+R+BtV5/FOpC91aBen0ieuPZt1zFk5qEjgqWeT1OOTCr1k
4wrifsSCj6HWb6qz04PBYXBtzdkGu7vxNqWUeY+duyZZ7WxKgxSzTZXUGXIhdzQDZJqtih3GEHct
e5A0ALqgnMR6fC9wwDtp+lWVxm6gK3puCRpzdbSXPsITlTafRWWukL6KU92aEBFIbYjC3TZm1J1z
eC2OS1Ct7Z+iYqiouIuMcx53wG95SzIZYdHAQbdQyFigeOYGCJH9qvphM7nNuZ2jfVJUf6iLjTiY
YTMdwiggn2yS+hpaEhphn8KZeYhgLDO/As0DAwSlJ5VrMKZErfEW7duymJflly9o8q0HsjfT11hF
w8YLzG83A3uKP2BlApFhbGQD428oa1OKBvaM7gFvaGltWA0Oak2NiRLy4PSDdoOz1K0OEUfxpZWh
CwvRkDbI0ZhTU9ORZRk7xJPmrPvuyqj+3PtsHOwJCxt6+atTqV+yLukEryo4rrikFk0AJ7aR7FPk
WD/UEWvu6Elo0dPV7kt372ZIjEBF1ALACmCL4ql2+guosJvidqR2Ev4yU4f6YJOjvThQZDc1lnqy
ZdaLzHeq74E/FIAs3drn4+IZXCZ2sgrr6KM3UOKNPoLeRVve2mWeVHIzjezSUmBwrXB+460kiZDZ
hB1xuoRBRjC9aMAG+ftER8W2yeybVUxYIcf5Da5Xs2x+pF0/J27zAFKJ0A8bmiWet++h/p3dhT+i
Li2ZHZDN5bMPKQsv0gPk/7GhL77Kn+ux+NN77absKuY/OvowK4iwqc/o06Z9Stwbuia7vumQUG9K
FAS/d3AKOtSTMO5fW89d0zx19j44gFgCWlnwR5uoChyUp/K5byAoeBWb9WgjwpHQwrT3Pbnr7rTA
Ujm/7GKd2h4R/rU9szloneIr1c47l/Q0kbTEXmHb7gMMF4K+ffUVBdgCFR4yUq0OVkHu9wcYW98A
y1e1yB6qEs5/UQwQVkZwlh6EifKx9WByYo1l+ljKfUAL6sPgc1xmOoOTJNlQg5XCLlfGY3T/JrtA
b20DGLwKQpfVqJ5f/egwUo7MALl3kbCZeo+1mA6x7D76Gnhr1meHjnKOCanyrPmHbkWR7Rkg7qfC
T85O0H4I2kMPCUeMdpigYXgJyA9mQ5zs0wrkDzYNZ1DY0+J214cQ8YcWOoPPuyTQy45KBeWxlQSq
/A6+tmHX3sHuK0w0Lahhz/DbA/j4aum4jlq12PNQv67wv74CM5g3jd3cMvzlwqPmz50EvegOBZY+
shwhMdluheNx4Uf6SK3Vme0qONUMzhR0hJQNUeIKDThMHtQ0XqbcpveUvbFgL75vQv04eP3HHCwT
SD/QB1vM5vXIDgiW0aZ18S8xUsnpvei6CmLq4EdsajAQW+7AoD5+cCiXnSpjXie2yaTPtSHGCY6e
CrtSKRzzVGX0ucexrw+TQWYyaNltoR/s6kqQCEl4zNMQR88TaESzo4ExZugdZt0hs7sXkUQHNlNi
IwzgQC1oG7qbx13R+wY2Bog2BGvuJk0Nzpu/ncURly6PhiObQcoR6EJa5cImC8QVLmvmn1ES+cAn
rRc9VkwOJK3X0RCvQqIti4ZajDSw5Cm2euYLEjujYOgKfYmJTYC9iXM1pxhM2WKYCbnEVfwQalb9
0TI2VVBcU3H3JXqc8WuFIZFcf7RKXfE9uvhl7ZIZKWN7f8dFsbPBPWykEZ0j2LoHSIoOu+ydMxXm
5m4u8OekxptLZWurm9d88q9J2t1m+lkJSiff6VsDpIsEfEBYfyR/HuOeM3P57VgMh/wal2eIh9bF
qj+zTkXYPxn5tvUBW4T32zR+ZCUwqqt04ib/bbnhG/MC4B/G/KnbIF77tkcUtd4m+s6eTuZNYmJJ
lb37hHd2a+tR4T/ODK6GkSaCuPn07hEgnQMPDfvh91T8VI384+XjC4Ff8uNYRLvoq2Z/MUtGjV5D
drHHT8t2U1Gk1T6LiDe6xeFMxbV8Lbz6y52L4mC3xR/P6w+VdqeFpeGh4RWb+X74boRd0QLXI19n
qLBp84YswynXjl+VKF+l698M6bOESHIi0TjufUWQ2IqpP8lQnoCW+fEepxYPdBWsujwuLqUFStbj
8RWZ9rfGMS+l9yd0ZtxeVNEZSUvgImRSyNQx0A6QgrvcP/G+lWO+Fi4ZXE4t4M7JCA5YAHezS660
AviUVfjzDMTOLpBIlD1hfn/2bvg8KVSbAcNSSkHXRJzukKDWTjIyF2kwepZGy6EN4tnEuLxxKVsr
ia2IBqtdRbEi2+Zgx5v+2dvcokZmMp0NGYs6DOEHjGZNgVfBtn4PjPQPGdbHbpx+jLD5rlBs8c+y
8+1jYZ6HAepgqv8UlfUJPBFU811zDZ2S4SAW/DvDK6i/dRk9IRSdjUhiw69btDoG/zW5HGnpezcL
eLs83fkC6KMOo03MIQn3Ib858rLfA3nJVeGnv2I/F8xhS2qenGyRYOmjZIkX9l05RZhKgvoUDlIS
uAGome0x65I/FhXmi5mwNQclhyRAqj8tN96bQJBPaWhBHTX/EIvLNyIqiVXTpr1yekZ+xEIJsHRM
ZcWAjs6cjPLumXHNTNIg+oQ8UZ6aomRkHn2xm6HmsY+OceV+CcJWZBmuSQX/oFQjO5P4oQa/ek5p
yHTlK4Zn1o9JfzQezMMefamfXrVfaPiAwxXQVPbU8oFz+nnsMnN+HurqISro2XZy2k5zO3h2+opn
jkVvBeZeGhD9+DvwyMFT/AY6k/0SXYJ37Pkwk03VDDF16T+4fR8fw4E/RBcTkVEvfbRi1OneTbFj
3cHoaYDlge7HI+SnN1xFtAY2LVZhb2Y473MYC+d7tYXjoxOpcF4JZacrzt273s2fOviiTEjs34OG
hzpQ0rzphgy89AGBfTxXEyVu08hCR0mQSv2eRZ53rdcch7zpDQwzN8csY8yQtBvawHtMzaIcum/k
0XmYOOKa24IJPHusfdMifFDemblg/HPmScvC8uDrmcpCPol3X3mZZRcFa2l8qtCL+0ioVVJMvykj
gjdFpq6i34fIVfErm4yHxmjOQiV63dMMhcN2fuzL1CS6TfnTzMxVgwlYmJpeniS9cJPnn0raCyjU
0abOxROB6I7AJcZpZfQUGaDFcI1yR4vB2UU6/spSahMd67kpSGO5DiBUMsjleq6daBnlCgxP07/R
OXjspE9JpYgJtJqjPE5NTfFj88jx9KchAbANUwdmaE5UsygMwBFz8ha094B2OR/xyZLvz6KOHgdU
qmxL4Yp34vN77RvcoBqT3TLR4zdQDxxWfv6JB87eRXP10o0PhTmpJ9mQuNCOEOyCyi9NepiD5fQ1
B11+yiIo8TXEp7Re1Y1BC6mFPR000Z7arPuxHoz7zu+HT0YqcqM7IuJlOJ8tnqnCAp/k14xMk4iO
wagrdlntWBt8q6+a8MqoOudg2qG1HlZ+FvK9GXiy8AMziS6cvatIrrXV/OEURMR05A+HfjDqXVVS
UNX3N/AqZyctTwbGkWVEgn87dqwgsikZlTaAv4kpacW0LEJm8NGn8/BYmUn6eUelzpP7mcUYlufO
0xtjWjQC4zY6/qUNOXt2vfvjWiaV5BTjmSo/zX7JGc0Vx548QAaLViAK0bBEHYXZPbXAaCEjTDsN
7h22A2P0/6jcAlJXyHipA3BC93T4GxYDz8HhyngXn5P3lkgAhFWPejcY1Z2C3vj2jfTYaY5n1POe
i328D1Cl+jAa7Bb/ofF1Z7OHHhR7uDjGnGMw51kuc8pB2f5lA1q6IeIPjYTjDgyVPCP9bkV2LYL8
0Qr8CaAxn6WdFgc/jzHqcELUTNUXGbAhHtoxgvD4ZIm8A1j8ISQMlf8FRP1/AaIc8//lFn6R6ist
//ybU/j+J/7pFHbEPyw24xbiIK7fwLTc/3QKW9Y/kPrYEwaBA7qXvqD/cgq71j/wcti+EJiCbcf3
MBH/JyDKgSqFr9jnK9oeHmTzf+IU5uv8Gx3K5as4IgT16jmhbZvAq/7VJtz0KgJSNpUrqnBIWVi/
mko9ZvRsKdv69S9vyv9lU/0bi8oObd6Ff/3rLFcEpu+7rmmGnumRHP/3v84xKZvLSaavvDJtn3gG
EIy3gic/Se+UFg5SJeeARQCiR2MxmP1t4BqvIUOPI40BejNiK0SdctSTsn+7OVEjww/LHXyX5DG6
v+Q2jjTP1vuhjmhdmTt1Zt99sdJBXMo6KDZl3VtkpsziVWSHqO+yjRhCZOzKYn7xXy+AwxcWy87O
roX1WiNOxYR1CFjeo+aVGRzIRVbbRGbhCpDsFxvjD5V42aOpuh9/dkYq4ZXcMi+LdxgxzKXNgJLZ
d7Ub2FoT3BT1GacSISJXJgcQjuMGdPvRbXrzlijbO0ZhHeK/G+Zd4+ND7A2z240TyZi+asxn2Ubi
2e+2fR3gcXKYbIi72CXz/AzVeT5BIxBEJDMqZZxKPgnHeTQlNPCRj2fVxj5AfgKXnLGtYhm6k72y
EJEO9MNPB/P+kvTjcMCgkhv1k23s7Shv76JJvrcI0CMojMPWxcN9YPeUR/Lkz4Lnt2VcPat0Tpzm
w51yy5dRoz/JzCXZ4lT7QlG7bA7WrRyluBYK5cu4wtoBO0+TxFWzIe6qo1m89Ky/YCsGffIiXM1Q
v/3dVKz0MHmbHg/6tZzRHnzsj1sSwTdTRc1erNFm45M5+uLUCk5/OOwTfFwxKl+R7oAzzI/oEpho
HGvYBaPZ3rLqRJ6nvxpRdKw1ZPJsUM3Ca4R+bdvyI6NA+yh1oI8M1GCHh/AS+2F4Rkevn4cMnojh
YHJCUtINuBDHFzhLfPFescM/takot5N2fUy97qERc72bRg+yVDb3t7pJvEcTEIdVHoewKS5tHPqX
Lpv8Sy0lsz3mzZsBE9Ax9mzBCBifhFQodbnDkOT+otvmAOpgOv33T6U95zDYQtRByhw4hVVOL3UW
A+flZPjO30Byx6bslM5ZkBwn25raB0iPu6Dr9jQUmCsjuxvLkgDfT/XLkZQnhrns155ZhRcXt/Iu
Z8sHWJEEMV4N/0G79Ej1qOSub5wJaU3vBLP+ZE2a77IcSCVYLgPRsaioei7dFbdYulSV4576HObi
DMAf77B37PQt5nx4GlBlT47mIWqO2UsSRFcjj4fXNLNoWUdndyYBGoVutXxlUfKw4f5Qi5Jqzv1g
UY1tB+H0lLYT5uFkZiSH/tWMnXVWzaop45mcUDeIAw4fifETkTsJ+vGA6PfoDRhLGbnSqOarTcDg
AOEs27tjfi3vQ3E39z6oxAIFxMQSwBHT65mde+IaRANlvxOO/FGd3jm5SdBJy+4xDpHRkkI8Fy39
nrDpkxGaVtthdi+DhZmSZWyzKFoV2jqqpP1ujAK+mhyuwsRHEVqxse2RfyrowpWXjh+mEXPX9+y5
x8adH+2mvRW+3eBQs927Lw3Xd2OQK2yzd/yQTNLQnZuYUAG5wn95+ftzmcIBAWgn3krDEftSdBDS
RVE9j6SKDbujtSPVOWJ6lJ0qnf7h+33Ke4g0PYeNVdYgCzeMkRpZUcUVwuqpB/af6PBHVdrpfpTm
NUM9v3UJoqdTtVssgpxkfNt+VI6AqVFu2xp1IGFxhBpTdSdfmu2J+rn25MzkyWvBoIr/loXh/fOF
gRodG+1I209J1VnvWS8Fix71AG99n2S7MXTf4wrnDAQiby36wP8qA4rX8eaoZYBmszCCutnXQ/Mc
OGP2AEbQW1ZdRJmPyqdn16UHrG4w60R9eIz9obmaDrtIwKIEZPyYmDA1MBMzr6wdv5wZ7R7QDhz7
JoT03sCumwZHnfKie9UBxrUsptHItZv+2PlYtzkpEhWBV7dIMit5qfpub1PL9CHjmgff7MCk9SsC
yOVbQPM1IwS7OAx9qU4R5QFd5w8n8BXz2RDyKTIZeoZdOZ/j1IXwonFfu771GPowxiQxzi3kCOsx
ATX5iHwH58emszaly3Z2f4H36V/BDhTHfhRE4f15eKU/AjobAK5VnjPAD2Vu7hNhfOWWld/SWHW4
6AextWOhXyy3uuX9lJI5nwnBUX90rVw1rGfoDjqKxlNjYcqMnKy4qSkYmIk4zq+RnkoXGeYHPfKu
gS8yKcZfahg/ea65t3z2ZqB6hGIxCaRXEddM9phNkUoPXoOMXHlV58Z1mmZC431oPGSzw9O09J1D
jYB6LFuBVaywPpAYOPYCfwBm0DYPPRO3t2bEQuXOCrHe1ccoSPD7djlNXmiEX7g3pC7Mz76j0duM
mlNi8UuVW+mXYiyNTTqkhDbvPxSVhxk1w6ubTaCwjVw+/X2BtSdpZKGn0A8ovZcWICOpdXMu7i9M
9IBGDqZapXZMyrQrnibrbLnj0qKQmPgfYe9KhfXZY3njwCQ/TYt5M0h8b+mZ0y/fzfyz6e1ca3JA
PBbu+e//pf2Yn610L1hgpI1qYU3aeWhs+ihkZdUkqhGTcU6Yh6Lh2iMKqjnetMZj6DLvJFd7tQv8
PqNJhMYRyXUetHnOMrT2yn8YcdI+e7mQezdUb36RyN8Y4g+Ui3mvBVM+2RrvA26PdYTb6AzzmChq
KsUuHtN2zXMSCba196MDCSGSfbrJx9LdBCVCXu231iJm5UzHAlmvApAbgsbaEi5Wq3xs6wtnrcMc
kriNW5cJP+82vlx8/dj+DMmJrGj3aB3AqcDq7BESkx1MthnjDeYwo2/NKzZUmoVbyHm2arqTNTj+
Whmz2kYBbaANtAsc59L9U+1tGkeEQvjTyPqPf1/8TL72tsV9auI9FHMcnnttBeduVO1ZjscU+P1K
mbU6IEs2b3nBEdkp7A8mBZ8VxkyMqZLrkMpRLkhwNBGldeH9Jb0zhhzCVDyypLfRGTgJ02/yJ7ur
9CHxvF9/f1Q48mnOxug00iLDNNr0PzFWPbZMIXFMukD4bbWqpqJ5yEJavlzKFlYkiQ95Heqro0dn
4fSl9Z3fGR1Fbf5oZzhFnK63SafdbXX3J1AM39yMuwBXhUl5AX0fbpvADw60WaHhdl66qoYY07CF
bMZbZH+39fCQZVnAto2i09lwvIc5Lr9s1c9b0ffUQdMJdo5aYZ99qPiox+YDCrlgUmInr12YTgd4
uND1aGB6NgO590ygE5Xr2xfHLg12bkV3mKUnTrZgXmu09fTgJcW7br3zxI72uSQZ95zRjrSu8Dys
VI04wzV681rbP8w1XsrMS6prq77h3OaXvLmzPnKuMpt3+HJ/Yy9jU9bLwK4lm0M9nozEGU+zmj65
i+vtDLFljwB/yuO5XVE9M6yH+3NqyMQZI2Gwp5ZkPP99mey75msT5kgauSsI7BlJOFxMw5ufVCzX
3YTtuHRQCJ2Ji7QvhkNcmeC2Z4+ovok2Gk6uOtc8r9ZRWfZnAXLuGOYWbhA/vus5IfZ1lV1k45L2
LibG96FzcW13HZS6PvBhpnvMyzjh2NAHisq+2FZ7x+y++8CeLmNcPqazG16t7rmkugpTMAHJUUmq
r+rph9+yCcESfZskuvALWf5z3ieQNvt0OiYuuc/EBPwovFJxexB8ZK45UTJRoBFp2DRFHI60ZTCh
TPKmeKut1t7ERaQ2GUaYs510P/gXywsHIkR0Hk+BjMsL093yUt5fCne8WGMwHf77p5Iwx1tKn0mM
QfXwF787K1XsS5oGbJKfbE95qS0Rrw2bOXqqnOFYCJacKs/j99IDJopnIca++Ey07FGWRvpO3tZd
dgmfjo63RmLZZwW1niOaXCkKhTctHpQNvghGXXgP1p1K3OcCq99kxTl4Gse81g1aZz01w5/3tJ2/
VdLlT2UTJYfCziC1ylS9U+cMcY3u9FOBx2jr1QV4Tgf8aCLwJ8R8ZJuU6CeKDrFRaB3tq8KWoys7
/6ioTyDu31m7Uu3KOp0uRG7HC88a+uyKMNtR2UhvzBTP2+F+AyRj2z+r+saGNlgYKmRBJBv6IHWN
1uTgjdBtPa9i6+ald3eYGDx67BJ0OqGieSGbhjRNr232v2wFxChvU4ARtp0KyuOt2tzTSq2ZokXE
F6X+7v3p1t+PzhELGWG7g0c/z58ix+vv5MO3U6FVuX09ryVXx6Z0k3QVRJ3xnJRUOtSNNT8NuVuv
jdTR2J4iJiE6EOmmj6z04ltMqYFs3Wkg4D+JseiHjPplju4zTqeWsFYOGo5t2xP3lHMpMKs5GT5u
O8pmSpid93pghpJO3Mlub6ZHMO/GNocPH+KcPmrLPCp/uuYtWA0x43Xwhto++Nb9eSGcR+Yi1TOy
AMVxkjxNFgC4nAEAG2jtC7+f1nnblQ+p1vKpUi6PCB/9Py1c/1Gn7kF3uMfoLk7Ym1IYTevi1+wV
Kxa33zys+JoBtT6xMwLvoWYjnk32VSVRhCpllBYkDIrMxl6LON2DFmarU6d6S+tM/qBi7D1+7DUv
TuDtON1mT4OGC1vX+bTWyUSUt0umF+YB7pJc7bw3/SJfO11aLzynGSjAslbe/DUAyVmWwn1tfWpW
lTeuOKMbNKvrYzabdF33Cv5pVWEsrXIfK6Tx3rvdnuJ5WGlTYHHwY0bWUQi1qH5GW70FdJosR8lJ
ssLvkWkiXWUV/za0fuII42DQYDGgbsk9Ua0YHJxzBypukbbwt4bQJ49dYLIbBmAzFnZ1V5lnEMT4
UkmUrWvLeSOJcLDvlF68Q0wUPKiVPis1WQccWhGwZMyllifw9uav1n08bdSmtWwizJVAEZZe5794
zBkWZd2qrejMJ4JaJ3Om8aAg9bqgnGxbeeYlYq1iWnCbTaAZ1XByGW7RD4BxXSbTh36wo+FWNfm5
8N11EYSXUE5/rDLFYpfHQCFMbAqiC/aTpoZaNSTvlPOVOpNcNndi7dg5jNtzcbDthEI0Sz6MHmWx
8X24DLalmQi11IUg2w7wq8J7nChmccBsGEuPIPMGzNTo+Tzo5cpOjXk3qe/WhQcRzhg60ORXk1fQ
JpCL93rOr+lMgLyFN9zQKkA9dk0FUvvQASs5MiG9AA2jVGHWJ9pPrJVKcAiYFmFv5w4+zwfGtDm7
O3oS+ABrNA/sCXwWhCbqtlabTlo4UGGmVoe/Lw5dFIdqUCES/tqfXdyfkjCyUVvFuvXr09iGL6BG
WIJ7gmA17v7Q+jA0H2aNL6NwwpOcY+R6oQ5FTe66c6NHZtAEisM9HUdyX5CNkJHQh4jzLUPqpt/U
RNjSMqjAht9HzLjMut+qS7/ExIx4NtUL1MdLMPq3UGpS8dSuOWFzJSKA+L7i2PPlQWnySoyR7O9Z
8Gd3P44GyfMMPFbR2PssFtnO7kgBDuMObCEWNxd93pfBu4+cwnDmp2uCkr21iwJxzQeo7POwpwji
eWiazxk+EKOpJ5jZ15DNHXAn5zTEGcuDAQafFregO1GKISlCN66u7rdjS/yipihvtl4dKC29Sv6M
Xfyn5Iq5w/ceLEY3y9BKGDrE64EDCj4K2MyZTcorYrLhmwyhlapuHtaLZRK4cmlFIjuKisoTUdsv
CYjtQzgQZ4AemXO7kLS3HFJ8BjmwPNf1AnbTMbatS17jLCY/RNASTBtD6ZofacrUu+oqp2+/NLEw
0DS34FnEDTwBWGSWzUDHnq+DO6y9rI7AmWKBilqQXIQ/gWU131kgomWr/J/KSGAd4lUOwhsaBV4J
A4ZjIu4Inho/NM8iZzWXnKHsr9DMizvo+tc86f6AU/BnGHEGlEVyLyzEaogzAy+MuUwkCo3KP/IE
NxYPtrdA5GS6e8h6QtLtPHbmCrI35vgvGQHdb1vSnzZIy2mSP2KWWPdmSN1ZGrzPs3edU31OjAoK
9uR8DhrHBfYdXWOxl5n5VZdpRazduRnCwWI1UqwCXQz9ysd+0LoNk3a4XBMciNwGQmuDfZVI91ya
VA060rn6VpSSNAJWZaUNDXIJVg0Vdv+Ho/NakhPZougXEQGJSXitKihv2qv7hWi1JLx3CV8/i3lR
zOjO3B5VQeYxe6+d+CK3PkdL/LLKokRzhArJkUlAnm0I30xbbR/dIa/FcOVEqABQkUni4Okd5Yat
3iEvWZgNekcAE8qyqB2eQ6O7gudec2+rfGs7bzZJNZvKsf+iKPvbmo884wVEPHswo7M9iz+1hNfb
95q7kbN9GObiYhYA3cXQDE8YibHFzvjnwH5zaCDIzxQGToIIsThZDOOSZNhqRBzrTANh62v9vjC7
CWauPJaF3nAgFMQ/FtFTrkBc5/FQ7tK83DFFru4NUphZheFR6I04F9CgfNF4gJFmHaLz+DqMsTgt
rCc2VZlq+yzdU+nSAYlT5Y3XqpPLS1ICsuonj0ydpv5Cl7FDTwwrXBtirnQ+KKmjwavwUDLZndwj
bjMzlpBBtM7CIIP0GJEUgwTVfg3mlYkUTZxNrkvVoEMKrR6/ZgMQbURngTs2Bo44EriiMO4XIQk2
iHtom/rV8hAvGzWLZJcV72PUeAEKkicthicxDrMVLDFKyNnI9YNmw0WJxh89X8QFvoP9aJMPkz3O
kZfoAMiNBbTpLWcwUZDTMLgqG7e3S9F2qqzpMzR1WnT+1OCjatwbRepue9oCc0DbBlB4vLf62O9Y
3Bt+zsQM0h5UlMgu/Zytt99H2U2f3aB2JVZgvbqPbVCkxGJ2RGTAMRpWGqlhtv96MYKp1G6R5Gah
yv8LUO+vm+Ge4nIhlTZKXoYYK2fbRSBu8eREHUMAiuHAyFkEG2DOpcNb3cLT31sdG9hFfON5Dy/N
9Dx7+l+vt/45rvVUoz8RCbxnzUGZA0Dw0srauNhaybxomcNdSqwD/LKW3NpZnB0kZBRkwxMJ6kfI
H2RDEMx1Kxh8QUtTBreJ9a3yuISN7OwmUbBjXVbrNgb3smSgrBwSRtn2kMusoZxu63rfOdCHSYdD
RlNOgiw7CDBGfWHODvaexQey+Uj60RLu0AiYGyeBPLMgZBkzhI4L1lTM58RfVHjN0Q2UK0X7m4xC
lAlVTCA0oso86Q5WN3in3itQ6jIcjtOBqooE8H0PZBQx/fQ0SmhoUyuwTC72wekZZQ+0exhxMsFp
rlJ3DQJBK27IVx5Fx+Crr6JCkraB8c7MgO+UbXHgoQ4PBlFBJVGDvNQkQTzMCUpabKWYt/7/zaiI
xE1gQm5X+5xH+SGIPp4ASu26hUjpBQjKXsD5ujcWHpkyi8+08uxzQhH5kewuPSBOeMErgNJjsTyZ
XAJi+sD5aDwac/zU3WyvY4D7qIs0xZPB2DIyhvZDo5G5LwtIBXxqvPyTAVugn6+wyY5qAH1FDRud
RYzBMQVUk7sYvgrR/WZTE8I26QPddkBlhPHvNA+fHJXiAteT934uz3M0nVylt59TYf5UeSGP3vql
M/7aoLomLiN7ifGQQ1FVDDy6On5ywtRPdOPdTht5saiKfHv6Z+gfGTEsLYPZnYMB0x1BGI/K+S6y
eb/0TMX7HnRPFevDDmJdPzTihgxk2aAQfU7s2tstBsFOqgMmZxMbRaot4iZ9/VkdqFEkY5fMDPsT
MUD9Ca28ayfOjsaNEVguXD/PuHxX22VE1XIu2uIcN2jHwiqUQGChe5WoPOhbxWYQRIq7ibibRXSN
hUj+EotFwuO8wkJI1UL/hfLGTvQzjHYuG5Nl/7RM3Ws3obOeyocs+umaoNw+26U6ENQ67bVSz/c9
rdfWGeTkUxJfSS0ARENez2VJGapoVktJZqn3NKZpy8O6OltFh1AU2GlAeQmQpGBRNGVheXIhrjVF
fMXFoFizeY0P2J870Sx9R8qAf27Y4YqVhJNn8m4VNJeZ4ivp2vCojDeS4Edm4BPnaAivaYxN1jqG
xLTnLt/SYEydzuTIA4d4b0UeB2HhfYvR0vaTBOQa942xb035xwK/F4zW6qVF4HE3hNwLu+hepDd3
L+bMqhCZmXH8/28rLEGoZKdPSdUELAXEYRNRvyn3iR4OiIL2nbDMfOp061fGMEjBEcD6lF9R7mS1
I26uw2poxcCM5tXNB+dk6BNZBnhKd7R/SG7RFwPVQPBKKE3ncotqqDGONm7/GoIxErTypRJkwSHk
0TaMjllQtLciRAdbwcR0Wg9eRVxnu64yxeVnieVwaxKBiJDJq27DXrQiFb+Xo7UXo6td8qS4Rm5d
nBy+x40EO3a1GdTGOa539r+orSALPZkl3EKHBU3VpkhOsJrQ9YGjsMp5n3kNQlMT8a8wjfTkWjqH
X89mEnGfzGgiijIENJSgm7FG+uuR5CKmvxWN5eyeddA0fKBEIiKud/e2N/1CHDs8Ly3ACH1VsEQZ
NFjl2OdaJPg6sqm+uVThLPWeyrrMz+kw0T16ibZ3dTJt2hLKTDFprBCoiR9KqfhhRN0vb6ykL+oI
JGaU+7D3x08Zzw9IuxCCqlYCnMYaw4uAsewRl9Ahh+m9H2p3q2nijpHu639Xtd2ECOqaTDsWOtCA
iesj7W+9xkIaS8nW+UnB4fgDJs7XuMMlPpC0hl0wXe6TzNh+6+9d5Zg0k3EEOGvs0MQz1lQnW8HO
mVF0Tt3d47u/ygVleWnWWqC35XmZGtjbA857M+ayqmv7xYuADBYOGX5LFR70LGdR46Jw3GmeNE4d
O5SCH7XVdWZddbRaU412CRIVvsIWrc9ADGFDzAan6sww1krECQv2vU3s0W8N9AyAbI+9TapvCSgy
CKu3jLA70MTsasB6Gc+6Zx/Lpt3ETlFdEx2FHnyf2Vf9eAdTLfx4seegcbL01oW4J60S41kDNcVb
qtvizUFmyN9jpJns2JS1m7UA0FMcuNPwL2rKAinHGB4qWEcIUD0y1YGzckRZyT6nYkOFyIY4Z84w
LXN/5mndYdhhuUgHvyUWkTHt/2CrrvuqZm42Jm9yq6fVfKtmchIofWzmliilYJY76wouSbOnBn7s
bUx75kGor2z3gC2GphJTfihPzjx+achEC11zb5b0qjt6Od90iLNhgLUh3nwKYhfoLPRLr3Tv9Zow
IE3a5SL79moe0QbVhz904lYyA8KFTjMEYWTBsjpnuzQlaLPEhWqEhaImRnJKWgvrzlvUVoADEB9v
WR6Yp6QH8D9LF9tM4nxw86UowLiUXPyjoaIzHDPtj53ic8xgze6cJDvL2cFLVkN+GcW9XDNkAILu
49laY1bUoZnQKch1kjiulsOeUTebqG1CaHzQkxcRdhbJilX2seT3isE3RA0WC1mqnTq91HdF7B1H
rpt/eHuDYmK3OP6fWT0HowCopCzzYaUzTkRfJ3iRZqEukJKgltALGl0yTKjDNGc7NZRYLfpqhH5T
FhgluUPUkTgKsugxFTw7oarz15lE6CdzYa8jQ2YnrJLAVc3uDaSXvk3rttjFOmNkDanIn4pB05Jz
VM0s7i6IGghGtmf3mg5mfqknUsXHkrjHNGadv9RiXzCOPHIo/oR19AvQMD0Dl9YuE+CtamO22Lix
pHMa+9tw0XxPgiidjAgPac+dT7jeKl0kFzUlstTzGr50+sNcJH/cyUK5E8ZHxBFvTJWWY8bKeFZY
0y2JB8oCjE1/6uDcW38hdwbvTdmOZxS+8KahAePQGUXAhu9KlocREI/+1+HVYfATlwfp9b7SC5dK
VH2SPnwWazJLxXzU1zxjfqTVFNi0A0SvDNeJ2FwxcQmnA4+e261TsmRpAlwgv+WY9VhUFFLCrnUo
OxEbRXE1bhvcZxulp/uEEKUn0lawdlDsHnq+RI+Dd+Mgr3pohfbVRPC9zRr5g1OqU/dDqpQ8RxR3
fgy4hYyaxAWeUV7KOSRmqSM6NClGAy4Xv5RRWAaIhb8a6bGuosHFktgOp3QdOzDLwHVCiWHlPd0R
+qPZ6+WDK+T/cjc7JriPAaiGILCsgZ1Pq3oMliRh7NmkaPdQ0ma7AyQr9qJIVpDbDHhfVA0ewCz/
YR97tYrC/pWWnOl2++T0kHmQy+vMBIkKViIffD1Fnsu4KrvQWFGDOYvAmoFVqZpGdinqk2hr3+yq
MjC14QHTjMh0BXbGWZHVC7ORqYOaEmXFxbaVE/wgV43+JTI7N501n2HSBQMD21evzxq+f6s5tzyV
L8ZXAnLpUFX6G5jJ+d0sjT230vQslv5Lb2V+8ZpYETnlBLDCPfAUOPBjMyJNb6m/cKNuF8cxH8b6
C0ubdmsbANpmkc5UFjBJ2nlxbmRavKgir/bagFesWPZl3RQMpPWvlgHSrix6nCvE/gTO/zSNbHXJ
jHKLA/29sNZvkcTFU1wV+hPGmX5nRstbxDdA6JsDpKciIzgjSp4kL0jEaaMRxWfp7qVil7CtDFwo
nTsWCNuMF3tkjTryppP9Kqczi1F1/v+vBvanQeFpvy2JCYqUIMTaOF9DrBzuyMEakoC87XoVLAOV
MmrXrZi137bZBnPcx+uUbdcXMg/ofZJ3dw5rf/QQL7t9BLW0tO1nry8uWdHCknOXv6Z00FbLcJ8R
hXfRG7bGlpa8DeQbBRC3sTK6vuswJQ2Fbf5YDiJarXs2+aQREnr3mHdqn/YfnhrELiFHd1tE9JNI
+ofLgHaA1i1FQJAlQQPo6a5xASQFcvReX83CZ6A+5q/ZTo45mCQYQzW0FyN2XksglAh5vLNDywFh
AvVCSq7EtlyTaK22RG7REss2MnhjDs/BDxK0GgMsFz0JgcghJvLHqmo1LeWqfQU5CtKm8Q46GZxb
vQcIgBzrIsWgzhaxXUWXYpVu3LnfsANnazkE+aAIrOm0KnCH6uhACLOhZtPjlGSnjPHnXDnFoc1q
HVS48T5SRge1TF80bUIDLtdnEqUUWS5FdrPER2EI8UJWcFaEcGGS+LsyM/6iKbqDmuTfvKhNyjaQ
OrCpMjkBGaqm99np89OY8KOnomqObZGb2152x/Sep8v0ZI96y/cIIBCo+DHJzzLvuMesGlpcHRIr
3VK64ULINpNT/ThofHimqcX4MIG+62RRjcrUjxLv+vjj0VizjAJatpBsUDOY6V3+uMM8DzuPQRgS
sZK9DS4MvCFevUeHywGQ1ieHnZ8NiGmsTqUbkezshLsa4zctg4OE62Rng9rn2PD6prwxmN1wHt7T
ZJhxGEJwESrdJXP5VA5TuNVxWfluGkvCyBSjBjJWGP+O1mapyuGWNNkjmvMokGRmIjLkqxM1jKca
kqGMwmgdYATspr+5rk5FyRI89jTwQpDPl3lM96qI/9k1d5NNwR93enszLfmXrKPsrr85HPObueGS
LWPGJz37dSxQyCHT6jCne3INTZp8pkXK6abL4jLsSFQPlfNA1I17sdrmWlr6Rk7RyTV5kaGVRVnb
niFw7NSCPnHRlXbhhKYbKbP+E8iL/spHtC8XjrQojpbLiBHfKpF9OUbxXTm9e2b8Dd5LM85C54xu
9SliqUaERheOxz5Z2luqIe8fW3XV4zUOD1ImDp8Ba7FNhQ9YfPDxaEAjVyYJsnjRULx5AQCEdMxX
er8A75FhwIVRtCtXAJMRxc/1GtHVLM6j7K300rD3ExUHTmtYNRcGKUJr8I5ngPFqQtwFYRGOgcPe
Ph9H8zLEbwPL1DFi6UiitNw4scqhRslnN6zo+9zpPe+YM7Gc6Z7BpuPWhdqyIdnzigPjM1mwNgkX
7PwMZWbo+WS7gSAhQEC6+Mjwc5ED31LxI54rvOm56FEbppWEXmWCylKxhKGamTgNyp6vbZ1D993d
NarWz0et9lEgjh/KUN9w3YCoojv23TWJnvcJEA0/EO1cq/KG3ZLaFw2JpimOo5iw60OU6o8Q5/fJ
JO8E95TZAlzqXoY0xaNf8LaZ8C1raJYe1HIoMexgRm98j8Lxl00hu6P5XeGLGULnLNO2JXiEcb4Z
qFCpChtUKtpyZ2/HiE7+m7oeI5EBA6J0QLCEjVPc3NF5r9LsQ5sm+bQu0Wquh11Ye75tmRWq3G5T
JIt7Rsz1kZpvURN5hzRr6GoVwq3U2ecF7NuskOtMLmKc0/hTbbETsyf6VqtF4UjK6xPwdgBgA6FQ
jdUe557iOtJmiE9zxeIzAorMFItBKjqr/3/hRbWv8B3/mqovgtyewMjLI9Dcrs1uPdbdSqb2jZLI
QOdjvcuuIhIht29iyCCdRM0dwZh5Qk3SHyEbb3TW//BX+jc8cRDU+vZEzMutjiFXgfz0nTK+5imy
GHrCurQ51EiYLR2fMKl4vwh0Ph50WocIt72XetWWGpaTg0sI9xe+k1Oi2f+SpnCPBNp4N1F1fwa3
fdiNGBmoscUljZLjbvUZd0LH9pXDfLJKRXf+ZM+EpMzNDKffokTIm+yuOhKkCFXfZMaaL4ZnaTsJ
ZslxulDBRsU1LcaPMWSNpJKYYVqcnNEXYmCi7OiqJ8fTjplsOw4m8bV41ujLeSIAsqQdahrOEjcZ
r7iJZTIYm3Hx2Ik2FG0A/okOiqIXOxqaoCXuEUHVtG+VwuMyivAE7BXa+C8jF9bdNavnKsVax+Y4
Soc/ilDmgXejtQmWmNuKwkYHvWPwraBK/SLAhznaHP61u/aAY9e8020ElkfEZephNqLj2Msyeehm
hwUzL9k/y1UGkmocYQOl79wRaAAsjha/O0gw0XqveQcNRuI2K3lWJXc6fngd7lk8bYxCmOf4hWCU
D5WkQVhq2u6Yh0V84G1IYJRTdqSFOz+IUj0N3QRFVhadz0aJ7Mw50ehzGygHfcXUWZLrZRTViyLb
i8KFNXutPzEXTvZd7xBlHK16mQU+ZhMfSpPxP8Ed0w4bBBSxTGDYpB9jEwcha41l62Qe78ayAgiP
GVWXdnTC8gafs2dcEHGutEDJSU/i0sozN+Q8nEjSmh1mmKipvQhLBSbcdXJTndjAPYP7fBID2TNQ
0VjF9THHOYICfyDCJmFO+YZm5W6n6PyJLwdJYRafgoJyOxoWCF84UwJCQg4mGNbmTi+YZtqxg+tC
mwumBGvO6qj7XCBnFREUK9ZEULJPnq2V30F73vmTDUxmMJN7bLGYASDX+W0ckjFcI4PR1/ViVKUf
hgHZ3ZIsA/r1v64vjq7H/5RbwDpVEe56YS6cVNG3t4DPag2dHWw4hqh8qj/Y65ptB3rkTNbrTm9o
QBKy0bZh6ekXFz3XdjEGg48f3NUESnzbSs++Qaplzd9xbrspnFUmSKUy7p1gjeU5DbtXrGEsB0cj
yCsMG0xdYql9dQiz2Jv1nKNx/EuG2QMEx8uIN3Inwi/dIYEjNEZjNzWx+VqTSk5lRAzH2uMXSaJB
K/N+MOAZ+35i/ytwPgrzwkdXPxKqcvRpqXHNEvpn1CZQHdpTlFfmCwEd+sHkOeSkJQIR+Ahy7Y4B
+rz8ckxCKwYmVGnHMVhSP3XMXbZIWneUuHLHLb0H9/0BEoLMxJzws6V+CHUeEcwzp+yVnwrx6QBy
2Vig+n2tJJ/VtitmvVP+3Tugg1uv/NGokuEmA+dMsG1ngqzrjrJY8jbtsLA8khjtm5d1v9RMkRP1
UfvmeHz0PRwA7hkDDT526ljV9HgGOHfAcxq6w34nmgxewyKjh0yg0xp2se86yzd4tbeFLGriT1Bk
GS6ZkyJ9SkK8j8Rcf2Us8zZz6jLqtqz0EInyjQjK7rp4LAowE5wQzSOI7I+LVhNSpqfPjvu77oSx
sxI2ophM5xlhNZj7A4sJbgsGB3TtXDu9VMd0Aqmo4wQACRTumwbtwYCc6qB5oLO9CourSsS/RVTR
dgwZqgjq26BqHGNTNsgQjagOdETgAbzWXyXoAZHke9JhGcIyWk9zp4PCA0RPZTf66Iexhf/2gufA
DLohhijVINzS1tyG1Pq1OIqvCIH5RlmvisjMLQFVF8FJgkGDDf9SHkWTIvBW+nBocHZsNBbUgPMg
b4Cie5CMhlZQp/BpUat3BEI0iMX3w1i8g5l8oxyNDh4qH2CZ1r8IQg/zFBDCBKAv5hzt0wWwpp6K
74VFOPimha1One2B115nUdpXc6ntAPsb2UFJ+8aEWtsMI85Q5WbmQbrpi8J2v0sIcg4ojeJNlS/p
LSZSzNTNJ9sGjDpo02NZqq9qDTJNcsYxBQTGPoLWmlcgjUKJ9pEB6r4/G539EuNcOmH2AfReYVJA
jQkkIu7JXF3hYZWdZr4Bb3me0+gSl7D+HMw7zImqE/O/J4My2QDmv2sGVuU5Bzp3NFrOJUU9TO11
6hhOXhArHQdzgCoQT9oZW2C6te01rRxuJjDj0jnnYvplWaQveXbmp8tin+zK/r30cNRk6b4taFde
a5fLKVoiavLhTDgM+RqL9RGqlnxjy74tcqHGNLz7YP8tB5qfmXAMkHznQs6wGkfzvvIXnZcUQitz
vXbaN63xajBGDVYH/VSy8nRb80lpLoHHXlRtvYSo08kswfgZ5ZPVK+NSk45lj1O669oZwY6TVA87
DkpdMtiPzZ2FvmVbpxg6jOpE2UeBQ3xqYVpekAw6fpoiF7e2L3wpmDU1uW1eml+2gVAgyeHgYr/6
mTJdBM6A7RoldRxYmvYb9u8CSoYZQSbCxe8dkkM95h7YvkHn1aQD2YRzV/O74U6cxoxIwMC1B5xl
w1ONfYh2CBxUFDKWDrk8tNHm/gY8zCeESah1nUtHJ487uMfmViav5hgPmxwY8dxCxWjc6E/RH7v0
R+hsQNy0/C4hVs0DyFIxU/VYofsri+1PwyDVCA+VDinmXWkZ072ZFiWzcgKhYnfTFxUJ7cSmb6eK
VUTf7fuY169A9nHpWzAJgP53ccNxOTRSoc1mM+LED1LHWGsb6W9h8Q+GxUgRHGu3cJh+q1nl3C7S
1/vox0lsAlIQvGKPhvBTAePfLDeppAvSULsWEfUhOmtAncwrvNA+5atEgpAUR0/4PpoKcLf3YLdE
zOwAn1aAiCUbmBKMDMO89PqDK8W3lypfmrh3qI0KzXyd5onehCEYJveFQkm9mjqIZCzlHo+3ex6s
8hkV4QdWbaBfjm5gWFb97psQZubVuveK2B+dd9sRZd13/qNvanVm0QvLEEmUVpvNvgJ53zQXuylC
f4z7Kcjbx8jmcxUDPlBP3nWF21AM/T/M1b7kKS4qyNMFDQmyg+lfOL4LIXR4EGcCar80KFjgUpPT
pPAJ2RhMwf3Jf0YaHsa6+gANRlojchOY7RQ3qV6SZoYlhX258zf7P9GWy8tgN5/OJxZetY/fiIQF
gjm0iDUvW8Q9eECfQudS88wTjpm9y3kO1uSEsmGMx4eLusWEP6XwPExobbrKO0Wm4avFC2EA1/6C
cMFPEz7ViD+zs5bN5W+cCY/aTt+ctP3TxcCMFGDOHnqXQrBZh3tLJXv2beLQYvSfLdYJ9VMmxz8C
IJ1fsIsS0RfS2DtB4ii4GjAIY9E3KHCR3xAw8B5zCpheyj7H6D7kyIQjZ+niuFBnET6wtsGmiNcG
bqqAshshCeHFcgkDohzxFyVf7K6Cn8jmZQdnvt+vPAsKpZNW/O7Ntudt037T3TIoJ6pmU6CGR3jA
kGvdoKx8G+k9Z2xuCZzvH9LVXtZvZIkBQi/m+NL/G4q2D2jUGV/MaHKdektbLUjPony0u8TYZ/C1
FYs1eEcUXeW0/Ghh+SRXRjjekOiQLSzeQoWGP3N5D+xnVpLK/3SWEWl7U537KPc29fjDgJ2Zw2xX
h2LeR3EbBngObpNbC9aGyTmE5NvbmfBbvD9cZZg6vHFNgFzzu2ZiqBf6F7ZR/0ynO/bDkhBBUF8Y
aKNEkaxO2B1evaXkJbev4xS9VwsFv8cQQ00fhb24QU4ApLRi2IQjegaDnUGj2Iab1s1lkxPZ/b7v
tCPk1uRgprHyIcmtiOb4H40fExE0NIS89pJ9W/qtl8XL0BsW8Xw9GdJH0Dn2K77JR8ZmIsi9puW2
SW6x2RO0l57hcCHUa//P/GPAWfWJvLsN0rKYpbFptyEhiPYfU7bUZqQGIeiaLH4rYQuNmBswO3TO
0kheqkrecYErLgSeUVrM37XJRGrwNCjH4gXDaFCs9I+Bo9qqXYuMpQWzXWoZPKjxfGgdJMDmMKVn
qxohm4/xFQ1geUDEDLxP9ZdEYnyKXspwcQ8Oi9kg1momMzzABFDtmDMAn9DHalvM6g/t33TwUmaw
WTkdF4eSqzFpPODvc4aZ07upCRh1rUFYlMYr7/JGJtBj71WRfJaDC5BIj/Mjz4lBc0iETlVUTHGL
q0lcBEstUJSR3tPXgdlpLM+966Z66W3+c1HdfuGDPRKlOR1Hd/BZihHSoMMnSyKOYUE69TZ1EJAo
ONxI9WC4ohxqMHYme7anJPqEn6apeaeKnl4vEMNFiCZEJ+Eeiw4KN89bw8AZU2Js7aQp3ruQbPdR
s9BxlsO/0XaSU9tDs1qwqhyohdzkXOmave/K6U9CyhfyBe8YFz3iHr33ZWbxqLavM4fyaNkDYmCU
9RlBhDu7sKltpHtk3ruGRlvRKZyfFCu5S5lEn+4C9GqZ6uSBpZL+qjqmWHQeE9BhZDMQTXUnmvws
Crwhc4/oML8Yxm293GL6kJlnMxf6hjAKPiINNVQT6UdsZPy5tZgLKkxeWp0boMTfhxr7mSEPyras
X4LI0d6oQzdxzHBUU+CnhK59OjYaadcNz6lKrnHYpPDznFfhoGJwGNHydnRnR48w5xXkjJOhuqA+
uebL8scsdrYkN7GtS+ea54SKqG8NkNpXHLmSsYVkFVwaxs4ZgH9oUIs2mAKxznbXyWCs5UgIbXT/
q6+mC5pZBlOGjzxkCuG37Iw3Ks3eZlcbUNXIm8eK7Dbq0YlUJ+uu1dZLRQRT7PVir01Fc9IHjl65
+rTojDCoqk83/2r4JH41oU3zI1sc3OC9AbNab3p+zyLCwZOcrp/iMoGBA92RZJkEitBWqtDbT4UT
r8FdzSbvh26L0T/xS2kc7b6UO9OgegF7vy9s41IuKBy0lWCEO3DyNdVoO3dgVGglUbVPUooqqqWT
CPnGCFg5wl7pn5Ez4N1xE57mwfVTmymDYw+bpEeaZEaY+0YmAg3ARkKy5kM00hMYHgZD0f02a+um
ZwvzgZqOI17aiGsKrvfk5EHqpu8oONYPb02g0kW0b7Q+3GYgbC+oUJ8LjGFn4EsHa0GjacbeU79a
+ShuiGXGqHMsLOO3VY/V/xxXUmsd8WYlxrVi5achNgffDkqaqCqs+vu+zuxrkonXaWD4lmTToyuM
5gbIf7tkcp9Qa/yE7Ao2rSdrn48QwBl+7I1QkX3Ic8R5Io4gWzR/uIawo+aStWycNIC/V4WWDbFv
KpCvu3W5Zo1ulLLmg+nygQrsEa0HchATt/Slwe97ocZjjdpe5ct0bu1fs+swaMp47UPdSyE4CHcf
hszr1n0ahoUPw3T+Wq4TUW7UqMxwmcOfMf0ODSwTS0qN5RbVtqAfZrMjyu5gLMCU64FwgH5p/plR
S5g0mPLRWL4TPZ3XEAix9SSjdDFGnwxZtJOjOdqustCsujjbd5bLeLl1Obs0Wd/ClvmfXZX+UEvr
OnwVntWdmDfjgY5q8n3ZQe6xlMXbzqIfTtqwIqu9CX2HlXgZSZpw/oU9A46nvKxc31bWSVbeh4f1
k+AnZJRxcwbVCK3PndgUzXePxQrTfy27en3kMUmjES7czzFxw4vl7slbmoN1kNNqJp3pMyqxcBex
/FxVh8SEIT28Jbgg0owf7UIlsrIMRwJ2712dxgcy5NmlRo4XFEpue/KaNlGjjyclbVy4HgxL8AY+
VHKys9Ku2yKBpmWye59kMmJnmurmGRhqwWigFbMhkxGcQWXNMzEUFBdKO69YLo10ZjJ77GkHNQtD
J0LMWJnlZpzY+xAMbD2IeTmEzRdwH+tJavNzjgR6hwZ9xLUDE9x+ycP4S+8Z+nZOfbSiiQqtNk6u
bv00xvLHgxS6KM/d2L9RBrhMEc1l7/YAexFNguKbX2bLXc/34zwXbD8a85wXaNMUE7QpJbQ4ZQhw
IIIGT5c3mP5iE4+kmBzihNoJlbFvW+RjqBuHeXVFnFb+73/lp6VEeWWi/ocnQG7NJu/5v4vBSLdo
Er1h+JYkABKjydwD9TIsJ4LDQqvCQMdTZ9HjYtOnW07DK4T5femhU6TuUFdY63vkr29W1Ts+BDIE
9rr6o3kTKyjNSMB162+q5V0ayXoDn5buooitcHZiFqdQJcNgcev2WIhF+k6u/SJzwDpR6WKgbriJ
dNNOtrWYCCYTJA8bufYndEsNzw8BCnSqJH97S4Lsg2wKAyGTlRkMPB2gXQxNshG4aj4i1rSGP3Bv
HF8l8n1B4mKPMaGGhOAizGWmysZul6NEbqCsvAnDPnQReW4VSyG/G5nat1j9d3hT1GbKqe2tGDUo
wyZav1f8fTonXerAjtSmD0fGd+9/6W/MOt2m1cJslAZmlr13WfqKMA95TgXRymWfvi1SLCdwqKIt
IRzgWyL3HFbuD9U0gtqlpsErOl6kFrdC6+aPVEvSs5v8hoTFTYQqc9dEpbii4GdDC8dRND8pupk7
w4+BgSdNu0QyMBiZ2sg1ypiHmForGdCvjIzfkob4XBa3iIITcCph+0H+VWAnk01isRGiM0EjJxqQ
bLnVVYGObEOCZWP/p28Xq8SOsgAXrqAUko2Cyk25+jdbLLlrVj1RMejzoY6sa1th8Kh7v86RHcdu
Pu4lRMveLXAll2/MH6xLVEMSn7QcwHFR37GixwGL0zcM6+be0ZrIt5fmlePF2gw0oLvyP47Oa8lV
a4uiX0QVObwKgQDlVucXqsNpcs58vQd+uFV22ee6W4K9V5hzTOPDlFmpxjQLnqReJXEJL0h71gpk
Wi1TcQGDc9TVLG3ZmkFu8CjB/t+IKYk/9HuNmonGD3muUiLOb3O/NqvZyUthJQIOJxXskUOmxiHi
HeUoYSvcYWlq3KlSj/ALHRaiodcBChkWy6Hoy3eMVZc9chrE2kr4WrJF9uCf2smItDsRAfojIYTv
ltUkHNAHYMRPsUEf8L0z9mBTzwAJKkCWE+QgCJiFQgouC6vlRimPWhwHEXEZ85Ri0l0sbwHcdl61
/BPycXGw4noKZBZIi1jPp1wKf6D7Iny81eFiEBFqIMaUTU8NI2Pfa1i+klW4gewjYLSqP1gZLYx3
/+YYNXKh5UhA8I3PdCf22FWHJUlanyy6FYrGURzuUgMAh4hQFRZs0toGENJ9FWOSTsYOoTOKwTUr
3FVnBlxFTLabxu/ClaG7lJC1BqbYoYwnJlCdQQMNWnqkSWAkXtOhv+rTSk5lcilEOWaAxlqbHRNA
uBL1f5NFZtBWynhtJvnAoz34i8D3m1MK3YZ28pdw1o4LuBCAxa+ZKelHCop9nJe6V/QLKHazW5xk
QISZxtF8KgGjsLGruOLHO9QIISg7RQjg2rBgrsJqT2RfhoYoBTlNsNEOQp4to9/114pzQhY0y51H
mDgxI9Ejk9DbgovFm5cY2r68dl5Xm4wsYmv2uoUJ2taegUmE69kPYoEsj3zSsBr+KMGJ/2xZ5uMy
+c6kNHPbFSnRLsfEZ5sMoqBFthAO9ZoNNjxsOHn6p97XxhFh508SLhqNmUaOWb+aB0WHdk7nWqLl
Aa4upngMJTXUrl1iBF+Y2TN/xFTd53TdilQ3h1HCZyEyDXbqYtDRCKvzFRMm/tk4jH4I1WOjwr7N
zJ/nolCeErX1UjmJ3hYCWk5ZhWfq/78NW8k8ELVesXHgn2q0mlRUWe6TbkJIaS5U57getR2OlfEI
ujqIUcYFQ2yeBSFG8VDRFxRVGAVVqOxHTMXntRS+hFj5g3+RuL3mK1K4unVYvc8Ix6B3dl+JoJKz
8LJw+Y4EgV+J0bn0DFACuaVtkdehd0FqN30vvhhsOu1iVYKw4yBFKIevHyK3Wh3zSOtAIKPIWpZl
tGsKKIxvANxzI7GcQkWABmp6QUGo70fArfdyxFwvDgQSzZJwnJv8OatYgfQqDqjB4KwmRX1UM+GM
yQt27HJcx7x/NQ2W+azadFYg1YTwqLDC4txYo7y1S/+DMuWgo8deZvCvBg5Ws978ZloZXcgWQSjw
2TdtdxUrIURZqL9kzVtifixx5BYmMdEgh5iNGCUVQoUBj0ZR1e9RWxBlZZ67NvFUKXHr6mMmZUIk
/CESiyP1yCFCktuYz1MI6jVN8NtZi93gpOqoBw2+zSQDJ3Njc3Yo5skuCuhWiCMm4mExRr3UiADW
2dzrEEBLOeg5e0XJepZY8XUD1IC58WeiCTIFK8/c4v5mRzC/Sd2yG7reNs3oNST6akQyFREGaaDU
TgIJKH8/7QlwRaeJLbJgYzH3yrEbcRQgFWAAdSrxsFVrtC/4jeRUt83mzWIC1gDg2BJbGkTc87xn
uqSk6J3qy5R8m73qNFDvG8I/QtafAkgrafkQTMZMEVRmqu9ZW7DzVWQi0J2LK4PC9iPWeBMXsNBV
8VzoMgti9hIDLRTiORGOygDvomy7U21ZR1oPbBlfQqM/8d3vtd5wRvVNnNcAeDBZjgP+qeXGwh6I
Xf8iCaie1Yjf+Sq8Rqn8GKIXTSsPcLEciKyh8F1D3fOwHpTJm0zEGHgfIyJQo6GNEOgXGnb99FQK
+UMNa8KqdsL+r8CqicoZDIK9tATigtPOshp1cIVY89swH3kDrAFjTrgH+wtpVHgxSJ+KsjOggzzF
ip9+muw21Iy8hh5tw2ratPcRmiq0x1Yz7ISqdlfGIblJewHNdG6Afda03PMxbds9SBqbDcQb4MDd
iHxbENtDr6AkKG9sc3BsX5DXuhneeCqgWfzA57aFgcICFxlePWrsE3VxlBilwZdgn8TonTgUtqOl
PjmNcsL0RYQVNlvQ2IQXA21NiFFTi/MMRXtyUSHagobInchIkY9xJQ2uqP3U0IKZWZgRUipjTGUA
dkZgeVgBMqxI0FfQumn3EzJqsbiGx/KRq3w9yAKJyN2p4cHI2k8UHA6uMjeew5daHg8jKK8eBDS0
eVnVXaBlq/SlsnqumYdm67+k0o/gkXeRdmajLxCSPrD2k0fMpW3Me8/PskyPgQ2QCWBarbeRnZ2Z
xFeEMuDy8BTDQksVqB/MkDOdDMQ4qJMjLjNPV6i/5ndU515E9Q88g1pH8SH2Hkb9O2oemfTVa+uh
L55EhryZ9Sz3/zot+VV4Zsv0R8PIJNYBsDeNFk3vv2rxKEw5eqLWG/io9AfN7x4Uhp2fZxQlFYAZ
iF07CeMIG0Z2C37LAyeGl7IBi3BKeJYy3WB5nx4mjG1R6gh4TGXrPnTDR17SGTEkYJ3tEQjoK8lr
n/+g+N7h8BVZCCf1VSzOdT9y8mGIkNnqJxdCkgCF8KJrn135XKBZEbQeUtc1b1/Bh8HMHS+iFohI
VMPyZhJdKeULq5ZzIwS8IHZG2iaDglGe7eJZrdmtL60zJhXgYMnudN/MCZnzSJLYq2TIZsP7tgaP
spPAhhL1pqidiRZjk4zkNcjmLDBQwhcW913HGIyfLcYs3WCxTKDBp1/IUJOkP5OYSVvsjqy0R+jR
EjFgXX4oy24nD4hnmfU1b3JO0N6hQOZQ4quU+D48E9lnyrEoYDQeZGzrnZe2ltMsP9s6sIf03A+v
PQ4ka1r2EnNRY9jje/RIet8h3txj6HRZbu77ePW09A0vckOAkMLMfB6awySPzjzQSZVgPdp/CdsI
i6FsZF0Ggm3MCgghzGtROxKIsKth6s1ZjwXtPLVEFdI5d+wsmDwwMsYMqjv5hJkT4XN2AV4SGMO1
DXnp8pjoIl/ITj1uWnm5wuXBqzDsJCrIMXVaaEhaG/Q5w0QSXqtetisrcYeCjXBEO965AxBNXJUc
8G43qowtwF5kTvmPCsjW2QaI8YZXNljx8H13bi4aR2ocyFubwgbqVghRAuAIksVm6p/KuLonYP+4
qe0pQUmgIL/KrsPMSRJ2AWWubeGIiZSWUSVNCYvVJY/9+7ykd9zMB5HmBgkCQv0W4hlZZ+i+TEjo
6JUii0kdRuhQ/yA7lWglanu29ZCSSEO7Fy397Eg8NTLTFGm2TH2FYYJ9Qw+9+580P2/oiRRdNss1
NiBuCUyPNL2ePRVP2sySqUZSmks/Ysh/p3xrpNQtiepSO1wjIPHbhh0ovvU0nGkn7kB9droC0ZRz
q4zvMAxoSvZrFLp5F9qIQPZiuWlgmF8szOyrHVyUXadKcFMEsFi/mzcBY/i5Ujqf1ES3zySfrEZn
kt5EXDKrfByjh0BQnUA+IjkVZ8t8FAmUZN7zp80cri+3Fhi6pQgvkCTYSnGJmDskYRNXLWh0RQzi
ggBNNT6321Zrk1kNkzej9UGyNwHd23KiqC49ICQ7RvSHFmBXlqkFsQ/w7oeAHplMyHOB7YCWmK/4
qty06ixuq/sUTIPLJoMWXLuPHOMzL/XSBSxth6LDE5XvBblCpTJSt9KgyejNUrj/TfwmCu+ItQys
0EN5aBY/L9mPAY5l/88E7DnqL0PzE3Y/yvSWtMzvXoxZfCBWc+OI3QttO3EsJORgho+XbyK2+Xuv
tf60ETE5r2k1tlippudW/55EJI4Vsw/xKed3VHlT4455+lFeq4ek3copmDomzlpx7JQrmrmNRuUU
4Q34/t0sga6Hx8RMHIhf+zKuT1loHCjtgzLxak18T/TfRFft3g7Nu9lddARJZIShXpthfZKLJjdB
StZYyIqF1FR+XIr9ofGUngF1RsARhLjqRe6PqCq9yMwR1TMyg7Fp/qjlWSoH34C+oue5Kw1EZlAA
WU26A2XQqgQrYkFNUoiwvRPxupEOf5M57uPCuEAM+4hl6ByZhX3le8iZQ29U0wXRzblg4IwVXTBj
N8uWe6fKgcAAR5uDdvbDIiUxHW1VeOnUDKH2n7CSYK2Rydm+y90/FbRPxHxzjAkk0d5zuXRnZbrf
CvxUQGENOWMQvvl9cQhXFy1FXo5JdOEa756IadlLo+ErGokbJgMRJACc6ibp2AtIcDmj/XlvWuom
5AcM2PprpzLXmBHMzW/kybkDerBtOwk95Eyz6ZAPxsK9K5wmxYzYulXfStxjlV+lqsPz9GO14Bgi
xaf/ccWFvGj5WA7VXW4SehCLRMxpM5VYvCHqMePl1MI/crwTJk9NqgTt+j7pz7n6O4WIFAVgO3Dv
wL1VMFQJmS1L8z5Z5Y6QFofwql81ao7Fym5VeEGj/jwxCmGx8ktKxy7TiLguEAFPDNQAJ7zoGBst
7MAq2wgsWPQ53JHLuSD0nkEncU6JRKKxcIYIlZvzMTbUz5VujIoJPhHnui6eqkrGaUi+E7sHMaHE
p+7C9JfF7dVMCYRZsnfUVFSnEDtVan7VeFafFiSLy0K9A9oP+YiQvvJWkDnYnCr0UIre3tc4YviZ
I+tmkhCSb2LQfzfdg5wDxkLVAxQuslAFdQFiPVmwBeI7TZUkZb094MjUtFOrxX41Lz62n57sAKJv
ePdPNCqHpZI8AWIhMQdx7uZeA111qbUTHFMnKigIQzP6TlLxajApYEXlAx89tOp7b12suNtBMtsZ
dPsVJYZVC9yBrHBGU3PzvjoM/Jta5lnkJc9W4/UsKJvO2pMwz3a6A3An/KybUCplZjywmDtKdbgn
ge+gLd6qdU4tMxXeCguhY99evepmZacVMyDJDdFh8LAohZePCiTObwEXdK3Kz3lZPkCdOiLNXwHZ
vuBxF6Ea6SPoMjmYVV+sLPSe/CxpRlTI4pkkjxjC4FggrhTjOR3H5xAo0NZvitBfO7sSdcblUE5U
RGtMkzcQ6OCrcnxlkE8ROO2n8rqFtGvquusRVvf5e7r9qP0NnBlr5Rh6XwPsjTQ4bXhRROwVrUGX
q1/X4WlThEjjl24oR23bLUafi0L3Sapubdy1Fa/2glcNnfN7WaSc5eQbMcFLdEQgtEvducZqG6Z6
oCQUpKu/9pcczGNGTuoCqZbVviW81bAysNe4HD9rdbSE6kCy6VvHIooQm5Cs6RWrQVkXPiN3km00
T4YenHIOL8J5JWV9msunJAvpM0ChrwSIgMuNm86rjMkdIjxTTLETsqexkRA/spNl1PMG3zXwjd8W
CjCEnP0E1rtrkmDuQEdNhzVpXQn7j5l8AKw8Rcz3utUfSJcz1FvXPbXtfcO/QBgW1JuhXFYaJFQL
ORR2UhfFWHfSGXJchBOIRX8jCle9grFuOmVIBwyQKduArUSvy6iwxXR9tVT0NwOSrByssYhKV1Qr
kEQI6FLD9DihnZlqgjKupJKuw95eNlIcu7yE302W/GKRdjHvQM3ZwDDIleVoP6WvlaQdIgUxfvwS
ahTlEoSRO5263R5S/W2USLwsz0YPlBXXvnnKKFWs+o6FdRq+uEfTzVuA4xFvJyneUJVZlQ27HrVO
NPxra41CKUX+pWPw/BUFsqEKEKD06hKD6GF2oswt258CvfNIJIaUbdmcd+S3vqlsO1RUbRNIBOKJ
mBFBTUCYNaUBHaNjMZAdqmvS18DaUMCTGj+TokaaXNS2N0n0WFdCpQ+wtRwbbrIuKVxKHKB0BBoq
7xT86JUlBa2ZC6HU18NTsvlexemCxABohBlQeSVaCJ0CS3Zd7Dv1Q2c4LAoXCccCwbeUhNaNzS4r
YalCmnVUBOIwDJkijzp1fYqkQIE4JbLJSRisMCZ0+/jG4k3dtZ3TgTWWY4GgD145EuuapnTb0Jug
AUeAK5f+iTZBbnTAXv4i67tEXOy2zp7l6AYkImvZtlwqMBGh/ol3A5kgpIu8fhtmFCBPQxUddTZQ
rHrssjl2JtZDXPV55jYJXog3Ispp1g1b1Tq32AoZFZBv5LbIX4u++AIR+zmrR52OLi9JYcP5YzSq
N0WQvRl91pXxtdLqjWXpWexhjQqKGHOWKqhwTtXM0mDv9PrNgqrG87aFLecjL8pScndfDPGvFiJP
KACF+mhgStK6OosyiTPX1J+i7pEVOLFrhsuGyw4yJb1KAIbyk8WfleVPbXUFprIPGfi3KwOqiSnP
cB0lDn2nNr8iSfSBC+0KoJ45wcbyvor2mTDYUrut20yb4RTIJT9rT33vGclJopwcwQpW1YziFRgc
+0woK7HuxSwJWE252tju104CMT8emsEE42p95cnyvMq9O+C5q7NwIFl3PKkCNZiutacKiKc9qSMQ
pUF8KO2vNo6pCxkgCGW4Ucq0BeyK0uiONeQNa9K6C6gFcnIgb2TbmEULEqASBCZYL5mmDuBnWRdD
02M4E2aRr9WTRzB7hr5YUWlkYrCKHX6JQUnFfb1Zsgjcy07wrJjuX0arQ6cYK9lhjtRHVjeJ32CJ
ThBgOEu6ZYFmpup1sfyY2266orskkkdHMLkycFRSNeJERcOJkIfweDwsZSU6XVH8wlUYOcvJKmwq
JkMKIxaFDVrK9jZErkA+aXoxlfQSjbN6kIYt3HU0mUcqaHSmfQ0D1BsQrPor6ya1UMy9ZS1vOb/g
mbHda0curF20+yITkiBjEcMSf+sFcVQ3VvMzVMh4ElzXarTEZwhYr+WEebE3m+FIDnHABTD5KpGO
xkrbZ+SJ+ZIypTwMagoKqOr2uk7PYPWKg638Oif67IGTwbM+jqWX8ORoHUE8vfXGvuFp3IKvRUl8
YZz/SuAEUijSICBrDRUi0b54lojDQvvAFNPEzDCjfSuN/rtuJqZvJF2XlfFClzA4QKrdmhEogW+j
ZNddOBPTdI5VcTzIBHJdNzcDSUq4MCCrw0XQnzjIn7KZKD1Slk1/EDkTi0n9kxClX4DGK3oIG5+z
PwQW0RvrcmGRL6WEwuNv/4f+ewjQL8akkSnDYZ4xaEmkht4ZcX+HcXvvdaP+yUE4Q9jytUEq/DGn
thnTmH2SFjsLd3j1WwHU9SaLxrZY0psJzGuSFHnXhR+tBrDosDT8VO3ElLva1jV6SHgVyPhdt1+S
+J9kCCymVuy0crzWDkQKaxL+SSGuh5LfFFQucgC5CCzGrxWERPWaalCTV6Gke00h+LQDeXODXNp6
EqX7r1iheJnIEoY1CuCVhJNVr25FhuZ2BWvxU2Wd5Umj8A+pN/0p25qdEYbv9ZRyJ8GdAbhOtpu2
cEFi5OJouOtaxKGjJIxjEJNNsjjZ9cp2o8u6f3FsbYXPyLUyL04tysKeFQ/7n4XoQVPgO1RGHiEB
lOT6MNGybc9FM1qqt6oA6grJag6kGb5MAiwu0hYDM9aPSSSAqmYsIWnJK5pwI1Dx9A4Jy+W1SX4M
+V2aKfntkktIaM/Sos8HZSWpcUFGNaLnBEsNFLPNfLViBB1uFfEMmEvR9GfVmorLIhnnvO4C2co4
/fDjVrXE3BAK+W5MUOWAQkSo22eDm9bSih+fe3OOdYmRQzbu9BLjH0qEqY+/wIFzYM1TdZL79xGC
eKhM37nSeGbCzdfIETe7cER7ulMyghIZKlqd4Q6rchaa5qAAE1G0PFiGFY0whDXCg03lqsQNQ9N7
kXV7rHdBlbz0qRlI8uBkiF6jMXdbg8DJ+rvVFUiTEqIm8v2QbcEOMGSB/+w/DeBsK9eBWWIrpXVL
LyV8GTuuQBRyQXvYjhzqdVdl4JtGD0Y3uKQJqeVea/IF/T3XdvWCccRFQA4Kl4AZ1uIC8bBa8lQl
1jf9cQGmRBcr/FjfMyGtXcAU9bPcphc8WFZKnFp3yNBprzX2hS/DvEot0lUrIOGBpUSxi8rhTY+z
AyQpfD2EdY9v0bp48pYOGv4wTXvOwsprEuPYSgSHOEvb2BiJ3KQL+WjZbMEEzTL8V7pyTGLxYHWZ
OxISoFs3ve8PsvzSrH+Z/DWj95zAUtU0kSHz45CBtdQQEByFF+mjqKkeLoJlOor0qmKamcG9bx9T
yZylNl87kaJsOLcHDROkchAHUvwYt6IPkVX2rRmxDNlowwa5kZeM25jOAuRg2joxh9+K+V9U/kBD
IEfndpqRctFfJDR+SYvuOOsCSX3OYkA4yKkmPm5sdzj8rKeRsU2WsR1EJD6U8w7aZqCkO9n8NIpD
mfrE0pFAloR3pX2dzRMJgUO8Ybd/S3P1a0hiZNnQrKSnnGmVQOOWFE5E1VBCbzST+ZZLp3W4gmSx
o7q064lMUwVI/XCXVe02KS+mRU7p8/9TX8ODlcEshhVzS7G56SnMQbet8GnEp6JlCooOxKTLfM6K
dZ9EoW3oD7O6yEWDKGIN1B7qTVaeS3D3iwT/hSdqVh6DVzJizOIGOBTCOwXhdCn7DeIOWrM8nLCh
sYPjNRDTM402LQ9geN5LhihoyMgbihOGHIZdx4K/WqhvkIGpisHTjvxc8IF5XJdq9bDHsHkq9plK
a0KJT5Sf+ka0CL0gmLMe/glBzhYSCYeXadBIPM0+U3RKufKGW/6g0GJ0iJR3rSCy+lGgrAMZZb44
9oeK7cW64OvUGLNSBhQ0N9JpHqodRbYTqadhYaJhSk9rZrrWNPyraeJLxEw5zoBggNk7Mk+CwmnP
7JozBJLzsSs+YCysE4okM0BygaluU+ghgycsEEUjsdAVgjron9bA8NtVcxyd9Rewmm10NDxJw7VC
7Tn1wEmId5lQeKX13mRxV+RnVE+mhr8g5h2J9mrlreEtTkh7SHmQW0JHyYiEMt4wq9x4UJfKvCc6
GRG4sIgU2PFpJdGBGtqYz5LA1GV9XNgPPFXNm1E/ycgsgVCSO/zRgvdqFexPCMzMEBG1L6TdCfD9
DiRJyqYOUJXDqhpi8G/KATp3EKQT3ijEruKXQIWXD4TRhZ8Ceqc+5+JEvjmPOPNZZlgo2Svpoktf
Tf5Z8IqI4QGZkS3LFdEnkt0A+SCBRZj42c9D/tFImmtRv8wVSBGGQqmMqqsBOpNTcZk/YoTXhZmE
mMUO69sdQYvQiHmdNIww0CLadAuxkB6ZKfLlVHQh7bGJu+u6qLQD1rlPjUtPv7SK0UktHnD/XO4Z
5s4gjBL8cjUJndLLKI+/UtPcgAXHXRYkxvzc5lvwKknHZJS2ffg+pqWtZfNFr+PfUY7fjHRLm2G+
w4c4WZRUsYKeaDGGvxkccVKQWASWJDwaMyDe0CAAuVKIeSapl+yge4jBViSgklz2oVQ/IZvf+42K
SUUXX4zIdA3JYXH+ZA446ELLLjtCQvELcbTqzOfHZj4tVkqtM5X/r4pGoikBFlNNE+yo4CPI+5cB
cSOgl7cMYY4kf41S9T3CRc77nJhxOkTuVOI9N8Y8+6UkiJVPWXrT6+imf0n9vcV8Fna/xFmGSvyt
dmLQyYQK1+bHJMyuvG5HZfZBGvux5ZPhAP/oBoZN1LQGT/Nm82UdMgKVD4sW8Vt2K3Fxs79l6N/S
0IyxiU2oCqIk2Q8Rgh2LYXpdWzzCuh9Z6mEA9mmJtd+0bGTUbVHyIUo5CuPlbcqz56GrnoTJ8ETe
ulL56qBRaPJAx2Ie1/lLGkD1KFCjqslP4G6X4Al0c6Vi2Ym76nc6dTqcXjt35JGg1QLhLcmghslu
OfHXGJR1/dRiz5NbFPxDfC2smD/R+3UMKqo5Cpt3Du8tYfbPaPICqx7s5vQ8qfSONDniKNx0acUv
t2VtOnwEgkFs2LVgYchOC8PFsaq153BhR7R8UxhK9Mf7HuSQyVAdvhwrcHWlNGfDarYX0kiJSkoo
WPsdzxDcuXgjM9Yoh/ifynmuo4eXuO1F3C2R+g8VQYmVHgWetF5jy1ZCJ2rOShqI3UdumXeRBNLl
CQk49WwiHdeW+GpB8lJg/NUpRksQc8yu1c+N981d4hdyh/YoiY+DbhyE4q8vJW97KcbkLa4fGo6d
EqhVVCgc91eEqvAttMUBbKRBUTwXxbVtXBYgyNgMySNzFocL5nG9wesEJ3Lg7iRJrxex2uxh82Il
MrhIFJejESQq6yzcrOQWKABo7ukrhzeOdQHIOlYYjdklCkhuMdsQD1SuJWphsgoeLIb1E49AS874
q/xrNS5wA4cgCHGwZeq87GEhAt0lJwQnbKRlHzlE+5cq8ksua4C2GPrLcEcsjPAmWJJBYq9c31K9
JOM1PRstoLy2YEnZGfe+UO2fnE1gbIq+LPHNYLp18K2LjW/GtU16gJ9XmKmGiSEod/2Q+0WGnBLS
qyZFe4lRicXihxuFQcFUe8T75X2yT/Cje3we0plWAU3o/JKhnt+jJs1bOwx3xU35K78W9PhXMkVb
ACNCkPiL3z3PLxhO12xvUgrX++aDqYCFnHm0P6L36pnXbVMc3yy/uYHe3WFpWTApPiEnxpOt5s8R
uoWJm5zv8ZrDGRgLJETjQupbzuwEzxLbRGrJhcXZLH0nYcXo3Bj/hHGvfE4sb5v9alsBQoHhWT1J
3EIE3EoEndnWPxoOC0I7ElMmHyxHgJD8FjckdZjnaPxK4Q32OatdaXHU5qw/Koww5oGvrc+CueZm
3bVOjUUUZznqgPU8IwdegLbvyr/lHSoBOmV8F5ShK3b40rGUj2JzrnjMfdEORzvcuKVpIn7j2aUI
IgfZ5rnnRxtXgnn4AflR8JwPq9uwIswDMur6nJ8J1SHGOzes90L1wFODPAAP5xSdctGxJI+W1JnG
QI2OgnksYmJpL/XiUxRHPXNjT6iPqITQwQzwjYIKWh1fIGR4rs33yu3PmCRkQt6NX0y+xj/y4FDM
VlDGJo/NCWMU9nuQ8Jr1IrFOj86N8d2aTE7noz7AI9o38HB81K6SdlmUF7bKUf4sdg+ldrXmpeXu
ohmNHvVnpXqaeRq0a1b5UXbtGn6EGc06zJzhGnbcHucXArWn4U1M3ULzelQBgDGo2kJ+Uf0x8FeV
/EQGdAGtXkcGLP2EuSv81b0ri8D4nC7axU+cRAikGbNh4KMYTGwU66jY2LZkPxJKRSBApvOCsqBT
X2gGeibTxpnCD8VJp3FgHTSoyge2B2ZxVtHj40GG1rTa+G+ISuf85loOMwIR6VDdLHdxbzfySWPL
mbxIoZNmHppOtT80uSt3PlSbqXnmoODxDjFE8JyRFMTigolZ9A0mO4xR8PDYk6bilsqzOdh96hvS
YXlMhb2sx+lNZiQfo0y5aIIzqSQ2jQix99ZnxlmL1wAPmvLMI1LWR77drucPn8Px0FZwLFl2cdJ6
en1eeV2i8KyhoD4Urc9DjAqNcfg9f4tRJ6R+226/kkIC4ttK1J1pa4dG41SNvzTxrM9Hozp2nScK
gUkkah5wqkumne6pfZZN27jNJUrSWJYHv5AY08ZdVnKzCiD76qGJflbDlkipV+v7auzNGnfWXl8w
vRxk4oEyv6z+ciVQ5ADMTgjFdL02vaOCLPnjo+A75J5sHHPLZd8r+gVuC19P788XtL81iqT4oFpU
ZuBg4wMzxFK+TvJtvtgiWIN2T/vFGlcoD9Lq1O0vk2wDglzvtxFgSCcFhcEplLIKcEaM3ijlzpSc
LGRDbP2lrfB9sTno3gj8SClDQaAg1qvYRtr1+OgoZ6xfykG1Y+3GSnsPLNdqdiLVUIYzatdcMR5G
1xw+9njGvsXCmycg/Bk/V/I/iIbWbRKzhnJXo9KTIaWxuECgiyvO3hhHKixP5irBiFCdMDXJBfXW
0g4hZtBKIrywYV+zB74quTvy50LElhT0u1ZnnrJHfaO/CX8JN8rqg4qggHf6ESDLIedGrB68Nfzq
5NKMB+b6JdzQnG/wtVbc9HPD+L0rkOSsALmeSJXS2+jtCv4C+mW6Iw6WrxnwIJ8uOTctXlg2VigV
nvtJ93tGeBx2pHxpDeqmxzzTF4q03UyFAOjL901QMgpPBoEQ6IfwscAWOBijJ7fnBtER5iMRBfNL
KR9YuSVDYHIG84LkcAqI3SS5ct9K54VRWiJeeg4ZdXmoLDM1Z2Ykr2K68dLq0HYcH3vAB9lt2n8o
dIW7LDpGfFjvxexyEMuhX5BRjcRwvoE5Y5vSiOAA7itbGbZWbcA80Wps5gPEl1ryQdfha0M5iHm7
TwTN8h4uyHDnvbE6TYFDjMHEbjptnq3VkQDuEudUidBZObFdvHN5fI9pIQDiILHZyyimxkPyMVv2
Yp2nhArPQ8oZktKp7lGq9KKt1Lg/95HhgeSpwY8QYJG58rCLnpmvNT8S0XUvvGMUcHyyIBQbk5N0
r7QnJb52PDgMtosn66tc7KFGIoNb7kqmVLadB7beMuIn3c5DrSakXows3rr0IJcxBNY2SLEm+iLK
USfoTA5q0eNXq2InU50KFgG7/H+TtOfnI889ZlXzGSGTfAjtRb1p2MfAobCoJGZS427ft19ZwmrC
p4VCzIqLR30neoZ6iTsTXFCvvpfVj9jsx/aJqJmRf6V1pt+OzBvqE4fXideCr63zeXiIIsm/4suK
/IxNBFl/3XbawjURp2PGV73eoEUsKkMoUgh3w0nIHjq/5mCzWGEdV7V+FgYsMnR6CB790LyqVgBU
nrlt7xSGx0GtEVwgvDGwnwuUt27KBr/e9fhld+zq5gunwczQZcDW/QRckCUo1q6TjGSgDzTIUkL4
thgeQjx1cTvl30paQYKl+zr+4cuDHvBTtXuzPyzWl2n4HWh2FcJD63UNwUjTQymPcX9ijJWKTC5B
KCEt8zIEBa3xYPKmvHBcTFdu5gLfR+JVV+W10n4K43tpvQlHcFcz4ub/dAD9hfwDiAtEVNOvUHQZ
aO/dFjZO6+lh0JiHkQU3tTpKjfWMHZOl58S1UOS2inwc+8ZOZpzh8A5xxWIv66AxYGdCF77u6AUq
3hUUMNpWJcrrET8WRxr61Ab4Ckck1lfqY9nO3imph2t9Me4bBtLX35WgJ1Ypnex8RRgJo+FJMHjg
HUhgdFDUJQYAr1tkUn+g//uPo/NYjtzYgugXIQLebNt7y2Y3Z4OghbeFgvt6HWgxenqKkchhw9zK
m3lykapnBlTZov8QCZ+hFeflL0NJ5HwTreCtw52vZAu6zhJvm5TnUYC+5cCwcmw6p8CqLDt2iP4n
0du5pJPjTNUF23NeXwlCOx3jK97bTPSYGxvvnsQPGFDhXH9BgrM7VME9eI+a9512JK4QIJi0izpd
WPmuxryQdweTLg2MHNSpdc2xDM9af1NifL8lz3VqREiNOsxI+iHGk/I2YoMfYfYGzorLjLmq4AgJ
hLno90R7qLHlvuBxx01Xnrj8nI6T5QZ0GIAafGJwr9ZBfQxVOionngQXnfPgytoVfc4qAJrUNL5y
WYX5moGWCSC62Kj/L9ObtbvkQHMkDw7+itzCKMNNrhus0h5dt6NLg4XM1iYsSHLbWRrT+hB9eW6Q
4QmgMNG3y9PnAFMUqI+WLAsWAtG3JxfgBWhFCn76E2+H6jJm96GDOatelJK6BGw1cGg53LJiVpVZ
RCdT7ffb0FO3QRnt5Cg3AXTavqRUmcMp3kAstvhGqqXNWtVu1NvU5jFYv7y0u7jDqkApjHzREs5U
5lAX/ha5eLC6s9Jhw0u3JrILKomhbeaTog2mk6NkdIS2MoHSELYUJFE68JDDsBP29O5yzRVqNRtN
BVv1myipx7BIBHv5QnUo7VbwaHNCkO0FxueiugzVeegl54xjXnxRSMPjHZ9deK15shf5P6Mel/nw
mRLfxuuZ/xM8eQf6p2JaHhTNxf2CQUb7Z4kGnHW5cgt+zq22VLEXdFsLUawElZDImI8+Zc6AvUb8
KHF4rHCzVKeRp7/ZvhqngUxkbgX1UVbFLqvTjn06EGfBuGFdA2oB4xGlySD1WFsXN4UaxIXg9GjO
qTPrJAWG4yFF8WHFW7co2QpA9GAlTRxwC7M6R5Jd1g8/5CbhWT4+Iv07r2mdCCi3rj5NCC6iTOZZ
26F9QeNjjuOzE2ifwUWoT0MnivX1yNOLaQErYMH4Lcwjir3f/mtLa9Z4SHuXHthUWr1U4x/dWPjd
b2P4juljRSHiLcV1DHHS3vTtMzUr5M7AAgYy1YSbHHdCJlTZUD420KVgFaO1lRUNUpZLhYLZ3aTW
22sWbrVG4sc1PeZ9svRtKFeBycFAj3k6a26+CTw2LkovMnZfXU6/Wc8c6PJMbCRWlp40u+otlKTn
MUOsD9MVTfXsWpZVxeauRqBl9/gncnZDTatvnIynkj2CuWL2wOWWKGyn4HwYFaSAihVlNQ+0mjHO
d5HFcL9TyD0qMa8rX+EwPrAcpUB7nljr0E6TnQIRldV/eehtLr3gELnyPYLqEniWjwvEuvoDeQXL
v9NwEWAEVtjO23DWKtzdtufir9Kdp/ifwXMbsCQpv75pHAs72fgun0GgdoQcOUJE4llgpShkxkrW
1WBpaRczbwgaGku/R95q7HaZReXD4qlEfRI55q0szA9Sby2noXZlGd42HepTKc3vWgmuNMEuPdtf
aw2CQTRy+pkCVuNghEtAKEQ93ouGNLpfNHvVDd4yLYnn5o1B26yg4I4KPbzCQRgbVO8ivezPFs5X
S6dpnBurdkj3hLG3WtX8Nr5FmJxjRMnqK8+deTeExBN0jpr6TqTxR6kGBquXqVSwOPitgcumdCny
7Q+6Bkmg/ul5ZlplMeIUSqBO6t5PlSlfcYlwX9DihX+DfI/XFOC6Atwurk3ZX9HsfLpr2S9MNW23
3hkOFondRXrM++Sm+l3MAjzeg9kg8ykYGhoaBvQSwQ9kurlqHWUlFeBhmmXa6K0INhRB442fZqGe
p3NqyBqIFPnwKpw83us6qfcJ5LSc2ZWsPWtI8roLLI4q/vOBOjOTlqu27YEE8XPU9DfVDK9p4TyT
HoqgJEcA8mEvs+xmqHI/uYMZkitXo0E9Doi413tPZR1RaZs+CH/wpMMqBxCIRAhhrabyhmTNgQ3g
iW4SwtY8XMCK0o7sGu027I4WIltFDZXl89MvHJurP9sruX3SPflr19z/jvLq/Vs1THNuc9FjsOIB
Uj+c89GKd7TU71IX63Yv+fOlSwsZNI/tv7629g2cX8XprgKK88zteark7V6jcSPBTpzw4UlWtznS
7jieS5ZDsWasRe18ARQkwkJhDaQuHE5FQpwGWT/x0y/p+M+Ep+4sxMDFt7iC4voGOP+ojQr3jZ1v
IQKwPyx2hghWlhZtS4+WlhAkLcJgcLMkNlb5h+R59M3+KAf3To7UaJor4HS6LhQQbz5nS50zPpfR
ZmlwoGP02LhsN1XgtwYys5EuOH6M3hma7d3VkK9rc103vGIndSyi36BEZ2xustxVBVtNJzvWobVO
2n09tJskE2fDIElpeY9I849V/DImFOS09jdwGxP+yppoExlvtUEMu0GhyDiutQhl8SHBNulCixsY
xmwKyaeS2xj/maTxka6ognHm2mYZmmOKQ+jVx19J92+MW3jjh9z4hrsJJ2qcCVa+UJ42XUNR0oiu
xYaQnBaO1Jx1etZby5IBJBKYRpnEW+JSetlTTuSSL/HnMYG0arIl8Eoxq88S75jg56JFyqLsQzJL
bHdS1oyA0KjJxKcVo4+Pwp5LNZ77Sj5Xh51Gm1v04wQftSD2xEmZh9lKwWoGdZCtjABkgr1aK+aS
x2yQFMu+e9XuP8P9B/qMqvGlG97L5IPSA6SejnMWjsw2OwgRYTQ0F0IGhzriAdOk2xS8dtCc9anW
0gRO5It1nFmrHARZIdEqVZrMahtiLGQAmh201mMVTEsbxa2Uoq10KNYm0B5ugKaEgzJ8w+SaWQ8h
m1NhBKvI+pfnuJGFh/T7BwaTzp1wDddwSdUJHk5jqfsltxpGdtBYPYAgMRzK/qW63lFLWS6nc5LD
h3j0d4kx7vS+pRZF0vaWc6pjJ6fvzM7/1IBLs4I4FM3I7jSnLmzAt6GCmFN69pSAzEOfOmXtwDpl
HVMjG5Al7CSL+K5DRgJrKA3rZTKLESSgkcXs67vKE5jd8KILBhIUYAdyZ8khEqEFBMo88MRcZ94t
yAfO4xR11VIXFf82lV9lNpxa3wST41x0Fu1NQzS7QwbpBGcNiQ3dl1uemhdMSJsgCddlnrOR4CQL
aupiIm5GLv91tOUh7y9RdbIAzM28SF0HkviHr55qyrR5Rl/0kR5KS9lXrD+szP2tsAQpo3tjAPEJ
7qu6A+QL7NqRRDRFfcUGw3Fa+n+K3T0pI9pro363w3FHBPXg4LSk7gSqOy0tCgB4R7vkMEj1ArKw
228C9UuER78KVp2vnPK11/IWLjYQS696n528zFgnY30ebSRtdjae5t2GqIZ/Cu+7tQ8hYf++B9ID
yfORE1wJsOZE2JQNmm4Aq20daNo5h97eI+xfHIwxAf2Sn2RX40G+eyNUiab7IuqHiqHxsyXaQKIw
acKt0bnoyj8SVdfuVuyHT3rYbJXcXFh+8ac22Iaj4G1o0hVT6ZkzXsNJpFHw6aPT2Y76MGwNvIu5
4WsiSKl/qnBPQzTMm8oAoqZuLAAlFqi1WOjPuitfUoqT1VV7+jApCX71CR5mXT9Au6RQveMVKd9s
y6HOCmRWiLMa+1c9ti8WRYzma9u5idDYRL1C+0RyHNlAQ/YBQ+fcM5aTVevfanRZK8O15JA+9spX
2X407XAck+qet+NL1aOjpI2J/D2szeRb9peGhtOgf1c4xsUVKhJZfnDM2VEfuYLie8wPtw+Y0rNo
4YTlDZ4Za5ygZX8kDnCvgOjSJ98ky1QfF0K7cr+ucEMdJWmHlNvQCo1vt/eRHEt4MdGX2ohZFYlV
EETXRvfopaXp0bK7c4p5nTUyh6GO2Bt9wg+dKgacgqdeSe/N6L3nanC3kME1hDpoP9tMc/5USYbU
SZiqciDCSEjQuUsiyirEIO+eSeNNB60ESxiKRnMSBYv+mC5E9vJFagPJj44ttuLMl98O9asaHNcF
Kx6H8wRfdRKFAA1Y/a2fjMzjHdryraudd6+OnrVbrcrA+KkFzpy4KF4hlgHKyVd9XR8hXNJPbHsn
y6svg6XPI3bwaom3yhn31bREcHiH+/UHJghVdTaWpX2EjXvmEMYT3T3URXFwzMlnUQeE8Jqza64a
IslZanszS5KvwUyyDVlfUOaVkC5oCvEOXfadl9c6JbBh9g8YUM+SWrpCpg/l0Hf1ya2Shyi1TVZ0
XKW4yWrtu0znYdhvksLEDNKIe+nffF/+MCDhaGyX5vRx06JOeLrH21bccTZ9DeYRU+KlK6qdpSUv
nR8SmFaMhOtqOrFBp9r4o79PBi62Qf0BH7tRggh//6mjdaQC7JS07NDiaK9PLREWTtmy1TgWhPcq
1U6F1OZJJ9dd3Z9C0fwOMj+bqbLK7ep/KyXWMfTRoEF7TnuDNqWF7XP8r51PCC4XY9IWPMqorf5D
c8Q51/KjOWDehOM3DDjXiw+q5s46SIfVmJCdcrMDc0WgG097LKm9ctEslXbtFtPU4e+LQB7gI8GB
SOeNd6BdcVWgbHYKDyCIDEGqbWqcLzX71DJKphgRd94Ub0r+ZTFcIP2vIO4HhQce1o9sV0LZd0wR
onyCmwca+Z6kKDWk4gKsGALDALesln5RvkBZNwSIdcNbcGItZ2DIOQDOulKsauI1KnJqhotBRGyo
3PcKZUohTjcYLVEbGCYwS+x0EUz4lgZKo/ijGJZR4dPt0WAZwga/BQ8G86DBCWGBtiwhaBJ3RJdQ
gLgkQ0+/GDYyNdx0IJZCyvt6AuZkazYlzEhdw49QYNF9RgmWBb45N/iAKki/7LDO4pImo2Aj25+y
HhYdankJiKzBn9V61M5XbAPZNhmeOx+HFII+zZDmJTn7MVNjV+/Bemw7EXAm82G7VURMWDc7Of42
czlijqlw0GkYHhz64JLC2SrFVRLFStpHX5wVqDx1DNBW+eeg6tX4Yy1h4YwiSzqVhPREtodmHfN6
GUj+NiZmcNbKWMx8AwwxDAFik22vYk+lFH7qLYVw5UZkzTggqvm7KZy5wnKs0psFXRVsA3ucnO7S
DoJzHLcbpUJC65odY+/SP0m8ngmPlekO8GEhCzipKkFKXiOL0c5+jOCBToU1b8l03g/sv9F14/Lq
tPey7Hf0g6yaesMzjnMVP4QWlXGyKFIsUBPxj+m1LQXysN4s7QpTGdyIiL2GA8tT+x1I546UXPFI
NK0rdgnDs9mXWOuSHQ4Bspoxl//p5LtRbSPdPgRmu8PXrX+QbFuZxc/0ZbpJLiVWUmPgz849TCAd
DKKPgEsB9yxEh8qx5cA7rL95Jc46ccDfOMuINddfA4YnNUA8tr5lzqDXpmxArn7GBfJMvDtujbE8
gj6A8NhvJ7Srnuxa+1sol0au+Z1G/ID877VPM9/o7S9xkUr7Ih+bRB+SGFwSn+nL1QWgrxtwJp6J
q6Kkp443XCaiI2Vlx5BQBXHOeusFrCIreUrc/gHACRtLeUQ8Rl0MHG1PXzKuHSwKN1URG7DmzLCf
ovgRmJOynYMuZsmnK8+jO/4/dqfpJ/e4KbPXgIVWM29V1AJc97B8OaQSlo6c2+PZ5pb08Hna2A9Q
IBmmOwwUeTQsVCz79fAU7J+YFVgWPYqJ5p3+gU5nKfQogURhrKVVFm2csyqWZQgKkEwZbjS0UKva
AExBftUwZRsn+HcJnDR9ckRJbyGxkpHuxFS5aVOcsuW7R8Ausl4Krn1iz6zfIdbwKqnxJCXjISRh
MpLklxDcBJFrEWqgMbhoyATAdeG3WosgdFfTA4Wa1aWBz6NSu7WLuQR9VUIaMNRz6Huoo2z9eKCF
NZnyztlwDKeLqOY8evAxKbadv2tBs0sU7IKI3whNQQL3sXCEKuHAuIXTXD9w8jFVeysqBATkbgEI
z+37uYrSJPHgjQVbnwCqZUX6CpvnoG9SmDA27hyTr5dToFWw7+iqZOfCQnMlwAvisAHKKKiseRES
xiGU7CvvFbbQniX11Yb5Gg0cIEnR8nxEBgPUlqxGlaUoplwNA4XHuzpEJsRui51zFYbAFCJkQUIR
VHsV8AwGMFktqRQ7xpebAJYrWQ8EDzMh/+tDQRcRSpu3iQSqQbIRgsqojoqTCAdBp30MbnrkjbHk
0LjOCZb4Zr7S9whorMk4jKxKljFjMC4AvVMjXMLHNU8KvbUwKwxyN8MArQ9QTRcm2zQx1iV/hMRi
N4Z5iZfWlRbQIy1dFVsIP4ROlnaLyVMalfEeWtPK8qZ/NhE84WiVxrojNuV15n5K7NJ+vWs0wogB
VRZFRm9IBwVFpTsLeyyWYpiY1NSya4MnSahlOYKc1jY5HleptQt6zhcm3gb8ERvKU8haVzN+kzWo
yyasYIwqC46Ta/ChN8ggq7DBX8SbPuyiLazsadUbO+9C/qYJO4P26kxWYJ6hpv1PoDFz5xfpmyDS
VWcT/nmO/oepf1iYGfn36E+CyewquVLU3yrh9OW8DchGgAFX+XcNI4ebrKHNwMo/2uoKyvD/5BHu
GBvQpWpyDmcWpYYcez4xGfjO5F+UnF3sK0aswyfdiH8KZ6xwfAuUqzpi9uUNjGFpPxAYCpJr7r4n
zcVSfgIfiCkWGMuhn+xdZvw+4CMKu/KG3d5I2lS/ZuI9iq5d+NLrXyrD0/rDaV6l8T4i2BqsXWuF
KqXoCQrSVT8KzuQtnqqelUqG/buTF0setWjdM0950deARxt4o+mQ4Vir/TnwL2DHCZDPIvzQNm5D
fQbovbtjrDLSiyrvo/5K41/bhBqewc6DUXqVnPz6tzCkXXZFU/GgPTTKZDvYJA7W0xLyg8bGtnV/
ObSZ2SbICqJwzdyLuYIwxkbtbxPseMptTBrxqGPjLfyKtezHYtrPSAA3LI1ceB9O+xa1UGSGamUM
OgYAAHhptvbp5RjYNwwYC7KRVx7RsBAUjJMQHjHKo3fp6XWxFIA+HkRpLqWgsDERJ4xg3fyh+vWc
COFK9VjZJmwSUTo4SUs+Bg+JUU+u5vg1OYQBhoNx4L7SrVkdvbfDqxUA7WCyZJzmHCKceYvSnb5l
LgfZ84gWpj0IzLnK3itWdrWsur/I/oeg3AoWtdN856DeuBh7Mc2AzMaKibsc0+EoS3yncp4VTB+t
hfXVWkxh6zg5jaCLOn0JINIdV4mK3s5wklFCxCvDp1K1OwLV5Js55MFbX37xylXsJw1uXOr/0gAI
xE2LfkbjruKIN9tfy4AMb975OI3xLRPXtvgrB4jiZ9fdpu5CIL/4j74NVolFmJhXr9jwB0mHq6wP
wVSfGnpgZgD1o1Uor4IVmlDf4vC9WAbx3W0+M8wxAIo6wptNl4CEYrrYOY7JB3Us7U2pvVss7pvi
mjOTpIygnnwWzAOhMS+UAe/Kl8sS28aKTYHRzLau3I6duFD1iY8CJE58T4CRjOp7UTBq42Ai/RN0
uLm9S9H96zT22Nneq89WcR1xtLkB/A+0cJExcupscUkogA0JisnKyF1ySWxW1RVGG/vDwhxeeC29
tNgkrS8q6efAIhru3TRFjwzfXPHJN0Qw3PZfubL2ss8KF1ptPHvvJwJFUbASCaNvFKlFE1/M5lRP
p8fiIOVFOtfA3HrGKYwv/DUJV0GxS8wz3vxewYCjAArHVmhySidwzcWDJ96ZYlFmyWKPqTHG6hn3
W4JAaHzjUqjD1pT+2ZUcRZtuE+M1dTpSk4VymkJ+o9j2TvaY/q8ik/0YVuy4cU9yEuWsvunCmqfu
cATCACSd7onw1pXcpCORV0hLWjwc9Mjd6THeDNPe9ckh6KmdG/7ZurauQEJQjLWSHUctzaBmVKM5
UTuAeAb+p1JOoIEBA9MCUN3SQCgm5tr1JZtiTjuFiz0zvkDNPwEK/w7wgPohSrfT3KJIu7Lr+TTT
et1PkSzysLKxV7xhy1RuI7RNFcHJlcDevGIfnURtQl6Kzk5HC0cocIz2H3qt3bDqk4Lon2qg01ky
rOD/btrkERk6a0qIQkWMwJmvjS6+UdW5GzplZ0zlokG/TxircrddJhOgvS4OQzod1njcTH0xvftR
8FKzI0J3cjg4sqJXibhGF7+EGbzRbnpt6a/uiJkJG5+Y7q/p+NxkyFep/q1gZOto44WLMOlr2mht
HL8jbWXvcoBZfpytx8Ta+ow4NsxJABn40Z0d4HsldLdx3WwNVEtHDzeBT4sL2MGQkU+naqRA1AaR
YzQkLBWT1VM3bmLXv1s2STwje+h6r8x0q3WIPm+DhgVp3nWPsWIzGbD1p0Xs2hp8ST3XH/bEgw1L
hDufKwDjEftOdriTmYuHY7/s5kMnsYrU2GypbGIu035KmjgtfTqjVC/RQcnSr4XRtPup1zXzUVXS
oLobinmwZbPWoootnAIZxTjxTW5jnDIFK8N5q8JgH4ujmZWfQm03I9j0KXGZTQujia/VWRyHB+9L
QtQbqJKaBYKqYsO+JMy6Dh0PvATGc20wWPjwGjmCA9VfgEw/EG+8dloHm+qvTdpTYrBm7EP1r4VS
x8hbgs1UlezfmHORmu6nwuim/NjgPEb6oypAH71OE/EUJSLg2PVfbrVP3jNXebMw5/m41+q6PJNl
+syIjRQZ7d30X7EKZC1AUsIS2nfvQeqyW77pKmKxgBbh96da004m3ztcn1PndBdhq5eQPWEbQxcp
77ocvyoZXgh8fJYvJxqYRVn355NLAqSn7TdvUPcPPc8xI4Muysmafc/edIebgLLvWI/OjTZ+85tA
Cytd5SlU92JW6c3iHIhTYGnb6d7yiFjaa2tEpy/a62gbZ7iSB9uIDwPLPwEHVki6QtVdhcqfR+PB
r8d10WY3qDw2ZbgZBeeqEiDWaP09isOX77I2lZKQvY5mnINrzzjKObm+JI2yLPt6aVB74TlrA8Z0
iokmjd1jg5c3UoJ1T5sulcNAxn2qJyBSdwVrUVIGPNhBbFzUhipQeuklLx46tYCFN7NS/dOSlYe+
SUJ7NL5zH/BTjjIlWRgUWrOJAwZh502CG6mTr6gdtiMundgEyxnZS6NoVtPZMAT64o4PG5XVYpvL
F7IG7aCG5cXItaebjPMxftitsovZrruQrYYAM74xWyTq1XA+YyBhYMDpDYhIObEPBdMJgmJjZ94Z
E5NzLz2TZDMCOIXfBI8WVgRVxERdADBkZ8fOmPZxMwnzwRVc4N0/3x52wHbxQWrLsJGbUeAiNDXU
w09zPPf4Ryklwp4dwjgVXne1/OgKJ/QEVmVDxaWKGakdfTysGKCbiDrIkEhGJleuwhjFING3rzj1
sIbQ+RenBGiAehpMWjFodgzPeYbIBA/FhrRYb3hr65scMmjITV+6+iXml2HbF99yL2mDex/0lp4o
GNhZIL9sJ7gGjLiwJ3dA6/7F9Nw1ZbTN2DBIaW50pTwM0AT0Cf2q5NvU4HjmDOPWj5xDUf00WHlF
aRHXSHfC88giECVX7aPbGwfrFV7soDzp/ALJdqUtAXq7cXVDkhKl/lnhai7A/fWp9T4O2jNSlX9B
n14CMS5ByDmvYkhOlkjWqcQBSSuXZSPQESzPtGCXW/WTg6QZwizaRti9OPS3EMGcN71Ychrin/I3
gFQAlNE1Q0oIw1J+GZ3t6H76PJDyYG02NxqAC/1I9uSroGGwOohuo9W7KAKYxuV4MLu3MeehvQFh
GiXTVOTzSAFN4N+C6hnH3yEgNYtfTTap8RH2MRwuwyHcFRwRPPOiZ9saqyvH12xZiBuoqJFaP/Nb
En8s3zTjbyijWVRf4viz7u9Ir/1Ly89j9sEKpGe4N2+Ns0F748xXti/HW2faVmpbxd0pzbYA1VN5
c8c/qsO/jvwm61Un/xDIDW7zbuhPWYM5ZMAjJ9IoP2CaeJz9ELjC9vqTUHnQTd/uQOWO+ZtW302J
+exDB/RU6D+uedO4bHGgT9GyFbb1CrtGdh1jYFZvtfxgyjajN9q6SZcxXJEudNRfLAisS1uRLsdJ
ssA5mJBF7FLGyvKdP3wbHSDR8TbDk7Qzlb2T32yH/OWxoTEvvyQV0VpCNzWnpcLziTn9kZVYjvUW
hvyJQrm5ASU8Edy5/MKNzdgLBa95WdAilfysKwcYG2L8kmJftx9OtwsY/ASPCIQ/hRV2t0/9XT+c
QGdUGLnYRCbHhigsmVT9r5f8qMa7nj5BTY9YCaOD0xyL5qR5AdHYaGa4v5Hr7lLSTMy/Pgge37TY
rE4s1zkdhqznae/Bll7BRO3DG6SX6ePl8i70bRjgJwUdmeDFKjPo9wfmO5Xgqvltuey7n1q95Tvr
vL2s9yXgaQc0yXuQ/zTu5wiZuO2eKlpek1M59jKVQy3ZDVywRMe/nC1gaTb90ek2mbdS6KGnM1tu
Q+MWuCcG+pQIt+UAe/h2in8axz5wFqb4SiAMaxe/OpnjkthmGdJswhP8rSiRvJtfy/0z5FuZ3eh0
CosHgr3m/6T6vWGKZr3IPeCivDr+LVVYKumfmXUMODbXPji/4aswj31zRhtOLZgtcxiktUUo88FN
M8akN940eRQ6lHtCvRP77tYNWNx3/vgvtA6Zu8d4lTeoqvTmnG1kW/fJ6SXQPmMizTV3XI/AnqcY
dM4e6Ct0LmSesyk/B3bzWZ8sXUIFDUgi1iYzrU/mZvY7nben5wTfPJBNRIrh4hXHgWc9VPeoBY//
lYmvCFLM9HI7KTz+/HcPFzHNQbhlomWbHdN+Fdo/ff/09N9Y/7Odu+Ty6pHcdZf+GuLZJZ2bEUfk
r7YD3FUu7BqTV/nU/YMCbcZeRPiwSbwrkyOaKGN4cU3QLZvGP7fNVtandNw74tpoJ9c+2fUjSy+O
eMYYsjzLmDlETzTvTSQXgO+KdfaTNX+T8mDUSGbkf34AdsB9uVBHIujDGlI6DCfAP8fQ/q3SHR3t
KhZS9ZIol0F/A/LMEYFtdU8y7sFHrxI4gX+g8ZHo5Xulv5nBsSZmraUrQluDwBd0tDuMR+9h8OcZ
dwQUm+CgpMco/9JRm0wClSaam8qOElUJbu6vEJc+IH5QvGcIpbwEXO8+eKcy/ifGowG3Rnum1b/p
BiNjqk7ZNw14qvaHotgRsBjstwSxO8hnMr0Hxs7Uj1W1GtsTm7aekLl+jwgNuP7NK3ZZcvEGjD2L
Wj6pAgEPjjFur7HoNPW9w9CubTX/zOLDR6+VpAz6UzuBCwhRNhLzdz+W4FCg9aR+YS8SJbCpcbbe
abR/BS4uZYwMl2EkVjf4r5ADQaBHeC6pNpp6lzmmUjotnFum2I88D7+UpPoe0mQpGXa0Qfw6TJoL
r30lpP9mpY6G4bJcFPT+jhTIsaRXL73NeNxL8d5mHb77QIU4EoAZdx13QYkIPdoZpVeeTZd2GTvL
jJLOqsmOml6CotIAtWsBJliA2nwilZKwQCjjBeR7E7fuhF5Tut+kKjERwet2jNBaFqbAkO4To2DL
8gflg21YmE6oA3rjSSDZePN7Y6M5SD7SLJBxTTIYsRlzlIstZcHNl63tptgy6Pv7FAUZv/pakdXF
NuQi7ozF/wtP6jZwAdYVq89wNWYYcJ0mDFE4bC60ET4eaVbI4qNc1a26S6lRQdq1L6pbso4qgc6M
A2ersl83ljuc4LiaKsR+K0Ywbgbc+amCfx3vOD8Ma+HLUF9R0bzoi6hZNZIHoh5xgCpH7zfTGn2V
QDUrdJa4sbJ1By0CxyIWMsqgQKg2kUkzHLiHb31r7DM1pKAxFejVinIwGaJYlmZMg5zS6cvkxcAm
w+EcRr9adfZDb+3mLj0lgiZLF1G3raqJ7BN8SCLezTB8Fgp5lnpi41p53jNtFHs3wStZBDxCps8b
Sv/WpZwb4xLvi66iadz7cRDL1RyAnAVargKAy8892nYx0CVF8N127K/nDke2voG87PQD7wfoFTSa
KLNBIwTD1n4fVeawaWrzr3bdnMqnHzNLJ0pHqcxlq4bbkerzVdqVuL5rJHYa2wDXRrW+QunM1XdT
A9s54kOQlr4PteJWdXV507jAWSuDiyXd1VnltwXbhiofsWdLInZtwSve5NDZFglsAwV0L07WediQ
iqjs9C3HFSTq10ggKDQsbU03Ik9NzViE+EvngyiqNbVGyyF3KPXq4hXLSBfDyaT6Te91OqLR4Z1c
XQlb+yt1FAbpVOQRkQX4yq4gFzwQVNZb5W4p3hkMS05gkd613MtPblZVNGS2a798NiOmSscFORpl
Zr6V9HENrascI5gCvqp3uzhi9AlJAEP2PwiDrFjqxBjJQ161qdxr9XBMJu+D2vr4Tct6bSqc4L2S
lvcMyZvsC7sZiPRUQVWhvvRFDA+nJ5TdR9yxJupOUeGZMGogd/yHmQ9C+zBkbnyWcvxwRZqvRjda
q4ppLBoAheTijXTr5Z69DiXFVJkb0O6Cl3M2FPwWW/TMRKMBahkYnDkws+tZdtlEVEcuS18lF+0E
rz4jBwXMyMFVE6vXVoxY6cdbj2q3TkuWyZZUPszEPzN4+fu+6ICwNKRHskhhjdFoKHxgzjrnPDgA
CMYCtJbuOQ5zlbNz6MRiBgkucNgw5otiz1WtzpUogc6fTNlq27zSL0M2IEmPbWazy4iJEYTtTcvj
RWqyYrLsWF9FNSH0BCu5bhJaKX2TwKxKrUvB8anxZ2XfNYtOg4eBH3dRe8hdnTnKudHbmI314rM2
unSWF5RKmEpNegaXP+T8YE5jC2ajli6OHCnMpSIXuykCr8rOOUuVTVxxTLJaD4oLW6MkxlFvyxqs
WuWvdOQ6rNJ8DGaas05goyxLmx1Z2PZzQRkHNYjRsm4tUhTeuZdY5IU7gMnHWgVIu922Q46PNh5f
UUhHlwImfYWyco8z+8GVtmZk+0N5Brg6/sfVeTS3raRR9Bd1VaORGlsxk8qigr1BybKMnBvx18+B
ZjFVs+GT5edEAugv3Huuw3h0GN+A79tYEKoHgFcfbtqxPtY9lYD1N4Qw41b4MsjgOaGtespCPuM0
nTtuoPiUKzEyJYr+NQoDVzezlZyQIICe6jcOna/szVNeYCFOixF6XPAUFDDdRIgFi7kFD3cEijmZ
0ru+8d9SE9+GtrgwdxM+T+mgqj+G0bmCFHruMdF1WbgdlaUA5zfkivLmej34vE4GXzls34PTp+fK
ZvElmE2gFooeuoJTxFKPiRrOM6tPwBavKc/sjYcJKPLsXWXYCOg5ulVjzDBpRttCiDxvWYu9kVVa
brIrFH/SSLzlS9vyk5SKz8L6GhkjpbNHdD1kB1KG251qp3/rfToOc8MPGijM+q7zEvuU2BAFekJc
arLoNtp3H/2IU93PB8Kjc/jwHnDbFhIkjg/WETxObmwHcXCX2vLQLuXbCp2HsIzWW8pplwmiOaJB
bYNkXU+hN1tiJuPuwqYUicaLC206mFzKXVf9TeA+I/CBkr6y89LC+ciXNn80SDEn535c8nOQzV9x
1SviWpjvDeG6Tc0DcheKyN1DTeXRi1kom32SiM5U71RyXIo8q0IO6VebqLPaWTOpuOP3bdDgr6NX
rJvvYmBOG8W1tx+7CxtcVNydZiOP9NFrwqdZ+cURIbvPCUm2ZbGbO9/wMGTtPeQN/L7y0WskW0iS
S4MEplTqdQ8Jql7YXHfGcQHPS3MNDWykGNoXctv+NmAFY2ysICuHE/RzOLJ97D4GrCcs2pl13iFg
ejB0XL6/0Odyf9kcMiNlYdAew4HOnSQ6e1sW4E0X5K5z+o+GjLPzEi5sP0Obd1Mo+yXxZXxrjTuD
r135uJJ8Q6ZY7eBNYykJSbLDL9c8OhPvozLGvnGn8E0s1maweZj2MUGAvYfIuqrw/Lkz59SMh9rn
Pg5t55eWy1MlHEVvbG5nVX005H+k04BmJMaNK5500Ed7YPO8ZWx1Z/bguve/IivYV+BnT3Uqc/Sg
1yHMz67ByjTGhebm4UxAtcunE7Zww9C7iMKjLMW8FaX4UyHesPbXGAeIpkM/xd1VipeiBF7gdO3f
plshO0P7WMzeuLUoG1PhITOCalaR9ZUV7iHX7cjwBvrshGE/9z8SX4E6wg6DXPYaLCluXcYMIXPW
bRek16TQ5Gwl9UeHbnzb/aBFWtzE1lZWxdeMjSsaU9DpMVuYUVvfvQiuMsgOqqLmVD7FgeMdUp67
AF3iz65Pnx3JZRkE6Lt7d2tUn2KeegnFqDeN/xqkwEHJefme/SY6zQaMHOvxlc8c4ovKGI26bEF4
k0T64GXBmoIHaH7yCQdgD5K6Lh6MISeYNVABOSz2bTl0n4Pp7/P0ldnudxwNx0QMJ9Lfji6qGi1f
rAbDzGRGlsdug++4/3bTf0FmM/jqWSlVeLSzdWoQkAra+/lH4XmvSCi4MvgsUhunY15V3KopfvEM
+KwqyM8agG0NeHjAMshzL1jWZtKG7T3vMSUAaGZVNMTzOaL87Xoa8kbxadi6vZtc1CppZF5d4uCJ
IGB0g7HuaCjyIMqMFr4T1gHsIE/DmkKcQ1OZayiFvrCZJgdf/vrLypEmYMlo7UdnW82ei4sGS6xG
YbYt8uzBDZlcpoW0+UkjNoWr7hZnQLMjCflzMlRGNQd5mtLks+4l9YZcXWf+BjuFRSKyE8Jt6DiR
kYRO05LiElkHqn3wSrZN8nzAbtSGsNV0ODkkOYrKwVKv5zfHaZ7z+sCxv5Pt+O3ncLWje7MAYhk8
dJhm6I+qdC/uQlJ4k5ntz/9Rrb/NUqWPYTq/+WNF12QaDm8b73yB5GAKwe2DGGdrIz/GJfiMFOds
w1T8hjntEpQcFQ3G3HnsTshfuGDd4S4HXGyRXqNrdA5piI1aCPXSldho7Lmk/nrsBdq7qOu7jSXr
17imtEtqRWJpXl+bDkyQhTun7gkf9ERKOo/CASUy6Bk+sZ9FgamsMunVo21Fh/OnmGm343+B64/7
1gZ4GNNNdmQ7rQYsWDWld/b8ZoISVeo9OeCnTvTT2aljrOsDqu7WY5YZIMNIxlsI3VgM6vEqFy6F
xXjgYJcRaboDhMTDvVfNA9BduexpPheaivErZDwfxaiWGh4FsUDuB3O4xPnVR8+hN2gmqOm+00WK
lj1jM50MiGABavjeq8nkWzDhuCnJaOr84mFcg23CvH/veEbxz0bz0is+SGd+RzRNhcNeFADA4yjl
lxOtCvbOu81k/JrGzAanqEE4XWHmh/TDjncUe5vu82YeEOOE0YuTiXcR4hBPIgdBnMWWuHH8Lzei
mkKEgRTJANacQtgnDCk2XR6lB40BUxj3EkF/ZACBurLVQXAzZ6sjR5VH2S2w0+prOWNhtZfPqqMZ
JbOGmY531mV/0NMItDDrrW0PJRqFOkpTjfIGfWMJCSAT2OKgf1+tihhOdhGGs+jDWhFpxIshUFYk
J4T+kxQpH2UWYI+P4n0KCRi1lx/shmq+1F1fnou64SHMs2LqbkFUwldQCX7sOS4u+FAIgG1PDhfx
nDKBaDPwrKRT9Zgo3Pg4LPnfyaYijjzsB3N5TvLxuyS2chM0ijTp7CGr8xdLtfY2s9/QWv0ySX01
r8UDVclKq4G9P8fImnwSpxhW7kcfabUdECBIh/eMGOtfNsUR/v721TQMbnNnqzof2HSarQxoTgFm
yvDt/pRueaNafz+n7muNfmtJxV+/RT7t9tWhVCgtFsmJXxM5UCQ8oevxl1UxbSX8HWxEK8ZjZzxi
SnoEWXKmsnBIXteCzIuCanqAT8uoW7Bes4NmF6l7r4QGO1rOrdNNZnNO2/hKuw7+NEriS2Q7e79O
FdxgbASRzVYk2WMUhJhFehiTjKp5HBwLJ83o6h38tZm3h3QYu3gLeqblGrKEaAiy7HWE2GXYQmD9
kF7V78M1KLHFYbjk1Bx2/9rb8S2HvIyQKgw+y0andQxCWtBE+bwK1VxGM32piXWAKzzJ7pgMyNwC
yPVtEaqjlcdwrAyJTyGY4VUch5cUY485dR4CVwHFxNC1jFWCU8c1z4voHmpkfcIm9IDKjeFW8TfV
AzPf5nboo+/RyD8FWUuW8bAEwD9J8+VqaesKPJaWoYyxFFlovtz2vhlAnXkJxvgcR1U3wRYU7kJ0
rFqe+pyqmohSllFxcLS5TiiVxUkQlC0nWMIZ9VzZJH/6KH6nm+PfkBg6DM5RI6tT46COERYByXHG
2TeuNJdqH1mknMwRf9aIoo0FBBc9Iz+hp5fcNPepWB5XIV4XTfwdaAbSPotPiXhoajLzytI9p1F/
bQPu90b3xS1J2ZtK22yxfR/BzDTJm7JGdptnCZVGACTSLRE1NNbEP5OMqSbzj5yM7wFZd0Y4T8sa
76pV/ILDEOsAx3pjtx6PhBIPmyIVwVemo7LnxqKsJZksR/Dxooo4QdMfPyar1gCrUTZb48Zf/6QA
b1s6kOYXanH6Jq0MJlJhht0YPDeGZ4RpHEIc5LsfcQS59iepRLiem4sTpZdi6v/wiMGxlmHKYHZw
xA15RFD3FYbDbRX50cbvhkc+i7gX7wFB4C7GYZakkBixTwK6KdbBISV8lE50SVGOMqN7iGq1n9dY
jaJ+nYfyyXQYTBJpY121PsJY0npp/jImq/dNM119woyYa/N0mblY6qr7jeGz2ZKB+YXy8toa2L1z
icUhUUSbLYoqJ9VMtvPR34mhjrbmu66qR1vok+sLxDsVsS/Q+p40WpvVHdBtZOigniMTY8x9us2x
fXcStZyNwiZcjiAZwLpChZAJY+jxyfj50a0bjIUNFXlfrJ7YCUs2oQ4uiuutsMM/gcOAKJiiZ2Ef
50RdUVL8I/hC7+YRXr3fkRPooMOOyTa5cRmciIgWNwwm6Ez1a49n/7pMX76O2NlJRsPZGhwysZkd
TPyROgnGprpYGDAz6jbWRH4zcWJATzKmMkP0yFkF9qLwoXNI5FtNreZN2Qe/4tlQiSUwb3Op99HO
JikY8SClRE2Mij0DQx1BYTERJnUjhS7gpF+D7Tk3ylh/xiFtkZOtRkFG743nvllR9MRU647Q4EuR
OJzXPGMYMm8NGKXJ5lhy++ZfO6gN0+ffnVsQEMET3mLjnbewutYeErU2So9PmhCG3c55LAnrw4CT
3Hh6OM01MqGuYz1ieTyDqVDXGeIGwAOkSQ12MkTxs5EihDxIEhTBbXgL6GbyPH2IhTOe23xl3wyb
xZ3/iLT8cJkTacc9aY1ccMH7OqBGZ2hqvamk/5NJ/81L4g38wAnNEzegboD6JGiqyXcY1rdYAc6A
H/0pic3FWzzdIjfaMlP9zJE5dAieDBZH5WTEzjYBpTSVy9JH5TbUPIZl7b2MYnlwCRGggQZJ7a1n
nX2gkBtgmiTOvkST07nEIbTEDoDCP4cm/a1o/JGyWgRMjWynAk/pnSYsbCiQuBZhVpBylnxPKnv1
O++fDrkH6dq7EkN/Wb32vcZqTvWtBsAzvYEL0eQBWRrrC2km8CvKdSeK94/tPqRRy8PA4aqDVefF
LqjtK35YPAnowsoF5gHerVQR5JSM9jnlk95PHjjJGIuiTldWIcmKc4L5zbjwNFeNDGlu/6YFpxni
h2CBzS5DZG11IKs9uabr4FmrnZL/pqJ/88LiuSRZXg3qCRRxem+PxJ4IH75rNYNEzdrl2Y5D5j3R
On2HPxufl5kjCrBssG2K8N2ZivcwRUg6h4wAV9BeEWVQMuP2oyHQKfeBf+B25vErgg5fBRVmmiL5
WKb0E+C7Hfa/lyVv0fmzjyEZdqWQgaqxCXt+GLgpyRh5T9fPLdAhmS6QEe1z0ZXm1WY/41ZQwQdT
IWKtSf5pmCPtnDabt0HN/qR0qHlqF6Z721ft+hf8M8/ee0eoB66viM0PTgtirttD5oPUtpeFDXH2
y20YCvrafxyqGo2FiNQ2to5DD7mzCKrovul0d0MVro6VjV4rS3HTl8iS0U8ivCaXLDkOBIzxUXJ9
hnZjn7qSEeWMwhr2JvtJb9aALh0s9Mhf4SCRSDxTqoryRmYwqvJptpG2ngcEvwwt0S6nWBUZnPLW
tttBgwqvBhXchLVp2ZhlnOjJvqnYLgdDAMFOsRO2C3657UCpII1kkjA9GiJy0cZLa49BcorzHnrU
/LdG8FlW8x+1ZnONArTf4r1wr/wdZk+i5M3VNmdNWhAeeEzr+Vop3Jf9hEItyGHOlY7PBKRmAnls
NL+DU5XxDo3Q0n6PWp5dgKtWxPLE8oF6p0BrRKnnsw9JyVeZ2YeF+Qi9It/lDguEUhAgv3CBtnH1
C0bBR1UNYKp65gS8K7WIKWD7aPXSPWoiCpiwYY0qWlAurcL9vLBv2BSE+kauPgaDDZBSAyzs3We7
y72947McFUDfc87QjZXjr5P3Y2tb+1oTweNRYXpt+4aInyAacxUZToZmOTJC/pX7Hrgw/Gb+VMOD
s1iJWuXfMBzPtlsKiko24sPS33e0CGNG62jERK6fDwIqh6kCKQMzSLIlZK7ZpKLHQGnUulkeSOZ+
cnrvvYmYgVkCsF04e2QAW825HaZT74EChu9abqd/RZT4G0T9IQWdhWmLFaN4FfVi7joysbGKTofO
FkcGc49iNt2mZYaI7Z58QCLLNo4A2m1jOudOtHbKH5/9wIbSFaIH9mdrbyeLOdsF0smK1dZer6KN
ssctsjjMLdy0ZaenSTIHOewj/FoBmHbewWvCBNUNJI22QUW+pddIJtyT2Lasjy+WYbRToUpomnM3
k5iZT8Pa3nJ3Fug+knSkfnALwqpHSBgBUVNFUzGFgJplWyxRJv8+lzYmeYcM8CiW16LkNq0pInNf
D1hks6e2Cp0nz0w3bkT+qJehlGYWSliOj+KX4C4SSelm2O+V8JI839vVRVZu7TbMdmOOZ2EE5CJs
NTy6OM7n5HGcXXV0FSmLLkNGZkmePFrEFFPrBqg2jSueUqs+aihoI1b1czyXb5YphlPuVbdeCHjG
Fi5JPZZNVMUkdwRoEDYys9aKGvHJJO9fV0At1F79R8QBGKkmfNVAZ5gI8GZnLVm4hkshmWaYpcqH
1J787R3wLrH0vgZfEn6NrrMeMdIgMZj9EGB9n8w7N12OI40wYU1q3JQYEJJAoqCGN2qvRp8czC2i
bywfPKq3SJoFAXm5oz7oyH/X6TKB6USfvjRseYqRaNnPbuKcUB8OIjjitpix0SDqafnIXKB1sfs5
pbfTzDFpx+MDHF/WA9FD3zkwXAOJg2yIAFsN7DWXD3dufGKhmjcCmL0NqrznysmfRkGWjIyt351X
P5FbxZSCN4wjm3ksO9qQiQPkIWDBQbYuucP17VnqP4k7P8cd0nXjlM/z5Ly48zIw/oJFM3rWa+/m
Jwp49tYDjsoGZTF/bBre0ZlD2Ec3QkAKrq7lqemDl3Z4F2Raet5ySzKJumF0B9MCwFmvme4afxmO
BcvW2CXCs/Wwn9QQI5U1n5k0RWzpyQ1mukg3ShZP75EkEjEVWw11kwJCsUxIhuvDsMDTUzeGbZsd
DpyYRG6TldtP86ECkJYi3yb3mQ8EIEyLQSIfTx035QKS0Sp+xSyPwvw7CtpT2af3DY/i7l8WcH77
PbOOgd1UK85q6A2DtxyuVFttM5blB6q2jjIJxUYldjJzn5Kk+B0W0TtbQLgfA7vdAK1TuI9o6Ae9
sC9jSoY8LOKP8O5CIvSq4DEQiucnljpb7Tx0mi116lTeLtXrVOOFlDCn2+q1Gz0HlTIc1YBoEpvo
6FATW8Ka3NjV7xzvTkUN5JoRveJ0l8LcL5ArWSiPIuYwGYDWUvFfDY44bW7c4rNNHvN+YECHmRUD
TE/NTk7rNsHyQ6Yec9svy9hHIutjbnBkQEsPETqJrY1aH0yNZnaJAojff6nmLcOWGwmKf50F2pDP
O5q6kda0pbOOEmeDidXeJYyKiyAANcBCuE6OJbG2MHkZlXs9bSVjK3ZQ7L5hoqIkdEZIkdSFzh8S
YjYDq0BJA43ZadtU1sZB61JkG7dhS1Qv8ZdxGQOXwWFalv5mzhnlkdMwbKhpHscU21dGYjkVIKzJ
mBBZxAq5aFzym1wAZGL13B/aIODQ9o6N+KgxyXaDj8Uj2deEkuWA7bKeBr3O7tdE9gCh7CRpnnR+
7vHJ8Wy7pWExfMbRXYT8YCg/pX91mY7ma2aqLggmSjjn0ElLHCPWd1RKeMe6edemtylfqmDv2RV2
UXie4WDRX4eoZIIo2625qmu4n4frVwJumQUiXXjAKQNMoAEFnX0+zLhmyltmzzirm1vt/kaAVrja
IxUWbWTEoy0liMTu8MMHGdHUuHnXRzY+B6APyCTn7sOqzS8V8ljMXP9BGfujSgOo+RadEXCTWim5
iW1Gq3mdsOsW+Wvv2HtPlFtTmhcj6WHsGSygE67K+YOrQE1iI2zIxw22dVq5r4owNNV28S+nwiTq
9SARWOaK565AtjPlw3K7uCiFB8/rUS055lyQIQruBR4Pad+0kAHH8GCLzyjth6s9AJrpRnqc6Z3D
Rvbzq7ek0dPPC8rw+TJQyYW+eM3zKb6X/oiNBmn/Q6TBWQ7FdMuWpLksFjQmvwzL22pk1zXrIXtk
exzcdH4kD1q0LrEDUDgWH/eyTt+cuh2fhdH2drBn/xQNA0mek3ufuLVGjVTXBDzwKTCMyc91jfaH
G+WM+2f+HfhK89Ha49mP+up1/T5hFaONGNcLV79wnP0N50Xesu0fTj4xn3aqqw+ni59FZztPlSmw
uPF//3x7yTyPpJNG75KhZ/tl6obGM42PhYugvGN88LqiUrqyIB/S7v1zJLlDbG/JPjynIm+p8e+d
Vsx79t3Ve7yUz7bl60e2Xc3rCM/z59tMbJjz17h+ys5vNraK9a+fuX46heVxrDDoTj4FejchkMcU
HsBXXeuxuXR39NXwrAah9jXqppeqgi/e2b7hyt/FU+z8VVPNsFYb/ZwEiEzKiQmb6ZLowTcA1cfe
bm9kMLa3ZkHu0xIW95qMmbvRODFefIPiwOus32PnpPeM2wgpcGbvWzGjM48ycOWTztrgIe3aR1eB
SONPfm8TYNcy1ObW4Ndq85FGLWrnj6Revmo3bh6Z/g3PTTE/BJy4js96eokOHVwQyF2zfbsIDWvM
6p9z8q+2WrgfdYPgtyixxi11mx20jV7HRr1AIyS6C3SZmwQExXFGVP4iyEr04ZHFVl2dOmUmrh24
R1Vm6kPqRS/rguPoO3FwN8f9L9823aXB2gqPaToDaYvdiJ8xStz3PMkzhot3c5Yb4i2n89zlClVU
gkOoEL/zZeRHHmcGbDDUM1H+0Abw5dqeKJYeeMJDVgAq76h/SVYA+P3zUvhIhJas0Ad63ztPcsnL
UI0XLx2WfbRo0PhcQY+To74iYG2fE5I/IIHOvZ0SXMgUlSWdH9r3CR6ribuVeVQ37LywzrlOlHNb
1TUyEE/utSSoMG+bX1NIZoCaoKIvMEBnzqq4AszbJhNhAFLBLxmXPSAMeMbW+MezDk5JdXizJP5+
YcW9k45nDuPAxzn5Afi09BDPI2aoxHw6Sc/tr7P5EnswkOGjpJsFqpu88eq2O9lw3vx12R4zwlqi
6j6w0KlTagPDEVACWnble8tZE7sVpSozo2MdxIiE+iHxUbKhcx2lhUBmUe2OuvzZjGV0N3lgsXVO
CVy085lTwzv7GQC22DfzL1R++OXqBPJ3pwIQY8unNKq9ljUmpM4A/PV0zshRqs3IrPp2njnHq9E0
FxtupC7ChbJQ0qoogUCsAlvBeXZqJkXDNVsXH84a3qiHgK8HrRDYeRm8JZKbTOXrMxCJ8p3hGFVA
Zn71YOgR6DKPBuop2vh57mE/db1f7WL2lqyEpdmk0oJcjsy3ngrrRdkIByOuhy+pyofcTbdiRi7t
uGK8S6GtsIZFrN3NYmKc1SCiocnZ89um58bZ27Xn3dLeY8IVyt81fByn3ElORo/dh7Jhb0hMFi5P
CBhCbn6nV0CNt1rbYReUPv10NBjqEzdpjgxVkJnYMj14c6qPzeSwrR1kW9/PMfgkC8gZuI+Wze7P
C24KiFBLifLuN/sahP3sph+wQHGk5jOEMZMj2VpfOsNGXSwoy1G+6LM9A7QmxO+uypF0Jv1wYWdG
H1mnLcGOg7xzZPLU16NzTP0+u4P1aW7ipq32Pz90RJbd3SwORCibm+RmATi56jQZWBimg6WviC0U
3RULYfOoXWx/ls7xj3G1PvqO9UhUN/4l37QXs77IJocEJdUxaQr3rLUVnpCgpH8hBWDlavP5WaE5
OIyd/ddI9ytri+YSBJ7BSBJIUnbKjJqkO8VUsltgROZKyPt4ULUxLPmgdDuVF915KBVuOk9YD4Gy
4U3lhKH0QTrfF5MCc6H33eTq7zJENJqpWezaAApqZEKSqxZ72as31EwJQ/AvRRs5is67eKqo7see
fjaYbGrtERcXwA331sDGTFqand5CJ5dNJfOpoCOE2JOvwbhKAz0o0hWN9rn1kn6XxBXmHYEcsRSI
AQVwvr4NLpUbOW81eU5DyRVYhjN0mBSfxhIy3YoV8Kp+xBlbtciaok4+9eGqGSHsVop95RVMmNzU
QhtHOlRsZReDE+qSNcG+L8NxfazdlNL32Fg72SUSQ3aRQ87vW9D2KOQ+b5NLzM5SWNWRy+mPgQVz
Pymmq15XgNjPOPi0UxE+H/SnrNL9S1Bb9WPoaRrBmDo+i840AfHFy1k0VYeo7uR9TVv2UtQlv5Tw
KlSL840efXUxKpwuWpAkZyB6/bywQiBVhWmtZhx/GzGLrYFknKFxArgm5cv6UJMJn0xvXVwnHV5W
6FEf2z0KLzs8mvTS85C9q5mVsB8cyhfdkGZSJuMjD9zLgnnyznIahduOSQ65XHngeZclFOCk1hf+
PehU4nLeEi9tcwiltHI8ZNQ2sVm+VY20b4v1xSTp64wv6dDLOOzhS/O9n59NxwJgVxo+0eWVq8P1
ysANaD80gPufl5/v/3xl1PJ77qm+/+/7Pz+05RpCpHoCtoM2ZPHbNClJj5T2RTbr+w4CLe7W9Fgp
azcN4wBrmCdAVdLQkLyrsKAoFBQht4/W9ePiRVj6lzC+n0qBHH3JrHyn8zVBoZPxvQV38P7nK96A
4GJ1HfgfHh4pJdiltQN5Zi/sMk9PUPW17KP2gyOg2MXDvZCMzNxuvXt+4E7rC2vlZa8jPBLJUPZ3
OfPYJqLsafsWgmqZBg9L1gcPpYtiOg18npGquTq42I7R8N561ngWbTaemZtLkE+5+2uQmiqwD0KY
Hql/5+fhh2fxPo+1NOAm4idUY5TC6yf485VZf/jzVasY5bCtAVXIv7Ne7ZBVH52kqhdQ1bzkWYZv
eMGvl6C/iNys4fcx8uHnBWQoHtvOucxSnuworI8YR10g/5E5Qxqsc9e+bdeXtGnbg1Sstly3/Bek
znTq3DoFmaP+OWltLv97qXG5HnVqkeLc6kGujFOkdtAHCD7hsUYbwxq574KvQHbkWHCgYBP9NyWR
evMZkHEIrPvFgLTaALNrXOPfiDvdI8kJ8AhZjXhNFmyXSQzouBjbl1Vh09PITiLsL8Ms3bufF9Yr
yc5ZGqgqS1T8gVfsEZbQs8VWEA5LgnQ5l7aoSmbMZDPTDmQS1eKZfzk9V9thCPJ0WO59VBNnVDD6
luXtWRf0v6qtHup2uE8xE3BP8zTNJnxP8zgzpHEfUBnDYxOoK5w8Dl9mVJwbZZgO2Dn1uBRuvt4+
+poFJasgUhAhd3w2zFefIw8UUeF0IIl6jjRgG6IiJGTB1XrPvIRQL+lCPBX2xzLM+tLmeYACnk4N
hyX4s9Ajdc2P6vdU2jX3DXVOC8GwQIKwZ21/Nhq+/YQlXNBkba0S2q8PwmtLRBCtoq2tk7yXQUVe
r5PJ65ih8BgYNIXz7wY1zAZfR3Lvgci4JK185he+p4OeT2qGpB+yyEGRssv9AvJTx1iqhdS6C2Fm
7srult0ood0xQ48aZmWReIAUfYnjIraemZRsrdr/mwYNPc0Q2I9TRm5TmHU5oRuRSxifzbQltoOn
tCLqoZha2ipp3zH7JANovSgg+5RsQCNMpAMfWWipLydloDSyw02HKTzaU6Puyly/pMlL8h0ujtgF
pZn2YJqSN8lfY1cuknRu8tJ2tUkDnhwuOqbwXLl/ZaDX1LzV9FbG1yhTH4Nbst3O1bXS0KdiolHP
0xob7KnqbHrMRYWSD35C1+aU5IhQ1cWHNKNlKBYMuDMrNYWEZTd0DUAPTUZkGjjtnQ4QZHeJlpCz
eprhYrhKhYtetuQlApAssYAxDokdz7oPi1zdNwpR3hKG+3R9JCmGdgGKcEStGIPwEMFeUuXvPLZj
nGKB3g5eP92hRamoSdGTLvERd4DcjbGoTxMIIJHYa2CCmT9yIfdCNNZLFA4rHaqiUcGRfI+w8Akk
ZnGsrB4yTB8l13HwUWI0yXEMNePuITf70fKTV9v6Jb1BvZRtlb6CAb40UIdvakPKNYLO+RrPDlL0
aPy32FD7Ua2pM5s4JDYB+H4+eaq8PuwPQR/PWzuHbRYEFbOLJLavC900wCbWQvUo1bWIUYmWDaNq
t2K/Lv6N9Z0Tq+7B5ALvXL4+TKjODkki02c9VgwuY5ljE4ESg8J9OsdJPx2QYaVMA4LoTYWwH4A8
R/tu9B8m1hvP0C5+hZYYvpRcm1r6dXcdFyyheg+6nnEodeDOiNzdD2hwwMYTkxrUosK1P5DuMkzf
BIgO/z1bf47QWmCnG0e8t7n2qoeuzDoSEkKx+/lhMef1Q/FugQTcRUTjUflZTC3FI9kSJSgHN/oo
SRvSS4gXtPcOnVN0p1pj48Z7RUABFQgNBgxDFen0Xq4vaELmvdXS6mFhBLrrQOdo2T4+p4Vwnyv/
SSNzY/Y94chwGjYlqlHHoCChEEIkIhTUkAjKuupJtstbPorxynPrW05gQAY3jo6ltKMXX9wshE1z
5zvld1C/+ja+rtEx9jmbBIXfWnROK4cyuFkE/C6I0uIxrCJUkhPuST+23osqZKNbmke/gR1VlVIc
RYUypbUleuACDadlauswhPNTOvf+rdYfcYR0Wc1k//hdRsapNxGhQkPMXJAcH3v+06TjJzpE/2UZ
in0A63Vv+U64z7s4e+eRfiHL0P0ztYSJ+C5gipltCTqWBuEX0sD3yvMLXNQEFEdjOT9HojshHS+3
CS3koSVn8Bq3KLmicez2OJp5Oi8dVqtxoj9Lbj61BP7owGC+Z8TLrjXxCeGMExxJ1iCPxnMx1iVE
v0IFRYeAPU9DPhXdiL0YZMPG7+X8AaYome32tkzjDsQcgssmTdGwJDBtgeIqACYq+JKdcU66nbqd
n+tmJyJwJCuw/i4o8P8UyW+yxg6BAwwBGxA9OmzxxEnvEM6SSz2paetWbxWSPbghRDg0XQdBSNvj
zhdDcIw8uo5lxq81eVnLfQ5tyeELhnHOx99ubIovBKA1Y6KEUX9QPUqugVOgV1th6z3LGrkC+szu
GIv4P8yd2W7rSLqlXyWR1808JINj41RdaJYsybZkebohbG+bc3AKjk/fH7Oqq6tO4xx0XzTQyAQy
N2xryxSHiH+t9S3zNORQ950wsu7xjJgr27YwqqjkxtZXAxZnVSet4Go3a5vCo6aIjr2ffMkcQX8o
weEy+QUj1LAhdb3sygEuzq7VVOvff/u3v/77v30N/z38Lh7YJJJCaP767/z5i2Nfx2Gk/sMf//pU
5Pz758/843v+9Sf+eoq/6qIpftR/+V3b7+L8kX83//Gb5nfzj1fmb//7u1t9qI9/+cNaMvwYH9vv
erx8N22m/nwX/B7zd/6ffvG37z9f5Wksv//y+xcNBWp+tTAu5O9//9L+119+N139zwP1t+M0v/7f
vzj/An/5/VRI9S2/w7r4337o+6NR/Lz+BysF3dcNxzKwrri//9Z/z18wvD8wzjjYg1zd8HVL/P6b
LChF+cvvlvjDtnTH9X3BD+mOaf/+W1O0f37J+MOzXHyMriEMYbmO8/v//NX/5SP8Xx/pb7LNH8gA
qoa/0jX5W8q/fdbzL+eahieE5Rs8R3gnrun4fP3r48Iwbf7+/xaors/iWQgncXPVmgJyNvtDiXtR
f+kYWJiuw9jYpRLHeZYWxR5R+egjW2pAlE3iDJ1TnirBxerwjC8xJszwYNQPSBupLm96WW1tB8tc
mBS70Is0Uvw3Qoo2w16mqpkWv3hRt24t/FAhj0bVgk3sFbduLDfnSaucRTVZV/BxmBWwuy9NX0eQ
0/q7AnNalYk9Y16al1wWRHnyqvKS5otO5+GXPjhyIIWWf/s+Gc0+gKrT6/4xnahqyuNiGzvFRxZS
xkiNwYIB08Ed2mhp+1yLsVe8yeZtiNMLRsgZDVAB/ooDirbgy7H2fSNZ8mHVzR2k/VeHTWeD2yHO
38Jodjz4ihBOVwEISOCL5En3BjOVyHM1QmFlupQ4WItg1kV3YA5fQiUDXLZAWAfZDvcGKeENtKDm
pAK33AWlvI4GKKKyeYri9F2r5a1i06DS+i30CRW3mo4NrOdgOpa2ndhWjbHGiIlloD91tComxiPY
2xt5KNzCCPiLrmmSe2hoK90X+6CFvTUZAaItbsKFzVKYxQQoZrPz3piDlxs2YRcD9w30/GfhfLoO
JXAuMu+qIpUzFPhT/Iqy1ok9CfOli8Z3GQi58WDDRE+J2McTbshMFPOkemPgm1zmYwDRwP2I6RfU
7eYUeezpQws6vseOz8/pQo5J4uJtcFYqyL6i6cWJc8q2K3jfMOy93sBHlg6/RM/eExQmm19727B+
25hxbPEbUpQtivukptM9s755vGLzwns0NOoko2HT5DSVmhGJEjG9+o48hBaGmTF7yXGS86LFvgjT
cB9ZP7aR+oQKWU9PGNEiZa6xXrB3c30y/vlpBIQpw+B5aFKCx476VRri3lfsd3qMRhaMjM6ZcYQl
4Qs9VbcK6XaIi47UE8bHSsjXqYF5EQ1PBQFCF1B0OlQvNTAfT893wI1O/hB8iEycxwpQjQXpLsHs
IRLmJYml7xKrvWullpLFM8m4iLvSqllNY3pBSVuSu/vqJhYyhnzTHJcISjmxoOdpGjbhqcbnXlbZ
K7ZVe5EX+YflkPMHl583uJEhLaG3a9NifjNdNl3LKDlYfECERBihUigCB9p51yPzoU45mrFVCsZ0
3mfP+b9WrfmSKHxU8DtKv7+D1tOPAY0i/ia2BgC9s0VRFsO3x87VjSBTecegqnANRi684/bOwvlZ
T49miwebawe5/UWkChB38Fab2k84v0jMogRj0rZr+lvCiqnQg5WNSWQVp5XB6M15YMyh1pPJic2U
+RfRt8YCoByr5qrl3dkbuyt0Y+C/04fRcajG4WqhAYJ8VQcrY14fv3DwVA4nsqIju8i6vTG4n75O
6kvKj1w600arzY8mCknjl52x7KlPN3v3qQSZY/Sc1anPOR7lxoFYIb9dc98NLpr6HfvKU06GzUAK
NbWDrTMbB8GnXHmgtGbtFkA8YeMzit96fni2UGvHalvO1urMWldhuLGmmTGUbEeMS5qg1bdrVnx8
NLxjNiP1oki1p/4qNEemJg+mM66aJER5YooRd0y484WlgU3VBkawct8BVzSf2dxu8gEdoih3kdAP
wwQumZ80emuNKR2HBhpEHbG+TGA1xXeO8ZjQxWiROFLavZHeHPFGamKXynrrts2Kv9+SeLLL10Fn
qR7pD1WsbXH5mfjrFnYfn4mWryJQTJIqReJsu0437/Vub6HaENLBbjrPpBx8RHJngTKZJPxzivLm
Y9KWVP1FDo5rtr2DgvNPoRWr6tqot/PL4VhahzSczKrvYRIxdwkLywlQac0+ZnjGcf8tKPM4+d1P
QGDYSeDWPZRsfq0xvHCZr6im37VmsR8LQEDCZdY/LgpuZm53wOTBOaDv6qSngo4HSBkSzCQfyNEK
vGGfVxSh8t9Oiz5aMOssytWcTQQUPtfrhuFNx4me00OkSUidTnAdyoZ2BoqZkpdeAgyr+s18XJOG
L1MXOB/n0e/XA1E3AyuCR6cmc8KlHtVrM7ovBljr6PxlQT+B8l2y1+ZdhbPGG0sCn3jvANE+JG54
jqRBetrf1km1NrRf07DtHVpSbDY8o5ad8GLq2bSLgNdX3IlMHpCeTaVdUbS3QmSvAo6cyNT7/Oc6
LV4zZ3zQdHEfOOIFzMCVT2VpY6OsYUmoIX/AiPGQ6uGFUflDnTHOh7tr+scCJAnd3U8TpZGNT7Cm
HG+uBOVhisPcKDOW2cPMb8gditoi2rCG7jZ64VPKTTSD90ZH0tavgjcz5vum7qa55gN7+GPokn10
itMUghhPk5z0PSBP40WnCcYcPmuHU0whh8fNuxqzTz9Qq3mxT8rgEda3mbxKqT1C2nHd7tJS6qDB
rBzFcBG8htYFV4Grv0m1s/0Vj0BuW8reBuyKhn5I8IwTucJnYLGeeZR+vU4oJ8PjtLTSce9TEllN
PUKtf3QyCKr5wfKgSTTtBUZcBbSBQC2YcStjfqtTWBs/EtM8TEl3mUKLm2j47CM4O6pf+9TuBoa+
ttLiLqell8A37V2bgo9en+S3/kYU7YLH/ixLF7Dg+GFZ/YUtV1yqDy2NXkzLoRYmLRc9mJBcf43K
lUrVXaVhWATQHtqr4hSWI0Mc7ZK7wwtNoo/zNeMYDV0A1nfAaUcq7S7SjYeKpp2pnu7SJdnnqwJa
DT3h5LnmJ8aVH3TbVZBMx7KcnhmtvaR+dsit9j37UxrCFKIdeyFP8YyfEjOCLW6OPtgBg5Mbf93W
nafPZYiyyjana87JpL8W/V3sf5hQGaZTwKA5DYnfIqfm7b6o+nXFQVGjdhlhXdY6FnwMLxmlTCxt
MNXlxV3lyhPhSwqtUOgHq312U0rcsm74IZvJZO+T5qZNjVBk3A3gMGar+2i110ZLHkN9ei3pL+pN
NAMWMPieEYWjHcLVsq3FpzWEW9xUTwrgI7tYco2dz8o4IRDKw3Gy2ksc4TasPOJooTbRIy+WVs1q
QOQYpTQ3/azKWw8WzSjkwaELg9s4bSiAHFl2gOaOg/Q1JM0RNuW974l1UzbHJrhY+YfoG0yeZnsz
6vgSt+nDWDsIeph7I44eGBC9oUo+FXepX5+Zf55HMp3YHrAPkvllyBoPt6jyqI/j46bprwFImwW3
rNFuhdPdrIGLQiruLj9NpF3RvzCnavQduEditjduINcsZLXtDnuHOKRjBtdk8q6RP76YHoNDM2OX
D+nNZMmW5A9Dz71jokxvDM9ZTyxcNpLu8JLIvdChfpoffcwS0lals5ywwROo2xrNkxkgMOT5bGIg
J1yHEcXXFNCn3mNt4ZCWDEDyJD017WPf7tIi+hWNlVwXo+tgFym9VZJaRKZ5DDeVvVGMUYZkGGnR
CvZG454wGXCkpr2dYWejLkCG9iNGeHxtBRWpVQBaxysvg41FeMAZw+QdADIesjGZGVwxBvi2Jijl
Y3WoZWUeRkxYsTbEpDHpXMRmlY1Vy1oH3xxZ0Hil1Z5GexpOSnxOQ0fLme+AWOF+7m5gKiw6uzqy
sO6PssfvGZTDtBKlICzNqVRLGnFKUOqBfTQKiPNF31mEKO7LsHpr7RAn0kgMPWGCata3AUV5wRYU
xSMUa5dav6WtZzvL7m+NI6FtcokomZ9l4UU8ZxxvY0foTAnJO6pm2e7PmPqAUR/Rr0jE52HKqWa0
snxjGfWdNOgQYOO17lweyEpjb4PDALye0X0EoPLQ0e4aHclTJ2vL2ygYOCJDlakDHE6nV6H5amx7
KzoLvTORZ5VysUZd+4ZAQQmKCXvS52NOdA9TQgGca9KrD8RVlhV+dhpaDx6UvYxyrOMDD/WMxOFO
x/M7YCddxi19qxNXW4ZjPZ7h9vjZu7bkYlx2ZvWcBOLH6KJvPdABCTgwUwm6cOPr2Q7Z7sPkzrF9
baIg2zfzY6pCeUzq2lj3HnepZJpo0BlK6oDUDyTUbFlH1XTf+4CX+E1IrHWusS3p7Nq4MCD4fPu1
5ZIdxm887OqBaCabEmbFxCI2+ETpwyqJuHkB+9y8spxNw2BHCO6hNZDDe2vMdmVNL6ob5KxnkBNo
U8RsWEC+Jr4V31XCfMo6hpqC33VVF9Var7r+GBsXhxzbrZijxqkzgOidGoqKE6Pe2PmYMvWHr+RC
KaUKZC7IkSP09GSaLaKftJQGCyGc76Bp7zKvaQ6gKoHl5MLjVAd/4mBmAW6NL9ZmObAAZMM5FI6P
BZrdKhRRAgo2HlZ6jw2kT4ExmgH+7aZfx1w2hptmxzIOepCc6a+w99OVjazjGZPCe+VVuzb19pVJ
9Ng2YInoTOU8WHmh77NfMtjopeFt6pgmCCgaeZ8jLPk+m0cTyLaHog+ESRESDxU9nAgpSRTh/KOw
RdmISmSOU3NiV8UNCGInfYA5N9wOIZrZPLj0LbPmZtnmCcDrXn60XXFwJ5h7Lo9TPnvU/aorT6wr
fyjTMALshZ0XI2e2hJRK8d11SfRh4TL0Ap/yMED+THub+yRgg1qRzNq4Q2Ef+zQeKeqJv7mnjvd8
GpKtj7+p6JptcW/Uo+Me6rr5+/+VntfuDQMjR+PFfPy4e1Qgu+tI5gPqGAmWpAiOHVIfTE5txMkm
H4QgBwFuC+LhPFcB69Y927Le+FFJuWkR0prepN01yR6c3CP9asEbGETxSbjIvro0F+nEIX1syI6T
fmmFVzyHeL1Ds76PODcP3YBvJURlvMRFTbIkD/X7lA4VcJIgd0vfRmWg7GjnjeBe57Et3JGEkjz9
K5xy2C2kfVVh5nQR0dSQR4l/N06RAn9ggTKLxMkx0v7CjuswEn3da2Y1bXxJ8NuHMp+E1U2L2/LR
M78nd9IeeWliHtwzgNX3CMgBOxtH4DRN5SWKXnqzdAgYRV/Sz/w32zaehRqG78qEZdNNz45I9iO0
UsfBLNj5wMhtaiokFQ26MO/iyAeQYGHKIeHo8HAoYo1V+rbSs/eozL9Z6xDHyd+bPHsurfjA5b0p
GsC5JumK1DceSe5tVU3LVJOd0o4SoogeEFHDhJba2i3xsFoHDzcHKfc5eUIfXpWHm9wtWR/Y3kj+
o6kWZmHvipoXwDhkq0PIjoGQzii3II2/8IjS9VNe/KT5NiaK/vSZEQU3c1XmZKSHEFMqfS3JAvAL
0B8x0bLRsORsGVyPR3ivKBbcUjAWe3gH/J3zXvXeJiviH80v3r1BEIU6xdOqyrpfPmTCuqxfeXCs
LWnvQ8vdV3V2zYZdNwbvY0Bg0WCYZOTMHWAS8apm+BRMw72GRTWaMtjyWKWBAT1pjBeWw5xjmI1t
nTGe8iH/BCWxNak2igvIuuxzHUInJ4ZR60AGB93WX6pmm2nJT+2JMxbHpYBEqUkaq5ji6wlFlRrU
EiMIL9xNdlqSvZNxJZDYkPIImYn4dfTTzyxiHqqwXoOn+b+CwodWhZcse7SK+NPBzEORmDqR/yDj
WM1mZq5xuqOcc+Bmx8ZuWC1tJ3shhnGTs/ckX4rD+LPEd0C8t37FGewZ9a3X5VG17hODmKuvkZg3
5kJL/+TZ9yj24F0Tm06vOvwJPHbNcC2JeW4zR9JuMU3PNm7JpYw5e4rsPSvUzqS8xIhw6KQEvdZh
HX2ak72PGzbCYZBCvu1XSLFnA8gXzmWXGCt07DrK9zlexpWv3+ADTIuJgHkzzQHoPCuXteyeNB13
JCYJ4JDxLGWhAYXDmK4FNsVlXFU4uaCUobhwYmXXqcVvpMfXKHaJCUerqkakB/Ft9TElFEn2KTLK
xflNXR8ea1xf67x+7bN6p4X+L2N03nI+/GUq4bi5Fjt2Bp2m9zSQT+g4VG3F1eEV4DMLRntF92lE
2l2XY1MzOpjrm8nknANQ7FCY5PRMpJo8PzIi+PILfqWxjD773obZNf64fEfXc2wkCEIISfsCw/38
/x6RC6BoS5Bj1KpU40HWzqNO7RcMxRmYQtIhtu2dldOsDiN85TX9aSKiEoPfViUrRRA0RHTWtp+u
G6c9yVY8BrZzVhICcuutarB5sU4+DTfVXpohYXWXXF36mHpgEJWzRi0TXM8e+ihAxKXHG5UWxTiC
v7mXEm4T7zqY4z5lSZ1UFj4lmBqLHlkMcbHI7X0SozJVRrSLJE4bl3mwn9OXIzlTM+6Sosdgkb4o
lV8DK2PcPdxPdfUa6pxlUsvxMotHGt9YzKp51g9Nsw05OIi7YH6x/dOe1dGD7s7Dd2c3EvX3ENqG
gfdXDs4+ddiDFeUBW/knKXACtxoyZsnPxKWRLTsL6BZhzonDDumhGr0NMthRGD0KKr5/QsNnRcML
GDeFlTDbjRHWXRsPel2q17FJfxytC9dCyGciCvfM07Z42Tzz0Bvpj+m2q17rThUHvomyH6GkIK8B
aSBI9qrmLVMXd4w0e1fpNa2j/jdZViSASj64XvTZfOaFjrKhsWH0D8S8P8PBO8ciW1tqegaCSeAS
/oj5pifupuDhoHztEGr+oWrlO9acR+FRWM+krrI5T0cn/Wwa7q4i6k53heIm0MfikBHILg1tnRDY
XvQkkRg3LDUrO3adc24Dea1N65Hn4dUPvT389A1GzRXE7Z9aLz4wNC9qzulhQmZJVPUaUPy5BW75
+QOgTCj03MDSDmOKl56TOdOJgwJMJCTTmI+e5UB3LVt6M7BgY0x9MaS/zwu2HNjVCjCdVJPgYfiV
IfZ3MEwGz95nQXhXj+VrMvXPVu2eB8pQmoCA9uC5bFNE8SDYSTpx/+wyUKiIsMwHQzEIpSOR9xqh
ByTUO3JOr2vwx1Mjr1ZLTyUt7lnBJS7J7hfaV6c4e8chO4oKswAZv8qNTyrJD3GH7daOY2AIb7lg
v4Jk/txFX05bpxu34WYseucpyPu7wGj2BBCQX+dMilZhQRA812yjO2pP42idi764dpGD+wMXQexs
P8I6ofvX2lWMIiC7UyaSUV/lUL9GTa0Zfo6TAeqJx+Vgd3C3+2VJrqAUzr4MvacYSMP8+Ia3cbJi
e9dL85F7POsBjzum1u1zsvh2WDwYOYNbnZeKQ/kwRmI7egrKLeVCVs19fgjHF5bDXJMO6fq2eR0q
8Ys0PXJaxdlbEfCW7iU2p4dOGzOGkx5VcPiwpcIfG66CgTNAVvbO1nij9Gpzo7bieI3ZncQT8x0m
WWywjPXclKiFJHm7LqWx1nlyCMzRcBq4LJ7oG4AASXwO6JQ1NPmuoQnTLoLmgfaOOGxoGyzLnmQt
sJCWvvvGZ6rTcW1CBaHTEAwO4S4j/f5/oi//Z8rxPwvH/7kI/f+hvmzoxn+lL2/b8UN+/LO2/OcP
/E1bJhr6h214NlXGFLwJ0zOQd/+mLmuO8YdA1fV8/nE8A/H5H/oywjMKsqHrwAc927J88x/6svGH
gasD5dnC9AFCyvT+b/RlYbtI1f+kL9uOYZgGujIiM1q17unWv+rLtd3jEWfQC+rFgSoGgjHJsX83
1mfRw2eLzKzd5crZmkYtlk5giB2i+CpvjG0vJ7kmxSQ3YX3uU0NuyZ61TMl4mRaA/qS9eMW2tQ6l
Hv9UdcWTIcnpXAuao+aY+xC68J5Nwtc4mfeS4pdtLsqNbxQ/NsZTOOLk+SvVz0mnfRZRe+kTv+3x
h7oR5vIcAWERtdsaxN8CnlxpGnKT0J2wTI6dX/2SRXjBeTTHeSxKdrX2OvbRoZI9ExKncVe113+Y
xOmTDFavjNo7YVonUKPMg+0Qca3Isf0JDoBTNiXxX3VrlbJWZDo2bj2ecYWcoXtqEUN4Z85Q9Mgv
GN4w3WWdkksRMjB1BH0rFneI2qkOkZroK/HqbiOrQ0pN/TpOXQNsgXefsGfCRturjck+X5uQ09gm
GWxqsx/XLlYYpfDoNWTG9MZdxI264WJ4q2oNKd1VL9M4PdSoe0ujFO9e5r6HfvbgNeZ95rNjk6Lg
xiLVl5O10VrLJOZFkxIocwt1eq4n07IVauX7wLKF/qW5+U45CfM4cm9l/WbBSIZfuDbijqdJUTFM
DnJuZJDylGZ+u/E4S+upXrzNU4JlMuL8ivocGwJdbCFIkSRC42Z890I49jwRA1sSJWkPfKJUS7Pn
IXYR7zQX9ERQ3jhTyIvrqCMe+79ihCzXBrWOdpkv4QzQouxliGimdmfRlEnw/Mezp3IpBuNXrqlj
RR/RAjsUq7VP6mNBiFhNgL25Y2Yy5NGmmmHBcbISbX1KDB178NzWmikoH6wnzUDRGkZkyJBA9AjQ
bKMmO2q952ynjAGcCeTCLZiAuDLbajGKVFc+6S4+6CrA0o7guJi8HNQboNDFaOfHqWwgfDCXMbio
MmNbhIz5SuTVp9Tb1HOPGkH2yqTaIo/3HXsWQjPGzh9D7Itd8mZLv9pEFrvWWgMHyZBrBVuWoU9f
E1oDM0z37rA0/FBfV0amKAESG2UymA9zgPdFxFKcbTRnWPtRpS+uCvVNG0wnF9oHi6Rfajbj9mTL
FgkTcntMaFlwwRZHE9jkSpEP0Xx7VfYJlSyu4XJK2tco4hFf68SVbGyPsl0yXNM2KdsfNt7YSzNG
gKJ2kVo4HaEkUjStglU7RjNAIwbF0xjucqPGRr+LabsPk3qta2m9EY7tLArhuquyZLo+dKgcWVIZ
ezmy3kNkY1hSriOvNPaupUgXo/jqjUmZSkj3c4JRC9MlZykWLW075owJmwlLo9f/olZd7bocH7Ow
u2dSzMXKJFa/GpC/WDtJYFaxSw7WPFCQZar8Ppto0ewpgWwmH9ybbO5TmuhgQ8IgabHgsXKOXm0c
Nwh3OjopF4wO+GgZ+7JYFRi0g8LF36f7y8LO5DXBoR7kp4Ql1aoy8Du7uskORcm1aMNkWwIAGHPW
39LFQtx57LPjjJR0To7adULkgZrNjTGXTFObAoPRjEnlTB98bNkdK7QLdhz8ID2SbkaRbkfl2TKd
KlrFuF9W9gUVtTvmk/VUl/p+wNi/V+bM3eFvWvYtmgb0hktIm6SOu2OfWGfcj91qkuDsAKI224az
bJi0tVI069mBvDNiOFRKuYfR04nR+eld3Oli6XF/9Jud5cURWROw3V6r0O7ihzjHbq0HFCFaxtzb
O++Xgtk0rufz21Uk3biR53X5NQamv9PT+CGESL4bLXckcOTn1IEz+DY6fwWPQGZavyC45a00hCWz
4WrpcBEGXOxbzftM024Vt5p5h694AP/SH3ElH33FQWHRhUnB9c6TQNAdS3KNNYvd9KTjCEBhFPmq
d4OQairW1LLtAA9T/tWV4FDiPyslB4usegj0t9Om6uDW4mppcCKLDsNFUhADMvJ80Sv60GYgoH01
/OkyJXV71pTPtqq1d0EUsmFoWuQJf2S8q7Gi9Hyb21jD3cMRm7QH0aRIzIO5f9W53QNaCBbGjGLv
sHvz9rOfYm7Cy1P9QSoDKmzUDbsC9XcTyeo2vIDYzyldrXkA9cF9O2oPuRatO9CHeuWfJo438E7n
Lcnqa0qdEwCnX2KQ/iZEG1yIzn7xjGY5kaLcGnR6tBkxvbnyz+02bjJogNLiT3ovJLUs9oY+w3KH
4xQp1kgIo7bOuM5ovKbqTmckPH7wcKRS1nmwuT2/mpm2zezhxzKZzDgFbj//I/Z4SLKUBe5gBrTA
NM4zRWaYzod+kdZsvMKrFtcUm04JK4HuYAi3hEuso5XdJpBCdNja00JTAjNywO5B70jU55D+KMZb
lAnAM39I0H/aLtyDTQOjUsTrxmbSVQEjSYVN33MO5ZhAFY3ZraLoMwz2ZdX5aKWclVqHU19Sks24
Ld0GebN2hq3PTmBXQHhcEZnjKYt/rGOSQEVFZTO9Gni/GPOnKDgQq+nXBhZg5nd7Jq7wRE10GRv4
91QeJT2fznQRhAom4iUkQrEQ5NMlcRt9JTz5bvb1q9HAmojDJ6xBO71TRxrsH4KwjDh7dRu/wgrC
xEnv6jsgheeKuKq0/EdzsI+hlj8OCBxWIldt1tVAveA3ODqgu+Rp6LnFQnbosWGRti/3Po/oll2v
MdZPhd0CAS7QQKr20chBALVUjprNLtS0cZ+oGlIYEwiTwfEiKFrk++ap6g+WKF/93nx0yxIQQHuc
sohIhDMubcu7mYmgIau+ubXz1sfFt+ZwKygC/5UwFAwZvbyGJb7EHB2O8fUXFMR+0XxXPSl+LLGw
2RXPzXouDKQCxw+KrZu2sIza3GJ5YCxCt0eWGwDbM0sjTVR8VyOukskQJVwfhdumtFa+w8BMDRkr
0s6+OAZoiKEq6Xuki2EC/IPeVoc9y7e26Q7V0NyJ6ShciddlPIFWTpZFyWuW8G4JTJqDd9Babwkq
a6mFFWVD1VFEBglIvVknFXx/t7PXZF0LdnLJvE4Ewx9Afu6ZdXvITAu9wlheJb/IoIArbJmG2Jzr
C4gVDe0R5zit+6Vgxrf1s5UjzVNr+fc0dThKO6RC3QDSkvcPnvdOJIgPCOh0OSK5jh+tT/RvKilu
IZzvioARcCpukPLLGAKxTSQsuJiUTFi1LEcd5oqs2RlpBHvrNnTaycSNJMOJY4Ln/NDbd7j8XfpX
qUGXrG0gdJjHVlAQD0V+WWbpVwXNRId+OZPapv04NpdZgeybd0yRWK2aLzPqT7mmU004vGb2yQ0M
Ri0m5S0RrkojuFRm0AElpLokpjkGqjV2Tumy4BFlufSRQlLrKaV7ahX306nT3E/PI2HQkB6eciYq
Tev+WNFj7kWXLkLQ9fELho66DDUpQs5n7s2KNTUSMrZCt0m+QcXepvgpp7qD+RAtDKlHQGRQhBEa
jLH5iNM1oaNcT0Bz+Zgi8SMzx2Oi25W+xfMlZ53WJcyd22DfdCWuxFlgq5wIADSQuFgYw1aTOqj8
HJoV1gwrtD7mUywdp890YnEwkLzrc0ZYU5GRoRxbVnLjAUAs7Tzyq3CCbRk24IKi+cmE2FoIysyD
AIcwl+sD0/hDE5o3zsUsqAGfTv2ndGwoW9aRENO2iAyyup06uwOoc55B37XXnkNz3xiUkHSFPazj
sPBX8UV2+kVX+run8VgWhcAcNQl2DHSvRwB37ah41eJNkEHhSHu7WgfTeDC439su4+EUnAo7DQqM
x5M7UhloykNWTDeok2snqjIqLjCc1rZ6lqMGfSBzP6MEgTAd/OfJ5uwfuzkaba26KmE/QjfyFFDU
5lgpzT8YJpCV8zJy2fbF7yXcbvwmwGmxTi4CiYuuqo1LIFs4uwx2Am1rQUxCDgcmG5tptx7BQ1tU
FiJyKMmRTofgTbPCWzL22GG8O/LX/dxn7KyB4BjGAzbprzLL6lWTZuZSZzE8xPG7xamR6C4d2D6O
2w4qTT8K9h622iBqYzEj6OF/oaNTlXcaihZ2WjudlGC6W5K7KjkUo9KdT6Ad1bvn5r9GAZWQwfk5
LduzPXQ63aJAhjpU6EKfibRUhw/snNcsvo4OkZU+Vc692z7YuAkgWxqX3FbfCFvFjICgchEct5/a
PxHGAJar+jSAmGoYKpcaCdcwp5Wg8OtVmOlyPVe4q5GVs+GDMxGVs56IZK+zarq4VDLiR9Sil6QJ
Hh1S2WtbOXKfJ5VYVtDcuYKiW1pT9VBDnnNyDZx4HVe021/9yQEuLfGSqnLdU5Bqp+OTsiaogpBm
jEQu6w7Q5BjEW5WzyNSSQW0L6f/qo+JZsuMDvwOwXGqmD1DJAE5W4g9NHAKtHo7kRAB5ikcMVYRn
owxOTAHpQO9zhn0JZWOcStPRH+1r2IGVorCHFWlhrgRb/a2exeOG6fSGfJvxAm8Rv9bIaHQRlTNP
CKdC1KU7WeZE+gkYT4Xl3A9B+BylLNIMMWO4QgwqGA1ekGBnB77cTn2gEANzb1lgfEI2xx3cVnKn
+ZF1SPrx3LLcPLuq2DQ6OXqTwaeX9g8ZnrcZGDFhd57ekIW2ZTwClWIyv2I1Ds7HjJJthXcl9KP0
EkTJfaUP8WuDkL+bLRS9ybWjisJ9T4W5GlOnf2Hw2LKfEN6qbOVHFg1bz8XTlA/TsRpqGlJfVSLI
KScOgMyiPYSNaLeRBH9hKbdYySJjX98qXF0Bn2fP4p13MdWHP5/ItdNSR1/JF/BP4o72oWFbD8YL
cUIDtEycXsrwf7B3Js1xI+F2/UV4gQSQCWBbVaiBrCKLM8UNghRJzDOQGH69D2Q/h1847Ajvveno
lloSVQQyv+Hec+8yN2mPkWWhOkMMw0c7kjc2ASUBrzceQ46h1mbeUBPc/Slq4whJ/MuaQmQzkSPO
/77ZOLaZhAyDS0JDsdWZle7tdXumlvEuBJGs7TT/045c96O1rxon3SNMhNEcGRBc3arkWxGr2zH8
4frhrMNRl8FM3FjQRQzNEeIox925iTivk5u+JQK4GxYutBZTV8ORtpTLRDQJQ3YO2XIvrOpeebY4
Nx0Y00yC4aK8fozXOMo5W+Dg4O4KDG72RwnVI0V7MWStsSMgsNsymv1VGWIfxOdvqiBMKvNnlhK+
fawS/+CM+Ps0gWdbqIPMM+pUQ1YkVi+esDTY3ovdNsU7xWPmG+IQSds8WoLuzjLhGuC2fSMB7JHn
Df3s/EDEawA7PGfcwfapEbXHVqNECO/Yp95t603PimxfArVce8nwLmnRbrtMpQ5mEXRm+kNHAjM0
jU81JV6aWNGHDElDnoUsj8jxPhtm7QelWsT1BG+pBMAV3PWYuHa9zW0CVjLUiqceZsuuHaYbI+xi
QDWEy9kOBBi8GKwtk6E7A/00nOE6JzE9gPnGy3s1qjbFN9Ejm3E8fAU433ZiWn+9n2IX5Y0za1Ud
wpE7fqqDdWUB7af3ThOtCeTvfnzrw5chx66xWCBSWSzNGD7ZRCcmGCksAzcu3ZMawnkFUpIRWKrP
mWXnRXYsPUb5UYMtJwLrW9adsx9knWxrwsyQkSZBkrYH5DTIuHJsC5iTtyWuzS0QBYOB/sz6lTye
LfvmBsUT5SvLTMIAMDyj7pPVsc6glRlGgSUzf2h6lxKmXnZGmDcPoU2yRIgPv4/RBFQ5hJ5ZWByt
AoFkzbKQ/J/xB8wUDaVWcYCcArBOXZ8QipQUGM1LXzFnNMiPQSnONnTubT4Sczz39o4YtWueTOs8
ClOyFRMz0WFR5o7dkVSwHFrSGt28G3d1xvlHbkaN5bZRW/aH+4Gc8SuPs66mOTBm6V4Q7etjJo6m
lS9AAV5cXeV3RE4vHP2rruuPAf9qX1QIvX0kM/jyvlJYJS++6vbLpHD/r9J1StNgcZvufRkMY4/E
1CAsEijMIOdnjyAVfGLdvDfR7GysQSSn2ELHN7LC2Zs+qjBvtF/TRgOSW7rbWtIAolPI25J9+lLt
/QYkG+IbN4j89LPgxm01pTx0Vv4ok7gKQDIkBVgucZS2i2h+xJPQu89mAE38AIp6uIxeTMCt7POT
XKzhQS9Psovkwewnnz/TSilnmrvYM7q7kO+KQDhs2CgaaE6iOv8oei87W/PkPo4IDG9ZLhHGwYjl
0UH2hgrdyY6agpAcl9r7k0zRlacX7ciIs1/htGDRx8f2ltqZ/u7RuA8oud+hrVZB5kzOKe+8wAzh
qCtazS0JNs1XVg4nS1TdtQ4NVn+9e6/b8JRlbkFy46TPTqxeYzjnMCp7kJFc1Fua9z8THdCFhVrD
wgxstWeeIQKb51KxqoYFaR+0O1t0MXo4oTCzX/79ZzjE9NzKKLfkEnqvrVzg3ReVf4ll4b1OZR3U
ZjjsWwvYnG+kFpJo2gxvVY/4vSQQy816MDgYU8LmLS7ymWFniKyqMKrHNpq9g13I4pTXRXL2p+IR
KAXj3KXWb64yx0NZNTLImuQH//z4FJ7mxNTfBbutbZd7xtUdgEsqqpWNMJfx3i5zezsljGQACg67
mYfZMavq3e4Bzlh12j9becnd6cXEZXTKucr8fSTD7M/sa8DOZs5Nsv7nELI76+dPxuLTMTbRtBdM
D68RQAWueWaeLXV0v+p9QZUz0iR9ieuXDc+ba6cmjC2Xj94rX1rcsxcjic1zM0zPjpbTYwtaZQ/F
0g5iTgOqYPatbCzgLdQdbmq8UH3NuzyT9otd7pE2FYl6pIo7Bvdv1IxWgDMx28OkFR+zvkhhhq9u
TwAHPnkUpIYTBzmW4zMXzzvHvXeA/9ReGF62F1FqlMv8YIBFOrotyTG8rdd/6AXQkZ2YN9CWoaQv
9nCTlXq58frHejRQlMFMbsZUXw0xTAxKEGcKaaAYHeOXkHCqw0xuxqnNq+ghnsmNWMa2+DvVN5V3
XjrNBIZ/iaZw/Pcv0//2I//z/6lYaPwRrvc7Rj/e1GUEB9fJzsm9DEuVSM+57eZBkeVtEOUFLOCS
qsttU3RzyUTxNinn1DRWfAcyJgmWN3Mup9Wwu9yLBNsHda7+RPDwlcEFxDjOrLFSPg4bSzx4Lcez
IKjyM57D41Iv3S+FMsx0bFPG+upaYOkfEtsbD6IhfEzjPPHxP5ytopz2CqfbQ2y260PjTa9NPjDC
KoihWwQCXVHH80llHkNd00renTJlbK31fAtAfd410egeXSaXephwIvRJ81rVL6VM4hen7c6Wb3lM
7CAiUBkun4tS71kN6yoa++GGGWgDCowhcJo/eCQKfVh0bHs9WR+9Zn9kQ+T+g6aFzbH7Z14qzTEU
xvt//zmQKVCFxi4PseOgsLGe/VhSz5ukpjHqsZ+dvIh3tT9diwamgpjaCC05U7qkpIsZ7PQtN7n4
3CyaaFxG9eQU6wraV69G4WAH1SVnID0aATTpFHQx41178NkS1mSPoA9gO4fNeaVbL0WC+YyhcgNJ
/nZFeRYd2oLONN7NBVQBAXr7cHAlidt5zi01M9wwstuSi2u7uGR5cokC2NHlMc1DfzfAdmdF4kRM
SMBosKo7cIfhAlsQbkbNXeHzM5Fh3fQTS6EBIzhrr8lIqLPWIJLEBAMdRjdzIomU1+nJIWIbQLRt
brUF8UnpKTnIZsb6lo8k08fTZelxzoWxd5loTjfEPx2FRSM/ZJpWWhb3VhUjrILHClsb2CeQi23x
PUBV2QodeYeaVBOY0xMzzEOiB+6FKjkZFLwZhvucWvwCVeoaes3twMhIELzFmFKS4uU4u0Kl3X0M
mo+SnuSUoKMNv6BkPDWeuMujwaJKRTiIYxCPmqyu1BAeJx9hUWkx2Gs9wNar8M99BMSiGN6iJWZF
OIglcBLytrTAaunLUt7nUwpLVotjn1GxtEY87g2mqrmDow3aQ3vAGMwqx7CyVbDC+nKuUE2E09Py
aHXeNyNwvfOGBg4t40hrgahq1G+2xYvCDwBJgr1QjzH7LTMha9JVZ1+v+QMF0wQh05thhQawrUo3
lFZ0KuaPzNqnAekMMSTdvYDiqGiiMEOcs64g8AQECySt5r1LRLnNu/lVdP64D8cOeZQLUt7Zx14X
VFPcPoy451AWEo8b407ccbeyl0g+Iz/qCPuK+X1EfBkGit22a3/p0EAIDcVdXf6jTJxAxV2x6zcb
VsRWUKdHuFT1uZnJN6hoROxl5RuUNt+4dwzKN+t+YavxIwkRSabS8QdL5BB0V/Fn7FFrd7P34467
dMoQXCZFD0eB3BCr3M8xmzAjbs4mwdI+UpeTGzHbcr2/xsiMrLT6e9fUfIC06A000G2cymuOTtIf
/YCt6nDs7+yI432KqumYFe1bXozvccJVMUVfIxCiSLTslXPiktyYEZr0/46o0LvQWl1iJWWWNgj0
cqHLrgUb/7buz+mF2bVvbBORYs+mnKnASXbGT11oPI1xglAUAUsiEkLrFEA2MJ8fcRgDLuxQDETf
9iCYaCQM88e/yjSdjcp5clzJeg3s+jPfzGBCY1/DXEAA2G6rlHCzxpcMT2cJrW/KnrRt7s1pWdng
Vbx14H9bYUiovcntmNIRuwrdHQcj3GyM2yZKga4zodma6Brwl4/Z3xadcTEm487nUe8E1GmZoAsb
oLOhTXdOLcf/tuqcc2f47q5T9Ct2Myo8gLCFuo5ej4nXUFGGMqhhrVhVu1DQTEmXrzr340ehWNyY
vEJYx9KbTBFEFbvmxu1rZ61/6qBnxgRcOkOZz3ipVxPJuhHzkoyM+VplxCVXDDCL2INWszoW+Fob
fS2wM+6WhGqorbO9KolQge3DkJohiVnypyiL+kJHktYqphZbSLzG4dRAVO4VOmrefjIxVr3YCLK9
ua9nAheheJvbSW+g8skj4aCosaOKjBJfwDXuOB07oDC4iIYI7H++5ktk9h9bhuLIiKHa6eHZLJN3
JeuvFO0cvhN/iyrmXrkToZq2c6c9TGyAiF8pLzcwDxaaa8wZZLRt/ahItrFvPU2wn9wUvRWSMWeG
UmW72Fjhm2wme9UBc6dQjpIOou+ilO9si+msFtkpks631/YZB+o6HtIkqi0gdDMwqDRm9e1MTC62
ACZ71CJu/eUDWmy9+DvLmcMLCHqVdS40/uG+Df8S4nh1SqO6rTkD1ATb8i7vcsZM9b0HQlQl5j5k
5IiDfs8wnG8EG5VDunyMMH+Ev8Y5Knon6eUfbWWS+gX4zXX0xlmjtIwIDC/dKojBnljwOXJuEWUy
ap6Nt4R91HmIpmePbEHsZod+JK9hGdb46saARNlgps3crWfV7KiIkW2dFVUelfu4xqptZOIDYueF
H3gqefH2tDX+fpmLYICUZ8EtCIcx2lU4GrAIlIxSoP2XqbwdJm8OzGL1FEh1RGLZQ+nd6RbJGUFx
W2FnzrFapfaI314jbAwtjEQwRbOPvmXkjrDMaFfgRwq0TL4xO6QBhEg8nbjU3JTlBgwkj8yCkS/W
SglrQdO0S6SL9I1FPRvMnNFxVZU8ppzejPS2UHDJlrWnpzBa3sV654XWo+UYb7EUV77vr9Aubxj0
Mq3S4wXPE/u4lHyexsROVzrLMzL6ac+bdmYl7e60pXnGbJJ84JcxzYEEZbWes9n41d9k8EycPEa0
peveWmg/ooRsP+H0xk7AL8CoM95MNjL+LPpYMqS8iUlaYtI1bKNHXtLM0IRjmkFssaNcA2Im8hny
zOQdprhPgQHNJISu/3Cb6s6O+69M+L9uJghVolja48pIaxHUM7E/WGR+6qm4R74tAp0SkVQUp9qY
4p3M8OzQsM4hGKa2WXzm0dPVyYAdLG3Nh6VW16KcZdAMzl4ktjpa6JPYAN1gKvtijXSbFMPT0Ezf
FbSArR+GZKQC+RqWEvE41DdkzQTQvVvevR7K5YAdC/gl1yjSKAisc8WMHRbCse/CTzNOMNkn1aZQ
45fApY5KOCEzF1pe1hyncCb5rYKVVs/1Hm31ITHnLigi9WcRA2NUL3thboVc5MfKyXBjSPwDS+XV
q0KXaWGFIHNJAFQch4Tf0J2IgdQTziomIAOSRhj+3CseOoo0dHfcPTw3I7sGlaNUDZ1zHhJ65Ef6
1ojKY1EUVyTNOcCzHR+ucRwZEqS4YWZBAmHjEbjbtMcu9s5WOT0hBABgIZBTFuM9bqCbxmA9WjnR
N8MoglwWpACi/Ry85TVJieFoTYeZYEOYcL+aAyZmaZsIYO9pdtjMe8hMe4T6Wzk+dKZYo7yiBx+s
7VZWiBq+JbXepnbLL/r7K30OE7B81SC39iYzfXas/g7LKaJdQn11VtyHC9e8NVNL+T3KJR3WW1Tf
O0labkCt/D565X2Dg9sjtS+zUdvXPorUUEcZ3gI8G9HwqHq2dI43DifdfxLSvHqFc6BK2NsTu51W
0yR7kmqQQboU3DbDgllr1T+Qu2cTMiBEZm+Gab4muiXxCM9XOHo/YT2+kur43klqtZYPXuQvSnRY
0S0+PZ/4Xk0m+7Js0TfHO8dXf6sW+52a1dcao1y0w0ZlxD9w0LyYSf6ljac5RMSUdTiDZnZUPa9Y
SkXK3I4xRSLGndF3hESr8teOCmj7hXkoIrTFAHk/DN7h8yzToybceEkb4xUKYYidH6482ycZ1DJ8
JNWVML+l26vCxZpfLVslJvj+bf7o03oispIbjQgT4BcomnIicZr5uDGO451wGXPkyBjxLxndtSXz
kSiSvvijquZaN8n4K5W3jXHg/YWNDS4fcOWTI4xyTx0Qn5HNyVula/gkIm+eaOOdjdNU8stlU/Pv
lzuWc5c2zvRnLtapBjkN17RcjIPQmYJPNZR3hWbWyLxWv8am84OcRP+uYTdL85uuivSoiYtX4Yko
KCw7uqMbNE4dJwLizCy8jgOuZpoQF/Mm9uv1Cy6qNij8UH/ZHrEeXe3FTx7sECwwyXLr2GN5tmIq
ixFjzRNprAtHM3DmSLXbf798Ks2H0rZ9kl+5sSnjcmzLRUv8ACAV141PThy9WLaycS9A40qGS916
P7zC8X7GajonCVCbFrnYYqpby+we6AhA6ZrlvFUdV4M2kF00HbcNy9nREYrQQP0F2ugZB8N9h6qc
mKsx2Ro5DzTF9AlVNJpRx+Ko1yP7OjyU9UyeS9TeSMsoCNxNf3uGZtweJlubmimHJHOOGnlW2F06
p/J2co6uOMKCKrJv8FFgBIdJSVoBcb4aygxg2n0nEv99SaxvHl1U38hJwkvMpHKHl4DT5siUOA6q
ASYkb0fA8OuQOz1Uftf+K4nMXDSfT1ZSCdbGZbayz2wkzw2L6m+2XoZDwSLWqvILQnKufoJ7qRj0
3gKhTX1R4Sbpf5GdsTuw9AtaSZ/VP+B3GMbkzHO3+iG1jua0mRzqYN+jm2bbSlxIeq1pqtPxQYwU
OIWNywxV542axX1qozgAyrDgYw1iGx1Uv+g/eHBmngXaPtyEf3XlvngseHLPfU0G0w9cHve+QLmA
cCx/jkdMD+0wBCY0ET+Lx6DLmPBTArwqs0dWU8gscPUfCqu3MbUBn3rY7UzE+jN+XzQ9mLEaNBNr
pQs3vNuFpfOskBj5RkPKnSaVG1nW1phShKPMew8eGWTbxGwJVWkNxk0JWtGOkPle7YdFtbczFuO8
z7u7Wnm3IhLTboiaA9TJZcNWLpAhUSEFcoNNvjzE6EnOPmDkoFf03K73XnuTdZ94tF4WnKuuTybg
mTYObcMbNo3O8xuYsW/lNPbrowWAzwbY3MvXme76kLi/i2ZBWXn+28SRjXuM4inXT8WUYJ6twhtr
8KxdBBAE+Zx18mxA5dlyjkgg08Z47gaSBoWnjr5B8dIX08N64XR5O3wVLs+DI3F180kE28wwnFPd
iwBD2yGy6QLLmfwe3t+eCR7FXORUwdTSR3cnLwe/13T5jd2LfFcg5mJT1Iy7uAN5gLqYsaTLlJ1z
typOEgGy0AIgas1dwKyY48FF7Och8l1olSYr+aqsilRQYno2bAYeCD6td2JeE2JwpPVpfR8BPyLx
N6927VQcc3CWXPd75AXtpknefXe4W9U9yh8h4Gj6u4nuSyIVNTrWqXQoTtgitcymp5Ht/Da1J+Ye
FBN12Nyjr8KCMWncSr28w87+woQT2WcJkaE3vbPjDD8wuZF7Zdl3hjSzIEWeFYRTnOyYfoggjWmD
EPHeU84TeVYjE3n7LBSzYvm3xP2xUQtq03xp4BBeAXI8VisgHsHv+meW8fhCXuS9PVtnJ5me/HY5
y1Jf4KhQ9LgEJxHPhK3ZvZgRc4wBtqnonIvV5XjKgHLRshJARGguwHS5VdLZCGOANDk0txFD+rFO
yi3ddiaYFE7hW0hLzJp5zGaKPCvIK/c5No2fuAt/fG9+YhV7bPzcoDFPnmNfh2xqPIWgw7Kplwjx
EuM5tDlikooJkqnMc1Ia2Pj98MWqrCN63VOarcCltwSJDxZ3Rx5Vcq/S+IUPIr9lMDhvxsl/q9YQ
TVUIOCo19rkM8yIv3HQ0pvaiIutAZvaa9YI3qNF7E9N4O6cfzMFek7Kmda6OmWUhKmqv7UiDmxfD
V0fe4qZI0wdY4Dz6U2NvlFfcohremPYZkyA2tyXtAzl8+WLCU54rQJOzmo7J3D+piTOPMMxftN9f
hsuYVSNxUtyp8wLLi1P8b+j41VEnfrat++iF5uDLslBgz/AOsNywqTckyYWsC7c+iNRd3mGU86yh
Cwa+R1AR4hvPsnKovvYFIAYPujMtJ0cQEMJm8sCY7XGh/dAw32kvpb2TPkqEkSeHUTmzIObkLPVr
lH9ufaNG5xHB8RSUI92PwnGAsLo5ABStr2OPCLV4n1M8daNlfFrMtnn7N8bOmpFX2I73t+rdq5DA
rEil8grCcJOpvG8jnPa1GTHEcIEM88d5FgP5Or6WLAZSFX3VA8CurH3u0Fi0avwYwcxh6M1/FUmy
LZfqGgP+xLiVuxbelszbG5aZy0WW9T1y2jJlI4b/t+Hp4njImhz7nL+AdhWftcMR1IzOsiX6y+m7
55K/VyP8Z2oQ1ouKIqkwzxXlMxdui8fTn5EYWWTGujX+gzkdzZ2kgXLVbmQNwxCIgaXffscTcoQG
w+WYU5DE1nAE54mRLz+T8Pvc1NOXP1Hh1ksBIDAkNzZn3R0xOFF4FAYsKkic0LTk9bfhNPA/Vksx
sbB3Lv0dvtZ72wb4unB7tGF+SNGSbxr7ty3rapN5jHCzjKO7sKP7OlzdfXp+jTvI3cSOUXkOZ9Fq
amUcMX2UPoVooQ9d676ToHiCdsfdUY9XW6JVXj/Wz7q37R0EHD5qHP1WH91Fo3zVod9uSEyAXxKq
B4wRFAVld2n9p8IhsI1cKQsJY7aPsoJHKoM+19iQpbzlO6r4flt0nUTdf/oGv42HNpGfjtYj5zed
apT8DMyzeLlijlvnyclO4DhTGmpPrL4Tt3jJLf4G3QI/1WATApt8R3wfk7J0ucQG6YC66BgdLdYl
san0XSqsJbFfm9kkI6/5mTW91DiVb/6aD0rUBM1fr6GbmLhPR3WnhriCFwNbOm9puIg24W2gHIMH
wWfW1TTLpoOVsJw7TPQSTwenhRUyiEKPdttB7Gi8mbszhQuYWfJs6vJezwvAeiv72EW8dr5Ov0t3
ge1q9WscXnyJJ3uf6IKppgaNTIdPWiijTf4oGd5JBmubGhA20cHDbSiL5xmKTMGVsuRkj6OwXG8U
00U+1MqnBj5yXTX2jnwgCxUM0evaKe5HeHi+WZ9knb/krn4a2bia0vph6M9SEslsbx9KRxpB3dcv
CF3QVOdPkpmn78XdN34f6If1R5h5DWItDnwLflZNyhH5fpVB0z3tdF+cmhZlQC9pJ0kQ5p4pNCUz
vtQaGUTthPPOEdW4ISL3bEl1LaAqJGXGIkEQDlRIufMhPjxm/AX18ojL+GjbDXPMcj4PXtURxzVc
3dI8RxILISiWU5Ks2jHXDAoxvw9jsTNIs6Z2jO/muT13Cl2yruknAR6cgH/X25SrbEN8VBRM/bjH
4MG9GQEN+e9f8lB8xm1J3O1K4pgQwFqid3ghx2zjFN3bELpHjRF4ykmuShhRxhYCnXHqom1kf8ma
+SG4F8LaCIbqOpbCvLsg6C4lyMAtAb8vrUba+rw0xk8PDfXe9pNbVuEQ72y7DQYCw3b2QJbXlDFw
UrFJSgrnyNTEoNZbuoHsdpTlnohnaB81Dlqk0JDT0w01FMNQg3V9KKsAbke5Y7BVbULTO7qaEGMf
OdGWOVrDJR/foVKwT7GEymI6MGnqEeAZFJchpcYVkj85TzF1m7t+ETfMPz5iE9gQGlDGva7HpL02
dl1NxDBQt4dOcJmOMfPnzNbfrItnVhHVSuWHwCijNwvoq1f/MdfNF55m03YOWsffiOKKfeemYtNP
1FvoEu5yOz+xgzlWJA3RDieYUeo/nT+dI4GTdRLpjS7qc1ilx8SDF8LessFmwyVCqilNmKd3COZw
oLQMV0eHdjM/5bIh/U8kH2GIyTTyB3ZxklffBzHi5uayxXp9yqv4kFndk7fgkFYe6GNFI+XBgwZh
ySIzeaXTSTbSjy9L5u2scpD7pau/OtEd3JZJaXSil4huHXd4cRL3omz31VsQZ8j5KeTlZWB0Up15
n2DkspfosViVlp2Y1G52cgBuZCMWmdzFE2zzRBiEMrmXpqdYa4BwaE5pmfkXA/BCk6A9NGz/J/Mf
xty4ZIz9bx1NmntPvAIO6Hisnid3uQcOv80mxnzc8pOI7gqn/U3/ReEt9UFaRMO0eftqEWBhsh9x
lWVupe3FDLwIRkxGZiSKdUBpEllpOc8T9uggC0f22/lXl9NyRniDEOoZ9zOL0G2vR0Ro5sqxmXIw
FSzPC4OzcFaS+BqIk77mcZTR9/p6+lO/r4wC8aLCWA7ScFO2/cPsMxpSvtLgT+XJ0PpTulR75Uye
jfCqW0huj1MSD8iSSE0p5+hFYrTeCo8vph2wLUqZRLcslrbrdx2/OpsIl/wU3FCdYYLO8qZLY5kv
M54psKl8cYOeiMKCnSrDHLMURIXSvwHzSm5Wi2WvZYeWsG7hbOMVHn11k0ao6dvi2yriMkhK65yF
GBFVHu/MBgxPmaqLoSd8UzlXK3b3Heu579LOH/nf6D7hyjdiNSdNxnMBYy7y/7gt5+BhGvK/qgvv
k7F4bpRGQEsF0CA+zJuQKb6dknQKCLxZEMqRII/TsOLqiVXxbepspxaDa7ioTkYtieTwwE5FzJ/F
PLVBHsN4QXIhQj5Kj7XgLoxRRU6LbWw7tCtbqS2sePxuQpKHTX7Hk7TngDjio4MahFVhRmAHicvU
A0CXahBIWcvdBP7nyD6iUPQWxkoUM+qtOSZ/R9aPCDpj0ENhtbXyItzODOXYSEd3yhv8Q7fIJ0MT
Tpw6qPdbRPH2Utg3CQrYcWH/aHOmlx3TytmDkkqQR3YTE3irLRAvTltUh6y4SGn8JvPMTAwvhOjZ
CodhPt4ylWG2jAYzdJge9kVVUb4S/GVKCmFfwcFbohy5BdtRh7HSzHArAtcmRtPbr5WpcuTfsLbp
5ud5L3FnDcto3iBaiQiKJh7Z2QzzsBcdK/+qKblgCNVdzestSRwsUxC59754ZBd0k0feFdnzwgwd
RKNbLj9VKILWVs8+osrbVeMgCulgyV9qkLLzBmhdycsQ+OwDd+wjAOao98Fg7TV6z+xlWqZnEHZs
SIwi66rDPJ1t5bGTWaLfOuZ6CFcoDLJCnn0BkDEf/nTZZWqt6o6XeGyaH5so6uMyXDI/ra/U8jsL
XBXsqonYWsgLcK+w4/f+j+FyW8jyLlpg4CFfdrYe5MhGtFTjqfFsdXzuqkNTRhRm+yFsX5yibPkj
MHoOfhHwWZzhvtIWQdxNY2lvQQAUW8RJ+3SK6uNYucRr2ZdBWfdWiL4Leu6yHXyxoulQPvaMNSav
vQXSRBCtW32XXsqUATNbOtYv6yXQGwxKraq4Jj5foTsyf2wwjQQ4RttgxYf04sUy68ua3mGIXrBp
opn2hnhhAZAdI3exgtAPv+KlG5Awlh//rPP/gxJ//f8M+/8jw/7/yhh4+mm/kv/CGMBxC3Lg8x+/
3v6PlVDv+0IKJVbIwH8iBgDYe3RZ68+4rnA8B2//fxLs1X8IX1iOD9rLWQkAYOU7qMkr3N76D8ax
Fikxyrf56f83gr1N2tt/IQysBHtheqAPCHUwTb6W9ef/F4L9ABpjobimK/KxMVn91hmsCaC7uG3Z
kux6MOuDixDDYoC/q0ktb1PGp0V5QAqwsFYnOdRYIDUzp9spwnRQTrff0dwkIAtsucnFOjBDxbMg
cYFsqN5Q6YI757o5wl24z0byEIFuktXAEXHGfXVo2NOdEpbaWB42lm9nO8BY+Ybx6ZO/IgS8kpOu
wM6+9GhWO1LPsfGzQMg+iHZk+bmgClbehGgy/FlzIKSphyAOYaRxIzHCnLj6Q+9SpMQwywWfeT7d
hRPCqVbM3+MAC6upEUpMZvtI2AVxIj2hixajB2OcPGyH2TPk4iVQkSP5oZrFOVuvKQ0ZEsLXUQp9
qSdrlnOJe+soRErV0WiJP6QYhb3vKtrXMnQDI7S5scDD5GT5BEY8HXl+gmxhNomkIZCFaGEJ/lR1
c49vyCVqnq6cqWkSkPn5Ecq0QJmvaPyGiblpnQuk0EzkOP9pC0hMitQ47McZ2V24ND9tBmlLoDhJ
ep0fmP+qbrzx6/TNn15Z29x1UXrrz+N3xv+4IZ/pMzSICCa06QMiZMGibVqBN/kNpT1hpo71W6Ad
pWfoaTPQkZHwfOe1uClxK28LxVQvX+yP0XgaJcPYwekI1apjhmgqPKqa82/oM7LGdbMn8vurQTay
ac+sRNMteTGawRfLPYcypnVbZ6t6rL+JrgKrCD9DSfhX+cRhWm3sDhG2ShC8TOFlGAUD52EfyflS
g6QW5jHX8eugHUzNMj3ZLoc+q6lSl+C/gEZSOhG+ye8wI2/Y1GF2SkJYgNZ4V7Ob3Ky/LspT8GTL
nxSH+GYUyBxwCNBe/HaJOhNK8mH0xvdIJFIf5QGPMgGzkHPQsVjRhq3U64m55gytHckJLFBQBB1D
OQbroeGxGgeGF+4ImuPjGwZ0e436NKrldYYssp06D0Q9WhjASXdegle6jB5K6d25wnuX6+Qqsor7
BI9lNzpPccuizrFNVOShPjWl/kUgdZpQ2Ho1wq5/f2WnGB5bBgCV0IdW9HeU8U8tF2pv/fZR8aWy
GQO3fEEUeq51d0+8slLzgZT7eWvL+E3F48M83UjEcJHsHl1R/22j8BBh4Ce98uLUyX5CHzk2AR/e
7Vyik22S06DPRUg2U7FQZoYlFiVYpheI0s+RAoAVDmiiItwbdW69N23EFhSm+h/UQV/WyoXNvTXp
pTf+2l7yHnWrxZPatbtlB4jDS4cfnkMfy8Yx3sKaLjF39B1M0QHNEWKgT5IjT/08XJNUnOy2WIPr
N71qPw1o9dLRqLt4YkOYbMQWoqlT17qyTmT6HOsQ25fobxTKbXRUwzkujId21MvWzVz2YNlr+t84
Oq+txpEoin6R1lIOr84Y29gG28CLFqFRziqpSl8/W/M4Q3eTpKobztkHDVvrzvaQnF7YjAsFl1t+
FI27kij2UFMIyguZfe+gjKIe6Pr3JM0fCIJZRqE6cRkDVYP9muQE9HYCW2VCcN5ivLSGpRaWCRBO
BuZT65jsgXgMl7GUDzi9p0GHZCH06O4qAkXzxPoGs7zJu3ROosooscn5dqv0F9cGIVQ/oqifNNsm
tic7eQNhHLrjn5OmXRG9xB9EVEYlyL/TObsgw5YhOPhNhPhlVT4S+oKFlOOLvQRd3Rs0/LUL3snx
/E9rGqAnsQpalD5AZWObtinwlSo6QgPZE8rwPOp8U7mDZDHsrWMIty1w0f4ITO1tZTGpR62SKQvV
d8FTUEchJgrF0EvXaB6Q7VnGwKY0/05cjJbGGCXgWJFZtt5F+sjv+J95YL53AWQv03oosimIjo2O
OtHkTEOdg6fVWzF/DT6LIWiGp7FvgqXqjQs7AgwBuMo5US1mtPm18XQGYC5pGtGnkTLER72O6y6k
/8m9hYTWSh/RbpoOHA5awaKhIxxGkwTC6THUBHkASisXVqahgU+bh5o8wRsMrRmqXJSYt8bWPtuJ
6NcjGeS/YeQe7QzSAbJNbQKa0SBcZy/ylRQAPMKu2QKGe698EG35RM4BA7OeHWZSJWS/oIC3lbFC
3MRgqaC6pkVpXZ9DhwRppFjBI87wscvOmnebKzwTz7XnvyE/oYhPy98sjoPZGp6SYSuY31Ng2727
yxpvphUicggtWAyCPQ+wOtaNWJoWQ4qGdwreh976KyBid6Cvl2VIcT8VebWoLo1QI8+GdR8c9dKH
8AdKB+Sj65WXMNXug9tTWQfCWyMQO6u53eoTcztNs6/RQUCeRMlH0xOj17l+v6oi/BdPhKawATGT
HkJJeeHtXacmkr2Y0e/CEvkud0jdzBCB8qJqP2YhGRiHT2ZKNCtRzBzfmrsoBnDVuc8YCZN/yiO/
0QzJyp5fC4sDZ8mWY8X8aE82rWJf0LwnXS1RB3qfpoEAYMhvEsDwFEikSQNkEL+FS8qkR6SYgnSL
o574H1SP+bYIuQXtBNumaFKyISL/WTfGlnzXifAslkVeAhB60IW+MJjeYfvf+jXu+JCbc2lH0G+D
6dCZnsXxRnVvrzNHGhs1YO6tRwJBYqaHwBmGQmtov80/r5NgmuuHrBCeRKzqw9w9aKZ3LTVirszk
J/dZ8TWdvmFmbEANKqx1oIXfusb0ln86WOFop32r/B0hW6wbCGVVWYo0BivaumA4ZmXttYsaag6F
35IYnme9YjgRB8ZXhRSyidQOuwRVQZSRqInoAioqLFJQEXbbPzTJChGiA9K4eT3RWEB5dDa5aKFY
ZBdZBJaDNrOkYZ+qgvZb6NcUBo6mW+/UQ0xL5qEggvK9AV1k6bcScd0EqBr/Wexz5HLjQXdm1BqZ
iHmmgHs8mGtNadlHLUfHCScYKSHMgqj/KaNyWjrmTGaUK5WHP5CH/nHtP0nfWAuy+HAU5Yr5dEcw
ZrHnKWYCEe1sqScbwHzcOU1AJxt6wdpoW+05bXMMG7q1I3CaIWORrcKeQwxeyLIdSGGIh22nq+8Y
/qqGjHH+bBB1n+qQ8VSC3AFG9VXlUMAtryK3EAdbNEUrasjndpoRSqB7F3gqXgmiD1HotB+QyL08
/suiBAIleTlR8RPFDgHWuBoCJDDzw6XlebdUDupl4ywHz9pock5iqNoLVfVTXer0qtL5TZNgXfX1
uStiwO4GcM46QPvKTViSKolpB21bAbhPZUTwlJjb5hESp3xhrxj3GPzO3J8gNu7oiLdB7dx48jMm
LK0JjKu+NH7+VheojcYEERq99REWwZfOEIztWwlWmj3eQAYvQy7OrDgZ3hpSQ2igePwaxHuZf2+k
+9M6cUABjxOA23Sf2sa6K+bdRzJ+1Tpfczv2p6BrrB1xK4h7M+1NYpSeIH0tY1A8i6RhklE6xR+E
n2PvwWYwMQiQU8k4Z2h3KYWhIRSONYxQXshxyeVL1goz26A1OQHgGmPL4dotIhbPSB+ID1bsdbBV
cOYiIcPoiIq3JKcG/6aJyL0gSxNnG0wPiBYjVAnl+QGYWX2J7oRFCzCHbSern3QKqV+MJ7f9Vewa
UJdSAPRs4RF5wCKrvWIDZLPcwS6AmVsTFBVV7DnL3iKsZLSJyI2saaWCmnhO3ecOIR/aTGcmT/SR
1iBjcZ4jRMDhxJcxRbsOwk9Pob01kvAtpI7f4JvSluiBnx10+SSX+ChO2P62RpU/BbLdJyi0mJMn
8zFLyYyKVsmEpylifOUa5T8JbqoeraPsrWqhxfqPIwF1GQXAkzjzrvSg2josDno1aRtRIBiuq10w
GhvhEr+YBsXB92BYuYSHLyeL0YXpiD8jcSht0Icx/pAsCTP7wZAarzzzT9ds14EJm5FSqUN1bOFS
Xzv1sHYU/61V8zeIKAH1j5/Y0CEsfnAlMvKltZ3I1F0yVf/XOx2Ah0HbWrn6CBPTxiWrbdlZYV/H
brq2onGrWg+bSInXgPkdiWGApgKJ/KjdjSR8Leu0BHcQ6kt2DUxtU/3EOplY0tFfO2X5SjLIJxQU
Dr0chRSxuK+qM94mUMrMlBQsOI2yznvXRyvhImvVGlTxdjCNeG92O5zaKOTTqTpF8dgt02s2ptVr
1VsXgAvd3tNLooCLejmOZI61Jepek+Eq6qOzXiPgByXx2wX2GusLHKu+TVcmcXKSO3b2nvfLFB/u
wk0ZCso8pO9hnRhWvn/wPIaJs1OIuCb5oXfTMOsvsGOiBEBiSPdhhBrp3pztFN/YpqANNnGEfCxm
ue1WxnNaaATSVLq3H337pRXVayix4XhV9RSZ6lXpVb7F5s7LDcfVxbT+bILyR0mVIGaRzZeIiOzp
B+3KGCIlPuV/PhYcKyc9NHFAqxf+Babn7bHW3mMf2Ss7KNSeeAxJBxDJAr5ahXW7xaBk8++SOsB4
zudM1jrvCTHRGhaM9tTY1d7l6UIM2Fbc2yvS7wYKftbKYxLx3nMwuUThLPPMAl3msEIpulscfCKL
x40wYGSHqN+DWcccu250gDYFr9pyABjQ4HKAjqfxYgIT5HXRz2oAEUB8KzU+vgiDaNTE3xrwE3HY
oAEhXxwRohiPWuoDBfXp410r37dM+4aRLSNYWgAV0jr6pdh5jOGRts2Le2aaeusiRwLCqAQJX4MZ
pEut1TZ2wuRXOOSk6BAgK65lKBKDu25i7R6ZmzpxGKLPGyqVII/pWakt0LGAzouXIkeQQCwZNEdM
L4hcgH332NLDiCMp9BSzW493AfmURSzMKh8SZu16C1xdznI8v4aYWFTvhUdn6eOxWleewSBhuOXa
bOYqcirPIlp7cUpeCV+XZ9AzOSZJKrTUS8fFb7+pLObltLEa5gz3vZWgbvm7Zhxxpcfsh7gtIQ3w
k9EnEu1zzFa2V1u4lAhsShgZEOxN1lpQ7bWeotOW5UVmxr9RAAOslYSin2yyEMcLeXisHSILAY1o
n7vQAuiyG1AGFLL+0xtej6Ks1Lo2+5VN3BXbHhalLoyqInA/AAhCn3H2RXN3g+HdRTxGYjZ7U9+p
Tmkt8101ECCNQqta1loQop3/oiyrylAuMiyDoLTCnxQoe52Pt9CGMSNy0AywPfHDem//DyV61vZ5
k5TrBoY+rY62K0X9KgVmqAzQRYq6r0gxk06gZopc2svR41OiaoZmyy8Cuch+6tMLgeL/vOng6dWO
o9ZeOk7TsgxBtyLC7HkQLQiIFuc7Bsx89BkPeDDR++4OUgMrfS5Yu4x74HH/4hiraVLhM251b1d1
MUOKeMJqHURfun/ACSCX9aMP0phbKbgZWf+jDCPGAogrr4nIAYq7z0740SoYoTtjgtIYwuiVAbG3
SnjIHG3luFjW3ZHoF3nh7uWVN8KHMAsaVONHJ2MKESHeF13/zVgC2pbGQ0ERz5k2bhuDd7oVGebf
aueyo12iayWrhdwbW+NveY7DVZByVomq/BCBsx2QOEInbf0lIdefQcMCwTWvPmB4q7E/rOzST/aD
Ip0Uzaj9HdP2hpcCz5mZ3DqiiFGNoK6S/zCBvXvUhOyEU1qY5hVmwEuhI1019e8xgw03f+YkLn9M
Fe/KMt9YliUXphmBwcjGZwsJmx2ZVEr626Ssq0giQP2U8mkZ7qpGBziAvSR1NJupkL2Fq/zqY+/U
5y3Q/39OFeU3yqB3nfN94fn+hshkTjThE60hop0cKWJMTcyhu/bOByG5rAiUnn1fxdpKa9J0cFAZ
CjlqH2DdyYgcHRBntSmPg2Tj0AFTjYV58BmmhBZ+Jo550GYw0scNZtmKepFlM/EpQ9XccS5tq6kH
12Gg7El44KkNjQ0Jeh+J8ukWoG151aMBQkFM5TBHjVwyNFBLTxebZmoIz4i+9d79rB3rZWRTWneo
+6Dbd0jh6qVGt0fWUF1BWTbnAat6LrofZKm8XUNkLjQn+0loLVTkv06j8RpUpAUNA/2u5rNj15nK
SeG0K5M1k65P/rOfrv3Q/Bm67rOB5LUg+JjQnZAOPhfJ3lAM10rFghQY3d4kzIK4je8OWx24p7pf
2w16C88ihD4m5dGao+lZXQ78dJuxnY0EJ5ZYOtPJCUwVY/5NPX/c0fTvMGwxYYo39Cc42AHyNhie
Be63hSGcLboYVFcBriuTqYoT2n8jvweHuz7AWIyZMAWqXdzizr4VfessA8alyzrp3jUG+yC6sBm1
Y/XR+umHp76mfnzHKyCIt13pKKoWCUafBawPtAzuW6Wn+mrwjb3UXCaCJq5ci6X3wtY3CYti+qqW
tzwO/nJyLRuQaxHjihACz2KI+WUolnymtL6buM2XpsERPJi7EVIeyAJiwpDdr4JI7MKxoTnt8S3g
Vbzg8n+3SQPLdY4CnD0vtRH0T57Vm2Dk1B4RAKk8IFedYMQdFhYfPX7hOUh8aaF97ixqZaWxKY30
+qVv+6Mxu2XJrMp6J1mXXO9LD2vmkNnOQiPrkpSJg8+dtUHs9KuC5E50IUz93kf2wN02t/Dxk0Pm
JYNpoquM7lkTg7UNc58xsuDEqdhMahovXC/t85TqpEtScGjz4KIe2BY0PXFwiGrZBvZ7I7TW44Rp
xM9ZbStyNFI5k39c9sN9myXw6fRPu3JvXiVgKLYd8hpUHT0LaitjrctULnnJ254KD+hlSB5lAjBp
3WbyZIUqXHahAf12LvWq8ALYxFlOoYD5kTlLDBJt0j1cQgJlxpzFbAwdsAJ6PgeLR1OiUCclh3Kp
rBY+NRTdwlYnhXJjpytb4bvxOxxWdXnSvQjvIZ7DDQ/USk7+hO9KER1rFNhQQCoiiW1mwhqKTO7g
ziNwW+BPB+dX4YiKHwAj8K7bX3lAVrnNgbWkDP7ojewrstheQiq99XBzlrXV98vQR6tczYBKA3ea
kOVHVegX2WHRdF3gN6LzEaCVRB5Z1p1xBYYgARHTiZdRih8hixGMefqAoqRPt6JKqE6d5BXJ/rfK
beyNzVATPCBG5jsahxLivYXbOvkqtoI5KP2fFYU5vVtObmdBr+jH3tI0FYZ1SbZHPVA6d41kChJX
K4UScQPkFCyMIwu8m81db/UWziY/+zBspmdX+02aaFviSUW3wxTAhOwImcBdodc490GPJaLH4cl7
nzM/hGdFSBnWjmUtwHMNunqAjGo3ed8tYmck5iovWaUo2PtEmywdo96bBR6UrPnAkHHMxtHeYhJD
uMqahHgmfuxOjhnerX5D7avNzsmmGfCCVDb5UAbUkBxXn4hCk4WSLdnPJOai9adkYx07nxEYwtrf
afJOxJoMT3H26JsmpwSSTLpRaToWtqdijA8lU3raSz2BaRGhBVUkYLqWsXCwrnF+GJ8Fa0HY+Ryf
swtR1NlbqgXnUBtv4+jeMySq7NhYoDObWSblbPPJUrlxim2WWCgLCDVQmAFtby1N0a/RgFIRNulP
iGpFDz86dgQAHW4WCt5l0Vp/Muy/jVDPeZaqlVVN4SKOOPF1n3smdh19CVb1YLtlyJU2PGxKXUoH
+zI2fFPa/Hg7LUuojgzLRqO5cuNQEDHLqCTtPUCj7cJ0mBFiipLLBv2qQTKeb7HJChVAyKZByGHW
mOfiPWCZFA03DYSfgkpWpB4leAgRQqK2keXeBLATiyBYD+1PUKsPX8Iv0GpvNlUwjU1NEjVtjMKV
Mz4NFY5a0ytOHM1/JhZG+LyfqqRAJ5+GS0WQ6k4wT907Ky4p3HxR9wWahd6iEG9ZE//LpnEns/Ij
8GAWUTADt7SZrkgCDwfS/w6ZuCgxftRNEe9UqzxSaufcgggoa2wYezf48opp6cf28JyO3iGNkk/8
9xFtS8YPyu01ROSzBztI9onHW2jgjqJvKDB1UlxUNqod8rYMqz+IwnuN8+eSQ7vV+WmVY2+ih8ga
SHp4i1DOLmqVMLJTH61nK45NOCh+GXDfokK3w/Etm2LyxxMosQm5CnXNS9e6LHHA3HynNnuPbtRx
LdrjOnP55JiLzkXd7sAH2rtJS79CbjVAFcUffgiIxBNSDISzZN7qEVxmqyFMV7Un1Lg/oqMVrgY+
Cyb7i+dW0FkziJeaqXZw/LQtXTJ2+hHFcXCoS7TOPZ0w0wpTMR43r0HGOkM2jgtwQ1/E3Y+rBW+t
CM4kyjHkqZCDsuZys2g7REcNDMp6dsCs43w4ysm9R41mLEO6d8KrdMh/HuwaB7JXaPFkORS2TdeF
a5Fp/dJ0e2aAk7syTP8T8dWjEUNywhhzT2Mdq5mP9jwhIpNK4wNP1D+yy04WtRc3Mfebxwg7H4sR
EA/9JNySvTPFL8IrXEgz/rYE0b0QBQk9zKwGDF/E0KOkyst53GmvewtwXZClz4De210IzwxnFQGj
kT/xIjT5b+H7n2Kl1yWjQzNiiT1ZBxLUiA/NRIE1ffgkVq9Dahz3dvWPcKtFIyMGy2RrWxfPQybD
MLY90KcuehRJ6zSUVxHF35WVsIifgk3g2T9xibrTd452sAmtbliZGlzkMJk3jITLdu9pa/MuefnN
Kplkdc2QfkZtTsmvO81GgtLF7he9uMibTHuGNWXJWlImrut55mVKXNkuqZBEBNfIbwN1RS+/jUks
2ld2vXENvXzWPTgfPa+vP5kbNISz3vdShaV3IQJNZfmm0p2DM6mr5xrFln41x0DlOCYSWuFu0pgZ
V6SA6maKThqIIPe+m+Yb0fe/kMp5e5zR3yuSNJ0E11+S45NSncTIYkOj1Oa8giHqsZlWJxlOp0jH
mVKQbICxzGE+Kb2Q4NYu+vYxP62wI32MfrOKYw2vsoNqEojJp8sGsEE3lkjot4VM2dMMiB4TNQIE
pw3GZcr6s+8OUVn6B07GxeCM/ZbW4QkpRLXy+GWt8tEc1nhJIkJLS9O9GaTRBW2XXGvNhQIyc9lf
iXaJVyPWSuRrBKcTwotiOMJq1x+R+UqmCbFRAw+CSDY4BP6mrVWvxlSAuUNzb4aOhawNiBuBsLyy
wtOeYfxd4PjhMRO5ZIcH35Vvi1zfPohQmVLQjwaJMYjGk3rUzwP2J85OqBCIpW60+RNnwMEifYrB
Faf5VAMVCxp+h7xh7LCW3eSbG5PN1kpYgBs1u9sU/coNbeBBAvJbZN1z333K7VY8e9oIgwBpaDJy
nfkFU2DXnfCPpffS7MhYgFtNaCVK9zEHIWIG/mft+uOBC36R97NARKiWiUzjHbM++XRNB4gsKm5v
aF3iv5vPsiAEKdMpdPAlbskUfGrjaY4yGNN9BCCgdkw0Obn7wGa3iTxrK6fYexrynsUHOt+1b6tg
NQnskaajtlaEE8Gbrau0M9tg6qgDGIhF0dLsm2GLFZt2yu7+MjZmk6i6rUioUHujuBkBvh3V9LTy
PeANs8AsgpGJ91Ui/jEbScxlK95r7JVlrE+vnl+lZLtm96DB9opo7URM+plz7x2ZFDekz0LQHWuG
acQdGM5r3fGrsLDJeqZZLB1I0aM+fvUlvOMJwbiaNa1Rpf45/JurkFZ7ZWjzoteDDaRb+b0gvnHR
ucaP2TBydxv9xW6bOywd6rDc22kCQnsn8ZInPI6lg5dOwLjCy+gXGxgmuxblNwA0gf5zBtg3PdfZ
4N1LnxNXC4nx1QlaGgzNWADpS7PuILM2X+EezJ/Cft/10qICCdPXwjMOuqu9ELv7z1eFehoCIhEt
p31P8vEnhP/hJGG+J816KGhbQn2bI1rlSxv3oduTwNjta5O2SRJT+QRkYlt4qPR130hWqmUJ3DTN
U1oh2gSPROevgcMF33SBgIREHxsZ7wk5iwgpPzy/c1dxZQII4BzBanOk7Pp17kaIITIkbtCv20fv
sttxuOvh6Acn5XIYBDahJuyljsTffpmuz0ExajsRwH4vZfJd98EvTOa/BI88HuPptdKsDez4hygk
K3DeKievWElz3KxGnVRS9l9aMhGAmkxPoNqd1WCjEy/sc6W79nNmjedRsv4UvcOoNZ++Y/pUv2LQ
MkXdGcQZ91BmtNjKWVkrH9pMRWrIRNLr0vT5X5ksI4K/Umeh21NyGKziJ8SRu2oBOa1cWMItI4iw
NL4KMrWWlgDLoT9QcqlFvQ2jpn5CSZqu5m2liLId7/O8zIz3YcsSfTeN2WZqLHbDoJfAtGTXfA7k
6nJ4PIV7KnQuHrPsw22gb4YGdCPegYI5qPFFacTyfcIypXbSVCxfFbt9HNcfs9WloRdlbQtwI5w5
ATMbnAjdVd8G70b1f6InODISIzQSDQiJWHnZsOt0ehI4lwBt2VoeJktaTJvbNwzqPvgJEAymTHGa
1aO9w0YvENVFrcQvr1dowQAfzwgc6ZPuV4kTplMkPO6rV+m7sR3fq7HkwjOD37zNYHYN5MhMCPRw
ZYKMeBWl8adTJfph+jJYLH+jJrnkbXVrEmAwVktXn2TiOMKm2nEwHfX0wC05MNiV2PBI0aTHTu5O
XFO4ZhJ0JonLxPlF4lel6OdUwJ+og1CuClLS8Ep0CMd/AE9TXGYD2nuhZh6O2ew1DD1j9eRV/T51
MiIqCODd4N+6p63xzyP/Y63M5uLWHoAQM3Tp4+QaoPG+GOdRLlkEyyK0PDLVM4qsyUNojLRYBSU/
P7rjgKQYVEVlt8kjZOcJ5rW1Z9NWzKqkWIn62MScyrBPbBaVafTjmulnrauIoWlJWm9IKG7EIGog
m26PI+auS9TZ5pA0VwdNuV7m/6ygLL5tggQ8khp+HQj9Xl5+dNzRFwhO9Jw+jn5MhbiNdBIEojN7
hGqX0HXw6Ho0oF1d3/vEerLhPpoFj6/SXLnRx3LfRir9arScZAEadrfGhFE5XbVpJMnwTOzY6U/n
Pj+XgR49i6b5Rqq2MnPf2bOG4H5T8b9EEoNpeO1plpeFFl4obC/VRDslxfDl1/JR4mN64pX2Fxmn
6bZzM31V9fYtchXNRs1kp5t4f0kg0p84kR+YwrUNbK43A8wpKWhp9hTyBsqwy14SNvRpz3itVS2D
lwmp+Zxm4WFpBvtmMjvM4WNHwIlD+ll2vX4gt7pojmURd8+erfW8c0W+LITQyPHpGoIsSZyH1mI/
YXC2hhPpV+fcBZjDuEk9TwkTO2hoX52HhTC2w19sQn/CbO7zSZZWOzWnWwOWNpGp5N9IAASc09Gj
+GKgvcnmZOxxAgE9Z2UjRRhn8HMC3M2f07QVsdrenK+d6MTs+DQLas7ebibXRus0a9ZBxas5odsc
SC8lspuRxE+JHr4iyhvMCWkc7AsYo0LgY6gAnzV8DggAB4fyhVhp3umyxRNzSnhHXHhhkBuOVIcf
BEni48RxFYH27wgZn+a08WbOHQf1AEYIbxeB5MmcTE6EIRIlwsrzmtTy1i2PljPebOIV0CHykEcW
9RwV3fh/5nl7s+cM9HZOQ++JRa+IR1fOSzkONiEUqO2oNw+iLg8NNdhUWzuQKsYqqBH6g/BCuYI6
7yAciNJQPqaYZHZ/zmgfB0q5hNh2v0cc1sJa1bjaVm7MGDabU95TBrgYZBaxRv67xJvVzInwPtHw
fTsvCpJ5IzDrAyNjSVAb2/XGoYNoB7UotfbaZAheBOMdXzfgO8XehWCmXa55R3sk/IRpn955x47g
em4X9dxJqiAi7cs52x4q5cZ0a5/m2qN8U8hN0ir+HcSuFZc8zY4FI0dNRwskM/+S8WtuIiYjKeOO
ht0GMQD00dEbZCpFCYACBaBRpCkf07T9hRDUeOrtn7SeCc0jwdmpilCcsMgZxc1Mi3OAW2L+IkO3
2Lheds5r42HZ4StYtjeFipQL96mOpwthVW9xH9wG2z+4KsJowd1Qxm+5/RcosbOn+Gon6iaN+A5Z
+VZ0DvyuhWfLR9T4J1DEt7x0D2H/yrgBSnF2Dg3/lAbtSWXW89QZzwx/n7SIrYRHP9G6u1hkZ32+
Uky+0LEzVoQAtOG1rbuDz2RBa7EiR8EuDrN34uNgkZprDC4LVSwcd3yh+9+TUszldAMB/43HqOfa
YN+hWRabFt6/pKFljQElKVtcKwtAB9tMWOEMxCqo6V2sHSmz3ywZbfuWyXOO7zHekSLM90q9ayJ/
ZAAEo3F6b7X0Im3xOnEtzQcCC8kGurY1bOr8Gx7lJ3cKJHAu3dEWdzeJXhCIsHTwSoRD1bPNBDuL
eFkt3pBGBw9Yq2OntGudVc9lM64b9YRXbuGDwREo5GRwpIpz2+/RgWtkvWtkB9hNtMaWudbsCZ0a
xCbZL2Mw8kECPpTjOK6YyJJTe/Qj7UDHltnGObfFJ2zivdvGj4qUzSCdDgPh9Vkj/zzP/G5d49jh
8gOD90pp3U7PtSV3xNmcAYI/By3pyZX9z5mVmppzkH7KZFo+iBC7Qrja873ZKxdcYa2Vxy7rn6N6
lZOCkejnpsvqhWG7H2EWP+K6/8qgEtrjFcHMV0G/l6WojuvsOn2Qbv2vrOoXEW9kxFQAy47FD4VX
cO1HKVAz+o2oXFdBdIeetsYqf02A+hd1csGbup3sfAvRo5zD2/uwRnbbXSsDvlH41PTiONXewe2H
jRMosPXjUyitJcKtJSqFddhdPIqoHksP8XDoTKY92WvLsmi3ybyW/tKr4MRNuCamockxMNRm/KUY
Bixiw13jkmL0ZjxY8Z+rcM6Rm7CC+essN3YNZJbUMM9do900mL6SzQcff/iOevg0YRq/RimHW6DO
gWpOlbIeBi/k/AKiVXsRJqZ8E/5iOFxNTz3KrDyTqvr/xwPEUuFe9ITQms2H8yJsIFNleS5Veh3S
8d5lyWnIqiczgP41dcvRRIDje4fW6F7R413jcrrlfXhRrCs6+4QHfSUR/pa6uGmZ/tDTtU16rx7p
Z71EIJ/Paxr3kMvkqmK+eDWc0HGdEjZZlug2Q6u9Ciu+Ett10nP/Yz5G/MFlmTGDkIarFMu8Tm6Q
C6/zSRIQfWDgK/Nw1L+P+Kra7D46BTEFG+EvO9nfur8pQGSilhGvBnVwPp5Ude6M4Yi23u/OTnmj
iTkSKQTPDwOiKyckO4wc2o1M1EGHstFn6VmK9Npoav+/qC9N7lVknGMD8IjwP1pmZn7dPRk27xQr
yPisEQGHmdpa+UJd52Nu/qPstt7YAN2sAcgI0pB8dI64R64NyC0WN1dXT64uirFoiO51+w5V8mS4
nIx98mCDfBaDd8rz5J4G9tFufnMhTjF8aViI5xIv4fyNYWK9Wpp9Myr2v9pp/nqC+ec5MKekKoOD
TSbs3hpYM40zYuk1D+ODlYIubvc9nPC4A5uW4lTtOKP5VA7fQeq664rUxSk9hq71cKQ49bH2Ov8C
5n+/sDocl1vXIiqTAxkd2m205KNJkoPkogMS+W6p6C5dtMbcep+J6344zvg6P1HGAPnW+1F1DgdV
XUn2ANJGlDsK+wDsWp8PV5p/mg9URzx8CZiflDm1F8qL5Yur7vO5hHuaP5bb4a5pv1pRol1O7iqZ
HuTIXOZvarKTM+1bZzZbS00XVo5vqRCvKHQ//r90dO/DNEdKWBbD8R1p6GvikYyZxFenXTuWOCtR
fZew3DwzfG1Hcxv7w9pgcs30TwXjWteaz3gSaJN/rXTYFIQthWn8Nn8JEKd3fn8YjPBjfqP4WZ0M
YTyGYXzLxTYd0pNpqOe6uXQWIIDWJl+bQGFjeGU3cHWmdCdCfaPQT/3/2OjDbf4lR44kZxz5AhNc
39aeg7p/RdPzPk3DNdX0B5KaD/ImGDoU5ya3P5BrbGXqbHgyuSCA3qkZ11KcC17Q+Z4c7WI7+xMy
3kgCzy5hP7yRP3J1on8DRzIO8rutOXsfn/b811h8/n+9lln0JvT+NLbF0ajsZZFEW9lk37aVfbYP
f2ov4SZMw1tb/KlweKHQfbWldonD7oTJ9lw44sby8DSL+1hsdbVCnl0ePX941c30nZiUs2a7h1a9
iGC4aa280u4CjHsiEWMuQ+Yv6/9fY4AaFPf72kJZhrKWz88HgvD+/9fpmntteIsm/TduoisDBOq8
z/m7cPvynRP4Yrv7wI8IkuYsi0het7N3M9YfBQ9FK13U3uLWixDDCIRPJDMBYJfuZnvmS8u51cwL
xkwFr9LXn4kGReC+81v+hkeNZbmoRkC28WGvutlRfJsvL9Ocu6y11Zbffd39GEW0GuifXDoqlkfR
HaTrRnCCRpZ27WS56dCaAbbjp0V928GJIXszcDeWph8bW6ydINrhGN6C6yJmAsaIIw6Zp70hrHgq
vOqZ9cfBMSbw+vkyicFCjP8xd2a7jWNp1n2VQt4zf84D0NUXkihqtCzP9g1hhx2cycN5ePpex5k1
ZKGq0YUGfjRQmVkRDodkSTz8hr3Xzq7yzk4m4s5L2x9xL9ZVQtyPHT1pCqIpRTMvodWsI1GcSS7D
StGBUilfxlT77HOFOknnWBQPk1l+WM30RLztVzsOlyK/TIp3R1B3oNoGmeXDQ6pz2mbuSRhuYFYa
qEwmU9GdNasruzTIdYNJVOcvPayBpZ72szseEpSVBYhSBOf4zzRP7Fx140yMvPpl5yIuQscShJ15
Ggq+AamTQ+JODdJvMyOvTMKZs8Fcl56MjitvDRA3BL2cwBuco6o7zem+cfoAffZFZZGHSz6+5SaR
3DBA3eVhf8Lsc5ocfPwMqjv1mKjdKozh9I+fIpVGweEut5656pNLDQeaerhFm+La0cmM6mMXDQih
R79R60DV532MWEZlLDmTR1HMT1GUnMaqgC/e3Uj5X+gCi+nCBy1kgawXqKXwLuabpv5ih0p5aW3G
iBIGraeqVocaxP6E3kKg8KzgdMjXWVaUyBJhHpzQtR8qXDP64HEczAdryG4iag7X+ki9FqREckfM
zBWzAZJXsCcWZxqL8EFciB27dREh4g9jmbOg6ox5JhGrBHQSa5MQVHv4EfEpgkx5Z/XDY9UN94aC
LDJtN8JrpaAZ07qRXqOc44aHy15IPyt4M/BxKUkgpvk8xOVuMVGIXZzXJHJQT4tjzWhrsr0vsy0P
kPJgV2nBzACtwpDkeZ/OSRauEQEhDSk8OsfZoH6lrXuS6srOCVLvrFtIc+x434FdzFlSotNglAB/
iSsR3IWvyGfJ79c9vL68WNWEYuoCPMpw7eEt47kG7lmuNahI8slE+EQy/ZGEYFRDLkJNtq/0+k7B
ZCwiiQX1v73NBiIYQnufzAkjbPdgKOUu1oiUY3gbtu4ek9Q0r9uZVBzH3HYzlqCMyQzBkRuiOTbt
Reb1uMksHesbkxVNGMoLF4bX5B4iK2zWpo5BZ9hXhXrBIHYg7mMPiTNoZ4mRmHdjnO87rfJNgoNQ
76EwJeNCZ6+I7BA67ZJuGx1fjoFTidgN9dOlB7e4gAZ+pLDjzv1pIHFFKcDnFKmrZ/jufOeaZ/kK
8P9kvSzfhSIyGf43RH2RvtuGd64zPSkZoA1PPXsemaf+pHogA6wtUwWycWC9DQQAE7oY0PW/lrFs
1QjUy8zXNLxLkTINlXlwev0ZhrAz3aLsfw0ZmNNliUFFZ7N11KPFpb9U87lppwe0ZCc3Km4H1AUC
AEQmnvM636dpC2fJPeWqcua8ATld/QAwgHRHR5djzlcE8iypaXnkZpQcBXlAyM+3R8mZVR5QR45n
NJjRHPrR5OybjIH9qGzHsAkaPoVxc+dmgo1OWpwjjTvfqF/Is74hC2id1tOPUPVYLJNgx7Ou2rVp
wJXzCjp0a9NgbSEDGv58tsPhgef2UofjPQuTWy0jW65Sz+ByEKmaazS4q5LTidxUCFpQhyMGHMsW
t/F5tKyt/DJ39I2Vunun57aG/aVwOE2LaAsyZzMDMu9aGgV+nRRaEDa8jeW4HTrTt9OdMJUzHckq
PY2hX8yQlcf4BgBlgI7ab8S0JRJmxx3Ih2dLNqsvXUK4h30Q1RulmAFPKv7Ci604YcClecMufeAw
kJJze/6QmooZISO+4EDeCKcku84DkFwg51NlbScvPirM++IrE4HDbF6iAbFghYS/dUGgOLtUExcy
Yi662wRq6AVpfC/Y4BrR1opAQUR+x8BKae8In11mukFLBLOyBPZSvwojugpue0mzz2LrhMCTCRrh
i5G7B0QXNHypFWedV9V2gCnYHK0kcGkkLOGc2gwIQw0CGVulCcKJ3KzCPtksxseCIF1Ajjpxdy4Z
d8UUn1JeAm/EMw0WdSRBqu2eRMobR4GXIJGX3RwdC0Gizj0r/edkyQ69iVLkQ36o3No71AiidWvv
TsWZmJfARI6SzvZXmu9HleUcAWBqKXYauKnv7tDs7iNamSw3XmqhHrskDhTtNQxBn46lLyzmePpp
5qNCXJvv4nC2hvfCUs4tsSrI2865Xe7qvZoZtxaIfR3wnqFwwvTDlm8sdmOHaY1jx5EsyWXcO7Al
i9rdy5ep+wmdXPEVhxdPX3l4Db9fch6rNZdNyFKO2eKmT6kUIE3yJGcFAXHqBUwcVnxW3sC6bIws
DiYslQyot2FD1MxAEcB/0yT09XHautVrboRbu3L3kxJdddO4tKq5dePhmij9qcZzyISM7D6bDYK5
TUyTe9yjsqDEIOpkiqsdKplVLy15vcooQWzlwTz0w45YcHpIXpP6+H1Wq7zpHqRMpnvlZG0Zzft9
jIZWfL8acwoptiq3ox2fLMEneEgCxbH3XTTuXBeFUtJvzUGVOKibrMwPmT48CtZw2VLuHZ0IXlpl
TPrcrvVjHJIIO3oBZCMsWxK8OhHrYd3krMbRKp7aZNjG7fLZEQ7tgViu5+RZfpKzNpEem8si8vMo
lKvtUWuZCGlRrrRNfFoGPnSl7rO7JvONNVkkjnr7oo+sqoY2KDUB1vnDoa+DPJCr4SZ1ieQpt+in
AyZJG/lG1+QI9Umxmy0CNa8LNUmWP0RCY6loXlTF8BFAHZyGDJFquCmd/ABrYNfMahAmeNVCdwMb
4FjXzQVp9yXMz01V3SZJuU+T4lBE0z0RZW8I+GHxevvGzPfoZU+FkmxSg0dCZLPg68yRVkiaCnk8
kJLd3VyyMqXkdpdTN1f7ecH43RI5xAtnfsJ1NwIURlUqaqQqBL9Zt01aQpMawkdDV9DtC6PdHsPJ
jX1jESyICzqBEE39v48PCb6qm/fiq/0PCR35UYm5wfve/ed//OFXD1XB//7bP3JOfjRVW/3s/vFP
/eHvbf/z+8vRV7V5797/8Auf2J5uviKWmu/AMOe/PYff/+T/9It/+vr+Wx5m8fXnX35UfdnJvy0i
chb8x/eX9p9//gXyhw5V4/99/5S/P8LvX5avxZ9/2bf515+qn386v/+z7/uNI6KYvxqqa7uqajmW
btmG+VeQCF9CdEd6gmPqlmvqumv9lSRimb+akvDhuZ7hABKW+JHfSSJ8STUN/lK+SbVs29R++csz
/AMKhmf8+6//hFj4tkrIffvzL3/EiFimo0IPcQwDZoduqfytf8SINEavoLaVl01Ubkbr2SXONMKR
Y9EH/d1r808eSb524jc2jXw1vx9KU03UMgYvha0azh8fqtexeTgtDzUq+dFgX2vkHZICz7yN5irQ
k4KI0TTAIXjwJjrW2ryHMSxxXv6SW0eNsG6p7fdq9Sujy4iz+XkxlV1tEJeVZUdHpLdCSWlHyZpU
lLv//smbqvFPnr0GGBzah4Wq14YU8/e8lUUU45Rwtqzceuh8V9EuZL0gl4U0tom9IMdK1xfzCW1t
kv4wawS3FZDkjEnLktyN+rEW+TOmr5MyNjdpFm/dN7NntB8m0d7ACYFAmTRs1UVp6ix7y0FmMc7s
Ppg2iLvcSfu1pkonNZd9wQCusRvUBbPEebMhi6L4bSxrbaWouD3J7jyOZFU4s3dM8/S2nrFvlvbb
jI7UreO7ufCO8HaPmP5g7jLwdwQmXK2G+ErwwlmMCBc6WKWzQVpxzq2N8pqtt0fIRm58xZSymP3j
o8PMy2N925rOca7Gc8PwcoUv+KKzJd9koBwYzzJC9Jx3hHoNHTBM/4jDPZeUUm2iAyWMSsXfpyrQ
46JXm4V5E/NUOrs+isy5DZeIfOx4m6KW9SLmSoPcLNsYQeL2MAzhdVQkEgZ+84Qbv5DsqRBBgqOf
FCO9jeP0qpXKziuBzMJdzEeAlnw4ypkqo3LZ7kEm431myU1t4TU4bMqR7JzwPUObQr3hF338wDAb
0kGo+1X7NqiIjV0+f24FXtTZxF16B+EGPMu0TaLJH2MTZj78jkJHPrXcpDlSJAtAlR4hfeluF72+
4Z6+IeA7WMjHI732WAN8HIX97k7xVUQVo08sB9q+NJAnkVwtMn4iOKD03VV0F0K0iljLJHFCMZFg
M6r1t3DyThk9GhR3UN1S01Yh9GHhea7H1xFoCb0IGk4kBVras8+K9ELmWBMSkCHF7mklBlN7pmBl
s2ED10Sk8mHF8T29/11mjkxbCmkbG3J2iS4kA4SXoWGB5yr5wHK8RFud0toE2xW4HSaDGNclpkcd
wk3bBRblEvObluI7FWEArRMWGpI17oVVhYR4ATiWyS0lpaGdVluQnMp6qbvXuY1+VNZnlC4/GwFP
NmJUqyTkaSzPbCWpeiIyW4d6frU7d4fKCVxmqqJ7krMAG5hND2OvlFeol5AMU9ca06gU14cyGSeS
C5+70jp6HdrnAduOF4mboqPyRWTt1TcAFAI15QMx4RhVO3b8boXa1H4LI89fbGny7iebFstFdyjl
bVV2FGP4UsW8EuooXmyzJuXTe6h4p7sCyoqKdarSucxL171vmWE3IUnzuvgRz4GytK+VG96mTnHp
5/RoQhmvGLrMcNWJ3Luxsl0lrH2klhAXrfdJZE9N7F0JXnyKNAJf+npnxROFaPviGTVJfJipi5zH
68JdoSrX0Ax/5rryE2W5D4T3AM7zaV7cO9Jibp3UerfNkpKqO4VAy6B+uJn73smWwnOOi2G+E6D+
Y6bwazX3qxnJIhHWO638uNgIX/VTWrBg7MQnKqe1cPRrWDQ7LVKpvJ1jThi8sPLnWlxzYnDyIXtS
XAd0bJddIGv0ubh3gbU1cxdE5Ipjvzjry0RNDm+E62+R5HKkcSxTgVZigcM2tPfa/JIRiYKn+LYH
WjF2mJl7PneKHkMYYqXKmqprk0ezKjYQXYKZ9GxvJN9y7F442N8hGGHUX2uTQ2/X7FytPZRZdtsu
M56m7NZk0ExA716xqd8SwvPqrr0pivQIbitA1XcjjOVNY240hw25LAqFZfQ4VBF7EDwENSeWiK80
4s/tR26UJi6UHrA/qslc66kvM1DyFjWIQifVAHX00Msz8ajnAm4sEK1kYaa6TCOeaPDFNBI0bOKm
qcVNGNpHMUTYsSeZZu68z7p6+vcrvf9NEfeHajD4FyXj/8VKD4INhc+/rvRuqqaLqfN+fH1W5R+Z
cdpv3/s3apzhQhg0TEO3NUcDADd+ffPk1F8JxbYdMPyoFxzL4fH+Qo3TfzVQRwKU86jryLz/W61n
qr+6tqpRBTqmrVIKWv9Orafprizn/laDSWqcB3dcpfoyPYPn94/UOEwlA+JpgAXe5A92xJRv7Gyc
iDhL5FCwuUV/QW+W3qqme7RE8zgrLsGHPTCwFKE8My6rwnCndNJBW/WXXonfLP1GGeC1Ab8ZCLGk
vlMOThTesPXdOrDA5mnaJI0JAEWzX9ylPuXruZOEScJnpWOPOVeIRDZst1lMA7gQ1DMyyquyFOdF
th1Ve/F7By1G7kF8U6tuPyjxO+aphzHVMwJ9tQpMBPyzSBfk2CzFUzexgLQ4uVdKCqSjyLrHEIOE
MadSrpLBM0MOKKhTV2z9kRJP3oNDwlI8Y12txRn69E/hOVcRp9OhmE5JBTEB1QQaNBIG4J7gQYfw
abKIXMUzWkGlR+tAN8heQsLtnddRAPZH905WOx6nlXUP7A1dxBS+JqOLh6Iapb15wfK7GgVCgjGG
Ubr8wM2BVdOeziTYEVQWM4fNO9zjOKEUyt9ORxXikHXZtJeMqM0G03AJF28VNS5kdPLOK2ySTsfq
qluAOw+3KWAyArzhrysJAw+5dUhLtoaG0b/ZzvCujsz4QvJF1hXQuQw/jjblJ2ClbASZ4A/ZJVfe
tM57srihxDn/SpLnRjQfdRKd1Hg8TG55R/wwKeNjeW/pm9lazjAWKMma6DK0PZobhaibeF2k+U9T
WMfRiG8GzYkYLrCuoz96sGrdA7v7wwqHp8Rh9W9JgpwyAeKBAuWp0vkkvRe8m6rZ3hYs/2PTfFLK
8jp2+bUbwaJaM/odhMeOTaAbAm6I7hGcugZPU0dDusI/+4j779526MzZ/6w6VkfTeJvEvEWhUE+9
Sl62mLp7BAjEy8nNQo99u6MKjAtbZjLdg97YodPNesb7C+zclqwPZklA0sYpPRYqYGldHe7LKgmK
RHujhLPXoj0wKLCwQsYIgb17jWh1CEzoIpMC708kEMgO4zPd0DN2BEp31JiGHYQt3ip8QX2iQc8q
TzBl4GW/thGW6MyO3pXY2C9SIpzq7kdZao+FE/lKSk3CTuYBRhbqSHVkJAYyLkLvz+mG3gnFerRQ
75blpY29GlSP+UOZOl6ioUSbAbCPcnGdtOK2wgqXR+Pj91etTgHvRUWgtzQExgioNTSMoJ+Kg0KM
AGIa9ZMN3Sp2w2Oc4AcyQRQKpP9Czz9Gp31V3eEnevaPhMsflR76+Ayl2ug0e706lDbKMDMrbiN8
vQiFp4sl+QWH1AmphCX2uNvSWRNJYvNDmFDIWQdwtQGH3M7UFrM3+zANT2O6+Lo1Xk2nPVtGvNVo
UWJYucIs3gnFbFdP1eLwGdaz0zSb5yWK2MK4ezPHZUxUqRZqAPz6cWVMYk3qLmkvAzwQfWac4kaJ
gvDVXONv2oSj8TxkpHGoPDhdPT8+ZdYir27RqX4I5yk3ISc0OeXxFLUXfZJkKs8DcBBt3LSg3HEC
j30gpjN8NH01+GRwtqsFoYCwaJSUBU1rqEy3y9DcpU5MRqxKS5Z3h4rQtdXQq0/Md4edwk83daGC
H+Cm7RlyLmneS9Ads3zx6GJACpP8pz7hSAcGNwN+n/zC1uE2I5KKMwJBUP3vnIVEGDv9adbUOplW
owtk80puJdlgUP61TFOgq09cMPMXg1IGmEZzB1yYXqYYAFEsCxn3VZVeSr0D5T6U2H1LEh3bEtSo
UIMMNvkaMcRzKcTbgp6YTrJtN8toBRmtMS9RyLLnFe8ST7N+hbD5hRDWWzX3oKhKnjQqyhZbrNmC
XuiqC2rxm9JFcMphdSSOEzjUlH4hQsfgJEgS5B6AOo0LTEvUpzTVjngjWIviN1yPqXeda6amSMd1
f7J3mPx0EHo0jnOlfszmW5hGuFDUOV3TjePxGBTU9vgThk7lTpL3K0ygXd/CUBnB1pXKdENLz8lf
ql+hmT2Cvbp3luFzdpO9PkuTxoiIkzsevnt+Fo1wQJIm26disbWtxdYWMe5jzr/kkqxaK4T6kQdx
54kWhzj9VOk1/DMeTDsegLHyeQ8r6s6iWQ89bBfesgdSGAjlMNJXrb6q3AHWwkvgezgvaYHruCrI
KgphV4JXQ8VuUG+bTBMNTT20lnbh5seSy0Mw6RkfDNug+0wIh8CQPuZ1pqzMIbwp6+xkuHxiWpsg
xDE9NSE7x059V6L6Rx8fmON/OfUFMffLQs/eL5k/ujgLTbN+06yOd8Uqnp1+fLD07Njar521PDWi
gM4sAbN5EnL5uesaFFemiAfCSz511KmoB1EvO3oDMGMi11pvThLvV2vFSWmgbUQdN9BxILpBlI8O
qjPOel6RpJ1w0/W7oUUlWDntpz3VGEQrwlDIU10PnJlrrgALXQLrTbmqssubwQakuGjcsB0PRV2u
2FCK3HcG1Y8p0xf66e7BNodtqKHPnkzzRkRtBgLMxZaem+d+JiulRsK8SVv8YLV2zBdiAIyC1DTm
xp94bldIZaskP1oIVQuL/LC6NZjFeDIAMe9nMl3RVTYVkgWt6XxOuwuERvwTkEB4+aa3zlaPGEkg
ZTyAE+DdUmI0oMZ5UC7R4l0j3DIrTbLvocc/eYX+VdJegt0u7qJ4OHPcBQzUplbdpa31ZFTaA1PF
w4jHWomg9ln0bfEDi6gE94cWeEpLy2g+ps80pR3ST3zVo93YzIRI31SdgztBSe1c1MYZyXkbNe0u
hk6I1YRV28EkA8tM71YxzHk+qeeorZ5NNrKBkwFi0YGZ0TQdx7Y/tCEZ80Wz97QlcDUJHnr5LsoK
hg2kvKX6go+yVLeVKLZ5CjY/bz4LA8GbKqyVbcZE1k0/Wje/r1XxgtDm00WfxbAeM9DPrrXq9TDR
FmuiuXTLDA40SchPtc5G0XoriX307PxnmvKORy60CljE66lOkWGExDz1kWbhRKtPDvKUuieupMDg
yMRm4JRFvU+V99KMJRtpBXtniXdNaZKGs4F7WXSf9NHtqFpnMgnQTZQ9rsGBSRB4otI1XxUzvWhd
9JM73ypl3bpedPERetrDOIuLLBOLxN6Plv0wVZw95JxzegA8sZHarjikP9KKGzm9wiorUI7w8/lz
Pj3CtwckgbGIKNmFthP02hLbn11SPA8ku5odN+YqXr6Q43B8pZFfxu6bbmzHnNVfdac0lLhCsm5D
B8steZV3y2CC74/Jy8qxooQwhx1u7Fp5SCWKGI3ZrpVwYgVK8SRxxbENuBhjEtYXWMbVCNRYLCVc
JmpfUNAMhHS8+xjRw1clxUSVNGz3hxhCjclYTjc+NWcki0xClPPFCxwkTKk+7Kbc7vyeas6hm2dV
aTjMFMDnDCXksKgF0AzCvVxUsNLWMcsLbVWbaGVUACmzhDs3TJwcpLKbmrwcYlhQM0Zj9oCHkfAn
6NCDxESLiJPdm8SdFP/jmoCzg5TlU5kARmhwpm1406UET1cQqL1vFLUDlDqBTm1Tifg2vOooDr8c
+NW6BFkbAie9p70WC5+0bKxZvfXcSKlQ1uDuGaJE3nopzHtbEOtNP5lhx2A0nopdo4PRhgcehCdH
wrUN/arG1bBmUXYZkKbt3J7KAmT58xBxlhOgxrXGYBRKEyRLxnhr0l8/badt1r1VbJjwyzIGecQC
MU1GGAZAgfqdlh30hPlpYXAOW7NyGIy0lqm7x0iWpz1DGVJBztiIKIBYLJlyw6TIXVOgGmO7Nb9H
0ayiWrmTqqzblFkZ5l3Cv7pgalw9YA742fak0sDXgNvBgqtiQI66/JpxYc85UCl3Qc1kxWPQt9ar
ZSycSA3XbAe8QZjMs6EsqTha9Ud94U6g9OOhKO5mPJ9ZJ001cshs9ubLAlyDld01wQexSliymriq
4rx56zAXb/hYUXS09xCeCUFFUWFWydqseV8wTzID4kDlZsnq3cDx6FUZyX9kLS4NChlNRfEU2Txf
FyM0BjFvXPeZsNZ1OBMWqMyTnxjMzZsUo4JHnOrgDcxyEpTtin0yetAMfaEhKFMxYXFqZpp5HvPy
Kezz7eT0RwuAGZcNmRhQ3v0kr/fZyMk9KHBahaE8Gglg9qzhrSTMHT65Gueoog20+m5v+96gYhdn
PhHM8AyQX30tjGnZcCbEhnUk//bDmDCIy+hQsK2HzjkeUzyg1iT24eD5nuSL1Sr7BrVrSKPVhr1R
Dd4Fb9Gx7NL02LHYMAtiaJJM6/zEtP2EDxpqstEnrYO5eNcAgyqTx9J+EbAONiRjX+LSjHwzIeSr
oWkqFTEfEeSbZKjElPBBUdKlCEkGz4pB22A4uk4pzW8rHRf1zBRUG07tZmqyR22sGnzg0JOhMKQB
4RvSOdKmN9//WlIdrJWW4iYgsTkLJfGiI59rQAeMhGB8MRDX4fZVc3z/z3VEuKWVavRByrjG48yt
rfAYOPcayXt5oZ/NHGh6UZ0HnStKODddmO8R2+SAx0+60eVPrTF+8NY2uHEnQSoaSDhESGfSW7+x
OcTEh/Y2GqzdmBN1wo15QZkzz9eojxrc+ufSYEjdWGn9GdZXkLjiUR/rmzSZvZPTWV+AJhaGmAnm
iscsSh8SlRt0Y4TGehAa+kblq67bh5QRLHh3DAFaT8Bkn3DRjQbtlKpiWEb31Xc9OCRKOvKkwAtF
z60dqazz8Jk2dX83zQlIdusxzbUXw67uOhWNkQd0cqija1sXn0aZ4GRx7goE7R3bgyltr33oDdfC
7Le6MQFq16p7K9IfK45eRmG7TKWnNSr6vjoJLKErQeTCXenweeks7SN3vjYdSgIHsIXPFbVpDY8i
cRD5Oh4QqMf2qytIs1YIPPTBGN6VddLwESF+Kc3tXelSJjU96By1ybdpWBmw86xzMkwYj1MwyOqk
v0wx53dk1CSKLek7IaTGobzqM4QeVzV+KhYRXSVwQtpYJ6YO9wuL9rKOciJZK1SUHSaTwWluDHU+
O7p1SWgEa9048MlDpshBaFWvpiO4y+ck345u9JF1+7xuMKbq3g+Q+G86kZvdbP6YlfpVG2DwmWX/
M1L2+CUe8crSzxjvUNlAzaB2WLjXZAx89ZHqQ8jT0LPLfTuPX6OWtzuaEySsl2rg5CerEuE62560
ekCycTKW8nOgxfG8qV17JMswk0teowUBNkm9QxprtKvlQvSa+0E1AAAY2V45kDtjJdAaYLMASE9t
usxwq/QXojXfaAcpRkdy1KTmT1F8nNosgJxd22S4D8OUIU/MAEka1bXufsrVe8Cu6apGMr9uXOcI
TXzZODX0dA0bcdh5JV7hud1UaVHvwtB5tKCcb/UR9Jb7GQ++ibrGgLrKGGauUnIHWsokx4yhZcSJ
vi3w31cJo0m7csx9aNnvIQFIh0I1TwiVEXTx+q9FN38OmbIcgR6A5CQ7O4u8h2RRnyc8QW1pG5hS
82FV2PV7ZDc/F925BW201cIFjUrGmd2aCfzvPmTkRSo3VWPYE0w3oximk5rB2uCrwKywUSxCMutr
Fzs/qoqjjH4vZJCJ25iRUzKKu0aSCywNDSX+QmKUH+zeIZQUqFRVAToNyTKPBtXcZ8191tbiLsNM
Cclu2SydMR0yj/NnthorACYKucD+dBZP4DBvngZyJhtjybeZawPLJBG2xb29gmXEQmq2ts6g/whn
SM/44h+SeHoboEhstc6QDMSw8SdnesmjtPf//24J/g8uAJi9m7bLsP5frwCOyFaG6u/1IX/9pt9n
/9qvDgN8z2PwT/wL4/q/m/2rpsYo00CuwQDeQlvwl9m/8auOOMRxXMQXpsZ64K86D/O3v4+vcZGb
qm6Y/9bs3zFRk/zD7N+xdUPzLJe/ks/6P8z+u0G4ZmGaBSZ+98tgVXGCZ3bTz6p47PXrkC7151KM
dNLemUujORiux82LKW3AlI8DDfFVm7vbqVO51cHwBETSnhtXKGuYaWJL4n0btM3yUVB+PznmKVWz
YsM6YV87N6O8qZbV2fq+yXK3HeRtV2/rioV23K+2NlNeLTK5PQ8FcAr1mZ1AfkpHL9o7y/zCC0Rv
AYAdNhR/XB+xLuYNiEb6PJShenrz/S+ogBRtWhbgO5y3k6FQP3RL8cjNpVOG0+zdqt5sM9yhJ9c8
jtdFxfdap/FGx2/Gw8Z9YLqj1Iwu+PePihbem1ocX9irMGBF3NDlnbdJq1edwMTKZi3iTZwli6fy
TaQ+147jUyN0fkWGCWVwGBSykMqoqHRZWunUWIsstoQsu1xZgHlUYposyUhRiXi2lGloAxaqNgLs
kn0kCzlEoMt6lsWdQZU3Ue3JtVTgygIwlKXgQk3YVg3o2IFlwjrT6aScjiQaLUqekEmQiSYLy5QK
s/guNWXRaVN9zlShbC9AromntrfPWMgoeB3IUkmjUTHgFtLdE3c1Z5+ylZxyPj4W2SGz5oEExHkD
HVh6rahg6BOTaa0SI7gaS4EtWhbPsyyjU1lQk/QGN5oSO5HFNqGk7I/JszAHMoBADdC2UJsLanSj
vddlyS6ygeJd695M5mcouH0boOCqoM6fqfcN6v7yW2UiW4GJniAv7kI6hLAdaBUcE4tKiUlbthEt
/UQoGwsNStuGyubViMQYGMJSgeOxDGbuNjvjFY8PRDHZpu68KmcVsmxYB1BwI1dAwpch5SuR9FlI
+1okfjNSvwTJX430r0QCmCEFTJEEtkgDlfxcIRRsEAx6CAdjBIQKs4kWQSEt5I5G6VAjNHQRHC4I
DzUEiBVCRG6Kmzx/oJgLiiut42FAsli7la9Gy8ZEwJovaM4JVx7yE0HVm1BXVmX7EA4fDXr4yOwC
Hb1wb7/Ean2UqmkDpfSMedNwlh3wrJMR96yNoM9p1Xls4jucCLKCvahLGgCGDmYve7am0pcVU57q
n1JFDVvwxBjikKRcyCOinapjd4f+EKlnhOQzQ/oZIQFNkYIO+YgSWexzZJpqyFgCX4mFxzPK9OME
WkK1yo0gA2Fp3H1lpAGuRySn6anjZ7J1bpkqj4c0dYjfJrqWCsFqydtgI2CdEbK6aFwBkUlSMWut
3YjcVf5Wgfy1RwaL5H6tMeDVWrHTebWa3ljbzdNM+JBrk47ZuDtGnuuEHVStjScSRq7y9wtKPsw+
VxJ8YP0rW1d/7fV5ayAC1nu8QSwM5X+LVmxzUR1S5Kq6LcVKybtGvgDdTJBQiVX8HuNT3RHrYfDg
NQIs1tVNTYYBV1PAboTlDUPGwcdpoyAUg7M/rUMLx/ZIIk8y7w1G1fKdrqZoOyLx3cqXIw2XTY+d
wjOEn2XWrX0Qudh5SXnOVN6MOaZVeW81PnuIRuSDkaaSq6B0pwoaY7pPszdLJLyz2jFbrBf5LMnp
u1/gmLNH27pzjRfb8Bnk+mW3V2rvy0KbvaDR9tBqG9a+XgwYG94hRsltfAyoutl/HZyyeM5Qe6eo
vpM58uuFtI4KX4iH80RnlQdFsQFLbTg4TGBkFemJKZ/fk8VbFZM/Uck5KG5MNOcK2vMODbqJFt1Z
ajapQPnB0mtQI79TKHiZdFFBeDrj+/OR3HH0efAsFnYUJDJji8Nfn/OlzkiudtK9yo+yfM0BmQCx
unVMGh9vZY1AmMttWm5rSUiL7zXU9gaq+xT1fYYKv0SN36DKF6jzY1T6C/5LNPsL2v3oMKPjn9Hz
L+j6F6nvR+dvofdX0P0v6P+jWLIVPypcASPugF4JcPjfRG4YqHgH0AP7Ed4Lil05cvJZua07m+MP
8wm+W/ilOyMdt6QK45aeA9SSZ/7BGOEP4DO5q4XemT4aqg26dUyVQvdtd0GdjB0kWsjRIQybg1j+
ukdgZ3G3Zqbn80FAEYPti+tRamzKKj9zQ93O+gmZydohCtWh3v9WVUOFs/FjAFc96/gz4FzdNvg1
6HYvZBeFuDh03Bwtrg7ckxsPl4fFFFJgw8D7YeMBUfCCZHhCWO2uNTwiFl6RGM/If5F3ZtttI9m2
/aGLGuibV7ZiJ0qiZNl+wUinnej7AALA158ZkCvlVJ3KHPe+3heYaEhTJAhE7L3WXBbeEUrrGHtw
k5BJzOCUTFht1+E1USdVjPekx4MS40XJ8aSEeFMCPCo+n5eDZ2XAu5LhyUADuh8srtOZf7RnAk1D
5xs4qXSFb4oGMRUXl+smH3ZevzYI2yReGbIvH0K8M3S/nnW8NC7zXcyJgw9qE7to9k3DdVPjvtFw
4cz3Po4ciTMnw6GThU8lfh0N306Ff0fg44nsci/x9ZT4e7o5SVaYPHZc645wl91gq2XzZfaxu43D
J73yn2J92kjS+ErcQzMuogk3EWC6Fm8RnmUeefiNOnxHPv4jGx8SzFvscBJvkkt5MsCrNOrfc/Bq
DYZSi8utnWGgpJGvTDyMgfoYvC+KWlwmZr2tBr6SXL8DNLtJMWSB7jpEWn1EJnFtZ3mQLqUDaMVG
yoXa19YFMQ1RVZ8sJiPEmnPnkVtxhVe50fhR1ykdJGfoNtSjdxnRGRnzXRN6EwL3yafcZVy8hgtR
jqnFQbjb+4fOICz8DsrCesIhpq7MkYZDgyloz59UoVLMzRc+FJhyyD8Enh/8Zj2+swH/mRweLdxo
La40yrgrFybLSNM1haRn4s2Jsb7ZQUCRnrgktscuhTL0XkVI4sh0oSPtq/APzgKj+9Fj1OzwyVWU
59WZ45/D4HuNk059Cx7OOn6aawen3YTjTr0ZwgdO4Es2/pepp8dICDn2EZx6aA73Kc69Uln4aFx/
br/F+Prgh9NKxOjX4Phz8IV5tbeSlbiJQryYsfZol/HZG3538AuaXAxi/IMJPkJddmsKf6vohzq/
C7yGyACuM97D0HkAZrqXKMsGnIlenzxlOBVTHItxu3fxL4b4GC38jDW+xgR/o4HPEQ6Ag+vRC+N9
jfKxwQ2JxoUWAA2+vDkWlXcXBc3VteBb4nTRnB9FWmxomhoW93haOOCHX9C4Yi7IgayK+wqXXGWk
53L6NOPTNPBrJvg2DfybHYMSQseoxQ/Uf7gH4/MUKLEdfJ9tskuvKSZB59XAFdrgDhXyu4ZXNGUQ
2OunmrGIgVMH9t05xnrad4xrqKutc2W1UcaSzrSuFkrAibc8tWetmS9V7pzRdm8AsRP+JM78GtdT
Nx4be9xQSaNqwQViLvH14X7V6KeCvdkH1HNa5Y7lBzSDisQzq9EPoDDChZlAmBUMvqOOv3bAZ+s3
OdwTfLf4b126KRI/LiHBNOpWDS5d4NXnDNeuhnsXZC4pfegJcfWWOcLD4Vri9XXx/E54fyc8wK7J
uAxL8Ig3eMROjVPYVpZh4GIXTXmITftqKlMx8qRPNS7jBJV9iOu4w31s4UIuZPqICPHAvG4dDNNO
r2j0leXJLuVBn4NnLeFDYISvcS218HcRpLmfTFqGhSovYpQexosWMErFHc0JKfBKCzzTMd7pAQ+1
jZfawFPtKXO1xGWNX27T47q2cV+7mLBpdpk2OAK82X71YiBYccsdnld43Ri4A5zcHY5uJNkTl9Cc
3e1ClMb5rW6EBU7wENi6CmCfTz0u8Ra3eDfiGqfxa+Eiz3CTT7jKa9ndQlzmjnts8Zx7eM8tPOiD
8zXBkQ6S+SnGoR7J5xi/uou/PlP+dXzspvKz42sXNIcSZXQnSOymdow44Jl91PjhsxjYxUiSx/RS
BtdUKnhg/qCnxWcrnm5NUV8E3nrJhAGnfYrjnk/rJZXFg6FoFaApSn+8Td6IouGPqdJepr2Hd795
tfDxQ7n/1uOSqsE7jy1Gffz+Fb5/dedS71P9FQFcAAc+gHpbEl6ACzaAmYUmhucGmoDifDjQBTCH
7dXTFBZEPS2DQiCQ0ThQCSboBD2UghZaQR5kDxEnUTi4XwimQisknhgxf67JmSK49FTCfGwhgVcN
6JWmv2878eKB+Uji8qG3Z0as+MEadPcSalAGSMUyvumTuAXhgxmPJwIn7+Ny71X98wigwfSb+7HO
H2ZII10GHCAlwFS+FmF4MxlGIM9mJP27YAaYDdXXiRFnLLyV43zOXcJQsV6Wo3/znAHGcP4tQK4V
5FswvI9N63xh6nwrO+0FdYwJRUKdFDaQo9T3v6ivUUPwNI/jYwuXAvzEZCdY9zze3Pio3oLjaS+D
mV/q9rcMtgWZqLcB1gW/5heAghjtx8cEFkaMuk3tC2BkQLelrzA8wfd88GBoWLA04tq8AkJ7atr0
QXS/16Z7kaJEFCZvset+KSByzAoobcLowHP/WcLsqGF3wM971Wz5MsL04Jt98ipQ3s1loTf0GgNB
/5ZDszB741Xz4kukXTTTUflHG/XG+0K7pU14MZLok/qj8rg5tgaGsegs/adiSh/aAs+LKI4y6W90
sWrDONVFcFteH/ILMa5oSF+g3TyqL5lwF0qv8gF29cM4d/fS+11LrYv6r8LZQaFgPMxJ9FqP2guF
6HuDdEEYKkig7z2YKhlslRbGCi3Hp0I6lxb2Slu+nTaNH96E293boCn8Vj5p/AVjt8MReR8RwKre
j+41hxLcGdOqL+rQKJ4fNEd70TWSKcV4JNbzqS7iB91EeNfJ85TtXPgxuQLJdBBlRsgyJoQZt3wJ
ugemDr4vLlNwVX8YMW3r6EENTa3pqv+e1e0LNwmZ76I6P0ok75hgM/EZ42XMryyUGyo99Nu1xzGO
EK0gZRBPCGDpjTv7PGJ6Z/Ae4cQQFvfo5cHNhKgTx7wvCDse1y1COF8zfpFa6p5jSDwzRJ4ZMo/l
AjZKt2Gm0Bf9i4TfE3IFbW343nQIoftQZX+RjAwaqD8+zRLOzYOABqROPnVG6U103zriUwoXRv2i
ejt8CC5GWX0JrYzR4LHGaAtxKND5weT5g4kOUL37aUqxxbSUdIyr2h/P/i0qjNfRru4duHg13xPo
Zr1zNr6QryXMo8AkNy/K77M4eEHb8zAJgdAH6ppOp8Mab7bVPit+SKuBF7LENhiR8ii+EDbsr5NO
uxe6sAeN226KtfqVzub0OunQU8JoXRT6SbPFk/ijzYNHAJ6fxTYywgdhQ1SNBfjU7Bt8rK9S6Ht1
d7DGb4YRXkpewqT0AnewhEW+6pivRjn4NdQfs68/aI14Ue8pBi1DVtZeVWZ8r3lxYcqov1Gd2fg1
GfROR/VbdUD0i8w8lh0+1Fi+kOjOhAmVT6XdSt+9L83g7HcA35tT9xMfZI3I+kcgDKK42K21ERSl
jESdA8ar+nRjTwJvKT7XlbLAt18xu1A0ypZ1ijbzipEw+OPmNWnbi5HPd3H2eaaww02v4hYeXpBo
mdr3Lm2g4jC+K5lge9G9n+EMVfCzYCJrl+FPbpiIcgOY2TC4KJze1aN3Z1FUjNttCP9LDVBHgYN9
ILKNK2qJYmH5BWAhtm1KnhlIzik+6+anKuO0ZjyoTpo5ivcFc16UfOvMCZ5tn3G1OZ2c8LWlCiH6
e09oXwHsQrfE/su/ypdc5iitCm3xIw80Y2IPm5ldbMvyKCFvZshESDc8EKOxFWZ1SBwJlh1jPpdO
2FmITB9qN90EoMSHPxChXepyxgsMggJ4mejaU2JfCYfN0F+U5Dpx31JIhSLB/23wtkkRFAyBq1Hc
u2g6NcSpfCvURKJ7JFsEodGGrjXcUeVdMrg7si9OQcqw16diNBx63bwqW656OX5+GxHZG1smIISq
lqHnvk60/RjraG/geNafrZIKhLsZxnbjk+BoU3Zy6y+x/TxCGeZzVZ9z0zxCojkVbbI32mhrARKg
jLd2KDeqT0vofC35fKSnBXCgPYdGsOMuhbpMcShCKQ8VeThKa5x34tzQiPa94Fk9k+tU1Ix3/P91
x0caUwXF2+WqcEAgGCnTqcnSSFVO9tIErI9pJctx3VvyrpzgMpH6y2ci3WCvSzKSaN25TrjtvPKY
dcRLDHKXZSGMxRqizFnPuZhqx9HR/gjLBnRU/iPHCLXNgJhrpNWv9W541YbROFdF8jVXAvOYhIBs
QMoTUpTq9W7VF803M0Xnl9r9Ke/tVaIDvquoxCfjuO3N+pIEqCA5FynkZ6cCqL+SPSA3CrwCwrTB
/C6rt6ldPTth8MOY42ZrdSixqfitc8d5dOq0uUvT4NbX0a0DhRQAHws7xyLRtNs7UdZvQ0i3KZl5
m8bJCDaznOewk9cu6//okzDZ0Kf1x3RN55TYb5tp7lSR79uToDHX8ntl9jzQzW8kIqHZS75OgXuL
uvSuMogFDi7Qrw65IZDdufZ6sAykmzT5ZVqu61zrV6Xm32Uzc2mtDDNeNV7HtvWdfOY/IqYI0YhS
OO9OzkOcEqvlzRTy0BQhNEE1Gxb6qzf3n5shA+ftdFtHfPHdprjgYmBw4dzSDPBlbRQaFjRvFXka
PAyyn8LEAmfbUjQsA3ElmIkPtifiCSsZ8kGu0TYt/ZFeehPADJ2Ee6oMGOAwbqH7aP4mNvg0BJ7e
U+qkGyvN10RwAroOOSirss/OXN6SDuWvZjaAxywqGvH4u00cCOhohGJmA+0ybAkHiiQdVZAwO5Kz
GuaBzdpqqcAX2oTuFM34GnPloek7IqDc8Q8po7s2MDHdU1CYVWodlCgUM1mxbV3xm7T7l8yXeztE
aOcyDV0ZL66skNhBfeHGC6bRgr8ZON5zUEtvrZkB+YVtgL4Ry2zCV72uppvpwmqsGhyT3fRdeH2J
ZIckTidhaAZvnL52/p2z0l3lU7hruH+ZbiTWbo5d0JheNESlK9TEBqEVMdLhleVrx37oxaYoEIaN
lP+IoLiABbokDoxWP2zc/wfb/P+PZqqA7uZ/b6Pu2x8/yvy38vtfOqk85a2JqhkGxnfTBqivcwLo
lsGuNweV5pn/8ixdN/DkOox1XYcG5s82qm/9y/EsT/d+WuJ1dv3bLh/8ywPc7auftQ995v/KQRXQ
w/2lh+qYhkengeapDX7CMA3X/qsLvHLh5+kwTi/+/CUnZfk01VZ9mk0gRr0G2LZsGm55y8ZloU+J
RQaEOigGHHF6f86yTaod70cvj2rX3ZmdkEz0h/oOfj2unpF7wspCc0uIgnpIaq1+SktcAVnUUA5c
VjUwKZ7m/Hv3Lw/fnpS7nraWTog1vWnSHSZZFQk5AZZSC8eJh+FtvWj6ngAwanDg+qZTnlUAt4yO
Ma6WgDsGDsFQTT2nEdaEgwO0wMGMXdBkf30dUUqH/4z5vzsX0z5rGfdPvF/0bX17TlzGvz538mVt
WZhiGMTqbW9dE64O14dKEICr5UBdrdWtz47lGDxYO+ROIz61aaJP6dJyHuBqmoif5rT+CtP3OmUw
JkcUviePkHsFCaq+uv341avS9En4Q7sftZCQVnqNJ02m/jEnoS0pitOyJeMSevzldH9489r9Clzg
ZP6Pc4jePOpV09AN17eW/b//9pSUEXwG4/94jpMS+uoZF6J0xx0yfXHM1KLrTRVEGZviWCMaPi57
ltXlUVLgj4cBjsja8evjsjBzvT7mUG+ZHaqNvzxc1oOKC6Q/JmILokTHSUyXPsqvy6JHa3StCOOT
5JoeJLSJoy96gsnS5FzICI+Ko53zMmIOHU06taMedo/ufE1b5a0w9M/tJDMUATqlipCpnGvCa5L9
b5PI7H2cYj+JCj8kKqrwz44/UIHFfXt+X122lSUpHnZtvi5r7zvfj9Uck5tQSNwr96YDQ7Zp5+j9
dDThnh11J+RH975u9LJA3q/2v+1ajgo7azoO1Ph/Hmqp/e9PWh79cowICmZyRF3pmmtfMaAUFzwi
sKekfRVlxh28dzMiVWaAdbX0x0M64NTLRzO+TrOkIGi0j6K2vfU0h/TIR9c9vS8KL8UX/ec2z6u5
5VHTXC/b6BvBeqFcuMVwMDsQpsRXMpyYPwN9OYqUXtSgFqZmt2uIzDFKbr+G6eVlj/GUp9sx6qdH
x+7B1SQYOP7+1LXNj2eub9mmy8XZRj7iOIu79Jczdxh1SKNory+Gye/WlRHjtozs8wFRlpfhaCKg
JpL1dMvqWburobEDsQqDlUkFUUrrN/iSzGEHQrYoy/BwrqgC0/b//rYtqJUGyrgZxmM0Je1Nt0oH
PrserkPXQP06y5gJush4ODYWKfPmMOLlcajl5OKCKjP+FGfR5y4v7ktbDrvRSEVEEIcdXdAcUBjs
k8uyxgn695+Mo9gl775a7gt8Mp7hcV+AocLP+sN9wSIDfRr9PL8ME/lKyp+B/Ku1shJW7rLMPKM+
D61WI6pUW5eH0WC9ZlnW4gmvM3jlOHc8zcbrNCVwdNP+W0YpdD1O+vexcrmMad1Jal6H6cMKHjLc
8XmAcLvQau3YukVYMmDj4Wh5nrNeHnbQ2QisUUe9PfzlAKskzgmJJL0Yqi2aL1ogyWl7P5gSfcBo
UuGcE+fUd82wg27cXw2nJL8WIcxLGQ0gw4Mf9PqwFZFeUZ5jEs9+PkS4Wp6NWu9U+RoZRxtVh7//
uAP9w8eNHIpALNOxfEVj+Q9qTZiK1ESnExx1KQGtuqZ5fF/UuvZzlUksc5P39eUYtJBs/HD425HL
RkRcu2Q0mO/9t5dddsDAtd7+0443++v/Urce7kAMUVuXMOVzJ7IWklUD9bkfmGgRa5SdpVFzXTWK
Yjh2LdNNrQMJtexJJ1W1JFYy/3nQiNH14Lm01ZZty7PVguEwJIPlOe97RJQld1rtXuPlZfB18zLq
aI1Ev60doDmwg2rmbm4SUdLmEc4Qte6qxbLKT9LccXmHBiJmell5dQwdcXKhyABirHwyiPMEjJsx
l5veiMzX5dGyrYd+jso9XQ0JkFrX2jYiDc5tRbCJLtPrsqapm8DyqEvSef0P58XHWyvnBVo5B+mW
a4JICtQF7JcL1Bg4UShTyzvKdiogLEgTWymkoSjvyIiJSuth2WbMBp12q0f4U860pyIaA6QiIeEo
HEgLvc84JibvOlNrInQy0OLqYWXTj0FxhiQcYIjMzHo/V9EfRU+QRd9E0Wl5lDP/xVPVWfw0/7pn
wFC3IGlphMfzAdatJDUTsuUmRvG0Cnzp00pDgHBsJ9c7uj3jESaYHDRUFPna4JgVc3DS3DqgyGWE
K9NM9c2y+r5oR//nIe/bGDsEpzY5zP1BHzBhgF2sjw0BdwgTx3NeWbTGloc0IDTEaWF3Heeq5xJu
RfGR2vZ4LnWSp2rD/tqOYUotpXl1iH45ZeR/nIoQie3qfX2cmp973rel8QjM30GEkdNt1iejqNZ+
PeKaDYtHoNLxbRhDUP86aTytbR7qweTC0zSy3vz9SeJ9vIs5wB5syzV9bDUGqkt1cfnlJMmtKZEj
Vn5YsV1eIanqqcNBKAr2VSdJAaI3Ya2Ydp/HmioEWaH3AkbXp9nonRMabfhEajX1RL8XvjuhOVF7
SxKrdFRXhzGgjJcEM+RW8OlPpGAduaKWICZYI6uWa2NQf1rWxqzqniZcm1uzjkEMqSOWBXOb7VRV
0z0p0lQiCOJu2yJ4KJgS/Le1rrRpUqkFR0t9ROoorc0wzcGnItrHvRd/S7qSTq6Q5cmPMuPR8BOS
mK0u/ubr8nsOEfGpMMvnuEzO9IrqS5GqqDFnpBrPAn/r9OAX8xcvrCF0/bkdLh8p0VJgT9SM9E1q
DCfkf6eTAc34cKVnDkiJnvBDQC+YCT4OloWlza2pG6RnZFO9DQOzOFeRzwV2eajFNQ+5y5dnpwKs
WFdMiWK1umz7eLifmm63avy6PJvop1YUNHERfnjN5ZnLawx24zEI7LgRqpmHPevW3TxnZ2OZpizb
lkUhEykYnXCMG5MUoQoOd0ldnN8PWbZb789b1t+eoV6VJI+3g4HCdGetGNJjWFukKHbdfUElHdI/
9ZHeGPitLavLHtcNssuEiVEd1tR0nzq1WFa1PEBx7sgHC2/p26b3nVSZwh34A3LU/nzC+/OZTBob
0SKKXfYuO5bXXFYns0YV4jEmXXZUA80WG2zFsRpMa9N6SOyoxg2vREF+qYY6uKI29F6i8o9lq2f2
LXlmOCmW1aQI6KUib9otq60N44H+PYxoAlJIf0K0b46SSLG20fcDg1ttlXmDt00c5JmV2r0cU3c2
HrYyPrp25V38fOjRFmdGj67OvL6tLntEMHmXVi1mQYBUghrHDZGmhmQr0WdnQYqpfvak4VUbp+9J
/yt8ch/R0VIUlKfCpONX6lV7mRnZDBs4qYkynJDqo/YsC1Exml8tD8fJQJ5ReV/ftk2W194ZJlEg
eaLHuFO83WzE5jN2PeN5ILLL5wb8tKzVbgM3pdHBdquduYaNDTpwdLeshly49obodPxW7DV7yMEy
vxJTfU8+gTzxS/F9xl02U6u5JxdNpxU86JraKOy3YwqjKx+WHb8c1yf3WhG0D3Ghhee2xgTjxr72
iflSfqcneHKX1WBAKoShwblbVg2Lj7JwbPuyrDK/34Cqk4dAhvyl6vawLJrlet4VVXLS4ufemLlj
JCYdc1CT86ck54JHGHJ/SEgVPFmyBCmS9ABaJHHnmzrRv6Xx3N0Npddeeyl/Lgxlqcuz64fNXnHQ
x8a8H/969Fi/mg3TjuX5uZTHWBPiOJmpdzGxlV5S45ja/KRyWwpOILVp2RmV2EDayvHWsSdQZy+7
qzjnLOMp9lzmb8f93KSOmVLA/i1XKScbL7PjyrcFVsLxYjut3Hv8bs3Eums4Hw7JbPCXo7d3Tim3
pHiTG16yMev5oe1pHnSZoT8tC33sCONp5XxYVkNpN9ee22TXCIzVYYhLr2+wUlVksWC0jtwdvltK
157KwM6eE2GHP8pe/HBs5koGKMKtN7bJJUyN8pS2/gRGpyIZ0HeJGyClKsy767IYBLMOBDA9RfE8
hFjFDr48ZiJq8b5j2bbsXXbYFeWi92dURMseg4A4rN9gQFS44F063UUeO8j/qel7XpL6+1w3jrKM
f6P/wChsiiv6zW11H7jBptNH92RXVm3B0OOLVNvmpqIunhj095aD1bZeHbesTeqpy/PjDBPW348k
FJjp11mf5dk+9yfTcpn7mQZ1y7+OJGrHSpgGmAPiVmDVDqGyJyytPxfxjIITZx10WCu47wtJ68uL
rp2YCTLNc/epmL1SuR8yhMO41wwx/rCGLPmkEc5M0KyklyyKgSCu3CP8XWPyFyCJx0Ju2efA6l2s
qz6YbqTDQeAYr9S9vmejdwUMgODDHeh9q0UU/Sax7j5gxaa/gDr/7u8/hI9zMT6EIADz55imYXL/
tj9MfR3egVdRp91ZHY0UImNmehVqph67JL/rFt7CsmSClFbY0F1ZWHdxpXPe6f1lqJFdte649zB/
Hs3Yco+j519wbFv7wc+mU2Al3F2qetj3RXxwnNnfagNiLmsM5TFNhSRLtQSPH6N7c6vsJRuD6TCb
0Y/IDeV+rKvgnDf6F2Jp8y3yXBraflevqgmMCxqoJ4OA+XGAM0Ed9sys1b7rYsZ3pgFYpLWuNQJN
u9TMq0O3RQX+fY7TBkw3vB3cd+Ox8+wK0RDwJB1oUh4LaMUj8hKs38VhiNyvzTCSTiG9+eKoBbp2
AVZHAFNnbIduP9SQZcDbMrkNwsduo8/0KPdDP3g3iwHpw5xNX5bNsrWNPeosf7s8icLCtNI7c7yQ
LFC+Zj19YKm99mno4+K17obaiW6CIHkcKzRcNPNLnmNMYXCY/sNg+uP4zEIeD4HWpmJvWTbDaVUw
/2Uw7REoXXXhJHZTqtM+8r3pNP25cEvQHnMa4KRDPIT4riO7N1mcJ8UIldwrLxVGS1fzTu8Lk7b8
fhyD3+vGrk+hgdSttMJPIpv4ePMmvp9DjSa7ZSCvsNP8H37TS6Xml0oOfxC/aJ96julZgctk/69/
EIjTUfNk3O/aGc5eWJik/KgF6RUZtWUoUZxo7m7ZNmZ9dAp0Fx1uXd4aWPkb3Enhrm3G4mYNcX+F
d3Ono+67MZVDCFMOANWbdFqHKJYRVgbe5cPAxC3SP7iJh3tDmyNj1ft2csmH73My+fdcEf375VGP
zBvTNwrZZXVZlI0ij02Bt52Xp8bp7K4TMI0bTTrxvfy9s1ONkHB3euCO5Z/4SqJHmo7gySFjKd9V
c7MJ9ksFJ81gICXukaWdq3CCuLo8XBZDYKdrMyFd5H2bazoAjKwydf5h/O99qKvxbVDhcQObC5jr
eLb34dsIzVTi5c273Yzf7urlTym0lXMBQuFtUQdDu61mBNJAWaLHQfiYqevxWKg/Tp/yCr6RXm1d
knN0ms2My1FJkBboknbshZ9MCeXOF+jlu8blBw3rexvX4UlPa+wyyAwAUkU0i7FpTelGGwMEwmNO
Mrgzes9pGk3kizMYCvzGuIs68j/hSAT3Ve15d7EhvkF0sJByqW3Lwmn9zRD0/XlZ04wqJCXOxaMc
ZR3K2K6Hum+al1yrh62nN4Qt2swpZjTS40zOvCiyEGCMTNatYU/EaWL1KDL5NFoq3spmutcjmjvL
ZuifUFWgI4EmNeLCu5uBm27bUuEojRDz0AR6pKI1jPM9BksQiAFQ09QzMU/VOZlP2pe/v0v8Lz8r
ukC6b5qBY+uuo3yOv14nDKANkggLLMTI41NVjjAiF/odaaRQitW6KNp2z3XmuRmgYKBTB88qidvt
Yq85eu8PYzNtj8vG2i/blZ3RQNdS9HQVaKPj8mhZwBHxdqE/XzCY0x952yFiZ48guJrseh+7tXkX
tdxqJzWomX3YY21YDJSnpm1fTMV5WYyGVxBUY9qrprARveqHxHS/jZMiCFRVO5w1CCDn2GOxrLot
wpmJFCXDL4jY+/diDi1xqNGtkyXtgVOxBnEIUkoiMrSOjWlYNH3ClfT4wsknqM51bsw4wWvnH+7X
3ofaqfpJmZ7JDdvnOuc7xodvwha2jrY6aihymsmxj2YmX06IKwvWBlIMP3oMLYhYqeGYd0ngdhdt
iveR42b3dj3k91qHp7mLUHe4M6Xw1bKxBQ14XxWIXVI5OOvewoXkONpwp2d+chUAv1Yd19wXxnZO
fabpkxybnk/U8EtEPr4kylEtvMKo71UJpY+qS9821aWYo+lUmgCm6h5DHnf1Z7QM8tnykuOkwh7j
3kUWompvlSq49UuFDVOQRtlbFd+WrU3OyWS5CT3YNCBRrd37XWmc68QJwFWwKYjz7Jga42trUuVf
LdtGQb8Q6jFXBHXI+8F/Ph9RAmwUJgf7yRHVQ5Hql7//1fzH2IrvytF90PGm7thQ2j8MMOPA7lMA
H/VOc/QcJRXTdmOy5XNfgcbWGl3CemE1jaJL5fuIMpjacqkwt9oUocWEEd7Hjq38+87RtBrnqHFn
QjX0hZFt8K2txVZHAnhzc1jSS2NpWRRxrLoIBakTLnM4mrjBk+XYwSkfum+xnkAq0KuDNY/DYawZ
lavuc1ZaO0aK7SfyUVB3FmKTa5i/3IFirB9r3Xaa+uEYeEgs3xdlJujlvK8vx4QiOcDDn/eJGj+O
S89HLZbV922ogDxCe/885n13LrI/4q7uCUbDkZCO3NNcUYldHkBy6AoC6kzbAEgjjKHaBQmBRJwG
XpKVIHjiaevHqX7A5gsSIwzax7aywx2VMjJpXEZ6hp66B08vw3sN3Ckz1nLNwMQ76LVvPLkZ+KSq
/Pr3ZwHyVC6Ofx2T+EwwbEBstu+55seydt9O+eQJv98VaUnEUwK8FEWMF2/xKJwKR+9OEb7E1cRE
Bej6HCMIIGk+HZrflzFy5RPdCCnjuXMNAE5VTPwoucmropueqhTXHhiTYxIAc4vTdauuossiMWGC
ek32hVnveC9qPsJsNPpLGczUWGa4Np76OqWeHIGUEvairxMTtcKAzvecEcz2tlhWC/IGh3ku7uJO
djCAiu7MTfUh1pJk745lg2k5z59GCLmrTLexVWmWccwNOCHkinwTwMW3FGEac8aJioNH1BL7H6PS
OxbbufPu+CIQIHAFIxTJPbpqPiGkER0RLx2TsfUJCRuGo1UgEAgd7Jv0Ko7IUXXSv41iTSWt345D
0uI1qZ79OK5OUBjzc2vp4CKX7ZR/9wSIQkstcCmCU2Fwps4PI9EQULTFQWRiLCBLU8ALehjrpaV3
WGoRZwrdbHcDkeUnIQiDXpX1iA44Ms/DgDi+6tMdKqx4z/l4KKIgPJaRR+wnxRmAQ0V55A0ia09D
5fiZgBYyIkm4653sLBL1qvVEe8JX0Z4GklYPrUiY/Xvdc9xoX7Wwqi/LWjub7YYI2RnDbhyuNUY/
e41v+SRbnypXZ3c15K32RqFFXOhvtre50wyCnVJ/rc1UgwGE3HSAre0YNaDhkUgKAHmHwMKl0jCO
MVqtOVpqkajA92WViJfHpIRAN1n5bzAXjfsy88SziD/RP5l2nKhgXlvicm3Lmc4M671TqZ/mOHaR
jEGQZ4jAokpD7R+GlUvUxIcfVOA5KE9N23ZpB3xoAaRdVRdlDMUKyxgkABmT6mjb41Gvmp+Plm2z
HOo1OPZg22fYOIL01vfFmct0sLnO0Mi2HYrBu3K0yBV0823IveBYk1pwKf37CAjO0dIb8zQPQsAE
so+16v3XU5wTfVU+OzODBMNhBqnM7nnrYWbVsC37wXxtK1/sQjzvaxEyfPuH64nz8XrCncRwQFWo
cbnOYODDlF1z0gDBqwx3Y07jiyZr/VoRqZPFonrqO2afYcLlo3CrV27f09lriQUA71e/lsKN9r5X
ZruY7Kg9yqBkC00ayGlevSZRZB8q1DpgyP69LeDyeYhVkWjZlKpHpZu/Er+u7fh43/Ytm/98zvI6
UlWclk1/bvfUa70f+ud2F9EuQD5Vq7I6lZkBzhEZlDg6CfkhOiWPJz8byqdgMIlqKkbYjWp12eFg
+hzoO4C4dMun2kSXnM363bK2HNUVgiSGkrip9xea49ZYZUVUHJZDwjJ71lGt7XXlTF8WQ6ToyWrR
ZwMSegmIbdnREQd08rswhsulji5id6ZKXW1jW49vtsJwN5A5D5NVsToX1plb0qd0qumWjRNYTYM2
2mE5WAf9umPITeRbJyx48Yn2SG8yfHT6LNgA1+FWpralvRk+EiACJyNrnMOyuuzAPL/ps6K9Ls8q
4jGjwWnfeWRQ7uRQ4MFX17e+7ZtzPSJ9MVyaT3+uLjuFOiL3rbcjIifliPTfq5Wc2sflsGUThbEr
l5nucaTB9D+cnddy20jXrq8IVcjhVMykSFHRkk9QtmwjZ6ARrn4/aHokW+NvXP92lbvQAaAIInSv
9YbaQX8OZDNxjIFjLLUClLIl1JjLMSc2cOlqWP5cumRjzYOz2MhGli4PQp0+p/FolycP57+D1d0G
6KoimdDVzea/bxnjd+0UcAY2U2XL4R8FC9E5EvhLmIOgNk7prtWs7WaENGROdyNYp706F/UM1pLV
YLhxRGfskia4boZqBc1K30wBDCKgI/kmgDJxVeipd4T07GL0K7yjrGpTi0WcY6yFrhqHfNABs1ao
6jo1K782r1cVAN+VqcbTQ+QM9yHC4ttosqLrhLU5mRTig6WKwK37l3y6MZvafHhOupZrgbU0WDXw
vPz9a7fovmZCGN26adBusCezv/e1KbqOnfq7aQpyLhXoC4c7xERWBdiLtpeFM29Nism8SP9U525/
NOdfNUzVrwgwZWs3mLA294WGV6XuPk7Iu6HzyluOefS+nZdeWpLm11lgf4m1KN7oc9JaZq4DctN/
+Zbmhxyj/HGRxHFVx7Ms07LnH/+XH9dBudjX+RvW1aApGyM1Ya7PBRbjGMFWTJT9pIPFFBKuFbzZ
ZVULYLsWroFWAExzXgnBAfGsETno/rbX++4U41gLZ0DjLJE53HkT1rhF07o3sgBycLDM0mXZQlPZ
jf7OKRHVitIq+9SjSxjVrXcyOg994xo2ZzhV8WNP7OI0qTcNbNvI+9KSCnwKG5jqZLyYh0YBEjYl
H11nBMfx9gMSaPwlPvanS4IsrMYFYTiE+z6+OgsjDUzF7dt1HwB4y3I8WWWh+0jDaMRq13nnin3Z
g/WuvdpG2B+XZKKPZR7YB3XA1s1NbW/hZjFcUUO4Z7NL3DOdQKUaHGxCxDQMrTpPVlCfY9IXQLz4
VUyrQBO5e3bjZzld6BIcTQ3B/HuI//IdP+Lc5gvCg/xszUFNlSv/w/tRqwZwfW7JK5jQ9wY8AIqP
oQmZFoimtcDkpr6WRRzoqPR0fOf3NrT5kDy1Un0R9Bk+V4OnwW9jxT/yWDpaCBDmFRFsEfmbKjuB
2bNAC9i1fgW/NzqWsGf3bTTBDRjKa160KPvpg7ZKi0qc9ACNFz/I7UWOgul1bRf5cnC6FrNTNNm9
qu22urAh2AfptkiqU2D6q1jxrf+P+8WzOckIWSHXxwn6/X4pkqTLkdNo1kPPmRAtWhIYCySrptLE
one0m0mpyEJ6Q4ENrQ3Ld2j1besjF+I4IZr/WTcsLSMDRlNNN6ZF7pYoLyqk2Jtb+8hNlo3imrdZ
6WQP1vCK/51zD59Vn2dp2jxBm0TSrpHGf2ySYDgobtji4qLsYBesqjH1YYS7JQgboZ3zfniJK4sX
YZu+mhouhxg/fcdp/VSho/y5dAo4Si8B+GCccc2/xcb/HbwEK+6pJEY8clWs3H4/T1OJ00JtEbwU
ge7BU8iww2hGa4ES9k3hBP19iRBkmKCSVZlQrWqUNveKoX7jO3Yk+30fANUAqb1xlV1fDBu/EHB1
ozQ8lST81aD70YPSu84bVHBCvsMCg2siAmmvruwBt3vXmur1f78I5bPw9zeCp2oG0XGelDqTxw8v
QjKV6KtOZYM1aWMuWtNdeQrSM3VqGdfoHrn7IpnQ92BR1Dao8neAoS6Flw4u0lHhDhA/0wi0Hs9k
9cdz3UT6UQFyHPvovqCF+V64nbUiTQzhQ2jMq657I+kOcRhgyFFXiLHLTeTLhut+LqYeIZchGpiH
ETfoLOOoFAr8WuZe8OrTvSi7ahEFHawPw9oqvtIdmrRxlp2OBLZdmwU51nVe1gA8CqeCugtFvMgN
cdAaMr9+289fFaqkCrxQ8Z1s2WiGsgszxIQSRYMqWpHwDZHqOuvAzy9F3YWvmjokf3lCGfOL9+PP
oBMMBeXoSuvA3y+tDhB8qXDBrxNOFy6pGbDnulb8G1jhxk686pN4Dp1aOfWtrpzA8/p7pXOvCfka
h7Abjqi9ubuJ193OscavyKKjTzIXw9sWOj2zOGzlrCzdiPdTQBJA6XDQnYu4Hh/y3IiPajZ2RzRR
Q2SutQ0/b4ErTHX7l4vuD98WpLyGFB5vaJgfH5ZrZhY6nTdyMfcGXKQ6wPy685webxE3WQeHMfev
PJY0P8YgvB3zjZUxIY1RR0XAoNsrk2Ls4rrbhnU4kFvcIYeWnSbbFutW74odQLqVL4ocuLrdbQyy
Qoe4Hz45aI8eQtQCFuQ268WEotPGM7J4GTk2WF2hJoTDKMgOow9apSiIBQrAw7nohOmtnQJ+U8QC
XBZFMJZHt6yO4zRCUEfoZG307YjixbjORJ3cBZgXOL0rzknUIHpKlnBZzMtsVAXapZ1PT5qOXBv2
UCXRGV3s7BDmmWYX0ZxusFd5RW4n8ePyL1ea+e8pIDFqYz7ppHYBdei/X2llSNjG7P2K1Zq+JW0V
HlScKrZw5ddjgR+I12jkbxEUv9KG8rV1XHETGbht2+7aS3jm51NaLatCI9SPZ1VpFMY8wSMTLdSj
gikq+nVzGnvEptyCIOn44ypQ1HEnALBFvnlQWm9njFqMSBAqSHandntg4YtKFMbWwsxtgRyMY1ge
eDmwXUaacWoUE71x/H8RgH/9v1+K85IZ5yRD46R8DMXpbSLKEp30tWmTaLWa57zOOgQJKrFS9DHZ
p6p7HfhBfKP5qbZAxMfduJ4b39uN6K7rxlsGKsIyZpFAEajCrZNJ4KSNrJJHCGpCoxuKjnpVlXbx
aE0DNheZFywHVSwRj/rakrvcyhch68h07yCKFo3G3jGKWw8ihk1oKa6vCq8xd5iknMe+0wi+sJSE
GNNsqiZelQ2eS4qvk1ye51f9aHz2e3AiMkQs5jhxNSTZBvb/MSoHYw92BUtsDV0Kr1L0paJr46bo
SS5ltQXnCVemu9r23Tu48g0haqbM+kGMY33E7+BvDqLWPO/68NSzgFlogDbn597HiYdXxiOxaKVa
62EJGmDI7hwcQWFKpgeUVHhah46+Nnu3Ppq4f+wMXz2goIFOvWPh0tNNCErU4iGr4muAZ5uyijAW
AHO4VXu730bJRHbarZ6t1kqWvM8mwAEv4MyN+5ybVOTm16ywomMSqLDGXex83LTDqzv4VIPQ2AtM
OsEMlR06xFW49koT2/EpIOLugk0IKt792VdzSIYrGSJ0Eg0/9zHwDlMu7sMg1K69Wf0sNnWIk1ly
kAUG3C5RVgPdIp2I5n9fy/J0fTids06pAYiFGSgPqt9vbVAKXQVwhVu7tVlQkiVedWV81XUoIioJ
65CoUr4PbvVS9FrMDDzmDAunXZNOERsW90e9R3I3MXkkF5VO5PQpSGOQGpNAw4MYkcb+96Zfl1vT
XEH0BcNW1/5zxsICo6qKcFeELYM2hLytudIjXLtuqqQ5toYIjnWg8auK8jWq48N/f3FrnqT89sXB
q3gagjoklnHA/Tgx424qykFwHdkTgjj52B2GvjIguKbHtoqidatgGgZeSCDw3aMqBiWPV56rgmuJ
MA8cEHq32tK4T0YES1xzgwFFtm0D49wmeJP0oweRrk9xONV7e1t5CfwdP1wPqDzcVHldnsB0r2My
agAnI2s9dhXRIJ6nLenBCgqeDvfKG1/5QP3TMOnLeoDTxNl5bWrnVo0yzETSkRhNEkHfV/Ddyiyc
p+A05a6V7c3MgSqFWcyEHZmOwT32Diy6hhrB9jyOd7XrCcK1xUM9p4bAJZn7tgKZ+N/n2P1XxITV
oY2SFrerjWGuTAj/sqjWx6mJEcFHuMNjvW9W3rGEjHJEG7la+X1dLmSVmQkq0AATvONkYMuk38pm
PEV0gG7zDrLwrQaxcAV/1ksbrpGrktnjIrLi/DbXVWfhK1a3NlKR38o2cOzqLL2GD7o3+cdOA0C0
VMzRQby1bXd2l0/nxENukXmn+moGiFR2RLcrYaJYY4hlFFi4irEYvVJbTO9ED/hebnXDdJO4drx5
b9exkUDDdB432s0PXZj9zcgrBMHbLLsPWUmt20zx9ojet8fQCjEmtSbxlAfd16Jtkh0uQS5qKTOq
2YjqEZT9iJaOETtPoxAdsxjCPXXmO0+TK9BGE3qDddVQXBej9eTWqkF2No8XKQJ2+3yyCRiAITy6
prUvPVcjrCCKY+IiKLvhVyrXsUfi2ga3AHGdhOtfHirav2PrDmllW3MsdSY3Gh9JYmaZl4phZ9Ea
6yx0cExnLdoq/WR0mG0OioLKOO/1F7t6NDKkfDw7m8gN1v6uTM0JgSv/3BhG/cVsJrEwkM886tl0
Kgfy4H4ceiujaLy7ATP3hYaixQsh5IexDhCCSit+6RSVKjeZToHQrM9grF1UDPTgIWhTkI6KVx5w
JFoSqirvw9g8mllUnWQNA+1i42ntbH1YgC31eN53AskwBYQvAnI59P1OLU4aGaYtV3WAM0kKC7IM
Hgj8GI9zjeVSctQQWhgrJXoQWvLVHWykc2Wt1zqSBT4nZa6id+kdVKNO0E2g2iOyeltlYuHlo3H2
oMz5zIq+WF0obgK4n8xu3bK+Mmokd7NSsfcqiavrcS4sYKwrL4y1K6Mf1evUI0RyhRGHO3U6Ye7M
vcW1AJ4YikyfcQA8tFzXP/CsWdqJ4n41WCNftS7r67hBVQJY+Hjd+kSmTL+LNg7aAx92B21iyt3D
uPO+mg1xcBed5i2S7coicLBJ65M8ONcRioEVuLBr28uDnQ6YdN9P3nDgme5sYm+A3QYkdWU1pn7L
vY68SNOVj6mF1F+GUcgLyK/XkGDwKzyRHZcDosQdf7zSYLho9AABktr+7tvVXTNqgO6N7mvWhPCV
By8a9pFWD+S42UretoagUf8SBtHsf63v4ZUTBFFZB3sasqYfliU5fkwCYWq0KyuEiKwQR5EhMpxN
ljT+yQR5RdYkSsa1zSyJi4VQEDLCowKA+E4O6e0x3FWV+9BUhH3fi2quep7R7AHWIc3zT2c4ecbB
CuufY2VV1yMfPvg8RtbfR/cl6ji427YoJbHfe4eKtSWcJxBc7YyxFG+FGXW/VmWHbEuVQN+X3YMg
04XyQhDxC1j6l9TX421dRskaxUJmCWV7dnXdv1OctD7ZZqNeyXaLeB+a49oIrDsYTuXISy7INeRd
inr81gtjD9tOh0jINfUaGkGxkYtwWfSdPTTMalmUk7gZEBvVm1U6V4cB6nPUMLeaI8stnEosnAj+
JLpTW/tkqNuFSAKCQTLJgLUfIiWs8Jp17mIn7gfjU6F7+bVQ0/bObwvlOJgt/K2hvZNNrda7qxHD
+mVcavpGjKZ3HfQG5io+lttROy4StdLOrACbbUN4YWfUlXYj4iRYooJaHmBvfgnzrNlWkfqkCsdm
ZaiW+VVgloBcbd7PyKsOizCIwHVFSfaa1Q9uV5hf2rZClLpvg62ARI3bXkE8j+kptDej5/ZqIfnW
IPnRcWoOslBnaHAROAO2no7eHLCZ+9nj5O282JzrIg2RFkNSWO6i1RMeVxn0Wv5Ob1EiELgwBtso
T6EbmdfVEqG43Fu3Bq9d23YrwshZ6uC/6Wg91hwzYPOyqYV9TkoJJkMW02MnRLRl9y9j5GaaRH64
NAbC4YMZVCvZaA2x/pe78t+vH+x3wWITcTMc22Zi+/uklndlpDeB6q1IfU4rJJZYik2iwT8H+0UV
Wwzy3MQfpyTPz4AyM0C2bPWA2nVfX6eV0W2tHidLWSTKmGwSRWHCgIcqoQSfqbHcNIIgTK9IGBKu
FUGxl41ya8AsS0yWs0zNdMOqDDjAXOCae80ZDu7VGJ+30Lf0JxVS19K2xHDWmj74S8pKM0HX/T7P
NXksOTMiW9M0ZmAEI38/F6zyBqxHsngD1hGRppIk06R9DerIur0UWq8hKctkDKM7jMhcX1OWiYlc
gOt1+JqbvcVcM8Bz6tJPNOip6WvUvt8OUfOO7QvPuZFNZpwAfGDlttXK4iZuNHNvhHpzY81FQ3zs
Jsuqm2xozH1hBe2l6a09yv25PR0sHmg/x8q20RDbTkTaLtJC/0a3au+mU3NngcegsZLV945RQSFX
QaG9JidzoycFzumluFeFQQxxLoQR6IemR5RsKTdNFAaqq2HszkoD6ki2JSrRwvisCD94GUNjRAo4
V7eyWmTIzXJfIO3oVde5jjfTxJvgxdPHasHqlxSGOURPooiXet2EL/pQjtsSVSqQ6xxtqMin29/U
MWzvFR2dtkF1lkLXh3NozKptNh44vHJUcoeM0IOsPYdWuZKdsikXOlo9Q5fvZJuTDiTuAQhdyd5L
kYW3bZ85R/kBeHtlG8NroCfOh/Rts7qfEHIUKqGtJEuXlh5VG3mwKERDcOwtkLOMZHa8ssvaPLuW
8nmC5geJWLWwwUWmOoB9uuybwL63B7O+SbUBn1tijwvoJF/+NFbuauj118nVHJaKYl4UZPqTGXZ3
6tTF34hyPpreGD0FePitLYjq+9pBHw4sarGQI/iOQuvNVzVbYq1L5CnLXHQqh2nbKIjdyWpkFAgj
5GP61daDZdO77Xdfi78O9pQ8FbbAFwdsy3U5F/whEyagdEBR+BqrMSIYUaAu6yRqdzmmb1d4SPQJ
sK9KIHGPhPmUdcmdL6LkjpnYp9wv/IOsAdUW5w6WdxBoix4VpMRzp1u1s7J7OFuzMK3xCTQIQel8
Qu5orqoJUVtbi7FjCMITciDVASXwyT+7QlH3sdFU8Y+BP1KbdHGPtGaxINpgb2W1TZrmUEZA33ur
9stFk5enIcC9iIUkoQQCuuvSyZGSm6t6gjekmgGwkreUvBHB42kbZzCxkWeBEYJ4+70eQgHfdPDn
kIn6575NlAIhfMs1l25mHVq/ss68wfXHuWYjR4E+n2o8Aqa69CHYbMi+EqLYpa8djf/DfvKY6nyU
/9pv/nT5CW+fJ/8ymGfljWp3XybrzkUK+itaCekSjXbrGKFOglhBZixZy5ufW6dfkAPUXoOIFJBA
ivTc4mW49yMNw0/VNp6spD7LEc1QfHOMqn4YKsXcjJU1gvEOI9QE8USTIwpP7B0wXc+mOVkrA+nK
KepBO5uCLFUdKyh3G+LWSjxWE+Chn82pfeIFgpLms+8WDZ7GiGjag7CfSTaqCyVEDDVWLG+teNl0
kIexO9e/HKYyQ+39MNCmOczx/TBFPefi1No7ZGmmIqjl/sex8E79eSxXKZ7me4hjNQrLBDyUYFWm
hnFMUVMLE+5/eSeTPyXLZ9dwq3LrXscACjkSpkZXBSGQq8jzwusqio3HmqXNFQmpn1XZK6uNM7gz
w1Hscq8JduNkEMOwxtl1OBMA3MNMbMuqaO9kYWK01RM+80BBWIZ1b/F82tsjLL2gVMz7GhGQexWo
qlr5xR2qa9F9HWUvsdCnL6IZEXzPEvXs1aFOCDbBqHXuSPqIpZyuPE0Cj43CHpINtEfvuUNTTw4w
lYj5Uc8ihuX18UJtwxVUcSp1juwAN5oxR2/tTElUHp49by/ZQQT6yupHMVsJ51ukF3iSKzGUSuQ2
vuCK/qNE3fBO8Vo08Kce7QAuFgyiZsfzPnlU5iLGjadyjfze9mNqFmZznu7fyAEd/tRg4+PgKDuL
ERl7P0NdVVYVBUfvHq+xAk2WRj/z/iI9EKj2q4Iemxka2pc8H0qA840O376yzWVaWvXnuEUh0k4w
Y2fNC75BGLehXtc73wQGBd6+eNTj/EWOsMPhzshagMe2eJxQm70qukj/PLxtBcgRyqa3DTkKoU/9
81vTZeMmMRv7Zsrc8HEwiVo5AVizsuyPbU5Q35yr4IqNTYGBDHDsrvzUdg5BsSrwdom5qifLOHV5
W6+8yiV2KaqZR1ijap4Icur4uO6SNC5tJP+QjXyCa5jBOm7rY6bFP4syLsBVaS3q6v+0pwYnXI54
b2vs6dpWS7ETmTvTfN/2j/pMQYJd/cFjxSfwTsFiSVv1aofFu9X+bFP8TtnmTgefZB4iOzze8kc1
DXfvTXKrTL72WanhvWB4l5G57T8hcBqAY3c+CYJ8e8/Xn10rtPcm/o7nMi38cwTUa5Gr6NYPJFCV
qxoC+6qNQWXLbjkw1R3kcCqBuXFpmqj6uYhOR36yJY3tXQ5DCp9pX9qahCJOqie6cy7VB6ih19ed
099qepxhvUKfh0/mWdXi5pacTXMrxpM7MclMFB32nZ243k1liPyc5J2FJwDUv1hP8rMsGsuzD7ih
XOPKtKhLY2E2jvYQxHZzhyPNwp5rpdNpPICzrRMO+lnWgjBmTVFXvBPnztwpMLz30nQjq7oDB0hF
iGaZa9WLH7CGqqws2cC4GR5KXflhK2X9rUiITemieSGYY5NNnRT8JzLrOlFYQWZBnrzoQU5eiaG1
l3/vlMx6cIWjYP2Q2Ng4Ve3ZU2YoSh7k3/JN6kK0MzVDX+te0u+dRt+E5M3B4M/VSjc2Q04uMirq
4Si3wmEECfc2uAI6bO01RBf3Cu8aOQRQytqsRueAd7l/KufCF3jfFWppL2Q4QbbJrbzq0ITMo0sk
4r1ddlpm+DQkKvr3jW+xrpuDFe9HGotQOcm2SwfZg/cjjV1grqvQ0tfk9r9kxeB/HzWcZyPfep04
dTz9s/ietLJDHj1092XuCNbVYNfEUE1Pbzu1GNwDZ7de/Qx8k9zJRV5u3QFuWPFE+mbUqv4UF8WV
EdTjc5TGxV4l8bYEnzg+eyUz4ChtrOs/DNPnYbic/Tqsxx2S1T4s9bndGex8n3XBJ0trax69ZvM0
zR64RFj71yr2VwViGWQzqwZvqLz4Nvho4cTJEHzioR0hl29YkGndeOOo1nQANZfOxkYwvaeodcGX
ut05rtJzNIeC1bJZVkFrf510PM2Fm8b3g44zGZo/4mBivXmtlxWL/BqBZlACwLySsPkWFuGVp1fN
DztoPuH9q+NIknZLkUXhTRybytrOh21sEVnKK3387FqvKmlH8lZascXyeACaVYyf4/KbbPZD70Mz
5Mrgahqm9q7yPKzR7L7Zar6aP9epeoJcWRNWs7PbYIgeS93Knr0mZpmoi2Atq2jHlID8leEkMoFg
M67Mcm8RyLcPRuVNlefPXoYOvifi4iASI79rIsI+pjbARolL41Nh9pvJaWYrSfRfWqW/s8gkfYpg
fuOp1RnL2MkfNVBfxE3ILWY5EQqTKCZOTJoW36CvbGxzU/8ua00tOhOXy1QcDYI7su29QF8lucGK
AhElMj2yHQHt5Ea2ExchTIXEKgraY9XukR8dn8vwW8CD+slohvG6SluIeHNzF4TZUi+mlmRfPz4n
4+v/HIWL289jReOroYXKU44rCKqqTbDVidTfBo4bbmzWiwtED/iAMkgBcYJ/XF/qYP4xu61gaCnD
5NxWfu7cRniPgkrRTlhGOrfC6BAIbzu8iOnLJ1QSnGm6Vpyp3Ggsnw+tLVrcAYxiwwt0PLdhB9CI
u/TJ1ywiEFXhvdp9BLTM53JnBbkq+9p5xV+NdVazRSUne6zjQVlGalFA7grUnXDw1ZqYr53tqYuX
Fv4xz6mmPsFhNX/E5Y3Fkvsq9zFu7XPwkLmu4SdVqP/aGt96/+c4RZjPCJM191HVfersqboTWawf
w8IPF4MOPzGPUSlrs9Q8VVOZ3Bqj+z0h6fMy6iOJnlQdD34XB4/41O3keNs17ZXRuDZ3jlm8tCSm
nCAAAkYWPshZcoLmcO+7oj9Bcl8N1pg8jVOk7E1spJbNNDkvhdq+xmlU38IesnglYtdr6KH70nc9
isC9mx5TH94vc2E8PBjPGy9b8adOu1aHO65Xr2aomC9EqXFbQtC/5efwUbDuDMNBCm9umwvfiEzs
1CqkpajJTtvCk0puNSU5gKix0q1su2gVpdGEr3Lb4Isz7/K+n9xFN9DyBD5epqDwTIx2D+8Fz5z2
f1e11mkO01zIPQpcWHdTn68yL3p1+1498j99BECsz0JUyWGcq3Vu2gtHr92t7A2GMV9F00g+cu61
ELFa17WZr2RVN2N36yqujZtPnj5y5mMEbhKD2dF85PkzYOG9XmpV36FMkhzk0NECixzMGZR5ZJqH
2WNC7jrQS2vtB7i9m0MHiSUT2kLhcb6V1aopwmNnFU+yps8jUgvskug89SDbvLBJd7mZMpeRrBfL
aNY1CabzZY+qC9dk91O86zX9yvIS9SZS7TvTj7znrPfsRcDFf3ay3N3geTizKzv92Iwtfq5QTh6d
JCuZkxbTN4M1o7xrwNr9sjuTsemM7MvP3RWPSx6eWbmytAhsUs3tpUShdQ2eAcEugGVPuqj7XRAl
ysKaq8CxzHWQaMFa9hq1NSxjK5i2sleYinNVSzn6eXDZYKSQh/WNPuTD04DqT2k2ILwrw3tgUnrV
q6wAIcNW2wmo6QnOWA7YHG0frUKOIPMVcIbMBT/FlVMtgMxVB9mLIvQ2QD32Hm5BfacTEpDNUaRp
+zBhpSl3CoI8h6muQE6eD1kghgYdVKyCdEixyA3JGCkKCbg55CSLafrU5dWAUwMtAzbiqGi4/VYu
QAPcxy/jIyvMamjRn4ZIH/BZCXFy0iuF7LET7jwvwGU9h30Nb94yTz0wLpyOoMm/tym8hmDa6+1C
jjY5oSd9LmRHDUbqujGshWzXRKUeGkAefRXmD0NrnbqudU+10eYPQZmhWO6P3kZ2Vhgs7tKBaKHs
HfGn2AnbDa/Mro8PMIqddaoUmPJZ8UE2KV3+c0u2vVd9z22Ly26y8U+7QFdWtyTZubTrBz3qtZc6
aUtQskWyhs+kvQSaOIjYLh/CIVfhGk/tIg8j7aULoPRWWEKgJ+X7t2mhfJK7a96QLsrEblhDEbQu
yqBflG2c4iioz9Ese9WXevpA1sU4j8n0KF/mzhjpWy0piCnPo+RObmMnB9n7753kqAx4czSr40HV
/glP6GZY0ntVbknwgtzSwyDZ2poG8AQog1UVXKXvg/973w+HuoAh5s99P7zDW2VVZg2y6AK0DobZ
6uzZyqY7uBMQSdTbpqzUdzZvw2jpy8ZL1y87ZMYYL/JKtEvZKIupNyccceUBQfv2m7xw78pSWZL4
DIIRH77CuWoihPCuRq9XT1no4k/nVRselQNhr+xnk2xvzGLc2kHx+t5+2TXsuOd7h+eY0WaIQZRd
2Z9ggcqK3NUxwlkSADlByDp8WP12ZDIDXzotAck0N12OZ+ho346BfhclAU/ylusl8ZTkRB5iwmce
UPfoG8dLTXbIom6rHZRHA5opY9/bHfjHp0yY38jexltTHuN9iM3JXVQRsie/fITcbDpfLE0T0az3
0Ze9WdOAijVa/epSl58gYIWemty+620MGDrANCuZ5ZP5vqTBJcp30G6dc4GGUwVH0wxu33OBwN/K
ldypDVMNz/POuSEAPbs//bpDO9dkk92b5QooZLN6P8jbp9gxk5mYx+pY7GJNNddx6bXHKvWfI3DT
20sNE8mjoUcmchxzb+Rw+RQJR23mHtkmiwza8HA1qRn6NqqOW0o+/NotR1fzLojIupsoVj5fjirb
5BHkkCh0q0OYxgA13z5YbsrexhyNK1iQzqpFO8M0sAwO57/KV3wVEAnREZCtFNY4/ihHLg+M6tHj
NV1TLGUvsEZ30YKtg6RAj2yznQxqh6wjfDujoFAjvDTK/p8Hj1CDmlj6yoF9kDzBlQeXC5r2Pir8
a7ju7cl30/K+zSEkasos05FnQA9F+TBN4GovnYMDPcFXgzUMoOK+tfL+jAjoUnbKg/l9gU273aPe
Ox/NTcIA0eDkSXbKnXwFrrpSP7ewJHFvITDu5Q7BPohTL2Nji92HjJZorEu7HPsefX8b/8sx2n/G
vg+TW2/t74F42T5bGMvPlLXL36HD0e2ym6jCaJVJWH0rozC93dz+oWly3Yh0jmhu5VDY5LeySdZk
5Ibl6592lMeSR37bMRMwwv5wLHmYt1Hvh5dDLau6HP73Y4GXja5/b5I7ymO9fSExGZ/dap5TzjGm
t2Y5UtbevsEfjve/zsYfjvWHL/W/TpAYVNQ+7PCLLYqN1TrmjdIiYe17eba2AzNYyQmkIizvNsm/
yz7ZYhUKrqth7wC5ZToqkro4FuP4IGsTear7Oh9jNGTC7jJDrQj7rbI2xPbWxj+F6N6xJJg+O1+2
g1jqOTyMhKtR9kjO0aWjbVGEY9rKy0wOT1vtnz3RlJ/WpI2qK9mYzz3uAGhs0gRcCFs9ppq9j/TW
u3XCiAL6wVbJKh0Bv3/aBkxKVyUeJys5RHYAwTZQMwfOftlt3tf0ikPpleNRNoUu0cIqj/AC1d1b
uZPespJAJ+Tre9OAnN06qgJ7Idvknl2Toc2ZlO76vW0y7/wArJ8b5DcyHWVOI1481GSq6q0m+5QG
GY25T6aO5lqV6x9HXlJcIr3D+WbIEFBIxfg5co1oWSmTe9CAtbPGiB5S4f3ansQJ+qRTcgTAFp+a
TM3hRsIfCbQmPslCTcLkshW0BX5arVkuPnbMg8s6YvZtmV9+2WFul1XgfcCHw2T5x+POw7xGXzSC
W0r+IZdhQSoOCinNgoQFntVY1++nBhwgz+jRXsH3/GdTtsZxpugLOSpqlclGbIkdLq1yQGDUPkac
XrflG7qbYT5UJNucwCWo0sTmUoDTOMiiSVPvMAJW7RBE+KcxzxTiLYhN+KJV+12U8+AGnRIxnQom
rwAtqfYghubWS588ymUzxR5zF7b9tmW1cKpLWAk9ogGVgdPO/2PsvJbjRpoo/USIgDe37X2TFJ10
g5CZgfdAwTz9fqjmqDn6Zzf2pgKZlQVSrSZQlXnynFVWT922C51q0bWNY28TJ/tFf2S/u00PLU3i
SqieRaG79nYIipmKKfDWt+m2SvzzVB9LiJ519K3m+1doT5rGgOrx3IFX6H208R2RgpmGY1v6aF79
uFJMfWwQNE/ek7i3dnWthTtdLUjrBFlmkgvrwyskBGBiaUG7u8LSCa9VPTx3+WjtZdSQOSwQKk0S
Zj93LAWwVNntGpWGdqnS23IJGt6DlhF0t8FMcxf1Mri9/piQwa6mnBM7Sg86nfPaQvo8vTBh+kHR
mXtIz/1ujWXTtuWar70DUjkJ1RelUemumocAhV0EEtG91iPF337yyct6hLI2GZKltLzfy6SpFC74
l6ZQll3DBtohJy3ZE2ihDM6J6QWAfyFTuA8yTI8hA/6332kza81TtlvarVtTMtxqkl86Q+JirbJd
WwMRDL/IyX74mOQTGBdO0HxPm3F5q1/oKBZcZ/NW6pCmpUyfTYhPPpt/rPWZ1dAmQakuTA7U9qYv
FIv1ZZV18U41wumLrmfaEcFvmC/mWenrEZZKUIa5ShdN7OZabW0KXT4RYWh0V9FX+3t81gMk62K1
AEPKLXvTawHHckRqxVeLBL62sEn4XLLKKS6276UrQGekj4MB8z4xX8nZNABkbE/Uy1ZyWgRIBMfS
Ocf8ue7fN0yoRy1DfZg6dNMUY6OZqYfI39iCMR+6ZH2zA6sar1O5izRrllmdQ8CafoTI4o+Vu6iv
wWSGyHfICbNSmp9hj0hWhb78KR6N+jYERhEvQFCNdDz1Ibk6q1rodmW+IQPsbBLd7TdAS403nzbI
hdkE49mNenXvunGNxjPZoFgPTMq3qXUpSD7MpCfRj2BmlS5KSt+Tm+yiAD2yXjeTZ8//+f+Bjvyv
kM4Y0L8ugu8qAtAdKCWr4fDz5w5Rn5BiKY0bRkpu5eRAdfqTn6pCtppQdzjkhXeObbf8DumlSoVA
S140uKFXgFBsvjsVaoRjjcZQ2uRHkn3jtm3QVNYyX19lPqVVIQJIa2oj+041+hLG+rMKew0MDxo9
aHmLhvicmbd9k7JIJxArdYb+zXm4ndbhNj/3Nvyj8pQu17T82W2i+Wh/X1OUSv/mXsiITQtNlP4F
VbHpZEXQrEBmKmCuEs0XlYz/bNwGo/qiREEzVxOYrwJ9Oeo1TTmkxQ91QP9D4pWPgWu0jwJ+Dkrk
xU7+ojGpbghUQmspfyVzgBC5EWa6l6YFM4VcFI1p+6U0StTd+E0hq/pYpHHmPnVxAllIqlvH0Bje
wtYNnsaoCJ8qS0ybCtWhlfTJIUo1FMcnI9ndfVAvHAxvcM9yVexC8AoMAE3cf27kA63c6UGoQ0uO
Tw66G2qruuRFc/e1qfr3JDxKhEGJCogIsnWVQSNB3o5GehrggpO0SbxDNxlTQBu7HCVp6XTMDC6e
e5BRRrTKQVy1/hSkhkHBH8d8UxkZZryKCzYX3iobvjVG2R17U/Th2ouSozSRleF8Y3Yv9JaAds+q
/EEOfq7lD5mRrUnm9GfpmlA6PQRD/1haUWWh7FpYmxCcm4uC9ipptF1kocCQhbW+oVVo/Oa4LzCz
pV9L5Ch3JCk/3Hn80jkdT7+aBnlHJTOaaU806Xd861R/b8+m6BT3Ai5zJyNacW1rWl9aXSudZTcI
fvc/BlhRd1Yi1n0ebDuxcZzG+MvuX1ue/eQ4p/zq53X+zc6DDF5F/aQqQ74etL/UwajPclDYw96u
Qi+IVpaWzTyfaXvsU5BwcLd+fuDWHvlyNJI2cS2QUQegjKSnd4b9k41qSvsHUORtniv9soIaZi0n
S9MA9KtGWgc52rSXPqQx5+aXiD4Ylz6Nk9N5K/ZB5rfOrY2lLzx+Ux1NY6oxv4pAMb8NHntIKKjR
lcpyAAMR9GhyQax2HvJQKTw0nQlaK2hVBJ4QROxL6Fp+m2MTUMJH8PA2G8tZaVqlcr6Zv4MjSpOP
QR8HcDRB9a9GHsoNfbCmW0x77nwzPI4xwqBwEWvPbuMUiGKjKTpPBh2uoEGffGjtJ+nKkuhXZeTJ
WVpuC5c7S455qkYrhycpxTE7UDdhlxYnRzR5upKXdDROamocb7NBLFBcilReDAmv7KFG0NdKkxyE
TfVd7s91wH5LMftrAcl5CrI6zY2ez8GHdiaXY9iSGor9MlrKqdzRkKUVgD5SmCSX/O11+zaI6Jv0
s2Zpi8z7Qcl/oWmd/ctrEMAxDbugZFVR3Pwdm1d1A7racGUsAGPzpVRJUuYohuZzDR0g054EivhG
8QColj+KB7VM6EjMXX9nx759bUwK1Gmfi0efRtIzUo/hQuKrDFsXZz2HY7n1hfEiTTnbZrp+M33I
vhZDY1RnhDHFotKTeqNENnwJXa89TqQDEZGK8p+F3xwswzfe/isiCy14TSeRU38gP572b3wAc98+
hhxkPtxCTx4NBhDlf0zIBPqgvcpFbJJC43YfPQw/FlgR9c7WjhWIVufycM3b17JoBqJ54YvIkTGf
n94mrTG02CIcE8+mMtDPBWerQ9n78yLDQDm7adVPiwa0aZS0vpYzKZE10xB5NsihxMvEKpS8RVVQ
/6+tpI1YyTX9THVEktRYS5/kfpO++31QAgjoGSUEXuAU9FdjXspG9Q9hlQ9XDyo9e1EFHVC2oj8r
Jb7bhFIal3Q43Rb5vdtfe8MJTwOKw1FY29F6RHR833jhVwR2nWhtaMqwrZNZeXQOvq2zkQpZGx2M
ovLOoNT4aS6VthX9MOE6i8fhKsPlEHTa65DBcZuqGV3MfBzyH6mqkcMi8GrSlP9IQ2TOQjOd7OaT
wTJO+uRHIINhDP6Iu32e0jbmdffP6r5OLpH3yn/QGq3QfhudTL22T2Gn2adgHEnU3m15pRd2sYjc
sdpIcwiy6iMmWg4Z1F1s68QejAfb6orakQm2/mLPQ6qEyiqDhnw5yhnplEMD6AZZI8/Y1nnSX+pO
iMttteF8LSEuXSIkh/aEqkfvdffQQOYMQLJWz1PL5y/dE0XodVNW7i2KLP5Ll6QKZcBJeVKD9Cij
RFzmUJOraDTXbrkKRdosJ9s2HuwwMx9E42m0A3P0nl3m7JL+2su2fZOiRT775VBCeLL0hqHdUhWm
TTXqpg2yF3BsN3WCmuHAVxtGhse7Lxmy5jGbB+lrGpoaZIgckjQRSzfxoeRxg8q+zEqBz1XUQqWo
NSoE3YN+NELUaL246F/H1HytCsP+Vaa0JyHH9/X/Glr29quCZtgvzqbkcNuP0MCgqe9+1yxwxOsc
Wsx3rf/3rmXbe0hLFksL1MODToP0yqlFvq7Kgr3p7CvGqN3BPT9SjPnHB21Ccx5RMTTmCBkmh6ga
aANVyktl+86DkYXBcSiSp2EynE2coN2Z0jV+zqxCOzdVha61vPTG3lsaat6u6s7/x5lBjnOW4WMM
+pFcwLCV0dL3aXU3MwHEnnZsRiprALHn+6ZzQ7fQ9A1VHe1ok1L6wI461qlwIIwaAnFQXVjpaPnJ
n+ji8ylraN5SmnJC09Vp0RlluZc+9jj5U6odOR42j85swAwBTT4CGQs5J6PSwNNWepcqaxkiJzJV
edJUj0fQ/KO8AnZTCOU395+OXOu41Yakv/10ucg36SEqgnbc3X86nPSLXqvjg+qFz2GvT2c51CZ4
mUUFuLcaZmWGeULnQ+C/wpmVouDZvpnjEKi3JXGj2DtvCr+gf6qeGxshSVoJYdY0kCODJmgKp+Ei
B7vzhktUUCdAOZN02L/8dhWs1ShxUBkkFynTeXlsiiNtg8ZCZv4ivxNHP+PdbQRxehqU0D7p83OI
Zizrk+nnwls5EbKWMuS/4u6+mnKDPs00NPPt5CDmK5dOKWTV7At6H/3CIkkFmYcdfgn7qDi11fDt
lqeYkxXTHBGwUThI3+8I2rjDL17gtfsozKCTgw/wwcyNbOGF2fStaoEB65qeXtK2UXaVUFqXZlIy
4wsQmuh9Go57dry/pNEMNKTLK9e20ytE6Rs0uIrT3SWvpiL+W1ShsfvD7/ZVt1R845Emc7DbNOVQ
lyx5Xvb9ppTNN0DDdmMBX7rt1dWyhkpik1qJ9WAHvfXgQU21MTOvWsJxjFalCz3hya9QbJhD5ACQ
MEZvp9/qaUAzjgGznl5yhpU6ktEsDWLEEZ0Xwth3qV4ZKw2OyItKsPTJsBCkJDSHlbuUqTTR1vY+
8pvnPzNuUfVtUvmWx7CoPgHWgFm1mfRXNGb9ZW+b6qM30wUjYpGfaX6Frclvgq2q1vT8TBzQM9P6
NfI8nbcc7ek+ZGnQnUD6efombq6ub6hHOcn+VN1EOpQeEGMfxDwEfsN/o7y0R2hr5VWWpTpI95nF
Vk6PUF9snDR7dXqDXSXp/2NTQyoAfDG3Py69+itVXwQ1ZkEZpEuDbVT1aNHweWmiSV7dLrC3bmR4
W4MM8ourpVenDsQPr+SYmjXJ8FAh8Hr0XXgkHTqPfwRrOR9A57ZyptY6FhQcqDZB4gpKoaeJ0oL8
vP2ai1EcvZ5cN29GXMJuPibvYb4y0JEaov0uQ+4TNGSXk9odUiWKj64P6wOowvh4N6XPnifklRwy
fwIMAYSY9GhktKtC2n8E9VP96Gd1fiSVEjz5afSXOkKzK61pPu3TSaHlYnqUnl4I9RjF3rucugXF
HPTisUlX9zWRkYfLvg5Ias13lUOsNXuzLqOLtFTbsy++VmzuN6JHxtkhlPWWOc22pZJ5redBXlnz
ho56lnmbcAefbugpeQf7ppOoq+1rZIbOFVW2dk+zElQ7/1o+ooG1cvIR6dg59rbcNYyHEOL9w8fd
HPQYoxgMiBEg1lpFyJCsiga+T3/WvVLG6UMGS3Ez7ZNJQel5gOwvyhF5cgNzWuXqLzNWtVNGMek8
keOcVoVbaCuLF9laQnK8xvIv+TR+NI3NbSKu775NoZ+eE47gW557c58H/dBJV7BJbIof0pJD6sAT
uZCXoy9Ah+kh6hmucr6HyKtYDzM0Uyc4vTUES6upeTeV1vqSju5irF3j0Z4tEabOEjIIYGCzWbeK
hWpqf87F0Cxh86k2GVuIGPw6aqm8+bx9bVnYTaYAZLbFJTJb53EIIuda8Xy9BXscwo5ukvxM5GQS
OY8cQlIEv6ovwo9eEwcVp4WadKALYJaXFPPjbEk6eUlAn/MtoJ8izyi7QEvOVzlY3ZbJmCxU/3PZ
TEDv5D4nX0vfV77ucdBtgc37tQ7Z5Hypmwoo/dzaffbJaRnuaDyOvdzTVzJaDn4Auv1mw1tHPqYr
2DbMN5ODQ6sMyAnqFwilHSKnS84u7SY7ZwQCN1uGkiTgFLgK5mGkgsH7a6D6E9LvCTkAznugIL36
yYxhwKIlPXYAZf4rTq7IobriTcfDsXJ866gUszrXhAAwLUo0FpkbJTSHE6Llw0nXQr5xv808zJUc
0KsdL4BHilugN0/LGEjDsw648D9rLN+01umI7kurQuq6kLeEqLjyq+KKbpN3bXX12Ya842DDWHuV
w9jEMDXqyR5EIv/h0ifMDE24jvfCJ2fj6c8hWaEDjFr/vRbs7UqByCGJLnGjlquJ3owXJ8yhykDo
y7dq5YWe2rPorOmhLHP2LWPkA9fKII+khdLuMxuGrLR5hMak3ldDX2w7J9ae61L/JSNoPTxSRsve
w8wTawRIjKOdhQ2ZBtsxd7XvNbv/pDW5MZyImQSlpqaYLxyQ459IUeTMJxoU22lIt4ce749/B04x
9C+VF0NrQB1nG7fWD2VmK5GDOzOV3E15JZqObgVkov/w32M9erK3iFb/kK6IHDu1cMmA8vt2ut4D
+YRIW/pzv780Q4eWclNqDy09waum8JO1NGlB0x4yBKFowqy+313yqh5GlMjZHYdIraETVUx83oBX
tmXmqw8yBL4OHgGc7pbSlBNqxivBVYyVvLkxZtsMzWBgfrmyj+L4wZrl6+EwHi6Vm4O8mwcebMkK
eWBtpVZtqS/ktAw0xvKQDzAthk7wbQwTaLilBqvjVjvVG8lUIbk3zgqslZTcyzJf0Jk0Q/eG0BpO
XRm+N1SVzhbo2Ge/DIOVMfXZroon8RwNo70tMidfydkcJY+znvrf5WTF4/GkKdF3Dcaaq67Y8dWc
h55DGY9/u4RW6J8JeTXUY76LR/62pelNSPXJq3BQ7NPE+1TeBDkr4PvyVt0UbpFHCU+gC6xzF7+X
+RgcXXhdjvY8yKv/8v1XyJB2dBbG0+r/vXTo4HXIdX0tBUPa31oid1Ne3aRF5LS0yV9/yItkv6/u
E5laCwSINZiu5tn7vWJ1hDfNhfA4HAwLeS7VLfahKECzwaS8HNQpY89mxcqum6rsCHl9dpRX0zwD
5/XGdMBwe5rdrDQVCu/K6SAbyPNUv9BpNifksjpxTsi5oNNX5k+jNj4rFBC/Jo5mrPtk7lvtMUnG
L7rUq2i0E8ERLpxkhaiZ95RP1raFL+hYz0Oc5WO5l7bVq9APdXq/iXo92jvSlEFaaPtw4M7xt8u6
yV8NOxn3mlZR60tLnzp8nzjADdCwYlcD5ULVZIi2Wv5xmC3pusdJ0+qsdKnYojyWmbtvSqt7BbAo
dko0Nxg1pviqg3l32Yh870GBrlu1VmZKEOOJz/2nh4DO96wteFeEQ/pArWmh5k34MDk+jfaqnudL
KDmmVRDEp1vVtJ0rpLLcGRds/wdYv6Ql/QFHtAU9S8WyMRxtadiQ7AaJP34p1GY60q8Lg7XqvcfR
kFyBdFjHEanrBTpy7SvJhYjybZBRg8VMoGPZ1HSBgIFPzaXljsYmlV1YqkoTZZ61u2wM/Yv0yass
094C00M0NQRU7MyvHmseKtNzr5Y/vKZZnx/ufpQr+5Piu1sZAMtsvxc6RPFmrXiPgQ+oMEYwgkRh
0C/cpkfDcm6qbaMwQU9D+UpD+RVKLtNZTWVknzSUN6gy+NOGF0a4khTDZWHUCzWkgcmaWv1l9MFm
SPM+K4TbnqQpZ6WptnTbdIWdxH/TQ1HRNZH7O0vRp5Vs6nTdrIc2I49RrKTls4iMH0Pk1lct75I3
sRv6qXizNVNZq2yTebX+nBzwQ5J5AnAq/UjmtLlTU7QUAw56D668HwPYLZDzK6HyRzTH8VrrxoCR
Bj3EdUGM1q5kwAjr2mLb2U8opMCSYaU8/4LQfBhiL6Qdl27xwCqjF/BaEO3OviAIBhio/5mVV9JX
+AodEA6tj4le+HzMer8ch2nYuKgewioWoPhZh1OEVIGC7f4SJmproTnVKBG2+r7ttI3vm6JdSF9G
71IL+5NX32KkU7M0fS8I/MPf1w5Mj2hHVtVCIB67NWYagbKZHuHvhLrRz1TUzZzwDHgoWQeowi+V
II3OdqNQNVcNLTq0SUSCMa/FJs/U9MuUF/ZCpT7xw1OitQ952N+eY5zbwYvBGZgmrxB+QuXSdE5t
st3FFBHPsV6kS9GG+Qp5eRRUy6S0tiOVHZON8mFMIxBk9vzuc/lGHOhsR2jbHS+9m+W7MTKSqV/Q
w9NzyjKVa9y2ynVwwvcoj9Fqmi3pD/PEPsScXJGULNAF9az4CTBDAiMlWvXaAIZmaiqRLCP32YDD
5qHOxSVQLW0XVijNJlbN4VlefhrC4i33ODffXePEzhO4mDO3NhwRy56uTcizxY2VfmupURevQ3d8
bOCCOMTzrAzhbEWCTw3BJHTgnFvX2SPaciEFOqoUx0KV1o3pGW4iimnthoel8mgGiv+IUhqQEF37
Ji3pz6rIhHHV8Zforvi3MEsMYqlWudjKOFE1/lXQ28zD3P1iWghUxGGmbczRL9/jsdsUVNh/hAoM
+nZkThfF8+oz3cPKUh7vE+EuEr6NX5uZrt1AGOzQpVl3pPfkPVBQ68rMwfhexOq+kaXTdIIAGmbI
X22UUp3yq+BVi01tNQLroShhdbtJlCZSFhF8yYPx0pgmNF5SRQKNpfjQgvRY3GoF3kgm7E9bzPOK
OWtKJAl5MLke+LK9Lic/28u6c6SlF5dTyTHXEl4sdufr27qmvNQ5Edxk7hAcbuUmLdC/2HQi79uq
s52VDSXT1qhslIaqHuie1mcrRFxRbGVDRpaxLQBs6sa7GRv7XsniX8IgydUGWfJcK8G4DQBk7rN4
ClalxeFC6h2YJJjZiaPHdJC2vMqpp344pS0HpJzjNXiea0XD+ViYbn0DTpmlWqwULY5X+TDzc43u
FZolH3JI0YKKGJLp0M+DvJKDZyCcbMehWNyEVyqNpGWHMpTUQ+np3bqJqLQND/LcmXnrIC4YJEvB
b989TK6S/vkeQAVcoILdppy3MFmHnJoqldWkLYebHdoNwqxJ+1Nq2lTwQuQLfea8umncsB056HyA
H04+evvgV4LPbkQfFLTLuEoRP1iZY9hfRd30SLRxhcgEJ3+jU9bSF1Qq+ga5Oo5wTUf99h4oo72w
+Jk3Sb7/w0+m6VyZwtwG3vRQ2OW3RstbDseB8eKU+bdiSCJklqRop4eOVhwMW8g19SvVMWulhJHx
DJ4AFAT8VtteaOom6GKEmagvfJNXOY3kt6u7r7z7jAZKO0tBpKUrtUcvGS6BXTdvnk+tXzjIAUoT
MhYkYJIYOrXMat4AUczcoJm4SNPwAUUl7qvXZuWVBN4vuaY2bJ5htWuvZBB0jDFiVjzupNlo3ZcM
wH2ol8qlHfT4IR7VDJhE8y4tOeRN7oMENMxdoAjvkLumd0jnwaOmyItFbGlSoIBPmmvjxeUMPNG0
Z3PWO3ONNFnK2TxUrUseqI/Sui24pG4jnkMvK9Yo/PVIl2jWQwckZ5PR7Tz64RWQ0VlRY29bg+y/
lvOgT1G4g3CvWAx2l1gLkp7l1VDjYd8I9V2KTEhXlXvePtWMb3aVFqvRjCC2zKoKeJ/aX1JNOzUU
8L9Il/BHaERdNzx4bRoBJznRN5Loa1etmoMcoLm3t5yloUnJ44Nbl299rYoNKKHmRlIPswAk9WP2
kpead+hm3no58OLq1gEs+Dw3/vGVNYI9ZaLv5aJpXiknS5b3mf8/yymX1CtykRyTY0Rh2xhxIDm4
KkCuRRVOzSLjPxz6BmZAvSFe7HQBU7cA6XbIbgod/KTsJ+gsRLp8GC84hP7D3fPHhAjolXahru+z
Bt0/ecKYmqgSJ3n4kOeMyahcnkS2WIwtebUySxaRlY8PlVPT9JfrJLxtGocXaDmFZ6vMd+3oROiO
++KtntgR3UqJxUTTsJUqxpvN5iU0S+slpw38OurKX9KtTiQCgUsY68kcxrWWh/FKnXP4OWxfO5pF
vyJKDrwm/C0DLieQd/sqw6RfSoHLKzkJK/NXaY2yGDAP90loUJbB2O7Qru0PtEb3hzYIPq60bvhs
eqInQx9HT249OR56AUCLEOp4D+ux2qe+GB9K8UwNS6D5M+/o7Ah42FRNvH5Hl7eZ3Tw3ZQ4NNYnH
eh9XAaXIwug3HaAc3kxmfKBNdQ/+IDj2MIkuWoS0H4rOf3dptHwHKTluaUrhD6/1Irj89XaBUkRI
a2LSvlZAOqibRu9u4Y3HIQxbgMus8uApWAkXIO0Yhc8G2mGrUR/EcRoKal7zlToPd9/dTOvcKxd3
m/WumeuLSX8pm7y9JkpZ8rqvsp/NgACwOQ7fSGbF68JyAduoCRs7/uTTTjHZtgI4iJtAPCctyLou
gxHvNotW9FNmews5KV1aH12S1MouPiAmZIituK62NLnn9aPitu1CNyALdHtKpHJwwBWitu3wM8fq
7xik6k+Aa8+N2vYvRQHsZoidduvoRn3wZ56tMv41uXbyGjtewGtvmnEylfFmTF2/zYzcW7daHK09
COxWYnKCh7pYNahoXu3GSyiZ2aO2SZQ2X3ZjFj44XY5TFfFbNSgFaTwWyEFLTeWAoMDj/B+Zr/OY
d1ld5wdvCZ5OCZ+gYSy2fdZ+DwAZHbXa3Dbu/LWWJSw5/J6Y5Le/9P+pcsVssI4TK2Rpa0rVeidc
69ftbV825U9+TrLvNTBqNHb826zyQ1uZDeSNOV3NjlJbZ2se5FXihtbZGzN1Bf2MtUz7KZ0W0nkP
FG62q0NQltL/KcSD+nkLdvKXGusW5MLc6lOI0ODkr+1M39xnApMKyjDxiG3TqVuQfIa8dih3Q4EA
mrQMMbrF6jZhmMTMWvUNiK49D/z4NKrb9qYIC54andgOdo4YDmPphHmKS5iehtMQnW6WnIjM8Q2S
DKBb0HexzU+6v4rk6NhV/St0apJOsTM8Ob3Wb30/svaj6RZXn4fXCsri8JvhNHu5Jo2rx6Ss+HuD
bjf1k7+qbhQUyn3xlBjur5xcylG6LLKrF9d299IaEaF48m1ogBphRetqaOJH3f4BDld91GvhrzXq
sytp2uwqF4phJPto1muLzmzQrcdkvh76XDlqrblVBn+dGXX01seTc7Canr/6UnRLL9CsAzVjRFnM
IYTTTmGnivacVJgTWk39NXGvPpQSB68Q+aFs640Fc/fezxCYUDW/3GuQDy4LgVw9NCbIekDpOnq7
xo5eR9Op19lc1AQ/26LS6Dqr2oXrBGSNj3TRfIiSwzSfkO7m3Rc017FMwtucNkf9X0P/WF551DTL
cM6nhEdPcS6Op7g8wUmAJesxNvNTPIXFSV7lhUENX9rgy4oTZ+vp6OQIsxHmtx6owfvkba1lcIqw
lO89HfQiSH5qfasB7h+Ta1C50bEOYRFtMzt/A2x5lacAaPbeHb5qLxGSgJswiP09RAQtcnZ5stLS
UbyNAU93mOaqsz8q4i23gkUnevtFQNV37cT4VUYZZuPtYgcWOmlaHKpXLu08e2mKBPCQo5WPo9PS
xTh6tyjKrfXGbkO0siAsi8k67u3WjC95FURrZSqsFzZlYD7LIf9rqJ55ZVp/u/H4UtVu/V5H8J4p
ZZbeVquDauxJ38QXtpkfq2s9SnlOB8W8Okuh9IjshTmVb0mexc80K4d7K4utTW3xQsomWEXpXf5R
djT/O5WwLhqck+cEimwAdUw0/EWqeVB8myzVhKWzrA+OW3u7YUjojkp1fVWNprimnVC2M3stCYCk
PNlJoW48ACKPmecbiEjr/puT1D9BYVV/hcDeb+w8g0ptqzOigxGMM61KwR7Zrsf+KAanPyqcoCgE
T3tpWWC3YBwOyrha3GNu9m0uM5LhKKcaTYN6JoQgQJq3IHkXv4QfoelRPPGFFcKYxMBfU3ixh6vi
RvlZGnd3CDThEk6wSzSZq2//mJDBqJ/pq8GrnKU7382xqkylGhWF+zqJBWrgehsZS94mZ2RYrdeg
iJtTFNCxM5KHfE2NqtrZhoBodp71oPRal/HkbeVs1NbuIuA5cZSzjeMiSOTqD43XUZ4Oi2SXOHxp
SjShk0YPIZTftBakPECDQmfttXST5kkuTkFZnz0IroJlZ5T61feAglTRY6dpEckOhgRt2Bh2y8st
KrfKR5KDzjHKG5q3JwVaTKUx4r0Mlms5BEHc35rm5n4XgyLWuhe6vbKR+Ah4FIX5Fq2JckkFsD1T
awV/NKeYpj511zGqUGsfIoMvDvLOD2Mg1pTv4e0bLSpgae/qexmscNQ7GCoseiX0hSe/pIEavoxf
rVOF+3u/hdwpz37T5rOX/vvm+bc/67v66MXuzkTx4iiHqQkp4/yHGZixzqHHzRa3OKs1ZvlN1k33
y08L787YLfU1aLtsIW+uFrC3VKhZrO4VBI5V9jIe4mx5L0H8qXj+37aMl9WKWzFD2mqGQmtKgr2I
Asq+iFwu+lk8y+oar96Og9MutB6wikYt9+wnGu1e8lIGJYshyHWQxXV6tDno0Qb+QagXvOrgi/6H
Pw9W+IGGHQvRHijYNncCvftK6aNhf9oUA3+4cqJWa3QAvULbF+x2r13kvEj0Vp00vB4s82bJud+W
nJsjJewL1tRbpOz+/B1ZR5m9BmHhrWVPLoJPu7GJhqvsvzXSvtp4Ruit5KSdZdkTpFhy7jbM+siG
Dl2qbNW1fYG8tB19kZNyTeIgcZR7Zn5EZPQbD9cvXWIoAPubj4GtHUny5izdueLbKvloTV3Eftts
ZJheGFANyXnYhvtNi1Y9WyfIyv+dkPnT/pSgkVPSzudUjjCFn8OlzuWnhA7tHv4HR7rVQjFGKqqC
rxLieOpSscVxJtJsyGVEdkTbimyKvPSijAKVOs7QXMrfTmu3sK1QcUeYtNZn+vHfBEKSSuhumjMX
0Z2BSNEAU6VJ6CxliAwGzeaDGfTHlWzrNtBaezDMn7f2PGmp5c97l7as7wTFrxs3ofURLVu2/7X+
Dw/3uPX/yTtSVug0FxoMVbibyGkdoA2GA1iBqy6J3LNAtzkP0uxw9/eV1U2LXu/6jaEmw+IefL+B
Nt9lXkv+JANB8c+Nc69zF6ZKljNzMv+CbEC5pJpFk/ds5u0AGHO+yrxR3dV28hedbigJSF8K6z1Y
4RAt1SDqExRTwuASdKb6lKK7teAQD29/lWhP9TwRqtWpni0Z4ZqjvkpzHyKseYEcKGksyo5athhS
d1mnYrglQexGf0kCwzkUZViCOMh0sVYro1q5qsrRF6wOXIlevadIQYq30IeN8CuAWZKb5nbJZxPf
mG0kvc2fLDbS+QfTjaS3sWlmWhYdjWrtMijpx4IXsuXB8n8ou7ImO21u+4uoQggxvAJnPqfbc+y8
UImTj3me+fV3adNuHZ+0U7kvKu1BAru7QexhrYpLjMQf0uqs1hTYEZoIYmQct+dK3pk7fFqKMz1C
3oLzdNOl93sUZAb00Hl4BpFuRYrpGILLjSS41sfBQnnBEtixkXl3OKC0el3ecVQsXcn7rU2BdAvy
6GV0t2dlRw9EcswkmCi6As5AOLqBVBY9eXb2pArspaqSqi2GLsVYm7InvQCgZJikPdrjs/669N1f
W36PletxYIZ4pvSeiXdJAFRCfIuXqHNGGsV9XmU9UrGgTq1kn0mj1JY5uPsUvQNAR4IrDUW//LHq
mnOgAvxM/ux1cHrsSKTCfZrRsJXn51GD6D9rgzsdyBs/t5rJcB6M6icgh+EgYOH3n8S4yvdb0P9V
3HIENtphD5E+A4yxx09tMbX0Aw0iNjugi4ClIZdEeqSz0Khjum32RFLMweaL3uMTGilCnNrmFH8r
aCjHEZiAN/Ha1y+coyWLfqleRTsfwmAEGJTfaSx+poEvUfKcRQgJV7Yh9g+GMo+LfcyR93owTEA/
QQgDWYzXnTR0L3nuDMIvik9RQMvq+jMS7uuZpILiABTHcmBIkYA5VdP33AibGw2IrLTbjMRIH75X
GsphHvQkFqbe3MwQZ6VpQuX2W+vbpUr9JUNEB2VDkS+PId/tEKQuc758K8A1s2MGMJ/QfJ2/Y3b5
nz2cEIQzlZje1ZED0j8T9Sng/hn3Y9dP59DQvbrs0euVzjlS7C0wRk2Jm0CDaAW/tL0IdHQ3bCrS
Ayx2xDp0lrdMq6+bqJZZtfgaDhwNLj8vYxJ3AbjxGQo+hb5TC5RfZUb1bkI2wycrGTrmvHNQOHlS
kK3VZCFLXaTnDdlViiBfT87bk4ggWyOJ74rP1s1QUIMZ6cgauiZgf2vfBYMGqhgbcIrGxq21enZr
i54v3toAXQwYuD6oLqCTBgPYq4tHMhtZfChm0FE3I4LHAdlpC1PXud86KToK5UIa5ipPFgl38zVe
qxavEWxGhm3HTa59hgPMjjeze2L9HH2wnPCTU0/5t8oEwaIxzxUqqJL82wLiYYZkC+KQSXrFsxA5
WhAF7Au9zg9NFXV+1c/aBbQu1m8rANAleCaQcTXAFfMvg1m+n20UphpJCm6BvFlPTtkkHuloCGO9
f2cCmrYHpMCmZ1b43Z2QJCQHtvSBIxyBBhSEkRyKJVUxGrUkObjS0QyBf8SSqKCVZCEdQ0e8OD5U
uj4sJmfa1UCw8ASyswOF60oVoFuKP6ZxTtEsjUAzGSmER+IP2xbtUx45+2NuUNpO7kpNC2Gj/ZTt
n/tNeolcAi8PzHReAqMUHSUx0+0kCmga9vY+7ML4NKMUtdmrMOpb65RV6M79MjFn+Hohc99ytLjR
NDSTeecg/+HVrYPoPlpT2+siB+AftNekrqEk2cwQV0AdZrUnHzIrRxK3wdJAeBbz/YyYKYLaGIyo
SrYZoMX/ofuvfnEEbnYcTA+0XdQ7f622cPaoaCluQ4eDg0dTGkwUElasAAmb5RY3pacZ6VbQv59F
ER1J9bieXPrEAnw/0pdIyOEaai3NJrokjlNenpr6ReCbA6kwYNc5yxo0PMenAkoDAWGCGQpX3Mqj
KQ3IKgBjBeDBlbQq/ZvOtI0rC8jIrHb9pc4ALb2nJ6iFU860llZUnBVnMX7HIVTXfEDerBfQyHn4
Eh3PBpWAgcl9veQ1W+sTTcnHwFs+EA0qcNoJ5Apowc31y2YGMZiHBtpqJ5uyz/YU8nNjsPuh+lkk
64NOLaNdyOVBlw8gWxRpAXQieQ09RCe599Y11daa01Y7YBdMni1RMITGj1EBxPWmd8onVHlIKAVZ
L9asxma410mfoRPHrpsdgIBKN6minWgmjSyegaQD0qQxQwhoGl0EpjOrTyQSbXZpUqN7mebRvAIK
u5a5Rh6jh7QD226vA15c1xbA98eVxlC2U9r43J7n5WDx/E+gTMPCW5yUhRxePLtYQ1NR3O62NWS3
zRLIzhIxj+5PS1YLbT29BZiZf944WYGOaAEYFP8iGsxFYo6YKKxAPT8sm6z+xWrHR0uupYWXoh54
D8Tq/tJ2NuBoJ7B80yytNaP2SN6mpF2t1Kw95Q/ex796keZ7spJ+cyG5nUBG4W9TuTv6FfrL7KSn
ZZmTM1ikoyBywiaYZchjnF00EWoU42iZAaJhJPLIMrQjQA1lBIREoDUuJyfHUVzqqwTdJEDO3DVs
Ehc1iFCgWn3MfkMxTHR40P9SRIm7uNBScnGxPkYB27Ze6TXXBn6EgS7Zac0Ai52YI34HbNEe2nZE
Oa0Rg/kKfe9ukOB/MLhTMqQejrkJkHHyAXlU+szlYCC3eIvmBp+fkjVLqizN0S9RVh6257nTCOSL
kHHy1WMbcFzd9swn3fY2oKmLVspgSbXUf3g5rBU+5lg1NgGxt3NcAHgAjeW5yAqfgQs141Cxzsj5
gNZd4LxYBiSjqsDxqiFLd6k0k+7OTO6zHtWHPJ1/J2vZoXqlBpooYTOVErSJZqjrBK8coHmA0LSC
ftIH1iIuwuwqw6kJrT4eudFAiE7oJSt9xzTiINcYKkHREQLKDqZFF5qthhFdkN+S4KXScjetnDJF
mS+togVaZHZep6NdO7XR7GDKxgkJN7PNSLcWSXie0Xr+oI/lArWqnnmBJrIcuPE/G8hFrV2QG0Fe
YKx36mKTqNMjmpB/p5qfTpdpOGv6SvVBaHSZwMEldXq1fiWPlWqGXv1+qaMNYlllhJju3Z60YMmB
7rGwFBxXgEPDsW/91OvLBNBC/X/UJQ2GlHA/ZtO61+M6+RoCwcGrGaLLCDyUKB6Ig67M0q9aFJnn
eOgsxAJS7fNY/ebmkokAHw9yjHE8CuWAPoS/9S7nO5I2Hxt5ReGTQg0WLSQZif6X1cpMum1z5aNl
obNdRulS4DEcNDTzk0q0PQt322VBeqmX3jYnY64N43EB7a9W2yAgi9yBXbgMEdOMBrD9/A4GnnVP
+smqfvjdLfnH9HXR5k9Lxc/7qsvc+dAVe1f8jlQVymjl7dzt/eaSbfU8RBFaFD8aNoqvNG3+VLZG
dIuRo/Odwqi/ATcHCXSLias5l9YnNFkfSV+GGvrVndkJQNiDWqDfJ9CaoGsYhdU2Ptglskr9LUyd
d40DYFzAOXRPegO2YNJb3QDO33qaLqL7mNs8C7Qy1c80OCD7PCfFPBXeo0wm5anMGUA+XtYon20P
JZO7zZP5ZWO1XG0ZqeveuTdZ5PgxOhj8yJhtsLWkDvo9eRlEVieAWg4dDfVi2efJaQYwRUolyTRr
pYVmMQOn1eMastBg9gNgOpT86y3JB8wsqCbSES5R69RV1TZ3V6VbefDZzKvljick3sAROhjn3DKM
s4lPLe7TtNcNqwBbYGUXmwN5ldKL7EqkWaNrxplmNGzryDtkc2AOHT/SMlJ1ANzAp/DrElLanWhR
ZQdeQx1FmK4WI+QkB5pRJSbNKtGwsxI375oKN9WakPbYbI++aj/aSolqub3yQzO2EequUR+q3CLD
QhbfNkd/QTlN5U2IliIVN3XJJUy1GkDfI0sulhxIyZK5qTyg3gJlnxQGosn70hx/v1up1qBOh784
bvvf7VyjS/GC0hSOEpf5ax8htdXZzTv8OVc39BRXt6LFa9JTcok/UsQNE22vdHc+tAPYerYdyMWl
Eg2a0rCGKJbFUyUEAwoukHfD3+D7bQ5O3+U3ZPXQKCSbAEkc2br2AZKO+Y23eNvPxYkEJjWL7eB4
S35o9y7Qi8g1ICDXC47JMOsoqwLapuF4faVXtzlBqHoSs/DVjdNsu3u6Fxm+cHJ+VTd7d/NhiVLK
NOmFf6dcuqYZgrI4LNNiXA2Q/HTlPDX1Hn20YYDs53Ip2gGEuTSlAQXRy6VSSpLJ4tUpny/K6WEN
idtCYGIvmyMpOY/qxrtbfqd92GRbH7EBIRl9/GoAuvHAZU9PtqJGgwZTFg0KwABthprIOFsAGN0p
ybGXugeD0pGL2j/O2a5f0VVQ206JYgkMVru+DOhFjkBILmWE+lc0LYHCOmyKavNZihGlG8odQJVz
0Fss8w06p715WkM/X4Sn+YKGG3nOo2PcMPwE0alENMOJE4L3lnmcSlBctEjhgF07zPC7YGE1TaOp
x9FwrAFzWrb55oMYZgaa0R/eNNuWmID37jzp3eXpi/fjjknR1OCGRssl+ThZ0aDjT24JoOkZTXj9
Z9ca0BhWMpTEJi2AhKPRXkEvWrvx0zoMq2/k6DCNOdBUvayo1uu4RELsEWnpEag10VwRWeCen8E4
dy2GGF562yNVOY1ftk3I0pdiOJd8liiR2JiuQYa6+GYCbQeAYXKXRLL0LXlzSq0ZAAdyGF2eoTIO
ldsdSBZ6j5R3U9YNDNoQnTNMR3Rerqmq6mV1hi8xAAOOAnQCUsnnJxz32IXcyPiyXi5TFzXBm3bs
o+xCi7b15P2w/dgDIxrsBnsUCiKbXqy1cQYFLt4oPw9IJhjnVoDgmgxN4fzw/vclZEUFlIm3Dq3Z
5rTd3U6bds7Mi2WP7MDlg7zKezzYO/mMJ5lmalA6m94AZNnWKJOQGy1u7aAGqPCU/q1tSPcfXO4u
99Y2Tg6U1WnI/kfGO+e3p29t8bhSp7cZadspB8/9NOT4ZfrxH/Pr/6i7S04tOmVLp7a9MgfiCjqf
h7MAoUYO5ELASVivA/pQoFQyeS4jwiYeTWk5mRMD8P7bdiSTmWbqEmqfu30frkg+D7qHS7Ghtvei
BcKDvE91C7+8JLlsN0hL7q6uLrf9+x8u1SFTD4wBvTOjxOOa2RxBUmxdLBlvWPV5PFliAngEJDXw
hKE9imRy7l9X6GMCy8/rNm99RRh+v9k3DXnZfNx2j4yyaj18JKAGJGTJbvtVjhhOPzSloZKHk0YO
Bv2OkLzSEUnZUWcX74wcxOOPe1R90sV70rasEpavFtFs24k2vdt/RAGMBRYsnzc2aglTZKdoaCz2
Mvt3HWtiAG+SD5/D/7Tkv2794Pcg/r/u8mHtg6i20sHh5yeJrgdWGu0R6Ea7sz4CHKsQeFsAnLoC
TFvpoQIYCNpuit54mpJPBmyq4zq5n9YMoFfeuORIacvFNFgCZMJdB9gnpdt2RS56BFOV4QS0lxbZ
BgiM6Apd+T+EpMqgTED2IE+PNHTyfLdVAuMY1qIOx/ibdIM0NCnOPIEQf+LYLC4pT9CQi5imavS1
ZGy3XccQWSRgREgjeegU4O2AYXK1YCA3MtCMkJVp1c9bbm3Er4ZpKNcDn4rvwEdBQFcOLNO7fddZ
XwH7Dx4crURglwx1OY3JnpoMNi3X4nxbQ/awuYQNSI6GhscfEW/VTrM2LhJaGOhRsbAPGVAtDgBM
Kq4DAlbXSGsQk8wLD8V2+F0mHVnRVffiQrrNPNlutgsny/DIx1000K6qzWiNEmnhutZ/dlnu7Emf
6QhCDRxF3lNqo0KRu/nwJJAuG+q1vugAXX9yUEn2RPqom8arBrTuBz0ZdeGAkC0B/ZRa0NqjYBKq
1Qg6NJwEm6Pc1BbirEcxEIF/zhmpdNFDHolExwTKLWq+AMyL/JLyVemmh+1EUT6Di7A/xGPdXEDV
3Fy04cdstiKgRYEM6ZPVFOGerOSnXO50PY7BDmiE+cxM9LN22t4wxnAT9T4Sz2Swqq4Akni57ElU
Bt6Ypyk3oqtS6Xa6Xh1QOiIt6mUVc84UAKMZDRSocmW0imbK8OAXmc4KgE/pSD4PS9Q2alccUGIk
AOMaTQbUTs4drd4TH/ME6KxbbTEAGE0ghjdCAFKg7O55aIwcEYdy2muDa56zBgU6RoX2K4+mNICj
A3WprwM5ohrpRafWVS2IZdp2jn3SlRqyYp4yq73QW/3DQvug/qA618mpxSvgQkMoyxIsJ38RSWdw
o91X0/I/tnDRAkYNLmRQfm/pXpf9u+92RYS98YKV1wV13RC4XeLsCdY9Kur+WpfRd5II/R1dKc8W
8PyAUAnc9wJfj/gS1+MNKD5DE8I7dLtvq8k/Yqge1TUxn2lB06TJqUl7YJNk1voxX8FrZ+f1ARR2
2fsQ/bTPSWggHo4OpW/Aq+V+F3W4LfDpfHZaQANMJfuWZc6yH02gVJEbvgy8qprb38yuH1BnFTAx
gm77tV+HEs1VsiBwScop5j9yyXdpZdQLR4Fe6I1PTneWf0zxnXMKOys6CRCtXGngrzODdUnvoWAa
HK4Ryi6kgU1GnwOX6nVqFz0IB2pH93tgmfRe1OJT885O0xj9EGeQuvuxIeLeI10TrTidkrve4OVH
yhUd6p4xsBrAA9hn89GHfD2JqW1Q5w5mwpvbuKhESQz8rkq8q3K0kj2qfKwN4Ip0G+BVJvLwirYB
UtHwAHqFLpEUfLtof71DyPr/bOoggawHPYv/GN0C5VvmNH0u+7y6NKEbg5xQTmloLfxV38nZOFQX
5Mx6H5zHqEp/dSQDiXUIiKYc/Qpbv4iVTy76BGXXCAqOUrS/NX9oohHuqZageH0zc/R3rSHYQus0
2RxLaVmEYaMdG41dV1pNg4PO0wbV+YeV8PbIkfZJgTW5Z6Ar9TYqkpXITOSwMZyseYfgH/Ga1Da6
x4A2XqIdCHbiKtnMJG/cJ+T+spR2eWVIIX9AavygTfkXf8sGzl8ugM3D2vlMgylGF+0lHWqtUZiZ
Ffivkjar018clCvpQJAAT+WzyZJkkk1A9tq2Q33ey2pXGNzcbU6/3PPhEkrcbggAhjNwBgcdTCnT
qaRPZvl5TDMaJvqYVnL2au7kJ3RLX8LKTLNc7kMzoBLh43rJ/wDEFt/2p2VkVFs9rCJRuaQrqBW0
agDTqNsjuCZLDnSjXi9UbEAzO0kQ1bJM5h4sfbg9uGSLNb6UL/DCmDR/26iX9QzrsJhelwIZLeWx
wB81GwdgaEjTvS9dZfrmzDJVTbdBLrSFuo1lKSzA4sjFpFxSQIgmZoLibtqclA83x0Vh7NoGyAet
KGO+q5MUoPAmuDSei87qz6GbJtNfpEWbEGrLuUCXpGnlcwAK8d6InsmGuqzhzMzRPS1aF48FyqiA
enMO64bfEpRA3PoaUDk1GqM3AhcN1ZGA3sIA0DJgzxrGjchaEqJ32XyGmMegVcVja4oEOKiT9Ax8
ZE8ghFx73Da6CzgauguTMyU+msknYfkMRieeoIxWR2bv8TmTpuNvWWSD4Fo+ZtQT5u7JVNDzyBBR
7Sm7y+vPwK0vDsBKj64Ax46uNHsQkxzv3LQf1l2ehKBXUD40CyfkGAO1xkWBq7ksQP3AptuKAWce
rFOrJxzlLvVy7PtJPyPTpwOkodcOnWseSCL9+GpUOpq9JSJOC2A3ZX7L50FH+6s7UGv/XbfdFhvA
6cB1FJiiDAVMkxTNpUAuhXlRbgREEP2JNDRQrDgtL+iUXTe1CgBjEwekME9j1aJegLVn+kqw8wSt
kKDZ9jT6wlDfIurj4uFbo0cm0MtLHCrvPmTuvlzUh03rxPzi6HvS0GBkOfDKgOdmJ/gQewiGx2nR
nsomQ7fuLwLvtIAi9Hi64LGFZoYD/cNzUX0OZ4C30b/XbCYky5u43XTq/4esr76kV/+nr3qlApto
ezAGEEQBTF+/GDnoev1t2uhRc6Lp1OfXGHA2x9luZ/QUSc/ZboTmA2MfpRpN+EMb1nIKqAzL50s1
bTvFFgBoZ1mARSvBUZw0J0QmJcP9Gh7xtZ9+AF+xBmzkfDjOssaadAPvd1nV5s8kZZ1IbrkWPpEE
6u36Fo/onXcX+4buaftGM1Pjyxn0zNjVtW9gO37RO/mIZgmWV2BQ1n37vct1pHYkBXExoLp10pb+
yqSIJ+4H07DzdwbYkL4woXt5aw2fmDGHH6NYB6cCnPI+B8eNNn+mJflkR1eWrRwfVDCivgd4q9Pc
BmQ1w/XoDOj3r4DsOHqsc+wrkBTsq5XiizRJ0c4AgdTCsvp7D7IMqAIDskw47tRSMqh1NDOEVh2L
THwgyZKbKrcHX5bZIPUxnOPDlmbCzpkJkq6Gjox2qd3WBEgwokFnVgxw1FKqaJgYSO85igP25Aso
U/QL0RRQw0hP9R2QV+Y952n/7CQ24CLcuHkPFts4HGK/18CbLfTmjyxaGagl3hdgDxMHJ3b6fZED
4RCdBcsTDTmQlMCEliHmPRgdO2jLsFymip2Buy6+WFV7ivSw+gCsGfwxDKBiT6wvTh6L52FlX8hH
QxngRVtiEKaPTHyZHbc+9KaB0im5A/hPUdjba+FRF/rzHK3ZqZQJERqAV5UBT4xddbxHj6SaKD/z
4IIa/pcVZIjFeq1tewDn26veSEZgOlsIQAp9bNHHWJXi5lj4E2sBQDHmZhdsAADU3d8b/dEKjelK
IACdRALIm9I5LuhdAi6jxAQgZeEA5Nx00BmvkAF4udq3inHwTFX6AeWAICxPKtR0o/8hu9BQy1mY
t40BChdQsFqFFvn9jEKo5vtiCyC8IgfkOKuBA6VrXNA1NUQBTVMp04zMnR07oHAkpwqfklnONO9O
SU5qjWhGEOM9yqUZfep4WR3Uvg/XGtrUPTUF95c+q5a9mU7LbslcHELyGV3QeC4iH7QlQieNnTjI
vgrUEiGXj+9ETNeh4udHeTOR9m7B3ZRMtFSwpd0BAyH27va7W98BEP7lgjzfCVAFoGg8XO+GTr6e
Z9sYCxSXw/Iiv+XzQ/fvLiZYerb9/93PDQVqUrZrAn4gcA1w5Lx1C7RhxYA8y/PwI+/sfJ8nBT9a
iHftnEQIX8eHMArznKc6ES+QwrFs0xnzkqGZCVhY/Rgf89ws4IWOPWrToxnIpdEDRNMs42hlSw9C
As4nTv++QXvIjSTWjMkJbyTUjUnjqwevzL9nc1oDdHHHF4XESTPSGajmAYTPq3lsho9pbeK7ceyX
i1Nly2XtTeEP4THqELlCc1I/eDRlfXJzzFEcAckcJWew0vTo7S6roJWsVUvSDWeDux5JajAlOdYv
RTLgdxAQmfmICsNE9kQBhwIghzOYWjuOLvrJvlhlMd+MsY/O6Hi+jDg5Put1ET3nzWwczEnHR8Cr
jmaaSEqQXl8f1KXhxDuWAxyJ2iu3Tsuqnyy/mNGxu8nUjgmmM1QQyh5O8pyjbh+7OKMDmHo4hQI1
4chJ3wwUJgLPVk43GZe9id/v1JmkYk7kQA45DvZ2YYiTUpEHGUln1FoNwsqKofLsx7Zk6Js+vrZ5
9MVK/0C8C51hTuQ+85WFgRbiy9sdFhs4tpPuZ1Pe7+y8Hzj66l37Sa/R5TXX7pUk8kvGJD0CRMsN
AEvnHvp5XM+NmeMCx0LrkSzo1kbHmw9np5wJZ8ckz0MuKTXIMLE+9IUZgrEljtklrRt2oZmF1hI8
Zc1kp3RkSPIKP6WMRlIU9nzoa/NsmrMF/qkOUOgHLXKtd9EKbgTPqfIvYexEF9KBUcFCoRk6WBHA
CmxLZ7uRQFVsCwEKI7QY2qYm0KFZyBcBF9AW+CNCjyP+EhdAL9xa54BkMzi613X5DVxuv0wU3eWI
yOdOzmawXfsPK4HZmQV5xSOw3AHWAiXI5VUzsmqPNuUMlRs/dGRogQXRoyAfPjSIpK2unEWotJnz
4zSFYePxECDQC02ZnJo1B/r6DFBDWbPVdSs+0WmqhkyWaCGCijot6UMiXwAWMLgoEHLGyfQmJ87x
TIhSH2dG7ld5hB/368ABXYU8+atMM+5W6xnYADgkdsYPcw3GnaTm4hgz3p01HUOGmnYAU2hDd17w
zzvTbFOSnTxJGTsJul636cNyckpoJ+VP2+GvHNury0XxXq8QpA/bbDpTcoxm9GOhWfyaF1SGX+rI
pXLG+CUv+LBEiW86qsu/aY46x/Ubs3FQ3Ouyo2ajQiUCj6dPPybTbCp7R9OGKu/UD/TOi36YZGmp
hO5NGck//FaQqaByPflrgGhOw30lWzGKS3BuOm3eZNh8HhaW2b4LU/syWUUHtg/wLkQ8OqJGeea/
vYpaFiX9B42Zvxthi2YdoacIOjqoCLO5i/gChlFHt8QmR2UcbsolMQBNO2cI4YQdXoPKvQS+RbvJ
WpvCiRZt/saYmntnav4o29DvlwF01+hwHz0uAfC3adODPMECJlEOPMMTSRqSVdfFydgI9m1MSZmO
debb7hQGc6g1e8A05gNymFOo+dTUSe2cNCvx49uLGVx4yqBaQZVVAZyBnqU+jrZdA38Y9KnzPDS7
WHfmdwVzQ8Tx0RJYhgbQxqzlN0IOnrpQoJFOwgkzgPowtLBc26r+ocOTGb2tA/pBCGyYx+Z3p2/r
PSp6p/Ms4dFGOdCMdA+ictEM7I2OGKwzJI6a2kHpoi6/ju36BUTIwxVoM6CTlIwj3TQnfyZF/2kZ
zfmTBXS//TCmtg/E9gp4N9q3Ce/aC4AZURCQVqh+TCVDCMlqIJ/l1dEEzS6gVdLZb5oqfn/Q8Xp5
T1NbX+P36Dg4ofMdCWJpdaUqabu/8OYv+rY64BDP3Q+95YD6DXG0ruIGip3S1t4DzT7bNTGi1njV
AGpz+95OwyiIuwLtxPR5TV/mOCSBUP3l+1x+qm8294IG/HYD06QTAL381THA7PQDN/Lm+KDfcBqU
38PpgWAdHpaQbkgOZc8BR2fz0vB51Sxn4I7UOEVG6wIYibJBNFpqSbakcrOTUg1FAnSazXOzk6tN
6+3FnI9ZKwLS0UYLOlNAQSq3I5k2ursHsuiiNf1FB30xgvd9t6LaQGYvLVkc3bfdy0zpQrMYAodp
OlLD+J4H9Bd8gOSpmT6tudOSvJnIi5kpFoQFDp04Xmg77rDfLcdND0bjtFfUHviGhsZgJL5Rg9NE
pxJlByS1tq0BsaHRSo+mvVbuNRbNFwc0NhkKBq746nGA3o+jEQ0pZ5LdbdYDEsMyGbmXtqZ7STKU
1cvT0nZwQqoKNarVYvsZam8KCyWuyJg072jIHTfZzyXgwZWurFCdW84oI9aNZ1Ib9W9j7A7XuQOA
iLVGzi4BvwfKYqfuhihodyMDzUiHTMaMGnIHf1XweHAz+nmeQewwHiYtfwKDonWIZBtHQr0cYQ4U
r674gINfiy3e1pdaviCzLX2BaI8/IPymk0QDbST3ID1460a/6AYz6LQwugKDnq1osHWRexDLB9Kh
EEzrbjQNKwuc51l57gYwHpkF4sw0kNiWgErBIezPLVNQ2qjlk3mJxupRE95vFX1SQSmGOxmU0cZ5
kzdfWka7TOWC9yjwGtdg1MLvuWl9LYaMfQGCe31pdDPx45rrX0Z9dg6r3aS7zBl+N4FjfS0HIP7N
7DOf0DROQg1wN+Trw88kdQDS+pCl9bq3+wlhZulOumjWNEDFpN0x0qtPFqpeQD2/gHQyY4UXgiDw
RCKxKQKdq/DKhL3oCCQC3FQvOoUZsVTiQ5XZI5ANGIpfiqi9DBJLdJT4cBZBiSqZzGR5S+dWQ1Nv
W2TaxNB3b4y+S0Clas225a9lstTgeraN6GQaE1gIOi0DWrEe7cYm7YJNbmw7AcE1t0AZLO2Ohq62
KXs2hIOoaxo+x2gCQStBnPFzSlMhG0hJpmETW4nAdCdLdxLvljPNsI5oQQ2UH4hs0ZXThh9CzdR3
bEAuacvV/1wd8JbOpHR+mWr6riu6xqMKgEdHq1qDtQUMiCtMsE8i817itAk+FJ+mrsToQ/sMGEpI
Thxenh3N4evuznVxJjNwgRbj9ykDd0umT0FTl+YXC2Go3YLPt30LYKx3EcJ+70FxEXm5i6Jo3nbp
exqKadW8JrTMg9JpTVwHHDRTu3KJ7QD1pS6IPUT4LBKtQYt7vOutTHsmFQ3AiOp3gAgA3toUOeB3
kM6Lyd5VDiD7yFm45Xg0Ldf25rHRPYDXjNdaRvu6XLuywhres9quvqyIvsqQYL9OwNuN9fcWSXaZ
n90y/FxE1s7kYrn2lTww3U2jKGxR/zyEXus44RmMhOuV8QY6nPLWqysHciexnbRvsz0AcPtVf7fj
tlc6AIIHFMQoiaa9H/bZ/G3gT+zSKUHIT93W5k8Kuu6qafjR5GjtUz7qXu4ubDwBmww5cfrHqVvL
raw4ZMDZRLxxurWLvQSDPhtoGMkAd0NKZQHLj+ELimNMOPhOvcH3QJrs3yEa0Z86i8UeMNKZixo4
KK1pOpcF76+JW/Xv8PHdv+sKvJFQU14FpKOBF8n6VMf2tqhmOGh68wQw+AjV3wfl1y86SIyjKfYS
AKa+UwZ1nVe9XZQ/XUcatBI1TS2AMdBwPSGqX4Z/l2A0/phqbDlacTYfVh6Pn5fe/AQMnuJ7Mdhv
OqTAbRYOUC310s/n0forSpCuB2pl9Mkyl+QQrxGAj5uJPdshaN+6metenAMSQiQylu0gOjW0cb9P
iu5PkpSeRBrisEbPBU0RXK+C2goBlCRxvcLFnoI2LjRf01sE6RXOlwt6+7NjCjTG/4T/RR6kW43l
2TCq5WRWZeXjjJHuKZBMwWV056BER4B0aQXqLKmqOGnORmp9IZUKTqMbufSZw5EKk7FqskZVqD93
k7+Fq2cbiAcyDvczZCeJzdp+k63cSM/+QPYkGE4l0uxhqdLJ9W0OoDClmhM7PMQaUrOSQ7kwViF5
doMN9GcuQvE0TcOjuIH+hOD8JWd69Znp2l9Ywj9QNqKVpL51hgPUY4YiSfnHKefTKTHRDrQlMPo8
R4JWw6FmAWaIBQSYLQJYlnG2y2enQhkA/sYyIEIF5Zgv4FVAjY8hh5ADSwVHeMAeS1EV/5BIZUCi
Sw+j1aRXVADqz7EAcGHXAGaVxMVe2TPNyhEUNgKhTTuq2bMrh7LuXNQgtUvn+kmcAIwY1a81ahDQ
l8yrS9ehHBKt0p/0kkWftHLOnmLWfMBjN95UU1udsgrMdAhwtX4yVtYORPPTdbbAvUjsinGWg0Ir
Ry2m5GokPQ0ZqhDAfobzLFDSz7yYBo8n5nSZx+rLvyeMKbG8yEa2pu5jX6+qLrjDWVE8gosNQlCn
KNaAQFoIXYWGDMjDB5xOv0ZVU6IhAmHqtYiRYv5ZvNNpgCeOtJIHpKMhm6Zs7zoTQNHlwXlKc3l6
bqedQI8vmkpwXCYDMnHus6v7oxUDyN/tMsBIgYlKDX3S7tzYAtrlq15oILZquCSHnkFh/WBoO8ld
NaCcgwx2HveHUrMnz22n5tkEHPTOslEqFRpZAyD7xG6e0zpn+2Qstc2HHB27a3boRl7w6lv0D2uZ
934ztOuulS+xto70K0ta9O0omWbDjJrkbgT95kpmSzfg/rrGqOPv08LLPX0uOpXJQKFQJAOaepFj
w5FB+JmMO5uGiUwCfSYu7eAeY30JBKKl5yie5jN/nZFIBtJNSY/iJSWTWS1ROygdzfoMPES6/veD
Wvk/XFGf4mW7FVqhlqkVQET+cSsPPiS+dY+kM5zBOuntM89c/EPloI9D64GJ2QrxETrrPmN674Pd
EgljcBt8jMsKj96ZtV4d6+tH0rWmAaAqLfs/xr5rSW4cWPaLGEGQBM1re989RtJILwhJu6IBDejN
159EUSvOnd0b57wggEIBI/VMk0BVVibqHWvzpZ9AvVx7o9rRpBnm6arqfHBqG2b6Iln9jTXJ+N3H
gWtVg/ToDm4+EzCci5NZJgCd6sfktMbBZn0ENoZ/ml5YLarOUMm22KgX2Z17sBzxc7GHyovujvKD
G6IHEBc7aKEFUPDE4mHwRjyavjPAEmIyZIQtG93KU1u8Y9lGhY1joCQk6w9ukYEBQ7vTQkiJjpcq
jy85uZBNK85l+Kr1if8pT7L0QKHmJRId/4lJcx+P4M4C/5COSJOd3BIlwdVM46zQtM089DmOd+CK
HZpUoFYQcOLQjPIHNQ2IfU92Wn8ORiubTWR39IXEQaz+IPCSA4kiaAugNJN/TlmdP1I3GU59jk8Y
FT4oMPSG6oQnKuDyqDY/p2PwIxlVVqydDiDQZbYYIUnWev7WEyWOrRBvBq8TSQcvTeCIGClNxOIW
W6Q//V4/EorcSDYfJuocb6PaEZ/J3g92tHNKCQDEn1PHcrqAjIwEp3Gdupu0BO6dfJTlDfPxZHTZ
tJtE/LUdo+w8lpDLgqpGlayGyBq3IYnK0dRA8g6NVpHrdIOv0wUUlUC9J/qBDWr4m6eBB7nnhOBt
jqMr1ODacK8nSi6Q4GZJE+6XaT+Fnm2d3pUF2okJ3BnuxnbVcJ4itedhFUA3rsVJKnB4uXGREgWr
omtNt2JSh3zEfXNs7cHdmEgXHLweIEAa5kVk3lgP6lEIy+a7pp86iBDrddQ4x9bj3e2dOUFwE3Dv
fm2zIj3itzDe8d2NNqDmBF2Aya8jK8TfYV/j3z+434RfDOuk43hxQF1s9Y4OnLrEFZ42IF4WHEoD
/zlNRiIP7zoE+UQod3aebbzxm++o6bMshY9UWqaOvDDMZ24pUFBM4IMbo7RYe3Ws61nbsQWsCmTg
jWNeBtSEXZo4Zgh7WODeD1L8vrvSB2FWBCBK4zrhagAnxi5os+5S+j4wsXpi9vG0kWZatylOfmAj
1ATTYqcV/2WDVhzo5EpwEfwfnOlH4nGwGYeoPH34pyw/gnpGC6yrb1V/s7qD8GDkGq+xOaxsMBae
k6HIXm1wuW2DOje3FvCzr1MQxpchZzjlWMoFfeO4chFfe3HvjrmKY886GEYo35LSAKAYAk0u8kc7
SOy+s0ONuAdIKsiBHHdS9WXKGojW1hFoBCG0sUfAvTrgjvx5HjK/yc/1BNX0ZMp+QmVmFWoJGQew
LB37Ds5e3IHxSNkTNNPAD7kbaq89t4PszgBtdHNvsVWBWQjkI8C0YFlQH15mJm/0Doldl8mvdAD7
u2lAQstuuHjhifuAptn4rbdYuSE713aEO2c7FHN/24WdGlCwsQ6iKveVUbdXV2fh28aIj7UFUjxS
jSdbIoYn8iCTpdP2uPsYK5qkJgy6JwfvkY97jNBfdlzohI46fFh4YQ8GPS+tV24kup2ZNGDoLNsk
304Bqq0RrKqvgW7sOVCou10MipfWFefIFljt9lW979LyV2YDpkSN1L08jtUOpVLdCnVb4H9epqkX
THl0LYKP5lTzodatZn6GzFixCkyf7cioeFde322V6v1TvT/tRz7Um1eH7RBdG/5x/0FGEWAV0NiZ
CxQ+kOLxQaJUIRmiPRgHQrBj6yKGj/UMs9OHegcaQpdoXyrIKNGSPJOA7kb+0S/B1wVCrgsuaOwa
GpF1bYntsZ7a6oho1z2tIgcU23r6d1eEISJk4ImItfu7NeQUa3iX4FW4pyEK1KCMkQG+/Qc6OxJK
1lVTvWUNGNcWvOziQz1qCFj7weWD37zh4vNfW9M2H9bRMOzUN8gNq12QSQbB08FJz3M3idoM0SwV
4C6tTG/d6am5W+t33TurW9oCAXLt4PRdelbF1O1zs7gtpn9tT1M17Tx39Z4DVLCBVtEbzT8OAqvJ
xBhkCv7ZO4s9vg7DulqPwmjOKUr31CpKVHtmvpfmO7IimRCKddCpk0KR4qEYBq5WNEPNu/HsSdZE
b5LQfhCnnNY4zE/rebzMf1z/biuvBf2XY4AARJmJAfZOiBdIUdc3A1iZm4UXPluJSLYrboXRfpmJ
tQ8NZW/fq4l7R1pRKfv3Wppk5lfVooqS5pbVwWS4Z8T3t4tp/lFGnbED7qPflgn6SYKj2CpCnj+2
gKLWhEbn1HnLFEBTk+8hDKGb4U+vhB5euZrdAD0uVzRPY+rFA8gEoiG+L0uWbd656R82pB2isMv0
8i+wm0pupK+yNc3OjjRNY9pn/pcsa1rep2tAsPCCm1AlHDAgyEmteRZmhoKnhbBbtHFFVV/INos3
myipODRZ8iOxudoLWbKr0zvhbvSEd3QrP3+xQ/snuI3yH0bVa0y/C9ytzdmpEwkIsxAg+24nYICD
A1SfcS6UjJ0LlYPRPgAmPzN/TnzkrykQic89jzd1bfBXMimr3pgRuFxpJCcToUQ7vdLIm4Zhbfud
PFZG5eKdXBlbw6iDbauX4+CUH8PSWDc4+p/oJS5lnm7NqAVzbxnlr10Su6i+dIHH0e90DmbNZ87f
aED+cdb/tJzcvdA7f6iidDsxqKuRByLKEAjsrGFFm+F9Ci1bL1ghA66+2H6OiJABvTskHvkhRp3m
sVOFuDmFjWCC2bufa27+VYxD/yt4FLJ3frWd+90F0/G8FnIt6p4YoftuLfOHaeN5wbwWf5RiBUQI
IpYa9Rwj+bztRRZuF9Sz4wL1gMt1hjJwCxKiZb11gmx8ogXNgLrzpOLfWZdMQM8V30BUFv2AMg7I
UIMhfsKF3MLzJbLB4IGJKnxL6sp4BbWivWaTWb2A8iM4h8r5O+u1isaQ1G/5WDgXH6j5F9OGdnaE
wOdvX22zGn+VtX35lNZ++WKEE6IH4MHa0gKG08MjkdWWi0auC1OILVdTe/F00+tiqkIfJKlHNuHm
bD3q0iuaSPwAqgxOOLjNau6TF/LexzEb1HHZh3rL3mbEx2OMvCH+xQrEr0iOdnj6xAKhsjTG1Yu6
XdrJBurpg7rQmGtn28rDVdLWACfrIdn+tYamUE2KUxZHiOXdar2mHTqotDXWgXj3iIcP1SvhmXpk
W1j6mNMqSPt5bx/s5PtfSz/YnPSrPqWeGxB59wimOwgbAf2+6mWJG5QThFerCGKojYAhex4vPmRj
UYorP/BW/xuzGtGvtW3wGflSsYOmfAzooAnCd8cEUjMb5SlMPIjz6fssNUZhfAM+Mrukth8CrunK
ExhCf3t4Rro33aKU303o5awK4EYhnKgSnK4q97DcRqzURuCXxn9m6ZoC7WpIQES2j79/fNMh17qz
kAR90Dc3NBoETwdWgHEdk0lvO/tQpimAf3hIWKJnN6Bo7h1Q2PX6z1LyzfH3vpZNUxznZwC+x3tD
lummYC5ED43mVMRWxq84M2yTqvP2hT/tA88PHtSYdgXirkZ8Ncfht8kG4u2eOt2KHCALhsCG0TX7
wDHAxa1Xku8AaRhoMgfFsYCM4bzbKGQKGm3LR/IL1ASZH7dbKmaikiWqaAo4L3ESNDeLiXrk5lEh
FI1NPEbnaigzwSOsc0Nwz4Q1FOhEskUMOcHtG/xJZKPqmunPxFxOQrU1ruMk28qFcnXU5+vSLfN7
IMP8DgaL/N73kDloQvDQ214SOKtCT9sKHOV5nvwgP0RoMWFklXU2mvC4rKVeputzpL9fzPNG0Cbe
ZHziF9px+amGkb3EEL+DOCj+DYt9nPJ6ZTMOfOifiagTcm9kUDVktmmcM6mCbSibDGUllQGmfdho
goZLQzaaJRsNW0ONaydsgzXZUIJlVPM2NK6gk/R7vCwsUbJdNWW9+6+twa7UblXGwNcuASJ3lNu8
Wb4Zr8WUjq9NHLSI9Yfxk40D4M6tAv8KqewcWu8TuEhQxHIQrLoXTHgrZXf5I2I8e4CPJX+4tXu2
cXW/kJ3jYbuFGhIEuUjNLtAs5aFtouAYip/b2SgbXm8rE4AxAke0KJS5yX+Qp3jb+zcUTI0gUwWm
WI+UtwW+05s1VqDeuo376TvpqCyaKe+GH/RXaKaeEI/B/xraK6gwL4CcmfxNHOcj6KIkIpGdGuq1
zZFs7qzKvJGNGkfP4p/Tea6czeSQgwn5BmoAEJGCIWS12Obd9B5lhEChhGom+QK0GK89ZD0QCQIb
GjVTGUi1q0/JSFdtJ1G7rsANwHdVCjrh1rmhuglRqVB8Zwmok41YOrfFPgmgH6Ud/yQTTZI/9Zop
/GHrRYuJ3Apl7zzPhayCDn1lOghWRV0498iGX86+kKAApklqFl8aBsr6YhXdX3gR5cepzQpI89mb
wkzkC6i2TqAPcC8h8lwXRGq7Q83Yg0yLnXrGMOIcT35TBmXPxAUnEM30YVYChKi3WdZ4od0dPNP+
3/aqS4kqUjDcbgwjP894yomjeMkdk7fKQYorHATCpl3iZ48BfM+WAEvLKPP80YLi8iE9r9iRn5pM
JJTJr2j57AdaBL4Rxqhjcf8wYSzsGHjigRPjAwtG2atyK4SAEKOm0VjWET0GaH2fpUDt1udQAjwZ
WvXdCofS3kRmwSEnytqji0fK0YfwBMqZmHOnZtKcGZWNtGuJVODmw4Rh+98tMxyPZPdY6dyLDLW0
Lb69o/29l4axLx2cYFnv189AAzbPpiMrIM+52JONmtD4NMpQPoFfUIIIbU8fBX1SUdiB7NWLjmSi
z43sZS9iwHCnf/mCX3D27VHQBly9DCCD4WXbqg3rg1vF9hePmW9QWS8eleWxV6iiIirT2V/yKjf2
KKaH9Mn4aHuIXnAi9kZ0+zqzeYOgIb0CMhDupwYyKbNxJv4mV2qySCDjPUD9bZ43pr49VXl9trgd
XTIJRcgI9YBvhQj4JgqlPBZFHL+VkwaNK+/ZtPr4qenkJ/ICEkjsEwZJZRraZTGBqq7tr50c8E4y
UnH0WO4A2KLkfj5n68M2oEPXCAfZK521fcf2b1lT7qQlWqhKq6Y4lGF+y4P+BvZoUJ+7JWgtlrNk
VZWTuaODoISw646ZQb5aTpCNNGL1vOKjCRlIcgXUbpWHLj/+fxleiPCFmGAWlxGaCUZfmjO5zGL/
L1+yddCmEwp052BeV8w5ew1CvPYAinFeAwWIQI9362zbu3EI0awgU9ruxyL2bzRBTdlIeUCoKZmd
lxWNXgbuTRRhuFpSFztRQ+tFGNxwfZpqa20CconGireoGUABo5KQUHNIAdHT+ohxOTDIiZO5HaCV
SNZ5DDnIndeO8ZFsZaZ+z85ryJuMJhR1twjLIU6vo3uBGyfHqsruYKObzBPZujw5etYUnd5F6eau
pWk4e2RzNuToFTGirqb/YuESt5GeUR3B9mN/CdrgPhQde+o6Jl+8RM3m0jPrU+8MYNLQXumo3i/K
Bu8eVJn1JBo1LwqNIl5BgCBLgz14lNYMYfWvKFxrV27t+CA77NVzkkSv9WSqrxDW4lsX8ebDpN34
2K4gn2s+hUgyjjjdDnZzk96064Ha/CbAQLztPc4gRd70n3M2/rZ7IK9CEa+5qSPunFrddBnUHeae
H/H3Qz3RfbB9GP5x+bDV/2F7ckG2tsaP3POkd+7UmIbr3JsGpzOJa9Xhw0Ro/6XasrstZggllaeh
8l7J1CIaenfLwwcJD5lKta9y/rbwwc+c8YtfVWmhkBzYoL2diDfiiH9HF09jq+m6ZkVdcuyZNzs2
+ltVG127n4wmesKnz2/OxNYx3t5PgzZRLwa3eoigx30x+Xb8hPcUJCn/uErTQU5G+ogsaBs1Y+wE
a1xlih0N6aeUY+9vi9bOkFTo0nCN6tbq0Loot3XqU9255y5pi73f++F1abwyixApb3FFnGLnrzBj
xZ5shevickiOVSG/UPqSUpWU10xqgErNSkZAJyDzSRODASSH16Soq4WpNQ28hmuFs2pSVhE0RXXW
0x0BQgZhyhFfBkyLCZ7LXshNVdcmtDZMZv4l0FUKjt/5lyhWLUSA++e2KA6562Z3hFHzO/XGIU3v
fy3GMO2zecacgv1UA8u8mMgNKJCfHhfATeudqCGPoUHKGXRCIHLQE8uqOIyGDXQtxs1io3+ATMd+
VzVduF62SvVa07XEQdT8Z59xpNDJGcAi9wyxkcOHTeb/gNO2qGQbxmOtK/cmXc3nW55x60qJcvci
KA+27PyDcurXLgIylJowDiYcsglT2hF+1NHI0sVhtI6DGxWpicAQQy2AU8inHupzB6g14NaZmPKJ
bK6VatWZ8i1gaXOS0vlZaFeUoAxXKeSB10HyVEdj8tSFXvtoqgNEV9sQuEPYM08AFZ7IdVZ3iJkB
sdY5IyjVo+K2FINQ0Yi0f88J+ymLq89u6btPisfeo5weTto2CaAM+NsHnuXTPOxF6e4rO8/X5FuJ
3HuqqtDeCNXZWxrSBCpnB6RL/fRog2wZ4Ou02BRty+62C3rgpq0bSDFgaBSc3SOFxu/baVOz1N7w
HKI6rAaxR6VrJzIR2khjuj6QLHqMM1R2iOz+Gdhd/xj7UwmJJplm1qqMw/oMbNNwYEN1MFJVn8Fv
AoSPpS8sNKaG/Bp/GNS85L+mF1tmPqkMpQgppEBagbi+QMbsGmp0ed6w370wTgdMtGsjA8UMClIx
C1weuuRTQZgPt23vaNWAGEIj6ytKQ6MXFcsv4RR4p0AfufgkUR2AOrlpsKsr9+x2WFGX6XFfsnDt
27LeoigJM2REThJZLt2A1cnYQQNMojTyH1vt6N8CjSMTWbI8WtMAQEsg4/+40TBxIiTR4zHFrRCB
AwXh+9XEou6SFVV3od7SLDbQ6uW7WGYoiAQkMLfSX8Af4GAS1vzc64Z6httqJV8FTGBuxxxVg9LZ
cgR4cK4yU9B5auPc0Hhe3kSYoi5NNfhswO/Qqi3VB4ZGss9zTfdX9iguIRvjAoUjVBUY6NJA6jlm
O54SfE+tDHX3C+LFl/G0g+ghAHQafUETGje/heR2smHllK4TFVsHnPCjF1zuxBVY5BvVMtcM+prI
nIC7S4wH8G4lgJ3G7jnIwX+qBt5sJ9eGEq62OZkBXHp+pfd+YKGEuws69rA8CxfhCBQKYEwfv9GE
l3cd1JbifVP7oLmTmrInQnAdJbO6W8S8814q4KJXk92GuMxHBthnETA4Lc0Ytz7oMXUpFRlxbYxX
OWMdEi6qOCs/fN80TgyersX4wSfTS6bO84FvB84F1WjTKeXeeIrKZgJHDYaLDdod+ERoXMji3kQo
Ffkvv8Umq9I+Fv53lXvttSny9moOI65TNK4SBNjdCtTH+YDss27wZs6voJ8Fpj4ZUaIeAqFTRWii
4ZqTQF4KpMxV2B7fD27xVMfdzg9GSDzERv3S4bQAwcmkP5INKHHjhCx1gQI3tU0hdHqVjQGBJDuG
bnbQAoQfSG7GWyFx+h6g1lhlQ3UDAgvgv7ZLV43tpQeTCYQVx+cl3EFhClTOVSd3sq8fIiA0LDUA
aBjMw+gjllOCDgXZ5awv7qi16Td1GZmbfvTwCw6GhG/x3u/XVeGizs9w8mOaGfyZ5364EUWcIsJQ
uc88Ca2nqXulATkkAHZvJaAX26or8YIPwPqn4bpJxjN8p3Q30ghdH2eEvWM3j8WU8QrUvCl0eI+4
i+2IP5SaSIIXdx7Xyn/Ng1CeEitLACBAzRMUxGtNG/L7tSRzH8AFv3qllxTZWR6NhziAZpMZ9rjE
lAI6Qoh6yxGPJuo1qfWd27VzBOgg2NoB+FqtzpBPkDTFe7HIrLUV9t8Qt1WAocjhiblO/+Tx3Ab5
Y3prWGAfUBfYr3PTzXZ+bWZAI4Q924PlXRwDQ5yyajTXrhO8Bl7WaRD7D9/xzLe8BEVCZxlsD3HP
9FnE8gw9YbbJwYez0aIs90g3Y1R3dwg7oBKOVQwwFdgSw1ZnaaB+oEvYMTNE9jZOgBh5kSuvZpyl
T3XoyVVk4cwMQhNUreTOpShN+13TQMvjIvChc8erzssk+bKQiXaV9V4J3YdwS8/UwJ9+malA8lg/
YenhSM/WkZ6Yy2P247T2rqR7czq5gVYp21uhn9ymIpM36lGDmy5KSWQXbk09a/cVUKwuz/dIRg3X
os96nHOBzmroSyj1F45kKasKpXA2a8Vd5ZlO707iTI0/ADh0pC40msE3b872WHuIZRJVyOJchjif
tkPy1pjqlcpKaxy3IXYnob06FmIv246dqSSVGrKXwg7WPmpCt2TLtS9NoDbVPjpu9Ur2obb7YNNj
k0xvQh7LTssmpd9tSjNonnnBUOTZQ4AQ+rDGpwgI60ucF+Mq00NUIQen3AB9aM2TCWkNUOwAmjHo
hnoOkNsgCkuy7WKLzTy9FKjCAFPmH0cyZoObXkpnfMIZx9vT5GKnnmPicWlUKGVGXK5do3K+24CE
g19kgoJXEwSJuQoq8N2goepo6uG7/8v3Dbb7YMdfc9+scBJAS1NZ0n71pZXvl7XLkti1twNDZTNV
jIRjhxtMXhyAZBuuZHrXgDLpSh7Kzw6zHZiqDTL21WZ51eIPCwnjcFQQZsbr1zDSzFmZDgp/WtM6
91CodpAY6H+/mA0v2fYaZL2Y+mz4xoe4OvIBOk+C9e1hqRSkIkPI/f6eoAA5zdIErUDv94q58pCM
gSj+tQ1N+F6WAgrQBVBh0mw79sK+TE/HgYh5/BIxRmD0QeLhenj22hJ3BdbWR+ig2+doCuwz9XDX
cqudQmQVbFzVgWwu+CSqHcef7OzT5TE+NAQ21lSICUi5uUX4w1vNtZYfqjNVrqALLsFPIlQsbkMZ
bBEP5CeoBuHPhKo1qW4zi51pldaAkOLU9BxaljrY3YiMHmD8UEONauANY8/eVaisPVLaQfgZu8yz
pIZKY5r5f/3eZSpodtPpg03pDUfUz5j49mTZKf/SofZ21/p5kW0bgFYUMvRXpoWkSU068e30CP0y
QB3JRdhhtzYloJ3kk3oQWVuNDoLPeG3+57qyCuSmr8BmSfUiqec017Rhx7kihIZ4FB3n8hEa4oB+
nDWjAVb9l7NeSzsBe7sCL+5q0iFuNx3zh4nkWjl5xY1M1GRF6W/NhntrGgKclz2o16v0nS/Zk8KG
sBWYmjyd3KGPbP689S+CPuSkQjZcGT/pw18+dhrOrvpX49Zg6PE48lyB+BFBV/E6jgV7HUvA80PD
mw409KBRBY2aKd7SkIlKAGw0IJoLNMgrN0z56PsG6uEYkcdU5tCKFHfGK8TPq/hHmqp1gTfU16lT
/S5M0/SIX+70Klj6Sg4gQMEdzCqDu5PfeAeO3CXJQskUakJgNJ0Up60lozLkGZBIUhhb3xmiS1IX
EUphHIAJl3EkQElet3/RpGGUeLdT9+O4oHVJkebrweQr4DjB08yn/oFqRLWOkjT9OVlfGR5lf3l4
oK0KUYJwkhshINVB9DIxB0gBHFC2dEFL0pBdgsAoJJ6tKcpCNJC6ozovHKmi1OB7GlETUmHXMnY0
PJuGkdmD8x61QmtK/LAOp/MmcHCJ+HfeiGyLW48H75I3GuIg3INAG8U2nVFfWjG9jH+kzFF50IHz
KQPLfd/0co3yQQsBswrSK9qH9M0Rj4AQoXxiZpFeep1i96e0XJu1zI6tHtpW4e1ZGCTgSUc+Pi44
v0VZfaeRxb7y2PL3iZTj3Q6daKNspr4OjX/1jND4O/erw+Tn3reiioc1gqTGLoA6NfYD36UCvfFh
QKkeHqFxPBx8hEdX5chRP0hGb0LxkYnjxJgJ+EDByd3ELPU3vG2bB1Ck7aO0cEfIUdqWsXpbG8gW
6NTpu6aV+8EUxkVZHaJZ/hfFki8QnEzekibukHipkh3eLvFbPCEPPAFCc+NZk32OkNQEDj1+09zw
5wxwrjW5penYbpiP4mmaTYLh0IXGmae+s2FT/IR7ObuABZFdAABGFMIluDYZwjQuD9oH3BZ4pM7z
5C9ADJ3isgTFmwAqXJO8BDKFBGraW/ENpEmG85djs3vtWOHDLQBy9s0mv0I30/6kFGL7NOS5+X5I
s4uzqZ2XYSRsucfJcdqooWqelTn0qFmYzKNpG/Vz0KOoVzjfaA7cgPWz7EMB0riwdG9uhjhUHBVb
MJR2r1zY7TnsAHqlYdQawVOfuWsaxRXvXuMSVAUTKtOQ6OpeBztO1y0eOoffWWfOXPyx/cncUo+V
oNKLQSaxRc3SeIaiE8ojUbiJcAIwXwaE7/xxmweiWUVQdL1So9yyvCIU0K0j0DVuyGbiH3wddbMM
ec68Y24bR7KTB01+GKI05ysUdAV0m7EveSx7kG8DLrXdVOOD+zBBQ5EpkHhCnG0AjrRRyTrMeX4L
49baGCyZvmRRhLwkF397LoT8cFv7EcQhonV50d5HGX/rnfJ11C9BYmEzda+QKock+VhsybZMgNn6
iKdUfpntprmVac+O4NVg54k3QB1Tdx7XkXW2TRcQ6CnV1Bxw0aaw1KKRH5d8XN2XKMkWZXqiNQ4L
060u8V4XNagnAHL4VgOTs5NAZhxoGCKJ34mvYW2VB8M0il1qtfE36Ya7pI+Kz6C6GE8g/sW9StsL
Pr2Go1He4mncVzxhj1IAfFh6SC6aRsseRuqyBwdvwHHMucTt9x8b9XBTbiFg9aCVpuvgbliYKOaQ
atNUISSOk4adNOHKd5ybEDgDB9yLDdq7HQNc8QLixvCsIA27t6VUT1nomeuc5d3GRBngmj4YHA8f
ssqQ4fWgOFZaLc4ro49Xnh5BbibdBFpmbCKFsSzssi044VCTQ4Jk5EXzDX5NqAeOso2fOM2mzezw
1qZmda6ECHfIoISfy9b56taW+5dbTjhR+/bXoQp+u6ZxVUGvLcVxTbtywb5WUtUbv2zqbaNJ4FJd
jMfMCBwjWW1DZUU3rdOJ9+OJ5snVsni2BwD5To7LEpqc/fgAtfUsiT4FRvB3anT58zDF7Dy0uBj5
gay/D3WzGwJPfQElSHEIg0HLrjrO16n6RvOdjTpK7AUerLhrXsNKPHntVH+foB+wltW0T3LeoPBm
+umC4/KUDln9RGSasbR+jsJFDK6qzL3Dex/B8xi6EkmQ+ycaR8p8s6yk24DS8yjrKrpPXteKTTAe
phoI5Hk0NoBmjnnW4E8Tjw+8naprMU6fLVOK52bI80sBPe61YdnsVvvTT4qGUMNlhj9TC5GsJWAS
p3azUUig4oMH4F8LAQtS/6Vuo7XhqIcnfXEe1QsNlOrSY8/tT03BnE9jaoBjvrPiX/2Xhsf1r6Q1
f5VQsviMhG2E59voX7uWp6emmaZ9BSW9p6jFp8VkbH3rOwDy9CJUgBwmyFF8x+dRrMsudJ9sEaFu
L7eQvlUGxGodv0bJko8q9KkZqgc1fhfb5xyK20Ug2mBFNhQaxYialuWx7v3ffqB+r8CdBoqExUbO
icgg9zt5l8Weq94E1zgD80KZVQ+a6Avzx1QpwMLAH3DkHXDLCQhXX4IahQucZ5qoz2zKDbKkn9qK
WysFQC9uHlF2T0qpi8km4wCYRnTPKonsjumJz13j/LSdwvw1rXO/MD5HLQM7O1ihERGq66epSQEG
H7OzwcP6ieyWm78zoeZMIdECbmpKM9Qj2wRdCtHHRFp3oRsZGeOFIcAX8MJxV+QGmkME9lxkE8mP
bHOTImkcpdzF9xlrZ+eUR/if9t2+6FFJFzgSd2LZ38q2Q8DYRQUaWBjYscjjZ0RSfpuWycqEJrUH
KpH1ZJcGyHj/+LAOIXITYcJ9yzMQLAv5N72leYufVWaoNKU3ODUS2p9Ah7nxiYYdaCMfpmWvaESr
Sgh67FHH8X6VykDjaiCAAK7l2N+jDNzbKybz44CE0spzef1MzYTMzLooga1ozbSZbX11SLzUeiIH
ZNWzozXhCeiixDBdZyNP142V/l6QjsnfiYLovOVEmgxOU8C96ypNDziP3cpE7av9Ffy903PWOLjv
emb6M+rjNQoFUJtnNm8RzhF4NaUPK4JyEfjglIVAeQPpcT2MkYZb43XurOcvJSk9ZvpLW/rZNs1B
wAZxemAo6IvLaFoloAcdcnutBiFQypX/ZbY4a+KXzW6jm7Ib/tzZDRGEdifcCXdQbZt989j85Pnl
w68ZNA7xoEAJJhJoqvAeKlIjsq8WKJL/2LhU6b4KwifLn5p9j6DyF6cBKWTrRT9s1Petnch0rmCQ
tm+hqkEKadfRD+Ub5xJUuuuoaYKTUZq4Tph1fBeWge/YdEy6NN7igePINdRQoH7kDmDBwo37OSsQ
OxXqqdIDskA+qwJjtkSlbmmqNRQFzGf712Q549+JDfIAGbn9K5iz412AL9daOGPW35iXgx24sNtd
Y/TZsTbGHncD53WKTYDTlcUQleh61G/Eb3M0JeZgDAk5ymtnJkxEQKMVE+O/x/iPPAsOoIybeM7F
1QHSqVYox8qbwblYYEfLAmGflB55uPaqDfmQd+LjWOhN3zm+ugjPWKo8jVaXH5sUdWKegWtoWRVb
0xrAFqWHZYsqH+pRY6YDzldF061tWRY3JmxwfU8VCnBdfzwgopRvWBDan6Aw+X7YRKAVWWYjlH9v
k3b83nZVt+o9236wOHEemRzC+/A/jH1Zd9s6lvVfuSvPzWoABAHyW33rQdQ8WLJsxXZeuGLH4TyD
46//NqHcyElV3+oXLmIgbVEUeXDOHqA8cOsyp/6ytB6Q6OrXKrHFgQozuJTpsiQ2u4RdHF7ydFlP
Ddinjue+vdR1thNGbJ+sUbHLaOTXFmsFu2RW8qH1c8yIzfhxAAsiB3qqMo3PxVDIo+iQfyGx/9S2
QbO1aYtE7zTY5VEOsZeQL8EqfmWNLeaAWRr34HS/EekPXyxuTFmozj/oflHGb3HrfOwfHbD+ut7p
8CBD8Wy6aJmfGWeAzecsIOwy+NLTLZA3sXKZxn7O1GNTiyF+vRCkwPbjYK/aXlJX2QiAfODQnsm6
qpR6Hpts2BVQA8ZQPzxzFVPIHlg1cPVoouARx+3zyMJ+F2fx6PpJPDwzA0sWm/r+yqwNLPDgugF+
FRBCO90ecX/sCphQw4liGv/QVix4TPD2g3NP9WKGcX64bQjwHh+aIES8KD/AQ/TXfqyoQrws4FWo
X1hIwLVgE48m8nN/vcRufbe32NhD2FhmvcuhB/JSOZPnBKu+dtBvXDRhU21hUW88BFb+qEOuoOxy
lwiR3EHAugLA2xczPcAC4xWOsuQscF13xANj35tiOPilLyLPPKkRmEKFVOWha6wfGwrK/SGqsKIF
HWRYJlVhwJ9Pb/WkfJcPPrkeoA+tTIRARt1eH6n6sduyMdrv9O4tQPrw3P2wW8YOpiZD+iOMus23
oAcjCYdHi2+/pGHXHvIIha404BGIScRfl1PT6WsfbBfkLPSoCO0G5dbgix6MaJQd+EAQHLnZGMFL
TML9aioR6E2rNS7HClnfbMTqs0PldqZHPAWrJx5GwUI381ZJYAwNMKo46d2Ot9HaZ23ykNtZcMcz
cgcaXfLgoCr44MVKzkK8Lje6zxoDtR/9+AuKAXOrDuxz5wC+mLUwLDBKx3wSqVctJT7FSjdBxQdh
1R+A1+DRMzSLQ7iY2OU+JM5a0Nw5EkcQicdKWy6AY4TB8dR524DRevENxudhBHV+0zDlIZRKApAQ
2te9JBsJhG9iOe9KC34KelhPTLroOYXGsRulY7KvIbS3a3zGl2DW12cLMqBuYlnRV0uYG8lz/t1L
22XFyvx1mKxks7InoECbLVSXNeBEb2KT0E1rtaebeukNjdJEubXujPa78PMsimc9gVt2W9uVuAMY
JAJNE+k2UJbbe2+cQDxjUVrbUYz3DUVIlPtOsi7HEfoAE5vFw4Mspgk/aiKL4Tj1ahggynqjutAc
tmf474/BRIbRMzIz9dyrnMPP469n46xe/TYqIwECH4pk7g3Ga1AUxfLUrJYawnsdGK324PfF4gbt
1XslJGauc3XTCBq1BvaideEPBvoMosVZ2IXkQSCNf+pou7GbaNfxvPjcyLFee34SrDrb48+2I92y
F9ZX4atmjrjD34+QkL33ZVXNIEHkLwUydPN6yk7pjJTe2Gm0Ccqg3dxSV2oSFdCDuu/WnOYmSGls
bl16mj5lV9HvVYrlH0rZE6+jCGE9By8XOfMkKA4WiGDWLHD8clVbMUH8M7WduKqOsHLlK/hwqmvT
nqbrgdxIs7WCh9FM90l9SDhQhoWd8D+ewo5JusHj7FVP1H9Qn0HVgm2Qdn26nVT3ZybPttboP1zP
qfvaIYKWRXdEUiT9EhRIXgA09K3hiCNay7MeLNX0K8QByaZvh/we9R9nRsuw+kbUljZW+YZMXQPa
XWYdTeiVbg0o6IBLRtqLTKsv/nQyLOz2XTqWz97RWGrtEq1aMtp2uVbIkd9UTz5Ib+speP5mQN4g
PTcLgKqedSZEKq9tPQQoX+kOo2Oty2R4UPgMZ6kC75D3iJelMZIXKColrpHJ9GDZQ/8QQGFU9w8M
8JCgTvkaCmD0BSFATjOEoJU4VjWS5vr53kxvgutTX7chTPMlDPBLu70irm+DPHborqX29bBrn8jF
srCIty+qKSYwjNbVmnFa1Y3mErpKc2sQvEQ2yVFuYOS4blpabhwrawvMyUULyun5XpaEeyMAa3PC
F902NzsA3fdb89bXV1EAvGhysb0VRBDd1FI1OYkiT+4QSsIPTkKgBd8Tgr+fe93guwIcvf1v/WXC
8rs8gTrCNKjnJ4Xn05netSTEmRyrvQ5UvDcWKRfUBZY9vgs9a9+aCcvcuFQM2LmSrXqrdM6VpFjF
JGR+HS0gKzfPrazGMwqjCXRzz4MEdRGNa0/R80VuV8HC+KqlXbqpGKE312YPsdyruNxvw3qONK0a
9AcnX7QG7Ljx/t8Fk6gsFEbknWHYQIlTqEMZEhhD3ZdO+rR6L/STBjZIDu7I6Qg9WQ/oZpYbroS4
zD4uTcBl9EBjRNk8skMTFBKcmTfJcVDC3hdlSoAqKt542tGz33ByjglURu1IypVu+kEl7gNwjKYx
vTGBzl7CQSaZA6hDz8SBlncbQGc34GO1VwE0UlEoTafSt+7RG8/jWMAHcrj4KLFR6GAS6Fp5UdHu
DA9xnt6Dt+MUDDKYSDpQJHZ1pz3NuWqp3dqCslfKCsDOdNmGwfcH/Lh83cGyegOfNEBZgAeGqw6K
OreN7vs5LYiAb+A9LRdQ4htd0qDIob3Sbh5qek/3VTCkIhFQBrpLO69pDzbdtJUU67G1H279pFDA
kwOCY5DUh1bmONx1sKn83AOyQEnnPdqQ2Dn3yBcOU3fKwPhEjASNsalZgNa9snu7XRgFoFGhZ3Sb
auIXw3NmD4YofxhYbS95YpJ52VfWQ5d1xlEEcqVbYH1ZD7/ODyQcfvV8PehXwkOU4lzn64Om+fF0
ft26zZdjHC7TNofVzZSRz5ym6GcADL5hLlnpvpQTyHhMo5yDYzBrGMBUEA+is5YwtPXQbSM6EKl+
hIG5tVVZxlEAioYf6Twdp35oX7MC4DNDtHSaqsevIesIyE+Mwjz0UBV0ZQCqyTeCQxzet6I2wIrq
17bqgmKDp3Q1U1Rg/Dbfa0ME2KYh1uaUHaipHx58DiGgqdUn+J5mU7ImccCR0+mEUnjylETg+I8p
RDl1n57sqLSfk75XC93X2/SQA6Z3Ugqvt9y+4AJl9z1QFgj2jM8NKYFV7XEj6iYZIPOdiMEDtxSj
QdILyLp1wXZIOQC0gyp+KMxXEENE2L+/6c2n+vHX+sDHORCR+w1drGO8adBKS7JvPZasgFxFZr6P
IMbe1ZBln/b0xgMs+trXZ6RfhV1wuA3+r3P/3RTbyftl0MQpADIOYvemANklJPW6CCmyXBCA3Hck
q5ZxUQTnhgOrlTpZ9RxUsC3pFXvnExuoTOGIDATyZqxtuuJBzbZOZ0NEhgwvZWvDhRtKzlBONOvH
sCovxI/D10jBY8zMnPKUe225TyKjmusBD5FDTtLhxYTRw7I2RQ52S6RuR9qcElgsImtW1aTcGtZk
30z89EtWqKOSfu3DOOQCpizcc7LsW82IeqodEc0DL69PFVd01fcG2WI9ACW5wNj6qYOCYpQx6AgH
ZBd1YEPyGgbgfqi6TeHDaqqY2GphTLCxzBJvKXDZdJ/eJPWjyvAcAd8HZbhG3UNU2l9U4VBBDStE
AJ5BnGaBJO9f7dv4aAkgwkTcH0gHtIykeKqUrOvhhimyFUdJ6zlixXnIe+++gEYybmj7RXffZilI
Pz4zXp2NMfHuRTjcBVFJ3ipo5R2FSZyT5T54XuV/hlBSeWAO1rp69U+RG5ijOGNtSGd284R04051
5D0A//OBewNSLrXTryKDqIswHPB14/Tt30xIBZ+MUgly6Mjz7YfEBvu2Qyojaz2oHkxNPWB2A9kn
qfNkkAimeF4/LAgieLCVifWQtqk8QF/+XI+SP4wysx5E2Z5Mgvux0EpRBEZda5jiBnC+seN6Bi25
APgxbDiNgj2rPBuCuD2f/zagm3qKntxaDaASug19j3zrmwCMlgJqySDV9DIOlk6XZY8KdfSdz5DH
i2OZPpYi5Q8RdfWY7kkjBpVvJ0r2us8gwbBgaRWgxIf5t8OvZxuE+TDC7sJs0kcaNe1DGC0QN8b7
NqiXkBYbNum0oMfNFu91v24CkoBHbtqDIQz+TTsrp6xeX7N2judk48Keh++pAdz5dUROKcFru7bN
e4DEyrXu08cNOk0op4yhbidOHm4toLr1aXRX0E9CeLBtmBdjBjBYaXiQ8CuAUGdejopAkNwPCujN
BsvEb2YG+bq2e5OkUW42AMjic4CWxtCjSz+g1WU0468GMFLfirreIf3ZPou+TBeQzKr2qDcqSA1E
J09gwTlyCjBqGasXaL0l0GB5sYgTrYcClTPdDOtgGSGr97mtFQcwFfy1aJoGdcznLpQJwIeDdbAt
5bt6PmimbPJbG+8M0MnugfT/pvurAm6jEcvIktIIi/2sB0ymHtsNvC5+7FlTH+QR2w1UAf/TqDXN
02chFj8kJYNIy5TPqjN4YkRRD+W8n1kwsOQDyLTd2t2rAgdzr3uaCECfTBT+PlW5OXOKRJ1yqfgO
qxoxj2LRvL5I6dWviqT2HCsdhlA0Byo3AZlcD/PaATi1Mi4QubRXCVOAaY8KicrI3mWDOg7IkZ/0
xgpSfrLjck6lKpCv/6sfvzIT4WoXrG99SCGX0H1tudtW7FAkw4um9SWJ/xTlwrpnqCkeHYNCRXei
9TldU4BE3rJt2o7WU8JedDdPa7lOmOgWujkdncpE3GMVVh1LMPc/HC3x/2+dsqv2MRtfrILWl0S2
S6C1y5e+iGCZELdsaSRO8dJlagdxBB8y1Rx498qH/sTUH9VUudJE5VofDmozUrU4vIzs5sPhwNHv
ILzgP460RlSMxEFuSGiWkHgVD6b/YlfOjicWeahTVtxlYQlG8tTfNmY+r02v3xqy48/1q+5N5ZBu
HSQA5roZehIUAKc070bc11BSgaaYzmjCUdM+RMUASV5cahcxi31Ih3F1y2XqGZUkK2scwHigfFbm
dgGdSHYSUAraAdvzJEs+kSGittjZvHqqM17dZ1Zd3esuD13l1DXKwpuB8QMYUwNyguyGfOdYAVgM
ejcZPTy0af3yoU9P/NC+7upeK40r27UHme+sepzlHIQKZxTsLWjmpBvCt8gsbTdExf3OhzzS3ktB
CCB1ar3UFIL6TcXeck8OMwdFv3uRKgWgUB2sQL4yHpVwYfNVASxsRfdAy/lYAQJOlCTK+ppCRHEI
fes5JsjnRCjkAaARrBqHphdGwjMU8YpXx4bivRc4wynLS7GLBWQo9QDulgDA26+yTyqwzSb+EGLU
+0jhKugJScxeJJf2A/6RahPiR7mM6tZ4VrS5niH1auF6bToc4AANAVmvrMCJre4knrwrwPBBnLdg
cbYaChQVRVok8JWZ2paPcuG1PaCKujKn9jUKhL8ZAOk9mHlNaYO/5Y3jsSNpcgR3iiKCRBnhNgCo
RHKMvIbOqqT9McDjYjwm08BvR+gB35MYKCoKATpUHvSp7FDReQXNiU3C6GUwDPFCgaGfQ/UGCSkU
bZ44UDZm2MiXpiuqVdTl4SpMbfnSDsgJwrrtcwWB5G2lHDLX/bzsnwvl+ee6zJI7kA/ErCoG8NIM
o1sTkxtrEN4Gt7NL+mhIhx24F7/olqes/oEADjUN6U1hOntcfnI0lEkfM4juz/LIgSsYXpKbhtnD
9HTsD7SVzk7YgLhPraveJCgDMKQCr+Ha/HUet4zuAIvTp3oY1V3fhXwdTjwVAjLPM8UtPEurttuz
qYkymKccyEzAqxXkfg8I66kbEIt6gVRVudbNvrPvAyGrJVza2lWqmTQa0w/FVRdL927XprTLV2EO
+qGA5ijQZ1hqeMUuI8ADEaTnzh24V5D/l/kBS3O6wVKar5vSq+/wDC4WQG8mj5aAH6wwR+9LHRkH
6QCaPKuGVVIU9SkZkAIFBRDEyNarTqljF/uuiOv5aA7hqyck4ptwfDFs+iP29uvIPE1XYfDBl8oD
CnQIrstt40flsC8s4O/yHte370GoFwnu3mlXmDZuvS6pUHTO1IyyxrhXrOcbzwGD1AGw4IkJoNDt
ynyNoPKbAk0D1XT+2ECdf8HgsbCvDD/dN2x0FlGQykcnybNZP4nHfu8ho/zuVEE+Y4aAMXoAAFZf
GJ8T3zM+g/vXbvMEN5FuwrkGWoZdZC51MzYbaL+HTblE3iRxGUm6heHY4Utk2F/TMvJOUeuMJxll
30zGo5dIqXIhkWNb462BJqpEsk2jJ4YbGb72I3f10U5X2DOohHWHRmbNYy9/zFeVqVZ9EZOlPpyS
5FjipfOQdRWDaAqKZuI8IOF4DtqWn1sYyxhtLfa6Vfo5aDIjRKJ102gwo7e5jRdWG2z0UX0noWfO
bTwW/joH4nVnbihInA+15NeT93BrqNJyyYIAUnF8fI7GbvhCwsxyhcjbPRQEyTn5q3+Y+u2f/dN8
z/aGLz3Q7m6vhh/zG/ySE3gjbRGsV/O+VfAl4zY0t83O+BzhLeIGFg922fSdwJ3vjLL/eGqqcvhc
IOKaenOIJB0Hz75+b/3Q3tEMv2EL6jFPjU1iENAYMACEDp+zCBqszHxitPL2UROCkDQ1w8ID9gua
OXD+RrNyQAf4Xw5qTG/Sc8ap9UFWI3K8RYp/dxBKHuLBo3Kd2YOxaq0A+ldRahzb0jfdDi/AL4Vk
y7CPmncon16Kpk+fmiiE6EIcJ4c0D8ddlPBoWccsvDh9Gc5MFPrfYzOZNYVhLKwsQInEkBbUq7Gx
VCv2AHeBlAaKiTuwROwdvyrLuR4mU9sgElB+AO5CzsTSQX7rPFYd+KQAeL7yoV8QwE6gaBvfVUAi
vlQGrKmatOtPhZUla9O0emDsa3rX5R2bOV50bydZdUyl6W+gaE/XOTKpRyhjB/OgEOw5prCSIkP9
vaMo8Mo0fxsiHOgx1jygxIUnBJLIM9pAi2iofTtwZdK7I55NMKGamrGEBl7ZwNyia+8tVuX30P0j
VnMfxkl7b8KE9ZR5PpZeU2vqjwjsdMxSIUgTa07s6hFMveqx5moN8ZjydO0age82AOna6MHAhj8f
QFZyrke5zLCQJP53PSjAe3n8pgdg1lrhBOnOU94GKqLqc0Czbl0bkZy0XWBy1NVgQ6jxawZfWyiE
UG+LhQU/c6yIdb8zpnA36P0EeEUebwCygHKP6h+v+SZCONmlZPzRLFR7bV6zVYGNSt002bKhbtN3
3dy0PG+bkIHuI6acRcx640EJRCK8pODpp2wuTAgmFg5+aLyqvjg2nCNokL/Dfjqf1TZWzgE3IXFB
6ZPRGuZ5orrsdX/eFMOXoRFPTsatpay7dD4kDhY/kfjSwLsBdmVejDV/6yw7uJjsEP5WEH7Hj8gk
9vDgKJ/PuEHYuY8I7N4zBwreTLU7Cq0vkEqmXTXJLQ8p6OUqMZpZm3svumZ1K2F9wGjrkZgQNQdh
tXF18zb7twqZbqbTZJNFHyd/qLCxuoTuZFS7mu2mCW1FC1XlqYKOpLhRG/MevMcr/00P+3nXwJN9
or5l0xx7mtPRFIbDoo9dZGXMcRYEwjnoTangDWzEsl9gbe0dIlJhWO82VNYbCGafPvRddxXvzsjK
x5vfT4aAloPmkPmuPndSDN2hjRbGpN9vQmgHzqrluxbt15tRwcm9sgMQGUznKvCv+0s7XORhlN3d
pnYBrHyKLBIbfTJ9QGoimysTq1jqPlZzJFFTSMmD3y/AfZwuAX5UHuIgrDSlWTo/SIN6hCfGGM5v
4x8OghKz5eZ2zcENbEzE17W3K0iQnrjDrRmoJe2roMXBhOrFZ0Og8DJAJmvNq8a8WEV80hMUaJ0z
Gw/uk5elEK6xPWNet999WrMFM2N72VcMZb6IwOBZjFsCkNpWN62A2y51ou9FOcSzIozMS0+y+KCb
Hn4yj7S/R9oHVFlYa81pmAUvo+/VMyhCiTtpdlBgDOmdB87YS1cVYqkYSVe6GbcdqiSIfIgHe9Lr
xYUXih/n9fVS68vKM5ClkB3zNuEYWZNehs3d0ZlMiHQb/7tFodXXDxS85cxPYFvhSVfEFJj+qU9v
qCyTox/FwzLoHW92G9BHILSNt1iBnnW/pzJr1lTZsGyx4rkTlrUFcYRu+6mlu/TemMKpKM3nuhGm
vboLkTi9080ujYxNgXqQ7r/O+DmIK8OW8FGElPvPPr2nJ+NZF8+dDMLytz69l9SwczXwj8xhDZDN
BMRZVxpJSTxIG8+QlgMMU2YzRzjhQYMvrwNgrLINyo/3E6nSmusRnCZeWDwCpNaB5smnP/77n//z
32/9//Pf81OO0nqe1f/8H7Tf8mKooEaifmv+8xGi9Xmqj/k559cj/rl6z+++pu/13046hG9VXuff
1e+zpv/m55nx13/8d/Ov6usvjUWmQjXcN+/VcH6vm0Tp/wKfY5r5fx38412f5XEo3v/89JY3GTw1
zu9+mGeffgxtvv35iQqhL9T1Ok3n/zE4fcw/Px3e+/At/5cD3r/W6s9Phi3+IRk1hbBthsiWUefT
H927HqLU/gcY/dwmwqK2hQXepz+yvFLBn59M9g9JYWtvS2YTJmEB8+mPOm+mIcr/YZkmnOMYIdQE
nFF++uuj//IV3r7SP7ImPeVwja///GSRT3+gRjx909NHs4g0mWkKQgBu5YwRG3+oePt6DjMfs+l/
VWaLn3YWlIc8LcyFD3e9dsLJpk2vznFtzsxKngLJ+wOX4XDdwOPnx56JNZKLTJ+BLEC7GuK7qB3D
t8BAbYIJpzmOKLltHdMvl0SR5HPHvYufgGKtbIC5axaygwV3vR0I5vmsSyv1YFtZd0q5Ne8LaCKn
CczmzOmveUUFglZStu7YxBNFmr9HSb9pM9T3ZViDnVHuiAyqFAV6iXSExGPcd0Yk3VtSLPM+zFwo
3MCfs+nPH77rHxf04wUEff73K4gvzuTQTOQWTCeEiZvl4xUMQbMOsERp96EIRwBakrw8ZgasOZqg
t9cKHt8HrDghqoGAawYlzPTkxTF8PtIQ4oJ+1MyxAAjirRC+VS/tb8wLXoNJ98gbYPvicPinxdxe
xcjj7gtUFOagLpQufrt0H/ImnxVYU+0G3spdHBKQlrzSfCJlCAFrOc5g65s8G+ERsgzFS8aycFOO
drVIUyxtIysFkV5Z9kzGbFIcQ6YAKR5g64Og3KkyKvZ1johsrNW6YZYBxkg4nIbA7E/ECbO517MR
K8oOCKQcTtDgo9z7auhXdpy30D0vsoOJ46HKAt2khpGDwXuAf5uqO+s92J1352xYtalnu6oU7LNK
eAxfCd95AwZucV1mmyE0AmE1sfWwnHeLJLKOksCGJTLGXVYP+RKkrh3gYBDgnTZdQzeVGYGFxJtp
ySLrFbxhC1hgROClFOHwpfX9TVReDA9LXW4jcV/1IUQDoabasI5+H5P6hNWJ+prA6GFWtgO8T8Np
fSb6bv73d86//vRsqOdaNrEkEf/mxgFl0FK0Q5nGHAtG3CoFJLgpzeChFSo6qjFZelpOC6TCcGfA
yu7V7I0aa7y02Tqix7sMIcIjNX16aiO20i3uwGSDRy1MHINM1DPS2uKStCCOEgnpEZIMkC1PWmhp
5GkIQ9RFGUbivYUz5cyoKEP69kjCNnSrrjAvpphS6lAZhQpzyy4R9AVgImhRt1OLDv4BYLhsKS0d
e1YI6EOHVvEGxDDcDUYDp0C6Kp8Lng3ujQZM5ee/v4jy918fkCmWxRhMHizAGCCc8euvD4s/zgro
y//49VFwcM4Z7fx5CRDFYUxIcQCRM5+rnLMDyphhv1KmBzW7UJJzY/SwnwtpupJeSs+6T7728Cg+
KwiFwps0O8I3Bt8QkwdZAfVqsS4/UWgX1MvBDr46LeinrEWRE6K6KFXCqBtRZgQwdaqsx4qT59Ac
EjwEnHARcMM5ddy1Q1nde9MGDlOjS9WIk2FJ7Mwgd60Le+PkhNTR6Nwimt3lLEe026FAQ2KQeNpS
9Ke+H6sNG+JqDtR8gVVyAtXKAZo/cSYgMwiL3iobEVKF4Su0V5r5aCHnwyRfx8RvD4mBIpcRKVAS
8Jy52UvldvueM8iG5l1x+Pvvif/2PVHCHJvYeHM5FMBw0/ntKUnzgUKLmlGYu1bAPFbDC+9U+l1K
8EKNOv4Gpt0ws+3UejAUlHSYDyAqtMWLJb794imhoKFHXjjsUHTNn1RlbFjpMkAzj13ti4dx7Ogc
npRyafH8COgdIW4JRQYNllc2f7ComW8sMeO26b0gAwTFOBQR7iYjp22AYplb0LWAi+udoN0IrAc2
gZ1HkI6ja9lKdMWNWP+Ha2L/+uagBMk6C4rItsR7eNr59d7NwsBDlY9CnjL5ljVmeBA+ad0Etsjz
0s6FWykLTDszAGIlb8NF39Jq2SFRuKA5UjN4emAhkAdPQVWnJ/wCkc1PmuKQTCkbiDjEyLUpx+7X
Rg3Ld/Ch/X5mF21+sJuOb0YmxksisKpxWqve0jxF+R/3nJuKWLwNzov0y+TVEjD1MuoQ+N6K5DPg
eLtDkuNHY0JN5DVt2KwvUe4vkNxYVFXXbk0rd1DtBPSiq63+laXjxTTkf3hycvavF07iFgJWGFVp
Bse43y7cmBsig2XljgL1eOw9hodh3ScZZPUUfR2SEnqBpmHM80mrrIp56+LRn87oxBoemOm5QAD7
E5pHnR3JnzonzuamWZV34LQW8052zgXIdvCwB5iHalwAIpl8zZG9mNl9DKoJbIkf03IIlgEUhvcV
XpkLq7GiZdITqOP5kIZ3wALZOxDE9ADl2+s8WtvYswDi5RcxwPnJ57W5GPngzxsmvNe/v7eY+S+X
aLJRtvFTQ0jCoQ346yVKM561ddbB7trO4mUB7f6zLcU+zyPjiXVJDmxswuasE92s7NN07uR4tcRj
472FW5OT+BswCwUwQSQ8CT8o8JxH6a4QyUUAWmxXpg+uE4/z7YBoBFBMPyLLv/8E/N98ArwbKR7r
DuPUsRE4f4yrzAHk0aAs0p1NEPdB+nVBYKV8ViljFw/Za0hflOfEUlvoIqm7xLEftc2U7Ts+7MXN
AaL2uJ2rqB/vSwLoEU1aqIb7Mp9RVWX3TpYke2nLYo6qoAsAxsxJzRIGDr77gZc/0fQRsthuCrvm
RTCpnlNoEFXEuLsGlLK+0NqBStMQlPMhDtQqlp55B0SYsbRgAQrwV8HvgHS+/P3lMaeP/yFwh7I8
QJh47zkMj49pOfDr5SmRfIB1HOu3WdfBt8fo63tzMAOUm1E7acHQr/HQACkItpfWVGCowb+GsnFd
bWyQUmZKVfJzFYeV2+SA9BiZl81zw7LnY1enx9iK1nkSmd8YEw9gFg9fjQ4oBAZQznMWJuAIOAm8
Py2zW1BkHPIq4s+jbIYl/lK66Ys8vadOuGqY3F8pNSleWlNLU2o8KOnO/v5yMOv3y8E56oKM41Zn
uDR8Gv+wjjEE4HpQTCu3AsT1HpKsoX83cCReoDoGIwHk9wYgi2CpHC9zG4goDX0Fbvc7kxRWFiQx
3STsq1WDZec5AXLonNYx3jBAh9p28ZTnpviG8h5zYfT2Bsw9VBoaY7i0CSRe/v6jUCz7fv1mORcS
SzvBHAQ0TPz2dDMI5K8qMyu2XtPR+yL82hFzfOmRWDZrIN6qCcLoh72xQwUI5tYl8Omxn/pgAHZZ
A18fVmwEHlezGjAeoOMsCVYgIt3/8F9SRqZ39sdbEGtaSqlDLYafGKH6g3y45nUIHmFuFO3K8pJZ
0pvzyHIuHaqFVX9iA10H6tDkDzZcysqQriuJmucInGpYgcGf3LVAaARDvy1puFQkn/uqOETSX5t2
MoPj8UNlFmCm4z3Cdjh0r1CzCPrmLkSmraibL3lgXo6g/H6NeQnJdG8TMHWIOlTwKZ6oCiCkcSZQ
NXvpimaRx+IugcSkB0XtKLOfIZ+HUCtcjSmMH1vYNHugAXr7rKQHWoIDYM0qw9zGqlsW0liGKl+w
ttsG8gImvjtwPDNo+ziyEnd+iouNn8ZQQCsiymYgeMyRWj8mbbaKTXMRV/68i98d1LhABBouZjiH
6WNj7qARbkHCtV+Uvds/yNiN3pCIS+EUmcJuckCcd0xOOT5sEOG9+1hZ3ztUpwME6oEHrdwYWPj7
yjj2/LPhrIBNrZxXYjx4cMRs7B2UFSOVQot5jTAituYJX6NuHhVzaUG3N595fTuTvrM0gUauYf06
rP8/Veex3LiyRdkvQgS8mZKwdKJsqTRBlIX3SLiv7wXe2+92TxgSJZEUSCROnrP32vnCm5WyqVpU
f9mkb1NXRPJuVirkqNV5huGcqnOIJOPZlLugzUoPP+ZLbDZvE5p7hWDjVkeDAAOvsMJshRKdY4Xk
khdmUx7I1vA8lNtJ3Qb2qTppItYbCMfDtMWHjSCItgQrMgw+6uUhHY+G9ZVI0j0lptmqPtsYUb9C
BEounpNKd9tcJ3OWJR2Qwit5i+20hIamhn2hHQ1Zx4YhqUgnNfieGWTggeJuPRjNp9MQNxSVOphT
5YvL2wGn/0FS78uGQyKpDi0R4/0HJDH8H5hsiaO0Uh4smz+TtfBshvw5/VcRX9I74XQfyaZdkjSD
ylvMf0tBp8Mxf2bJFCU2+SOJ45U2zl5vEbF00BuLZ9tcJFYUBeK8rnxcknP8MSTfbABdmnFadNq6
Txg+KSPUd535v/6jYnKUaclRWn8LrFWVaflO0hwK8IoFY9ZG+RR1Rk/kdUIK6ZT2YZU8jf29/jb2
34vlPXfCNvkazPs0vk2aa3/MSemj5DKqZ1L1/DU7jSONAC9Fqu30xzG9qTtk4x1tuqthHpydMVAt
HLz6MXeiLcYndLI4mCXbnPi7+b1JTroGtPk714selukXcVFDE8yDP+62W8U5IoShbmpIHDHW/bXE
1eiOVkqoXxZpZc1akbgZNomWRACRVe5k9AeiQQCtM8Mdh7uUqUE7f0A/uFlQ8u0/6j75LWTgpauf
qySI7luxmGH2CA9Vy0LCRRASZvyLRAjXtQeMwOUwrGoT1Pro0dNC+cRvZfTHMZRLumuUIqJYOtLH
CQosPiOFJCPDSOPjX8S0q/LnputONVlPumIcc7P2lmHCC0FnyRGRVMqeRQAuHKFD0edni478qlyp
NqIhb292raAVMiNAHEQgTpdhVE/YSnx91F8TEjsRKwf7pn2uuHaX8nE/tUn8dqUcMwdpyhuODd0X
ikGp7dlFVEpPVfrcCy9pjwTMNWnY4QaBD95F+RBs8qEnikU+JOlJ5azYLqnzNfcLWrwPtfiVKcrJ
xJ7JyIbob2QxmuROur738K4MeNDl7noaKpy1miyP7O6NLDmbg93nH5UFRWNQ4vh7DYgjUxrVRUY6
YFEc/5TIeN8oYxWfZaacDc1Tu4rKOzXBM0MRUtFdcYkqAqeaCn8jo8yOF78vqVdmZqpRNyHwwTP5
s2jW8p4p5vzqLHPU5WzB8tRgfZj0OFIcKXNluzppcq+/tMVqHoZYjpZsI8kPxoKn5akcWltKD9PJ
0Krp4qmznEhzIENNcvdZ2d2C6T4vgr5xiqjth13AN32nFUUkvURauix8HXXmMbOlIO2MQJ2c/nOk
Vo4cJXPcvuyHT9mccB50OJTkqlY/SuJOH7/W2pN1WqXcpmzgr5Klko9VNtBlGSVafdbCBWY952o6
fpvrHj50Q61p5fMHapXquVm6yaV4c6JFRZ+pU1XPw2y+L/a2Qa/U4SwV8vw5O4vtLqpoInp6t0VW
lpdhIFMvHXt3ExORYhmfClLS/73R8okhUJXj990/LZsjQaRJkpQP1gCu0V4N6qFhCeS1jfRJb095
kq+cnUZ2NP73SD0Ym05VOWJD8RXLq+zZUowd16YJ1AvwfmZS/GjU5d/nfPzh4+Zx33/fPl7Wf/et
ph1UCSf4qDe419JMpptcmYAVcblsnlbaCL+NfZNRVew3Zoad29HqESNUZm0TL8GPsv/doCzjlTy+
r8d9f9IMAGgXIXKoIlpNB7GUAjXTbqZUB/jp/VKMEJljr9G1KO+fTR68SqEPmxLtPvOgEJM0KotP
jc3uI/EQ6LlFv3hTm+OA5txPxtusalxYBzevuyM+jmPdaL7ezJFcq5GkfhcyNZFyxfocCEm5VTEV
iDCY1wViVYM4/cpVGhGj7k9l6YPb8o1O9/V0fWsAZs4Vb0GtHLa+ZeF0XoZmg5GTBl2NMWxiwXBU
V177oBmKU8NAX6h9wMEMB7JzsY/uyxXUO6+TVbdCsEy6zhExBTyuxhv0c2mnl1XN/EnLvSY3WQQH
H3lLYEGnhr7uJvTf63y7ynSFGXK4NKC8JjUDEKzogOdDT5jEVhuBohdBlSuBFOtBS97VioK4iBg2
frXGyFwUGIPo3HYCCJPn1w2oe0O6sZVKbpqZd2zCT+aio4glA91ZjtS+T6sjTtPYnSoJ+7OsvU5b
/6Nj29X330rBdSomKsfafhrlu7DGgOr8Yg3k79q8DhUkuzRem6y9Z6aIEoJRuzIYLWDyvHlisl2J
hW8iYVjKpctM5mM+cLlRneNqWb66vk1L6VfG4DIr8Ixq9qtRJYhK9ZQk9hz0Y20roT4swt7eTpz7
T0zQjk5afDr5+trUY6jUQyDLQZoYgeNwRWbiMFd++Qe7wsninEUTHwDjDbJY9guhXaweRWSZBPiy
U3s80VyMsrI9WSxo4Da8FUdxrxGzPdSnOQWpTF1hOEFZt14F5nl0IGRXl02mHNJwVKvfmy4/5AZ0
8Nl0ddETcajAUZEhg0+BaKRDsp6kGomkKrkwoUiUjJxGnPaYVDOeAqsie3vUTgZGlP5zVux7Z7YH
2BzUm00gcS6U2uLLc/6q8AJngvlK3J15U3GWBeqS+VJenK3VRvhe+lbKqKJlaSAHgmbTYf+3xbJ5
tf0hU2EoTe45ovYs3eRaD5a8ylxzJElrr1bt2VfsAbHbgipYcuuig4KxhL24b3br17njjg7rA/W3
MQhXLQsvS1WSzHS/Zc+HJ9tV2M5iYfDjiY813vm4D3pCLq1t5ugVkVm4vKUB3hD0zXIgqesFQRG1
pvzSqdmZzJbLlGFP3zOXMidoKO6pUCP9i9Tz0Nza65asB1jexKIq7+yMIkbI51hWfIGmgHXa22YZ
Gv7imyrpSf1pbhdvxCvQiS/HshDVEURoYm+IrduKm5sdxafcjE9tk75XzZH265MJ4mvSe8725r1J
e5dmUyjrDUJ9XvKkBtb82nRZyMTYNcsqqHDB9EzLkmwNiWujhFd8lOYy8PMUSjfyBPwvZAtvGzMn
bHYsU4MRVfs1NpWDpixPRq+Co5i9iZRFW0tempGopfGbtOmXfL4NauXv8x59Q5ZNYryqGRQ+Nobi
/LRNK0WPeXRkBJ0yDoV8vdB6euv0Lai39jQ1H+ZSo/XaXpJt+VWafeSI7FxhOOIdmqzKF7HhNrUW
tUYcaYyQeDfPaW894xaNUYkr95R0J7VYeFt7qN/FNVNNtyLDfFJyjxQk/vjnXufvUFhoKa6qC/Jm
pXCjvS6D/t7tmY7kSzYrTItNMINgqZRBRYFULf7UQvCzhwgBhp9bz4wCPKWTfnROHDrbTimJI1XH
GlJy/je8j6zNazkcZX8EQFCW6UEt9RNp3XH3g7HJ967XT41Yr/t4fo2heZqnEjI1lxdvqY6DiRtY
mlkRh8Dq5cO2xAgPPzU+IFV9HAbABnPu99Z6aggprtendDP+zPOrjlSP3epBH+qXNTWizCaQQwuG
7d7pmFVWOer12d8yw7XknzL5luuwIGYlvEKrPBoIHqHrQdcgprNJRrMn1qYX00qeilqciDyKmDO7
hileDGv3lF5ynU1BmKlMHnQmBz4iQz/uZ2piH6JBiH0uSCo+wAxIbL396mM/zzBtwTBHDcx2W/GX
uXH7WDtMUno0kYbUteVpjXG04vGKRIbRFIgH0ZVXB3LqKMsIWrXL4qRA7KQj7e+d9fJeLNprqlOs
xFob6jMTmdtK4aHTbzBztKBV/kY9+Kx3+kuh06Qv4aI6L8y8nwxgTNVyS+KTPXM9JC/hS05Al7QX
rA+OdOQVL8WT3b87P+P5OWcbqhhBn7/F6hm5uC0PVzkz/cLMLnLWvEtW9TIo7ZHUMWZo25kFOcpk
+6SP1WepWL8nK/mug+QZEB+lGI/KskHCO56XTpz2XkPZrCgyxtAyeTGpflUM66UW83kZXltWDsmD
OeO1WJF3AtU0lexFjHB41aUhwtrhbtIa6NsYEcT8YvUjfY05EqnlYel5M4fvSr650kTaG4misrzS
AUFEMxTuZo1ebEwnA3tthdsnZm+ZIi2MM0IO6o9VnW701n1pYt6AUaWPt9NSPSfDFFbL9wYVuLI1
oRSXIUHaIRpbP7VMoI1wKyg2Le2jfOs3ru1G4drquS730gVIfpI07xuyx2XOz0SyXBcHDLxtBMVc
hFOcXXPFvhU8db8tN4VNTlZl3mSEFJMYo7l8lnRIajWkTUPyV/LCCDbq0+mllVBdjilW6DS0XjBw
6aiVJDLoDp2G27iNPRq/JzyYFPAZnzwHV2BFjEHB9lx6k6QYPKYSttsY2kkdGnYNYjd+kxT7Q3W0
OzMe6HrmU9YVN13LaSCbuNoAzUjjc1U510pLw00jyqI1IWMmoZ3nQSkp93bfL/eyHxvbHaNP2Fnr
LVHq9zXenot8u2jVoZRGdM/6GxqAS2lQw5VapM/sgjpOMBpVyD6FY0azlbyIeb0SqXyxVSPCHW5P
5mmR7EBplBCnw7tTjR92/KtMZnJa6AYQraqY7rTMATyLc1kn4WAtZ1hn0YwxQ5+MozIVXPfXb2jX
w4JM4riqv7e58a1P1+dKjt8HpXkZbGqvfaXM5GvFnnFtZOTqy4dDVWd0sVtJhWsySHDi4bu5xfck
EZECT42tvtoMJ/hTz/KonO30b1nPPzJUIFsr7kDWg2yirkjbq6KSy4Jkf65Ba4swAVcsGH92jX4q
kpyFQD8pnfWCToZH6T9GyNSq0D1m8Ycyj0bdDOdO9kWePNs4roq1vPWScxoypE9IFiHxe3mzXhjX
HUq5fknq9KtOrZNJqb9/xOU8+SrNKUJk5ymz9SI6/bzAo5+YHGwo6p35jMnlbhOqNLApXJZ3mUuj
wGxV8wh0CX9tdXJqO3oRanyUlqMhRlfh9HI6xdes2M/U/iJysIHLz1J8tKoV2XryMhsDSHPrTAd5
mLMLlwCqdGiCdFNzIgI1TPvfe1vzx7W9MMM+Tbp6FmtJd35sCCCChJJ+m4bsUy+0VyuxAglCH9Oi
p9Z6K23jbIns2thqNGjlhRHPlYyei6zHp9jB6rEGqzwcrUWCYSu7shJMmunVhAs73RJYv5ZG9ddZ
8zDiA4MhbLfYnkQi33NOY1yPfNDRR2jXJGXcin+gbVps1kPEvOpVyNY5qQ3fsONrIakeCap+Yn5r
TOvUpkvgjGzxvylwj+KlgycF/tcuEeVuJwi4t95ZngUbWfZ4xzynX2fmZ2ddbprNqp0HmUzRutH9
QOjNNO5D4nybxeyS0sF5RQlI5EcljZE5lkwVlFNxqefVtwyUzUQvlUeNS2hm+Moce+vYcdakEXtf
yVLu1jgfu0xwWRFXZaifqoKP8JCQ8ZNEjab9nnCvMbp5AQl7GArrgKb9SN7xfXBkqC/ae1kqrNPz
H8BeLLAOOpwyFAjtlo9S1kk22Z6YmF1FNtGHQ8DdpV3oVKU3V82ztNnvlmW9MBK8KyQdoVx8gQ08
T1pYlbdlSQ7TWJykfGbjTre5UsJpRZxdaBe9nr2i1Q9WRa096CfTgOBdbS+INp/Yi9/KBLutWCK5
/7FkKTZ1/ftarW+GUH9ZBIOb+hrOU3wpah1Qvjg1tGXx7Z8JMCX79Ru2B9iyLGL8A63G3EMg4MoH
VqrxHEEcP2P+O1tqy7zDdi2pC3QBx6KsLzlkRElmLr18Aq97XuyaBEHpMxPJXYoTj97qGqAt8Gh3
LQv11uK1f4WxuO36RDCkhywdA87mdyx72UoNpOfBqJrs3cTNMdFom/QVOikcptRvtD9S9XfQOzeW
ZRxWEwWG4Ztd4Wfsg2h1SFawAOpZ4sHHCROifvVi2Q4GimBFUs/Fnkn2o0uTyJYaPoUO2iTZbbIP
zsEzC9RdFUOYNcoLfK7AKuybvNZsHm/IvOhHSr4SGx7q9zBJllBd6CHVXIpMSoxtuuSOEhrKj6WL
n6yiusbjAMeDYmXd2JOxqe9poNRQBytptyIlKa/M0F2RPEkTmR+Plsh/3RDHEPQrHnc+uiOPnzy+
fdw8Wjf/fSsG4oGJV1ugrGFi/f/aPZBV/9/uT+GQb0YGryXTNZ7VlFbAkNKFwCCpUGgyCWiGrKat
wE2LJ/8goSp2c6n7977HVwiLneKfX8TnQR8ywwTYKhPilWLd6lOXSHZxEErNjsVeThThHQjHtMMw
Rj9JHnouzQppCjJinJOy9P/etDA4mco+vqdnsBdW//fnMSN6RIlL+LhLd7L2JKyW3/7vVx53Pv74
38f57yG2YSFxbSBr83EcH82fx2Gq5hVEWp2zIu+HCVPvN7AHmS9LmoJZmJu80eKDzhXyaCkVzScA
esxXleqfr0oUfhy6tYOXY34T+0Eb90P1+Ersh0LCFRWVMaXm3mF7vGWPp1priGdM5n6XepwzOS8X
OiiT2rg0GTi2jweo1f2I/vNY+0PbRv4L5+ropUnHW9a1RwRyTkRoUX3aDKP652kfXz3u6xSbwJ4Y
kXaUl+wkeIjHg/33u4/7csQT6z9P8/hJPpDB4sjF61Bw+Ee03KdY34/12Le9Dy7zBTME6N18JSR7
CNq188Xa+hZ9o1iFAzpi9kM0OP8d2SdVa+c500Q4ssH+AADF0HmVUXm5sgRiFlj9FhL+1rdudX5K
7TVWPGWyD8lTn5MjaqKTn/6i9Lpr6sCubPYaeuJkofhSsd7Wv2PMBHDbot3TQuaLDxPCNSw6QMUJ
xLdrYQFYW4Mwu5wkDusZ1PUT09lAizIGoRmQUy5m92ZTz4jsz0ZTA4qSvXSsA0k7KtpxGiiqVzNK
hePXEnRokZySIQaQySWoKG7NeW6TsJT4VELaaBvZFZYKimdBnQ0FfbX/GpI/x815WhATiL55RUdw
Ei3vm2j9TDPCPijzjPyh/Fhk6zGdxEHieJRZEzCIP/f9diGmIQJgHaqDc9Kl7/FkPmspFez0ez8M
W2x6ZgXMYQbdVNKj2wiWHlW3kG0fcV4w24LC+M8g93Cyz/TXQkxmvtal8A0uxkTVKGduKcWH2Chd
jVQ+meJkHSq2XUnYGhJOKGZLiDBBFbnjVjHi8H4rEgnFG3uAZrsIrXBTgtPnhEoO0GVHqIlQ8gCW
pYc+6qA7GEGmxoeO7I/WGuCqdvEckZfEyGrwd8hwylOAcIpW23zKNWbz7YtmLW9ytYV6kb2N+kSr
vnTXjb1tqjznXXbZd45jqXGQOOTY34sBALQKACRJxQHjoodlkwKS0cnGSAtWuQnQVcfAPDolVwwl
gJTutcOuvTHcnAqoYNAqd9IRtAWhwfqxpENJOIqf8u9NTUcGJ7On2AxN6dsgS4dao2NGRmWRvin2
i8IeZaqJY9IcL8ViXl3ziC7yQa7UQ2mrxFSXrKJhJr3oM6QesLpZ9TszPs3yrzZqR9WmcF96N8bt
W9S+ib0P7E/YauNRKoWboXMjqfKgEI0eV50nz5WXaQ3eehJ/N9W1uudGlGib58M+PjW3hH1zflxg
Z23WnkqBd43/TBaF2yTtWVWhHS6m1+G/kArh1oZJvMyNKWFq0cksRvxi3fesdoKBJ8tJSc8cy9ML
48fWMPzYFeF2d8ix+AHWcmUcDBmXlISWnth+dLSbLGZfJiIERTpoo42atvWT/I0egpRmbuEwuTQZ
QCfOQZp1mgglfWaylByoRzpzcclAaEquIMk+CuSKalkQrK4nK7V+snlDigbEPmk/rMzyhJ2cjIkp
Qaui7yyPDoxLicVaQQcoiWWXytI9xthvqW6eGG4R5L/XHAddfyUdzCvjzWtTwZDyaqcFFmLeLPJh
OHk2pjwbPPwsIX4nVrlEz0G9OgBU4jvzOE8bOX1sCpuZfyIHESGHtpQEKTnhJcLMAvXryA5JTL80
HnTtEy+lA6q1/UlznBPOm2NhV0drHAKHMYs1Gdg8aFzFm6tclJ2fnUN16NVwWdNj1fWuMfNpQyZR
bEhymVAMs+HPuL7py7lT1dEh+COLnxVJKjZPPXHYRIl/6pQsmQtCiwGIDKZc98ekDQFlHq1ChFs2
QsSiDrHEMYn/rr2OuV+mcwazseY9xS+A4GF72tYqbIoRdHLhYWQ6LkpKxsfqDfSKdYMyivU4p19U
ln9Ja3pZGD7C8w9T9hMiJm55oODWzmqJAIU2ZlqVp7Z2bon1qS0pRF8AdHEbxvGHUbUM8C2/ZaiX
osgtuWQYk3mIZ2aeku7baFYaC+iOJbkSS+Xg6OjccVhKpEGOVRSzeenItmaHfYI2Gtjtr2pG7a45
ByGGXdtzQGMqOm+daZxUZwBHb6ls0PeWT10H2otRqliSkzKM1LrA1I1nxWIa0bWvgwm0UxCtM0Pg
WPdESjyIFT5YJ0jizgPMCzDyo5ENn0wlr83pfbN4AqYNFQGNqEWR3t31pT+21XCciJUngxmfFZZo
EMM0aVhzm6PNazeB1JLS4JmGfV7N6dizs1RoCFpiCCoW3jLV+AzYwYYaFvNVMM/ycW0St7aeBPvQ
DpAnUObnjpU+M1PaBqD4VPvW5ZrnbA4tUJ1tQBuWKH+cAQPb2hxNiGkCRn6lkqxTKs9SZoDvJtl3
jP+mQ5Sur1oLV3Gw9gGUQXS39mFoo1dNSaRzpEmK9WyMDJV6TTC4KqwgUr9+tiJ7X8b6Duv+M2nS
L23sT7lVR3VhfzKePTYVK6LM7mPfEZtFQrdOQ/UPD4F/TFdvDa7dhks6nM3zhNipVe7bIkUKFPOs
elWd6Zpn62vqTN/VzPi99eyCGuOdhKmj0WY0UDfjkqryyyCZ+CyqY6Yvx57dnfYMTxV2X05hQ8E0
gVVOpaOxkpXSKNfEybAiG099nHxvJOnNVri24DAf6hykqEUcI7x0Pgix4UMTca1R0KAi+IQ1FGJp
gPLydfOJsr8TlXrums2lAeRh/XRByPhxt3hsOd2YhnnTc7kE5WiDlbS5dOuS2zc0dxXnvOLK2w+D
ukapTL9i5se8+ZmaM3ZGL94/25sWTVaUkLbdJymSh/aSrlwspvzq6PqV5XA/7X2owiwPd/pgR42R
CvnSoSSsJ4NBZJIVqLOkqFDHU9fQNDGv9Drfe1W91I51rlvlNM8Ek+b2Lces18uMw9rcdUQcdNvX
EjuntcmjTBU4zWguJlztNNvraYfPNL4LkijEcMmlr1kDBIa3oBxTNzapLtj1CMhQtf4LN9BhIlQ2
aXH9vq7N3VI+Kir0ukSi5sk6SqT+01TelO1eoUsUB3Q3kCtKGiz5Obaem+nvpt+7UErvQvyp2H+x
1zxAMeZ337Q5GNTQUfncP9fWhyYhaYrWDyWGden2b2oG9TeS/1TH+Kn5zIglbt0BybN8dH7qP5xv
rCkQyxCv3dqbcewi/bC8oQmgyOh42xi0vwqWSh1Ily+YfRxScZz/TtNBo39OJpbJJtrMe65383gv
rGlj0FboZzipya0h5cdFFK+8iWKGddgz1ZZr1hjwZbSKu5OxVEhRTWU4ZIlqMslBbscTkUOwpni4
CVLFbIEbRMGkGBKQiXV3/7bM8jXsa16UXgL3EsL6PTTyq1Ely00CpParSwWVF1mys7cufX0gKVbC
42hPnAyjNxstRH6A6BWAoJGrqTq6umRQpNaZ5ecFpW3RFzVDCTuNfRJkm+Oy+37qhYE6jvi7YcFA
mLA5BnlS1Kx6Uv7hbOqllOm5AXGzPXsas4PDmvZerOvmsUATRZZiVYIlVx3y3bmU/u9GWs1QrRT2
LPGKSt10GjczNotiq22uj/uKugIfLLY+UMytg6mKwaTp1PVLLdpo2GA3l4vy1jR98fzQ1agO0JL9
rkJp3XWsY04jBtWy2TXHfsfoZ+hiuRJKZ5Xe5e1xo6dFRl8KqRCxdG3SXPDp4RnOk+2mEiRONktM
F6XTvx53MRVmH1tlt6lZtadNooG7vzOPd4v9JHtXoFhxsq1+t9toZGpTFxtYEi6jtLzmUGWGinla
ZjNzefzl46bNf2SKqj3HBahTscqOr3R2fwEfM1weXxmYys2lvHV4YE+PR0aEQpdBEb1nyu0f0maN
VzF2TAObdHQr6sarnlFm7/Y9yQBsB/CCMAre3EnA2NLJfD/PmBB8qW3y51aW4mM7M2a3tBbYoU0F
NzkVv93bJYYhecyY4mJj/VGkP8APSt87edt8uXb0MG/n+B21w5lEHC+tqvZF1vr42usaibzqon2r
Kgbkc/YHNcshAeeQwbAEWzT3Vzrypk6nynmWF8UI2T4Mr2yy0kOeb9UviNEvumpQxNkKzmZ9Okl9
pV2AiWj3DmPMvdA4s6SBCc+wf+usddROsn6PrRxQxjjcSno/B6rCwq10ff0kf52+9dzNF0uk+Tep
/HL6Qr3W4HzQxZRmVIlyPiYzQXpJY+VnLIXKnrknOlJf4Jgg/dzmimPSk2n8QKSO5vO6gY9LZOku
jwOh7RIoKMXK81sTz4O7DEvmjbOMeiZb7gjztb+aAAvDGOb3kgKV478tD1m+hyE1beVag5kHiSH9
ZZByTYxO+93MxbWRkcL2gqZWFcLqSq82IWPXDbNxW5UM/HEeVW4uiiepd4wgG7P5bJid5ZZ7AmLb
Pm3s9Rjyq4X3+Jh00C6IDH7VxcRZvoBf+S/NuJCJlMle6Pk3noNw+9LTjb8UaV94TZd+mTjQI80C
/HZw5hkxGk20gjwegqIA2Y+Okt8J8WAcOmnv8wzleZ94D1olAvgyDHRpR5k7gD1VQAlnifXDHLv4
UK+V5m70DtzHJzsJ89xGXj2o2js98rmaXxKt8UC7q68NfeIFMPFHj0HtljgQL2NrNj5SVUU8NU1M
ovVOCTZFs7lY14y59R5fi1Cmt6SOjSe1obvppPPbyATooKx1ewQmO71RYd7RGBk3Z5WmN5zDIOMa
K6EhUEwutuz4nLwULCAQAvL6aiXp/GNRIOHLlejetZopWl8vXIDKiauiTiCKk/AJHuRQ3kT+G9xW
fhyEPN/NAYGZQUDqMVbrHHFBkbzpMtphqC/mb53dAp1vwkl6LlPVUMeUhgXhnPGc0chVSoDddUaY
IEGpEMuG163iv1ARaIwkSl8ZsQ5P2DgMEHgTphgxPDVJMT6JiuzusWw2YoXrxXNQvNFr7cGe9eS9
/GNdhSWIAAOFsdBrZielVN1NJbGZ3K3yId+tEI8bOdkZcyZBFquNMEzr4WTv71Pu5M1rsp89m2Uf
8rW0GBiWCTUz6ma7q9IrLjSMh4CJnxOULglG+kv+MM1a6qS7jaw2X5WDqEKdDVw4HfOK2U6uhbYm
15mMjoOyrThNnaG5DSOkRVutNfCOKD/2INLHjS7X9QHmb+tXmaMc4t2iuJJe8Dxv6rdmmZNwy4fB
m/ZZqCwY3mULvkB1oKJ4+Dkw0hZuP7KtZjX/7GZD/6aDpiRDy1KeCGqaQ5s4vccKoI4xPsnNwOwx
pc2ZZg/aBaHf8m1bXLWnhfkwXpVKsrHpINd791497nrcTLYSlmA5LpYRF6daF7+GLqXaZkBLpZmd
6pp1cE+a1tDxE32+4zdWiU0gUYbiONmQwwmQIZ6YCQtViQp0Q5ay7pSacXnutwa7TF6P38osQaVU
5b9zoYPLM3/84zOuVCk59rqZvtqSuQBTM+6mJtLXxw0LeUJ+lyaFI3LDMDXNGnZocYfIguY0txkI
7PlKNKuCai30m1amKAnJq/AbAiBarKUOLXtz0z3zkS4Zr6YTOnp+wQTPAueYM0OzhxVTWTlWnV2v
t8eNMmu0gQx8Z+36712LUDBUzdThVHyeBY6YUJd2I2jBrK5EpJgXnpdMK8twGMLGSoiOVMqnL6WH
lckcpwvmhDRfVEId4lGw3NDNcTxC1Y9X/Dz9GOQoaox+Ka8y0/1rMtfl9fHt4yumJxJKSzX87y6B
1cTF5KPvDgLlsuhCvohxjyLYbyStaQ5LatW+pFsrQSjDrn9dlG49DQAv+z2Fr91vFGmwA0Oynx93
mTgj/rn/8dW/96kBSSjVqVRyrpN1mSCKsd1KM+BHAzBE+G5MHaNpvh+lBndLGSMM6zt37Pr/Q9d5
LMcNbMv2ixABj6op2nt6UpogSJFCwXv79Xehde49b/ImHewmRYkUulCVO3Nlc0tm5sP3Bykpqu+L
GgXpf1+6fwVESXUp+Pr761adN4ehCDHlB3n/XBL+TyJneLw/My30jqKA/jh0afQk3K8sM6ub4AT5
34oK7n72StbU0d9fS5avCPiKnlj5mlxWsU9LthylmbG/G1LvV2Qi6OBeoJe4z91bJdOSEgk+EXa9
scr67MetNXvXKb0691ONJ29U4D68+owxx9sDvmD9Ziv51CSG/jQsG2oBJ+g4L69ZqsiXpHuYMJoM
kc8wxnFMmtE/XadKz1YyXKBuWA92Y4gDdkmQAT0283A0N1SOBo+txd6xE3F/8BTTrPtrSqTluZTT
5b6DTYwKcHxt8SbWp2+i1h1VvWNoats7+S424zeSBLQT2cGG/T2aCLb39TBSdbey7bd+HJuXYW5D
5lKtQTY1STYSbeTkRbX24Oj9CI3Q7r6ieH6sQ9C/crazvf3HTJx67/apeasnL0f4ru13PRYfHveg
o2jqYm23JUzDjrMojiTrVQbR/z2N1nYxZlcvs/w2K/rrPewmDblxjND6F5iFYPYTG6jZ8xwQpVLZ
i5kyq/Mh9mssN2a3iueOJZ6DNG5qkWCHN6FYGQ7SCZudt9AeOC/pptr1+PDYwWbBYeK6WPw6zcWj
jWCLZNagZLJhSKmveaVG2STF5w9OLv+0Ml5xOLT/AngGAz6Mv/BPzytZzGxSB8otJGTNY1p2+SWw
JX9lFz8lmVu8FxYyJASu4BQtT6nK2eXAPo6YMeD0zHRQmfMDfWjzyz2yzRNlm2+WB6o5zQIcjjlQ
/Ar/zls0xVAH+XFoVfeOEUyhJ6yPtMdanMgZXeN9EM+MoL3cmv59Mxk8TKUhdpzsKlg0ubMx87y8
alVN+UQEvXa0aaSddD3Zk5Uvrynu9E0jZfQ05winqpvRpwupXURZPmu9MB8szRleyzrx7z9bUohL
a07moevYz9ZjXr63Va7t5iGhj8Jt+HGT31htzW0yIbt6oH25znOa/oz5ggcLZrpknuOZWXGt6Nq+
3j8Kw6XKTWJxjNsevoDZ4f6kk3cfc7/by1YCH9RyE89gV50qyhrXVYglWZcJhIjltVqWZenHPYGj
On4umrA6/fdBECn499SoOpI2WYaFdfmSsquBt5Uh7Tx3PmMZG9ZGz8jI5HeGYxGZW6HEcLrfFcJC
G44VXFgKi6arXrWl6WuTcRvGMNs7geOcKmNg7lOgfDY2GVtvec0oa3Iqup28eMHzPVbf5rWxAjE/
QC0ajVNCmwA7sb3pgPcGbSneKaph5kxrnbCp+NADmFeq2Bl1br2WJj2pxcBX3i+dlDHwSkH0Wrsw
EjGeIp0U/X8eqF4JTk6dAfXvQsr9vAaPX7NUBFv3iuCi7pDrnVbm6PIIa2+yaLX4pQSgdHBmOyf9
FMXX3nK2d4zsbMTNY6Xb0ZWKmf/npVnWB6/kiujd4mrPQ/AYa0nwaHlzuLeBqq3ur90f+MW/mDN7
Ly230020HJ6S5cFTVX/QE9wmWj5ZD04w66dK6pc0p806mvAB1uI6MIi9TMvD/eUpwTPedXgNY/Sd
yS0CUK56Oe6IISNpFjPB1y5yyFRSs7Cf9bbfECipnpncQVRjsGQIpJ3ChRlaSxTsobTVZWy8n1RV
6TtTqGydFFH2oFlL/MILIsTB6GfGp7K3PTN6hI1BqsqIis9SvtAJd7RHmdyaQWYvVGNwguU2i0HN
yh/NxeloDPalKfP9P3pD6YEPbTQL0EqWyhPWvYJJV2KV/ugwCFKLV1Zfet44HNYn2L3MZtnLeA0l
tw2TSkgA+dfcypNBiBQ1e66OTG+iD69HGs2r+YX1eMBEpv9tlvJu/hzRYi107L2bqng9KuuJ7+Du
dTdzuCO5WA2DJv9R+AX/U37iutZj32KMGJZ+FDY/2W5O3c87DIbycGRWUjW7qLGjlVroDffXKo/c
XF5HT0b4S6/D7Emprn+OOzWs9XEW2/vTmSZabELqkdOAhEzyXlbhtGOADeVtgqWcpPaj3Xrdk6tE
dYsdWFSpJ9oTeQtopjQubu0YGf/+i7w/TFOfr6UNDzZpEKDvR0DgeRUhNE0wBWnTEHV2OSxLC6nJ
HEfv3RmDA90U5X66fwIFCTqMKsgWQJ57uH8UV6X+MKqI16rwQ7mFu/c4XR1BCRvbQqX2RdTRD3by
l2ZB8FaJq9Zza/CWA3LsY1zV6NzJ+6sndAnOEiInN4GI+Xml1ZuifHJbQ39oFuDZoDfn+7PRMfC6
daG3svrB2EAngh9i9fmDSWic9Az5b8jN9V5Mfb3CS8WN3AnCs5m0cK1FvcoG03uAyikextrb2cDS
L/eX7g9wSPCKl1B0giB3znU1v6IuE0FSU3JWc6GOYT+I/RhXw8UTdbZVuj4gkifcqZMsfgMXuEgT
AU1+ZXeri6Z5tDMGBXDNJYHmKVjXYaOuBazXjaMDjk2lFa6bKtBeLRtF1ZCD+TtHGoon1/sZzH4V
j7B0jIkaCSfGG15myd+wX7wrxfB7gA3qU0TbvbopO8OAYuwHjnkDMQVzH3L8PcZdme/GtrfZKw/5
riAc+O+jeXlNLZ8NR4cavv/f1xXFqtFmY0/cxHo36vkJxS1/nGqGbWFJ1D9M7IgDfjmTPIedF5bG
/Fxk3X8+Uv/32v2z//26wm2cY+GS3Lx/ybx8g38fTX38ZPcTcUD1t/F6bt66qfebqUZlL+sieRqs
gKUigpPZ5fZnVNnO6Q6EYWrgnBkfPg9GyTgczxLd3Wy0C7I++/uSU1oYSrtAADDt3fKZTBjg9/oi
HSRQ0DrW6/2ptzxtF3ABdge2rEk0rvuA3IRaSh61jp8yrjHJDdwxP0Lnue6Ec6iWoJ7GJiKBAlsM
J41yqW4dGBX2tjuJ6f4wombXSHtFpKXHfI7+3rVEIsL0kTd4HdElE5cmpkp30g0gge0/SS81mQFa
eXupIRT9hkAjsbvG1nM2NvNGicy6aFnXAYIZPKxsorumxUDitxv0l7ICdqwXIvisseYGgXpmZFO8
tga52jJygufaqNl3FgxLO5E4p0YvsGexLj6rUZnkQNv+zZzct/SmZcADtTYvaCqwu/X96VDxU/d1
a1xHcpjPpuNc0K/Vlr62ZN9O8bztjX7alUld/TLMYMM9fXodJjc/1xJVngKR8hfVD9KP3W5mICSN
daUrQq40H59Hb5yBrBuJb7fAYWfE0t63dTIKOjRjq4Xy4ywPFcAwvy0SIgJl41Gmq3XbLjVLtbXT
srmFychU0ClgvLosbKzU2NFLvWDXT2Ljn6BZe64fmojKVg8p1F5EaTsg85LXGjfxRZ52ppDTqkyY
gat02g0GE4X/KHs2BU2jxZQvciQr7iL3DbMVbHrI2WBKzbYx18XQVidYL9WJH0OK1f3DurDVzmw0
ky5D14zIMaAgcyJqznh2XnMw1bv7S/eH/yrLpqW6Lf7g0C/Zb1d+ZCVL+YpHHDxo9VP/bcm4OyEe
9ZV/f+X+BfcHnMWTb84JY8I5s88WAzYGjFZkcCNugYSlGTRTN1ui0tnyoRTCOt+fDyHnigw39yw6
Zy91eW3Z9fMuHVLzwionaPPqlkoSK1pCHzaAHq9+Tpo3qJIA98PYyB949k/EclR1f5YsjeyTyFpA
rJG91qYe4QVC2z8lHjxAtq1jkWyb5VjUKVT4+2frpbb2/tl/T01mDDIN+51cOE3krVae15a3bPnu
95cajQLiNC5v92d3+sbyVbE54qyt58fCTuKrMpiKDWGnfiVgxNeMXm1ODLL7WEqPqr55GBPzKw1N
B3ew3jO21nRG421yYO+brydz0t/sqieRJgeDd9DyWYRv3yNQQCB0OMa5Fn0Es8uZTBMvYPuKm46k
Q3/O8rrLH8LRh3Adbv79krSmSDf35/d/sJhgMTsmOkKlE+ePQ+1/v/D+vAHNDupPY+uqu+f7gxMG
//nov6/VllrrEJe2M6Y3bAU2/p7aZuNoEG9qflddtjXCaTVGo4keA9+WljqFRATR3TMVaWrET5nv
dAM9OdfpcTG6N5nMOxEZ5Ubr5Ozn82Gs2X6HFDF37YBFo+GwTJE23DogUei/20b7w/6S6WcL+yWo
TwWY6KyZAavCi59r46HTusi3a2JQcmzEyhXVtSutx7QUVFyr/Gx1IcjVuHqHY7fty4CGRXZkdsQR
D4+T1Kwbt34SpxVDrA7zZflJtKo566bJUKkyX7sYeJtWdgwRC4QS7LsyCBheq0c6khKMVz0TKiI0
OibcQmY4N5NPkjJPDJK3ZjAXDCFL0oDxon/gfMdzSyXxOTPJRWYif3IkVpcwci4OnkL+u5jPREXL
eSvu94GLDqNQ6TPxqoPv4t0mnlU2nlWMahEMMvYb/MERS41fV/JXUCzNCsbrspbs9ECuqTl5d0dY
Tn2SPzpcfo5lr7Lkq8nDhzHsvpb/0tiy2EUWhMN1XEVMAEP/o3V5Pw8uWsY0e9d40Mh+dOZ5EjRd
NwRgof3uZRy8zb3xkubyxoyN2EgyskF01ZdZ9R+sZ7lvaOMj2ehil9Hw2zG/rmzzx1Lut1Z8FOE0
+VlF1YFZPdVBTN6qWSHvfQ9F911pKVWNHCzlTCJCtPRn9MbWpSxZaMmh6WMupjSk2xP7Uc1W2zcd
01pbjLht7I3JQsPQSLI1tXsc0ni1RJ4D5uFpPe/0ZMDwXDfbzE2fitl6DnL3imYWr1y0q6oi+NWO
0UtVm++RHMONYU/H3sNG3S4Xt5e5D2au+VWYZlsLJGE8dNto0G8iHm9SWre0aHBVDdVKoNVOpAsw
65C1EG9M4MTUfja9/Cltx8GIQ9Kc1JfhUYSlLManhBe60PoSGlnIMN9W1qSRTgbv3hmg8s2gntgE
tvtqLG5IRp+OwlWJu5LbnBHC2k6/QxPcUdWGD+hjHa6baqPi/qN0xLspNRQ2erkZJSe+EvHBKNuj
xsq6ibMJHxNHtnHxo5WB9MuuC9clWkBR4qEW5S6s3HDthdwoZ904FTpA/rTa2FO6k2MGR2SUxFui
bEfTfev3TvHIfuMcBeh8ddsSVkiA9je1cyETGTJy7rBxrdmKtot3pTeRNMuH1khfpBMZIPihSyCx
rZzCFqdwHiAZuaQ73YRUD0ULRHPxVblQ/xyu9aLCzjeGP6WzDbBNr7l7lChkGSsbMxGYXkfeyyWL
B4eWpnrSRVRty6Rgfy9J68p+NWSEtnHGEHtPY9AHXoQymp75p7H8ROrSJhgyyzbEol+rI1n1x7j2
/qQR9dnRLC/GyHfOkdTy+ZueTdSbkkSygobQIKhvO7zCvltvoDUP/kSS0STCPBr7ySFsNlY6vV1Y
3avsFpRw8guveddU/SMYuC6YhwE/Y94X+Wo2tB/N1T5yTChFiCfKrY8TYhmF293onujmPIBLSddF
GzK9zJaCkNz+5SSshqk5fYWCSk2h6Y5PxqDaGIqjuWdbuBF1jR9u5oYrw12EdsXuF2FyTnrqSTWM
GG7Lojo1z1XavrN5+iF4+OSp4Jud704UOnd8gvH2aLYcgmq5dr/IRz0lbfyqkeaq+7/Il5yxNMfA
akKwJFZrq8BqY2o4lsKQ6G8SM1O2imXc0fzu6i7ZDiX/KXpl+nVk8AOqmZRi8kW10eckIYQQqnY6
Gmhhdv0mjMu10Ke4RWzjANRzV9TfjpcZqzyLHgNbbVtWX8/F0ZkoMW1Nt1pbdtueGV19dh6YWkHZ
QjWl2ynBatjnL/2cfIdly/Tabd4tii+QCKwfwBDOKieQO06kJWW9D+fZuPTZ+Kz6hiAxVJjB2tNf
nvmUmFib2IthBIEW0L2aOzbRU3h32ioNxtyPAnWSCTZA+BWWC68xd360cXrHyY5eavAVArhdRR+3
P/fBLcu7w9yxWQ0Zp/f4ObSBih+Ep8Re0xZbiF+dBVWFYd+NLefR8hxchhAbfIS/FyPgexbSADaa
BisdNIGIzW/DwJSlCLubi1xexeNrUOBaopv9gH+eFEeIwxOcFxUt1kpYBt6JnoYba/b+OC59X7B8
XzVKDEXdCj+129MkupfOXTUJk8TRKl+rfAqJRsU7w2unjSskDYRgloUrnY2mfMgw/coO5N7rzG/R
4NcVLEBElMfVBK+JLpTqTRPtrTbE3zCjHabLM8hOjkXlE0XxhET7hz4d/g4I5YIqNI6E2QdbjTeu
nm5rWvXjhN/PmHWdjHr3Y6JirkpjIG2XlCtBtdEqS3HyMW06Yqi/DFFwpcRgldY4TY3iqLk9nLd6
WhMK/zFTrVkPRcbtX9sq9htpTvgqsABBsR+4DeEmGoEUVVXOoaz5bTOV95POeIM8mK0K3hj+2HZf
ejMzVA2mcz3Et7AjMOyJssa6BxV020mAini1apo8ZnKtOaJ/6j55muqueRfkmwkF1gfrRhaZyCwE
qBE/vMAE7IDuYt+DWwfbBwiRkOqaOc2vpktQPU7GGdmue+kxRBwwaw2zzb9B5peyyUiC18gEKsJc
5szyncsTxijdcKbprdoSaSmO9Peki+I1dkzGsOXAuUGfyOepGXs1mIjWVJS5CuW3XjDinG/EC2rN
enBMdfXS6o9akMy5Rg2U28zX+A5oXh4Y5sw7DBktdWp1c4WmJNjzXvUx/zM0Y/0SOlfQVHoM5Gbf
togWcab9AXSVhUWH+DZDFCq4mUeVxRlXlxyjWhVzcki2xlx+5zIuH8zWqMk0FFhrIAo0Rb5mIB8x
Q+aX10dYYsFvuar7lKPNpKZ2GVJuonYYrmbFFWq5EwtuKU+YjsBgsKgmKfvARsbHJrAeMo/1WJTp
PsHoHVnZtimddOc6KoYrg52/C9qnGncLAawi2RL9BVxfpF8pK7fpgE/K3WHv2LSO6fX81ajqR0wE
QExOxX5J0RaMJNKfiTIR3lVbYd5LuZyBajU0Bp9Cbs6qHT45zhH8DiDEtY3zaovW3ZRmikEWDPAQ
ai80sKWo4RV7gO47xeLgK/1SpwromtP8Ghvtu16g/aWVr2wBUcyLo1t/iKTG3XsUnGta9OShH9/j
SHADkOa0tvrooW2sv9DU6In7lchFFWzmrUwiE59gzV1+wK7cRy56OwuEDQmHLqp9zskmmDJ32wg2
6qm+zcroOay0nQghURTjWENA81aRTnaw7/P5OGEGx1UEiLHQ7ZVRMQWZKROYudYB1vET42xfyX5m
hjiLP6C9xGZeugC7AhNtqQdi04zqtxYNi/t6TYGp72lDf83i+TqVZbOhNMthk/9SLq0wZcn3BuL8
Kfhz/TzqRwpZHsaS1HJePc6F+a2zQ2tn75OKu2/X1m8lWSQi0dtyZBdMD+1irj5jmVsU4xBTRm7T
FxccGeTsFfLFuogzzD1h3m8y1Yu9pLrHG2ZtxXbtwWrZms5u+a0mBG5T1rBJ0DnUVojuKDuwSUYW
fDqZNvuD9neidGSjN+0NcHexBBfYkQb0QFW917/axFCHeHrPkU0AKcM47qrPUql+HfQXWzn5dmx9
C+/HztAwJjsjYngS4tbRubgtk8mBidBPnQoanVlOW41WZLupGSjw1vK1Zcjp0iVFth1oXfEoy5Yq
pyQ7GyrkFiz6d3gJ2yl0YS4lgK1qJxXgEPBz5uPbIClAhfMxIyMYmCFdI/NdO35XTnV2bNva2Gnt
ALGqRtITBH0N/u6iYcfrWAd3KOF8luDOdbnKxyZYdRwXV1Uq3qJNToccQ3i2vuRrHcVfWXaMJDo7
JcjmAVDuDTRSrybn4TS63Jg29zm4RmR03ZmMZgS8ImlIVPQHp8ChXDgssiyR5AEgQbWWyRiInHjf
cywDz72keLDTehOQjyqPzoVOyUxj9dsydk8EXLNjVvATa1ETHxc3ZFhQLRayXG9E+Mo0EbRsQqpU
FOV+VA4VkDQZY0vjuGdy+vWSfKNXsccZGpqxTttWUNoWmB/9Fs/RZfZMypW8bPDR6bY15cEXtEzs
iD0n4Z5tv6dX5cEkz+a3DmId3oTzgFUdlfviDgU2+YZVLJPRemJde+RejUMX9khgsVcNG8RD5r6D
31eEgj0064OYuJKdFu+4VDDbcIbSe/3Q6xAJOe0WzCU57HHpdY+sONhTmqOoTQy3JrurrN3DsQDT
3AW/AQCOpvNloBCt9HasH+YZPu/SoeW7hfmLAwow95Q8b1EFW1xCtIV0Ncf9Nv9s9JlOmYSNf5eh
HFr2wUwdSRANllQjmUClcfUwOuW3PQCQKqWvKwruFb2lPn09L6nrGhtQsFwWGqr52I6l32omCSdA
DNqyP8uHNl3rcBkN4X7aLGD0eNqnZExXhlMnO11zr1apVUcLI+9g8qcgKrn8i3oWVuBCiafvI/y8
7LNdP+48fQUtZGdkBAcGI/wIGeSs20ygzerZO4joF6+3r07HYQgODTqvs3NRG32ZgBSmJpbkmG68
p+lINsLBgCfjkTPDsiuCXkVJAl5iK0SRxBivYUXnlv7GbPG5ikS+gc9CwmDGvdxYOKvDv/HkXQKI
rqqVFgcUG+GIfR3kWTrGOJd1CaS9aG4umpX9FWNMQDhjk4vm8IET/YYrq96wTfV802PN5B1JoCFR
BJNCxTq8D3QumKK3f+BuHKaaEUI5tcwqeAv3PcyWHiZSwdt+09YWFWJ6OKz0kaEbwvPSQgagzEkf
HdIUzehgIPTEd2pyowy9W1PaoNzEgUIxslYlDsPRIy4133JbPHl5eiarlgNgxnPkKbhS4o3V3naZ
TMVNxzjS4qo0bHkJsGYEybWjZ1AMusvANDozQjwkE91iQ2NjCTP/iMD7E3lQLJV2ijwbLqSosNHn
V9mTrkGY4c2EYZ0YB9x9u1vlQfDl4UkDSAdnejB+yuWvC0l1+22U/kp0yI56wxLaMb5n72B8Cm8i
ix38dYxecj0Nh9jlXNq34Bw5xn+mUfs8UDfY4IhjqMomnbPGzm7ctyYz2EN0Nu8J8ICSxLKwOm1v
2m6BBkFGUHi/Sy9LVrWcDp43QrTPiCRLO8L4Mn5kCpXJywqmrC387Lw0LyKNGI40acA2+m+oZfvJ
sLKn+0PMPGEX4jhc3Z82nLTI6giMvFSrHthc7jIBSkhRVYMrDs5qmPXGcebfeKwm0DOxM+F5ZSUl
PL9wdkb4Aqk6qiy5VXrWHtpe3QqVyT0Uu5dyMZcm2h+87hyVuEegkTORCOJ9Opfzqm1HySHQGvAU
yGytE00HETevpaW/l16pXfOJG26kh2d9Iryn6QTTJdSvfnKSTWOQyQolI34jrM/klHUfkm936B3v
l1ueQdJ82PkcrEWZ+SOq0oFJyksaZX9GBKm+HZ/hupd7pZs1O/1B+UMePUtU2I2ESTUP5Q5KCfey
kc0IAvOvzM6eU6uippVGpg7cdqeYChRedtO89iqG+aP3xM5N46stAcDENdlJSxAmTHJsMux/Waeq
jygtHgBxre30zcDjeJmJvluapfwJhyV3Hoklqz5SDjfSZ8DgdgQN5nmQXETvNWtDEVfoyRp1nrWq
oTPOImeH3WVH7AdXoeUchnUq2vjPrxrCKkG+gKbQ6kwPVk767jJEjwOCH8ocb1VR/C5N+qRr56Rh
j9o28wjEn38JhtmwDHfMygIIvra11gcPm0jcryyvz1dtId4rk3CjaYH5LTCFwl5Ei8ueM6z6J2/0
wGhwecM98KqTV1OZvPxQnZc5WwrKMBhlj5kZBwzs46+asglM6mkNmXSIPsYc1I1hsJcFv2iT1beI
ukWcZKinYLgznIVOnDZubVZLCiKw0qUNziQnp4NTU79Dy9ywBBzjLFtAdYVahxpMxM5kTTIJibRl
axMlVOQOdaDifYngKO3+d08MOSkbnGOG+9kF4SeH4+eo6S5J0V2bIV8VVk3SMAcxPRv9u1Dp744C
BCrG0BCGOjyYTvjch80htqc/MxU862owryE3U5bS3lx5MMno7uhF+GKBh9Rz7SVzuJtoS/pxsJ7i
5EaBAK15AUfkRHZnqwCsrG4kWE9N5GyiIGfcb33huIdsgXa26RnBJQnSkGF+ctWDAZX9sanSA3an
cQV0/TpFu9Drwi1qebmOBInOpjW/q0htYSseGUOgjKa0O80cBCrL2EAk+5liBAm95kQQ8h/dZbXj
25lL1XFqn7CLP8uYgio8TkRI+sehqr/wUB6Xgj+/zwu5N9H98qC5GDpJ8iXLKrDp49hmGa4G+cZo
YBsOzZ+mZKce1dWZ6wdNPjxrNXPVpjV+qTlISctJX3Cl1t3VMPuDmCMSfDG/7doYMAsTQNWHCDgv
d+a+db70cvqoxLgfrBTbev2eTccU0Cdq8oQnO7wErCyucp8dx3xrdUCuXfMWusFn+T1N1vMYuGu2
U2c7AP/Ie4R3rwX/1evPs4oepthOt4B/XiqRQaxuiA5U0wfUVShi5DqhKKDphu2jPRvnjl9WZW+q
n0CFj6DdHrqC9SBfjoc2QwvBLWesuTsFEByYgNEkiVNxic2Ejv1SODO/hlbMG2e5QGKCkmNlfMQc
uNdeZzwCffH8KapBmlcavwjrDeL4b/tXXbs0bSrcsWzffLPofzkVSLWERKhxagPuP/SeI3cxVBEZ
cfY87F6iwXgfk/dOfUO9eHTMJPAf4treNeEIzVGOr+CRD/mMLkyMyG8wl9jlxKmT9QADbMyhUGvf
HJ27mIqmL4WnbOswP90Y03CeJ7ikk0MkAN0NYyC7o9r+LK2a/hUqT2fSqby/x1OXOG8l6UgcnBfO
nL1Pn9uVfsK/mJq28ZR8uiaoANn9Fg+NkvvWGm86gn8lNN61IWfvSWhwcwpwK1P32U/RN2qmA9ew
/J5lxjVDbo2kyT6kCHJkod3N/I5NzsTj/M2M2OMcgRCZW9W+t5bzd8P4NsmgLOZBelbRd0K301rT
ID3bQc0wxwZN5CJm5gi8Jm3YYBcDzS/1DKznFimey6bNfSe12ICmXrQJCsmvzhqK7ZQP4JmqP0bJ
TlWxzqhJ7tNh/lJaT3LJibZNyCkwy68VijnOyT9jKY5GjukVZQC2NWjKgv9dJCQIkhOnZYJl0Sva
wrXxdnByEzlg3BdQ1ZrJRGlCF5AC7UTHIkdur/twYpiCQBPrJuFOCNcRCWJnw/rY9ClcwG46BPSv
c8cgqi0bZoed9q5n6jtjVVhJS354hc1+vgHwWBDuDftIrsgGrqAr0b0s9lbb3YyeoDt6mccRLEx3
xqaqTMKbNXHj6k+4WE1zdDzyXri7C1ZklZsEO+KjLWjJNQEDoA3YC2NmKFkFQyrWWUsVoiQZvIz4
wBSx02P/XJXK2kBiZDlnK9ea8sh/LBGFS7PUhdXdzlERwqx1zJ18HWlC4yq4ry3xiVvCuCrwLPue
q1m+J59AO390fRwAlGAQMjiPUtf7dRj0T3pX0OeZydfAHl6xjZInyQesROpkmc4tMpgI6Pjl2Lq0
fuLYZ2ptLoYXrEmJkmyf2boHOGt2WfRUafqLZZUKv738FfZsUqA7XOY4u0QoiL4XOY/04D6Lzm+a
Jl9lZPa3VLaQu6O2oFDSBgs5/6ZpawVblYu1/YOq/Yugw+OgUBqNjKzbpLl/ZPGN5ewjR4DjKMxr
gba1m3nZsQI70QvKg2qCjFI5x7zl1yWz17rAOxKn8mYRk9ay8sA550OXWeMXbJFWvVNzLE+HveUg
/Es93qEdYCh12rVwTGCfCcMUrJoGO8JVhEVpHZvGE0BcuTIhzA9tfnBjMBqSYqo81z8hWsF59han
OEuUmyKYBsb8GFE5tGKrC0FGgCx06h8mEXA5EutvFylSWKBeFDyntmYmXGqT3LhEENhfAQWYPOyR
eMZiXFDBJpvaZ95QEEiU9WWr5pfJWfBUgfzIZ8w2QtuSO2PhwkenVSzCNmFWBk/EDbRnj/oTfB5b
qzkVUftRxEyYwzFYtYnz7lTdpR5DbkIk1Xw1ZhdnsK+dgUk5KCvAKB6ntKBqXvWRks3xN5OvXd8w
jkMyT0kQyin6m9pLS6YqB4pMsisDqXM4Di8DFBM2BgtdKYZ/p5ufNSKG1pL7jTwoiWTdV1VOdtyO
T0yyIr9mKyzanNlDGbxWtkcXDqhRo2a6WtsaIP2+/K1bxRFx7WmqY5aR6hcodLjjffiwkGhnMniM
+qZ1PMLbIIEnzWOQNT8aDeLJ7FyCIeZnFivdCWGVZsw/AoX6mpecOSsyMQrIoWuNflxQIT86n4zQ
RC0vkVGlVHpWFeCLvlp5KvwyRf7K4YZ7r0YMWPU7DHPDysvkLQbPtBPD8OWhoLth/BCOY3nwugdm
KfNqXkZaDmFDJINhY47Da+DAk3WLZbuVNqd6g6j140Ep5JRNVZebsiAyn2HhmRlWAq40Ky4ft3oP
VUzNlmM/DkguBN4/TTGu5f9wdWbLjSrbFv0iIhJIulf1siRbcu96IarsKvq+S/j6O8Dn7Nr3vBAC
SbYalGSuNeeYXrdO3V7dTxa568JQn3agT4Ryslj27fyVadlrwjTG9lgReNh/EX/bAw5K5M6+k18y
195VCMhQUyDKCJ2Jykv+i5L4fWq+YJsJ1i5d+hVrvD+9rM9Glu3brgA/a7TOJqyQdiYoFKa4e7C0
Yl/E0dmO8bHmI193m1yoP32VXINWlPXxRrzlU+8euwziohCEFRsBkYGUn2tKUetCaIcypvDZuAwc
IS1wD6jHADWLmpd96lMkCUP3g0tyhEq5XhlcTqcB6U8j62fq7dbBshokfEl39r/8aXBvGeVMu31m
bW1jN3wkk2iGLsKAybgG5k9DTGAyGiX0swYdtVynhg1ub+J3OESwmExwLaAJvMABtpLA8e+bN6mh
K0ox9FOaTaMzP6sOo9xGctK4TX9xiF3nEmTsWJBt5hKSbGgbFUF/mkK0nK6pqHIL77EJxTG2uvRQ
e92LYVT8qgzmA6xBf6PHf3YnBAh2F8AeiblKtAEKmtTlnGgpwPRvIKuZDtj8TEPI7/jKiOZALwLq
6ViP7Z7lJuIqta2ZYDKRDd+Ix7JXwmbyK9F8tnADV3mU9KyubECoYfzReyFh0RnJxXTgf7gd7hqq
8KbXXm2+9Ckt31j5Etgz9XdD7P4ORjGsWkIwMsg7q7QonkbvrDejTcAJQmbXSw89XoKIjN21ctzo
R9xrasUo1a2TimllO+Q7ymyFT66GOshIgnTpqFUE933nnBmrGDiTntAQ7aSP6WtcJhRGyjdmZt0x
FcO7GFCP4Sh3klNdUvSz/I7CHm5dH5BhnXbwtcGsRVG0cyBJrvQhmVNomHNELiW4KWf9s2or7Wh5
3t6YBmubBjOWtStvnZ+d61yQ2EUVC54MK2KkDn2b8EbII6VZ20xU45zfhUuGUpnb8TbsulvrNvwx
llloe1Ld7DblhE7Yori/JyftCVQwNJlIQyaB7CgTxeOEbHHdy+xZ9NFxCEzqoOBUqum3rECcxulL
myWfXWR8tC4/NjfVXsKGsuzUqh8ysH54BuDWeLChHYwox5piWJlWeviUtQZoW6s3aWlAJid9Lxup
d1J9Z3nNjJ4lmadPzU6wPGUd/0GV6JCI4ZUy0cop+d0E6XM01T/Gn6IeKLJpm9jei8LR6bk3R6b5
DoFcVA9BXCHzdjEoVojZ4E3QYt46AYY9ECG7AQRIMd7QEL3pgfFZjN3zNFGtzK30tfbi57ZpcM26
K9YMmYrvBi7To3Dupyr9ECkiJEtPgewpUORl+YJRgCaA3LttJvcWaSsTnbbOjpy9NQ4nGZlbHQvM
HuglHjftM7BzRXYCOWZ0IRknBnyTc+UTOykK6oH18qarAb27APUHH3Ss30JC0pn8Q+ZFMJJmG1qf
1zYqt3Vl/8xN52h41Z8qLe7dxlGrJqPd5B11FtXrsorhzyU2FC3arCXRPVWgjvgyr0yu4X2TkCNE
+cB0Bh5US10G1TLFO67KA6FmspnDkzOTLu90jjJAp3FFqjS/JQxmVFkjWAvBu4eseBXr1Nw9MP3M
nAmzAk2977mi0c4GW9bitfdN+VlqyVdiy68RpF3U4u6xKTW3b4PC8+DExq3VqNHMQQENOu4ViRv0
5fVpkykE3XY7btLeNtdtk70xM4FjhcyQomYHbDwlqjWfXzApTo7Cdz55LxA4mLOEExygzPJvyEWi
psCl5bjnWoYwS/aR1Kt1pQgrCLAqEnerM/b2OrqW+KfpNuTVRORqO/WwMfJuW/c58W4TVgcNzDXg
GMyKdGWY6m/0drwaXQ6xyxx+TEnxHJEr8gtzXnggiI2qDWGtDLlklAKynXLGQQfckBR8JQRuXrAN
Besh9c5Fqt5MYd53wv4oUrFxfONPQuwxFtbOWTfBukMPs9Ht3vvpg4me5006hKMmP3lV+IJJS49C
rg9p+CmMZGBV/440/MswKS4gxvmZpeObGphDNiGXDVcPiC8ogeUBB8tSVt21RBSIuAHk7utQ6Y+2
1ATr8hBaI6suPyhAdelKMFhV+ho+DT8DSl7rwrfMNfmgr2KEPSdpzRstHgLUxD5dobZmGGmT6qWv
MbLoXOcqOh+9+JnX4zGYvGZrm9ODamkbipA8W6QcBcS1fNcQJbaxY6T5EVJuuF2vU5iWO1GpbiM8
p9vh7f5Me65ImqTvqbHSigCMTjrg0rB/Rj61ES1/0I/FTfIGYP6Y0dH1KB0bzGbkwa9GgbViei8V
XKvAoG7OFOQLrBPDA+sOpZuIifpNh2RkPfUoFETws0op9ovK/TXpLGaB3N36illuZ116BX+raKee
0hN9IJwg8sdEKdnPIzgtNuX2KDGYT7RvdmbUXCdphBMRhdlIJhoY4mxnNY3aNDYLo6QBnEdRzxKx
JOOHZfw4EqprDDNAhdr0ugY3vC6N7rPTHP++lj+Khiq6bTgp05LpN6NJe6F3tWsUMHXKu5H2p+NO
vucOn2lAE7oPdHMlQ4eFZbnTcwQKLrCTce4eeI0uzmPETDR1b2HujQdT5qyGx6HcWm0Kulwf9tjS
6l2l2QnH3ezQcn3eun7yozcCwkAynxorYE4Jw+mxSPYgtlVkTCvfB7ToRtesbb7aShQYtsFOj874
6imI6UpSY4slELkAi29nhLNep2wPtGgBRYBzFkzCyLJP16ifpjp8y0z03mYvQsJCxJnFu8KKGFON
TBn9xySm+eidNS3WV17vfbQOELO0V39ad6QYy0ml4UsQJbVK6KNruC1AwVvzoCpZsSaQ0U5H6M+5
rc8XWnwOMfi8vE4KSgTdmdWWHhYF4qdZNhHgKynb7mxDiTJo1G9L8nh29VDdxY38SAF7UIivL1Km
RyJSX7SYVo1h7gj8nAucYOUsQ7fXoR4/lC0AbYNiSIB6bj9By1jh22JACnZqbsKgM6XDVLf4Up03
aTPDFgPLRtc2DtTExW0UtFARWh6tpPVvBt4XxOyQyewcQLtXWZtcR0eoRsprWPbIRGPMjPlgiqkM
z3iu6X4Dq1iFCZdKTqFJ93kzIrdW2UAnzKHqYJQeqKZUPee6+CoM4e91l/gMYGgj10s+u65gEjmR
4QX6iARdLaad3Tg9wSWsABqN2dvJ4JRMojjfymas7moJ+XTZLLt2WZdzLt6jSx0Z3rRJ09uaI3a+
b+LcqlGpF8h4egwE2OxQpdb9yHYKXPyavsXivWkL5InNGYGctosDAzfrfGjZIB1nySatk90h+5dz
XM7fTTgH48RLOg75ywdsr+tuRofigAYMutyaEaF/d4sZdGXCaeYKqLK7kl9o8n1TzLTRcd74mU/3
G+Mlq1TQqMtGi/57a9l1Z3AqMaItELujVnC9KTPggUyeublsCIMg30MWVzmza5M5myfm4raiaEmm
79xLXTatn9fftzLX6/XtchCTXYOQd35QqhsVL2j8kc0/ujq0B1jk6j8bKSMW1cPZzEINo4/x6aUA
Dh1eIcsMfe1QFGOC4AGN9DVR8yLsnq8qVaRN0RmRWUG1tUH06A80sWobJJUxTAQHzJ/M8oaXW0x1
+BDa+EFoFlgDLKFTkAKFu0uwbd+haN3Zljpl87fby5e6QTQWBijxRnvtmEUJwz8xwQIEkjYN4YjQ
8U+DxqcuIpIv/n4zy7e1bJr5e/NbIh0QHxHh82M5D6JRettOlz/iBh1+ftJ+y4BahOJDsvWnESnr
Jisq+nOsxU39i4Lob7LrNLzmGF1b/sqkdc0d+Cl8XdVMfY7/53ORtM9I1T0sn9X33fS3uWhZHpPA
qlX04mdIby0s+HHLzSExAN1W2dAQnWh/fh/r0el8390tN4PKLu6WzZDN7OfKRliw0IQjp3UTfmTz
CTufppYxOUS8JW9Gw8Lz+2T63/NqObn8JPN3EOzOXCP96n05JdteB3lbQHzRVRwjuAqPAQKH/fKR
uguBd/mw1T8/je/fxz+7eZMhVUWEYfO1ZqAC7pZbRTBRtqvpMyKMoCRaNfXd90Z4/7m1fGJ0E2j3
1nTww6qd7lImTnejStAxzZvE0lokgkxJcnQxrLiBEvZVFd3aeUNboVu7EHJ20vFZN46SKMIq5zoJ
rim8eWPMl2tUMY1syrpRRWlEqsnBSunZV3pI1nmIxrs2M81154UtaiZwL/Wyob4f0o6+//t4HZ3a
ymjj5rg8fbnDCF3iIXLKBMuzljvKMWoP8UTitB7p5skyvasvAu9aOQZtWgrDWc4hktBQ1ThAX00n
6x+WR4R+7V2l2f1ABj5HKP33mVkHKzwoGa1HI92UlJ1vluYGN7saxJaSUPt9bNBVcNPcnJiXqjDQ
erO7bIjDVScT/szyrOX5WI+ah5GLRPfPo74fiscoL7PuPsyiqysK+xRXnbySbIkxAVs06+RYXsP5
2IgPepvR9N5MMg1h4zATZyCsP5aH/H2cHZ0gQGoPyx8aJhbHnADTFs0H+l11jUrL+P4nywNw4UhS
EicWcPgkGQX5d8Iq3b2WBoSnIphEFxCiiReFT609srepIK9qlVqJdZVad1dNvnke5+cyvltXjQyA
dYYZd78cWzZcfi2mOBQC/h7Txzg9z/PBMar8o6rUH2qR0a10kvFalltF3evmQty0kd/dg7M1rrY9
PsWJyE9tG5rX5VA30hV0SInaaEg9lkPLnTHK9aNtsBhYji0bzxwbvux/H9Eq1nwBSyppEI/z96H5
0EB3KhU9/Pkhyx2xRRZVa8u3v/99OQ7TaJXUDiEm/7wqj8kXJWn68ssjxvnFZ21b7zpbAw9UOtUV
6nLuWv5DOW9qF16tJHmunzAAucFgXfXCsa6CEXld2GOF9JBj4J+sK4xzNZNK6YTNx5aNByniNGeD
g474e3rFmpXe29Kj4XYaKEytkqpzttoEpLTqSYdELv+i7Dg+KdTzdIURD3QO/WHFTBS293BtqycZ
Tk91y3x9ctQG09/Ppk20azVv8lqFu9Dww7l07l+XO0RB3rLhINux0NHiaFBpclGqPy4P+T5W+6eK
Nf/1ey/W9Bs5F6fBkMaeuPTwUGoEbWA3nu6RBaymgviZudMVFcM5qK2fXLFem4aILZ9lVqwilPcN
7fTk3kKLsVKaHm28ZiDmvd5Okf4c94a3Kip6sUp3X0rDPzQAUxufF8yosbJqe2U7KEka7zLgTxpx
urUq+Co9WI1R6USbprBXFRk7TeZ7uyhtv/yhO8Y6hrEq8utVZyT1yivST5UQMoqrNzfUb7tKBSDw
Y5CbVL3snnR1v/wpPd08mEFE9AfibX7RF4Zq625isl7yZy6Zmn4FGnmk/PZPIxqOCpMuN5eN3bqC
+d3gaOvlppz3l3ustAAtBPm5TR6mRjFsLA/w0tj/z2OX/VJPdaCmPKv+55afT+PdlH2RT0Lc2HLn
/zz2+57lGW7cEB6fiWOlaVDX/z76+592UKhR08x/m3fzmpatv1ue968/vtz7/cImwA1OGxNXPL8k
Cpvmqh4NuRld/78ve3n0v/7s9xNjsy03dRnhfZqf+ff16n/f+/e//PuOvTCusex6n38P/euN/e8n
ZYnRPUjSwtBq8x38fY6CDrbGfAdIc1RPlWXFe1DuVinVrSjL/lGLlHcIRt9ZkUYwM3YlklV4bvHR
jPX+UYqhvPVUY+ad5Ujs1GpfuiF58hFGSnrVRyft0SU0jCCXse/GU1kMV3Pcd4R1vCpbq+8R0xMI
HCvnUaY9RYjZJ3uypnqkC5SMFs3QiKqpyTJ8rD2kRzx+o8mpf1xuBTn6XbrP8Ql9e02V3et2wtSa
R5sVHuUtwDMsNHSWXbndP3moSOd47zrVsWGVRBnr7uCtJ6Sk++VZy0bL8k3SyKNbQUi1ib87G5Lu
jOdYd1bSJ2eL3/Kq0l2SYCyL+naOHiyUBAr1npqOFdCJZY/0hIkGAlqTvMGoFgAfeIhgdO/yMcfk
PN/SiiA+DvSLfHp7rkd7qXtMCet6Au+pE/k04wpFhykPCwaXzvFH6Q8fYcabd3MW+EIgFy2txj8h
CSEK0Kid1yx39rhXSauLFOFOg3mh5Rqsoes4H65Jn5g+cHYvE1u7abn3PtBZ+KhK9z4z0lff9ccf
MkYGRHvjyWNZcEoto6TSWHr36B8wKhXaKyVd51ZNY/XAk/GppBRxWA9QZrOmdyPIsAH5lfnmMAKN
mowePS0nETvvZqitDtrBnf3WGs3YS5ESdUeATEX5pE2AV3YnazkH0ojWPachxUQs7w8Ws9JDSVkP
qE+4W14lRJz1ZBhE43TTQVMadXxKXqhlGywdufCfS1AFc5NuuAQEk97ZowjWMtO/Eisfr9R81fem
SqjMEZm+H1TzBxpWbaJXV87BEZRgckKz/WnsAJfjvnC0cV8JRR/fcWLwvU2LPwEhkIbe3iNa6v7v
Rpt366G5ZkW67maMWQuwBDdKRGth3q1bITmjPHUFgklRoXxJs0D+we30ApOieacJCr89L9udH5GI
UNh7KA1Osw6Vi4mcMNqzgX1/1Y60aQnuwXavsxI7+bbpn9q+879vJfJXnA/aOUzG0txUyNiIONLL
R2tG0SHzfql9zbtV9Fj4CSHp0zobsmeldGwOMXNL33ctqDUIavvYze6MzB8uFCAavHT+Ds1Ae0Qp
VL7xgcG9JkjRkFw3y0TCXEP+PWhpdWvM8tMdk/ANqqLaIIuOHzofoZ1V0gYzS/UZoXEgkgDASmgb
OzmUFcVzgKtDSCXRaOgPSB0zTNRQBxmTznsYTNZZycS0Tcy7yzGwJ3deWRGVMfNIIq4bsmk/Bg/A
fcoEb5cwo2JMCUOqZjVBSZjQBoKHrv/apPVD4JbuSXrUJjMlIdrOw0gV8QvLJ3FN7bi89FXwSIQA
wZCCNtdpNIGKm6TBPhCM7NzRJI52PVSnVy0qbkmEGBnaow9qqHvXpW6/dbLMN2VlmA91axE+ECSw
HQxAtKXfnetYsQqmBbQj1pnYaDO0ntywCC44dvDcjMfcCz9MP50tPelIM6eSajnWCfOitzAmdsw5
3VugITa2MCArvA1nz6RuJS3XuAtcYsHTGXET+r/pu7j3rWSKAiIpZCbkOC38MYr1UmutJ9+q662L
FH/H2s45l2H0ida7uMOEB5pFC/lBg0b86SofOSalj5tZo7hlUR/8EANAh8I3KVTa2SksuSoKW/wk
wRfnlxa2t14+lZPLaSvTBLGJ0wys7vjWsIxg+tXtY2wm7TwoMq9t+xc98Ucm/u7nSLoGkaZ6h7iG
X69dkCjPJSs5Lr/osTfqA+azfqVmrqaRwSvI4NEW9Oo3YzRP4ERf39yZN1BkPWXS3kePNO/i/LDu
WRU8eKnvXCItKF8YprnG9ExinUAcAUHzOnPrqZkc+WT61R+CinKZ6Odm5hpYFqxsvezzSzXvOvNu
KCK1xmBBLFFhR/dgkjB1RUn2aeX7pB3rX+OMRg3R21W67X2g/r5fyLWQqtea9IInjQ+fEpVgSOvy
4g/6lVn8hxB/FVkxNQQsa2ff66Jd2Df6kzclJnHBQbf2G0X4mFmET6UyIwr1XsFpym6E5vAkyGID
Y87PW9PXuqjXrmXNxEjhRHtfqC/TtTFe1g19XmnPKbBctSFypETKDzK52B9c0qp6K3gJa92pi3sg
E2rnRAiO4deroX+KWpAupfCAgbMXNrQ/tQD/88BpFNXJ0/f4HgNjP8JYCwB52u1HZZUXRyZQ6BP6
v3ne864589f8HtHaLiNwtmy9geiJgcro92iIaQO1dmreppH+h0mo2rbB6ngLTOdcYVF9JacMa1WG
I3fZxdmjrVBXQsWK+eUuw2AlgXSmnnGMo8K9J1E3O4RjmOGt6M940cQHuAyP/yLthym16AWYjZWg
ppys5xzPAz3rudw7ux9s4z+3tGBUa8x/IFhnhJQLM+lQ27Qn4rGkSb8cJK3qLRLhPiFdb7CabqeL
kFmvUvo6DLBYh7mTbxuzy55zZMLQge2vwSUXSA9KfYuior2W6JVQohgvy56oPHrIO03p4mXI6uxs
W1Qkixnj0mr4eAYD9/OAFPBhssc1mq/xva1RaiKSLo+RFOFTLBwCWMd4Fyuxl32DDHy5omosWfuC
+sRyTDYlYMFhrG99Enq7eiQTRANTOFTZp97bz4Uc0jtJNMUuFxhpqtqGYGnb5nXZQI4hSoRiE6op
joUKI4NLVvMyKRPSdA6GHtbrMe5wyuvk4oV9SmQGxuytml/yYBdIDFMmUvgb9asZYLrnnLG/7BEU
ZR98tslL2gEmKHQ3/NWZRKDqU1Q8GpOy7iC+4A1crpg+fQcS3bz6Br3U2y3vbNnVBQzR1vFAlCIq
Fawhn8zQfLMk7p4c9vJeA1J7c3SXghN65XXET+WZLOC2HeynqLb6Z/7pl9HW/nnQiFqOksjtH4ck
IhMlcJtL6eFCy0vNefYMoh7aKK8eCLNF0+t0j3nuDQ8Gq/IXXTaPvTWqh+ULbv3hsdCn+lSl1RVk
bXTtgoSpTu+kn35IZVTm+odhh/jbvCg/BYJH1BoAWsLGQT51NBI0RjOy8fruFJip/qt1WLuHmtsj
6bDzd7+EI6/cIjlodZO/N1z1HcnMIPEycXNS/VGafvbORcTbZ1W6M21UYRESRwLtmm0hGWajvDxN
VrEbNJ/gxaL/7G10QW0P5yrPB1LSqkDeC+yP1GTwIUZV8ziK/IfnUeBDzAAN0i+SexjGr5Q+9GfA
leEz6CVt3rHxXj1ANIIPnJ5QG7ZPfZV3D2h8YnQI16Gu099VevMxHf02+DNMtw33BYrpxpbDbFmK
yrcgEoSLZB4dp3m3YRYAPqKl51Vhg7XaClRY5SVn25mIPUzxeX4PO5H0bHo3sPJLnXzuMmYtsuwu
m4WfT/4l5ku3tkF9goVua+VctNJz7yZmiQFidVgW8zGyQbm6cKG99LWBVylJNKhJNfmReNA37ggJ
d6VpT3BZnAf8r+yZ3fiSSic9OZQWrh3Ojztdn35RysRLU9bwqedL3XK9oxmYQRIscaBw4SvruDmZ
VfAiRN6ds2FW6M6XJuP/7/69VwsvzHH+9CpWj83k1kd9osNToqmjmg5dbzkNHSVo9Mc64b5R5Jxt
bSLJLDLujZK2VbFc0puw5FJpj8XWlNTAsnqMX/2YdGiYH3HrIAkVTUgdDglEb8XFvTmVBvPXzmBO
St17lRRgnb7RdaJAcl+7oqdywDil02h7T/qx36C0FUdz3u0D60B29/SYJw/ECzkPucUqhPXh+J4N
yZVLX0lvVllP0jDfFGI0HHzBbxT6FYJQsGRNVBdIkqGe1Au1rE3gUDT0CvvRKT8ikcA3Mfs3yzLc
uyykaZ6pvNoqp+2Z/BbahfL5HshDfbNjAu+bfBeQ4HYfVQ4EKntqmFOwMESPim5dAv7Ui0C/OIKO
upYH8XPIMEUgj7sDMSrWqiHMi3YI+01cirUN5eumZZx3ywdbdCEiWVIn1jYW2U1Q1OriaESXUGH6
hXAAPbHzQ4v93//c0DT1q7IqeV7+0qiLt1yo4rSMXw3qK2y/qbgkiQxw3OOZIlijhU1QDj/QKTMK
PyZgHTcosQF4uTXjelw/12XyzEKdCN/50OBQKqssE6/JfKdqyg4eDTbS5d7YdX+SpJDuygCZajIT
EDOB2GLQPec8wSR5Ic1ruxy35kEekrX3vRsE1pugbEDluSNDEsHp8ih3ksW2AJRJWbOtdnVkEevc
y/cAyOpXNrHs1+cLMMlddW4h18DcfYjszPosuuQzzvTkg441tcOhDjdpPMqjimv0I4GHC73r71OD
j4LO0E6SO4+rDYC6pzrvV09eaSydp8QN3c9+8LaZ5uRI4UAj+0bc/fY0IBhxa72T5FASGIaglbIG
E+Ih2Le2FmNl7IbzDH+CFkXjOkWbADqoIu4D3g3INECLbJwNENmAdaRfPg9vRmRSeHPc5sHTOrTw
tXSpOBbNpSjBbYR65ZJA6xi7mSiXgqIME11/9uzhgwx5/TKSCPI8QjxYs2b3D8IpdxPnNjRf3Fa2
4vRMGmW/ikRjGS7jJz/BYJRNCXp7S7K8tUzil5aHkEN+T4szQNPYGHdppcIn3MZMQe3xtuyBHcG/
4lLN7MmqWQ7JygufpPoTzA9yEzFdm8lAEP3f5SlvAXSrrgP/nVerE/LnXWmhKE6Tklwq02aSVfj2
TwqodCVmxp9wXHur1TYOx3l3rNADubBQkyxPPkKneO7IgQhWAXAaJnh/vCJ4xx9ynnxPnbOkSF7U
UmFJjaZmvtXZePiB+n7/sNLevaiKQDlGYf+96X6FUae/MRVk4c1X7CVV9KvttIc+y9sX3zDFoSq7
56G3cdRVOZrFKRUPeRaKdavMTdKm1hOEAItvhJcTCKWxismM9UT+3RXvFMR/TjtwLDs3aHGEgVn4
aVefccUiACCYviu55OFQT6JXGQ5rrdUvEzN3VILE2iD8Ny+uSW+CIF3yi5AlwFoLZ6QCGSYTkWdR
H+SIlgMYWiKIDn2GKBxOqEOUTqkufkHmVduV3i5VmnNfai61HMN4KWsbG4BkrNecWfOU1d0V9xOC
Qyeg/Yuzn34ASqekMvbMe9VVY65+VV6fHFROao8oTbn1A5fJhtX1XN61A863meQ39a04qKn/LG2b
hXQwGSCjl/9EntxW+gGpFlHrhweT0w1cFF555YcER5t58Q7/pOhNhNJNu8sYCjhFreJebweTjnH7
JPSyPUIBs3ZuEdt3VIYk4rimufViZlxYsw10esLX2myhkGkwaKzm8XsD8B1TrQEOaJBVvSvijYyI
nejbqH1cNiotCZBM2mkf5umvIMnqxyBJoS6Z5W8wUd835iNBArF0MiIfOX0x7lgkFgeBk/StGA6F
67H+cuFzBCXNCb3mluKcKqr2oamd4qFPshYKly9+DbyPA1mphKrFwXkBzxKgAV3MNiYIB110Dzrk
Ql5fOCftUZDS+KhAetf6Q4S8zO597f67etqWIt3AcUEL0UMjY90aDjvUcnsioWawtdlQV1QFHo0h
OH5/FXifx20UwB5pE6YubqafOW/T48BsBOohs9+gu1IrGG9NlheP8zvDeREMwv6cbxTu6HwGyUA9
DVKh6vpn2xZz/bGVe7N0vNfQHI+iyb/6KTavut5m+8aDBJQ2mbv+pmVqAdcfJy8fqgYlwwLtNEsP
alhmncJPxJXqHiUgSv/ZL/59+uQivVSRppEqUN53oZ6sU6CvJyjA3ikKcBkuaTSlD86xS73wBDke
HUeO/iYZeoAgekGWpqoTQjb9cbyK32nFjIB2Ffm0ldAPy2kwjsAUEBiFW0Q21D2ojCwbHe4NWm6c
XWYOT5j+zi4wVfJoznN3P6jxCbdc2wzLIEBq3AQzNNPIancfQVXapYSeXED1Ic1G2+2lVcj/5aNR
iFLogtzCxPJ/t8MfjFnhV64hwyobZFjfGSIxut0aR3C26ZK4OJB6dFM69/59cWZG8Z6A1+9hAHKg
EOshouaUNH1zAjHJut6Kol+ufjI1lHl1Age0FdEjHlz9kR75xrOG7N511XOX9f1zaEb9c0L0EPzl
J98z67uiYDVECEXKDNQ0mudacOXTbQwqUdihkZx/RrTLdTpiwJtkMwvD5V1fKKIAK4wGXZMxVAjk
vYHbifvvN2Z2ZrjH3eig9vLUvkLmsk89BH9xgmmjSG13L+epO9WQigTwTF5aAnyQ2xV2chHDoXag
ooL8sw5GamlvncI0xdLlOFYz/bhLAcH8vzuTwvtpTsK9XzCyNdOPS4VieAFcpgNVVBRJZ6dv63UB
1gskUoqWcxQpeQSBcV2+6RgEayuSkKZbbYynsKiGOz1mcaqi4ffyy8lNekxxnB+bwPUulYxdCDRu
giCre2+zQjsQuYXX3NeuHWiAj5RBCVdt6F3xYBl7qZnXsgunjTkv8ytB1Kfn0wY2ZoJ2RdF1gcoz
iYW8sgxdkExJNHC8u0ajYuwpCy9U3k3VkfJ43nQzk4GKRT/MOBGOBMktzBzOWIzlG82R40kFAc7D
BNc5Bfnpp0ulatVNqNY1N8V43BraSbbltHU9o7oCteQrxG8RYckBSFwUOuOhm/z+eyPZhr5BpzEp
32M/CbalnDCOe+JL5dG4jZEJHKnfVwxxWXegRNQ8Lqv3eA5VmowGAlFHHQ2iJXItIOurFIPGLyOI
dp45yD+cY3eenRZ7G0je1vKy8YLvKlg1eur+ZLJN5A2+o1PolvLAjKKgG+3RYuSKp0t0mV7b7b/H
H1CABBtkVvfqkOwZi2T64dtEIkiVUFX1lU/TXuDHl5ZJEdAjLiI3MDiZ3lNbY54Y5kIC9dcONeV4
LOfiCAkZm7oCA5HUE+BJg/PYibLbMthXUXArGt26J7RrtgTX2Wesfgshmp8lOvINXOh1r/wRYiEz
qUHn/C2JhwGR1GyW3xZAsvZxSElJ1Z2oQ3iDDm8GHbPcMDbpEE/kHWoERxKELq2IasIoQprr8LEc
S98tI4Uzj2XDNGFwR377HRYzKfVHMC7epFCfVQr7GyjgsPbDcQ/mn/mOVqRvnffaZ+50gJcB+dPw
1V1hYGtr89G4ADzAfagNL5k96W+IjfSNdIPqHsJmB82qunRolvCNgM/DsV7VwK8Cf60Ge8LeVjzb
IOL/1Pov6nXWDp5psVUgcC8U1TfWnLqkyjG7mD0a04HUomXTjI53ovJLpq+1BlEQPTRW9vn9KYeV
cVnmA42JfnVoAURQAfpiXq6ti07NLPJeP492SnpeQOAIXPS7yOAaNM8xe/rulwZZvBAAZMpSE9ee
PIW7pJcne+z/j7Ez240cy7LsrwT8uZlFXs6FjHqQzaPMTJPLXwjJpeA8z/z6WpfyyMgoVDcaCBhI
mrlCbs7h3HP2XpvudV6E/QMcfBOlalqdUuyld0TojBdbBQWYErid24n94QQ64qxigIyeehAs/OLB
I+UQdxRIyREtFYoumLxa1S1wX/tE7kC6EdhqNkOGyXXqE4INMxzCDob5dmzUfRMMMHpBNWG1G7hj
ls1mvqtGPqQwYU4nN6w18Dg24m9fh7PjTO7DROAKmvT+QbHccDOfRZXRDvvY7pFDMgE+fz1Xc+6U
pyFmCAFYyj1PSvHhUpdTLPfgIrOa9n1q7m0CtB7iXDzM2T9mjtcxceNr5SbXSGdYE9i1e/n6gVVI
d8QPq7VGNOkytOie0dzQV6ZV0ZRtIgY4xY8o9A+Or7W7zDb8E50rHZUuxQomsbvYiur71rGGu6b1
MAmRB2TfO+400Sx9LtqSRIIpt+wlCA/maLKYcnruX1QwpAJaKVASLyg0urg2tuCyfAm6nACbMByX
oE7UV9aqPyODWWqeQIrC6ndzvNpl0QaJOGnD/aCZPWIvvHZ5GbZ419iK9O7XVvCvrQmxyaDmxtP/
/bM9KHq8Y7i0Km5Iw5RDC5DhBkyRFKzB9JvnUANayTARnYc60zdDm4odXv58LQw1fg2nlnwAv3vP
WoG4vjOUU+no5I/UINjoy+ieFv9okngXDaxM0Y1fMz3xv1s2et4Af+CJPDxvTaPw5GFc3yGeY3aa
ttPZbKCPx3XUPBpBLoUg4KxGhahTGgjrTGql5rp/fgG8yLiE7ig0lp9emfMvm5D0Y0awHwwF5DC6
FRa3NX6X0VBJ9ZI6nEBN+hU91WoVkx1EGDQv5VT0O6vUnXITRGYJ3BlOeyrXmGkLH6qpJlz3aQEP
NqTBMgqaRMyBxV3AWhJIKq4hDWTtPkkzHF1YUZ67EfUz1hV/M+/CgELIxL97yOqVEC0PYrTN2FjV
x/A99il/HeXjK7YAE1S1tXPR0/bHQzhiVDqYveMdCk8O/dGoz3wz1dHz07w1v3g0SQk3JzMsKI1w
JXSgePpkqHuBJXb+K84vY/rM2Cz/HmnTwZbPLR1BcwbH+N0AIzX6gBzWmeiNpdrpPEG9ZKcSXIa3
3heHTr7Mx+v0V4pcFujWmojiiYYrg1vOoIHFB6fVHNA2l+9e0X4faoKfTTgaZmwkF9xbJjjjFvda
7ONAEHAjAqZoueeiz8mtfJvRLD4OJTryWMFqAGaL3AX5oJlvFkPgPn/9pnpFzBM5gQ7EBsS5bRUd
RjPleTnQBa8SAaGLF9x12qEuCnWVgNEHuhubVwULHvN15TnwCQcF3g2BXO7ipfSWjLPN1eCJAQNX
qGOLm1Cmbb+mPkDydyG6cgArNSwge55ZEVwVEpecAkxqYH3mdAf+UnAYPBL4RX/MQgQBPhtDCdCs
YCjS62DEyChGyk6ys6PYTh8VxwyWwZigUG9IeAtdo15mtXNV+mT4+fcNn9JpUgLvaJBpwcAX4+Xc
nBIC94FUdJ9ti0mAr6aHrrKkgl+DZWaqOEuUea7eBnW40f1q/F7hLTh83SRLkXydVraqo/+KVM6P
zAuGr7Mum/ph0VTYs4Y0OQxlkT5lfFGseA2b6ALnSoSH7F8wrbbLMtr6BZaJIDBYfBAVehfiwVxn
zlDczz1KJQ+1s5YztIvrnYGmYzULSyjyVnrlKM8eS+hdBNh9ATovh1Sl0WanH+jtwCuxjiozaxnZ
9os2UdPPUxydYvwS1hasN7cfVqbcjQN1r9a5uU8mvV45PzMbmrAuyyfbVcQtIg6vzPTdpHB4DLTq
gXHhdogK/cWts3Ef0FlEPfWT0BLvIGoZ0EfWEZv4DcExh3Q1SJKkg5TkZEq0qP1mpUcpzRJc3sTS
OyCJMtXx11YWNievoE9d00/yZZ0E+rDdKSWjRBYhQEqERKuKANc/SK0907/8rIb4N5jw9rRzQ0EM
rjKu6THSoM+cldIzosV0SqvsK/9MD7kNKsxziinT7wWeJOoteR+Rc+evdXlQpDbujSh79Nt4WDet
yhKo1FMidjJ/ibqef6OmZqw/qnqwHSz3aJY19QihkIVMSjE5t07cNA5ZHeUQmvXQw38Mv0YH3wWR
ohvXhN6Kp3m3CmyxSsAYeFVZeAvAHseMufwWZWG5yepaPdEd/LXFSf5rKzsNOjRKV4mZ66qoTrBK
vBqmgm9RvmRuCWEqkRKtsMyOxJoU90kZP6pqLNFszYj7PfD6VS+fmNhywcappON+fUMlH1rYGvoI
oCvK0nCD4Jj1vsFqJA8rfs8oPhmyyJsf90lA770osPe2AFJiQ2sfcADnUrkVcVncTM3Z0GOL5bfz
9RVlgXE0uv7QFcn3MRqV+8RR6ufY3M3jHtRj7VkcJq/+0NrQwzaAkIgJfq4t8KouSbKE8KHkKoyJ
NHxz0vjB6tZ2oQXvZsXiH/F4euiHWL/iSN6gH2caRdGu6sa5ANvL8iOcdJpbcfyoCKZrZtrgf2vt
Lt/Ymm7syNP28GaG1qKRK4WyzZxt7aV4LueKj3H/CQpFuWlMQXHRRcpTWzQL7JZ0d6eKgZNr8U3z
XLSGwNijjEAuNtBZgU3Wl7hRY/Vdkq0Cf+XbQn2P2ux1VnE0eq8/EK3gmMrpazGYuz0NeS9Tji62
WBenbA3pyO0C/ea6VrOlFo+2rOsyGj8MgDqFYEuvHZZatpin1iQ7ppd5K4OQ52irZrKot2OeK0XF
Epv2n3n2w+IJR735LFQDfFFqoM9y6YqDNGi5ja87sqaefEf7RKe683WeBUl1gShKD0/POLvmVW3r
hM3eT6J61VB17DDGlNgN480sFdHoui7oY2+oL5KbRuTAIrSS8TWa4ltj+/SCo5GaIm5XjN7dHSqG
eDMIjLiRy4zT7eV6gCbPer5O5stm3nUcmuujka3NIVPu8W0G920fIEWBWgSllHakXNpVcuTt5F6y
+ZqPVyNmQd+497JSbOfWe28PxhoTU7yad52gtPcNEA7izXk2tOMH+U1EZEvdnBtFKLr90LiPPFFf
VdV9LRKEummlvPEEOPQVQ025MU7OeCFkIV5MquHJGTjhJnLRP7/ES5C42wgd9rtfOU9WNmrPQ2WJ
Ffl91iHWi/7UZJPAegoZXS8YVSma7S4VoYQnz+yzIzCnW6riDo/pQj8qJAPS1MjIDvaK3VAHsruO
CqJC80PYRIXGq6eRGcc2yWZRV1+F6BBqCJqV4LvowPJTNiCC033TGNf5IRznKHVqvdFYoGLHzPK8
A6LPBV0r9QFtdnJvMGKDvm26SyFzw0PiXM4oMeHXT2Ww4srMdkZQIfFSuWxV+Nb3Wk0emTqozcuY
0dEU6rHsFGdnGrlNCqKUnaL/oCmktqRKGcHB0cvgPD8npxRpFGaVl3qAyjpfUGYJ4bHG3vDs2zop
Q1hdgwmYZjxfnvJCrWQ75esGSPs/vJmi1TYsJ4fF/G/gDMJdZlLSNwEFXBENmCEyssQTInbzSEF+
rzWkNQ/OoJ96kxIZ24L6zEjT5QxzDcTZcndi7etrCK/4a4UEOTftkky5ic6hTZdartoFt/1Npbc4
vWWfrTH0l1E1gl0iNX5aVaV7R2/rZSy4ZZa2Mt2TxprcRyrn33zxzG8A1YYJOkKQFAxPTo0CLWIy
XFo+nAxdH9lPjcIDI03hizgVv6ztG3T7pQaDgLiD1kI0DJwW476NjE6XFosCsWKLwfLUUhYzHEt3
Lrmkd45WlcRtMzBA9jdezBYGzWQnJFsIMHZIDXhXqmS8iZcxY0Set6++G6uQwXvl0tim1HAgXh2U
Z03Jb/N3kOWW+dACmI+8qNyNlgcdHI/rzlMN9+jbKGubSKtvbUF7JKSn+r2OzBfCE6ROq7XBhFs0
k42xdE7IeqyqBEUib6rVgLmAMjW5YA7Ut1046ltVq4LzEOSrPmrVOzOgRNKJ39vIfiA0pcJ/0XW3
XvLYDndq1BlLMmSiVUWO9Vnx8Y25Tr/7qljhWWISS+KPsdUb7OA4bnWtD+7/enELJtqj0n78dQiT
1boMu/LoJKBT51It7xljqgkUVJ9yZpk5YbcJZy+v3PLnrTFjkhJFeNk4Pfq8AinR1pDz+vZa0JHG
MG10jxrtdFcT9q126ngXdk61VCx8vL2DfJoA8JNtQheWe2SQEeDRYbZrqxPgvOmtNjFl26Dm9llc
kT2fKS8m8bgnD2vRwuztgr/pIJbIKbAs4LQ89C0FEd517dHoXQeyQEWMmeLcFax+FwNBjndf9YtN
4x+a1h9fOqux18JVrP0ZA9uLwdl1er3V5XQpo/DfArfO4dmzq5lMDkvaPiykipFVEy/jv7YmY+LO
36rbqHFRGNnadypAsnmICgHbqkfRJkIC/X1MLGwWavBe011Boecs9cZtXzRLe27g430ixloMyUiO
qZah13aYjen4o0/0aIoXh+bjRPPrybJprJumW2KPUDZfIp7GF1e/8rcpZ+spabj3SHVdKV+8UbfI
Rek2860rNoW6FB5BOVFQId+oMIw4rmwP+HieGe6h/ULnyOzFOHdyLyTg8pIIkA/kbzHKkbvzG37k
3pH326+CmNix+ddwGFWv511NdpEl0YMuaXSfVhKSIVdDkKuSU9qIH/Oeyf2VBTT6pYz29Vrxp+7+
ry0lkn11snGXRR1BCCxsD8/U9D2nH3jzu+BlbJpowXVXIsVji94zj3G5FcpjSj/8ejfs+KtlffH1
2fn4/In5s1kIpToe7M+a1sXWdKZ4pbmJ8aJHBj3EBMpsn1uXWdkQ9Sbiz/G518HSa0R/r+fCqSSv
dq0yjUhiZ5IZUYByZYPTc8f7ViHw0bbDfDd/tKnbkqZ5G3NNEVjoiS44hGMRH2wB/iJRWA2NLACe
uiZXlile4TMQD557KVyZQK3fzbCuXwadG7DU64+dDAovjHhHgGhIKvD04DYAL9MuSC5BNXZHp8yI
81Ht9LnKtb2C7thUm/JWGFH9zIjKTlzlKQl1/8GhHTIf9TtQvM7YPlmaqJ6TPp6OSF66u7Gb2qfJ
OPu0INb5JNXZVmffNIc7KHFyzjvMh6c6CpMn4DXKBqqTspl3hyZ6mj/QuFJSZdo2mTz88fkH9WU/
IbKXMLbOeR8c/Ga+U/lr1wmQC2qad1SGAlkKeStvoetehilsHrMgr/dDg4yyAF76hrYAgIsffHex
IG5tBbclmX7lsxnQjYrQLDX9qw7dfkdsKWNhuavEzSNRKs0ta4b23JIpCfGS44FXj9AayvQ40l99
0lKaZEh3abz6p1JOf9tJKLs9rlsq4oKpl0CtsWuzsN1WAMmOhpVuklzw3aDEW863x6GlHqwUEhMN
5EWs7ZrbmJhAhjQ1/uiICBFq88l3K0kAXfNohQNpQ0HeLIZIBVXV0N9IWtdbu3uEn4xVWr9qHgAS
qscspVT72ld8PA8eHPGiHZ6UsqCVT/V/UYPRZqWhVMcs9pQdf1lzSxKAdRonirFy8A9zbZHkVXTx
abzMezjIcH81nS3zS9GNUKT3Aq+ClY/VrbYrbcuZ72z6iTtYwbpxQzlmb2qnc3bCMLLzkMO8SnpF
e8704WcLkeOPiEgXFu+fI5qWOxgkQdIHT73RIbIvefgI/p0PlT0QlZElJDLnPIsmo1U/3ddBNaZV
F5fKkSqAWrZVq2vL7fiYkZ61rHS9eks1bdcTAfIcYkDb0keFEQ3lAkmqz+Ke00IjLVgKhELHRJYj
Ch6iTRK8MpwnGYvXoxpGjMpMcsRqDCCIGaNHfIwylMoIPuCywlsPa9JI9CffpOFpllhKwJsOd0bD
hC9krtGgF2vhxByY7NewR9ilFTAsPURuO5K6GrQbBNu2Hnw3TD3D1pK1lmbS4yotZDtz2TEfK8dn
x4XoEORmstZUJ7r1gzrtDLynd7OsbD5WleWPIkzQ+WX44TsGKcEK+obG0It9OKNS0iY1+21WfJ9d
Ra1ogp3TK1sl0PA+VamUgwmZmEMR0wJyyxdNkRzK0hrPBBEpTKfccg+2B8Ndmz4XnQoJPSr1tQ1J
/lUHGpTXxXCfR64ULVOcxaVjbGZFMBy4Fdga78myZPaCzXTXB1yf19k1tWPlapWiPSItuVUSijO/
tEaFdzzxzgPYqWdOoFPGcPg9c1iyhn5SYLM17ENgKqBIMjc9KulI5Eufu3cCYZTMIlVvehDluCxh
55WxdmOIrN3iGNURol48eG75I36YK1Tq53xTnJLbVPjTWqSx/pLpkBi92FFJyGqaTTMEzD6wao4b
wiEDDRlO4RzJKEYBlGZEJ0ehVAxuSUcsj5xKzEOaSqn3iLWfqEGQK47FeI4baj5/cOytgZfiEsUC
9KHPo7XPRbInqz4/+4X+PehC767TY/t5/gPoD+1nVmLeHSM4504vBuM+kBQhP0p/6vSwFnanN/dO
3NBjrYN1NfnWEUizumJuli4s131q7Wg4Ee3cPTbKQwWt8imi8tvnYdYdE9+46oVTHfh1cMDASOqW
FaqKZTpHdzMZXVCN9tdSvKW6B+9q8JX9XP8YwDoaE2VyKHggxeSfLe0kMOBvOBvR62hDbbXeaL53
Cyuqc+GQlBjlCIamTmZx6z0IShSOS20Iy9e2AKTgdSK9T+ST1I+1U5Eis7iWYSL1J0nX4+ZCW2n2
xVscWvrRrMn7IIgx2Ha9BXUzt59iaultXpNKNm+F9EBwM9jlpsPVtglwvfxA0JK3/cKdjAD6pvrr
rVbhblEh8KNKnO9vAPNiSF96e+lyP9grQhPgwsb4ESJcEO/N7JaKabxPlCRDVTGAbZ7UHzZ64pOB
RHI7ueaN4Mx066AfvkNGoz3lVvnpl3H7aQomVGatv08Z40uC2YtrDJ9xa1ON1ERqbZCKFlc1R3Gt
kr79IaZlnuvWx6AgaxP+6CCwRY8eQ9jK4TGvVPClb9UnkKjijUhBfy2mvt+JVqKXOy/bhzpcTLtI
s7fWgKIsBwJ5ZKxRY/5gyDzeUqMjag0cDWEw7vg9QCWZ173yKEzElNY4PaOvrY9RrSG8ly2EoqJ2
5lHVnlxIaaR5mawFbTSXNrbBddiDM14QOfPkaP2WPpt6VoXrnIoRZAMGpPC9TFCv5uq1Ea3+kJVt
uMLuZ2xbOZoSXXM2uHndDAcleJpaVx6bwQLrY76fV++JQq8SM1lsUPB2On6i2OxjbCE0MqU7K0WC
gQsAFlZG2DRw3OlZ8XufjMFKfc58lIVK/sZ3jlbYmkgn0VGBdxoe68I1o5tmyq6WuFpTEt80vfL2
yUCjoAwpJDOHFmsiFvTFJbfQSr6zjvMPsVc8u2piHhEGUA/LOWFWE7QcIaYgRcR/KumynSqPJGug
D0tDtY9zR8CFeEazsToXQ9XcionbmjWJfkm1Tk0/uNx96T6AjzBHmjnFpG6z1EPqOmiufJR6X99X
xaWuIAa8ub5VXLVCf8gVV71GfXyzRM3dl9CIddiGOBkS+1MdUv9SOZl58zzvhA/y1U9lVVxi4mL5
8RqXtAXi2NQvLXP+u1IgJkmRFuHkY9lZhKSVQOR1YevKRSkcCVzZmXKok2vbV/p90zpoj/hXfUJS
B+beMYz3NrFpV1bZj7lTCLbyqgU12RukPN17ladvujANDmmC7Lofk3rTemNwMQTA/aEjmagEorYW
0ZA+UlfQmPTxQM67tNT4VXWoMRYgv3klJ3Q++9euKneNqk6h7Bjupp0aBdC8R1QsJr/VfDKFdIlp
r7rgsBpt9/Wla4J6b8pHZTMbdeoJ35pP5OPs3al4lhR+DoVepnoVMsfF7lSioxWzxVkiD6q44hkl
FGRIyl2hWNE9reFTpRfer04RFE+y1cV+XooZRR8faxLcCsISLkoZPfHFKs+k34h955GLV5r4ivyW
xEkn6d7pdmETmdTqoSlq9dxMydGgCi0WnSCTrLbUbE8buHrwqaX2ooIOqZIsL1BOn0v6BDbEqTCF
tR6P2699MsIQxhBVtShMYn2iFjm6AOZhrKsM3g6QEn3v8ZA1cF8h5SiSlZIrxoMoHOXsE6LlAhWd
F4BfL7HCUtBOXy3FloMtFobz+tHJB2+dujgdpwGOAqFLyTrEFha2Dayx1nVtFFc092KbQFk9DJ1X
BoNbOwyh8EsVobC5qt3OxvjYrYKMKT53UDoHNlGgdVJbuyBRq+V8C/FzugxJEBaHWt5RtE7l/htl
NySe9Hq9Ek1TZLVbx6i95dysH2yGaj1J1LvOtYeL3egfeTAuWqs2X5jYOtsIBff6qxPCkyMoA+fg
1VOGYgFNMRlAxnaWvIfp48gpvYTIYj6XBmkhmeVqu3m3ZhIDxk92dkRoPVeBuarU9lCYQ7jXKNNP
gpvigAh1VVQ8D8KGICoj5FbhcIKjpFWMHHtGlSX7uf/ljqhXoIUe5j1NdsMc+MZLD5cqMEVjP5c/
8wtQ231XFNV53iM4rtlPrIrA0CcNT09KpUjTcxq1qnqfp95AJnxV7spaU3ZVpT8Yqhx4Svlen9Vc
XY73Ent1ilCgBFAlZzNlpEB8Zj58taCs7ZlM4DuTu/ML8iyDOECAccZIYLArmPPNl1JSj6eI/O/z
12XWu/yfLSv7enP+RMtA32Y2cp73/JjFxdiSqBBOzGRVkWGtGwJiN3oWRRWzyXaFxO7gDYwpRPnr
5JvPwBybE/PYKUOB8Wf3gixcjCQEd8QqJjczzdxF0Dj+LSFb5GgXwCcR6N7mQ35XtxvGU/zTy0/M
bxhKpqJwmvLNfGx+QR1xMTDOQrktEuCfonG3KTC8oRRMMIGTLSe8mTpRaql3JhMsO3D67RWMUyzZ
HOJDOtJmegY8T4DGMcoBd3vKVKwo8wCtG43T3OuWCjMxRtXBhCeMY7B8M10B3FZaSFBfJcuwirx9
NwTtS8bzoy3JSwgz5zYL/9OsP3gVwwMupe7RrUzKSF1vVjAVH+wO4DA1L5JA6DQ5tBmU1+CZ96ln
TdvSqpDM08aGVilfoq79tVUDTdsB5Mc46W0qT/TIxXkSz2Zpl8iO/WT2z2GdlluHdJG7Mu+H09f0
VJrl5y1RpjfVZ0plUhB+HQoTQmYnFmurxijFWf5WUHG9SzaTiMzGu6hFt2qEG57n4/OLomghK1Aq
2ELzAIKEjCBULXRp7ovnIM6VHYNK9V3Jh25DeDoyw2hIXuct4irSr62vY4I7L42aOzWr6qsZ0uWu
KfbWOLfC71iRd6WuVVtGPCpax26jjFn7OoWuJ6XQ4zETVXfSbaddxkatLs24RLngTT/0DIfFfEPv
IjQwsLtZ0yXXsEDC2dv7VPOcfd+a+qmVL/MWJp70ZBWbr50hMk7ggQgiCpG4idk9GxqFSxgHLsu5
m1eN8Q+76vOT6eTNBjZ3tyINkPHMpJlLGn8F83pdfR4t177z8sY8RIOjHNOi0mgtECIxJu3zFPX6
Tg9r7hCyqRRkJv0dHZV9TqPfQ5W47SymW0EdeLgI3qvOoZGPhQY/je/ujPCeG3PxYiJ4d5mefNn0
rcS6TlPi3/qqXROHpx16SrVyLUaeCrX6xkqAqBCXBVIMPeBOa2zEw/LFYAF9mHeBmXKWDTbMCzmv
HbL4hx8Z8dp1S1TrAnso2FlCi+UPV5kWHtqu7XcdE56/DukuoYzzQlgtLQx2suxDZq7v+pCO4Fz4
zcf62CEjFXAFYhzyxjAMtX6u79KwiM5dQmQqnSMVsJ9l7D0Ts/xAmvbd14Bu3ufGRadW5Z8qCwJz
q7n6dDRtP6KZy0zDTnjmpGNf74086c8mpOxqVXtNvPBN1Idl019ggCUnhM4XZ0z0k9EZi38rcJky
RuvpUg0krQWhC0NFzqDmBu+8lTn6iE0C1Y2QLyPJ1UtTdaX2q5Dqn7T0WcR4of2Ah1Y8ObZ0J5ru
g5mp+tNU/NrL5UjJULvhaOUfTK4gL9i2f9b8KQNMxC5Vyn06avZNlUu4NDcPuAG8Bz0v/X2cISzM
PAmMLCNngy6lWsRVL1ZeMmEh6YQMQFNDc60lCkYKK9co9FI8aUZr/dp3qFvWZmF2C62NnYuTsuBL
Fa9dDvQ0L/MxeJ/9TqWVQiyYPJb7AzU98Eg1ytGs88jkK70ZU4ml2VD9bay4v7b6Xvl0GFBsmQbV
S1qC7mvAMFrLCDCgcOju/ag4FL2Rv42p7fC8DKeH0Jngw4xtt1aQytKH6NR7BK9IBUqBetWA95y4
1iVOY9SYaL0JUbIik9CgElV2G62RD8K36QrSkJCXHFz5Mu/OL1NYQ8efvAtQ2/7oNl4HV5otUjMh
NxX6cPAy7KocDtShPyqejahkZmcohGDENUHaaommP/dqMlH+9dLEunIKAaMdG6ZNhElCi5T4u6wY
AM8jZwb4rS2/7rxWkB8nem1fBRfWIJ6xKjaxueRqyM/djlJQSH2vLVCQWftZQlNqFAQaqzmDYL9r
TT7dfDjuMlZrrDLcdnwbS9Ylip1r14Lza5E7DiZCc1Cv8xuWJOUZZWPv/jo2WNPFcPyWTiVBbgiM
xCIf7Opeh0x3F0aat0cBUS/inEhF8uX0l8Bjwhyn/SMPo+ZipaTZysMVaci4fHCEI6xe6zxNXyDw
7gSIgPfGpGE06o5/oYaykftk9hL1T/xe16iHeIQGEQqoAS6MI+EiDqvbTZm3zr6y5G3ekQ1K0l8f
FL3kbmqNzpvR+ETq4gqzGFY6KdFIQT8w3DYNRs8xweFDyRLQN3CB62V80Ww5CNIzBQwPlX2NA/Yj
jx+DphGfDBjReKZBhTq4sFZWQxMack5xLFmirUj46p+YbkoPoSs+p+4VeIr/ITQH20pRf/dSVt0J
k0xsTvF01QktXgUGy9mB6cqGq8g9epMltg0kxj3T2WEPnEXZEiY6IFK2yk3kEfTAUsxh+DEkV7tj
dRfUo3yaaVem1wA+g1p9rXTBVDtuPt2I7EwQOcGdASgePZ34TJPymTgA51UNPTpiTIIfQ6cRy8xz
gwvdM1QSFK9HG4LeHsO12NrdKcsV76BESALHsTCO8xZluH70CQ3azFt/HQv/fsyPTWtPM5Mc3CHb
dXSwtmZkDedxsImzmbT0KWDCjRjAi38CX2dQMkCBnIDL+PGgvbPoHe6EMuT3pW7dR/jxlmjKuns9
YiCu27hZuGjcPf1yfwtexCFDGkj8GLjBfYnheDRxxDt1M+xpdQEYtqlTe8QtnP8qbiGcRk3h+je1
5NSFzpB+zf1Y9fRKqFy//fYf//XPn8N/+p/5JU9GVpm/ZW16oUfX1L9/M/VvvxVfh3cf7JpwJLEJ
O7ZhGoIgFMPg/Z9vtxD68+/ftP9jAkiurA4flmE3YAGUZLhC8CS6gJjxH7plnFxa838IQT5QK+qf
lkPQhmv6xaPZszhxCsKngrJvlmmXsRva2WNXBZCIzLT+yVBg2Q5lsgxavzhZDKAJs2rpciSqfZ8r
k4RxN/VbXWLdrPOSB6yBGYqOVL/Q5QIPYk/zlucCmqrvfSJLvAxhFDEa9usJ4RmYbQf//JeFPEK+
h1b7z10A9fphQKLz9a5p15g3Z8dymvdw6KVCa5ZpdSHIfpR2d/P3+h9/+2Lr+Yv+SfwJanFaFX/f
/a9TSBpanf/R/FP+sX997H98avOZn9/Sz/r/+aHHPOW///mRv/1Y/u+/frvlW/P2tx3CbsNmvLaf
1Xj7rNuk+fMEkZ/8/33zt8/5pzyOxefv3/AmZ438aX6YZ99+vSVPKKFa/3YCyp//6035d/z928Mb
p+Fvl/Czqj5/e8s+fiOItv1M/pef8Qng8Pdvimn9Q6X/ozu60F3bsFT322/9559vGarlWKpuaqYl
zG+/ZdDkg9+/GfY/NIO3XMvWLF11TP5MnbfzW9Y/bFO1DdtycCXxGf3bn9/Fr4vl6x/xf794hMX/
5N+vHl0Il+G9pWquqmk27qK/Xz1AOZlnZF2wich9WYm8P5Ns8sL/d13W6dFmfX5nYOa6q8wawGKA
EDNopXEkWhRdaN3ZldrdRUN5UgvisukVHixtfJwUFyt+0XR3JsXmXQshwsgYM4gwPUzoRScNA1Kb
Jz9oh3FW+x3gxx7Imb70h0wlX9V17sIh+mgjwXjLeAbWBHgdblErWGl40HeMKr93g+nZ1QoX+Nf4
gMUgQguzhIhf0Dv035ui2JDt65Kx8ZGoNXk6JG8xbLBBx9ef5MUpK5JySUUZ6GtjGYGdoqCPCkno
dduVZmhXvpoz5HWMazn2jw8kberdYOfkSXr+kk4B7G4ikvvR+clQ+iHJpnyJt1ddDSr5ctM4TVtm
+CeUL8GdJeh1ejaCAlE8p+1H7phrtZ1ORozsyjfL7/DofrjDTsGTknHTbFrI4D2r27Gz11pATBjI
xvfASj5ITLuanv+ZEm28IrVEWYYMZKDAWXxoaoc/bJ11wCfol0XSQa3II//JRXJX6EQTywA0J//R
j9YZJR04HOWPugk/4P4/lnprbazW3jvEcEzwDJb0dLB992Izwh3nkhSLxDAA1gDfhUCBwtxQkAqi
YcHwS5yJhhIL1bQ3UPnn8TtiFRlEQB6GZ4XiDg7BTlj+O3fxq9Pta7DEd2GM9WRMg/d+snfQTAuo
TDpM/oKVvYYlrQ//qD3rXE/pqhJipTeNh24+uSju9DL1NaFbJqeFXcAwpHvctteOsehUqqtYLetF
BE2RMR/BeWndkxoz8YUU6WcxNJwwZZPv8s5cNtRPayVj9Ts5PQm/pzIOslXPsIDfI0YpHUwk4ZLP
oyWQCfQcx7qHbNUIxgHbUEK6lH4tCKFdoeInTacuf2BVJG6oktwOgnSM6dO083WlOkh7NUXfcyY+
Ef780SRknUYOkEbP6phw6s06G4jkjkkosLp94o2npo7zpV1XBpQUC8nvRAsqG1gWptGDNlmbcar5
PE8/MHjVxdR5S1Tuss0Bcv83c+e1HLe2ZdkvQgU8Nl6RQCINmfSkqBeESEnw3uPre0DnRh0yxSKj
ul86boTukWiAhNlmrTnHzGukpQUBJMHMNS5qlOIXYSrFm2bObk07v2lNCI3ysdAp/Ifpi6pmHjnj
KDubEx3o7WBnEVTa6i4ioDaGV2NH1NNlaEfUKByq8mjUFulAYg5RAVVx3RF5QOQJz4GuFN+XahgR
z5pbTQ0OBBjsull2sqTBwIXkpU7Hx4nevFqn39+MxB8sBRio349laHVkWSdLzICVZyjr19+sBMwC
l1DYW6EvMh4Kq4SPlJg7I4bgJUEt+PxgivLR0cB2rcsOmfHz7GgDCGK84kEIvZVgRdm+ZqVyr3FZ
9do89fErwVOXrZxeJVZ5gyPg2xeHXwfmN8sejZUVc4klm7S2US8bZwN3kVPMLOmw0XdOX4rGEpsQ
btlkbHwaxAwJf+5F3uJrzS5EQdt4sbafn4L1wRlgcTbkdd4AciO/v9y6Zuh5bSihnw7Dpa7mmCLM
fU2k4qxnHgvPLy64WH/f2Se2VJXZT1FldH3q2UKv0OQW0Dy3V6P461AQ9Zv0qqN36jRjR5BO0WyM
CLkAzZ1NRCXOakkRJWmpVqNDLwDOkw7UFcfykXRWOlzG97w/0hp4FCApejXdaVV9QgDh62nGUJR1
rjUT3bAw1BW9dlPMbHIX/DKItV5aJT6E1fdyCV8MAktpEpIgbNjCY+3yHWzQKr7DAVmXzSaelxNu
3Ifezi6wAxMFE40/4EXe5yFZHzSdO0fnFnpxLwwSkNtNrgbXxKHj4vyWkHPGGKK1ftUrN/lsuFiA
LnVlYvPdxH4WQuEq6VuqtbgncvIxncU9I43dGfcEgZckzooTruh5o6TWvg2WrcQUlqHZJb2cdgnw
7T9PxP9qzfjxQu/d8vH/bVn5/+OakUfxv/csfy0ZnV9ZvPx6t8bk+/+zPBTWf+m2zDBim7zR8p9V
4H+Wh8L+L1U1LNNehzRTWP+uDxXBD/FjNnVP3bZllT3Rf9aHivFf7IUUkrMU2bIVmUHwf7E+PFsd
MmLBCeMwqiZsy4YG8/4V79U4XBeo7Ro1vQ9GmgtVDxJ8+WIkYTn79s3+5zAKwxmxDQbj2brFezNw
z0tNIu4y0xSVpCNAAWpQ0bYgoaJGQBI0G5Jr5lzfv7kJ139vHNUPj2rIHNEQGpfz7KgpH43aOZQA
y7CZVtEWR23/zW6nozHPG8mOD6bJxjaMaoYPl7KUbws8GEN0zR2QnbwmIzQhm2+QrtRc/REPmavY
8fcepk0wy7dD9aoo6ZPdhfeUxfZSgDbBag9dKz1+/kHWce/NuPjn6jEXsCZne4FWcv2cb66e3IvK
pDnf+hljQmEGexR6z58fQvvoGEJQSTbYMWiKtX79zTGUUcMXZ0+tP4rk17reIxhPcjoVv1XkD3kX
IBROQ8cU/FEyTgWMmErK8BTZ8YXeUyUBNbP05n1oNbf1fFer+ray4MPox6XUNjrQhCE+9tXsNZNx
oya3WgbzK7pWmzYmjhC5G5ABMyXzqrMN94sPt97ovy6gghVp3QiZwlgnujcfLtKNcknNukV5bp3+
9OtLdPgNNL7kvoKBCQXnZyqsk8ZtLLPMy5PxcugsH6+CQyrOfk3IbCzM/lIFIoP2dWq6PL0XxKFd
UgLcj6Qbm+ZpMOmiZ0b9HLPSEinC7dlAQTeuGqdneSxOn3+sP8udvz4We07GCVljobAuYN58LMmw
8KRY3DO1UJ05YQditHCVUnOhPqP0J8lgw2dQ+NYQV1uU3tVcuya4ACMY+x6ZsDotTTejOnifn9g6
aLw9LzyZiqyub52pmbi0zp/XefUKge/w48LLZXHs53anVvdtLTZZNm9TWfmnlPGukvG2RKSdD2N/
jqipOnQtoQm24++vhNkp+ZwUUetjyPFylaxB+dky0rsmR2IYQXie5edQuenZ40Qm1KHkRsvso7Zo
xABlD2YcEzTZIbeaXXpUt2Ior3BsXhsZxrsyd4MgubVzY2+XF+nMGqPuD2AUtnZoH0lvQdqGSlhn
azoY/bcgrl8/v5ra2bKI3buMdcewNdRF2kryfP/hRkXYDbWDxgcscg+5CqkkFMO90acaKh1wOvT/
twY3ckCAQG9MJUNoT0yPn9X4I/OmmLFWJwe8MJdT0e0GLb+yU/NboLVrElWKQ00QYx5mBGIP33rd
Djy2y4SFivQgJ2xfs5bMyM8/kyLWxfP5M4KpF1MJw5rO/95/KNrUFknCEho1IVFaywUdFnX5Pmv6
U6HM1h4++gWZCpw/+1UPl88+A06wjUyB9qUpL8b8TloD+mTtOkL15SiJ7SFqBH4LE2WWl8iFyvcd
FUF8kcCYc4g/zkg4D3E9mKunvtDYh/cB2kbyJAql+dmFsEAUBoBChAlg+v5WTOLZHMh0KppAeA1p
7oulXERZwwtk30egflxFGykGR+EJsuGxNJuMFOHYJyLv+zCLX4A5d8Gk5tRW6m2kETlh2DgG49uy
WKixF0SC5+2PZNEMz5StZWPiip1lxNKyMBF41+y5V3lWfoFfn8rXb9Z11CgQmQSUGIfc/J5KJmLo
opVceZ78JRl+pDnZ6hqIEytv3cwaJgdIQIpSUwKs2OTfZcmnpXNZEGlklC17/H5tjLfRpo2tV2MQ
ZIAvi4N6EtiN0Nlte/BaoZmFRNkmfCUi0tsVVvyTHtC3Lr6QB1BbWUyri9wLp6Y3m0jf0c1etsQn
FRRzIVEwiKIbfUDFq5rjzwkRYRXcmY1GAiGYeS176I3e8BL0D+k1XZsKQAFHIg+Bjgg2eEdOjcrR
8Konua9Id+y+oHsQBb+NUpruUwIhbwi1jRr3x7zHNqUT4hfNCdk+bXQTZMWjKQmXBijZhxO7WSyo
Yz65OkoaqhvABCEC+wkdMhymmButcj9VYPJSzRTboXrAnWMnjUpHz/bMpr+U1KLYJHaxm4dpcTD+
vYTh1Lp1IPGgOXWPC4m9b16WP6bBfoWbelnKHbA1Sk5qup1U5SpCObwRlqfFT0TwkANLdIiCRmOz
Pl4zMZj4u+pbBYrK5y+dfbah/Wcg0VmE0b1j+3w+Lpd5j+4qh+RHeHHklWPxKx3NA5Ys9M4Zr0im
X4fVbTXJe7k2ZMea49siiwhuDpKUpU3lUQXflYXaAtCirzmX3xSLhucS0USVCE9OyJLOmFFAnGsT
iYe9kO+Wqb8OpBAqki6e25a2XdcnFyFrToc4IcfUsmf8fchWQoWq1FC64cB9oclyLDr1Yezh7qNb
/6FGxDO2LfOYjJQMUDmtBq1EVpU8F1R4TKl+VVfFRFGitAnTX2i/cEBXYtNJ6nMDtgzb53KnxHAt
0/g3epCreZx2Ke1B/bY3zV1VbOI0uFKmHee6k2z7lJrDZTMGz0ZOexRTIaWzcDM15Yxddw2zz7LX
JU5uU1ARSxze9gZarbnqHxLCDoj61TPVH1kXQI8Rm8rkcoIGfPj8hipnG/R/bqhlaNSSmSTUPzPH
mwUAWHdyI9qs8Wu9esrH+TYF1leLI6R6iraphOluBFNCk6/lWqvE2tDJz0WMJxHFcphQ4ayFsav7
7NcXZ/bRhGyqmq4wGWsWU/L74V3WygbGIApgdUkAqFTyrkwEbk+EY06XZaS1ztsuXCj1WoTbWSXR
02X6XbK/1dReNz274jkarj4/qQ+ulq7KsmYLnVXJX+cULC3WCGQIPq1RzJREMFaZDm8CitiiX5Mh
9PPz4ykfTNymSu3fop4hFHut/79dnyl2LdGLX3DryeVrqVPVbjULtoN006uY1rT0IagUSsTKxtYK
//ODf/BhObYlywC11XXh8P7YEg6SDJYaiwZp3hE79CBxD2wTF89I70vVkah8fkDlg1tuqip33JIN
RWXZ9/6IxigJu8Ye5atW9YvuL/356LpJELbDI/Fso98kk3VicsURPhHolPmttrhMfr86hR8g7Prz
E/rwCmj6uo+2VEs9XzaZtRisxuYRHNqDXKx+aI9Fx0ZvQZdE8xcbXGWtxp2tZ0zajNjchQ0T+bxJ
afeZ2QXEQvqVIT9jq/GSsbxAJEXdWfq5GPmtpWRP45g/Cerh3RTvqpDs3M8/sbbe1L9OwgL3bFI0
hMd5/sAp9G6nBrQy6hQsVwg0naEffqbRTi/JptbMjvT1TN3Xpn6XWNmub5NHKyl+FMR8ukgNLWLk
QDoT1LKxZnlf0XtxwZzcpSJ70iFVqIadHGBFbMAH0jGaL82lGZwl67Axz5Y/hZiHYxobdUbWuyYx
BAtu++cf8q9dDyMdRCcawhpXmcCSsw9JRFscpU1V+lqcv5CPfkBAD8SkeWBmSF029Kepjk+yTuIP
CF1nMs3bCiVk1LD20k6EJsybNs+lL07rg1W6wuaSHbRtmgjO5LPNGAGdhtpAWcULSxhA2GoncgMx
Qdby9dxy8WHqvdQjlhHFoKCpts0dqSDDRjCAe/kc/CaG4tLIy8dhZMU530d8+zK1d4mubOkw4jTt
G1KLUvwo7fgMyACXzdA9gwaDxflYzz1NMax0X+ycP3ipsVxxpU2eKs1W9LNxnE19WFu9TvJG0/lQ
/qRNXFLzzBcLBVScbNMxeUJ3UzsD11zJKlZeQxWtu8+nLtMeY51Q8z4PvrjYH4ysiqLDlCBHCeEx
+9/3Y03Zm3WHO7zwe7pEGWRcJV67RAZJIZFCjLC8D0sW8jOS8+HLvctfrzoCYiSAOjOJbqs8ie8P
Tv0oIrckLn0UzX3FoD7PniIfRpldCHY3Rrt9WxsXuaE9dCb+HDF+MZH9tb8+O4GzT18jj4pyGXhj
k/YHuk5ry9Zpp8GBk+eYkbFP8U5+/tb9Nbi/P+T5SkMMahZZdYrKyh4uE8obaTEdcb19NYyup/5u
BFuPo5CDbqx3FvHG+2sL/MnsNeJEfMgXe6Ejl5sSLqvcH4y1R6qbrgimJzEa9yiuH/M4+dEN+g4I
nZvUvi2NcP3LBwMMCDKkQc+fP78KyodXXhU0gyxqpkI927WqC9wGAU3cl8nFEpJ50TYYKJvKb6N8
kwWSJ8eSN2DlXdZ2YLJjKMDHuS4+wyOi3a3eXuSIz+325YsT+/D+rBIECyyOhWDm/XWrsqFjNxSW
fl1Jh7WbUXXWli6KG031XtcqFq2HGdib0sb3dVfv7TZ5LtubyUwfGvTvX5zNepf+uotvzubsMiWS
FEcRcwQZDizt7cxDY3bZDTNI00M5m4DKtQczp6vY0mKcidOIgQLE6NGOn5/Ih0+TrliUoZgOqZ+8
vyphgal/TO2CIsNLNKtO3wJqVrwyPGUKvgGJSgkbks+PuX62vz77m2Ouc/SbNXmnFLk1QmT2a3vY
DEJ1zIEQNANBHB76/7dDnb0sgRzUthYSjdySLkHa5iYMOvbCt+qXk+7ab/jgUxkKKCNT0U3zbMzT
9L6qTTap/oKKz5lE5yYNMruOknr9Q4uVK71cQIVtdNBMSYSRq36N6/mY0lknJW+bZ/mzPIQ/J8vY
asuzEDaR6OG9NMzHtquXL66L+tfSbx1FqD/SRSRYxRJnc3HeWKlB1bzw2ejtMEX7EwIEKW23VSsf
10FkhHk6mPIxknxrsPZVFHj41h0lVzdVV/x5bbMIHkMxPBEMpfFOzYA5WOlIB9zdCchoeA5B4IGS
uav6/otZ98NR5s3pnz22Fv7HXs15hExjOa0bznZjpspxGIpdIace2Sv/N+8JIy4dXYPx63zpnsyk
VhARWviYxQ5rD6QS+qkJ2kMFMZ+WAekdVB3T5KvR/q+CxHqf/vS36dLo4vypaqmlUHPhgxITjmLd
zD2IzQo62QV1S4mXB/WQWxnfQL9DvYj2/+vXZ31EBF0gQ7AvXJ+iN2/qtBjpBCit9KVi9rKOvDHu
aNgUKHr7L2bsDwYFw1AUiu2KpghdPhueQ7WEVp1EDM84BuXV/NhrOxK+vFSyvuii/71kowiOBNdU
1p2YKp/v/PRGlmRUwUQu90iN0SaxdMs2mmqAu6n2Ws3cWudeLy2bopjRTaDEjWrizrIZHZ51lw3N
F32KD+amdyd0Nkz1egWsc2IUBka6wdfPdI3/Soy3n9/OVVH39yil02JkHc7WQOEb3t/RoZqsgiSX
0p/avHSESj22KK8mqLhQDnpWauxcqTUrvkZkLxpaHY+4umuZkara2IV6fS9pd8HQxNtxHp6Uiijz
pjXx4ZAkTh9RX3uEiytBbXWUek9q2VVXiytgTC6KMLZHSws3KqO+DLHD5RbvByt6IDrbHSbjUrfr
cpcSD0J2ZbtZqzbdfFekME60DAeeph4Uo7miXPAQRRMLDOFmWnKqetW3Ov0YawHhe/dyT96IUSmH
ts5jL4Q4LLD2O+jKDw3eX+41g20T3+s5hdOoik65jh9FVR8xvke+quixAyKYJBP5pSLs2VIqfy4b
6hK92KPwO6F9fQxm+iL9LO5mKpZeJQMsHKFtrwY9uEOXWVLMl2mL53zsqmME4LXvs+jAFQcQndAV
ie5yrVwcCdDiLutN+TJbpl+mr6jJd00yopuhviEvHJBQ/csyO4KU+6jczHHjR1L2Kow1spYMGh10
nNcQvk2NiCbtoHtFkP+w0tHrJOr21lQm26bRrqtIBzSUNS/4B1TMQ1q96WtxMJpub2D9u8ql8ikO
kL0XRJiJVgldc0JOVjXuVBKAMadP9ai/0H6905Qw2wEef0ariEuaskzLFsOxYXwA+yaFlLQ2F/PH
jNhNn2Dtj8WGCrztsO7rEp14o97+1fXG77q/tSTh9SlczALYiGP2yO2WSfeGErVWXcYI0/An9su0
G3TzpVMeg5rz7tLMDyY2LL3A5wWpBQDpMIOCQHCWUT3iGXgpxg0ag9+BNE2XrSa/2Ln5kLAILWYd
M0T5q0qDUzckP7KgfpF2yjxcN7iF49L8jgX1ORrJJIBIZxBOtAljmyKvNXMNrIMVKPveSnlWOKze
8kcytfeJadzHJX9ZUf1S0d3FUnACTqe7VTU8K5UuHLRpszv3lH3n1Dgw9lD7RkWt4byRKu6RDWnC
AWXC4KKnfs+bgb1dxh2+BORsIHtCc9NQ9tWj27nW79LgojPJm4VpPbqkxu2nUW6dvOz0A1FcEZ0v
x8CKmzYEE3FmpJvwvNT56BvyoDC6xM+BQQgHpNisblrXTjHFSaCfkPCF5AGwQ6M0KovoFWT4wo00
gMvqV2ZOWyjcxMUIx6uG02PY621Ltbs+IHZ9aDxtdQdnjR1uFKl4wobboP0eH7uiv56V2ZPhKRQY
aD1rKci15/EfbeThRp6Ne7LBL8pO3I3aREaEcjfr5rN96gcySxseKMOONmhzG2e0jKuxKgC+so3G
MfFiYwftRPpaFOXBrBE6zuwx3aVoITBoIC9f+yz3NJlEDgj/ztST17uWfLRAqkj0YUPct2ubKX3F
fd+zFabUqnTjN+quVGLrHJYKUYTht4pOgBPW084IxUG2zIe4vdU7Ut0yNGdRQZYYMMka+0Z6J9mD
b3Ycg13niYWdvNbBe3IwoitiAw+WZe2AqRSXGll6ClOpq84yuSNBf903RMfCN6vUItn0luwyiu+q
fOaxBAItco0wL3hMG9JycRoAlceyqDm2HJDqMDYbWVjbViHYbWyu1UTvNsO9tjP7WtvkfXsMCaqx
0os+z35k0xi6E24VJ138pQmBFVi5srWy/AawwkQz1aWyoDiluo9ECpaSl1ixh2s5UU3gJdJpNHiE
6l/ToOC5pG8w1UwACFiGfwYPFVYT5jnQBrMrL9UT//+EjRG8LUZJSm7ai6xoOyVmLNaa5wGRrfKi
M0mYMwhmvbL3aqA8at2UXpKHZdXyfSlauKLs0izbfG1scZuzu2fJpzHCIMx1aJhbMc281LTZw+ie
ZQI0UVuRuxWVOHoiw3UVt/Y2nePdVKmLtzKyqrhbRyvb6aP0ObUIvKmMZtiSTOlWvclqVtgXQ4ps
988oM01oPs2ymHjsWQkbiNui2O8s8dDW8+gKQAKOOlhu15EMRK8Va3+0CUu+r67K42L1864ayZlR
EARrYJw0LX0lWoz8EaDlQglHf8xRMBu2Dv2k11VaN3mDFL1GI96yaSg7hUjV1pYPUgzCHQEIDzHZ
ulRWuvRyzkn7g0WOuykNxVVv1+BjFl7wIFg0TL6RumpiCKGfCZbAzjh5tTaqGwB3l0Bzm4NAc5zU
8+8FioHfwhpjdjaWnVB71ek062cjAaiYLd4sCo6gsobHJNC/l1L2VKZUyTVjLpx8dCkEAVTl8Qu5
flFYvOZh/1CZfEfGWKTmvHwkHEEGFdPap5XBB43mRrOnywpgvNOGzUMVyBRWC4zNYo7tbauvrxv2
E/MyTdrrVsFGXiYXakoFVilubJI9vMBmuMLC5pDpd4mXQHhrkJFAcOOokPtDGla0cmKHt4C+cPuj
tPXIKySU9E16K6X6IwaVZEeyAPbX6pdsMyMNCgOy0nuV0vebTlX3GZPTEKg3cc9DHjJXsmqMf4O/
RAOsVYwwZcBEhzi57NIfdBAJbVk0ZQv479IcCFOw4Qjt0Bs4YyUlu9FWvk/aJI5x1/JMv9IeiWiJ
osZvwRugvW/hyw7qy2BNw4aIBgzOS7B6Vpcj7cH5AucZk6NMiVPIW6RKlLCb5iaJuq2WoBQjlL7Y
iNQiOUTbp1b6MM8dZY1G/IryeK8R9+JEo4MWaJ1hvVAiC854LIV0bY4tmlA4zN3MgVOM7PCSubaa
/AxlaaFhJxGjZaZXZs1gB4brRibEwp01Gbzn2D41XfPY6YTthVA+g5ycakaRtsyPytjeh0QzqulU
Q60NYJoY0D9j3qZliLdY0eKNbSX3Vl/+RgiPn9OYm4tBSno/l4lqiJfYKxYG1hJIRSBlFxiT5MPS
H5Uimg+NgLYcwSjGBvULcOZGcCPouOJY6ERHE5aUIUKSfGPwUfcwUeu5uZUzFKsshWHtzvpGxx7J
O0lqrxWVv+18glAc9LwFOTwk5nO9yndsuDRygxVzA5B42y6V4hMgknogHC6wU/xxBJK5tjS/crZp
m1HrhIsVoeo6wHxt4ERBmu70mPfOqrMDTeUl4l738V4C+etYyNk3Ukt2x5I9N9Vr1qbSJohLzVHV
6ahkA0IIKsrlkGGTRIrHmPtNHRHowqdh1x22R0PUrWdHLK0jdWCVYd6YcU5oHFAhu8adyzT9G/bY
sO3lY8fc5lYhwNSk5e20MtVNkR2qhklIlDn1uJyT31Ork88i/zYqMzplRX7ZyWvUW7eREX/tlz7G
OIw1Bom84owd+EJqFu4AOQtss+62VY4ejvjTAjp2o7q9mXWbpbEWkqQzLJr2g8U7R6t1OJTJVJ3i
HHPM0jYcEt5XXwbdTrDg7ZbUZvAqjjAFMgLzikszWpPbrd8wGO+gDxWemfyUx9Z0kKdQ34mm2SnM
g92khzGHimKM5KSF0gNe+oTeeMF5Dj2OqOtmJ4OVHX5L1k2QHHOADYtrhCgiHLXHm35dV/dF8DSv
jtGfGq8lWQa4Hx5nsEPjXWi+YEd1rHx2kupVndAqqwaqk9StptBV0IaEiexo4/cgvkDyYWpYERbU
dIvlKVj8RV/s56Lbx1a0D03Lz+R90raXKFhIY8Li0Iojs/xpGpEdsJMpbevYquqFNBVXk/qQLrDR
VXLsYPpFcepnZr9HMngVZgx1Xe7ZgIWnmykdt2EXbRM9oTKsXipadKlkyg7C+4WkSL7Gw5aikpFT
da8QETVEHtth32LXRXnFjYmcz1Ry4RUHctahUuxjW5LtsNpf0t9Mp1AfJZA7FpxnIpu6kVXh5Olx
uq0KTEDG4jUlIpQgPOYa+Rq66ZQ6IcYDEs0CoyHrHND5u0AAydP0LVg0hr2tqhi7dI5wQrf3nX1n
9fVvaQhQXGlXoRHedcRoKaXNzi/AWzgcxUIadA0fykpOFrmPbHu8ORjXrB5GY+PSnudbarAXHXkW
jpSPm0WCYa8NcGbVn3bXPRf2cMfS5hIpUzW0lxo5BHmU+bGebuy4v9XN+lhE1TbS1VNMNn0V7jte
MiMNbwaj3QmNHbEpbiETXSaq8a3o8r0lqkOoB89Lk3/LeFmVPHyQhPYEPwHrfd5ephp1b1q+5Twd
gkjakRvpBar8SPP7IMvjfQ/ajIFH9+xkny3WbzuQ942h+TW23oBMLwiijJqGQwwuo5HYpILqG8Xh
IFZfKxlUaqJ5WMROs72syfSXcx/hN4tuKN4xleEesq6mku32SAqsJG21nKCvRfgEPW4CvfKAvPjs
4J2asXAyob1l1rHOqdh3nSMsy5dh+DfoOFRr8GQ72zQGY2adbWQd1NmhJGjFMs39ENc0wJJdtkj+
ig1Dkufpnb61dekB2okuKi9bbD9mF9Mj1l+E5o0KeDy1PqYVc68NIz4S+vVQWSesT/WiX/aRtB/H
ypsTa5tlywHFuDvN870O0BdcfGBXXt7DIrTIFEMRE1izI8yXsC58eZoQUVt+3qteK6X7CKEROV3E
AesOMZw8SZJLHjoSaMuFMLi1IYjBpmQYhcbCpJGV4aGxrG0g2n3HhNBQjdVhU/SRSyA2MTHWSVGS
g4nCV9WKfVKSUpLuUSMe7IjscqnZ0fbwA6u41TSLOO8CsRtUbnIsyTZ0DVZjZM0x21WbXk+8EU2X
VmQ7IsyuzIqlJJOtC2HOyRTZa1WscoxiAXNkXZmUBLq9mfYgifAiKsUO0Nx2RvtVzVQ+lMjth0Nv
7/oepDx9dqKhqOj/kJdffU4JgE3FQNWwGY1t0HdespSObZFrB1g5aGsgScykjbozk3orp4knXwhA
XTP5CkDlXFopPsGD/mo3OTQNGxu9Ii7NRJ0l4UFXnGF4hZHvphyXCw022HBlXdp2Evva6rkdiaQV
oQfdxzNiyGymwPAhtqrW++S0uGaSYCTMLxL9ueVlJ+UZgpTKEjvcWZYG84c6TrB4oJvcPHYJmAYp
ulnjhNXweRaYv6yd1Zp+U5HqyvI50AJontImV7JNqRIDl1GSaaW9iC2P0IHHYAiAkWWboaOlPMyH
nCAxmavWkz8qRfhPUmOjCmkjYZ8kNcDtWaAuwDCBXjpJaNItD6kVxC4SzSi5N8pwSzpuAosJBY1k
yl7de0H6I+wKP0ltVwFYO8SwtSuVTSw5GrnqSdDRwln9YRqmh03Ua/KaawaKfSif87y5Jl1gpq4t
nxhoqPlAGF4B34gC+0Ld84sRaxOtWJOeDTpfK3FO0nHuowS4Yu5XCXwXzkTAjw0yt5UVF+mH29vF
UQyZZ3OsiklPqonHnlJyTkntCbAPlsoursotLj/MQfCmaleFmdos6kZ3ZI2QyOB1BhjH88B0R10P
IVww3yrFDzEpeAbcIUR5G8APTI6DZnOqtgt+AwXyLbK3jK3qMMZu+jPvI0g0xq4pWBCVVF1IiZTj
fEugjpvm2CEtNqB8tIx9dhGNvt3pbo0yc40O4ynw5apYFRaeNQB/X2NYwOCpNcimST9ULZhHGbrn
1NxmLQnOA2yVNpXdKEfbWJPFVccXabjcxMTPqtgXwCb6RhrfK/my01Rl35nsGqrpeRHmFZ6/fQyT
uxqT9THYSitjXmdpG7tTKpMqKW9lGcAUZGWqemwGEi/oYr9RLAeLLI1h8JczayQ+n1kuFyRZ7UxN
AcaCIq72evidSp65mZ6ysEJRChpzHUBZZV4oA0RWhdESsJQBjIFakJuJgb3dxVKTRTPP28nSMCJs
h3k8yMGvSfS3PJ2sLMR2DojKm4hZA2WYj7yafewOlkF4huR5lYg9aTBvDOlZa+2Dkic73Jz7tlku
2jQ+5jS0wp7xXl9FrPgsh4TGcewWoJWpZCwgfaI1XCs9DE15N07sutJU9iqmBGB6vzOLgnEynSgi
H2siUMgrcnLCX4BhuXP9vYrEKe2JdGtpKwTBnmyiXVas6cjGHuKIl6k3uE8FFWjsCR7xIpe1HB3h
Jx7Z41xDqdwLke+G7neO/qIawGqlxg0L3X1MOXoYYq+Ck2b3xS5o3S6rtgFrjNSqj8B59xWwSvM1
qceTzGULmQvHiub41GwDK7piky1DKWtJ2oOhDxE5GLwkvMTC9NLW4/1CNlY39l7Rjn6P1U9rsXeL
xW8y3cdPh+kW21wSEtV6K82kEbCj7/vWHzSCvLpy25FrDX7d1/CaJzP79mTsb9umarbt2FSHf/9o
Urk6CDm9G5Sy3hbzmtpjR3Sd1v/6968RKbYU8v+nL//5wtmP/Pk1c7H85xfOqjwiqvnvv//58r8/
98WX/3wjtKDV8GvuKZANR5vQ3uOf//r3j7N/q4IYmeifLzcdRQclaRb33+8hnpAq3b9//x9/z9m3
6ASFCJX12dm/vznc2a/650h//vHPz8RZLe/nWTDyvPsk/3wfdfCuDDt0BBmznRld1LrxSGhv7xuZ
1F2ofXPTaoj86iqdnCrofs3ScK+OVOi/6OZ80MuhBarq+Dmwn/5lPs1QeYMLZ+VCIkri2KAe5dJI
WLmnp9hipEJe4Ig+fxZq+W3JT2pdUGAIvC/O4oMO5erc03DJkfVj6GedZPTNZh7MiM0gx180MQYW
MbM3eG5YP0wACFNMRTM2m1Afd4WdfHH4jzpnq0ECV6wJ2cFcv/6mQ6nLUY21BbnJaJh7oQybMMVw
JH3lj/qg37xKiVHjq4qsaefStSiJ5aItGQvBAx5Q27MSYyBJnZgN8Dy1WzqbX93djz6ZgZcFKY3Q
FdNalRtvPxmZc0lHcIA/hv3Whg0R4MIdCCqXQiINWxPojrkFoXwtWKCMw3hLrPyFRTBWM7ws2vzF
df5bvbn2TP89nXO5cpk3ARs2LvSczceq1nZVXd1NaXHqgmrfq8CwbBKpENuS0yY7AvDE/2HuvJYj
R5Jt+0U4Bh3Aa+pkCsqiqBdYkdWEBgJafP1Z4Jw7U0zmZZ7u+3LNRtjUdHckgBAe7r7XltXm+6l2
/iP8+42c9ixUSq+UMMN4I11xbXjXQfTijEQ4bNnQa496X199P+C5h0YEPUm7IWPQ5Df9oj++gUpH
uy6TOl9jPLLEoG5mqy06tuQpsrqVyMbHsKFSPZb08wVCGrPK4XyzxaXG4TPNGo6LMM/WaJw1xany
MLXdEu8zpoITl9QiEPvE5m1O/ayo/B1x7oWq/9nhUKLaNJHSCn76nkei3BJbR/zFchIJyWHIs4U7
oN7eTHyEC6/4yzRXKca5Om/Y0sH4ntbi7UaRTuZzFvrSvBcBAoU+0+5BMi2qdg+XG7PPLoQiIYM3
U21u0Hw82APt2Tjw1QG9H1qRXWid/NIS9fGLbHDSyOwFfbSfPzoM3MgqOxzTrC66q7Eyw4wGyx59
G8X5S8eC76lz9XZYXxj3S0sY44KJdBDoIQegte/zuIOt+KjcrGLN1fiKQPtpCiS+f9v6l82aMWwH
Ao+g/8HgX5/H6Pow7FQigXUquG62PlaHYJ6U7lAibKWoOlB+BMiFbyKIEyge5OsqaoEc04PR9/Pp
C9QxMV49Zn/JqFzFejrxA5C2Vj++/6nn3safv/SkJSKvw14PfJDtw8Sc9zEl9C/hK77sJ9MLR3NA
97tN+86paNi3oybBBqpYq7FydHLq3mbdZvMiEPWisrNtE9KIn6TGheX10RH8qf/t87jipGPYd4Os
R3KINVXGpdCEEus7+ZPTevXcGvd1y8W8UlXgMLZ2HUbNW2lbRxpa8S7FArY2cKG0c2LPLgivW2J2
gq6W3qMiKalLxatUGjXFDuW2RE0+g+sG4y4haDeTrZL6PysRvREZsKLMulrYHmzl9FHH4WImp1w4
dHqHAm5fHQpcYnMvH1ZmkLx8/23PrXmTNh/Oa436xOkGM1RapmZtQxO+Qnd90h86ozhaUXD7/TDn
FvKfw5ws5LhpAptSYLFG8XyXZtQs8vC+Hx8b7rxhT+J4oG7ZNTDsvh/33Lz6c9yTRZZTAw8RdbGB
tO1Nhp679+BIeivBPdzL+lXglBde6NeOJqbUh3JH4Pvkah/d4H8cVB1tToGZ4LqZ5zEaBLwo6uAB
xlEwc9baLvMbivfZNeyQg2/nz31nrLHG2LQOBWRh+XffP/8XqgCREkvXZYNB6mFpp73n5Nj1fpS4
dNG8sMko1Vc17QxaXByTOru1FfuuLj2caLyd0Rl/BRZytYEKdoXnqnQOReRzf+wXeWCnkJNoD+9N
4N3FvVWO95gwD7MyMI9jYT6lVONQVbxNU6dQo11p3nz/JNqXrrTpSVAqcBLQ/sWM/bxfRrTV9Xqf
sl9K7SdL7MlS5IoC/SrwtX06FptGCd4ygmprBHhqYcnkYqnpG7RTFULdGzYNGZV+qX/t48A/2UEE
aDTTICSY4oKTHSQP2eJjmcm1KXlZXWpfBz5shb6rBEUkcV2mw97BcXrhu+MN/uvMeszIqDOHFGm6
96gM1WU5utjDw383SwkosAUBGBiYLxfQzyGSiXaqWZnIPLUc5EAv5KNfYaekRkVGvRGwt5f/VJrq
PovoTelK/tQ31W2Iu5jaooeF/E7rg+HTsmP+EhLjU818i/RsCRBp0+nIVeurotR+WlYa0YLGXywx
I6E+E86w1QSIlkAyzrcipuxDbnRWDMoqL6k+5Spsbt/a2i3ZlzSSRztCyhyXdNCOh4Qc2ipVnF1U
q8uWjW9RKTnOoR5uDRqGyGGKM5Dn5uSQwLpyNyLzCVgmewgicuq4S1iz2uZNFlQaNynCFPioB9VG
dd0m2578kt7Szmq6HJslQp4pC9PXKSq5lWXVtAroe0Nx1qXglUKkRfMJzwq7onffspa4dNOdU/zG
5DnOCFeb+Bhl9isNZiuVcu+CRZoowR2G5qjd2JZmYfOcjnZLQw4PGNINPmsGI8JQJel4WQ3us6ho
Oh44iZDyth0FNBUbl9noabOycLd2yP9nNC0khrsuyd9pBrhmG1wUpf4qLMUnA9OuqLZZP5yGzGD1
qI0u5mGiePHDjM9pp4/ohY6KKnZ1h+uAMAN32fW0IxliR4+UCebJOaZgKipPefVb+7XvEnXmmfQv
+UwKmkRfYh4+LrN3bFOPOnT5sIqPRguQjMpspD8nhchRuJrY18TtS2G1Ll6r+aISwUwEvzUzKuZO
EB01hVzXhaV9JsBwVIPlA0HGhQ1xcjr0rleQ5jYk1R66OXK8WSOFcA+/hH68A853o6ZgvZtHGAb3
jhXd/KrjFOQHS+jCD5kGOlnMjoooUBPcLQn/TiIdLwJyngKmX+caHLtUiB23qF1e3srS2nlNcKW1
L3lezYcmhzZGz1j/fOEXTNvF6S9AIIuehJh30n5+3uWEI3olCgqJkY91GzjRz9zxj7I2H7S2wIDB
W8Whc2eE8ndXZ6vvxza/XDbob0YmYhgWogx6ck/GNsuAtC5S+HU+4q3Yx/QUIh6miNOqN7RyvtAy
8p5ztSr16j0MdRLB7i6xETdXvwY1xhUaFN+LXtXx2m5jd5kEVkvPXEcrhgm+v7XfIxUby94q73KL
og+y25VXaT8SvdhrA56qVtK8O4q8V8fE2Hm2ceepbXllVhiOZ5FNT4u/L3F1mWnkfplI1KzA5uve
sm7lQKrPPBgKniRWROfkpHb//u2cky+jWOHw4RCFj/JxQf3jXB8Aiw8uDg5ryun7QUa/aV3GCcdC
/F/lP+2ifE6t4p66/YM/jM8AynGJo6sNazxX7sIev3dura8JL+3CTeLcZ7NUgjeBllUFm/l5yphd
YYiaWuU6pdhsJdyKZHOMOoQP6nXnwyP//kWciRhhhE4HsMvbAJP0eTijkrLpchDWiu9sR42218Je
IfK50If9QVk6XQkcqehUp5wLKaXP49SBWzQRNRfqnPQSNOEu1+IfVMnv41i5Siv/xzi2h8awyHJT
k0zLrSj1nRlfPOHPrUh7ip9IulCh/hJBxVHiGr2KURk9y1QpnVXZlzeheWVV6c0wednmw7IlawpS
oL0AQTgjHZwkB0CApiu5bYuTbxs7pQPwQUOnWanJLPCRsdn5sbDSZatp1xC4Z4abvGdKem/i7vv9
hz4Ts9MmApXHnGhgX0guzQARpHcoLCaWfUMDUIwOgGK+Ye+kyHd0bd0bhX0fBeoFbuLZh3bJ56JY
0wS345MZZuH0hdWNJtcTth+V52OYeBjkkPIJjbWJofRMFtrSooOOvrH46funPhfQkcREX0IaF/zE
qfohJlSpLFoN1m5nPZqma+PfPFwj1b9pab+i29h6NcBm2tW96z/7erOpZLuix2w2WHR690pL03pz
O9DdT1ffG85AMfS+SqfUlDx2XpEAIh9vXLuz5iTuAldfVYYL/0CztoXU9ZXTVi/CJCAzp35sS7wG
OqMaNqGNFXnz0abFVGpPuDYQmfyW5fjYe+5G1v7KiNtfGkpd5ESvbly/SBWXkdoZ3u91obA5XRtx
Y2ETW1lIL6N8QSmbSCIf2MBx9ZZzJXau2uaHL8ztJGT5aB4i2GtzOZ8SklBb+EFZ71LrbJ7a2vtt
qcYyhOhJBbW4//4rGGcm36RMR/BC9kUX5snqtxLTlm6POCIV2CjGSf2Ifa8yOV+UM6rVJKESiXQ2
XQERX+cdXU0ysbaRTBFhKtVLjbgcrLazU2VdUjtXtlZNZlBTrddyzNajUucHHUKPT5co5eWGu0Hn
XodWubFFfM196Vcvp1BW6jWFIzzHzVd/yDGfbqMZHS0kXp15mzEl8MegQRix8/fP/+XxwSyT7iQH
ZRouWc+Tx8/oNABUnrP56aFLSxc9VUXh/lLLZB812X1jJTPDGZ8TFfOL70f+mpdiaA449Ic6oZDq
Tj/tz3NOVm3YlwhvsGBbNla91sEnU0LW4rljaz4luUWccysxEmtTxdOG0MEdjx1UClMPWjvI+3Gs
6VugYS41o5smMwnKM156GkcYfgUX5GBfgsdPvxcC6OffK5WMWE7wqkTlbKcdynMuZUanwOfTUTQN
wQbowB8EmnCae/ZHu0jAp+Rra6h3mU230dHAmsuir/37l39mIBcutw6FxDTZAKez9493X4bJOOgY
mhCBUUEePVqNkpkFh9wyLyRkzrw1QPPUAlyQGxznJyP18KFVyexZ9yFghJQOdL12Hr5/mktjnMST
vt5Dr3KRrEXcNhIakwnbl98P8SUY4TzWAaSgBOS/Tf1knRBEd7JrlWxduyrk1PB3K81NoA7qhVVx
9sOQRpkiP5vk+MnraunR71WbcTIxPrZp9EqF5zjB9wCJ/KNH+s9QJ29NmH5bWBIBmkwcBY8EnIod
gNip//fXDa/sP+OchBZKRxpZFDySCgRbFcYt5iSX5MVnZ4AFL82AYeNa+slrawa7tF28VNYIRJaN
p2+47/6TL8NNyWU3F6zQkwyfdAYHtRiPgX01F41h4WGapA1vNJdsvp9rZ/ZkAArEYFAnLR7pZKNR
WzdLqNGgOx2T9wAH6ZGkmBnsoHSmwr4vANSP7qWD8OzEE6AFDGrL2hfEgFZ6ic18yGAQyftiRHcy
BbxGsozaS8HmuaEIcw1qQLxPcQo0HhIdCE9sM/FG9+gqNC35Gmpj6H1Rbl+I7r/kZVm3UzkV6KIA
/CNO121XJ5abq9m6SwDQa7sZBm9i9G9i/0KC7twGYXJJh+Q+5Re+1Eq1Mrd9q53EwukeXvnbRIJO
RXghZj03DBEj8FsyB3yrk7lB23bq+PSIrw0BXTHv50Xpz214/N9PQe3cHGQP0rjpUaYjUfH5gCgy
3DmzjHGqagpraHVkLNu7n8ysoLSA00p2vhquPNo57aogvWX/RQtRaxprfXLFLUgCamLXWe2CasqF
pfjBEjk5JzkgBbV5pNlAf0+2lLGqR8dLmKwNXa44zNu+XCqQNYW0VgpthKinwSFaSB1teq9BjlUv
MUlGJbIQCqFoxNS2dshkpbNRd9dxLhfUuq+ayJz1hn+V0XekiHhTGvBD6L50TLm68Hqnz/TdA0zT
9o/ztwpw7q4mvJXfgo2hyIyIQl+b+u/eANpj6FOGdmnq5YVjf3ovX4a1uFOrE0edC9/nYRU9bey8
YOVhQTpzRtr/KAUqxP99/i4gJXz/lOfmKiXsf492csCkA3AnGTGa2egsbVIUjZjx/r8f5fwzGfSZ
EkmSVDqZqVkQ15WDs+a6twbsap05flZr39yTK5/ntrgw9c7tXRQ5/j3ayX7SIk+MZM5olvU+oDsR
xrC2lMdAv/BU598dNB19uo5TrPr8pbyWButU0uHmKMNSyW5VXO3w7fxHT/OfUU7WEb7SaiVsPVvr
2gu3ypk5tEApraVm/j8+zsl8xxUpbAeDgdrJijR9S/QXq9AvzLezMwHYlEGnl8p9+eRCwaHttOzx
U0BTrZXu3cDjKlcQK2g9clb3woZ/dib8Z7TTii4gl7CpOkbzzWrZ+y4KVDiljs4sdy58pvMPRjwA
YYeU8elksAtVGqo9sN0ZL01A3eIpeJzWUupcug6enXZT5PE/I51MCEiSjtoiOVkPQl+E3ZWTNwu0
4xee5+yrA7ZJPM2hTFHr8+SuMiP0sobZUOe30/lCfWlpFI9Blf6jgUzL4ayEsX7KsvDNQWS24PRP
/A7/ZYfOQpQiAdFUeuEK8vUTwXbWuEhPCDZyryc7axWR5SFjnq09RawmYHYF+LsGW4ZhqMj+doDI
YPQwkEU3PgDIn99fq8tAa3Q21mkwxHuPbSLXgRYc8TNdp8Zer3YZcN/v99mvU4NBabuzsb7QKQ+c
7Ejx6CaUo8hp5PG4VMUTZNsjFjMX1vCZ9iuGwdgMtAAxMFetz8/masjRRconExgj1cs0R+0JgDr8
qe4Rn3nutifEiGl4x4z+QuvX2SfkLk3yHTuVL4n3gs4Eyy9YZrUy4Z/JR0LOSrt++Q9epM0ggNIc
qDIneyGGk4rvowZb+x5ST3rwR9rSFUjE3w9z9k1alHdcg+wKhOyTNxnHuud6bcJhr9fICtEdKKQN
x7u8PGTGWm2DxUimSryrT3nx9x9Ro2+QrYr+SRJMJ0NHep7EQTSkBMOgxXNlz5cGApxd2IL1r2EU
OBM0OiYgcEpJp9c+dTSVKoyddF34qYpq08T8SaIiweBPURFFASI6mOMoNzQRtpR6SRuZYRUgsINU
oUf6fWeQm6vD8S00yHvGzrXh1k9JxXupzEs4oa+7Hj+WyNNF70/n22k/qZ+1SVi7ZrrG3uvOvDUt
uaCD+Eb3wgt3nuntfo7ypmoJPUFTcgd+0Mn2itQkMRJhpOCb4Yk4Fg8cKtaFE/3rBUGzcJrk3ybp
a8LJz+u0diK4MvWYrnV3YJU+DQXGqenPVHX37VAsdXRlmZm9fj+np3/oyZN9GvTkyUi3oG9G9ccd
HGA++WTD6pCsoyLjGuIW4aLMq5fvhzyzscP3Yq0yn+H3n1ahEBmremu3DCnLOXYha88acUtF7RGi
AxqrS/vfFK6ePiK2RnR5UPMia3ISzg5uFXSlmqbrbkxnlSZWCN5mKmhsayyWAOTmAvOEYdg0gwDK
fOned+5p/xxd//xVG1vGI62fEMWNbi5DwCBtvwzRkPnuMItT+1/7xN8yzvlf2Sj+76xzznvw/H9o
nGOxZP/vxjnzvMJ98S58+/Wnec709/wf8xz9vyxSqdA9gC7qAqrTv70V8dUhUWlbZHDIt/7pnaP9
F+2O8JYh/k3r1uXv+R/vHAtXHYJmeMBTwVlwIP0N65wP2OOfE5g8C2kri+I+nGVyISchpJKOjZoM
brxSqtzdK/GKxTO5ddt7A/KMDQpjScKxm2FZH+xDA5OIqrQfAqVCDzl0B4z0zK0uihtdAdFshA07
Cx52tiMdhGG3PbZOi6mPMoP6sstU55qkufIsfv/xwm/+9XP/tM7QgEScLEQbccMUDJDt03k9p+VY
7slJFRS1vpSdusR6MJ6rsCgWUMG9Td/pN5lOadb3tXUAVuyAH5e5LMByLgHVPkdqa63rtpwlEiEp
rPQreA/0MfSau6igS84xnnuPdQVVkmfPbBQ/85CUwALu4s7FxFuJMGxWM7EcB789pMG4j/IKpy7b
2qk+vPaUSJYoYhYRkV2HTWnNixbtmyjBDDaJMwdmgpdy3cRrvFZnKJ5fw7h8L6z6LQDnRO3e/015
8bmhE3sZdEjR8j6Wd0MwXDuJdisMX7lGBUul0clfTYq/z/Ti/LCeXdr4fimjsgknYlbk0w3k67AM
dbND7ugUezIl89J+NWLbgF6J5P9QEJussE9Hqq+NPpYN8Y+wMB7zAHpJEKFwbMZohcf6bvDcEjVv
rs0CRJdujE5XKBDLOF1is6P9qxNrNwzXeWbFm6IYH3obGw8zwyDAadtNjGTYrlwIPj5yRbei/4PA
H4FZOs5ocQ1XbZTGc6MJnmpnDBe4p8GE7O1fpQpUJdcDypDxm6m0YuMg4yUPxM85iM7RlkVXP8Gk
m+P4G98RW9cc4B7qw1C3dqClMEpUfMIGTL17C+YQjdbzHmvehR9hyd6N7jaXwBIcBSCTDqVlJgN5
bY0N+Iehq9fYmy/cstlXXvyjEume2NoTeru3O0VFZPmEHgr/UGrRMzU1TUTiRgSrBrl4m8LY7WhH
myWUI2bSDKKlqxXDyjMCCBwaj4BT9VxJaK/yPDJebW3cemP+Ek/eupZ0koMdmRsFO10uE+7cUNAT
OZAr8KwoFlraNNswRZXrd1DHglZNryx8oWduBgvDC6+qyBz3oNzpOtPS9jpEFAXWibptIsObqk/R
QMclJ4es13lrFC92ra4AdEfYkFPXM4LWwJEdxGmcZisitIipnP/V6emPmHzwY/1uBQEyb+PGyLX5
4FGAb1I/WiHEZLYNar4UWYKBhxN66ZWmpdnVGBQt15K8za6aZupi1vE16Vyca/Lem1l1747zMumq
pVFa76HmBbtC1daW0OiZ7JzFoF0NNEkdKmlUx7L0sSmvlk5aXCPBiPGpNvb5GL5wXh8KzX4MaSYC
v/bT1uGnK/OoTdE8Gw8YnRwGe0oJbbt2V45BOG8su0EebB5AEBWzuqfluh/clWjKRy8zf0lT/VHJ
7Ddh9OTLcFtF7SastWddlzdVU/3wa3rrEKNkUHS3lDa1eaRW9sZIGFjwtsug+9EV3aZrRpaB23ZQ
pZ3lYE8cGBxLS+aAe6smfCSYt0Vjaaia6wPn+G0fxsWc42At9HBb58O+1hRokma+U900YafSnyYH
XZoZq7tqbLDSy7I3QR9unc/bInssU+W2639SZoGxahkrN6b/WCDCzrx5Y5DxTbgAkYqLxFzT8rsc
woIYtY3pswr7DKpajvxDHRprrnLfm3vpsw+DEf298+anPwPZrUtPQgDTX0gVzCBfdRiFqED+4JCO
rsD83UZ6X0KnbIpNn2i7tIioEps/205epyWE30rWS6+M1hMwa/SArldxVG+EXT30igA9MYdDvs4b
NZ/b7D+wFbp9BuRFsmOs8kS+Tiq/QC/pah3Ea9dj7s3xNIdEhi+bY76qZfdTCPstT6OdKOFaVblO
/4Ado8y1SkyDVB1siXWDD/sR7pdc5YWQsOqql0IVKZehFPlrMNJvwi4EYNTY+XFbbMoKhIwdrUdT
+g96ld0pqeMuR7hL84+TEU9MYwtnj+Z/x45XEUgrMK64jZi4kichtkwtyK0Z7jL9JqBdi78Mfyk8
UP1VLpNdntcjI3btPTofhy2ocveQgPF/6QPOVD+YywFzmzYVszBvxFJKmW79gDKnQlPZT/S5z7Wi
lfc5PBzYWGwkpTL+jqOB3RTc2X3Ye/ZazTplMwozv9XjTkGl4KFeqHyforl2lWIOjFF5svUr2W8d
NUlXgqch2RlcZyN26EPPcpQYsGuuQRtW/SAd7YbFZOzRfW9HazBuUj+gUVdqt9JpykXDzg6FrzWu
/NJSJlW98SRo4YP6H14ZqHQnUuQ+8JQa/J+DcQ7RCT5F2cRhAPDf0rm/qGLZXZuybrgD4rjhl1Ey
V8Z0ODStNBahmbkQvsJ2CT9uuLbgv66Yw+0hAfcBfgVIk9aQi0PoH8000JN3fuyzO0kNUwNgJRRq
1PZOJup4laoVyD0BuX6Mc+WK7uFjA7voLtNKkryJ8kCvzHbsvPFx8Eb01Gi5j72JU0/l06tZJTcK
CMebsDOwEKKzcqOBaqCsHl7Xbe7fREgxhZdqd0Jjl+27UVl60e/RydXbkFbLO9UkGCijZY+B68Kk
Sfk6LYZxXpBzWXZFEMBVCu90PwyWBs6eC1Fq5S10EwgjGdY4Ir01k9HcZWMsmVdOfp1izjvn3rRu
S7N8VKW/UDCpMmUBp8N06m3ZBQAtvciecHPQN6rbBPU/WohdWfzIZBdu04LlTUKQAyCsnGXdd6s8
djxO18lMOo2XumgflA5mYCmPTFRnqSSUPz06c8acPmK1jcd5VAOLqx0wS7Ld14EC2ayGya9Od9DG
CUC1efflkG2C0d1EaVTOUkS7M3G0i2pv++pSseNN0Bj8w2BhDGaYLhznoDnhBMgg7BjyF4Rzqw7M
mFuA97CaYc0zNTNpuFsLSw++GX5XvnVj9dG2ENWsdHM4InqLzzMsL85f8VrpzT6S48HXtVdHEk26
8neWFdznWvAMcZFfaT2YmMjCEVlNiK5aFaiRDoQoaH7XJjXnFnDpwnOgrAZKSDYDjubcLlAAE+fA
fY7mdq0fajNB64L7hIdbcpyBwtIJRZq6g/tjckf2RhMKhlj6ob9stPKoSZNe1552mhb2aWG8YyOL
E4kQIPNRDzFHH4qgJXScfKL79qEOo405YjVU9hiu4Q0GZGLtRBWAAAsSo0JuNabVbaYqzsav3bva
DO9TGelwM0Mwhwodlp1xpQfOVjGzlH4v9bfXVr9jagP4z+HDY2bRYdDEL2lLBXpgjUKJ/uBdUf0c
DUypous+wwS8uS0bWCggWn5AVd07UbzJ/RK3Sn9YNZbkjLGjN4FUEq4b/BVAPU0+aPO+LpeNzB8T
00tnqRo9YQB2q1XdphyKJ/woUohd1pU2+L/EXaHlEOpDm/bf2vuVtf19j2NVUT7qEjUVGRYetH/g
unMNI+maVVuHPqgP82BVzU3UcQTGflTPwxFrMjtkg/A3bqxgTNwDDe37FnNw+aRWYbgMcgMDJy+6
ldF1qxaPo3DXTcLPzQoNgUGoazPAIhtNgccT4t1Hbx51mtxnX0nqNbdEQq+YYDmO1FtZkeHOgvSR
whvxQQvevauHO5vWi4jcwrZ1V0VprSylxHFIG68Ms7oiwgsXJLeB/3r8EjpTjCvp4iAv4nfPq8y5
TimbTnJ9DuuoK8GTjemvXAlVHLYBG2WD3LIBarq96qfpZDr8AZSrt6FIKOv7aK0058EY+vEmjDn1
U4XLSdlG41wt4gORI0dboymrvtqrVL1uu9ZXIew4qEE9z9jVLUe0l5bOU220/rLyonBh5sZm7NKl
JmQ+dzO32Meq2txqeXLAw242eNJ8Tvzc3g60TS+aqjGeY2Vcp2n2ROeTPHRZW99Iy3jKUU/n3lMS
a/4B0Q3KqOl/ep2nLbFoWok02AbwxuZ1Ru/3PO2bxSDM/pi6EJGswrv1gHheuWkdQkWd7MJHECpN
nA1rldrdimxSsSi5A9yCo+c/CIe5+4fWutOHv2zbgzoy+Htf6PindeZxYM92hq64L9u/kgbykKtR
kw2am0741T0WdNmDe4dM9zcS1vg4xK7yQzjFgy5y9Cyx8+QXuMsBauI/0uivLMkQ3XRhdOfj7sKn
zc2NlTbR3ceftYGxcJIRyzCK3KFpRisjrNWF65kbNzLkkcI7GwrAEiMZN+3gPtm5VW98bwRkljvX
SERvW9N9q1L6bODMvshM5YjEnt0fwRFCSVRf7NjRZpRLm6NOyFsOHZW/ABtF+mm5oIbZXtpVOxe9
lmyLEed0o0LFUz7nXWEfuhKum94pTwWKPlpQJJcNA6oRSnhb3cPC6VdaK+RCKpE2/4iO6OxmI05j
cxfrEaez1R/x46bYA98s86o7hWlEAwBLPK6FcU/Ea9tduDY1YTBH51lqttsq0MwlhpkPkVzmaRzi
xZUeRVL3N4OHfgVtkrcohqhbfPytWSazRdS86/i/cY7d5VUarlWhGFtVzw503Darj2gtNJt2y0cX
nv7Gugtno0zsVdUE7cqHbecAjRvijPZunTZ/Le5v2TtRpMKaWw2JCSJLjBjzRbFIH4zwMfb7dZtF
6cHLNIJHJPpzD1jq70JmYqZUEKlLM6h2cavNMmZPlqq3vAxnoVSkMoygj1exPcCahSKwbhUbGHfn
WDPD14xjaarXqqZfu1MKpu7zyRmyhHwn/IMGU9ejMSHW15Wp2JBUZbZpUIpysTXE0k7Ay7aR9kxt
jL8i08uJWOuuHcDTYHDS10yWv/PCwlmApTjdV1PhQPtu3fFY8xZ7CQy4Cv3rSZkOhidllGjVGOZ4
NTQ+gqXhJvHdm1Zv251nev1qLPiyeH9+fPpuyNJZa8lh4RTl72wM5SoNQAj2sZYuwhp3Ps3DIjhk
BxhhlayaekJJSZ79X9/RIBhIexHvUPgHMGOaeQhJFqDWCBxZwdbJAVjpl+Lm44+xpsaBcVRuNTSK
eCcxvxyX5jmtRZkSebJfhInVreUAW0orUe6k+tyKRLSyjewdd8Rkno12Nfd7zKC8tD/qY+Jif1K8
VVBeF6ryUFoPFhH43C9criUJ9GTDL4J/zbnKdCyAZGKGjsBDFleD21OcZCkbp8ekeqw3XQIKnVCB
3FPRB/ddGXKwDuSl0qB9RBZIiFAkzybw8zs1sRZhZHqLLA7rXTSYUOW0QhzaYrgKlLGg3FyDCx9b
70ZMV4M+zd5IR8KRprdiDdCoVb3q2qVnlY5xc5y+11a0OWK0hCs1JhyPMg/EVaclm5YgHR8O/SoD
Vvs8JOWmqi3tYXDzbq4JhDudBS4tRcejNapxFB9LU6BrTQO0N2kZmduPLSENdCSfHryouk7u7fS9
8Fxn/7HIad3cl0Ya7yMSYxaFgJvCdJ9kSdpMkc09ZntgrCyw1WWfAjjvgvbQj0gQQwPhmWvWiKwi
zd4qSvbXx++3PK26VUJrmabPec+dJxRhM9PMBmKBq+ybae2kdNHCgmZbynvXnPdewO+0yrmSa1yd
YVfsIJHh0FjG2ix0R5w9OuWqzK1lTkf6ITLUVajU0b637/1i4bSGsS0bBzvRcjRIA/ESKae8JlV/
Fff4BepW6V6zhQPZjBpzlyv3MYTEpVCr9qoAcNcKs9p0TsJtW94akN92qjf8rmtT3Ut/ycUDy8Uk
djABy+W6xk52rlf+XV2o4doa7XusttNNP228zrhIlUTbQiF++3j3zLOnatCN22QsptsZcigwNDd6
0XH5hO3rQadN+j7EEns4+q72Dn0+h7fKE9AobWxUJUOaKSqxLWA3YYiXHxIlWasE0bfGOC6zDD0C
B+1S1ygwW8lYH70+fsAfIkW/PTSQRWW0DAvqEs0EnPdrHzvZHpZsqY/zNoHKHdXuDRdobiL4X8Jq
A2rJvm0G+c5xAq5rVg0A2/PNeeg2U8fBxPDwhXenV+oMIgCyZARliyj1trFDLFp3Rfomze3UgR14
0d5VS22GGKsiHcMObxRQD62IJFmRvNKyK6+RN4BJ8aH/9N2wK2QdkPw1Wlw/LTJ80y5BgCVf4tbE
Zt0CNGCHLjSw96Q01H1s+c9FUiM19cNoJ1scZ8WQ53MVJMI8SAAUZF2Xz7s6RlHeG78ML6mufain
dan7e2NQN7i0lrc6znJS6W8+9vWkFstSTcY1h4zE5CJsoYp19fzjg36sGIW4OuriO7X03PXQRsna
UKMf/83eeSw3smRp+lXGah/XQnioMatZQGuSIJNMchNGkemhtX76/hy3am7Wra7urt0sZkMjCRAE
Qrif859fWDr4JCbl0PvQHBnsQ6tS3WR255+kLxKs4yhIwV3Ffo7GOztpuA767iFXHP0qxrbLz9kH
A8deGaGWA4El7nYI8Lu1cPfdZ7kkRDeyamhAYbe2U+TSThg1+H7Y67DVwxLw0qLzjXS8TrwYZ3d1
GWVdr0LexwktRr4DI8RLP84ZCRjZh4eB3dpIO9zzkqF8Md1DoE+40LVN/Dh8WAKb5y53w6fAejda
7LnH2GiIqRCv7lASTM9GuhjDaReAd7Gwc4EjomP9Qm2x7WX5kcy9cfZUedynQLE++Itaj8zZRThM
7//7EdW6gbmA8ge7lRTImAbM/Tx/MXpw7coRff7tg3hpGm65Oe8MBwFO2I7gqb5Zr9mZ5ArFrnFA
qQ3wwtDgWGkAbxF+R48V1z+XX1EeMHLP9xpHEhOturi0WlptCF4WIHXafsTW85i5KeZzae3Apx1o
DwPb/Gnn2Xiucm84Fziqbeas75a9I7pdIjsLQY61TUkHutNYK65aWZ8ToEZUSMOplqrDp71fxrVu
7riMOD9R8xIkzfjk7wO1Zklh3FeYZYdecAldFhMAmbvIdN3DJOcrfsmbW/EyYvBPo94dwfytlV6G
PWG7U/3AkrAPpNndE8MgS0t/BjIjF6PjDrLTIVikGLJ9JsOPuUbcHlWlfo97PI5IvvaclOQyLgl8
La7hhN+jgTJql+rlm1Rutlo/4oqPc2dPysyiyeb5cNvwsVXbxkYUnqMPC6O4y9x4lDquli40KKGH
XAed8bsyxhxVyzcpUPzBt6gMCFVC8xGQoDjqy8AmQzMMwP8dY0o3RuQre0jS7PFwT4zKOOG7/JUi
ikDHQiJ5FOLk1Da8F7VvWIjjt26YbtIMc8m6IXy+rp0l8vZihTr2uUZmlGjnIjLKh1YrnzJioZCg
DUQQTwRzl4nBPxlsBEJli7i1YbMGrwuPuYhq5RZ7dys8CZxvjgxQqASILukd7a1p80sBpoxDNJd5
Hkr/5KviURNxvceKhgmAVj7H3szQhdSsfZTEO22cqs84ZVvHj+sExh98K8oMqXCYXbWC5s2CYjdZ
SfAd8B1EH19pq6+di9YMDzmYVAa8f5zn8RPhk7aPlIGsg6HvHasq9YbEcTysDPvIvlsvqjkLd40t
lPTKmfeRaN2HuEwAEyGG99ZL79ctjrjJlxwYzzS47S1vJYbhS+ubXfHPAADubxhqq+V7P8I/XBty
n/7YcLG5KVduQhIF1Jx+7Qb5NfOHk4YbwSbrxjsD/1c7qOTLbWluqxLMxJLZCaKfCgpolCJpXZlu
c9bMErt8/ETrfozuRCXG+3EkbAORA1yI2F2YVirOzBN6cPFYX8WTUeDdGh9u76y0pXj2h+ZRDvJe
AmoeoxgbWi9Ziw4b2luplPjYOApfntuNUNeKeGP2dhqbGSE0ESIGhrnHxGcYMrtleZ/1ySF1rOx+
SJh7tSGBz5VIt4gUxvs2IiersZm8ZFVlI93VIzbScgusfM7m9itxZkXKpRUaCnI6NAIr84zhfxHR
ujb5kU7P2qQa1yXmEJDLumQxBMcuqRFAC9B9e9BnpoCTthAGAT5zGpY7b3h2dBzEF1B21kXXFJsh
9RFxuYSh46MmJ1JIjPp0K95dBt2b0SPofJCQaqd5ZQbZsW5Ci66w+UlkjrnrhHuNRF3tKxxyVyKy
e9REhBkGdXB0TX09RJ23MQAFccppvjUacAbLB2NQda9pRhGumFIGwA2O3N5qeIZ4OghK2c2nyWlx
0o5DzC20dO30hv1s0S+vxqytd539BppjfyvUbKJOwNUIfKj2Pc3QNiUXZ+9R7HWeHPd+lnRnoVcC
R3pugibpH+n2rb1RDQ8Cix0t9cvXwaaN73FMHSrsLSOSWtbs9eEO+XGJMPP7rcQNWwDZfrpYZV8t
C9PmdlFnpxiwTsmXXDbQWv87bt8/EamQmhiKRSVg8qDG+7MebJbwyJKe9HVDRcONxnhfMzawnegh
dCZ7datFpeXfJQgg8BMl3iBXG3Kvipjbe9RVm2ZqtdyOzK9AI62DMx+nss2u+NT9TpL5t2gj/znX
43P8358F2YiRDNv/8z8jjfwr/sn/g7QRpV7517SRdfq/Ht/T/v2rqH/ljag/+jtvxP3NQThiwK1E
TwyiB79q+NG0f/2L5uu/kcMG2wEVrOKU/socEb+pIHUeMCxo1TdDnL8xRwzrN7WTkH94iyeFI/Fv
MEewgYKD8o/kJ2H6XImCF0UY/U+8QVfM42TNjr2J++AJKPujCEEPmxcyRS/Mq6LlZAM/Qti4tGOw
7wNxyXqk20HkGksdVBoJvYI8sDeuSDHTR2tN0pG/xXl6mYaoRzutaghzLttFGspN7kChdWu8x8Mh
6ZZpDcRRz+xK+MAfBsfV1nFkMkHB8pE1ZOHE4yJJ7S/uJPzRfPdCSkS0ZAbwpHnBa+58zQRE0es1
xK/07pP6CEyvP1XMSUQTnslo2RfJwTMqngDUjpbVZbZmNaQjWD+xUiCKpmNidHvMrOS3cXD35K9b
iyJwI/D+BGh78BF7dwu3G+JVGjvrrJl7ZN+jv5Q5rxSXxqovqMVS/8kb0RDHFuPMtuY9Dt3BdJJ3
9bbGlmoyQQg+z95T2mMU4ZiwFsJpTzQ3XVfyERvEQLl6iSOuLL+YLr8BP/rLuQMXMSTjy6QhvkoO
6zjEDJ4EgI8QK3Q5g3o3vtEstHqSyyp7c3Apx1Au/MgoVBa47N3RKzxlHPxab1je7PkTd6xTSfYI
Kc34U7eifqpK+eIMWbSoUzTueRa/EYDz8/abyo8+teK1UlhLYenfK66VTPZXOZuHqULF3WViX1N6
MNNKL1OfE3EXXuwOn2SyqcSyjcl9rduW/B1nYiODnRTq3zNG3jvh4xaSX0YXBU7YMeVRKUkNQXSV
7yBkr4OvKdBOssmTta6DiBSfXMDzos7EE0qa70ZW7c00axdxPHyjVPOWdfxaefW4zLA+wz1h+HAp
xQaihxaDh7jczAKk5CinJn+8yhRv/k1rpvXF49gtmHjto2lnVB5m+tawtzRz3CdBus+Zdx0Dt4DE
UwLAFxWuShOb8YX8g4jINcGo9GhGNfxo5rTLSJPXQdiLwZ4hSRbNwZ/Y+PSm/EjVdZ84QN5DJLxN
QXg04PcVE3aXHAos1n3Skme6ZkbV0C/ChnAjIRlhJ9LfG7bcRHH5U4+NaoFXPi50rnglH2HCfcp4
TQ1DpcpTrscpmhX2OHFfNNajPuX7Gi3IgrI9Jg3AuLd1KpSJISHnw1h2tX/CEd5ZhkwxFhWcCPSD
D3YDtTTjFl06wwu88ZexxYp91BNKw69YowcNtbWf70w9/DINka8KMe/p/V5HGpKF1QX7yCG2Q0uy
vSGCK/yLT1qkTV9iPWZF/jJ3A854Vu4DbiBzrtd4mpsrPY2LfdkSUB4OZzd4Zaj9AB0vfHSMYYIn
wjDNGWR54rzXzHSAr5hwC67+EUsoPzr0c5UdGUrvo6gQhyCg3ahtxixZwOQ2T5Nl1o9POSvRWOrf
DfKZdwgI8mXQZ19DNGBU1RTesSPnjyJdfhtwD6i7UKwy4cpdr3CygKQWTElmptt9s7s5T1l2QpLB
nMA4KV7xFMStXUJ3AJ09ZBRcsBPgwHBCbJqzx1wvycdz7WMprXFT9Y8OBgz4eA0vTRK8uRYWWfFd
ZKUMDTUW3bbIFRJdvObJ2Y/Ht8lOX/1JylUlMW4fcY+fp81A4MZqGBlch06+8IbgiWnEhkRBFHkb
4nnqxfTNqvCFSAWUNFn0KyJjnTVdvrHxu3Cp9+UeXXy4ICOEGK1qRKkR4Xjll9iHe/UV6Sozwx57
eS20bP6OkYBFBzFos7f2AuaOYqwecsJrVy09sDCzL72H2J0b1VPrpUpFG3EpQxUQQf6NsQLoo9c+
eNG91O0Wg3R0g4WV9ftO/qC2yRdBuhFTuu5t69KYuH9mpvipNfhjGhlBKEMXwUKe92VjYd2e8d+9
Gi1rS1aEmz87oRmcnAgbcvzmX5vcpv2y81Vpj2Qall26agtDxV5ED6UdZisnhGRQ+n23gyhQENWQ
hffRBGVfn2CXANhwcbJDbbQfRUYQ5juY7VIzE21h+oAMpYePXuhHLAs+vQaeT6su5RqViygbn11d
yMMAQmUU6nlmB3riGPehHeF6aXYC2Eje174GsGgdhorcgNnxfmIH18IS8HIYjLBtQq8vt9S7jNru
JjE9VlX+6cA9Ms1qobVw7D0yeDAmDtZJpOKe2vkiZo8myS+ay+wx2zX85A4Mc2IyL7oNoWMnCbFg
FZfEgJcT9vIDmXmA26ZfHFI8R8xrO2gg0GGigijiPV399Fg0/vd4hBHhZn247aDsJF1kXudpCGBi
VdB5Jqe4JswQgRg88gqgxKTtZdKHb45RyUWYMmqEwYHBKCQPpwX8T+1m3xNK+IwRyNqzly4b2sKr
q0cR4QET6S4RQS6iGvIc35CH57tar3/Wsiz2Dpu6nQFENjNU+K7z12bvh7vKG+Nt4q1B+3MyRKrX
Om6OPkORQH+0S22jkYd9GMS4azRF/Oq8bW+zUTpOdHqqnejSFMn9lMVnPZLewsnC15ZB33o2MYYY
DOPQhdG+KbUHM8JmW3O+Sr1NlrcigTBWbZzhNsGtWBeBkSz8GXZN9NSvRVzYK8zb5CUnALbVhwxV
AHvROC1hC677wIBJV93pTbGatJUI76fcuwNouNiMN5c9XJl1MFpEOACtNb59armRV2Mn9wgHTwos
h0kTviXhACBbQbeM/J2PuT0C2/VUhOT7hMiwTCgakK+AYQvxOSKf26aLWC8vsBmvplOVbMcOGVtx
uy/wmCqUP2u96bJG20QRYY4BSX2Mh4/S6V8SQSpybfjf59oCdb3WTcUmPEYrEozOOey6hRyaAZW+
73+zE0XfYiv2xmZFo7luGSRVNK1LA6f9eoaeYofL0CrafRngSqnJMNy4mlmtepMJhcvMa1VIJCRe
9mq2I9BuCz2TkQKkYDyyd1NXJehP0QHCNMU72v2Z6zunCVusc5rqfnACLPIoG1cRnIAVU3myO9Ug
k7kQU7RvnjaMx0xnfcUtZojDYW+4FeCutTE77yuOOU1QOCBbXcZyepK58JdMO45Rr//UI7peViay
S+PgEOShfZeNxqWL5z032rUrg59x0b9oWfE6j5DUYvs6DjilxX3u4hNmfs22sdMozlYB0bD40vyA
U3kcu7rZdCTgoQQVxLSTgCMpY/vOKPDWiCHYiulq9iJbkSq1iNicABo/fK9nZbcigBDRr5O2OhZu
9DKkyvC/8VnUS+9aF+lyrPn8hDII5l1Ss95Emn7W+lPt97vAHL4Mj3LdCwpgYgyaFrrx6E72PXEH
T3Emtr3pQHWMOAdhCr1DGtluEN8kgbJLK8M30gDfBqs0l0MMc5YYVi6I2lpPEB/Kdj4n0vzhJ899
cSxGd1ViB8achis/EZB7BC9Iq7uMFdNGZgVUPpMwPK1B6eZUz1lK5gjPRkXovXR3ZRe9ulpeYFDj
Pc5j/CFIzhwCd+enF3LW7lzfiPbhm+3UF+jTd13mXno0iPvYS77VXkrSU7EAWEHlITuxI8Y3Rb78
0w3aa623OzLAqkXRBP6iqcKMdBr97HZOf6E3J2iMrfpgtBVZkkZ/MkLQXDlXJzPtErz3nXcjDbMz
J3NFAttDnw012Df+WrqtJodO+d2/z906OEgPgqCdjxMvoTE5aZ7LJnTOoyVwnncKnYSo10Y2AU6s
vcY6TuKH1tdHJ+weetfcaJDeiAt2MZxrqLDKyN0zXnoKBF0A6i9/2dB3+A1VFfdYjKXReQiGTZ9O
u87PjtlEP8eNFi/FABEj27qqVzAhLCw9a/oUkuDRgCXGDumygFio2aX+YciQ05ZxMxAoTanBaCDB
2omtkRy+AK/kzNX6ZaZZT1WAK6cHiySQwLVZm/lrbhqgHHSnomgvIiApAfuhRRYzphGq+OOCb/CD
dtkHB3dTDy2T1FJo68g56GkIitQlH0UAvRLs/i5sYE1XgkBDDQhHiNqnuOp8DhOrKx88NsyGeoPS
ScfwJvGJ9TQwuwSF8o9UqT+8S0M5pEmh/K7ex/D59txs5Hm3I9FXLXGFORPC6ANOxetQDEcCSD+k
pK1zSrZwpldI1TA/Un/Tpxrngedmjg2dc4LE61QM6mUyXnSCvSLf0A/VYH+W+TXFXOahNoKDnVjW
ITIw7+rD5azh8m+0GjbRClRzjOTDhruwzKe+W4d9Y2zaQUxHxSULVUsAVNpeO16+1yfGlbpIiKfR
7tNRZOu0hOijdec6S8xl0yQpJ2/+JnLPexgyccp8ToIOSyBrtXehQSCfiW8w7db6VvZYyML60pMU
9mXervEF46Xa3Fh1VLa61D7pF+BST+nHrd+EeLmfVVPlmz//73EnLvN5CHGSaw1iNltd32N1Bvje
1e26JkESZDJ8LIloLiuyc5qpOpV5ntCHQsjvYI7Yhwhe8j7uiiv+Z8Pk1WcYxGHe+ic7rc/WQOse
5xntThA4SzGZcG5ck+kt98kE93KTVmCIdh+xmQ7WdCmGhB7Dd5Lt7EgJjwZr2rHlLpHfnUkPDq5z
sucA/kcx9UvMbQ+MVcMF2W5g2BwcOT0wr+wgz+R0X5Zw1AiqW8D1WYcpHkENnJA6vKZAFsSoPxEC
ci7M5muIv4x2cNalgk5607yzB/etwCycNLqyYeRxClvinwpad/ZtHN11Lp0GchlZNjrDPIeI7Flu
Yq0lKht7MADCfSa51dVx9vSONOEK/4qGc7EKGdieZCJ4prsuvJB8eUhfAXeFDLWnlO4D2OUy5yAP
YkA+V0veE45RfCH10CSncdk+5917YBCZ6kN6wr9XX9AeWOxVwZPdqZ1brRCxwU+m6WNRb284Zt1C
gRZxxMQBxCAYz7fbATszSC5N+uESlWCSmryIqngfAW0vurHkTU18DEogK9Ptpfpc6lh7PDcLnU+t
FwvcjXEGGUFPPKhBBJyEn+FY7DsVMuca5osed81qELC2ZhJIQtdmsrlPp/glpXBRF6e6LiEC0TnJ
9h5+Yi7zjVoQtXi+yCTekHc+b7ByIbKWLtCWYEc2I3JCJWzGYe1Zy7jHdD350Clwfn87DN1pQ9Sq
BLxT9tpaGXEWrLAAFkzFMShapS1ZV51tYd5MFwYrg7OqFoR6XmrQvLOanOm+Y8kmFfrjNvOSDam/
FT13jkNHEXozskLWwnL6Tjqxezs2msVSZ4rvVZy5y9tU/3Y6hHrPefQkOuu98nhb6kRUjfNkDNpS
EeGrwsCp3kitRU9uSuu632+QWZzxcrfjOynEbB4EwJXAxb7tLqM9XuNUwgfPDiIh3T5+8avk3Zrr
hzQa05XpmPMu9QjcLHyCNe0BBscgYMe3HtWKnjDD0bWmX8/adHJHLmJnrOdN42tPGc7vtwXytnCP
sqIk6z8dFzCoHlEB9Rt1+m9bwOggFPalDY6vlDEuZ8XzmnvK0Z0ghhRWITHXWjAkB0FmADScOMAR
KqlWicjljuW8YV8Gl1S3yRgGG7tAoQUrS62sK0YSFUvtAoFVA6XWf9KD/r0sm2+Jogv8AgD/JzI2
S+k1fxXj2YiwDdJD0AOjF8S6jMd/8ZlxarcpZSBwxRFcNRM5xF12ZAZGkt4arfLSydvPiAtOjO4l
jLm7bqBhWgZP6p1pORqjRH5Xi4A6t8JPv7z2QCTomFf3VYyTJBdh1HFVltpawZl+qaNp585nxnWJ
LfNqBov/+iP9k+5YfSIb2SPudY7t+n/SHUM+8/0W0xkS6pxLNmTU7yBjdvTRusa2GLvvTgKYOOBF
9F//3382uOcf4yuCJRsTEliB1j8eShM3pIkmiENZV5sikCwJ9kXBwG2M6KB1LoJlWa0iytXKUFt+
1+HhOEcfNtKAtvRfmZ19TPrRiRrcO9pFZ2Y/hCpuOu7mUEY7D//sjjdOJOyHqhmmik3mv3XEsv4s
bFTXhIv3ho0c1ANr/9MHsWJsrMIpsjeDyY2n3rla/waIh+TmOV78Ufb1Hdf8voq4fV2UTaT8RR/O
FAHsUXoIVoeIt4Vh94dLDk9cXNQSn7ACdxbYr1rkJuNzttkzC7wZ3Yk/sP5eCKFYZ0ni9RrLeyR7
DEhWW6tzCan943bK/v+Y6Gkqf/z1L5/sy209XQkuLvJfJz7KSfNfj4m23Xv7I3tP/0FcrP7k70Mi
D6EwgmAiEDxMdPDY+mNIZP5mqpsOr1xyv/AF49LJi7oN//oXw/0NiNYxcbTF4UDXlc/qH0Mism14
vo0Fi6FDNf93pkSmq6sL9JdFDT9oPIlM0rHUGAu7FeXj8cuilgz4xltznmxFNRISrhqlio7JCoer
5v/MVCOlxlW7TDVXGV0W/I49tKFvg2q/gsq+xLK7YzRxid5yzUf/5s93QXoZ6d2UextI8Qew16On
mruKLq+/C+j4cgMZQ4DeLUvaZ1xTL3FCCn3hEmeq4Ta66rAZCnXSW5UgeA1N61Co9lLQoszjMUie
U3rPNDPOkxlswk4oTDtaFSPsgj4lZrwiZrFGpEWZSTM70tTKYpdKXtBX7W4tghDs0yZLuXhiKHs/
G49xR5WYYEO0sA0DFV07f5Fqzgb+TTj5ZzE4b0BxkEq3ramGMmyTZhtcAfvImGYUQgGUvujkiFfO
sA4DRHfIFG2m+cUHwgeSuSWiMx81DN2+XWbFYoY6iG0ayKpbAXxZgIzSAiSQU4N7rXasxu4HouJ9
oACFCWSh8sQXdQfjNwfwtwZ9gKtF/VS9gqy9BHHIeEHBFJO+7xoLgQ/4BQqQ4GAAacwK2wgVyAHY
ISO2q3bQn8QFHQSlfBLR7AOPdKAkCi0ZFW7iAaDkACle6oxHRJbG4O0yPTFOUIaaRRWnMQoaEpBk
HxmLcrbYxTAyX8beLmyE+9OAOp667drpxmTbaIDyRksudOkkdB/EUNLIvhZd2S8chQh1ChtCh1qt
SFQPN21JkWv4TG40zwfLzvt5UZ6cydKWZTwetSFcB+j/aFopjsCjNIVMhQqjKhRalQFbjamJFg0g
q32CAAOqCLyVKpwrBPAaAb7AnlexQsJ6hYlBpaghXg8wjWMgM6cOzW1QjeVmAE6LgNUgqDG93Q75
l/CWPoEP4wDbCyBuVoicDjQXANENCqsbKvLt9Xk5u/GbkQJVOf1w8skqD9HnrGoAv0Qhfz4QYKew
QKFQwRh4cAQmtML7WVsZQIfl1NzVKHwaAcmVorMiYdK2sLJQSPAwZuFF6q29mjfVsx3oqBg1kk9b
aUaAi+CWtVihD+bqVIhmZPlfWd1uG1qboIv3bQVGaQVYHUFzQmwfvyKaYUwQJOcawLQCOH2EsnDq
FJbaAqoSdYYACJg1UHirAHjtAGA98D2zPYJ3vcosOveiVnzQge442yU5rTRS2LvIQ6pkQ3+OAaWd
Bl/BJAbdMqzEBzgO01MfX4nGI+0DLgkCqyjakY31GqjYDsw1z5jqGVtzaquVKOcXpp+rkIuX8GgV
D9LuHEnTUOjlNTMaGvVaBXrXTUxTLvF7TkW0HCL7CC1lwnTRlkfH7FOmK1CL4kZmm2hw4sXIsIWL
jvvKM6k0zNwdd3NCcDFd/cL1xuB0TlqcuufisUnHPTZYEJiwXivnrWP35c50owPGeV89+mAu9ZY5
YtiBvcj8yAB8jVj9fZ5aCtVERHujH7CHi2GZm8jAttIoGTcQmhK2U3WHewK8GpibwRgEq6Z2O2R2
/dbriLOW8jlwGIqZ3GwIW0tGQYExbHS/I8mOtPopvNq2ViDN1/Y1sfAHaDYRzZpbEOkuT4UPVSsI
C3triWlPOBetQYp3Y+4nP1CKovGKyLeRBA/nLSu9lxjdihRKizu0u8Z2Mq7GlClAQkq8EDNTSR8Q
dw5Y5FDyQmLRDxEfsSs8lHlWeG4bPTnbodFfwoiK1hHDQxmhcpgIy4Gyqwui6lGLTAiTMKQG6GE5
7xAkvPZ1ZixLKbV7QGFri4CVlHBPPnaxT0JNRhkkR+cKu8p+jpKZRVcrf7TDuIFgwFWB6xaT4epn
bQfJsfahCvbuLkCF+j0o/OlYJEynExSpown5TCY25yQKlm7rWMdBTdmquiZmdwJUnsWP3DUumCM4
d3oyYK0aQs2y7TR/YZ808bfUE0jeKYTHLlhhpuustc4mI2M0l4Bl3WYunfrEcd5xdxKH0ZnJycmI
9exRt1ylpfc4MPhQn+161+v1tKFWNhFC2kAhRuu/NGP61ESj/wPywso3i7dp8Morsi8VMJ6Ik9bY
7jmKBIuBZj4Hth6daGJPNZ5FB0IBn6LyZ+iRelNoyNxGCLej3rUrPTYZSntcpmG+pn1fTzn4dDQ9
zH0pF6bD0hqlCfD3sHWy6jBm8O3HVKwHbVpW+jl3kr0VoKI3TcSfQ1bl8DEt9q5wVdQcowqy3wIS
4l2U+Y8SpY9dmxnaD+u5m+DC3xHXgiAie9Cm/tr0JlPYGOFbaEkVY49kNAnKQ5nYj4YaEo2z7W1K
KLBEupvWEUmk3CExGE9VzokIgnAVo4x6Tlg3iaTXXyonjFcG0vo3BuMFEQxvRQClrtHHZgmvvluZ
itxoelO+Gyurw/3BfBOz5V/7MHlsGTZe4BW/W15jrRMfL6kZxueO4LxhmWKMu8gqb3pMPfls5BnE
8LQ425Xl7VKIvyvhkyrt19smZFvH1yM4jNoQbcJZXiJ45eXUt+e4rc+TS+foTwiVyhxVUOP705Y9
y13FmtJu1F6w7COPVORiXlVhsO0Lxd4rsufRwtkvDblCNGd8rXuGUnk3sy6Wd7Ow5MX0B2MHPPEe
om46ehEZJ54R6YQ+sbJUMnmyfDX7aPqGFDGYDnVd9/tWWvMCLzDqiEKbjyiKPrWoHO8pxPgQcNYd
d7qMc/RzdowXt54xsvDqjdZ7RPu0qEemibxS8KHvNbpGFFd5u0DtVm78IIwfzFYvFzbCkPecCfdC
77XhIahwCzbYVVjn7WutJe0ZEMS+76LntpkGxpZGuEThhAqhYcNJaxkduUGfuHeavcymYifj6o2q
UZwK6Vs7bza+/JRxZkIQQhsv8UktiZU52j0bLMcaFQ72KgOz3607hZdc6O9RGV7qDgZTgiwCavem
MRgK6358DxtpgAwAu6DKonWKYsqNetbyrN0K0OY2co5+YmxLP+Q6QSAbjsxwy2+6Xd+VlnmAap+j
uHbXuQ/rSn6nJmmWZU5NNfK+h9E+l6SwT071UVQC89wACQlDmQ69PJbhQYMQxKc08u5Gx7yLYLrH
sfjIDO4aSLLWWofpbfagK2aJBq2okAq1ZoaUvH7sguYJiT/OLUwxemOXTXO71KcLzcWKSAZuYBet
nBFzVzTA8nNRvKY5oydTDXHjVn+KOhxDmF4wJ6vqbde3D0k1dSfyjDqivoLnWTk4OEF2GlFvbqPw
yVPx1LcvPoPFioiADunpFCerX355+zYsBNPkP3/7+1/VM+/RtMztL0/6/ZE/P7+4ZV2beBgdZu/r
9ujvv2J+MRx/+fNffnt7Vj3F7t5g0S2Akg6V+hL7JIDffrx9N6vQ7j9+96enRGFGNPjt4T895/YK
s6lyv//0N3+87P/o4UFlkxNBDR5o29mhb6L8kEDonZat+vb28x+P3H7HpEebZbCv8a1iEqlV+eGP
Z9y+u/0O2oIPlrr0yfAk19BnBODb8eftFW9fCrNHdHH71skGnsOSTHxYylwsEwHxndhmflV1Wa0T
z8oPbS+Lg2d3Enq/iTBAlvt+mv/2FiEE/u27AGJRX/VQGTAAQI9mZOh6x+xw+05TPjNgPuhDCiUz
0CxGhuoLxhDRZujrl9u/QoyJGhM4FGI4/1SDEH+4PaClkvG4hr2EPpL1HkIi40ZwSyjkth+VB6mU
u7fvbo+bs+Dx2y9vP7vw/nadx7arnvzLS9x+/uV1/ni8aOZx38Tk2VROz+7UifKAWXaF0GA4mLPE
4dVpPWSQ6gC0HnFzyxTV/3KqINEM6pTWUuPxXJ3N28+372pN9it/xpXg9rvbF1G1agYaYv5yOx2i
8AwkAKQiZ5PZ75iD3I7B7UukzsgfP94OE5JcE63WoqsTODHqwN2+3B7748fbH4mo/NujgGzsDLef
b4/cnhgbDB0D4xI4jLNlGKxTDXkNnPWNX6vRoMdcbMZaYbAe/RbrhyQ7D1VwJ4x3pmO7fO5PFa4O
em7sMUDdymba0Uvu9IBWJtFU9NQqZ3+d8jMb+IWBCUuAcUWRtqvz4l63TbIGn90EdYXub12N5DaE
waUo3mMkveaxjqYdPNqt4wXrsG53rU2coCBOxHC2tT5skLtUyaYmVSAp+zXL4F0tqpVr/pT5z2aO
NplQXAtzZdt8umFgxgxtRKI6c9ot9KBNlRgbDP7ZYeHW+XcYra2Uj4RYp/W0zKZFELdrbdyqUHG5
DjsJwUP73tbVKy6ED/34HQ/FTUTLm6T5yercTV40WwCGVQ4P3RHZsSBebOfE7XGMm/u2oxC06m2i
o/nMYj4EHUz+MkhxcLvmOFj2Di38QXfMXSG8k9OMO+wpdkFsfI7Z9NQF4nWIwtNcv/8He+e13Diz
ZtknQkcCSLhbkgC9KFGi3A1CKgPvE/bpZ1FneubE6RPdMfdzU7+q/jKSSGR+Zu+1zZ75bRSfdCNj
nJqyJ1/oCKbj0MmDXTABrSWLhdEvHXnqZ7UjwW3XVliA6wknb3YYp3tL8DAMXCXaetLxs40obLqK
OsC5hot7G4rqyUUUXMdkd9I/rlQyPFMHnzPgDfcvQE6vKvMrO98t4Cv7ydlXxfgny/Vn2zRvrScu
ZSIAdYItyOjAMkSeMavPkowW0/w9QbYRhHLnWc9/ywtQmnOd9EiLxnXo6I94E0QV7ydF6PDIe5LJ
q2P6GLfWlW8W7i412DGdJ0RplspPkEn2uWZsa6dZs2HFOYuGhdxMRxHG2U/HCuWkLVDy6MnWAOI+
Tw+NnWIhMXaysNcKaX7jTU+hUT9k8GZ0Nz8sWnn2Jv51kKbum0tsXkUVABj5oFlvcTmz4DN86Yas
nKxAkUNootXM7G5fVfU2g8+iRfORjuc8mzdtyHaJaxxVJB6bbLn0KTSZCOsS7nKV6EH5FaP/SGfL
b4Xld/029JaNPfHCCNAX89bzQAPJ8NBbzslyy3Nr5qfSNfZ2n5wz10Ix8oK2DOzWHervYDJm3NAl
730ev+FrdgRHDcu1fS+NYyaNQ121p8Y1A9f5KDVMZZbBRko2I8rW5dCOzAK0tQpRtFrdjsCTa8V4
Petf5fRtzEgzO3VyoHbEkxHENYdP12+ieR2Z4bppukdRRpyZya8qMR+GkuvOtfcqvKG23YvR5TGg
1Jzmo3Wf7g3qMJpMKORRjM41BVqQ2cN+SaPPyRgeLP4GxgcH/uYPa8qvdNQrcxpPIVNAihe2r8uT
1rmHTKYPTuFuVBo9DY0IACXu6pZUBbR/YNktvXlwW/UqavKmGue61PKQQu+rUZgqp33SkKf2RIou
IyLYZlczVbFrTqsy2nJC0ZTisZuzh6wcv5z476KwfzYV1IzuwKacb+1O481nL9FT3A8fSLyPhpNv
9Ebb1MrgbyAfTRofuTHtRCLO4wJRDb1jC94rF+GtieenKrXevKL8SHNFwx/uAIu9QejZMrZcD6gw
alXtW2c6ZqzJcsGEbmLkiHDDVRcN0laG6tcJ2bMOr26hbvQNO70Ot3C1D6V+gju5j93qpNDfDk50
DZW175iFyPZUslNnJx+Qm8IuaDl4Nad7Kl8yTT0auPLT5TSFfItFeatpDjImMJ5FSi7f4srgnaTp
j06abkM9IrrYxs2mDrkZ7/LCO2PQfuqT0s/QR5vA9+ImewDheLEH50r5+hjqLomp4Yskl8qJyl2F
Bz/S9F2ohech016sLFshzj1jVN9KOINLz9BDafsMPUqNARw2EBAdRLVzuLavjoh3xDgfKly8cHcY
jOr7uIyuwDIf7NLYLXmy6eNuW4QMJK1dTMkvMME1y/SQ8j5LdPehD5Mzrl6WpHBGvB46W3Iex/Q4
S/uCye5mxilT8VyC4ztWVrYpjXoTX83mNRmJDbdp9FDWCoHw1Yh2YZjvxFLtiCs95dOH1g67sXhq
wuVQG+42HBbuJxH8vMXN7HVO4ksOJrfLkfMjsnPavVH1nDIdxir8CroKFjGfdd4F4TDvRbpsrO4j
dOMXKDn+bE17BumrfCmvVTLsTQRIo4WKQuv26jklBQzFBTYPzs1Kw05R+iGUDnXEElX041FYMHti
ebbtcVt5apdV87oOxVrhvNVz+vKhOOVlFGRZckCB4KcqfMcQ9VtG2bsNpiDsyr2Y0OE5SFb1mqO7
uC5JdUuZKGauDITbnMt86xnHJn0R1jYhitgbn9xvp72N2aUJ2UjihvOt+rREpq+rzwbQHybgksfo
QZKqaJvGpfSupI8y2CVUsbevePiemi5/SaZoXyFHCJWx0dMH/HeeWe8iYtgBJ3EEDvGtJi++qsO1
XsTrMMaJmSwHy9WOxpyeXc6TeUYhzFj4LCtrXcEOdeAkj1oMOBirycKJEC5BbFW8k4c1UCGfz9iR
9ae7lJeoSQI9x2CdMULUAsOe9iHVRLi1VHVKyDFW+9Kx/SY647JeSbu/kqfItUSJKYeDbSYXS15b
Y1wvbgdnP/PzTG7lZPijkfuYwDdTN+3px3a2YLNgbRrJ5DLm1FfFCS9FnlnbOTskk72vhvpq4mOP
ivxRus9e6/5JvYtU1kXrxEGKLCCpctPUa6Oe/DB/n6E7ihjJUNFu3Xgk9346MpieCxys9rIe7cMU
4uYPjX3Zz+e6lWig6o8ubL7omnN5mHTKLowU7pZk4HXf3M/w2Z+50UJPga6NDnFZHueGK77Rvugm
/cR5yvIuaODz9HXJHHwK8mmX6/k2TCTzdMaV7rSuIPE3WI/wSAalpPyK9n3MYddXG92odx7g6LL8
diMIMnriF0zPbSTbppmdRdhuDWT0nhvCIVweiXNGzV5bT3Ynjg47msoK92XJJxrSOEdVEBXb0Oke
UUkfJwSs2jz9Qv55tbWK1NRXEOCHOda3WT+/JPZysl0Gs8wx7dTGQS8gsmSHVnoMAqw9Sk3fXBwW
w4vPBIwx8wO8sJNUb6WqT2BhOY8yeonRJ9NnLWmRZqbcoTbtgRFysHOmwIsr71woptiQaaLEYouD
x0FdxkUPdFkFGk57thjoxcJtEmZbA7O11Di+s+ep0LeRFu5FVJ7zhuIbNioDp1sv260VEokG2jGv
ePrj21KpyyTrd7Jent0QK5YdB2z3NiR3rer+szOGzQCUVtHwNNyL7Rho4XywwNwNbuJrgkqZk0PX
dRyc+q1NkaTDtnSWmn843FXvutHvZRjtDOlsbfMv07yNKUjjTeOjmc7XWNXBEk0n/kJWKdFBRDwq
GRDQjOtz3HYFK8EW8AKbhqEL4gpXpENgujduQIAiykRZEoMDzjOfd9lmgQTfeQvOYTLG3Tpo+sec
WX4BobNEgmWZ01G4IH3cMegza2MpDXlMQmak8E0daEJPSKtM2MI1t4rLaFr8pMP3jIDSVsTilItv
ptOmdjLeSfYJENvRUKyrCGMZ70FIXTAIxPILcqUufp4g8LUjd1SHN25Mt0lV4+wll/WWp/QoLoLp
AmyJ0W97iw2USY3f7Tm+GfaGiK1N9OcHVWkrFNbbxRR+CQRqnJpNzxde3i0iIFANKLRG7Zv48xz3
aHUJOljhg6nwQ8vbsgsbYovUh/LApBJvMDuUrPbxKe/jHNnrWO0jVCjLtPa8MDBznWBT/ZQAoLl/
2cgPWTxU+1yoQ/EnGQuiny+hh+XCMLcdoCyt2Uqn3cXa8Exkxvs9ZTusxaVxKRsobquaU5yusQZQ
3Nx1jQO1ejeBNlM+PgG+Dsz+88vkOEEDDyBBxDl07NFSkDAFDU7LF4H9BETJpndyHwbaFmrsjLha
Ui/qnM+hXC6OSLdD1m7h9J/CuSP5Fln39B3Cfcx67yDa9q0uHvt7eyTQ3FPA94q5ttff0RaXEc7x
BDfDmiTRvOklSuxHO9Y2ZXN3cPAApem5GhRfR70pupijvTtK0/zUkMCR78n8vNXNf4Ds8Slonrll
4wzyeADRQREV29tsvB9j9oYJ/y51xRnVDTONfGNrVEmKs50T8B6VnZqJP89xQI1yauWREDR/aJKz
VbPx1QekkDprAdsH17HtvG5LCxQnxm4g2KqWald3GbC9djt5xmaZ600SRdsoj7auMdG42FdmATsJ
nWNAf15yNJvx/CIbGegwpfs8D3pkQGXnrYrxM8SwlBnbPrNX/R3TYZsPeM63pXbuF4kN7dOFmzpy
YS29xGc3r5OyWbc2UxnD3Elsd0lZBdBUaZYn//7ioUxFYjaurWEMavIgPP5m5z7eGfpDMjCj1R6j
2tjL2ONCVQCYwFwTDqhT6YOPC7c/wx/MVum67lghVspkAMVCqjogQkyF//Phzw/x/RdLG5iJ25oZ
UVwZUImlKPj9P/8LKcJ9/RBqiw/1tubuFs26BwnNai5KjO0MovJn/PEv05D/+2v/boqSDPFX1/OJ
aK5B5c2yfhNOnWApl322hpHtrZHp0P8ZoDXM5deYF2a+IYySdBB/lDQT8XAyGLTe2f5jwiY7uM//
mH7h5zqnVeXSNv3nzOdnpDNYNO+2U7YbUWm+suqJtZL1oOaC57q9c7dUMb5HjtBXuQMwcxxS+wbr
BhtaM7zHlefuxyofNphDiyfTUq9FFWoMdiiJzFp0b2l9pGwLT8vouKse7PaxCmME4PbQvieFxhsz
Kp3Dz09jlkcZhpPXpp+K8z2UjQfAa99j0nw2VpPn+5/fpiK5tadwK+Gv4JLte8yrFxpr/bKM6oNE
D+hquZ6BS3LTbUENFUxsod4daHhz6+5jusGLA0j6ppnRxqmtZed0RuWT0O7su2FBNEdv0Zqaec26
nHrFTjYqGvE3u/hLbD1MTnU67FFhj8+iLHNQaPV3Uo7sbxaPh6IYAcoUcuKKe7CsCvB+HmVbnSlF
nogeq25sP+lN8QwwxPShjCjD1oNsmrQXc1Z/jHHuzrGOV7Owii2i8PAjdzDiIgZ8HXMXknauL8ep
GDDC6hl6Z9pVpdcbhbmtl3cAGjZWgMUFB5/FgDPGn6RnvzJCifC+Rh67qpN+l6QcKrFqotMMcavb
Dsl+KLdMCkr6nfukFOWzH+osTy+uixbBVwC0Jg1M18kqkZrT41RJCU499WtUBZXG1SM5MDxji4UM
dIXxDBQzEI44eEKxv+TrHqy9qJZHWGV3O8Z+bs8DigyE08elCYHjIctJF1/22F6KihBclO4WWz8H
bxLHVd00hzx9IpqcxXGKDW7c93m5yQfeC54WVEO3tvN+rxPPa8AWd7vYF1DNagObVufPxPuU+s7D
jtSXJXJ4JCdLHGQO9rou3mlMbhLH9RfRBgM7FYa1jALnXTGQYfjHphtnt4Jo/JXYHmrw7tEFiVIu
YM+LFk9ivqkyL7BhYZRttEkF2FIt2cMVXffIuqvoUyr8kg2eddm1uwwVX1eyCQbKjmEuW5efBB9C
t6jTT9N8ZMhhfRThB/JVGz+iSg4zt6rY242JCfEY6UwBIeKOmKG0+qYbx9o8A5vipT0QTTexj004
neJAFgzZgspNA/GCfziNX1r7kc+Fb0OX3Sbv3WhfuBDx8sYjQzStXs/9syo52fX3NLkrWDB0Rlhi
bCdQc7UCXcaGdZ1r+C7kFx/pN2ppaLq59oDjx7AODkKvNnqzeK4OSRXv6gWLnnBPpTFvTBD5em/j
jtzUUFhBhlOpy9U8qf1Uy+/JnQ/Mrf/SUGGvd/UTctNb/jCa7smSkFTrywgyr9PVOzUS8xVGjA3K
RtQVXXhT+qXmjlEeAO32cUYWpFxkUcVnnUHz2VmQumT1/mPupMyPs4Rvqnm3k9EFyrt33kQZrO9U
Ou4WtlcozVqHf6ViVKvlcuOm/VOmL2xYTcjOJL+XPNnao3Q+BbVKNRyzrqMzGOFBZeueLhQELzJs
58WdDeT57dFdpoNrN08zHK4ldnZ48TAfzL1fMZV15b5i+y4IZ0Imfvbs6kVWJg03EcOi2eaLeIqM
cSe6YyW97ZKJ/cLbH38biBPvLW11hq7TEcPvOa7m3Z2FrjZ25AXeNKycsVrZdMb1hmMmkzuYdcQF
tPEuQSPDDr1Y6K4TvJLPQ/9dG9vF2Kr2deAwjZ7uj7ZubHOzxGYw4rv5G4sX1B6R7q3qB0d7COWd
7/mQg2ZBzP+LEI3xuSbYb/RlvbP0vTKPgCmrCN/rLXE/3PRjyP6kPB+dIMODSBtCSy6le08PuTsf
ox222rtrJMP6WRMAMLzM1Oipytd5fzOH8ZB0PLgiDBByBYMy2JLIVRxd2mk594Z7yjHXUGEMWhgA
8d3eRw2atN6LUvMz+JJlhq627n2LoMOVjsUQiBwV8xq7MgxodQ5Hd0+a+MVLmi+soOKmO+0nakz2
o91D7SwPJqbXSooj05qS22Lo2+cW46Y5aiSO1Ji0yg2Ax0CPRiQzFu/m9KFHyzCgR2Dvv6kTfedA
wuzda56efyIRuuFRsokfnFs9w5cCXNHbUPE4HH+Hc+tdXXPsDo5D4g/AZPFFwKzdgeuT2p13rRkj
RrrCOhU9o+XChjmPXSH/5Tkn3CXJt1dDiE7vv2HUqZ6mSh61AosWxzDD1vzsLbbxS9coXcBA6ayK
2+gYVpi/M0Rm727mHX5+h90gx2k9WT9X+IjwJYt4PcrcORY9YizHiOpDPjiOr9jS0aKTngKWyHlp
XEM8mN78bI/JQ26Y9tVru2rbmLbLer5uPioV7uFhAZew0/wcCcG5c8+lyPIerm9Z6aelM6Kbs8Ay
n50aMFvz7Np2D0bQ/VUmeXSNlKU9MbiFuVHuqzkG61Rq+XOblvlz0h0FAP3rz69YwlT+pLvC//l/
+WC7pzqPHgU3CibQ5jA7g3cG7U1bcP+IRs07dza2tVmzvthAfffxlKogX1IonuXPjwLJ0rGbgaul
bvLiaojAViGUiYN7/+Hno0jLHkyr8Xa9Vo4Tt/nwFwgH28kUnLOtx91a4i5fV2b1py4Zws1CQ25q
GifiTI3Tz0cz5rZVHuVVAD/Tpve3EAWqVuOYwy04Jd6Z9wWTBTnMB4pcjrJFASp1w44qF5QZmwGW
Bd00X50ehGzG4n/94z4sw2jgotG2lHbty88vUQDuh3RqLynAw7QGU2ACygaRPO9/fmpouhcUE4b8
n5+Sc/Dy/9XhOAPU/D+ow1Fg/3fy8F1V/u7br+6fBeU/f+Q/5eEgf0zpmJYuHAlC6A4K+t8MIdf7
DxODhCsJSiOUj2zDf5aHS92xiRW1XWkh6SbW7D/l4cZ/EK/kQdDHn3JnD8n/F3m4RGf+z+JwyzIY
Pdo4XSwXH5wl/iUgG0IEuyK4JoFH8iH7QV8SC2dYIH5oViYPG5ZHlZb4WJkwqVenMGyPgxeyPDv2
pXdRAgx7n116PbkkyfwaF9169obzUD55DZQyLGnAGQw3fSyy2Y+W5K0fhw8UNVcT4kWY975bhJ+1
vrBVnfwia78rl0OkXfylx/+FJVQvXxMUKlkds9KExF7kT+Qa+YWJvzL+007nf3r1/o0FyP0v3xAT
FvBdsY//xHZM71/yuBKnGw0lB8hnc4vKvHXy08KNt0IenETC+B2FlBLWKK/YJKMzAtKSVTZtK7Ly
B4i4zkaXUfIMQI/ozaG6xGX7OuGc/0iF9YGF2QLCn5PRo6n4KenR6M0WyyIRD9C/hE7fM+W71oqc
VSab9qpnAeLZ8WDG1cnU/5rFPOxdXX/MUyb4RiLXs87aF0QL1BK2hG3GerOswDvIQ678OK61fWgP
yRooXbptwUOuyqG8r+dHdvPerHE5ND4HRrnyLCfezDKU9wkX9miY2UfR9tRiva1fCxvZqJVqHnsZ
4Z3NEvNdbccPfC4nsqPuYELlHRphLuwFsJC3oAkYJLQPzsRaj3YkRqgF5sAGQI5/Jyoui76w+uzc
k2HPtd96xAYR6KJf6Dl+W5P2adqhTs6Leo/evRI9u9acNEzD+//+1Zb3eMB/8kaw+7dwYUDpugdM
Gv8F5NbFrQldaQrpDjqa1eyzihPagpC9dS0wM04gseeqmdZ0oB+uAQkgS4tPD4qGysf66lFx7Fn8
rxcxRkev1J6L3Ll1ed89IpBHGq2gjBOs8me4f1AlrnrQkevORuc9u6OQvl4QceVEkKZWkX1NQs78
fiZQCtsi+3eIlzVxbavGxYbYJbQLRYuNQ0CmUAuUJBtL7f/gF/s3WfGWY2GC41i4/+d+8vyzWyR2
GwRoHikVGq4P3x1R4kDKirZspQLNdWfSuhLKOG+mbeyAHGBx+WUKJ3nAHhFAQ4Kj2BOohYuBieuM
eGCyYoAwRvcmY6XTA6M3Kdpbq4FjD4vC24/uL/fu6bVYNjClqzf//UvMlfpvHFy43yQmG2hueGv+
5YwruwrBcBuZoK+A8zI5V1lcbJOkudi8DbcLAWJHZN9aDR6SD7HAAIlypolWLZTHIkUTENcWwk2l
Dto0Rf5opTW2E63zWbOVgaHPmAnAUUTqItQIr2Mm7sIVjp9U3pPUjLsvRez6eK7I87pQlT2PdnFH
q9Td1nSGaxr+jURK85XnL2IZtp6OkL5NaN7hqZSduCogVJVxQ6MSlE0XHdL8Fs6EoUz63XcyiUON
gmLbjCkYrYiYArNtGjrEjnAC4z1a3G9hO891SMdbT5W9ytPpOb5ztxIs74i1Xgb7dw2PR+ndO96K
TdzPJ7gWnBP5S+o4Z+hpGA7S6db9WVgv4pSHLOtYkJmUCbYMG0RajOUuudODmzXbarykyA/iRS7r
eoi/IxfOTEfw28bjjTKJ4TsGckmOT8rmzXrqxi474eF97OPw7CZS37kqIdMmoXnX5JdoIn8aEigf
Zv6xuAR6NHadrNWE3Sgt6pRd9GpOp/cm6Y1vBst4BjLzm1Hi36Fy2EF5PlD0hKXvhVEZModew8pt
Dpesa4CRii9WK5uyAlqDpSTBfxThhwFUujYz92RaFV2lp8RamNNLDUoJB3n3WQOuvwsu165G0o2G
cgAOwrclVbkv3EUx0UPBjgghxf3sojn2ZZs8S3iqA4/4cVxaBvxGJTYCpcCKoTD9Shq5p0Z0rEVj
ZEhmHK2NZShg7eQjEQ3tUS7iS7FwKMOlPcAbNh+XNlIBMoEz8IgnETEBomc4hGpkSBuzdIYsMxna
ezfoVxR/RFuZEsmGtZUQBK6zjbM8FJcifkI53QUeqFu3gS5WIBeVSmR8nU2+n3vz7Gb7sQSczq/S
RIMtXxXWaN0tsZWIMCS56rdKALq4ovGnVBCqZmHyr23NOVq2VwQ9gzkM1Rp/WKl0M0DJbPDMrdAY
oqVJ0htN5O/SZLhMJpC+D1XzNyyiYAYTta73VcveWYzmqpze67qGEI4PwzbYGpllQbyJKTZdyd7M
yr+HFtHsPDP8EqmaV2AA8Fi7jbMuaXzwBIEpZmRJjlkUFDOZMR7+0kELWhPm1KK8rykbn0hxOyJ9
Rz7mfOh3aVetZl+S6bgKy0rsSoeoibjigkNyucTiKUuMaQN2gnjtimYy9s7W/aC0crogCL1dSzdp
WSlmaRxUY9fOfqLTdpKXGDPZuA+CvXptdtVJy5cn2RPBZHsdIoz6UYeBurYt+Tw4KMvmSWDK63np
nRnaIhN23kBRIMb2udE7D3SoziqhPUTZrtBVcpyNgtF+3hCJYMjfCYs/rHn6+0Cf7WvoAvIofaOn
eNRHZmuxkeOLQ9a8aeP20R5vIjSAw87zZxvOT1lFB1zEF9fB5sEId+209YcV5l/TGB/yxoPX7ggn
SDuFbSlft+Uc+e2g97vE02ChANpDnKqdtVDu4eCCVcnw07VRdHaoxIKwToKqASLUW0YTOPewC3OK
PlCmPmdm8hkZmrEC2LtvTJhZ1SJuyki1h0yZjxIg5aroBZOqeS3dkdwcdECOCSjRdoqKqBzGA2EZ
9Y/SI7wwN8NDDXHR98KwAHZVq8Cg0loNJThr1+zEzmPA0bj0yCURHo2N9aDsYQ0wZPqEBWaz1zV6
PvUm7X/HFqo7Q4vWo4g+9XF6LkyBoN+aSoAEZHImjCEo/hVnQ2mTB7lQw9XGZr7ngk1IxgzEWAbi
SqaPNSZyNPUIaeqVpxHSiUWFWcXsLzJ50mLnt8LxsGoKdL0bL+qYwQCIpZ0sIUEV4G46Xuhlag/Q
Ikc/1IqeqkOcw8SGTjm0m6ElMKRX6V/PRX5oVb/ypiT2s1eUmIt4zib1qBGisEX4T6oSMMx7+hq5
qGnvjyGieAik6zJ18LaE8asYrffYZLCjz2QZtML5ikp1Mirve5mA4MQaS6ysiGED5cOwMfPuJZ94
CD2+g6OOA8e0fzPyPWYiPKUeGMrSsNb6fYzKiehAo0ieLMkeJVrSPXP/IMx186xlnyU+j1VG/epP
Gy3BEcj31GDrQ4DsOozQ4TFttgSouX5inp1vBh3I6cJxiz7xC2cXwSHqnAv7mz0dOVKWsR/AXRCT
mawiq5brdswstqEsMRBytYk/RJFxsOP4KarwnjnxtrPKEeOoeZvs02jy8FWyARY3gCBVtfktzfxl
MCtSIMa/ptO9EM55GiwNf145XnIbf0HLNC50yoynVpDL8huBtLaWVnSyjf6rjWZ/7KK/bXJsRpiX
06bjsVxbtkvyVWY3K1P1vNCJ2jXskeiJplncGgfCyDRozyAsOBTt4XdaVOnTgMdOFqBHxwKCgS5u
HgRyQKQGc6HqL4bJkRRQ5o5ESXD23l03uYdCBT6oXpc17jkUAHb2+75FQPj0jKbXdJpvBw2PXiSH
0oA62JuAFbFFaY79Fv71lrnnYHdJ6HMxLnii/Cu0dj9XTFoVv9W3YdJrVXyaclbFrkHoq1OlPsk9
6tDyPDGOja4aW5mNgmjn2NRlEKu6qWPBIbYNjVIwdC1aj6w9e9Ev08s/JjwRONPAubdCqkPJurwx
0nEbjvVfu0y/aMOxw+CysWC5GTWQx8aRK44DlBZRee3cFOEDn4Iz/6rmoNY8XzHvB39frwp7/HCX
6q0DSJ0VBKrIOTyjMntr2pKS781jQrrmIqxWYy0e0UxRQWClNqvRB7PNDWxwDRgW4Dknw9mIQHcT
2f1bos+vTqMznk0AvXrqoEsy+u5U7Ue9Tw6CNN+NLrg6cZjLtezsT+XyM3fQ2kAky4tg22tEdAIk
m79NGjM/0qSO7GVjv20OmnhgA+5RKVaBU3Je9inLiFFjkm5JfV2xDeMautr28ifNkiRIm343aujo
ZHtEiwYfTOV4qXvDRiI0fmnY2daOob80Wattoi7adxY6qh72ft2KG3LhmSu3f4vNheOLlXWtOcZl
zt960iWNqEHEivTFGdnBzPPEW726uizW9LJHCI731vYobpSHTZCmCu9zucuS+dtzrEevWUDS5iTo
WoZzNhh8zx7uGaPE/Vk2EVx6x9oMDkdL63KrNFq9u79gk1te7Mr429lizxwRH1vR6uuw/QUDE72w
goxWTVNgifRahiO0NoAeCXhNTKMjcHu1jcmQ1FsHic6MNjbDQqO7aFKsEqC8TF6WArnRYlyhwT1W
qjO3qTQ3Y91DfMcBvWOHgH7WOGOtzKnonFc7WlCLrbMh9LUMaQ+Xxb0PKn2EjkezjOk7mpBSTH26
URcsXVquB8TWPAnmN8RMogvyUCGJKj9rIq0xdafJMgR4UPE+CfvLEljhXEfuTJmS9J3jcSZ2MBy1
U6ENb2LkUXcndh2hMz1nKjyGeGzjBLit3hwSJ79pVfebdunWRDB9Q4XHDFs5jqq2eMvg+LnxzPk2
6RguuOyMxnisOwM0hay5eTpQemZWbmSB1K6fFKg2xtU1X3gxkSNUJO0fVK7wgJbE+cTjekBu4tbN
n6GzdggguA9H9HjKy6Axde2j1Wl/c1v/XOL0oIO1jcbyvV9muPF2Q/cPcVdv3jOZ/SXnDels1p0U
dVPScfmpMPkTevVrTtvH0z6u0iX+jQiArrj2IfBw/+buGWCgW8bvZdodZBrLu0oxyJT6lbUEWmpg
gMlSWaGag0Pa90TUyIVYwB2ge+L+vMQAMeR+mc58SsvkUhbqiRnXc5V+RrmZrot+fiaq4CCHh0Im
n05vfi5ez7qz/23H+meHYDJx6XAAaBYuGqQcD3Inv3Kn/DPxJRZNe5mZuPiFoGiDHnEoG+DQ2Qzh
ZIis1UDC9LYL77SG3Hpyaylwvi0PWWxkSKCUXJueOs5uFAYKqnegxzbqpOLQuRGudic+C2J2V6il
H4ui2+vUKiuSYb9JuWu3uftKteaAmopQOcPMHEf+MEHX31MGniBjfzGR4jdwK681ZTzMCfcDIVnY
bzhPRlrgtUsNvFR4qauM97eu1npcnDBSsSmNefmHsve9lEiSkMGOBATh6ouNUhxzwlTjltdU8pf2
76tURce5lZ0andBydhsPDkGAjCpjNIDZYwYFYEOgCcVlGiiHpgqr/g217940qDINY36xIENummz8
WznTa1/Eb/Tdp0FvuNp1ccXBuFK2UcGdZQ+QVc+TaW3dAlFVZY6HFH4TcXjSW7n95EtrBkjcNky/
UgSAOTV/00wzRLlm1fVQpkm1R7pgfxcJVAt9qN6bOXvy/hd7Z7IcN5J22Vdp6z3KAMe86E0EYg5G
MIKTqA1MlCjM8+h4+v8428r6T6V1pVmve0NTZSmTUhBw/4Z7z43KcROMsABWdsz2dMCw2rtBqU8/
vj700W2J2OooSrJrLfohsL2e0Lnc+ZlYDobZcQAcwV+MzgzwrXdK3UGClODwNJwcJAZJyCJ/nasW
FbJmX4TTr3T2BnQhya1Ix+feKCzEHQKWg/UUe2jYWz0+VSW1Q1HzFhSF9ZKQx25G5oXYDgYboL8Z
zdHksTs0ivR5cZxHWIXXUGgvustLB7mHdjwlRo51Qjdi0SDzfu0br0gJ78VCjGFlGRsC5fYdCile
0ytD7I9Ms4l8Wu6u110jqzh4/AjIlzkVuPe2gw+gOILWJZqH3njKWJ2szdD4YIm7X1LSaR2djg13
WE6uRHkjc57Dfq43Mstu5ZMLb2sxJkaflmK+sa7l+408Rqz971MZfbRxsq8jG2sF0oicJk+Lkt+j
SMtAhgOzx354kwK/CqstY92Uv7rW5Iyp22qdecnep5kuPGKWE4JS4Nv2YXEY63I8ctKei3T5GPMq
WXMtPVW2QUqQU9yIAnkdGuAHBnt+03CehGt/GBbE0uVntpApiqNSW7sy+a2BWh4WgAPJXP1MIUSK
aXlOp7naFzbXBbGekC4RjmOUSAVZ38XFNryXSZqXvPjRmzPJt178u4li4IxYQuPs4GLqsCMajERa
b/GCE2l+cfCSrfDI3Jaho+ZR6fHFSsefMuHZmD3nmE0RV7BHPIb+WQm2xUDN6AinMxPsdy58XBGp
5fLeqlD6sKdk63eOxPGdV/zjdBzPAs1kNfHMxOSzreIs/BztzFv1U/PEav6WFuLJnJM5GDqEzMLe
do714SSQ1+NKnOOEq7Zxu5tcGK1KWhacm4jKzI+qrNF4EFJpja9EIPwkcppjv0Te/Pb1rbV8Puay
RptkyqOfTu9ZS74XBuJm/hhLgxcZPGHKvqwyiNAKB/nae9CKG2rcIR+/9eR8o7iDcNZ3+7QjuN0c
UcSjqp2J1cN3x8lPQvLUOtF6mCx0re6np/NbCjO7xR7QOiwgFXXrt9TV39ve+zBHb2d1BocmCR5y
+s28PFkNTEsYkBCenGMUn3oTwHw9rUGgypVQEXSuP978d1lhdMoEmqCyZexdVg5TUdNeyRHuZokq
QiLwR/t6jlIKg1qeTfL/uMhc2C0AZwI9ulWtccOj5jEzCuEejURAM/2S7taBOCkTPjxA/N3GjuKH
0ISLjVYqCweMIhNObbR1BEHDL2+TBMgUMn0fxrzEEYQi1gtEeBorI6LmkBevN/19qsvHcIYDSRBw
HRlvbQKhJZx/WHXvB8S6v+RmcW4QEnYl9gFYy7t20OXa9a+QYNGxIOOOpu+6bjp7Sxev5UzlZbja
1q80fd84IEPKHJVA6meBcNk4mVbymnQ8wS1Ropshz3wqKwAt/QKQpbSMR/o387i02FtsPd7ps2fd
BtchCmFxT75bsXmwBw0hlkGrsbhPHIfmto2q4XlBLZUZ8ofXe945iYb+XqC0neffiBLip4JkQl7K
x5yQ700ZZtwDXRzvRx9Q+Tgb6VtlWcRelH4KfdpIsfrz1w2zkvQdDtk9vL9873im6rESes980H4t
pZoFVGjsR525+SpW8XAR8lEEVgEFP3VIYzbPDWvuwOtjfVd6TfNcV6W29+MaHlIFF9FERM+9C5Wi
SH9F3D4GGrKDm7vRye2okuf6oY1QSuQJVKAi1Jzz6KVPXhDmbJsK2/Y3M1tGxiaEPaYqBdkliioK
Z9x6ctyFIsU6kBFvmnq93E+RkR5lO8Bv9esPnyadCUOv35kwICvmLDvFCdmboyTo08qn+IXgv2oF
OcA8mzDzN/G1SdneTMbk0+JNy60ZDTRa/tCgVk+1W47eY+V2wvkVct9o8n//TqO1p0djueO0Lw7M
qbQvSOVr4ulXjpbip+5pe31uwqPTkttHQBia1wZgeaznJz2cOM4bohBsWdZnK7P9Y8esnFFL/mCo
L1+/iht28vSADi0fq7uovkyezuC1Az9zsZA9bXXTBSFR3M1qKC5ZMeXXry+uNRa05AMs8q7Yj5oY
oItPxh0ycnvquvQ3TH5xz0ztfYjs8jzO4BS9Je0OLRqjp4Lz8cGIjaev//X1Rdrx1R+j3+bEIHnh
k+Q9GZoTkwWWbToSziZSX7r6Cd5nttcnr3suZfZDTHW9tQ0NxGrfIxh18/CWDzLeu5l6tPm7hEgZ
n5hBsq7S41SFDmJzkdCjZemjrvfKZTX0E+cC0niyTiX/ykSqBLytlrcnzcS1zTAqAMUkcznxxmMW
3R1th1CwLbPpUhCmtkGJ1a7jiCKNao5AwslF+2slZFiI4lHz6JAWXbvjuESIXwh/m6O5/eamzq+E
8IytpVFxLjaPUddAziNvIAmX7t5orXlyW/Gd3cua3YXxwN2IrJFxtql3y2WMZ6JVxJzuPQlpdXEB
aDk5YNmQ1A7U7QvIPfx9NnFph8xH7s/8fMdECnMPcfGXATy91zdn2TF+rX3mbIg2Aq9iQM2LfScO
A/uLV0jU6gmZbZIjs9f68NgvxRpUBFLzirM5bhhEz3b3CEAVVj+CGsuIsyPcVe+CPtWv9G+1FzlH
J7Ls4wDwjYcp9gPT4bykrfb2bSNJ45KQiXzTA31ePxttab5QdeBo72ZSbTV3BQ4nXOeu0C6jLU9p
ZZb7aQoFjlebh0X39otHADCQt98YnMDQz3GydSFT7UYESDjI5gr4fPM75ie2SoQLdkholHhpI3em
n5z1OktOM7Eek9kzmm8IDc2i5pKXWhG4EfiXgjq5xhZ9j+zHr1eumefhoWnhvjNEc9Ct5fAjmwY4
XFFuEtYYK7PI75T/6NSbYTm5cQP6dkpbnrp4fsj9ZgcQRu4rz/KPkRLNt5NWbzVBaP3M6lIywTxF
7XD0kMe+M8w6+gk9aa1N2NtKV4OBQ6QIc5vx4lf9q9fCTeym9pPPujotU/XaO46CcS7uI9Ee+cH0
uPXrmZiEUP/w8+F9UZmPs0umAY4u/G2dqR07lE48JczAvYo5ZKi+COjJECba1SAttOtaoe1lkma3
ry+ZXfwkWBWtE7pyPI03v+YVACBHIprfnmFLbaLZIhY1Q5bMuvOIARzU3rgeI++9mJZ+xwA9RbTP
hl+7IhSeNkaCnTeczHOXioGQRC/epy1bktHMCP/sauMx1lPI9O2Ft4JDfaq8B4FSd12TM0MBypE7
M3PB0Ap4NTGHR54OCL8FRi/Hcujo0yW7duRRToiHkAIY1gnWNcgg+MLTQjyzPfdnrWDrqhvaZhSW
vCWSea51mUSR/MauaWHvyzB6bmjXqvVsR0TmluHRb0lupv/aOYbxHFsLdmJQNIj1QuxukwohF7Wx
Y19Dv4geaq/1xu/BaH7WDI22lgk0mU7agapgPYEkTtpC3HWgqDv6/EOXa7i5xDWr2hhcbLqJ0TkF
BmbfbXVggevs/CqtAWYo1RSRFEeL7zfkbEAtHjf8mUV1sRKxbTo/uVdcxpY0eQUxu5gqdw5nDjpJ
dgp0D2ZLrDdm7RrK3aQ1w9GseIl8qF8R4x23tTmpOvLMgfGfFsd45L1r2U4NYjvHZv5Qd8n3innF
Lh5Tsavw94c2SmNdm/BOTP3dCLPbsOTHY694SFNqvOZyQisdcsBErnLJX1vFUIpSwLkjRXYKXmlW
nCXRM0yyFHuJsdChaR5GECGTQjMpRlM/1MdCG3Yp8CZTUZwwWbHASAA7AXiSGFXSzi0odV0gH/pp
Uiwoc+xgY1T0bwTArhr7MxcMq2MvO4ooPwvUGmca5VdHw3HZViNjN8wg52wh04eA7fo+F8X3fAZK
0cb+Z9emz1Ya+W9+q0uyQmaW3mEmt/kwt/uo89bT1ONjInPg3uSMitOoz84FOZdBY6X70Zrac1fr
ZJmYxNBbcI4gBzobB2oClBq803mf7XtIzit048UbRHINGGVHZlLo2dc00i9FnVmfpDqsEqZvVZWF
z2U+m6e0hnaYVkxN2qXD0mlFORuh3UA5zDbPT74ty36MMDholpGh0S5/1ynahaR2dIwL07YbxvqT
v+7bkhnW69Rb95onZUV9sDzYhCA5LJS2Ro183hAqzMqMmS+a08womowEGqm8BHDmzaT/FGFn7RMy
MA8+8SswKvrpRtowCv2G9dncZA+Tpp1D8D0PDlyXRSmrWwheaLBsWtIRin9fbjq/3/QLplGNRHVS
XLu76fpgx7wRXlvJKQdKJgocRXObwboV4N0yxXmLFfGN1/lQiEj5medxg+XzBOENy0BBozKmo3V0
Qx9yM+817e7NKUA5A3GsG6w7HN5hMAyyCcIaoKJE5u3N03X0+13bwqnzFbGOkLl65Zr6LlI0u0px
7TSaC0OR7kzFvNMV/a5QHDypiHgGaLw67je6MCmnTK9fh4qfNwDSA/v5y2ChazPd3Geg9nyQew7o
vRYEH05qRKXdj42WYlCJeEmgzXDYDMu8dxXDr1M0v0lx/WJF+EsU64+oXyqLus63TTRHpxHK9zqi
vuIlStad4gVaihzoKoZgOFIgWXN5TyQnUxuP/Z5RKK+gHoiWaAN/ehN9xZjXSgyk4Qj5U8Y7TP/f
J+bS+9Sg3ErqCCe7eXNmEyC+r3lrr25t5stwK0h8o5poD42BynhWeZAVyikn3C2KnzhYkBSnIXrA
I1duU29Te9jLjNGP9+x7Nq2KyMEuO9PsM+uOiM9pyNGBGwvZjGQdoehp8VfYToJMxG2bJ0cF8bi2
uq03gwroyUjqwf8IOV+F90wqxidiHMmFHUGKm14Gkn4Kt2QdgiknK4wtJ3J9L82hWpcDCzuvGcS9
0CUpFCLeJSpGCAPZN20kWMglYchSUUOdCh1SdTBZJCQRNSqSyJ7WkYoo4tM5aRWhRS3pRYuKMcod
Cw1RnF4l4zjYG4QdmQp2makApJQkJFdFIoUqHMlNQIENCwFc074mPWm2GLjCebEYFHtjzYcDTZwp
b3kkG7oPJBlMuOnYF5DK1JDO5KqUJhXXFKngJmw8j5WKctJVqNOoNro6MU+wn15/9yr7qbawFCP6
xTKrkqEmlRFFlCMM24xjiFjY7L0aJTnE8A/7kGuG7dKCKh6vALFTGLJi9IeoHYllHPY2zeK6sgmq
8kis6pS7oasJsapUnFXbE2wFueZ7StKVrSKvGB2GZ5MULI3seBpzLhP0OITA4TUjjcFitbbVydAi
0adbDZP7uxXkWbm6fZkWGmWGBSGT7z765BwaD1SgbmARjRK4yaNOYlcyMowwyfCKVJiXycwbxi+z
QXK+mKwzKif5q6OgSXsEjDicbq4KBxvV7KpHgR+4JIeFDCo27sgSqhIUx6lT32Gd7qGW2gxyGHH4
nprx4Sxb6XF18Dj+iWE2qPtRrccqvCyzRvbEFRKMFxnz5nr+FutrYJB55kJljFCE4sbN1yNvdKD2
v1kj+qDJA3vMCU6DaOalM2C4BzNp3+uwETAFR2jbJojJivQ1x9y1ZLExw3xL9B6TgvtkGP6MlMMm
LqgGyElV/NSoSDfc3INBUWDMA3rwYnieZxN5yNzAG8GNkBJkNmFXX5GnAK4oGZfdPOBuVLsktqzx
3vSZuka0TznZwi9hjyvZnL3TJAShlEX9y0NTyTAPRgif37fWw1xGfl2jguwMFWnXkG0HfTB+iBNg
JAvSCAbIBRFFBanH4D+RR5AyNtvajqKuhZNAdF5b85DaBjgPRwXrLSTsOeG7pseklGPZUQF8zYgy
C0bqJiTzNtebAw8Ym5EQLrmjJlEat1gV/ZohbWqYTA5JD3iExL9JRf/Fbv5ujazQVCigQTqgV+77
HDt+P19H65evF7dJRQmC4XtrwjeRY7ezOgxKhhbegKEy3wVIoqUx+HaSCV0W++tOstWx9PkxW4xH
dpvppswRg5KSeSg786lSUYeJ+oFAacZjoYIQNc94H1Q0okVGYqbCEpeUJQjF4G+dHEWqj4OpghVJ
U0DOppJVkNBiOPIJYOTWCBzbdk6oyqIBcRvnJzihxCTyQVFVKeVZcWC94dg5jvaCGICZREzqowkm
bD1kJU635gSl+TGp02TluBHzklSt70QIRVEFSSJGWU48IIdUoZjiegR14GEykfsl6Q7dwF7Tbt3m
QmZGy8rGGe8+40wm7WEwqiDLaaAMNClh3Hr4yFXYJc6Zed2kIGSIwTSd/gW5LVN+EjJdkjKJZn12
VXSmZv7UGQBqtHcbVmsPiDQ/ExM2K5QlBGbEb0bkcOaNi2aQZE6Ql7kK6rRj/VvloEBKTYkwkPyG
Lm3Q5BLvScaNucWf5iDJgQmeXjqNKNCRTFCnpCKOF3Eso/GOeWU71fKb7GLgMO43WUU/m4WPx62M
34yQvk+DITauzPOT/6gjRrMheX+bPS0NJjdvUF4JfQX/DZKpDp+vs8mCXKxuq2cDO8sS8lLGPrRz
sm0WQ7dfTLKvaZ/PhrW8dBP213zAs5fk7J+z7gfuSeznrsZL4s1Mz4H20t2FiDTq4pdX6/6tU+o8
Xkf0zAyDkGiGO93Ufg465bnj4kYUpHoHzHAROxvGL3cSdyiNTDWsikFKVcnzTKEViIbLItVjUnHS
ZXqIM+06tqF9kMlAdYuRw/WROhsGTncN8Q18bNif0cDIK/ZvHP/mPrHgLdg+sY1ALg/sJvhjWajp
El3jM+oIse7n9Fq3/WcF4jszDVA76Fn02droNV2F1lk/DengIAVjFCTvpgjnZzboIf3VzisTHxs4
4Rm1bpNE0RnzxmcxeSwn3Qy44mFS1cnjUIpvnTORiTo2qIGSzL0ufnZv7aq55gkkozxZ64VTATTv
nFUPFiZo654k4RZL3eS/SVc3zrWol+0kZrpNtEiL3jebwQI0UMK0SHvzI4nZkUVaa5GJyvBkHKpT
Upe4t6T/DRf0skWC/QQjVWwX0jS2rHInzwNgiz3AG+Ubaq51TFrff1b+Gn+T8luQP2l8sbHavtD1
P8D3TkWUJyUVdVhFIk0GU1zwY8BJtmwytJCFL839YqrSQGP1MszwcwC6zDlNZpQSRyhSbibpy29M
+42zwSLU1weiRBsE319/1P8fvfBP5hqPhJX/e/bCJfn5o/0RDX/JXjDUv/Nvd434l2sSvs0z6OtI
0RwegX+7awjv9lxU3w4/eI+IbpJP/h2+YP9LFzYWGkuYnvCIKfk/7hr9X2gVbfP/MXyBP9lf7QVo
tNjcIzznDyAc9w8ziZvDjLewwiI3dPDD8/757YbcBKQr6KgSmtPiI4qSIEbIN2bNo2HM58mjXtc9
D4z39J645WFcbGCa4gQW+0JDRgLbUDyH0Iv+20dL5Smjqvwf1GGPOL/77n/9z7+9LYhxdfb3FhMi
ZFj6H8L/yjFrG7I9fHuXQgKtQ1pDIisfGyu6Tg2y4eWxd7X9f/6mhsqf+YsBQ/3scF4Ix9J9n73t
X+0GQFkoQBPQjgLCuWZUQY5srjLPEcwIBmqM80Grd98B0gc1I4vhIcvNJ+/gmOxFl2TT6w45qU5Z
/sOHYShPwN/+XDxQEBcJHnT+DM0Y285uJQzjLUCBrYTOVUTapQQz3CFyxjSz0OBrKOAnz/oHB9LX
Q/HntxYepiwsY7hT/gycsYH0pRhv222HKheZ6gGi5goXz3XwdOb5YWzRAhcbWYcbp5KQaVFMM6tJ
dzZ5ATC24k8ohzbUHkLL2+7m0aOn03Q3ZgnFcXmv0PAPL6PTPaRwUcwoeSyYvNHCimcG7qtWeoDT
SU5z9LXfMUrUDXD6PMFpyj2BQRejge6/JAaiJy9eOwPNGpvJcXFfPGnveqCo3misSgdxPQBFrCE7
oqQURyboKvuFf/1ee6gzm1PX0iLYFQnxXX2AuYSl25v2mHQZ8lf8F/TpzN2H2Xm484d7tTC0OiKk
n5Vgrx35M+oEq8m6QVwgyZ8daTtryAyr/vs/PKPO3x4GB5OQ7mPg4xVWvru/PqSp0IWRc7duR+cu
s0MeB0Z0b8cToniwklobuGGAcCYXSCdWMOS6lzhey1cHSKa/AY6HdCfqwfWt5IuxIFp4VoQT1vQ/
Wn9Fr4IvnmU13uwKktqGZCOsMWkViCHwrat/zBRZ71aA/Vx2eQpIisprpA2MmmaDm3Yj6u1cfAut
S5Kg4J02bb1y5FVhspy1luAjSJ6y5CEX69G+6sVPoI09oOtafUdAT72Gt2mbl4caLEK7hbFhuYcQ
e3G/leVZpBupb/NiZ8BmIqGr2DmkfE4B65i4ehy8w8wQAISGfmsTYooOQ3UtS2S3O9x8Ybvxu20I
P6gOLPplnXJ6JbznOoEWuBPtUa/hrctTC+XARwN+rMFosNbwMBgMGzfZz/x9aozn1imd1loIRA1m
2G1Gs9cRC7lrkisPXVJfgKbN/r1dvtHKz/FTlBwWPiWCYBICfXGSBEt9niux1hAwjVSSzJuM6ab7
22y8yPbkjFvTYsiy7n7F9Xpw/+koMf52C6jHx6eoZKDAFaWr//+/BfDMEfmPVe5lW90+Zf6bOz35
qIcByZG7skpMbeUsJIx5SKflA1MbzF9inQgmj1F3Z7ZwXUS2G8FKOpJzB+1VY5HK1784lE/a/FRq
YzA3YksZimwG+NK4NqY3xxCEyHxiJ18Lk73p8NgUUQA/FySzHsjO3Fd062jyMSVrG5Pndc4/deRZ
smd7mH+6NJAFbeuSZUFoUPZNO0kXNuZkH/ZIsrZaxt5gV7TPNkA6GejWXkOIUUa3tP9AxanrF1He
5uJJcx/9HCrVnm1slm3BVw4tnqHAA+VAJzjkVyYwzAEDoDOWUqtKki1LsZ1Ql5r+o+lfxvDRI7Hd
3mP9XJoXvX+y5JuVXVtw9DZ6Ztd+M5OfPSa9Gbnt5AJWKReUUzCs2FkmYB+1bme332ak8XUY/cOP
1yTf6a83BcNf3xPUmFjmKBz+uOMTL05j2y2KbaMtP+aiazduLbB+laaB+wDrYlg3+dFKNJ6/Qr/q
HHvBHCrhKTRKQ8qziKub3s8P/uB/uCFI7RY1W2iLYe+Yw9Huwp/5GJ5tUbWEnhTK3PBzSkZPwevT
XR93iEFhMk1oVspURruhND40T4NkpcWX/3wSUiT9eV9TU5kCE4yNX9jk2v7jWU45mq0kgeKNZrjh
giDkedCIcG0xtAadNS00ob+IYiTzbNTpcWf8HGM4oB9wGPg49XGcU6TiFUd/bf8CrksSd2N9aLHx
oHck6ITuxzxBLXGLhaTYph/WzYAiS8sOceQ+atYEp8QAG1JqBz+FPu2by47IEYNoSH/TZd5Wivcy
AkNnO1UPIw3ab1nwRhFPk6e0J3mxb1JjYzcQTy859GAcsaxu8khD7VHtGac+L12cBJ7dbMZ6AcRL
ANzat8g65Y1C6wPOjAEAQ0TObJ1wJDgxxTkm8hTIX0vGFfma7visF9kmFVlIx6omKyhuyobf0pf0
iSWbNFaHU3LoGtAbLYxiNp9kBZDHYLdhYJDicGmJTiFX+aMScgi0rvaCIq/9lc86DKrRdBOaLo5e
XWBe8LX81KsBo5cY9rOEjcnPQCtPrvgoVPCV0L30jnk3qGQbnz2fAGwGYY9hbotHW3gvTuRk+wbR
CbzPcYSZQ/AlRqQerC7inE5rua4thKypZvOx2tOh1zXnyCG0pYv3bimWk8cJ3dVgmOdymdD+2yRw
kmDFTh3R9gZs6zUycSvCh2ey2HZvZkGO5WwOl34ya1bOVX93l6Zfi7j3d00TA9ZMs2ss9JfIzI0P
iG/2mZ/QKnKjgZjLfWWYLcJxshO/VoRfv5oHQbR2MsVnLe2oS/rks5zTYasRD/JBCLc85OGgfGh2
shVsec4pacY8R9HnmA7Yt+uk3cYRkiRXTM2Z6KRXlobhNh06Lowq/iE9CdGZiTPTiFhuetvRtiBO
mrXnZ2vMCHCvXY9VzpQC9m6LXdn6v8JmJOOxrfA6ZtuuTv2dQaAS6VhHq6BvL+IOBUP3RBHH4FK0
vOMmkuM5PkZOB5hI5ty+9seSW+ipi3Rv9vGLpUsZxEBNV6Us7/aYjQGyJzRebuvvzIlBV2VHB7u0
5/XXZKKAmEo+JZyU3Id3EX0gTug3EYPKFSLEHnFS4e+0pGTHSik5xkS95BQeZYgZYg5v1ozXB2bN
imTjN9K1D6WOahEwxuuEqZMgQrNctzbCGq0/ATs8Tzn3J8KodZohYY8lI4fQvmqVW6/LqEMjtPj+
dqgQj2vpp+sNE8zZlDnCZEKT+2yGgtGsiapIZO0+MZImELnxW+qjsUvH4TwUqqzIITaimDU2OQ8b
JCO7PeazeASKn3BHEdhpqD2T3Zm8G57FYVNn0XV2sffEsFaDUNhU8nrx0fJzOvkIKI95Nnao5LTi
qaqAYw39xR85flh58kpahb2GHfVrttLsUMxM1zgWjhX7VcBzxibrfW2tS/cWVtprQR73ymQ9gpPI
Wo8pl2fJkmkXhuO9bqWL3ztoXMoeh8GCmQBwW5ZdyCBiGw1cGaDJ9rGpQtXCrt8m4DNX5GJRk7cZ
2jjiXdsBdXpVIDAooubNs4mgQSt94rw2NobnKYF5EZRRzrVpPqc4cJiSv42ZTmUcQZf7tDJIkQJm
WVvgd6sm68TaEvZIQdQEicJOa74SJG8r/6uCpHVya2dDumOlnSWZs0NDYfJmEXPbL8DsXL6uozAj
s2bmkJw62TH6pAJM6zowWDMtfX1sIA5sRZgHqQZNoO5re52H0xhAcNIKUoxiPAytZ6TbuQYvZ9FT
BGnDUAC71qpuJHYRwXeZeJ6Z8y8oL3GoxdhdiF7o4dgOPSrj7rSEuL1EI8dAJ5J1JX2BW6e1wIY5
HcN4Ltiof/bJ80F+2BNL0VONpk57wPa7t3ztneieLJhLSvR26qiSMRkk9SFNvv4LhAIPyK/HCfkf
9/hLGb/MNV4nbZoJLnSnN45tzIegHoLENMyA1m4rRhR1GjBiyGHNDk/cIWFEvovm4YWShOSWGegz
4ilMuD0gVoeARsjDwyaqGtjfFqyoqXRPJnLbSKD+XJYOhY8UNx/zkoZkHc4xRzL0gAMbfI41wa7Y
scQT+4xvuZT2njnnpp668KCRLKzzLnD6l4fOrNlulF1HlLjxHI5iqxPHzrP5y5aRFnQEnetOGG7o
hQpAQu27RBWx7RsLksNdi+OfiGAgYVI6xs5ER6HRQrJZ5WMv4n3bO+46HYF65K1L55gUjKQzdwyK
CpNpVxAggMIUP9wWsRtyW1dPUJVieXa5NHyUTgoXp1zxrE6WFdHTwgDAisyLaGSvudjYizQt6dY5
7ytKmMzeDOKFDI3+wMi63ZpevSujvlzhGQsP8Tg6bFdWYaebD1YUmus5NezAnbthNUUmPg3uXxpP
5AzO2SiqBUQmG7BY8/SdZ4XfW7Q4atDq780E3ln8qRu59kSCE90LHyvkLO2Y0S9ec3t0Scf0nZPM
k1PqmStPa+bDnMN+DdvFOKIgNxQziYSp0YhPvffLl1ZG+PcSnvpfDjXIWUN4eP76FXU2RhbtsbPx
C8d673Lqb/Do4ejEsX20azQ4o15vRungEPW1O8rx9oQ1+TnOhH7Iq9a9fH3JKFcvEXnj4D87UtZz
5uicE+pR6YuHXn35+tXXlyYF0aqjqDWX18bqIJei5/2NYNTQ12mrO5seh8FpaqMlAOtC1HkG7rrX
MThTB+31OiQnVKbJuWzZjM/WRSSdCKxSwuisXHh9NdRzZLocZ7IsjgSDc9yOS8jiq1k2oimgpVnW
xkmyCua062/tmLVqUUKBXKVcuQ+x+pLr3U5kUXWOC2ALYxONO2dq2PY79anSRzpSv/LWUZS2V/6i
pJD5I6KP3l9r4EXWJCwCkpSaQizBKbSGFjqD6z+VfaQ9uHV8SjVCMfUq+zH4Krapi93VzGBqn04G
smJeTyK78ucy6xYoaM347kX1zTDrDe5dAbivZPvn5yey9djc6Q2qZ+yhtyi2QdjUk/HA5L2/cBph
eCT8OZOAcypqHpgCcPaIHcAgPLgfOZ8BEVIk188aR7U/LYcEfMqxKCWyttH+NXfxhN6wXa5uMaC+
xwS+El0CHyJzEZISxeDLKKNayrm/beS6UDY5aTX20rNbpoHN2pBMFu1MR7ec3dpCzpGTGZS1y6WQ
FgbyWMynuc9QQRntDUXtGQc95dekfRQQUfaDjLyHou7ch8zVy32amt8H+W4vIBtoLXlI6vrEhwTf
XEvte2mQQ5+qK7KD6pnZVvs89JJnHLh6YjdDUMh6fIIj/tyB/XZyVPRuz8RkCCNrm3IVJCTYoaXw
L6XZ3mWzRIeSkRhlP4iBVCnFLSTjptKOJ0pF7o9Mx2SC2mKg653B0blhtJAooL+y60KFHn9n2RQB
V0/2mrxqbB+AaBi7XunXqcF2NlZ8AcMl8qUfNLP+o0PCmevybZnLdjMMK02fHn2ljdcRyU9KLW+G
p0mp5xdk9HFeHFphsjQNW5rzaWtMRJyBeqnRMKHCH5Hj87KvHeT5ndLpL0qx7yLdX5SGf1Jq/tAp
PrGlVBsMg81y6xAD+oxQ2hQOoVt5Loyz6RxjEADAd5ZN8y7A1K+ayUYQRRwtTerbMnY14yg2x4ty
HITvHvaDsJ5h4ylHAtZoBlCS3EOWH9NoEsaba/WmG8kvD63+94zbUDkcLKwOnbI8tPLdBSSinBCR
8kSEIrn5yiVhYJcYsU1YjYjWWlacxciGUzkrShainfJamMZ01jFfLMqFEaMs7rFl1ErCpHwaIpte
a+XcKOP+MeKzamsgHKg2PihQldMDE/07Jd+RB8Vj8zQeoe4iVHjLsYhwVrPUxjRSDv1rJOS5xEwS
Yyphe7ZOZnwVVoTbxGlu/DSZec06MQCscLmHaCq2RdXiVFGeFe2/2Duz3ciRLNv+y31ngUYzTg3c
F581u2aFXggpJHGeZ359L1P1vYhQZIfQ741KFKoykeF0J2l27Jy91w7N2x4TS4+ZZRElZQP2llj7
XCrteMGWsE2xwHx+tKtdMW5OYlEVrBaAuThb9RVpD42pzTSqPxfYKcAQVh/LeyQFnpsE5XFX26cj
Vf6CLcfBb41JZ9ZuHYJzr8kEQFmQ3YfYeRJsPY7295DOS0eTtRHjT2xTTyXGe68dQXn+Qv2LdB2j
EIahhOkVUIN7y4ZXWc3gtmCro6Im42O5k0LbELOfnfYgEe+zlbbxjsHHWGfap5QsPy1sS8xYXptR
3aJM3vQNIqW8ah6knV5X2vGUY30atQcqH8ZXZRbnSCOG0xablEHhv0riN0JorwNsVPhSDlL7qhhY
DxwafioB7YoIT/wRUfuI6yRajdqXhU/53bYUL7JTIm4i+wYL14SVy9SWLqxdPhavRPIpNodwA1GL
gwksv50whIE033pW4K0crGKl9oy52j1mah8ZHYvDUi+vmXaY9eLW90sSHjBzUrJk2onm295Zi6k4
0hY1rGrLcpNp55r+vEpb2TxKNas5mOksMJk7P8tcD2sfau2B6zDDGdoVZ2CPc5vx3KsGnsDOvydI
98pw1BHfzZ2tnXWL9tih3j0tMN0pzHcJJrwCM17f8hpW2p/XYtTLMjK5YfvcFuzeUY6zvsDUh5/t
WmiXH2oAvLCojRsENhgaHioMgZZD2awdggNnCrIxnLOqUxspUCz2GeVNhLGwxmCotNOw1J5DCG2x
9iAuWU2MsTbqYk+UnbPpZlSE2BZH7V9cBdrLGM/0WOP8ia46iIn2VbSUlp7HsjGjxJzNekY7y6CA
/XRPbduvbe2bBInF11D4dbSnssJc6WuX5Yzd0sd2mWG/ZFsr0SklwBOsm1E7NJncng9YNkMSbCjn
P6AY44MaRr4/KeEjQ2uoifcTIx80EonOzyN7STtCsYa62iPqYBY1I+cSEzRmK2ykufaTwix+cU3j
XcRWuwnBd6yIz8V9yljCwI5KsBcPIQbVXjtVkwjPqqXNq9rF6mNnbbWv1S834dRB0YVT6hoEzzlG
mNNXsRBcaVes9sdaGGVZErfTbNGnYS6PGMxbYZLcp9pdm3sP+afbtlxeP3/0QCLIaaujZ8Mi79Pw
ogUjzjCFmB7WCBtxyS4OHR9/fnvGGUqb0aZ0M4fzpWktOL0Tee0B3sC4nCV7C/sVp36GJbY5re3Y
Pi20j3jRjuLi01qMxRir8YzlOGdpKrAgV2j/nJRmh+E+OeP87GJVRnCGO8B8LrAw28MlTz3cWfNW
lW6C0/c5LszbpBiuUwzQCiO0gyHaLgyxEimObIY7AklcmIKbCrSLetF+akm+WIp71pP1z15mrFs4
r1FJw64JHovl0LQwXZU2xWG20o7tFOt2Z3GwtgmkMzB1E8rznmiXd0/N2KYtquGO9mEQfXhF+cRr
upIYxAftFI/G4slCZITrBXm7enawlMuuOtqoh1fuAM2tQYIPTlgefIzoaBwTbOnG4j+3Hrd/V2BZ
L7R3XWoXe+hPrwO2dlv72y3tdJ8GPO/gWUm8xQYva3pmegATIlI2A6g6GZb5But8vS/pFpAUsUUz
iVeMo0lYtW8A0e6RL50Cs0JuSgpFHOKtNW9d7dBvsZ+v6d8/Gpj3K+MOiNCyAZ/N5A17PzJYjbx2
Xkgk5J5pBgANR1yU2wo0QKsZAYWmBSiwAQCB4AdkdDl9kAK2Wz/H+Hqayao04upsQn1OWiyiqQwe
Ae3kLWkjczBtvUA94AVE1EUD1kKNbiQU0mNa0ZMhO2+MmdQgHDrOo3kzg0FowSF0Y3A+wQzYphVu
QgJxJUev3F37yUnetvsSRlMd+YxvPSqvpoatRmg1/b1pN9jDigXAOwTeq5pJgI4kiV5ts5BntnyM
YBwycA4VWIcC4OAaccuAYIe6RrMfAlrc65mMn5UADKEARHSaFOFpZgTYzWMSA5EAJtEAlYjabF45
hKdBLsbyWg3thcnjEIGimEBSOJxs2XnCG9jx/T7X/BD1gEDEulIceTZCMc9wCanMnHkj4vne0uwL
D4m5CoKDM2TGxrPEXciWvzYAZrRYfLa+ZmjMmqZhQ9XQdI0haJG8u9Gujqf3IolulNmd6PVk0GSO
TjM6HE3rWApIl8A0V0t9WdenraZ69OA9kNUCni6DhwAfz8pkNu65410acNS123Fcj658hqCj1hAi
8c4bymeuEJ5WcTUAVkDZV2WnvAThehhmDNb1+FD27aNrwqfOAlhs1lTsjbGCQW0gWEYIM25LA/55
g94buInUlBNP807Cx0rTTxwwKKXtXXicv5lRDLcuoBR9w4KBZqFGpvuEgIfk4k7ipwtgpaFXQe4U
WEOSeDlF0EoExqKQzYaaziLAtNjgWnywLTNxw/vEZI4cEA2XSyp4H4TNlqfxRxD+VMBfgGeRhGQo
sE3dvtN8mDoEdcHAlpHHjh7WuFGgZAq3CVkhXfR9JVWbEkhzCSdZu4txhsoU/yZMmkXTadqpPpnc
9GMIJhT8DfpPO8eNn78tg3pM/X1eevRyTI3Zs8JTI43uyGd4NesDcKdbB0BOAyjHBZiDGRvFEG4U
AH6YWjRVJwavk/qwYEZN3FHq3UAJufY0i8dt53s5JclqpLHuUgsYjoeVH4APSrZhjbnotg4obvxq
vkcuWKdoaalHmrGm/e9alJs+j73J9JsZ8qYBGNRi6wIfBNsEv3z7YoMVSjRfKCnecjkfLReu1QBr
verbjnNzf6Wl/OsUSJECVtRnPdHPID2m5K4HZhQNUI34OdHUuvTBZuc86+U9imUmbaCQRq+hlDOO
LgTWU4kj1Wh/zK27kShdyMti1+ptXAkN8+AR0FI2DrS0Dflq5B2piqRPgWQyNJtp1JAmYE2LP5wi
Ff1IOIyd5PLcccFb9RzLJihPIVnf63ReMuTwFXYB6we2P3nR6WScLD7JFG5IaMnXpuZH2aAIcGVP
Njik7ga7/HkqzDMH6NSAlh3Fy7M9DQmjquou8hk2Z5pUFWtmFYo7ym/TeQ2n5pw0nRcbl9a+C2i8
Ix59opi4T3zRsB7aYh1aBDJgZwhLyOqLJmbVmp0VaIpWOzdHoqNu86Wil+TE8DzS/KcHegv03Uev
WVyWpnLhcztpO/MCq1m/CqQ/bGXIqz/TyTcs2AeG5ntNA7+EJn5p+Xy37TUHbKnV26BCUtDgVTTF
JtDEsJKqcOVrilgVIjGc4YpJAGMzoLFFE8cU6DE0zAAv0gZYWOvSXOYhXsWgyuCNF6tC08vsZrgd
0+CHQ4GINHS6mdvmrZ/YgW3VPU7ZHiXP8xLnuPg0G43W6QVR5g7t/pTFlH7yqElqsoGpJjijE9WH
ybleIK7loNfQY4k9F9sfE81lczWhzZOw2iygbbamt9lg3KxRbMeYP9Rs7aNd9sZl6Fn3TiPYEoDA
RZoGl4GFs8HDNUnwBFIc83051juWLnbYDH6Npsox9TlvCy69j9JqvwzypAoDaL3sKk7pwHtUXX8w
eGu2LNgGgYPM/8lwjVLFTQZrp8DbwSL9ES6adwf4rquBzhnqviDDboro7qToZOL0XsbV0bQwR/p2
zKHCnL0VDYpjJMLHhrioXvP25nB5qgGe05gUb32ncxU8bnQg8GOO3n6xK0JuGFXXiU9YQXUbNHG4
Y4yz8lKsaYhZT52+zU5cK4IDaFq3VRb567wsjpBJjiFJQFs3na4TrPhmVpHEBFWwi9iAnJYNPWyy
eduqAAWuwEMwusQd2kmDLDb5KcjToFvhXRS4S8As7TJNMzTBGraab9gAOiwBHgakl9Ilp+avgSHi
lSzOC/dHHmM/ZR5+NqeIKcAntp8cRYCKg5++FjPDrlyEuwltRednG0x12kdAnVDgmsOVqgmNmtU4
NlAbnewV6CIEUs1z5PiUbxnD4ZuMT+uKeqKcnhwTBiTe4yd/H5uFXOcohXtgYwjixUkzCs6wVvyW
gpN0NFdyRm7McxoCWS6TTavpk8OAYIJGLQ+lZlMOmlLpL7xj5lJtK+yee/oWb8r2Pzy5LTTicl4Y
WZSEB68IQg63nneYhbighsJqqhGZU1Nwkxq22yW7NA1UEVAG8vpqJuJ3VUZmfmPHal9Ci0IAwmsD
iXOEyFlpNCdEtmsfVucMs3PR8E7Cgq7RoF4gGWh3GHPlsama5nQqsVRH80sCAzTVMFChsaAWCC1X
g0IrjQztNTw01hjRpeos3RQ0EWRpyKjGjUoWW9nEt64GkVoTKnDIcIrDYo5bDwMD2p/QeEkawldc
jTMd4ZqWWkIdQjotNfIUb8Od7QNBhWwmLyy4qKQexOwPIBRyBdB4aalDc+FvSjW9ABG8ipNuuBr6
YIMKcz6dyysshJiYdIaLUC9gYz5QKr8aGtbaxGBbF/itjK9SjXPtNdg1VuiSBxtMX1QlPwR8O2T2
iBo662VGIuENjDRTwsYPYDMuwE4dW27gucrktZkAS+6oqUY4sx68Wc93wk1o5pBhvOBFhOBqHY2n
TefgrAlritVXOZfga81hWRuztZ5jGhM2TopZw26bdx/ybacRuDEsXMLn71rD2wrctT6s3Fa0TyVe
naR5W1z3rihhmwg0/CmM3VLDdkuN3V0c9xZv/auXWE9S1gc3QsiBZGJZIWlz1yJxu71hzKfCRetn
oeNjBgSYh85vALnMM5b7qF0l1XyDAnmFLSfeTgXQMljBlhHfYRY2mF9+uKq76ULyghTwZrxyAQ4A
DPRgh1mYDgoq7aHO3WsTzyVGj4zOUzsAYumu8N+vJBTjVOOMYw02njTiePEajuGa1CcWRIfjkp12
cBbPkOVNW5akajVY3XBWVRZPy+f/jJt+4TUqr6rEySjoUtpbbdr9qMyLIQ/ewiGKCXwe2n2RNB/V
1BAUFPt7KwxRcWLti1wMNj7fdAF4nhTuc7I07cmnIXpuKZrRANI7LuMjMnmIDnK69JfOOQn6EPof
JvJtV+cfnGqnyz5VpP5UwwG9iiBpkGZB4E3t+cwe+ukj79jkOEiHZ14RPGBvExuseGCSvDg87fBT
rhV6fz8sR0iV/osHmewQRqgVfFg1Y8NcErrDg5KJdXMf51h3oGIXW7fM6j2IhvdWoyt6kd0vU+Wc
9VUK5TMm7JuYdSbADmYPZ8znlb9MMXwpz0MHl/p3LZKVuSgI3qINQa4r5tTMzm88EokWq+g2Tm8v
Wx9Z88ZWh8GMTsnU4VaW9ULmoA17eEiSQ61Iiy0pOEabNS/+SBzkfl524zsbw55Pw9w8C2A3gS82
DxCVT0RkrmSHqmIkJGRXxdjH1cxb4NiNOPS5/dglRBiXvqYdVwKCvFeLo0FkoRnWuzqv1P3SdkCU
pjtyC6etw7asCSUVU5/mOBuhXE2jfLNzqgQrj+AdMMwiYdHE6oIN6DCQJEhZn2UPQz4hMsm7O1ze
9gGUk3uHIPS2bNp6T5yddzpTJBQo2u4ZCVJZl9aTZyfmJQv0BdSNdE0eNv185HRByUm+qF+LbKYA
Y+iztZWr5Y31M4PWGxhEFU10soYq95FYWYL4ekaDbVHxqznLZRUQVmPFNLOUJuPT7D/HT7+pBjWe
8XDR62W4uDbTM8umgHKwPKNcHR68OLdO0sZm7OeQjoXSZxoOM6e7OxpnCfrpwt0sAx7t3Jx20myi
veul1nkeAv5CFjmLwXhWFV1rL/GSKwOVnS2oYvRkWywQWRDQMZafHpo2vRgWOW7DznL24VINj53h
U+K3vbfJGPBulhbzT0sSs4AI+KOvdb6u4Yf7NnQ3+CSs+3nAIe9xCh+AGa96EmiWcpzRh0zjZW1A
JBvaZGNFRnaI2MHukiCwkdrZN1nlFdvaFfV90feEQjJN2MgQqZDirp95cX3dSlyfwWyRnmTE5nmW
IAuVAEGknJorhVd3M4/yw3UGBQ2IU2QS7t1a0uWKcP+5I+9iYhQYJ/v+2aVGpY3qYJvzsnsjxvOV
O7W4Muo4XRtGf2tKv7mqaTcalNtX5aCot8r8EvWHPu7NJblyGGNqVVjb1qvKw+KyQtDsiA8chMlg
xzZ2PiUP0QTgIYUCIxf5NmP/e47j5aqdedaXCSpzXCAjnYw2vpE8w62N/GFhN7lxp/4D5E58OmDO
67LYPlnKsmNDyJpDD02AF3OTmnH75ETT01j3cuMnLEhRkNENayae4KIwz4z8U05rb0mggXbQ8t3m
knd1YOtahVMkzxe0aiOdjTUM0vikmvrNYEj7yiFwb9dyaUZeki8TelTO1MCr2K5+VgI2ysfYeds5
7pYDCLblEIdoRfGKGwrVkdlTXg4uAjqvb65SZcqzOTCTNZKOYDsqdowcKd4lTxR6ML6UP8jh2JvJ
tDLJyyqJlxoQ4SL/CTdNZ7qXRXgSxwFSddsL9kWuBeA16ilChMOdoQwTCVDx5ivvFVbhcFfBLjhh
Pr5KR0eszIF82SzSrkUEcS6ROascd/e9aZMXDKSCrQFu+4qk7OB2JvX5bOl/NIwPfXPUhNXsxC+B
bVhVW5xnGInMhsrQELRLYM3uurbr0QDSsCyiWPwYA/QDKLX23C6f9Iz5R+v1tGD68E2a/TXjtSvD
X/ILZOkdo04fl+NysMvlnCSWZE0nrLqkZXbAfGtuIjp1nEIlbUaQ+z0Ih2GMkxuV98nNHJQIYgWn
rc+/BwcsOBRB9m5UTnmq/Lg6Re/wKNwSyppX302pb9wvwk0vxyZ9826WYCnuCG1vbzkveWLMiRch
QLke3t2ZERUOkk0wqkvDwRCh5vDcdoJhP1jze9HG9h6dRrU23MK/rsfFv14cs0YERau8S4t57y1B
u7ZTw7/2csQzfhH0p7VdAxTy0V24arrMeMTaohtoaiAIWzuIVwKZ7gIztdD8iuCxA7tOMw2r2uf/
DS9F5jyGjdMd59ivLqypesTxDMnVk09OYiybqBsdPBtSPfkZyCgCi1uQbcCec0RvCW7zATqqLOWh
CZJ4w9gwhGDUeI9QLMp1EwQSPBLxqmVekLxLFNR1Zp37PRKjaG6y9QJUoR4g6WWGYREgF5EIPU8L
zue7khbRaqozsnDd6Kf04CePolLnprCcHciXgr+BwXZVsFjRvaleDGKuVtZpOMccMYgw7sWk1hnA
CD9ETyMSRfQoXc8e4NOKJgklc9WftmI5Vfrdw/m/632UWz43S8rrsR5vCpsHTDg0bvIofyjxyJLM
YF6r1DX2CzYQ2rYduhXdaaGdXfdkyZgG3TsrWQ6kv1Jh14LhYTaTGuNCrTfrhzK5oo16LRJNcyNN
bdtXj+NEo8WbsOF6KVWr2YcHOz6LFlKiEjgj63hEUKPa/hin6qJyA5RdSIfGqyBfrjCC3EUZmRWB
ibMzuM8ghubDdBs77kttcpKrRAlX9cacw5cwsBnBYhao5/oRyS4kYfs6M5PHVJFwhZbpYQQW1zFd
1gEKT67n3xkZWnwADT87m6a3YUw7NRMn6SbpIZPlOWEA90POgAZ89nUm32fYAFxL1T7TuBJngdVV
a2F3aFjK4AWq8cWcQA5IpFWs/aF9Y0N7CxQ4H1oVJyFzEDLx1sVE/4r+g7WavPTWaP2bxfAOCQao
VR3jfG9CNkzTa9cYpJFqRgyEmmkl6ZBzjjgA77mr6Elsqmj4SIDr2ipDKuaSHZjW2FRq+dEP5mtd
Y4g0eZo60VwaNMS71qWjTqmcJFi1uYkwDy2CW9MCihEdC/p7q1ZlD3ZnXSzULmvHRIkc5/+WpP+v
m/A7N6GPGv2/dxMeX4qX/Hcrof4X/stK6Lr/Eq7FKN3D7mUyaCSN6/9ZCeW/TNuUEsGs7VqWYxMw
819WQv9fjnJtRdPS0q45R6D+bxGIRv/3//Dn0Y5lKqCkg66KIK//UVDXH8J7/9NewH8R1iUd+4vw
vrBdvyUjS22Vw7EfEQ6cfxsRokW8cO27vIeh86GM1txTMuG1smfCBDEdhJIYjbr3rnwUgWtndN6H
XiZnjTYQJPjpCQUft2hlTw27+uFIBJ7CHbJtagTWjjk5sCGMZqs5GNKVE5aPRNhd9FFFfdy3kKgI
/gC2DNy6t07Uq6cPADGa4FWRU7shYzRQxdAEzqilo2GM1qWijRyQ5o7vhQ6VIIsEIbNzR3kwfhP8
I8yvzgzHx5druYpZkMQALHUu0C++G/R6Nt/Ol9tQ4rzO/eoGnheT0M7+weGVY6C982V3Ce98i04Y
zebMpZFUE7JD7ltMcNT+43KYLDpPzFho8YY4uThnJUUnMAZgihQLSpo6QJkLmamHEjYDCllFnnes
aTuVoXwPTcExhrC/WYoHcoPfLY9eu2vvU+dYGkN5RtbkJvEqwJ7o7vMccZDhjRXdCfQGAXOCfe10
P2v6B4J8UM9ddnO2A7uesaL2z8rWdkkq8J3lxRs4BE9tPV0ueVTsE5gdST4opl/kW2aN8+6L5bWN
iSSPPR+d7Hmb1s9WNRhYgfoz6WFKI3gVc1BiPQbplOh8cdAgfvLY+UG6JQAhwHxqujn6Wh0ha7za
D8W6N+lpux1m9sZXF2nr7XrTuDNhLxBgqFAX1TcmgeQHWrM2Lc47Ouvdrp2wDk5z9+6Yx4QcsdI9
CdtsG+X0CFUYvaQCUJktbn953Y9/Oly1r/c3q45+c4SJqVO5vm95Xx8Iu6FsByrKA1HGaEljBxly
GF17UQj9paiJU8vSRydaMC1VZ75/PZF6TFSb9vsZjM3RAuHQc5I1oNdqQ/A4qEQPYsAEFAgyhrGp
Cc4AGt9th+SoUtGfUzL9e23/Of1H+F7+03fQ7/mv7lCEpKxPDloeXGWI9fU68ctDzYkr1xIsgfae
MdDc0qYZHHVovPrFL+UNTY5DrI+UXbaQKjyG19U476as/ognFW4m4AwVPRagnwiAyBtFoIElp2i3
ZfGOLPtxBCT291/9D/ub47uEbrnwTxW/upAsrL9ecRlVXTpMHq2NmSLSMZ+NZPloXTrOdsxraRav
jjH1qwIShjSZ6pUESvhRE3/zy/15813PpkuNidN2TNSvv18GhP2g72pAV6jxnLXleE8UfjfA5L77
oM8/6fdbxCc5luuBGsGs8xkx+OstqoawsBenw8SJ49AovHANCQbVbPPMcfpiRIIHwV2Pra36Ev4L
V0NkDzbM6GSWI8sGjK0UggzyT/yQ8D6cf+MG/tuHSPy5MlJ3sWNY0ubn4JD0+28R8ACFVdV324Xc
n7n9EZVyWudVXW1TCFC0vkwSukOXPF/8fc3yEXXEZojloZDzuxGfffOAfLXX8oB4/IXrHhCf88ed
aUl0TYOh6bbOTCkLatMMypepdp6WLmerc4IDG1Ln+esqKdnf/38F8A+v05+7KiuBCQPAkTr08evb
FBvjaBZ9jP5VLoxuu7Jc8wgv2KKtZQX1DMMlxI/ckd+YvIV20//+jNC1ozAQFmwCwX7++x3oJ9W2
BQARhGx4G8d6P/T1Q1iUV66odkFEcOQ2dMZT4H1XJGPd/f1bi6+JeI7PpzuKusVRpIl+ut9/eUJd
eCApHJZmK5Lyqh/7u2okfYxp2Ox7hKertyhebgK/eBAG0Q/0qJzgiBvtAescWulmt5T1N5dkfcUP
cEkWFBDbo6ACymB/WddaxVmIxxU8gjBvwBHTN5ZbiYrInJpn9H3PMuwPUYfCNJ6uHKO/MGZymjFE
gPbTT/GI3A8d5DBUdzK+KMn29jNwbl3/OrccwlR2lRkTztRm1/GLF0CrOq/+Zqn7c4n5/Tt8ea06
qDVDEPIdXEDEVuEffVLhuNOHb26fXqq+PDwWhlPLxA8mJJvB7w+PY+RgTawFf3XYPHjlfONly6m1
7lR3GMlLJdX4lGrjTaF0p8mzMRn54EtkVr4uxfCaLXjKQ/O7J/ofL4r9iJrLUdJyv/AjmPh0SQkH
cgs2D7J2v18MDHMA9lJer86abvBGHrKoeJpT96gGZ91G/R2+m21H27VG2jMVR2Oonv7+W/3Dk45d
lZpZUyZMnvfffyqzTLKcQZCGSBGjuJRPvRQXLROqZmq3f/+of3qnKTI1xILV33a/bnTos32zxqWy
jdNKh5i3HCILT6vu0AlAVFuNsXvI6oEoKFqypC5F0Sb2qDq/uY4/11PPkth0PWFLRwnzy+PhN0I4
U4IRWfrBUeAtiw7hdOc7F4Y33zhR89op93SI5NvfP9f65891XOHafKhy9T//ZVWpDUJySEZvtuFs
v7lV8ZxjhGFMaV7kff1klPnVPFVXY1Bvks3iAvhSyTOrslhlVsDpoqYhaEaMxBjOfdDHQufVPFgT
mrG/X+cfXCC91JACyq+jPGV68str2gPfNuuubrZB6B+FGl5DUT2BVyS4IVhh4EaXRtBvL5xjaIJj
Rb1035gIppCAbpeu/UmPeFNI4Ci+exRp/xoPjfHdNep79PUVV5/bIV1sNugvRRMZRGVt4Sjb0km8
x1gmpXkzC+tiFlhGRPWANXvGeV0+N/m8CWJ3o4GUf/+d5D8tZ0p5rLuUzB5vz+/3k9Uj72G68Uab
5c9mZMYHBQw1CuMmp26vx0GArpc1g+CiPUMgtCNz7SpEKwV3LF6rZbgG9mYzoiYYa0jErga5SqpK
tp4MgZATFsGQXFMIOeuZ4zfDloA2cQPUIN0vZrUHyeQSUmkygNk0obtukNtN1kJWph3Izd+/65+L
l+8RQ2BTG/I9hfzyyphe4UYIaQWWOXXvCHs6KUPm5L7HjGZmDjAY43c1mL6Dv99hdl6H0hgtJ++M
+vLrtqPlEMuXCXplTsYoitGEvbyERLwahRypRRDtWct4nVv2tLHy1t95VnS+VDWsFiyFf//+9p/3
mnWLCzLRU1o23c/f73WSoEaZmANss2g4d9HOB2l8mbYc+OJHuOWXc9FyUqOdNoxQ9dD2F9N0mV7m
oCgsq6V0MuOnOfTBlHhX9vAeweldlcmIiCmzcTNQzaM5O0/hzU2MfLq2ec1q22YEItd0Gaz1KHFl
RD/zYTnx4u4p6qfj4Hs4iRh+uWidpoHJNmuDuRDlirLzPgqvqpafCLki05nRG9ZOnT5EI/TGqps3
BorBJSRvz8XjnDYnSZ484EY//v1n+2Tx/HoTXaZlkiKOqlWfK79uektiWbKMMLFFGXrmjAQ9MZkP
Ye+AplDEjBqYr+rKq1dOGr4xvbIPyESuSUzXgwH/f7oB/ftqPCGBUdB6+myI/LIAR3mX4A0kPB3f
ENMZD+xuBZQjLrseWWJyOorOWi+VFmgRbLtZRqwJg9e9//1H0ZXa199EId70TJ/3iWPQ748SnF2i
ArGKYTRekPdV0aurcpyv9Z44jYdSIZCtl2/e3z84Unx1SaPHcSlmJQdj/YL/8tWnCoSlTXLVFjnL
vduQee4Q8SUnuhzo8ANkA46IDzPsDCOfyXmIeIl+is67k5OPjSmzZ5SXKLBDeZ0KL/7mZbe+vuz6
8jhqSX3OIG1cfflNbAI2ks4DjZznWEyIzo398Cabbt0m2FcpLYURSAOtBhKRm1JuUiANZBLsiD/e
N2ZAN3+4SmY7XWX1q7PkL4j2Hzty/XDIWskqUS1wUHny99v4tSDnkjnBsuy7CiwYHKovvyh9jLYI
CaxtUwPzbJptgilUJ/D8n4TvPXoxAcrTppgj/5sq+o86gk/2bPPzoO4LJd0vi3E6G32Xkcyw7Ww4
3lgvEYlZ+VP1hsTtes5Zj2nqo0JdxEtHxICHspxJ1iuD1CcFHxs9bcGYFgElLQ/O194lajzaYfM3
++Mf5/zP67TAg7FRU4d/PpO/PHN9rSJ7pFO2hf127bfDFS6NXTLG12HPAbqUZwyV0HahTKux4xFz
hU9eXrRVD+TMOeHcD9ZB6/YL9tlv6gdL/fESCt3E5j9sbPpk+/vdoyPdlPAvUAS36Qd5oeKyx7oB
AMh8IPhInY5kRK7w7u/gm72wH464GZp4X7Z5vGeZIgPPZVEuADk2cj+0JJSKvBJrA3f2taL7mZC1
e2Y71VVQBY95FWXf/biaz/dlGaGIFJ5iKTLZmL4+BX1WMwbsjWHbIjUaBOhj2+BIjrBLuVW8x5zx
kRHsDU2gSfZkg5hkbzUXoqnxtWfBbkCniHANiyEOTuxcALiow8ezMuo3ykrmDayT8WD7EfP9FA9C
tayHJu83piDoT8mTQVZvhFj4J3WXPTrp7O6XPCfFT2ciROFIoVBH23gS+0llE8Iz6DxTSsIpwucT
s5zcTZzTN8ctRWad/hmTrPQ2Zm0eyWfxV6U/EpAHdmPthr65j9EurhJaAZBWSmZ8EUZTsHjnNTFK
G6AN3doL4y3y6QPN1VNCUtqV09g3pr0kK3dmilup9IfZCTzSqMKN6MM2ygfCCBHVZsWbbR+R6gE7
tvKdayWvQmwT+AO7Si13WCKu0bc+5agsZUJWQieEXC8J/omgh+6G9rGVPBNd7B+rCSAF+geDEQFe
fQQSGMoY5KGHJdyg8i/9wADV0KllYw/Fhq6fv8VcAQYUh6ghSZvwEb5T0Zqv0pxuJgV0fMrYkmw1
nfVEAjEijk5zy7us0GpuHAztKysomysb0kNFIbGyQrqsgQnpVBkRl5c6w7ZUXb2z2ugkrEMCpdBJ
rurcznc0P4i/cjABCGt+6Rd+/mBW5dnn09MRvIcPBlvJEDfFro9a1IYCr1prjzs3LPqnvy+mf5wN
sVXQ+fRoNdGDdP/YAIy5nhMbhPQ2LOSdHar7qXFfwaI8a/fW5Kg3XDA3bmJuOEqEs/Hzm4//epzg
4x0X+Bj0JjZJX3058ix14qk0a4atkfXYOCdJATfb6BDDTe4e8wTYRoOL+CwblhQEWCV2lQCzzoH1
6u9X8tnH+b064Eo8k3wQYeph2pfFPY8XrI9ONmxtf45BA241CzoYBoucHlZ2TNHEMC8N46IiuSZW
6tmct4X05AmorBiQBo+VcWIHTXqDwnWV6cerH5v2quziXV215WXcpERm+hiM6ynWUT+Ch8cnJNK1
Md7HMrWxHRjvraNHQZ9/sIfhy+p/RGqy9p/v6ph3LM0ygqGDBlqz7MDk9udjhLOgWRAKjdERnUB/
6fR78J01CJVhH48mJnRSXBgKZISsO/3JMpny2kdoKEbvrC5rWEh40Pahy/vLKD7+poj/hw1JsbBb
kDR1V9P55Bj+siFRxMx+M47DltTQYKtgBheufVk6JY+/jZnG8j78JEoPEl54MlofUFLdreodjBJL
7W1QrGWemk7gmoDFGvvxm0Yveo4/iwqqH49KjKv0JUXq79tSJNCSBwENodqo5T5oRzwBQWbpKqyA
xTuuG8O5rggXu5QNYV+hhcTRGfckZY2gI9Nd3PXmlRXI/6TpPJYst6Ek+kWMoDfb5215v2FUqboJ
epAADfj1c17PzEZSK1rqeobANZkn5/uIYsrv5+o6Lyi9C6fcu0On1vMNo47mfUUDTYlADejMXfIy
kSqyTrxe7ZFK96uZmRNEOb0jrFXubKqJFXZK72Dq8ju/qWoZPqJqHtpgffu7Uxtit70eKyIuHj0W
W6mdhNxczZmSYM6jp/kxy4kux5AJdackEx9yPICn31yjiFgP9dCwK7tdweNQ1PCFSXgoTAxkj8wL
VBkEKexl23aIZyjrcB+aHcOjdJeWC1+a0tpEtpzuQnweQnjiAfIWBDlLArSJfRd1RzPtqttn6FhI
tNyW3OAE/LZoqY/AUuwDTBV3Xekfssjbd2kSX1wPC5RBT17xcuoeYWZbzN21BWy0lvPZ1bbEsIhc
f5Dx283JArOiBSWganct5ajPQe7+Lmpjh5Vzaer4FzshMYILvKWu4fW6BUOT/7o+qV8Ct2qeITNw
QSab0BTOnUqC6yxz/z4YZL7N6vYVkpl3rOk/ox7X2yDAAyZccUcVIPCBZlFtMxcVi2oqyAV+Vh8N
TKUdee44Yvjjip5+s0nsXxH0sNg1XhOT5Z+L+NRlYB4tN/gP6I0B/4K0bdCIU1o+ZkIk83jL7aIO
LMfouTOFau/WJLVdsdxlfvEOg+qHQV3zWo3ExFWKYCajv0pZPoyQojmKahzcfBNscKpoPdeo2clC
biPEQYu5CPMrDS7QKUOoA9Uzznio4sX9LxoL3FKCdKHYnx5qd1Zr35ru3XCh173hbFH/tcfcz5pH
TTcSRzFyRbt6c84BkVsXFgr9RvXJsuE8/Ta3clNNXvBduREBMlEBMqaU+B8W4V6cG5qhIAdaqQwq
P5S+PCxOC64QctvIloZUdKZp4hsoxHkJkreJpewS+NYRzBL+VquL1iJPk7d6pcwUgqkJnwos3Psy
bbdFcoMK5SEpDKwrtrXW876ONo7nD6ugDPKXeoqHc9/YT0UXPbaB0Z8N6FdoqndxmPPnoPB9YphN
fSHXxRB6L+CK/Meyra4iA/hue3V6IS/MQwZEykPaAUDvZbHRXTlvQLSEV1C487m/na1xFuCE6UNA
D3U1bZoYRQ/LhPpcdhb10r40pfW5xOkDKBY+qFDhKUJzR5FjPp3Fi1f9YCG5Qu2BttI6+cMSnmw8
8JRF4tIRcDIluf/JM+5OCcOslCQ14ZGUQ/smjhgUPmtLmkPgNg12PLUHI4hsLiRVolt2dTPukqwM
HjszE8HAI86nJB6tGEpLJKy7YGLPb5Uw0lEDwKqAj9MuHyzu3acB82Th+y/d3I43P/w97Nd8a00u
LleOONrZi6iK6SBs5+JjqlspXsYGMnBy65/6Y4Dm9t+vHFW/q1tgtaeYvJBtb6Vo0ZqI8Uoysf/T
KfcjD8i6XEz1MDnDquU0fkIScIwxAkZOPJ3xbkG1ZE1/tF1OqHo4CoHUO5IcqvmtwpUK01UrZhTi
0QNhsi0psuhhtccngG/7rjLhutOZQm/QHv6VYobGdyooBYHpxVtgVmgO/NE5uM3e+C7diBBkS3ni
q7dwWFb6FJFBdM0U/rUyRRyqF2wEoiNVPfLqV7/Rh2XkhdhLRfiGwBmW22lGptF3gqr9om0zcBWj
26MnuwS3v/h5ehlxzx1E5wRncpZ2aIdnnGFxfXCaLLzSgIZXt3CD6y+FRoAZ/5pFer5LQ/6SsRI4
paV9VZr0gKxxnGPHgXGj/HkXUy9vfUowjJ8goMBy8ZRJkrOzahp2/3452ERXGFT0ADIbsHtlJj/7
dl5Da8D2kAx31JP1OgQ8svO533aZE0drpc96uuqMAq2grNwvkhJDT77NrHTmWikFxAz+J1OKXGiQ
ZP24gxVsihTMLp+OVzFcLZv5oV6WadWONyl0Ih+7KAN5mOV78An+0bJwTGXAglZUPlBx4wJ33IJ2
BBOz2oxuD99VWt/cY/uZDnMJ22A7keyEviK9zsU5CumF4jzBUT6N7Y6+/DON0bH6xXDpXMYakiTC
VUem1yoO9raL59QCCnRu6oqijg1a330GWhJj0zWn1nmtDf4DREvVOr+V+SZInrmh8HiwqCy8Yt4y
uydkw2sgb+XwHUj/+I1D5/ivQXHHEYniraXpk/G+xpbRQqq+tSdV0b0OpnE2zGP8I7kHVVePe43B
FS2McEB0hI8V+YmxR7WWK3WLL89ogy2kLUbA1cocb8RK2/UHoGybPC3bS6lSAErEdvnMVPdqoaAZ
1IWBW3lJxvziJt2TvhF/piDtkJb+AuY9kwZ54zVZhzA2znOOMBbE86D31eR6dFSEQGGbD9Hg5GQL
PyVjeTAjP34vU/92Qq+DNHL2ST4QdxGUYsNyZ9jGJeAdMf11FTCuDFKo3wVnmYYBIecYeQsW3p6r
jrpdDrg+fqWnuZjBqq3cpLd2E5HTGzunc1vUAr05MuU60oQhVfIq6+ZNZ+YbmuqyMjOCeD9C/Vw2
EehdmaxmXNf7IkgC1DBMO2Q6kgwOVA1tPDa42VkuVY80yKoTHlM7vwBU39h9Tmz8aHckQffvFb41
iOBbZsKPwAEtMmSY55ChQqxngnnOUmA+W/qBKm52snV3SS8FOHRy23tqop5ElMJ/D+Ja3f/rJeMd
+C2KIshhO1bNyy72f4ca6osdJsc06v64C5ZjdctCo/5ggTV8C4L5zm5EKWnPDocmxGwVKHOOgvSo
hPa3jKMhy9blpmpQOyE0G/Zljsx3MF5xLIrlMlbROkii4olY9vfeRuoLDxQZf9fGh9oi23iys49M
AXiSAegpJw3nbe/M50lhGi1LSG5T+tmWHXpzuvI9LmxiWZrzMyZaTBGlWecD1jItTc03d8FegY8i
qbW19d0fRTwRkrUD5QfXt8JnB+QTBhRr2l1R2dchstpnExPiaAFfakvwa1lZm0Nr/D/KzesjBE4A
hThm18E0EM8xYs/6121FCVhu9MxQMW5JRU4IfIw8Tkq+7sbFnX3YVKC//eYRcwgi/bcpgC1lQqA9
knJw1crUIsnRd1hIH0r4SZd/T6JrAvDM4NVVe8aeshfTbVLskVloTUXBC7xJQwSwVP8dhwiW8lbA
BmIWEWl+T1tPGi/88DRny3MrQJI3TnXfpXnDye/uXNdZN4kEeJZ182qIe+s4i9Cc4z7k4S1TID3V
Xo9GMmllKSvjEia4Tj5AId7y5lRxGazQO7oVPEi7DwVh6C4bzmG6n1tJv4Tnj8DJ8AFYLzc36KvV
NBmzZ/aXXMcwTy5dL++DOPfOpF//kT2kUgyA8ElzdAKSVDRl4NjFiVAHj41xn5X5oUDQkJb3mZ16
B+7fGPeI6Q9N8CmjiqV6STbBJMAo5lPyaU0lePPerx/i8KvzsSi1NuSOJckIeBnObpcQOzcLw6HX
vs22n10Wy2CYzxZ0iPFgA0rBpckDuRU3RgI1IaOAzkoPSdx/NjnkKJ42ug4JJMz1/fsWZxAO4S3v
XXhBHxpfiQr4nDuBXRMz9L6IgifBhgs+FJsOWkmuAYtBcc+QfMWJaHbLAt+QYo2Lqxye/n0DMOoc
UqOJotQ/TjZ+NTk8eu8266v88NnLn4aRI6LVJVCjCLU/BFoDuDlwiZ9+oPeD5unj/06I1PCy8NH4
oBg9+hZHEt2k5/LNy4v2XMuDwJT6LPzCXbXTcB+i2dgtyj06c/ragXjYEBeDZ/l2PSQSKCaL2N9y
4R1sclJKo8A7vMlcBVfh6XSdG6YmOOfAOBQyQ2bJ3Rk3lXP0FgKfhm6/9FZ2NGHTraeuz8455hWr
9Zbd2DDOsJv6PUOdvgpHQhThmmS7SMC+qAq4jaAcQVszcaOcQ7cRIBEqni2H91JkHo484mgjM05n
C/jWAba78PqTHGrSqgXjONsfd6w7OCct4W5nYGOpmeQHbgmTElrLhmaD26uF3kQ6aR2dRREnj2TB
HbtCwMfOmxzCqsBVOUUERcCEavrmuli0DVPXcVKrnDI9dL1H1SDzqEyzmbyUtrsVB54q+zGzs+AU
W+mHkUW5wR3zhpiVKnIpyENsGX2Puyjyg5Mls/+gkVCjQOCg7ikyVq/zthuT7oxm6zvFOLjXwfTt
2128mjG/7aI44tUHDCStIt4z+fXAdZOZrIuLArNThk7zYrnL+QUjXb+TCW7apRlXfZ1dfbROkJDh
UDXya+x7Gz/jDSuJw3YTJvkzg5+fYtQCnhq2YuXiF7y3/RaXJFl5xBLAeBmm8r8QdfBplnz1mnx+
rVqjV2E2RY8KXxPfwXmHQYYh6DxHT/MrU1UoYIJ6NQphejbhX3aJ+sSqUu1GwIPbMpvB6efryPWX
axQAMrG03g3etyr4lAoQHuMA5iXN7bs00U/90lNxFhiIY5DJLP3WfvYxlE5xTHL1FPcAS4Ywi3Zd
pR+WUO4nWUDYaJd5tTDpWIW6/8ikr3AreMm2VG9w6gDTpuwIfeivRCJyNdikVYDQLexWbAtItYUA
NzIvzx78AwDnKDRNi/2qM6OETANOTaN6ijtl9h7ceidFyqxZ/hP06B4j4JObIcx/Za2/fWHE3mVt
snYc/UznqjAeBzevY8Zla3/FTRkxeAnukngkUlkkqGrH8atyqKLC0Dk5donQGr81kDnrEA/+45gE
4SlPKIQGSdizPU/HbP6pC/WsRiilxWdu2mCFKImaP4zgVFX6ccy5ZRyje7wczj4qrAMf0g8Bqrwr
dX0omB9QOGPSJTqeBq324GE4XKGpC5OYV8M1Ck7OPDB2nWA9MojE24brRCdwzG5Mwop00b4LgHFg
wFmROL1jZwZARVrDMSaToXWzedVFVbhbquGjMRjr2tFrN4VdvbrxQJQjMpoh/NQDvvh2aB6KnSdB
fSbZMOyjof9WnWO2JQ01tuaB5PMxe63BTUqYyrhi8oV8Bee0QCkGyy1Aqd5S05NEEc0RfWUMPAlx
xMky4PEFz9l/RqmF6FHbN/NsWZ3znrSRQn3qlgYnU/nBk1hdph5r3ji70cplaIclst+6Y8UZ2AO9
72O5tYjvwZR06dsMypFPPd574bqdtkXOAGf0D9y5RLsykNyFIEm4EJ+80YE/ljHGKoLolArzUi1/
0Irnj9qFyIyoneez3SFG5SxKuahjhEFobiE5UKVDkSa0DHfqgL7cYlhRJJtGayJ5PblPYZVjgzNP
y9Dvc+E/0Q5/NeFyCWj/ei3uutk+2DetQEjfYre4nMr7oI+v9Pn3lRtfAI28umM2UxcyYMPyZDw1
7TAbxhsAs5zn4/TW+MVT5rK2RULLU0T+edzm2QOL009Lg+WMcvkVVp57cOBhtP/S6smyxMNceMBt
bV//QjTCpsVJ2FETruhz3vqSOqEARe8ixmAAOTG+Zb6RGvIz+rx7mIROtu2E2EBBmGZTFf5JfSPP
/ZkkHfXY1v5HVfJdUul8SuMlekgpzMOkRC+IW3ZLLFq6m3W3bnJNocrGbAXgA4JaFqRr1iGXVnig
HnSIBAMfegNS3EN18q7nsNuH0wsUVufQd1QNFtFD25wrHi46WqDWNwQ9strh6loulp2Ibc2Y/dA5
7p0FhH0rl2TtGhKtFY74jQozGBPzKXLSs12TG1SwbHb2KuzEEQNoum6rngHqcgrIaF9DZnH3Y5Jv
psgeABxYG3/EIN871i905z++04ybYbGTta6iX9kA3i6i8tmMZjNnr3acfVQVnVql2Ao6ffvXF86X
Sh9mgMZjl1yyqMSUPmsMYW34xWgGv+lQvkIAOviJZlZcE/ukOo9/MNUm9lqDxbAEqcCtIPRYv7iZ
91+kkrMTKPdRh/Qg9a2QDUv750j2+9lpwd92TGSFKg4h22Q8FNN+mahuolK+VR5nKK/zOgwO3VyJ
VqEle3bnlcUOKxLQ+3Z6I+QQbljSvTPjSu6FrP7MIRGFieYy0o7PEZLG/ZabMYbINwBph229BnxR
3vtzvaNNlODZE/E6loaUoG76E1DjnKOIfF/hQzJZQubHOUsQVjTvBfAE0nBxeSdW/hdQ2n6Q5gq2
0wPj1/61RmQU5BGNdFraJ+7DIld8w/RzguESnBnWibsCKr0fZfKdNvWxivFCNJZhndKQLNiF412A
H6fJ946xfwYPuoMSVFBR1frncfplMt+es5asipjCiBt4dLF1jxrCQDJYh3wAE9Gx/btZClONyxGo
FRHKc4F7uLVAeEt9wjn7+W+jTUIJr4M073UGRORfRS6Zuu+ZW2FHKtM7QpUx8IwF9tJw+oL3Stin
eE9dpveiNvm6ihRuWB5AIAIBNNkF3pm17fEUr6CR1oS3D/ugGn9mCz9pw8k3duQsSQYRoaBHJjG3
X3kxOwjxlES7kGW0bKHu+XIiQbq0YQkGcEggRy/ooNnmEpCTT2o9MYkiTuZ2O3zFMus3S+6eop5N
hKwlgVMie3WA1DY+XWpruKZ6vjBMgUriYOddPzwXvbY2SPqh0eVwhFv/N2Nm7SLn9gLhUUf7KLSi
deRBZ4EFgOO87OT6X5BXCgVr4aXZ/fTpEv/b2v3KqQxiFFzkVM7gPchVgFu2qQQybcv2+5XWQFxE
KF99Vv0nz0a7WQ/lC7fFQ1/YOes0IlGMZ205sectSjw6SU1cRTqH+7EnSpr2VpNgHmf6b6PAQ8ue
VK8sb0HfjIhnJlY9yLB2Qwl202Hex4I9PFByRMwGQKbFvuJq9VMcOh0KLMzx0DNvg11GybCN6Kj0
l4VhHR5KwAcCX4qLK/pxPIybWQZbr6l35HVOJNUEZ79V3a4KKHjsAaOK1wOOqyRzlVxfQnvfbfv6
xtJpS7VrVICjraoOasGXJwaAAxU8Swy/iBX5AdyM8HEmNvsRFECYqxkIRPVUR1BoMPLebPzohZGz
HVUkXkPEc3vL9avz0L6ovmuvyKgi/W0C17q0eXn2p3E8uf5DFezGggwJrV57IF56yMWpS4PNlCb9
49g36DBHGo0qZssd8enQ30qisYgrqzTTv4ZiNeZcIzhld9sPb0bPOc+V9eXkdnBA6vldLFnNpoDV
uieeo7ywj14wrLWXmWM/9PZ2avmvAeFp6V3iHOlNNsW/9ZSTgJsRyBpHbfDtBh5okSUTwFE+SLj1
ueIY7Fh5dYOspi67UWfVOYr89SV7S2t5TwhvuJspeJ1Mnm1rihE+FD1b6cQ7hsuDFaFty9qq2iTA
z4m3XV5nj80G7gJnPYz6mE+De8hasqBK7HQbbvDfCmILWYa4kOlMmZ2THtHoO9HW7fY2NDCOF18W
52NgoL6D+sgR4gzRxU01kGrdnse/9sS1gQbyuW55lhJJLErpeu41UMhoOj/79fm5i749h7Z1cLnB
9uXYQWLKaw/5Nf8fvwUg5bTei0wGVicTGmiPt6gbfLHrI+Kmc/VVJuU5C/BB55AYZ+yVQ1Y9O3rq
1mqeHTBkw9HjWxGjyegNqjVLM80iDvfVJZWGRJk7EBnWeql/h3yOKUbRRV0yO5GHRbd3legOxop+
/br9O9tYwDQdby2XzQCNf03UzS3m5hhzDm9MNzU7T7RPbVXQqWe36Xn6o3sep7FMp02mDDNpNkjH
5LEubluavB2vrpu71BA2qyig71u7oUmwqoaxMAiTfTlTejOBUNTADWIk9n1MDnOoe/nQHOeQPgCP
ABetwwfbYK3byPYG3MTSt5ZkbBwLRIwHISfyx5Jvf5nSR+GWu0GCz9VWRLkqxH1rE6Hn5tpjlsxo
KolbYGQ14csqcPyTthywL+RRkaF555CfdOALZt/kJAPQADd7uKHRI+XF59BKt3LMrRsT4xqkzna0
zHvV8QP0M7baAKTOtiHjGZw5auZusPI90NiQs27dpO38MKNzlImwTjPqAKBG6bCti/IWqB4e7MW1
X1x3fKPDV9kQPA5829Pa4QvYMo5Pu6ncJsIQ3QLg9ZBoAKl2TbqKa3v9rggoETm/HBii7NzYwiUY
1oExaAEZgYSYYpNmIE0hMPrbQiJlwZNxvuXsxtMs7gC/Vivf8XetM7SvZmIY16tmjeeVsyavntnH
F5fY5BMlPXgLWzx3Qfb577So3JD+KY3x7w/5wY7wu2b1p1JR/5zVwcVykmPVy/khF+jg5hgoYliK
bj2aHhauF+ymSLjsLjOW46yCGGURT5ghhVBRu7Od+pv8SkX3gleRl/ydyLg65Wo4BMXk3w+92FpN
i7E2wa65X0K+kf90GhUUk/XCV6eBhYJOCa6hbYrH0f4eIRmZwGOKmLFwjeaDGzTJXrQCmtHyJpK2
PVK6ffvOJCj5naM04JsZOPP42PmVyBpxjPoCyrHT69vscVc5efRgTP3KJwq9OBjouIEqTnb5SVD4
7XOHhN26DtgcPNTbcLmRYIxlk8lWFef0f0doS71tCCi4R5BGxGugA3jdc3W0wi/JFXjvZRlNdtAF
d1aWNzf97ooex/xWpv5bGjoer7Pv9Szja3CDvVDKsthJ0s2/fkD0EzRRLc5243/HN/wA0VVrp6Hw
UTD8MbpCtm1UxDKdOipkxL++L92pO/jh8qFm7vzIJbFAOXe4w2Ai6OhRG74cxNpYYHfNPjW8OGio
oBd6/1LKlvO7iAEBMaztB8quVDH+81JPUu5QyQwhDGwLBAI+AsrQGai8UxiyYUow1x75K52xmWBz
LWXtstF7O2z0zunjPdsJKOuy4NtLNviQjimNd7jxrPJP06HTiqf8HQroUyTGZ6Nt6OrW9Fmp/KEk
yo2doIVKr2d4nA7FeyfLd+3DKGxidzO7wLbGGQt3aNYhcTwEfnXONszZz4JRXfLyBV9St8F5+3eW
oUVUe3Py+uI187uvLlAUVfm7zRSQCxTfep2xcA15uQqyjtMSP2+ym7cl879H6X/4XXSdO+9HE4u+
SPTpxQC6vFCsOwqH3o60TEBsAQHT4M0bUm1ltAQ7Uav/uKeRhUDyQANp75ugZ3cKxJzW/Zwm0VNd
B3/J1yGCJyCnIBAXxM93w8hitkIsoulJtpbs79uIypBZtgPviHs32RBFciwbcqk8JmYryz1OtfMk
s/K5mbhR7Sb61ay9mxGZpRvVCfG7yAg0IoslBY0R0j1JxOWrzGNR6bvi0PXD1ou6lre8eckcf6vn
6G8Xine75/eO3iz4bdBRyODmCeX7bfNZTaHae2k2w6iqSX4MgeMG1U8s1SVxMRsIdbZdPZzUxKXE
AIqtV3XFFfaUDw6POjCBfdh/eEMVXnVDF6qFs5lLhNFhUg07Wyb2BlnUfqa08djFrdAFd1ts8RO8
y/HeQpIDXq4naSTPEJdBLocy6ElyZIUu7pWbPIkcZB+iVOKH+CzrYmhQZZNpAbacpPAONjTKFCmL
ex//0+afe962wIbIztMbFh3sLFj3M/q6n4NXoYMFxgGKhMCzzznY202FEa8DZ9ME1Deg2vPFwE5r
zMVxNnFXHIeqQQVCwiEgwc1UYP31etQ8AhiBM94iUrH6Wy2Dq4wRt8M6H2oKxYg91fMmgiKPvfhG
Iagnoqp6TnFPsf+RjKSqLGLiJAnrSofqfeipUxOXGRN/Hg3wJkkJ8h0ASa7tFDVUZtTHROWlwsha
BQKLBSggwXGS2pss5lUucbgbbBa/Do86VYyzGVJ+ajYNoBA9HBlgrLwXZkkRoyz2P4U/2ZzGySWn
YbeEpIdmtuPPgNLmjDG0WHrNNLRiyjRajG0mUNlu89Q7PuKuJht5Aix7E+WAAjEcRXfjpM22ahzk
KG+B53DSZUgawr95bz11WDWQdBrmx53eNX31J/E8ODtPs24iVhrVh4Upd0V/gdQg03ek7fnrTGfe
zlxK2q6d1befJNesReA9W+G6aop9mQ1blS/kZSWYcuXZYasuK/tP7mKwQINNYkZHsgjoq6d8Cf/A
BmPu0BxGJ+pXYaz+C0FVT/1R0okzpeJInQNOjgVRkV9B/BFhAQ0iXN+Ac7TWqF2mV4xZz4Ho7hrM
Z6vsFmmiTX7tw5AyzDSnpWndbVD2DxBO0fLUE1Pi26RmWR4i2nLo+5vY8b/Ic10joZWFvusHeUek
o9qENS1SShvmgLWzPULnanklqG5Vj3xUsWkB1bXiGgfLcJwZRhadQ2sdsMqJGg6z+KMdUGa1Qbn3
K9oul5HHINEVscZo7wsRqpVpBKlwJcRhU10L+KErI73vUo3ZkTw5WXoI8iUG+ZAlmFM0NoebW5II
algGqgORDTwyDV91Eil/lXyNa/ZbkEzyQ5TbPooBA5QJ+uvaXYQ5ihJ3OBK5BIw+1onlrnSsdJNT
6ZmRnpnrBxm8VFu4CnfoI8uDBSSDhzigNR7yZ5cqb6ugP6+rDieWnze70qVIxz8YMWI1JLtRq/a8
hr7g9GSDuqYW+6rUCKQo4YeIp/6j7sbvf/WDZF0L8vO+s1FtJxUmnxZ2DA9vFe09HbqHQNL5lE60
HF3NDi6PzPQbc3ebsXxEj0Yp4XV/AJZ5H0QWQpPXYnzB3LdsqsgsDxJLoKcoT3rCbtcq6jBVtd1n
Q6rgTQkudz0xU4EIHoJ8uTaKtiVFJbVGm4JqIaDsdyfoaJX/XxzqL9T3P7T1/ZoMs7VviDyYDN1w
NPCQseTUafFTtdmyC+EUFDbRTBl7Gzmgq2YvfOAsebKn+RCH6oWATYpVh7d1DDcxyZ8ZiQ3biC30
NMl7XfpfTVcc9Lyck6E7uPF8ytIoWFlJ8BD57UGiC7918GqXDDbVp2Q0ln/nbvyf8LhgEqRUtoKR
qyLiA5H27olQ0GdDVh9fPkSNkrxNv2O0AtJX8jZs40G/u9BvZORs0lKdMp5cxDgsiouvsUwep655
62YJgOmD/JSX/rb9z3z1BM8YlXnEAWa7MP8FenE8/CSYtURfsFomG+c2zUe3UYePEOmv/UB2TJ2x
Spbpj5+V5AHmm7Hm5BwoyKThFOFe2/hT/1rY9IpLZ99ZbhkeZhagSPXR47D6PRHOgnrHHV5rv3no
LPOhxmEXil3B+0ienPxtfZs2L/y2GBZOhoS0MYbdRm+4sqR7Tet0WLGYsvFdU8/L+YgsWuj0e671
IR+BLspnp7MR4esvoZzXPEvepLGuzcLW1oAYJJzmECfZoVZYA2hc6OjVXaf94cK7tSbUjsyAyr5I
29k3nkInOLt/O3Lwtt7kxcvar8Hsz1OCq4IpoAZpcxg1MUSMv9P6BCv///+RUr/5v18z9iPGZyLj
3jU18Y8oS1Zu60DTcRCf1ScTSgoup36xMygQ0Or/eAt2hz5O9MZL3HdXjB4Zc6DwhHerTKdfJNnd
J4jMG5/PojkThwTpxhOd8YrqnT7dqcf7hoEg+zErPsXsWoIc7UqAYHyM+/pkjSBVRgp70NdhffaS
bhNJrddL1hUofYZk3dvtjwerI9Gca4kZyDVj3E0GxWOScvv2fUfd5KNUjOhkYieouc7UuA9uLqBc
kBvSTIHLNq16rP2MBbyHDsYRiEYcn5bp37/jP/QCqGG11CPc0W3jJO4K54Zh+jnzcWmp96h8yUAr
m3tIpbc8mJxgnsxq+aCYmudRiQBTc/eD3AWdjRTTxQjetsmdttqFDX1wLshgYvRW71kZ94P3MGd/
zUzSrdCus21MKa/VHm71atFjCh6o/C+qUY4GvIAlHi9pq9q1Im184w7iHT1zuR4EMVpZQQMTRPaW
tpig1bDGPYqgnJCpemuDqCLZlRoC/QiMofmlc2a+dHm+Bwqxt1sSfCaVmK1XOQ+e/OOiMsVEAvhU
YVYKz/mwkItKUir6r+7k79DNvAi0bRcNOm7VidHeuQihF50wKekXpMj9j+jDfSAjcW5UdsIl91ne
wvkkYjTskPZGWphhGow/mOWPXutT8gS4ql13/uOBXr3viQghFgaHLhmnL+ysX4epJSy9YKJQzekT
AwvarKH9T5T932I2P9EI+UoP5d7m6VzXSb9swEtiSEVTPSrM5UoLTUA6OVXcCQQPh4xiyYRvefr8
QO4yEhPvmuUjVOmyjZP8Q5T4BuYZQGzAfi5fAqJy3A6vTP6XXvwWGK/SLblPLk9gcgr8ieUtZtMJ
KSymreqjy2HQs5kbCWe342srudUQMJymyX3oxiQ5kCZoNthGCpKP+Gl7kNq70Xd++QbCkv1nrmB0
vvfZTDDZOrkLkY5MNhA6pqymLPDIK3cE3hAF1ry2QYpsYCat2BNi18ZuhAAiOxm2PXuB00wzphnn
IqSvIiN0GQEaupVzsp1jQGjrVrCX2Hs2e+pEz/Ue5S7ziexatyHk4j64I3vBhYgY/zFus6w4hXIS
lLNXnx++cJz/KAUm3viN7UbBfZBc81ald6N0mVE3Z7einA5EyzeP0uqsPDYWHjgoqqDqkflMQPPm
VO7RFP6LZEEnp7F5LjA8Ps6a3zRRq1KVh7tCFX9d2ZTHYADb54vUnDrB+6rfUASajSzQ9tdB9bdi
OhoYe9kR8n4IVlXLF9dvwcz35r80guWr4v9h78yaG0eza/tXOvodGZiHCLcjLgmCMymRUiqlF4Sm
xDzP+PVeUFV1S1Q51WW/3AeH3R1OK1MgMX3nO2fvtfV5KpEYkJKC4lN9kLeDatysUEXGVkNVXPRc
AcyFeas9VghGgkAbbDTNJrpODHijOOxJr4Hiikp3lpjBo+KlD0Q9n2QJ15olpBMSvAzPpcXbsYeb
LhkU9EOhIpZT4VeHhv+KZlteJKN/LYlArhrKXgLpVrBra6aNdc0gn0FW4JW+A97S0TD1oE9pd+w/
bAOSUtp7K4bf+wJi/zyReHmPqjU36uJp0PhaQqQ5EjqyxSS1V/RT3pUvwJpj2skUswEdt5LxR99u
PerQKTFasTOGy51mfo9aAi/KEkh0qZP7DL4e9Q0Nx5rCM+hZYUMSihSxTpdi/8gonK50RmE5SDSD
Qv254yxLsGmHTpOWjEBqZgjY0KOGgN1ohCtDyiX69RuUs9EiM0iZt4T+5JPLxzrmtSPgR3pM4QBJ
1JC5IlqchbTesc10lc46o8rzoIZ0jpIeRxH62Fzlrw6+322GURqWfsv8n3YIjj8AsTaobZpSaGHH
aT8UaPLo9MUdSgjUe4pTYaAQx/SgefmzIRbIMNRtrXfhopGACEMT3kcjUSjQguddbwi85rp9TGvb
zkaysyqTb2B5t8z5wE765A5wQXqvWGfp1DBLjFez4j6btJY1Czod1ahGdVoc2kyOZkER0ib3yke3
8TeY6OKFGnMcmr/UmyAaFmJlLXuKptxblI5I3OEiroXj0CAe8DJyeZMY0Y5WXfE9cSxq2ySiBiQq
d0Y53tAr6lW6EAxAF1HvvYiWxbbLJNRJDH7qUr7WOK0GpTPGmrGedVXHUEa1Hmv6a/TIMSfQryo6
XAhewyRO1KPXxtRzO01A1cbdiISwuBoijWl14sUExvXHyh2e80wT1oWVEW7SIEQJNVF1yrCt5q1v
zgzESwYzUoKrh1uw48Xe7IrAod0bb8vOYO31uk2n9VdhhsFE9cpdM774XkZIDJEcrPkV9Y0W7bpo
QEWQjOw4XEnEWs8WUErn6jSBdz0DbEHacefTLV1bCe+9gW05rd5xCWq3dRI/qCh+yp+EB2/rvpU2
KJEXQ+mJZ0FpsKlEzKBE06XHY/WnklTYWZ2I1nVT4dT1RsXbpENWORVIwDehWuC63bnISGVEAJHw
1gjy1Nt3vEFHjcnzUOIfdwHTqUHVEryq3od48B2FBDC0/i8tsvI5WXIyEg8fD2VTX8saOpISdU9d
0vCQRaT9UisfWs+8HgUNY4WKBNhNX4L2zKgGcCFonZrG3cwfUXk1vSXNTIrJaoiflKpfx4xBhF2l
9veycUaHdkdXr7X9RLojX50tj16hBFMJL51sC5NG8k23TRoXest+K0HvntFZLMHVMcRD7AKjEe/C
IKvRWsgm91BBSjpLboVBasrJAyROfRNXu7ah6cL+ZV55gjjLKg2pDM99GP2shGKllYydfRclhd97
zw3DTaNI7okt2YxUrG73YhnisSOeiOxqnVTLpmivewtkbUChEwjBUxASk2P5W9yS33VTuCOl7RG0
kifquADabUTUp+BJN6VQvtp5gbGoK8aXjNVyXm1BLJaOkBR0//rqqWerpEY/PXOsZkyQvCdBojmm
dUhcUMpVwk1j3Qd+8WRI9fPglc9iL25UyZ+rSs+9IWXg22AGtCQLBi0xtjI2rTdWRoI0bhzp/bQB
F1LPhNsIfmhqSjM0Zcs2FrcERJAM6kbPquwidm1e4VwsohA/hczQy4s3HjGislr/AILKSIf5EWl4
jimTEC5O9l/qCLZ0gz/YmnZlai8BzSAjyW9FmaBebAnXhMRyYsQncCK8G/LyB7nKJ5XWQz3C/vdZ
C21fwgNU0Q48WDTV2e4EerL0lbCbNQnsfIPbnj5RP861vj2NMYy66ewLLQuLx5XGlRLO0yzUlgQu
zgrQPpAwalsuaRfjeAucVGc5omZZUUt4JfW5hypxGaTDd5gRhyIMypWiI+7TUf2z90VZ3sVAlsVG
3Wpld4qAxh76Kt20MvqHwBDWbSm/JGXrO1qXM0tTMgr1rpdnhcYQS0OrlJCVrfTcraapn1h48Cel
5rkg/3rlxzSr/Lo6ykpTMGohFI00guWbeYNIFG6ETDtXqamvMXDR+ysh5ROXTepoApKv7uuz6inz
VagStop8KqeDfZJcmphvApxesF6lQmiXDKZdbFlIL/DKLfou9VivaLJMo46QcLQleYrLTKqkVUpU
2ZzZN3F5IiHgt1Lgm6t6UvKnfcBfHozYlpH5OZbpqQvBCp5k+nXzKnRDXiaES/YjLRQ1Q//duww+
TDk4DbCTV2lGMkUpWguhBcpu0buyc8SmdoFJ/u1V0+XmuNK5lrNGY6MfsG3aUi/KVHaB7Gw0maFE
WFaGYzQCzhWhq7gXTKcQDMKX2A8NxXPUxo4ZJo8uKQCL2qOSEPtRWFS01eemxJLdqEG3lmL0bV3Z
z9WSaEKjiOjLRB4LpG+FiyJV5UXdKTcxQ7uZ2QREB/BALHKhZ2aFzU02GoXA33Rh4THk7Vzdugo9
PFKCuwWA8O3oIZ35tVFa/UxwmBBiyFt0QxcnCNRHq2wnKBh5RLlYQM4mbSKVN0o3BaliDuwM78Ft
Abtoxs6VzHOSpL6d6MFrn6jYUktcjHQIb8M4OtA2cab/EFTQzeLxLhdKfV8SpFF7Lbu2wD3RclqX
Pn1zBO+Llkxa+pTBU1Pm2HwygvO6mm1crXv6gv6HPs2GiNxuef6v0FBoQLTTW6kLs03FhHsWBam/
bHh585u0OQyG6As4yBuc66N/XDNUfG90bBWsVtLFaVFRabudMmnZWlNYxRkZ9KaVs//JlhWyhyQX
f45a59kaagBI/gea3tS/5MI6rRHfgd/nzsho9WdgevVoYoQAy0+6NWFK16UhP3RCBqsY0R09TBhf
SC8A+oHXQtetpEZGO17/GeUEG2vEpphhzP7sxZy4B+mUgJ1V6dbNAeS25Rfm7glgc/m9IaiiRLBU
vvYb1Oydt1sR08IbsS8sGlU/SGPGzNf0HkHsY65CwTQrKj7Dr29BHPmfDwpNCIT15NfXTX1idLw7
qEH2skywe7HwmlNS5q+tiGlyKG55q5O3i/cA0sKMEKFT6copjWGZPGOKlj5NZKdPMBlM2dpAiGeq
bPJqBJcvEAosasmmFWuESqJNBPerUOgVgdDhHoITzga1dNlBtjuqxZEeu3IMYm8Ru0br1IbSE4ZF
7vDIK1gs0BB60ZNHwptmMSOmOq4cY/iBZ+peTpgmkpXA0YwJFE+iwkKs64SGLrlYQoDX3S0lDES9
1NtaTchmnO9600p2XnEL1MyYFaZyhieImcpyoFmNM631G0b4+YlZE+FT0S5KlevCNLYNnLJ5eYc+
hggLC03T0NP0oASZouVeQma4uFGwXeO2oiKtPdvvhQe6AaGcM6DM6I3o7rFIlC35IARUcr4WmL+O
RiccJqkVqNZonckEw9SBbuwO7mhY3/Vyz0ihwVdTeU6VhaskkNjBZOm9oOHKThvR3AoqqX0V+2ua
l5bZ6wSFcuIJ99iWQ/2IgLS6Lcvdr++ZT4xlQ4PhSvfCkhiT4k68uGWsIQMC2RUZywQy+j5V914W
3ZldlTHh8+uZKWMGC4zWltXhml5OtKZalmHgFLdDaIc6QRON22PoRq2TVPiL4qq+NyLluQ2Sxdj1
6lpngjz3hZG85ZHQ6dzPvuBofSLPAM2RZUsGJCUzXzIvvkLLT/KALvdCm7YpIkrGQi22HSlXMwza
Z00ooHf42W+8pb9E7d8HzyW9s5/1f0z/7DnLB6L+/Po//+PDn5av2eExea1++ZdusoT/vfwrH35t
9Z9vPwY8bT/Wjx/+sEhrAHPXzWs5nF6rJv7tI/z+N//dH/7t9e233Az56z/+/oxKvZ5+G2q9FOr+
24/WL//4O1ypfxJ7p8/x+4+mb/iPv/+/snl6vPjbvwP7desbKjydCTsuE1HVp8v0O7DfEL+JrA4G
K4XKPYiJ75/Afkn+pnNtoT9C0p+gwxAoqt+A/fxIlSQN6bb6xk7i1n478Xzrq9/exJwwLsS//vy3
tEmusiCtq3/8/ZJ0oesTfN40JVGXoYFeQibdbuiTJMfAWlXeCcoir0v9thLzVYyWwvBfXM2662Tr
7t3Z+f1TvD/qZdFwcVT1AvtUdFplKAZBU75hrCQoTlm7+d8d4QILlnR+VYY6E8IwxOJfbGnUzH59
hE8owunMKcj1mNSLoiVerPADO2uxYlJrjyjfBjrCfV9iwP0KGTcRDd8vqG+n6t1hplP5bm0jgqQm
CYHDDL04K/tbaf49g2756+9yuWr/dhBNNycerAVU/ONBprcuM0AOkjcrCWPJ+MxofkZvPPwCv6sY
f34ofCgQhgiJuLz0YhiyfFkxCV9kBsQJ6CQmpUkKdYSK0UqR9bMGhxhoXdWpdHGO0bodGGQJz4L3
LDICmQZeSbdHjuaTXVAXldPJPwRY5I0CTWmsb+re2xbGrk738XBGKL4U+ldDGgi6Rh+NnIDCCXbe
zIDClyYG2azFTijZ4AjB2h9hoYTIJ4BmaHaZa3BTfg4lc9GmsgWk603TXalm9tjlvGBjOECJSxqr
ZvsVso4pwDem9f2ji4WZuytwR0XgTrWhXYgKTk3orRVlq0j/AHmemBCmlUzptsq8tq765Fo1f7YJ
W0ZaP0q1L10S/GgsRJkyJ6N7lkn+KsG9k7tzWF6MsaJlBP9H69JNOqrs2BEQY9pXFWFFStkcVbXC
rCKIw80ExHSrlyz9rmgkGgHBCOhioY7Ay8I3smbiQNBq+SxLqBD2jX5VDw9etB3hGAjImUVBQC2G
uEdCoXyO4s2UpJnbjXaGZ7ykkECzgOouiEysshqnqWV2IW1rEACYxGuLOA3xR6sQWlikCx7FTnvW
coaWbOfDtFm62nxQ81VvPKjZdazd9uEPUdWWeWVQphMXQiIiLIQESaBZHwlwm0VFuZYkJiqEY9Td
DzSZi7h8zldKOy7QR3Ihn/UQSexIHFVITAWxhEWBPxZnTFUMdhmnyJp/IHkgE8i4IkL0oMXlY9df
62D8ItQ2hqHcpgAPjHbaZYS6XcsKoWr6xkeHir/JFuipCr3kkKg4w/4lMnbsSbCYPhDvma3eVbsR
KVgiv5bSLcMiXqqbftWKwcGL2k0FI00RbsowZ1xPPArjXzzsaroTyEPIk4ww0kVGwwN90itwJ5te
1yJUmq3AlUMf5jRtvmQ67QvkeqCWlYg4VVLNwbbhlOmwlUGmkZxL4zrakO9md1OyfFWfpFLe1mJz
gw19CzygLb/LiCJivT2LXrMNwJ2WnYp3FsJB0NAKqI69lC25OzdCnc1TU8BFxUTL7MiWbFcmmBhS
zzFXqzMVi+1Q3wVaCRnixStpHtL9k560EDEVhjeZtpSK0CdAQCrMgfrEOHi8mDmeQn0bqfEqq1W7
zBgVR52w8wPIUMSYeA3qRm54qdnn6GCEHMqtUdkas3VovvfKhAyXgkMZM79pBKAiRCQIZJwk3FwE
29s6bb7I6jZ6mc4NOyMUShwjNtEZAkRu0dHYqiNy4hFRgxKsJRWjhIHowMDwng7XvfDT8Ju1hHIN
jqO7dXXvu7Fm846DVt4XZv8g9029Y+vpDJDqqoY9WZruYBvYJo59IT5n4RZ/cu6jNNC3Y3RtEtOt
tFvQvscE3avb+UtVodlHL1AaR7st4gWacRsPz9wg1KyvmnlHd4jvtelMAwsBD21yHaGoU13soiMC
bBVpLwaG/jxdhjQ8aNFT01rziGEhNL6tUXsnqxcd3IOzEFmM6HgdHg6ISmGwb7+kE//pqg5m9o9X
+8WayzhP8SDhELLOcAbui/lb0f6XSs8/rxc/1J3/u+r0/8PSk9rvF6UnFarXPP7tMX352+yxfGpe
PhSi/Ns/ClHpG3WoweKuGJIGMJWC5fdCVJe/4VGWAdIqALrhqXLlsGtN8VCS8c1QRYkEF8odIogn
JOwfhaj+zQKShiOU8pTKkfL1ovD8ZSF6effQQBLZi2kan0ykgXBRTzWhb5LfwAt6WA5LFFm7YRPv
0p1xzHfWUThGB/8qOSSHjP8pDu5m3Hnbfh1sjVWyyjbZRts2e8oEu9oDVNgXe2T2e+HAm2dfb5Gj
4ToEnLKCVOa4K2/db4I1G/9NtmPXtKt24YHx3S49dDtlzox1J2y6dbeOV/0y3+irdKNuyRTey9vo
CFZkHxzTvXd0D8023Pt7bY0FfI2LbvnuOv4bRTInhLAoEnFlumqGbE6V1LvKL+6FhoEOSedjN9qR
TIhj+lVx+Sfn/MMhLuo+SekHfNscwhDgf2qMeM3si9JSuqyTp6/x9iUM6ktJlC+O4RKAR+Y3uk8t
qI5i+hLVyYb9rIZsMSaVdl9owWMSUdRZhdPK3VVtNTaGlLVWP/tWys3+z2fj3zmnaAlVky2XzCPA
HX2x8cgYq9OxjkYsQEhzYwbko/YFPvDT9+UQOplqU6gO9fQlo11getbRZxrsZDL01ykmD29qLH3R
YfwUjmMC81Uhs9NbnvaV6vQ53t0ecu0HTWIpnZ2FKdHbxZEozDu/9laxFLFfBmWa1/MWbGebaBuj
8w566J7LSrxVovT+12dV+hSLMr0GiAGgm2iCZ8dF/vHDuIWpK3HEw4uR/IUx2dmsi7OmpFcqEotR
POC4Qq0bqAeAIHgm6+VA2wWVG5UkNJCaTlFsBLcM85d1quCkndybjtqjQhWYg8xAiuCJSVUn9b2n
oqtiZxI+xeixFMLB53oKZdHCOGnnUIUikZjVUEZCUZF5ioRMp/tEKWhiHbKYwEv9Ax8H9MjIhIff
KxXVGe7LmkeRDoq7tczrUsWoFvaoSWS0UaVLZWFEKmA9A/MEzTqhVH66pgEZShgfkPA+1Tr2OcPn
84ZqzxUgv1Hs1iSSq7p3L8TV2TfKM2QbkjMnWEpIO5hxcm+156aRMTtOkqtMRqSx9ZI0BploNdAf
j75Q3o+ZgZFsiBQ7Rd85tvFcIwAYnrlEMESGCBxjdBf17HLbAXOq0RykAeVQYaJmb1TUWFLghCH/
n47QUoR3E8LXgEZFRRZj7MV6zr8VeiWxTeQF8BNyEzeEQZ9kpqSAy6JWfKZutLMJsOXq6jVeBNEk
7DIqED9AozURPWsT/iCn65wuq049p35zJlzhNmszflWpbmHoHpIRQI88Nl+8Jj8/b7SZeZQBdcro
fS6zkeTeN7Iiynq7F2Bxkd3lZ7ETGfkX97jMyvlhIz49b++PM3VS3j1vwG5Sz6ym4xBvbCXhY1Jb
c1/VrzKcRsShriuz3FaNv2r8cVfV5rzlNUOOrB2RPNdr91q2lHAIZK52NSSTCjZ6tHSKNy1Y//pp
vOwYvH1QgxccIA4CKS5PSBaziaxFwINYWSe2z8IdxVvGwTPPEL9oo35aPzgnmglanKIBCuNlUl0v
+mbO5rNjhGnBeyu2gMC+OsSnFKjp+2jWFLckynBjjYvCgHlNGFQCI+ZpAVHM8lhb5QlxAH5X69wj
sGW4uPfwofR5j1adL9x1IfZKhMBIf70ynkjJryPnnLfYbe+iQ8oN7apqHzSjcerYPU+f3i2AD/TV
yvOF05g86G78qPXSjhPMhD0Hx9mqtml10753zOZQFxdtnbF7x/inq/GNnBbHpCi34jjuEinfGll1
1NvIqctsMzbSrQGXR+7ueuS/nhVuElwZJGy/5hqkj8FfpXH0SGt/Aw5pVsLU0AaU36Vlu0m1zXhI
+8pbi+B+hCZ26PTOeTDtJpbtsm/tMW3Q5p1NxZ/LKbbP6e8qEGJzSA/pwA7HuBsHXraSueyj7L7O
0akMAmqf4NmFwIGJxolaNtsMABAa50x6/ROCtngI1giHltMZF5UCn550O9ZQw70OumuBpEoWlqQN
i+wWLbJn2knxLwm1PCuRmLEAXZWRfoX1HyOjtEKrtfU0f1Xr1j6xgqXm5qeoSzbBUB5dyeddlVhL
mWFz4XlOwQQG7t6PgJyxSfPS261Z3CNSmdwisAILJEEtOS94N/Eza8kDDQSbFB8MkNNtKO6CQb5N
rOIhHg65wPZJxHojmOn9OAA5CmfWyJmpimNPQTXlLfCKfJ7u3gpb7xjp2Dp2usK1RFPMGwdJau6E
RXdXEQbkVfKt7tFykaXnrhr3gUvRRFsgCL9jeHLyXjjLWQIBXmvu3J5mh2li5jf3fVNt4z4/wfdz
8s4/YckWRHFnpsLekrx1BBfWj7nueew0kJqD0rthnX6c3mliY15Bcd9X10gnrMY6Vk29FfJqm9bh
vQnq0ZwkUiEcBCacwTodS7C4SNTJoSmGYddq4s6HzigqwHATekhSsFak/BQG/rLF1B36Gbr4jtgg
rm3r3VQpvy1L402ae4dI4VJhmGllZaO3rUa2aIH1oLkrSiKqH+vBX8u80iGoCAw4tdBuG28rwA1D
N3+lZ8ptrI5gd38EQo7FA7BZpN6ivmV6ZLxEUarZaC2YrmVEOpOukktaOR/5DEKrLGqfRhI5QvA1
Mi5otFHpeHBytBUx3gBi8NcMtO3irruThDGbQRGbxSb3wLBSW+88vWPFyniQzfbVJFgrC+q3t3PE
il8m2Zkov2sxRwqR1OVWN0msN63z2A3LNuqc6eoLUex4brxJSJyZRUb0GuS893tx17TibSi1m65Y
F117Nbbwc3kZTUZivYk3alIu/K7allK4qc3k2euzF6P6oarxY+TWJ6G14GHyLA3F2Wpo09TuNIlc
YA+70itWD+7DnM8K6uSurJu7LMMy37IT4anWBuTQUyh952f3ipVuTGVVe0hdR2mn+OrV2FdbaG+7
8BQ3MBCz/B61sDCDe0FK1ZCfvCpFTfFYqLd1fjIDdZ/6CiqDmA5SSFVuBfWdTuHaCjGdo7aYubAo
oeYHSD2TezVKnelvGAAQ3DjaUBTZhtxcuXW4nP6F3kF4JYwKlPSmzLINQu2tFYx0RGJnMAsUCtyX
yONGPV0JUboE5vAkMZkH83erCOURhOGz1dbbrnxi2LgiWfRtZe2DZGMG5VE13H2b1ncCEUu6Ndl4
OkwcS9eXv+OY3umuT3c2JsuOjwjN4wbrvVNYtFhCf1Wqk0oofG0z5EzEoSL8c6DlLYeO3wultePk
zkDvU7/QI+YJrVnCNZ6HfCiOFjdP7P1eMv9fL+OrMRrl2z83bJ/naDAh4U986GBMG8o/WhjyN0a2
CsFoEjoeyZjUBX+0MJRvqkwFiMLJVNHuK+9aGOY3GJ5Me3VJ5P/gZ/9qYZjfJI3OhsV/mYrGFuav
tDA+DZVNpng6uyAsb4RW0hv5WCKK+SiqvlromPWDxSgVTmaI89GNlpZ8wqFPKr2gLGWkswmPZ6Gi
oQT1MLFna6I9gAGjDpkZ3YMVxKsOtAsk2aics8OcxyY8ZTwg787tn2yGL0cx7MlMQhaQqeDr1Gkx
fPy4gtgWhSG7qt0zuTDvPambSe4hM0eKqL86YfrtWFSK8L/xnF6OfVCrMJZpoHcEPFWIeYl9mSu9
MIMboIlfFMBTJf5+ZDYdiygWeg0IkyhLL3bGfQ0nujICqLtgaWoAlYl3jqw1XQh6t8SEjcxcfg+z
/2/nqJ+Kbh3PFV9rOvAkJ7hoLLAzJC8CT7U99rgSZq6B2jG97f2rv3rJOIguMVjRp33/5R3ml4lW
hAnau1DdYfsRUEgp4I7aXfJlhPPb5f94GqdjsaPSdFESmVJ/vD2GsYmTouaSKTk7cLz0GmLjB0vK
7E7Od3pwUCBP8QKP1Bu52wF0TAxw5hr0+/LJKO9M0HGZuqzqp7q7gVaqJiNzGHaXTxXGFFEbZmW6
TcYrpeN64MEYkLKako1UPR5t1PLuE6aMOPmp4XAf2gTutx2Cr2m86xoIV4M7R6h+wma0YdAB5cBw
34eO39Uklj2lyVZobxkjGLe11y0Tf5uhQyvqGxlneFuiuBeepVfkYLaQOoYur9tGJHopXWnVU+B+
2QKbdiiXZ1KTdDiRbE+5cNPN827rWDRRZ2iVhIcqlM914a4q5jWUiiAKPSwL3kphfGn1j541HNW2
W2Vwkti7f9GJkz/fo1PjS2RsLSF75UH8+DEgm+bwtAfV1rIbkZYI46tlmfmOFGiOyNbU9PEIxdE2
MucKwJeZX2Y/XGRoM0n9SQ5wQ/RP/71p+YkpOFLhn5J+eOis5GpkAGKEniOazSYwn1r1f3YG3310
3u7vz2AeCmNdWaNKVAQlDMjSDAGt0QqzyvG0yqGFCuv8RMrlOqUWS+puVdf2rx+9z2+Vj2fv4m2p
FIJZgMdhUNUTeQ1/oSgfxZzpl0g3EXFizpi0CtO//I7mqAozeU00aOm8bY7f3Tpxq45iWbH3pNGC
k0dVILYld4WgMjxkwscfvkq++bN7FSGAqZp0Owho+XimB9A4dGQLvibypX74zhYfMfVX8ozPSw9f
659HIdPy41H8TtV84Bjciq1ve69q8Jy5x0TZ6eEXX+fPDsRUg2MpksVk4+Lr0PrThy7m68AAgZYE
hITNVcPGWnoqid/69S3yqR2iawbrqChSisgoyy4OVltJFzctgPWufO5C3OLB918f4LfmzeWr5N0h
9IsTV3RJUimwtolzIJ4lpxPBtkOqfcdtBKbheK0Tf+nnvgNzFAPngNFat0sd6CdCChnARDXMvK6k
aewuWjQUqd5ja1Y3sdQQuGCuyJ87d5D2BiPY0XreCNAp3NhucmtO1Pu6kZZqE98YNa/4LHsguIOZ
bXgTE96WimtImGGybUNARb7h4IVZyl4EbZLxKGiXvOqYz8Ij8DUSz14z94wD1fEJ94C7ZXuPOmNm
nV2dlph7qBVrA6Bmo1eHxJXYmbsL+r5wnxFAyNGqcatr2RxsCeaHWlezQH3wQMKGjeGAlVuhMkH/
kcwn8Q/SZVjXqSOGppMjOVZIVWG/uxK6dBujRu/jZpMNkNcxePhFv4LlvhmTZuNyiDCujjWSnpJs
00K6toCujpWB1LZ15DhZ6oI/98XvGRYHTEy+8prQDA2mcPbOXIk0UDVyNwZ8A4j/wNqzQamBrSjt
SRjJAhweXAPoAUALzL7HcOx3hpSuyzJeB2K4Szyga3Rk/ER0knzp+fk2B8BHD3LJfTzv2WUS1og5
xzyOlrEqdeiLlb4MGHGjNFuHWnuShWiVkimSBdg/5cUegcyxMK2VoBS2XuKNkxhOGFxAg3QQCBcN
mVthX96m+Jct+UZDMxDcRO3R8I9DBkYtuZZhPmNeGs5k7NgJLgiTr0cZYtiR8SyWCESIitNKpPqy
Z7fDfhrjA90iL/m2Ne5dfdVWh0w91zDUh0qa6dZLhCknEhi9YaxojAV5M0znH/LEQ3oSLUTUJqZ0
Lih1cjxEuDjo3an6XBOOcFTqIoY2fDUd19AxvxfdWkviPdrxtWVW14rUI75FKEDshNY1c9MqXwfX
w7XS7AJjlYo8BfATfCH6Sbbtqa/8K619CFrQ95Z409iFWs+FNFih7ZuVNQIS9spmsBx2cqXt0pHI
PQ2EcSLZbTA4aaqvqlZ2zIokZl2aI9l0FBwdRSduFSnY0jhexZwAy9c2YRreq/oTl2oX5CG4Q25W
qXQk/0UA9FwrPs0wtCqwaCN12HVKeqL9tRz6/insvU2XNQdTJBkrMze6r680tYSjynRF0jGmW4te
9RZmUm7kotxUJl7wrF7hncFI6tWr1CShA8k5a8qxgnU3Djc6UTOadS7GHyO9u6wYSGm40zTgv37N
KTY32QT18UsUypVjFv1SQ2uiYHIONlnzEkZfZkpPr7BPrzgWH7Z3GCc+hcCJNAbonDUseUV6Ivpm
V4I/8wqequncCs0KIsKiHvKbwjz9+vX6ZwUSM8o/jnxZILVKKEpFBA1iQByVVTW1xckDrY5/94tl
/dPQYlop3h3pop4xQALWY8yRsrjASu7bBeYJiP3/kwXp3WEuapZBCFStIASC0/fo9ky2vliP/uyE
cTl0lRpFpai82PAKJDyouRayjDOmFx1BXDTuJii+qLz0P1vEyQalT8zCyl71YtHrIWZ3hc7mShwH
Rxfgw+qCE/OcSGr90AAFCQ3UWnpvN0S9Em9lVz3CeAr/gWBuS/MXXiAtTJ6+KbxmYPBYC89tkazM
kXACXD+uRJwjGWERUbzKuKhCcSEX5lzOiI9MfWBcEDm1e8wSuxZ0F8CyGfl6sxCJmEl4BJ71ma4e
endgBnnjBdcincgu6LctKVdGVzu9qjkltapU7oT8rmI3hR0gDeWNajmNyc6nAl/dNTtLP3gu437T
ohsgzlpfnyz5xAVGv4lj/6/59FXzifvzv28+TeqZx5es+qDj5l/83nzSLDpMk9JXlxQRCY1Idfd7
84kfsZui68C+H6kugJN/6WeUb1Sfk6pGtFSd1gf/6g/9jPJt+rMJN4IZGqvIXxJy81sv3pvsESz+
o9IYECdfw8V+XRf03B9FPJttZtmx99iS39Io+qoplZ1IQz2eBr2ANbBGAiwreN0khOGIYO7Dp0yS
WmoK6TnNDdZ4Q17RFrd7IJT4Xh3MqXimMuonph49Nza8jRkepWOuffcS/ZXujh12lDTAWmZ+7b9G
mvhD76EfUNwLb0WO+KhG3q1ZEBtP9pqLV3qMhcXgRfOgQslWKHvBI4t1nPilWMb7dtlUMGcwqAy4
4S2vJidGXCcMhyLtzqrJKBYSp6igOSQlcb+MwH2ILm9k8LWED1Cw+qsRjJqqZU4HKj7R5YWI+2/E
Ji80pm0U4gwEtyORbF/2BgwcvOiSeGpx7nQzfTYQAz8AjYfEvQioKgEE3AvVtguFrZYlB0Ot7Rpr
ppbzYWGMqZLh5KqF19+yC+ZgYSHZQusuPLxZLfMckCJn/sx7wnDqUF+A0ckCf0/2LeQTbKdlu5Qs
Oh5ZzOUQjxW46nIFauaYK9LrYDY/1ES8xmo+SyFtd350XbQPWdcy8DBWhhUegyha6PwYzGk4K5KK
bj3OfrWHXxCRNNvHqjIHaDqDPgC5AJK68RPE31rHRqqE5i7LpVOVeRvMjA2tlgr4s5mJV3jPHblU
NyBM51TkbLiz8/RNTfUZX8sqAeRDtjFrsr+QGLOqiruRRpdQrOSA/MB2a8KYLLCUMy0ylpNpijid
+5DkFiz+t//F3pksR45kWfaLkAIooBi2Nk8kjTPdNxD6hHkeFV9fB94l3UGjt5tErasWUZmRHgEz
A6D69L17z52/c5fbr+DfiUXK9sTBPZjkPbj13rY7EBnjpiso5yEngNg6YVNfQcAUPRQEtx2PFVUW
Tvb4kOcmrN7kWPXTXeNm21TFL0Wn0BG5iDXotTjZw6SB1eLZYWx/pziVaQPph9TVulpCvALqP27G
mnpef5HVuULaih35caqaA1attbQfJQ9aqd1a/nMTYK4KMZV22a3Vyi0SYrjCxU06+V+rEem1+2B1
7h79LvJZEOxi2I0Z3Ygg5QzjrTqDsbALoMwn44DHc76GpWNFTT0GmO26aHgpCgM1BWAkImYTgvG4
tgi/laD6ah0XP497JYCAk4jQtXBULbJJcKJ1xM3kCXauEZ3YU0k4aMyX9oksQCJ6N2lkI8WkLKh7
8CI35vw0je46MvqVFWck3AF3DXyENNynqTkwILuhUX90XBJPohbLoUghukb+1xzwlJq8rWp/6Wnx
WHj6KUC8X8JHRVpyqMNy07JVmoD2wFlAHudYBG1Gy5e8WxyXaNyvfVvdQcZ+NCYEedobcKAbRugr
JGg1GBYnvLfyEfFtv/P41QxnPJqmf0w4lGRYtRLP3nZlCsej302pu7MhIPd6+RV8srTi+8hJdzA2
1mWijnWLj9YTjI80OJITEJP0qEqSR3/vEv+7m17ZTWeFzP9/N30Kf6JHDd+z9w8b6vwP/feG6uBx
YuRiOFiy6TBL2/y/G6qr/8dyLVRtnmnrJjG8/29DFc5/UIFYukdvynYdNsH/3k6F/h+kxzp/nq6/
5Oxg/ptZzqeQYh1nD2MERxfe/9lRP3aorNLuG/j6xVaY/dcYA+khzHtwH5nR3CZZMx2C0LQWcycg
7ODfVQFUQ9sttL01YdoYaBQSW2ssgpZREMcc8NkZGK5//KJ/GOBgrL3Y83XSiT10gA5eMZdm90UB
XgBpaTPftDcpNstVKScSO2E3qSpxd03c27eSXL7esxeTM91NWcs2M+HVBtL/qgdRsEwy93s9eRYR
WcqbIcDTMaW7tQj1yFtO8iuIVztOqpOcym9GqRVkwdH7T1qTMDYSRHeDKl9bYd2kVuWfCUIvDj4/
g18ai7KqSk6/Uq76vvduXXb6rA76FTYIguyHiv8Bdh2yjLzFr2g2BE8Z+Q8fWdTGtzRE9E5EnkHa
R0vo6yRo6xQvvmVuSIzN6elQG4vWuicQjXgA1wjWNoh4oVWPvRmI4xR1OroYq1slbbcH0mDcECbD
NtcVJ5k6w9mc/1L4+o54EgHtFlQIird0FZWc6VuIBmLgg0fkh/kakYewlu5UQi9Lm1ykPFn95JT1
O+cihbIzpJvSNMAsKhVudaILfNN4RFnDRtx7RPbs8kbcESl4KoXstmmIS6SoSRZWOHb1UUmyIyr/
bhxLMjoSGDhkZjvHrLVd5BlIIALCXzf2fDYZJtNfh0XHfu7qA4d3EitbsBtJgEfFqrMTYTr0BZx4
XDRFeVImUX55gnqoJb4DzLa984dC37jhvegsGiwmnJ2pN8lnqYezgOdSJSWBp/Cb2DOrQ0FWmiaw
BtG4A9+FBpMCC+1QVZ700TlrDZ1219bjA7TTmHTQiOAFlWnrkcCx9dBDaAPb8aTL4E1NhBrKLL9T
6fi9MJna9OPJSCp7OWVVtSByKqiAWHpWBQ8rcO7dWuSbeCBrZIyJidIT40niK1+2AAh2HoP7KeZf
2OZJuahGYW5lbm/DyYZOlkQnG+PURmtAaoTQcpYEpUa3rkX+dm3vUHKeu85SN1XK49GwH7tA7JsO
ddaY4JvtEiJzh97UNmGUDoBnLKImJCSDngaLlrZvfmAU+3LwcO8Uxt7PuD+V2KYka+ItMoOj6p47
p0lXqAwInIACeqp990WVU3KMVO6vRMSGCn1v5rCO4WOuBgbCUf5ND5Oz0Yz+U/JUFyt8W7Y/yO0E
4Z5QZd6PqokZjhnesdK0buGG+X008x6hLKCeZVzDp4tSC+3PRChriFbOCUKOy8SW9GBcKEey7EYO
9YmkU/4APvqD5kNAa2PEtvQt+Tv+jWYMLBbuEnh9tvDG1Nsm0ieBF9Xvquzx+pDl0d3M7VAiap6j
0Uc4lbs/u044D2Wkb7VOP47VSMRv/mQIrTyig1v+fpFckDvrKvaJ1xReuyFXTtsWsTktum5OS66d
J0R1Nvu2NtvPlL4yo2JcBA2xiWncpitbws5LLHuF5xzsfBoCpanGW8vCBdWbHv8awK9KaAXNLxGv
C6qbwgZ55MgkvYmy5oA/V3/RbOerM1ETFEktgZ7MvrVaQAvJQuM5tLeli+gXXpFNl1oah2Kmz2oR
lzdTQB2UrOa6aoNzqfcknIrgIVXBsHe1cVjwi71F0aivVUb9o4yBui+MV5xwTnTKekrftZMV/i5E
yrjOpbGPGgpvPwqMLSCQHbkg2qI2UB3BRoj09CGRzVrFfn7Me4rn0AMdA0aqXasoAg9i7f2YWWKQ
6cR1gQJZ6qDGIM4g/dNih5a7B3HP6N56jpwHBUsFOlNEbFBCa7i2rJsip5evqq0/2PCuCltsywFg
luinNwfVz7LKpx5sBTKFLrAfJPkbCyeT2NwVa7aAA1TPBGlQgfGYrPtBpRthtQ5ITfyRPVS7Fcka
1ltU5yvDALJUOFm/8ibqL7KdVlUkn3SmpMvRah7Lhr8bKMLtXITKjQ/Xswv2dRXl2/n9WkpCF3hG
YWJaI09QBC/LHA0L/bS51QzCwUBInWG4LRq76o9000l/L5aQIq0z6aXhvSoSLFFvTF3FfoLVV4zM
0MbGMxeEVAumaSNWq6Db6BtDBYSXNAGn41L98EsiG7W6gSY6ohp/zPO4ePE0Wa1RppC6Ua6K0H8s
rFp7l/aisRi3VFNP1HlJoCiC3hfd6DaazywjGKxN5hDb4rj6Ko108IHCdvjbNK98GTyOHjFTWlrR
fCIJeBoEBjWLaIW4ik/9wHMTjWm/KjX1zs6kv6S+gndOp40jl1oOyiIrNhrzoxsCSoqIQAEpX3MN
0kpNg85/yH3auJPxbKfNl4ZYoLo+KzFVuA1B04RVu5UtE3GOYtmpmcJTX8p7jrDsPC2Lu3JxSsa2
zloVfMuEnm/ECLLEtSsCgrqvgDerXZ3iSpz0lLZb++Zm/WbI+EYJCZRhx1NJpCuU5YyNiLBSlzl+
nGxQt+1o3P0QFUDNlmT4pe2Ms490kyTeRhQt4P0awravJctKA0YRJ7HORCj3OH6DqpvXflfxAxLM
ESNL5TjV+JVORJ3xAJA72fpJzsnL13HvomNca9m2Sp9sNvKNCimQUloyy1ytI4wiu1KDC4sE7dFK
0kdrsupjZODXaBJW/YiZDPs7C26RER8y/Up/DmEQ3VaO/UZk1jclkvI728qLlxfZczPQFrRSkEyx
9xpHZPzaE/WNl9X6wgKrBralWsxyCx7wkm3D9JyV3dU1E2sfjKr6XsjW/FLkzVsw1v69Febdrd8F
oKVc8rRZ0nD1HmCU0xcncYxQJR2xs1nUtx0RB5CF+q3rTXKVJTDEUeEQuBVm3dkiWgl3T4f0xddQ
Klb1KQnosNQaYYalk2/tnjxLl5zMRTx17R1BRt4xHgE0a3D4w4iRaVuSLmi98UxD0yZZZF0I+3Gw
NGsZFqY6D/W9RxIqB+ADLINbPEt3cVba7/fjoELSUc912QoG5hhtSL340UvvrapRzRtDv6+RGxsj
eSUWiR62Ve9bYgBIwYSfxPtALFLqQ953pmkxmLa2TSL7bOuDPLVB+eq6h9o0qNJK2S4yH9fE2PN7
NwOxdDDTT43Cl+8RmLcBG/4Q+6eSKc8ZfPhJ2GRaBbmMv6Zbs0NQ7A41zYAZVpNUFTEYFdnWAZLv
ttORBYYH1jGA2BWiITlPtOo+OZvOcOQAMJKeDRA+H4k0vmtGs19H5BgdVZSkezUPscIwX7MQwAJG
2JInkfYQ196BltF4GxoUnHlV7lhDBe1rjszDU9eZweOMb/69nqfzS0cQ8U2W4LQuGZBNlFNu5zwI
t3pyeO3qGncISerUCKOJkZXMYmvKmblCKoWliq07dlZjBu3ZA33o0tFZGMtEZdEN4KYvZkYxyuOM
DYf2jpja7EQ+g4tRhQYZO1870WNKbJcjO+uFMaSCWHbSQaA5nlIer0XctHIx2sZLMtQj1tacRdtj
JhvnDk2uOH+bEpb4IvAG7CchCp7RpF/i+7sxasrbRvT1jiTlb1aWPrHdP055PiA8YBOqExaOMkyf
FSifwOZWDnM8IISVR/6/glOL4dXuCJOILHA9gpYeEu1h2ZnmoVGvc8kdE7eyKgb/yZ+6Zu2MRrlC
U/yzKL0XayBv1KC1Fzq2c866eCUJEl2ATokR3iKYXZZVmm+NLDu2ornpB+tbjqly1ZqMHNNRomYy
GZYmU4bsKG/6ue/nAoLjp7GKL9kQ/hwnSVJg2KtNgv8cmxZzCCEpy8wnL0UK3vGopoM6iIEalZrj
CPNjT4O33+vhU+rSrsqavcPUPcVSgotjesXTTRUP3ZUBRPBmFI9DE+TbMnW0nWk6YJT9uCcFKQ0w
nBmQyXK0rFOVU21hR65bowX1Zy7SNLxluoV6hCxc4MPM9WiROocptJ+STlbbgizWU0DOiBM5X+y8
CfGNhdGh78gBKAtKW9lUvwLbPitwtOt2bguOJaBwr/nJhwu2qhm4ShfonEjafj/Fs0hnvs9Ewqu9
zXwXBjuvX8Y/3ZGg4bekTNTRSdZ4nSMQnaZPRmNfDfd/Pysb80jtn2NFjsqsrja9cZPWAnKsjwd6
u485wYXShsoWPUJde7NrSR5VTMfRH4A2ecFb5WgebdslMdY5Evxy/fePgJH102eQeGnBF+Cj9Yh5
m4/z/1DzNJkICtQqxPdRiFN/hONxmsBuDNIc1iZp0rtWwJfrLbCChkHO3aBk9ebzeFU6XCivJvgM
/F8QZubBnMRLJsC2+mYY7OLOxHgRfiXP+8buGULVqboPSyz5sUaCTBffVhjsH3TSQghiAgFmxCYx
6/5PY5agVbNBxA6iRYRKpHYH8UtVOR33LH6xs/FFzztE88IcHtDAF3tHlsGWmn6vt2n3IBvte2p6
zR506VsJj+6BoLsveXCK+7p/FX5hcj6aprVZVObG0tNkUwFGXuF6SHfelHjPURskq6cgrBh/yZQt
aiSRoJzDFgDyc+aXN7UbAqnEn7oo3JKcIJqlQ4zEfkhJPfWhZZPbo1tbgkGTTeE72WHMk1PYVM6t
cJsfgaQTiVqFzU0fy1U/AO8rLNDYk3YiM4MYFO+pcazqmBE1IbPG3w4evE14dr/Mhuc/0tStEHmy
Eg1VQFvaL2lTvKatfdtwVr5PJrWfvPhet6bm3BF54JkhS4fbPYpQqE07cJ4RWntrSEytaoQ+pzs0
8VPHh4iFVnXRl+jwmhqNl2RvpzhYZ6NNi8Qu92iNzXU+OeQuJw0Gk/F28CHcZhDHy0wfaRVnhDeY
qH9K7a3jiLAcB93fTpb9BAmOCq9u8A8O5r73jS9KM7JV0CuLQDy4CyIfAGBigViGBOdaqb+VVteS
CwOQI+68E3ESK2skDZFei7q3RabtU4ID0ueIN/VJKsdYim9FHUSvo65KrIrj9w7eI90qehDToIEJ
kQSmSPFK3yw9GWIwN3mSV0ebA9JCTpRyNRsD7B9gdJNhKxIpwaP8XlMjuK7EOAz3arLvaDlXRNyz
nBL7gF+0aTgdzJMFDQKGynoXdAxcjjbv1zDe8ls53hvDTZ33w7Z37YykLk3tYnyVS9utg2VZmMEp
V8Sx67qBHsZ4q2SnvRjI+g7xHODh5Hly+/c3fxZ+fVx7Zu+8oMuJkHZ++z++93N+JYdy1Fh5vxX1
6C/bCVOgUzNjy/ytzfDa0gkvuuZ2/gTG0z16p948mLSZS0omjB/Wm8ASDZRDb9rErk4AMk4NXxXv
khn3DLBVurOo8UBsjMm4iwuOh3//1pfqgPnqaO5xC9PgpC97MZB0dSquKJXTpkAYehyy9keCzHjZ
Dmi/S189/f1qn0iUTGZt0BPoA3gr2HAvxA6l3sSNnQqTCNmR5dHsmVfOpBs/v621olyZg4dhznyw
rS4nVdt/bT1dW3bxiAZMluV6qvVwnQwRviEiVhel4axw8dF10vRg5QXA8TPmkVvZsX8TcXNnymQg
NcrYTmPYr23LiiGIj3Byoorg4ihAR6uop7yJeQbewpKzbOqV9T4eu4dw6PbpVFMVaBXxap393mV+
uY3niRm/D8kNhIX9/ffBgv7pKbTZdRgPIyMFKjaPov+5+6SI5QJEUPpGjr5+dAlUJWbQWY7EAN/2
ROpCqw4j21tGpvaeWy1IT51khqFzSwaIGjwbH/2kcsdlxgwuLgRmvewnQX4EwGYuxsgugq5UZxs4
6MRCEDyQBJw0lfjRdO6vUJG3adP0I+cVTQ8n3afaaMcnhKD1xnUzuO5S3oAPtL40LfkLednzr0ck
oUpFYyudMV62+ApDsHttbhxSqpahJ4u9T87rqtGcI6Tol4Ck6fNoIcxArK8WZqb5J6Vr8Wog0H0j
kxn66JTVqxgCYyE5HJKaJcbdCNXmUFvv0wQCQdWJ8WZJuDW10XU3Qd/YVOk5ic99cR5GD1jpNNFq
qaro0MbhSiXY13KPNa3rjQ5sQQZUNqhXwBiDbToweDXSqt72DGMXgJynA7M/1F3AocTgVmcS+AyG
kM1XcnnL+yzPHi177G5HNwaWmYPonUdwkxPSOCaZsGKPHlInXZCbY8KMokbmqEeoaICPvWDYO6Db
0qM3I7OGvTdYRKONLoqtbhVpMtiI0K4PViSPEd3/bSkL7mWXHAABoe0vjYNmjsW+x2caOz6ZckPZ
IHCTTAPc8eyUo7fIMFzsVYdlDQ6+QHpPmC9hxkyxTUtbUVeSy8SNi92k2duh464Tgs6deEe/H9J6
W7z7sQd0KNeHQ5vyGERkSSyCNHzp6cMfQ631D2pQaGwm3HGeUC8cr+gvZOb3HOrZ0eojGtWmfpBT
cu4DeRe0pbtjgyTARBroBMiIdfuU2LyiAL2Ld0HZiN0nrGdU70XbwnFnmM54adz4WBVwiPRAa81W
7kasDicMhgVV8G1uR/2iJfKCwO9NRZbT2hodgdJnIC0llzeFljwGaWE+xmZvkEobPA50fjEGe6AX
w/uhUGoZZ+aPSHnoGQuysuEFe3RSvIoGpsZcJsuNYXvlBf9c4eKURuM8Q1xAQugXu4zVBGHUlsG4
yUt1anqIy6nM86NOoKkV3THrWocKHhZHhBc9QZXq+H52BX6Bx+bTIuMKch09D48KY7hLh0osY9v0
s2xgihMCak4RgkbeiLaTUHlXYMHl0cQtC6UcjSNNDJLnaArvc3KrcotiyMgpW6stsqmwkL9oVUh0
BsNu8s3xhgQyMU6HtMWjUGNjjlqg4rDiwL8T3reyc6JsU1cu0OUS7TaCKJ9ssn8L3RlvyadD7hmd
Av5vKWzaeISF45CtzyRl3sWBoe97urg1RHvfcYEtxxW5frp1X3iSJmj6UMkStYDZO8C43LuR6cfe
0swbgNfMo4Lqxkrl0+ioQ1MXD6z+NM4HGkl5+2sUwXQwtfIpCwiCiPGXD6ET7qaaPyPq4Sd92I2q
QvoXE06XCamx3aF0HLLOnSOl4qVhVI9+L+69IBen1HJftYQV1qg7tR8QiFJi34XAcTdjEKI9I57D
qcp9aGhqVZXIBZAKvbng4sgCzyTC1J4Bg0uSiIkZZTDQ7IWBDqN+AGvat+8x2ZmHtEqzTahp8eLK
I/qpJGCqCtvHgf03W/EubVKtcPRaSZKxagmdhLB1Z5NWFfw8iykNVuxjy5iAfYcRodtyps+FPaJF
T9dl3rNzBCV4nrZ4yKZIJ0rPEPsrn+/TAY0qaR6kMlg2sQzKixqiiDPFFY18i6ZiWDLT7RZNnK1F
7JlftETk6zpM2e5sJOy6q3qi1mC2MQCdbokIrfZR3l3BH3zas1GT4fOidnNtIrwuX6ccLYMi/SLf
hrUokOCrb1mqn32d7rwrqkPo8878/Tf4wy2yTdA1louFAS/bxSqigoioxoIs5Imj7JbhUZr6BL6E
a+EW5pXf+4/XQv5GkSoNgQfzY0VCGi29xZzDbtekct2Eza3vAVayleA2+86VbzZrDT6W4cJDrTo7
MyCe2p+IuYOoJqMVebZ1XYYOjUljLYeNoXOW2sZ9r+9K3Che3MEQ0e2K4BstOIqS/UfRlSxL/hI1
AWcsICuc22Fu644q18jXZ9cyGccoYXeQcvNbSNvqCjnzc/9i/vA4VAFtYfmkrP74W43YtDtp46kI
pHtuWoJgipRlrofmNgmmWq1d3igtRKQfPUvQFCsQltmVin6+Hx/OMaZuWNIALGJIXJyXaBF+1MJl
E+TZCFW50oNmMarsHCbtrnD6/diTGNXKRly5b5+ekvmq8EWYb3LxTy+lZZVJRyRYtvVy4IvgEcxV
a6HNSgt9ZaRteOVL/uFyHJawGPPmuRwqLl6AvLWC2HCDdOuMKOr04rnrS4cRw7ZqnGs39dMTaeoO
bk4sljP6DEXLx5tqStfLEzSGW8aepKyWI2Yr/zjF1VnTQtCHcwKt0f6UNBuytvlaexGgDkqi1d/f
+U8wKeoFVKMYq1HPGBxSL15EM2rbxrXSZJsVJta+eA0SBUnF+xCZhPuFL8qGCMxohTSZLwgXf5jV
cNYm60740dvfP8rnXx81kBQoWjDTWpx7P/4ieSfqZgj49V0gj8u2JkW+0szsPFbkD4o0+Pn3y81n
no9PNGpdl4Ej0gFu9iV1jnxuq3MczCeVPIY+8IZsPZjHiDkQw6VNEntPRVJdWfU+v0Vc02NVdzwO
5+C7P35Fa6gJu5o4jMdRcldH0YxT3Tmp/T3pgi9RYn8zM/Pbv/+aDrrl+UvyWF82Hjs15nbdEFEy
OPkLTcfQ+1Ul2V3rpA8Gkxasnh1CE+3Kvfy0eZkMM3l5AQM5sNYutxLcYcAvcLtQ9JRLpICGFYH1
HPNlIpqvXvX8r78jR1tuItov2zYvnxytNGXseQSGeHq5rrWUh5fGIrPifd7TClMRBA9OXgzzr6Gg
f9+xi6doVnCzXPBdWaUuHlqDMKFYSSfYOvCal3gI8O8eLVHbJ5A17ZADEiuUdhyNb3HgpmsZGR4i
l69mlASY87TqtkmOXuMzNCZ850213Xrsz1BZ3Ta7YUjd3DpK+ausKFFr5/YP32q8RTQEzDhSm0OL
78OjydwNP8HWq5T9tVU2Y0F/Z6DvOk0uNNx/+VM7HtWB/bvGR77uzG/VP/rYsmcgMc6xY4Qs17jc
YkLIh/SOsARtO5b5qfZG+LRpdebfceXSn56pj5e+rCBL0WgZ465qC0lEmKB9Y21ZYR1Znh3Tv6Kv
+7QWcS0wAqyM+KU981JdFzHSLW3YJVuk1YcEtlCtFC9tf4j8KwvwjKf4uA5xKZu+FSYaLOLG5aW0
SCnos0PF/dXfQDC8EVND+HELvMDKNpnvHLqkfNRwSgKvah6RnaCcR9oVKxINhyn/luViVTRvbM94
uDg+WFpCXlkauiup2h9Vi0yFhXVn4J6xINOGxgAnVvbvBvnwizAsZvMy8SqGnO7//qz8Hqx8eDnm
rzbXW3i52GEuTULxmHVZ2xbVNlBxz4djgkorYdtnzsPYVo9xYZPtFvoxjXDCLMeehDTt4Hv9tFGx
8W76Kl+QZj6tg5TX6u+fbd7KLz+aa7FGCceCgDrLTP/5HKsmnLQ00cotSAKMNnG2Id1L/Nt6gu8/
61htF4uIICrn40U6hgQED5kloU/lD8cHz2znuBXT2KCrcA1T9ztY5uIreaxChImjNGH+Pb8//3g1
+1qqRo9KruYCELaBnXnw0G0bA23vEyeZu05wlEGe7jQMhdkQnCQsNapbsWiia0Xrp90V/7iw5o4s
tSIV48VXl2Y5KLqO1bZxJDTjeXhuE0m7aozprmvar7mg1zRF3t7wuse/39rfP+vlD0EfwoAki33e
uzSNZbI0dM0W5Vafd56ejNXGLuuVnzIrbUN3YxTuTetKfV352hdLwCmLS3KsI+tLwCRuPVVVuJJM
yBAgkYnn990LypRdkwiEsblZHpIgtdC/enuzhAHWjldeG3Fpg6QkoQjlpCKohrxPpWGYhTnDXRQa
o4ffkaQyKI9oqLrdGMT4UdqOQXrhPtt+LQ9ZasBXisTKgn1pkLaOVD56sAZC1Bn/YPzWM/1YRILW
gIC0Opj1lZXy06o8f1gebc6qnmWQdfHxqTP9XtciNDNbOXe8zMy6LaYcLVC6tyrzxOS/u/Lm/n6O
P9xeKjaE4JzXucUACC8qVoeZPqdtMnUYXW6qRKb3w2A+6YWerTyLE1BA86JIUoYbvdhWJT3sEMCI
hRITuH4klklbvmJ/WNNjRu7TJUuZwrC3q3fO9TsdCZ2B8WIBIHdPe/yOB4UUbnvTp8WTI9vbnN1W
GvlODMaNlfOHlY1XYyCLpZbtPjGMZS+w8nkjBnNNQvuHcyZo9nvgWK173kbokCVTsE57nZN3zdD/
ZSrrOCAiN3rs7Zr+PE06LeUqU/QL/RvizM2N1hGxlkn/ygL1efOhbkHrPvvUXDowzsXdy2o5oOOw
iq1VGttCiJNXm6jOYjYbloxTmqKX8ZIkgdZAfCRZbKvMQUDIRK8lgW96i9suWnux9xx66jbOECZV
vX1HFhotJUletqSFXaAsZcZxaLqXHilMPeNCx258i0qmUH2SPGV0cOkXMp74+0Lw+eA8P5vO7+pX
0hT9/aL9Y0UkuSMGVELrTflv6VDeuGYRkwxvrrKe45bbaSs6O/rSd6xd7OJk9/zyf/B2wCGi6GdC
Bcry4uguQ+GHDDvoKhWBSbgur24waGcizL/nTipZk6NruWyf9wG+NZM//kIwFrPHi5J01BuXsO6O
xlHFstElDJaUFh+FzU0y3qYi3JctAqXZ31YbzoFFhqC6Pn8pSn935QYIXv6LV9XkbMn6T2/N4xN9
XBwQzlhd2ClUSTleQE13tqGw9lqCnd7/pVxtbxftew7FuA2NnZXeWa1/vvIRPm1EHGzJaDFwYFKf
i8tRJGPIjv1yQC9DnWFV/U8xRiZh5Ba6qa4+plH72LnjcQBUvSjQT6y8r75Ub4niVlXO5CzGQKFi
9X55IeWSmSNZT6vpypr2h0V0buxYnF8MW9AP+/g79Si62ykZ863wSejmOXxOQzo8oTRv51ukFfaV
sfT8Xl/emH9e8OK5jPppnCqdCzrlPTbxnV2buzmz1lLT9u834M9XYg4tLXZivD0fv1pqxRWqKa7U
bc0MbWemykfbDn6lV86Axp+eNXrMbEEIpiTtk48XgkJdO2gb541o+NHX3tGml71+YA7sra1ZpK5p
Z11gT6td9x15FEpg+9pn+FRV8rDRQeYMyj2k6L24j+xZMaN9UuuDxI7WIXx4cgbno28yD0F01/VX
TdUUWy0P1kZJ4dn1P+Mkik+1RJnDQdG4sv786QNx/Bbgb9ACfDpchExWy8KIsi2nRBPBdfOeVKzt
f7/Fn8UGfG0WOVhhfOX5+f340wdOhOPGQG3LZDBDNYIZJsaXEIhbxYtGjuvR62W09Zu1Vqsff7+4
Of+ml48yxyfKTI8BGM27jxfvAbsneUmfvO1f/WBItrEHohrD9NnLCiJQYQC444/OsA8JLNGl8vW3
kpkY+oiFbcInmWF0PAyt96ozc0H1afinZrgfEm01Bdpz4DnPgDfwMxjk3gfTmwi9AynDiqFT+Iqd
tLsySJN/+j7w16j/SML61IVnAm7QG/f4MUtN20kr5ORU148eUvBr923+aT79dLZF9cb40EJ8//Gn
m9yS1xPV1LY32Cmy5GZMmafaQ8B/6WW7Ew0iAMt77giuJNllenOhleHkya98kM8Vu8vaZzgsfjZN
HIIqPn6QWgcZqtkhcm0GXItWb1iTISTKBBdKZH2vXUb6EkIo0yEk6TiYlO/CG5t+SLKUyV2a3pQh
YDIU/bTEoAF2RstSzML+ruf87Im2OzgeJiVJt7/KrpQZf9hhLGO2DLLGcdK7HL7G0rBqFWjpttAI
qykdLNNlkuxtU72odO+pcamJ/iY2YudK9fan9452vMGCwxHW+sTe15D8EXZup1QXnPsLC4mTk2OO
yM1vVeSf9dZ5y+DITg9TnlxDSBrzPbl4eIihI+ZLUGAxz7t4eHzphFHAiGzLwfl2zLWNZoi7wodj
T+cBYtuPsX+zkZuiIgF6HT4yGBGrEd3fcvRCc2ebFSpVQHhef29OgIT/viz8+bf5x8e72OH8EBVQ
lfFItfLBrqeb3+uelpLmhcC0FGignJtR3BCifu2umH/4YRCAcmc8CfLSvtiIGO521P0OCvOsfTQ9
/+xjkkGjIcMD4cpMZ/AWudZG9hlJQKmxMQJ9U0/DXovra+XnJzKETlCdLSUNGBr8+idM+xAR/Y4P
MN02TLwHX2xk2OMNH/v3XjUec2eU5+O4BJ7vLbTBIC5Cok7R/DWh5ee8u8vHd7dyvhtdBi36IayH
J0IDfrB9caAa4jUZoXgpyJXvkDiBNVwHlRMsXTswF6Jv3jWrehwN1MiWx3yapix2ivB56H/9/V6L
z+UT35I2E7ebPEXjUt40qa5HzQ1ttYv5YClZD8jvefXS+glz3xmbGfZ6oiP6JP2i423lLpiLxnAP
ZkaVlwvn2RGahjFj2qYUf+RPVYtRRy1A+CvGekF6WcI/bN22jSjJFVxXGkr3wh3e/v5FPg9juF18
C5cbxX/A2PtxHbS5etoVNtjYGI1EoSBcTB4fIUjE0widtSzLg9/3d52Rr4uWiXiHQmgcn2LXYisT
XnytfLA/765MnmFTUFaxOJMh9PEToRZIvaEHQ2a1Jw5YpN1g9sSvsWpyLVuVhoNnQgocYYV/gA+Q
hzWdkRodOP7fdd7jH0RstUE+Ouz84r8oO5PltpGu2z4RItAnMCUJsJFItZZlTRBW2UbfJZDonv5f
8DexJV8p7qAqoqKqTBAEMvOcs/faagzq7KvhJSXoaXvcpxRnoZ707S7xIpvQKu/eIPl1q7sO9tsU
PXwZn7Pe/N4z8L+as5MlbefkqmY3Yju81VLgSb46lhFuoioaL6UQ34red3YQpx+TzCbZx9Nf1kiE
0ErEXSZVDM596rb2ICIGXv5/QzQQ75fiaMl7PbqxLXrKpKTPQdN37YY0W+84IAGyzbVzpmVb3FcY
9NDoUSjkFJ9Us6V+4Wp2kf28WJfE9CuUlv5rHY+/jDr+gXchgZrqANNaJj9EZvadRYnpaXlv9MLY
+/E0hDV01x3EuXYLK7TdgYboA9QiEpbGuO8jGJtsutmOdLGZA0vfP3VDeVuMMTbrRA1YIxxiwSbv
lfXY2/S9jI6jV+BflalzJ/zeucPgstVQSFfWvh0j/7s74i44K12RXpBUp3SySUcZoyNeEHmZrGkM
ehRL5nievOEb0iuIcWM/hKLso30EZht33y1RIjl95CneV4zeNyXRuYsYfkaR9nUoLHdfWezDiztf
V0VMXEbqbtxkBp+i3XfkQQe2uZAJ4o33omek4WakHJhSXpC+hDRIrfMIfbRpDXRTMOZ4XyFpuOjE
oCsduiE3eMqQ4sXGzMhOiF+lroxQiKLCugZTq48QWyaLtfHTEQ6UbB9dTW+3hJ5E23n4hs4s2jQ0
/ILcYfhaDucUp1BQYUibjCHZ2kZzgRi+X/wa3ISDcVavBUbzwxzRMbbsCpNQykStm+MAjOI3KBSc
4NuXLqvzfW2L7Jjp56Q5lfX3Tki8d2Rz660nr4VDlgEPREeiY7uaZfAyhvHgeKhM8aNqEIYOGW5Q
ezgYbYeizmOcJD0yXnt1SAf8+6UubpTODESNGhu9zXM3PCH0JWonBa6enu3chZRFJzjQlLYfHYQc
PL2XKda0QJjJHl/roTHtH73f77xleYg8wIdt/9OtoetpmfU1ToxXIzHMjYETiugduiYmWJy08uWT
GAzjNFbEEvKiIymfEufAvdwNpoHsStn7PBflI9OjCXIaS6WVT8+Y0QHMM17dZnZJh9AHHNlXJjlc
PUElro3Nf847etKlOPWLiQqz8ILpCRjJGMJb3ivwCTyL7osnxpxwy+m65tkJ03FKQ2sYdlXC7lpH
2cs85HHYUAFcx4wc+NGGmHgO3FXJUaXE2YyiiIK8KTk5VsVL0S87fU3trPyWHIIk83euGcfHrCXy
p3ZjcYKDUCu13GrluFuciGSH1vPwziZiG2WRtbH65ntlJOjdaLAFQyPNrd7fAxF2rrpUMzZVStBO
CtoWc0v0EiVoj3Gppzdjnlwx/ybRaKNnrRtYDO72UTTJ02LZz1NPloZuEpoOCSlNFAuANORh8kEa
oO9M2Leq/jLSV9poLuRGT5g3U13Qj9TL+674khQYOfD6zNfu4NgXEAxwWfJ5UwqcrUmdDwjAWV2R
b8YBsvthq1BTYBDyeUby8SEhkDHQQGRsYleFTR/1u7xL7T3K1+UyKkOsORR+oEpTQFcimlLXvoxp
Tk557BE9upgIhj0dhpQK6D9AQUuFwpcbbWDFiPMgf2oejtH4e+037iY2yR6KltTYEgbybNBOx/od
n6tJ8+Ey8/9N7RA07X9RExbKjkDeLMQUK5AVMe27LnfxZNDZXnyOIDHh3UH26kWEriPVw9ufI8Yu
ZHlvNyge2UE86jlUJK725HPcBNPwSxL/yPB7cvZJ6mMfXm2YKF/NDScqdUldGyw6WK0dsSXNVec1
bqAMq/2ax8ZN4U3lj7rW7wgu2KSN2g2Zo4VVy6JmDX3Y6og8c6RmkDVs3mteTtlHGUnBHVUKPebM
rseXAoQkFjy6kGia5aLhkiP7ZHCNelMP0GoyIWhVLzkC6+zKt6ruxSsWcE1dODFZvtckp3q7TR8n
IBpnRtQy9On57WrJYtVJe9g7RZtvUYxpmBXtOCyqNnCzJToi6s6eFlSGHT2Js64I1/XE4GyrtEaI
WBM1Oq92+nJinTKs6LEbyyunH6p94c3yrDBKJXqxhKU5i93HR6B3VQV0F/p0CFEYJTC+WY96f7Rs
BSvsrKdptErJ0fByJ2xD+ucO++sm5di8UXXzgDi9/KRN9X6QzwfbiO3Yihm7AMb/+4O13LcikkIi
gF5LGpLy8z1qem9fKUAoJYwrwBqyAxAoh4u1xA+N3zY3DOk5f/kkEk/toaPJvveV9qBFS3wQSb6D
ptvsBQ1YXMC22uSKvOvZih60qssvSy/i62EOnKz5D8GmFS5Kphvl4r/0RL/RC/W8ODQDCydGdjqy
I5OHts9MQok+vuPvDs98cfo3fG2Slt6r/iYVKYvZjR8WZX/EkPec6tYc9F5PDkb2kxg79UmB9K4n
9TuowQUXhorAwpX3953u/RaEu7K9MEl09us+rXapJz85Sq8/11/VKVoQ8O08vlRiSKLffEgsjTSF
ZoEyYogeTE6SII5Bz+bqk+f1H1+GthOndR8tI73bN1Uwi0KbG0iPw2hydHzpS8UwW33yZd6F7GFp
oXoDNLgmDdDJe/NWREKBUypHJLNGj8ul1jeQGsRlznm9R0Hn2s+pUYQeY2ftYuPKz+914H7nqvVJ
F4KtL5FdITCA8FZaBk3Y1CciOS7/I4di2iN9lU/+5GNyTlmtUoqPg94nB32y/VPpG9vYMfDvzfWN
JFX3sxdPvKuX1648OWImvxiNyrczqKyv2qjRTZusOviaYF8e3GZKdjDH1EXm3/yyc44Yq77N3XDS
NC+5yZqSyKz5MIvhrhxMQjdQjQFbkGde2YIcrwSey8T8ttb4ToZnbJcu5eBXi9Wzq39PJ2ltUzKE
m8o+TDkYON3leNIW3hL0E4xEo9Gte+lHK8GoeEDwjfO2Ztbn4KELXJHfZ5mT4wewocGN8IWjCgqJ
t0BGFgVHAd0riiMiY2LHsCge0S6Tc1ANPwfVOKc0m6udnUREMMV+/W1gPrnj3FFvM3Nc9rl1zg0x
7zltmTsls6e+BnNkLs4PhdWi1PH4Toa7MNasj9KOa3LMLQnkoA0m4BJzYs+nNGUZKjQbc1tzgKp6
P2ZWfTFlfoldAgegHarAEeSGC5uRlMiboF3gQZa1aLbNYEBx7br/XAIY6qZ6HFvjSvORaTjxxBOz
sL2lGM8fyhQ6RiKh8uqadm+q4VqQyoXepN/b0ndC229fPa9N9oaa63219DOhRMlwK9r0Be/K87Lk
AlZTmQS+7KzAqoxsi3udCO+pIAYCO+6VQ/IlnvNsAR1jtKuo6WWY9B+xNmor9SLekMcNMNv+mkkp
z5ldPSsHwCtndu0A+wDXuxefVS6XMNaL5JCmwt+yatcbVJ4oHzq1F20SX3SRfGvlouOOIJV0irp4
l8kFusQIdL9OPMjd0P5N/EOwWTpGutFjmUM4IcCcA0zpasfK172bsa0uCncC8IboQXRLwKx1uIqj
LOy9ygnM2ivDOjPi71JcJZ63MZCT37lN+eqWLPlaMw1nx4QEmysrDWD/y6PpdtqWA1q0rzSt3C5x
bUAoH+oviABuI6WQ8feu3DDb1XdpbXtbKgH6HhAXhKit26mK4i1jkO5xXPLvFs+/5c/wEGPH56vu
RyZyJ7vWCDVU6ReV4s5yHRGgRB4OXDpRaxxk9yLC2hYt7IPCj+ptFDe3LRa5k0GTdhDxjWjwERmT
XexGES2nAYIAD/uDrNth63leyHivvpTuqkf6uhRT8nUoC3kaxvroO1LblpWoDovoyoDC+6Zxx/Jr
LL2gjoGhpFXKuKDUkjsLFkNt+F8NvckOkd1Q2dikfnmJX1wNONkrx3zyObvgNGzzcXoa0jhQDlNe
XxKyJbGOFJ3RhYtLano+zttempBXlopzjPXNkKYBoMCxDmMhMxLvs4VhtfBCEccvqAX0k9KTcCLc
mlIIx/uoezWDfEEvJiOeR9OKOhz8Od6pFmt01qFqofhyt7wF1r4c03MSu7wFAotqWulm4E4RMIKG
PylbsvKxyZfL4Mn5oC3RCDgl24xdVFw39IDwsJnOYWyIkctiOIbQ6BaOIwbdNqZ1W1uNbTggtVtP
nkaQYS/rMMRta1/DUk9qWJnOtyS6cQsYOwcwkY+tYRXXfj36jPQtkEoN4zgGYjbFh/7TBUgTDPXC
aNZnNZJLah/6Yn6MRnVHsCQAfsrIje9FoW+tHOMCaCNN++7ABNsCDqR/KRsvOaAKgrNMX7Ce+2er
i4wjplgsUSPlH77BXWxCt3cKf7hV7Tkz75Z0qL/hGdnkpSzgfdlJyJozHyqDJcN1UnEzj5hyrQG/
M48fRNJKUDc12zoraix9JWw3sr6aJMmOsmJBxktZGeV8clrvRsOld6771rrodnvd2kcfc+N1NOdF
0AsafjNZuXZtVd8mM3T17sUa9DwgE4eHy+3LB5H8mop23mARd0+cAVBo9zmeqqn+DoXtYEoynhoP
tgt4SXmKs89kre77oxlZZ8gQPdKTV/PCm21/amffmL3ExbYJq22eZ+Jg3ebFz9whGGT6WKh0ORke
SasJ5JJN1WE01ExtvudUFABBoVlTKBPijZHvbS/oU/uka+RAUkxu3OERDn68xdKf7pyMGEhO4/OB
kdAGs/yO2+9fWdPEnTJY+afJskBg64FByXa1tMaAX2vsoTXQISuUB87CiOe9NmKe9HOvh7cdxzs7
nfZdYl/ptXlh/og6NK/so9VOR7eNza3RMmxaNJ770cFsnlJJKS8G8eOlX+TovPT0JgJL9d1BWljT
5eLrQWWQ3Jm6E/mIncSpfog5pT+2MIDJ1xVrV7fHcDxGnwV8/NYq/n2gxBpmMtXl93fNdzPOsW8q
ArX4LVptzo5KLvO5cwaC8PrC2Aqj7yGsRg9wFsWehvF8MljWcfo5V56snKtF+U+63ZzGLj3MRVxA
aqZ0aCK3Yl2axFWamKE5aN2xM1zvsJjqOKV9cu2zxO8GuI3bGRzTpem42x+f/t8Nr+icmBZ7KTpI
dFxvRYO9gwxgaVo3hBVfUd4sr/3CoKz0iCBLGtKaBh+5j06/fIxn/ZP28pra9tcpHWq2zl+MkdaM
GwZof5cCsiqauPdnOqCyM4LeLX7EFR0HUbunCTcSgGWWauaCBBwyc7/1suSi/LWPnwBLJju8pnwv
W/cAZdO8gbBiUJLBd5mG+pPb9A4Kul7pOl8A84Wg831Gfe22up1VAydwPKidU2/02bFDg8d7mwaT
l4+3Uy7ZXtVXjJ5HYEbunpQVvFrIK1b5l063BW4xXYzJjf5Hdf9/RpC9LUL+d3GkgjGQow55O4pr
2O36aEqHMK45XBbYPHZQgL5+/KS8U1P9/qFw9q+jJHijb38sUJtEPgxI1evK7MncUj/miOF0Uka3
XZ787B1t32COjzUVjvbqT26n+08u4e00Yr0EhK2WvTo33ruQjNSKW1N3VLgaSe58FXuh7zGbbyIW
brsrsOWJ27THul+tfP6JpMrPHlnz/SPLgBoxGQoTktHezpqy0o0bOS4qFLN1Z88dc5d63TXG+Ep2
4IMWhiQYzJZ0B44a85AcnL1TfhXW/Blk4Z2pbb0bq1OPihDRhf57dvNHr0QfGQOYbO5hlQL04PBN
+4w4bGxCermfeu3V9OvQ6ujZE3sJ2TW15DUnbUgz8V1mI1AxmvqnYWX7KqFfWxfgmugFbBTdrr1s
26BftCHE4PHp3Ppf9xCzkc9kEhwPWs6/X/ss4nDSOhlPEn3SY7Lgxgc3FbQJCKpqqc+t4cM89Sea
k8lVBofAsYDE86x9/Dj947Xhl4TJ40AbZh18M20DqqNRGNp9yMgWG1vKsUL7RBvw749AYbkOz+h2
vBmfKUFRWOk0+bNieM3RnPWd/UnO1duOGU8BjyJ4B6TWghCAN98CDHnrGCSQh45dnr006zbmZF5X
UXmUUxcM7nCN/Orp4zu3XvafmyGfuZKY0dW5NqvBW7NsLkTMjhe3oco9epX1j0yHhJUSriUgBH78
Wf+4hWv+mc8rR5Pl3cbbSC0H8eN2YTZVv7R2+TKK8jN38vvvgzQKiyUuQ5336K1IzRm1JC39oiVi
JNsiJszCsqc9r9B17HQ1+5+Y/97/ZHwcuwmWD9ehdfTmqUiMoqOu0+hq5973bgLKQAw5B+ogtWn2
lum4Qs7r9pMbab6TbODOd1DiCQSP6LSct83VVs/8ciHqmjTfkTiUKCNjqLLb3UQb13ALSEsLcY5E
H4ejaJh3+B4JNflyyCrwR1PpJodsFvp+yeOzgGp6qiGHbgYlYPC2431UL2AvU2IEJcovWLhUQYBO
gw7qxSGuNdJQTO3RYLaO9VZwgK/8nR71+o30i+U4xPJHNkh5o0S0lZxLgI749SVL4z24n3MKugwJ
koq3Jf2Duzo2trOvfdHyyL1bphrWphbdT/SLd/qkjbvabbiWOHuYFDGHlmoe8mGeQ2X0+2klI0wq
846aLjcmKrWdHWvRXSQSdepnCLaO/ljEZkCEq0XOpkUFLKPkWkGi8ktbP3t1apx9hW1iSSb3dXG0
HxasuO3IaW0becVeJjFjmkikyCE0Kxx6Pic1kmfgS+VmHr2bvCSBKvIlfLvO07a5nsShMQPwjQEa
xPGIQoTr28hRh07W030xC63dFUsiNmnkUNastLa+oiftQMA0gXuVw3jKfG3VcDPQwufv14tFWkMR
LtTilzaFQhh9H2x757oatRYqISH5bdyE3aHsklf60uOmyKinG8iFpGZBB5CA8zuqwpJODDUr1f1U
ky23UOMTH8INToljRyMBcJnZdX+qCKFTGAuBNLUQds3kabLT6rxYfkGfaSCN2QzzStTcPAbAptff
daYKJczvkMTqYqMBD0XmRWeucrlv8zgsD1YG0jrDka9pghGw7pNCX+SHGdTUaHjVxWha7UZpBHXl
rvmMMYDb5gFVtaqBVF0AwbPaI6UttsaTkU67ZFJAKjXCgbqipVNilvWl8KJLHgtx6JzCuqYjUurV
Hgr3FMjM3OHrgxPSe/VxtvnDoZXc0jLvD7FvjzsqdP0M9VseLG84tJ3zuCy9dm/B595IP/8KXtTY
1jj7cFdVdzV63rDx7B/VYMW3hE23MHq3PSbhW8G+647MN5H5TUE1RjKYor7HJkRcC28zFi74cEca
I+oWAuhL7kNZs5PyuKSZsekVclYv7qlLTLlZ1DJDDDevCML9+fFa/LarzgLCUAYp/e/d23hnkE6Q
WiPqaELPbaJgUej29XZ49RRP5sef9I8l0gX/z8AbFQxn73VX+ONsw/sk6xzrRRgX7S/EgNrWmiMk
BBXeiW86bT6lfaK7fCe+Wb8c5TZ7AHJ1IqbfrMq5iIY2c1gdrb4oiNEZ79t+fU+6Zm2JmBu8Vzuc
emoLEQYWNUh88L9toM3tFA6efqzM7sfHN+H9toQb3cO7C0+FToBYz1F/3AREQn4bY/wPDQ+Fij9H
r013UV5/knN9+//9UUSlcmymtKG/93ZHH6OywooiaKPX0bOYURINFt3jfMM7/vzxR2Hnfnd8sOFR
6Ybjsd+u2uS/v1cj3KZjD0jDbiW9p3XzJUOaHAinjHfkEwHeMiR5h6I56O64S5xeJ9lkpBuKcl9G
7qtNqE6oOytjdyzA5DUv9eQaB8ZJNJBH4BzO0Mor385fnLHoT4tS465Y6/RcX1vKqQd6xIeR7JJZ
GGUlJVNKSU4otgZoxHhpzOTaszqafQk90KWoUSeU/S/okT/mmYlx7jJl0JJbQOYrEpQeUsw1QWLb
GbC7d9Jqv5k5AY5j0iy7cTR3br6KLypND0EMbHTpvOZNHYdAa29plxYbZsD0SvVviMZ/zNQVrM3G
GJZ6d9KY6sMWj+6IWcm2ercpXJdsvikzNzk8VoDCyU+VuTcAZqzt1Df+9WI5hxaQzDgkSAwxLjUj
pC8vL91Qb/tDGycK1VBmB0lDMIOfkDOOTXGHMDI/9t4IyqloDm7SNucxrRCwx+I6gdhL42ksA1xA
Qyh5GsEGPpl5zJzSLYxrFE06lU6JUCcpXCg947e2cc2w023tSqXCPZaSCCLW/q8CN39Q5MMSeHHA
y5R+aQDdUNE3P2YjNg9VEhVbN7tekpJBaK3fZ2OcHSD0GRvVAB/z8zo7cUJBFzDJHaEJ1UEz7P96
1t5ruwXV+M3oW+2RDvi1hv/r4rgNqF19OFeWyyvUWtoFQ8qjFwPdjRgg7hKxm00n3sFKZS5yD8i4
O6a19cNTKLsbl2YjxnPWdwRbRcwUIOsm79qUM+Raw+NtMR/Nxs7RWrUoQoTA6xrHJ5ID6LInsIGH
mYw8QbC0G79OxdKjoWrues4/V2Y3HjttZu7kRSmnmnzYxfWNV5XEJ3nFvDPz1g5zE4+aITp5R9Jk
GRU4AeNdBQTvaFXaPUOEdcR0nU92cj3axAJ0C2fjXDAsZ8cadgllHzfQZUy08Gog42SIDlbcIsen
Jhwj0FX1mBKhTSyVzYHIUrBPRoO3cDBWR2T7ixURynHB6GFMW1IRZ2OXpNWRakrtO2keFiNuIWgh
/9Q0P8d3x6lEQ2N31PCf5vw053ZcfkXK+OrXbXmppU6Zxfg3mFMCxJ3iZ162S5B6DTv8aB0qTk5Y
FZxr3k9SbUGqbbt2ahGJ0IuyPc3fKwK8u7n9UjBvv3ETmitOTDbFx0vU//o5f1U45L8Yhk2bY7Vt
Wb+Hln8svZElBg9CbB721NXI3HiT8ZrDZl1c9ErEKYHlPxDLpGAvxYwp7Y4gGKaNlV7zt9K57xLH
PrZ5ctTrrtxLvVe8K+Pv9OxbjQ7nZpaGdXadTTPXL7zh3OVOC9PF+y+eI2aRnTzYmrFbk3CurZi8
iwwwzbGxcnxU3DKOfowUzNI/T/PQXok6fRa99wuKzC83awOOlczsLDjeyq3PtU5yd2H2UNUlRtxs
ZpDlJU+SGLSruGWtHZu4PDflcaCPup+GjNncBBqrHH449AWOi7U8ah7c/NKrBpJc2+QS+7/0vttq
VlFfTVFdH7opvSszgUVqXrqDbx0TS0sutfpGt+HJ6ZrubhQa4SgaYrsuE1vd8fVNM+nAVbU4LCcF
RrZOmW7m/mWaZuzCmCN26Qx13NbQYiZFWt2k/uvkP1eWfMk4lQm/WY5ubN47iCIvekaeMG85TMGy
8O5MMPkYwPVt3XjZTcTBezHLvU0tvrOVuBRRkt9Usz+DmKNMrjPZcfYqblSjefvZjb+P/UarBdZo
Wfa7BvfjbmESFLhd0SNGkj3lh4NBsiVX2B8YE5bWoN1qes75mwHZXKnljCKqxXij72ch21Ope9Ee
r30t2qONOu4TR5fzrk5Gh2CsJjs6DThj3z2xuIadRcg0nNGPbqOkHXZgzlB9D3w1q5Svdp9MmxYw
7NYmUpeTusvgmOl+VGrPFu/XPtL3hZ1Dgay6OABvaSBRa5xtC2IskOxnPVg3Wq7qVEAK2/SxYuo1
1feGpXX3SVedxGjhQbYn/9Smi3/JVkZtlT4yfXhOsKIzEURZV9g3y8DEZnG9bruoMt11Vp+wTk7Y
xHNbP45aRdiDiW5B2MamBDG4q+rpJuoS97G2F8DuzXVvUySInNEec0xWh5m68JMV4O3ZC9OUidxZ
ODQ5ECi8BQT4nsysNp6KvTM5BEaoatxOptXezFoRbyZrXK5h0l9M7B47S/QuzuoCGaEaUF9N7cYX
2s7xR3ObyUZudWm4u0+u7+3PzfVZmHao4lfqCKOJv89QBEU7Xttgd0rxdG/K4mQOWMxy0d1r6HYX
YyKJVGEZ8sfxWXOmZ9dcAvw0P1UXX/ckDX9yv+x/3C8wCgi2GNatSqI3p+eqdaGdKIdmouZ+F/2o
nR19/enIHjjEUOkaxHwUo5UbuLVxO9jd10SUB9Hm/UVmzqZP/WgbZ8QJgWV96qJyOphepm+Llthm
vdO3sdfnod4ziLCJbGr6teLJRXy2VVTtPPg2okI+aJfOPpvsV6ckG8ef8ekb/rjrx/KBUvU0mjRV
nJEZrV95VYgfzRxvDSbYaB1Wfdd86hP/R2a28mnJ28/MGO8KDH4yHE6IXDjSQxZ5KzEz04FwV6PO
9uaUQH8ZhbfN6+antBzeE0tZWJNBzGUdovjEoNxsjxYpfpSykOZSFz1ggnvjk53OeVtoYQoBfoRK
1GO4sVqJ/n6OXLsZRTcb6V7zYo4BUf+73D+leo+qH8jvnrigOPDT6OTFzBA5VkZAQwhsTwEKn4uE
BMTZwl9SRr+mVLtI5TZEe5BPmEsHiWjnvJAIoB+SUYUO5GzWh8Ta84P4j27PnjhMw9FTc3cZXHSd
tlRPgtBu18mP6ADrjUCucCsN2MwwK35m2RpgSkDRppuWJ7Ry5rUcmg4dc5chumh+9c4F6vH0Mjsk
yNdte5tPBj0A4RFIaKpVzzruM32dmTMUJ+rD3DN8ze7Nnn9ok2ZvmNhkPnlRrTfFDjeYFh+LyUrF
dG1n/fd/nCRyJ28g06H3GRVgV9NT/qEw1T3sx+Xo44c5jNXyq0m8236hXaMSVC9ynrS99PX7qAE+
9vH1/MMSxEifTYJiz2W7s94sHFZHqLZUVkKiQFrf5zSLcGrKki2ikPgPUI91haVfuaN9sOemv5DF
jd9BdndkL5KaNggCMVOAmLY/psdGDvajsNM8KLPrto1IUOjyGF+XptMn8uWh8jPvAb0/cmdfXRV5
u7a1/PIxEh3nhZppujPLa3MVx095/uqPsr2WSWqH1ohV6uOv/m5gsv4UWFmQA0JjWXvyf/8Unhtl
+IQg65Zm/QqXdlyVSeWGkHmEEA2NuI5OTZsZKK7K7sq1k+ZpiJc7hPTOuV/ENfJeDk4eAgviPDZk
0+BnMe2KN8O4T/SkugW2fldIL3v8+MJ/L+Z/nka5cJYOymUmkGvBvL7EfzxDrp1DpzcUFLYWVT1s
4DvIOmjhsQF5VhFOakCE1kzPmRSnzsdvV3pf8E18+fgy3nZ/fl8FZRIiWR4b0AJ/X0WfOyZNuJKD
AiYvoyPKrPPzo0cw3sef81vO+PbrAvRi0Lh2fry38yF7iWFodOwlfCTJAC0BG7r77NXGF80ZkcUW
HhN3DbgJCubGq70dZzEzYM60Qf8z7vIhD138OAKhLjYPB2cXLRqUA4iyhkdtTb41HPxriiYsZ8FN
nekUWb52a9dpoJg5b5SBE9sx6vv2t4wbVpLFHUbuklEe0+hbAxoQZ3zSg/nX/V0nOJg5gRLRjfn7
/paFUAu/YLbXbOQYxuR/wU53mlcD3cc3+N0od/0lcamvK8BKoXvb7WGR6f2sWrJ93Mz9Qz0BoasD
7M83TnwUStUb4oVCa6FWSAHJbqeYoKGPL+Ht5H+9AjoigPYRH6+6ir+/qzY4KjVMSHh+Lb8jQrjG
TfTawLdsFrLXYupJL/OxtIJI+fiD303yf38yzxQNNcyCgE/+/uSyjTrlLXm2H0Ybpwguv5boya3j
amSi5XBcsvxa4vcIKs7DnG3njckVZeWDP0Yv9MO/GxrMCiI0966gAfLJ1f3jGeBYx6zQx1IPPeuN
bZU8n7wjwyTdd7p8KBJQNlEuIV+KR8NL72pz3q8QMBq8CnouwB/mbllHTOE0S6xPIC4QNn3yWL4/
acJR4iQMzg/5May7v28YfTqV6AQq7vt+/K402j2sPx9/7XdCp5Vc/cdHvPlNGoLnKFhGUm78vScM
bMRreMcKigCMZ39yj9fX6M3q8teHrd/3j8UUJ9ecikqtlpXmjtPqLQdnhHUOkD7t58ff618fxdjX
s3nbYBO8VaFP2IcSp/HTfesuZwZeJw4DT0RlYnFvHz7+qN9/1tuvhdGIFq7HBvFOyTN3YB4iY/1a
UxzETobFOv3VOZ2NKqSm0YgHB2FyCxmcIRkqva6yhmv2/b4jJYgN/jBQaxGV5f8arFcxIHdOqDwA
tfBQtTkaWGybm/7St0RmDjY2fdV8Y1ui8WPzpOrRxVtTrq1ED92RRl1qt+fUyi72XFCeNI3Y2GuQ
c79MEvvXMrBmo3mOPMI/E6MBSZ2kWwCGQ/DJbVlfmDe3ZZ12WjZ6EbxebzctWUgQUT1uPb/Ug8wk
OxvxZMK0R2OTBPjNytbRqaN+929cRe673qX11nLrHfcxZz6ovquBWqD2xBU0i3urnFiby9XVRSrT
JFKM06WJq6qD0zLFoZsx7DdEe1PpCYY8b9mZlv6cCfjaknHkRHdbhwXEeAwA3rqbz3Xx0AnEsIBR
xMBKlI0ku0bAgT6+E/9a9B2UVsZvHBHHnzfv8Uq4Tuq45GFUeLLqfuBs18hvJNfJXQJUfacGDQeK
Xd9kM3Fmtd3TQPSGT4Fh/1qBV4IkDgSmAAz237T/2xq5ko72e5+2+OYsUBdmmdFsWFZZZvbiLDFP
TJQkAVDm11nPxitg7qh5J+Pc8hQPs+HcJ+NtaanoJFxYlwIGV9b4jwiuxitoD/CY7Xg8AETf627f
3hg6IAv+gxVHOs/BQs4i3Vl0iRld8965Fl2v9mV7mdZBY09vumGKjnMZNgjDO4wDkqicaD0bdjKM
J6s/9lq+d5DpwWj0r5VLat0cmFI+O5ZD1IvHFzBzY97h4nHJcByvrNzLA7J14yuDieQRu/aEfwCF
8Ky54f8xd17LcWNZFv2VjnpHDbyJmOoHAIl0zKQTJUovCDrB2wv/9bOgqpkpkmpx+m26O7pKoknY
a87Ze+2oCeMN6/77soe3UdNOtaJM94okXJ2Sa2anzP4FU+7AGXsd3GMfsfK3rFgeI604aENdeGPa
hLSqItuDo/Goh1h2O4Vc22RsCTwYHxSd/C19lBsyGYFkUMvCllpY34Sm61ReMSF86+k2uaz9kLM1
yQV4Gkr9Xb7Pk/42gmTPMmmEd1+F/FtL9WtBZJaukuDW0j1cStfx9CRrA9aLciZoRF4S1mc9vfP+
WXWia3I+rq1ouu8y68X8io//K2IDwg8tMrVH6whxjQTAPCBL9MLKckKnymxC6ayRR5ibX/UEUHcB
ggXLLOUVVXIo30+IQqoMcblNbiLnpR6KeqQhV4stXWFWj+TwIUjIMvp3cL8ITJzageEqeupMGcrB
wdan3FNL56Cv7PzEAUxW9tWjM2tfflRTEn16ThYDUTY4u1ZO97wzFQEj7QFQ8bOUiP0o7BvUcttY
7XZTx6oQzdQzELhk22qFs3nJiCLwBdfTVdb1bJa2h5men9tl4jYJ08RXsu4ELnVx82rEqaCnX+gA
B+BAifhllRBUmMTpehLqqNE+2MCi4gFlpRIbLUkppt662lpzgtwWomUC8pltaju09qR4bhfWUx7P
FZFwDh5HIYG5yvP7Jg+B4xrWucmm2pVsVbijPiabJZc/d1m5tWNBCyJtFt8w+WvIRQdgohr8Tkyr
ReOcaAKMrgksj5DCo6Vb2BEt0UMRtTHKTtN3CyPExkHSy/NunZoFNkEH+Yg67O3cNbdZ2z1kVN32
k1ncGLo0HfrGaoO0li6m/Lof6vhZUpKzBZnGHW0zvRmr6tjOujgKUfHo4oLd9ARwnnoHdMWEXpUC
G1ljk05WoCiIA2t0FrSmfC5EoW2mypm3My3bbRJmBXGt94qZPBYt/mhxzSr8scmQukR271HUm2gK
bWP60rsxFc9c8WTTom93afFbW6Xq77DrgaEBiu8uQ9tsZ6NtPJNRC/9NfVfzbFGCItVApvW2w6ry
0PaNCAwJog6WWcdVNCMojVDxivHA7tza19ONFZKW7CifJKOEjodzXUvSbI97zYsVkpZbbWXoReot
GyV7hxWQ6pXUWij3EaV3VGXzedvEFW9G2Dyjd7smuSQ+JeZCAFGm7QaSNbS6O5ltsqE7g6CktQe3
l9reNwm2dZE6K3/ubEqrYX4qvFqFekkiHdMznVNP7dlFTTYdwNr+CpUAsp9MoaJDILTG/pHyq2Qe
5LWzPZhHOU+QxeTYgMGGYD0gxxn3TrUjscVTs2ejMWl+dIdO3BOWeWCtOmzIiVTh+FJ7IIKvcMLM
C42G9UNFY1RZBq9N4Rko2mK6hjFcJc2tFA3LzsDqQAPYIAW3VTf6WKX3paga3yKpxpG/KUMp6NNq
WNCrlNCR9DmDqr7GSm5yCka4PjYdbHeu6XWUzrhE8v4Q2WLZqc5XS4t3nV3gJkHx7YWiQ8YEqVud
cb0QRnQ5AeDXtPG+wbkGIo5bIZfVTklGnOwo35uM36WkND4L2WB0vMLtaftJL9FQqxrQCbO1nabW
I3GMYqc9EAEGMCdRDCaao44lxrdWH7omZ59rgitR9m76uS1cFVmxNsqmO4zAtdS+FFu1M+gq1Z/S
Nr5xnJHq3RRT+Zd6FCFrmUbG+tL1+xT76b4x9goGjzF8dhLtVFbdS65OHWIh6geU7K/sMvasfuW6
mDlIpZZUy7SLg8LISIPSOxzBBcHIiQGZuKZX3sdBW4FFHvQjcS9UiBgHXCvN93MnQf2cFlaB9oHe
Vu1B12QDCJ5kbL2uC8+DKoCo5HBEmlQn2G9e+4AU1Y1SuyW1lXqMtSC0icqWdSbiXhbQKnKM+dAU
VUp2qjV4OQlzQR9uDEcCCrL01xo96mApKBHXhfqlj3rSZgA4FDMz/VIzQSX9EgxNdV4yIftcNk+y
uitLcXZCDXtvHZKwQtK/DJ8x7X6jh3uNPMU4iPyxj41vFQV4X5eMsyjUiyaVOX47GX0ltT17OTcz
+qYmrQMyrFF6WdPCbtK601RhMRnq/bF1yNrqc9vv5fq2zTrycGh+ViETAQ9z6SKOo1snNQ89fH9T
7q/R+16QZFgGspIcMmHKPkwMArPH6FozUr+PgQHIkYRrm93ZJkpU05uQ5BCLg6VPwkThoyZ0rmRJ
/1KNFqEpBEHWosGxLVl435TLxcrKTW7SZrPS5sLs8YoRFw4JHtypl4/4QoRc34cVCA+rcK5mpaGt
NPduadCjIywximh2jawH5obUtIbcM+Ko9DthwwazAA370gJ2QD+EadzvLK3d2Fl3NS5I2QrTanHo
oIy36Ay6M/UbqjZ4OJc94BXW4hTD7TQKQZ4kAp5ECYk0Tk5GIn/TnNL0YglRihmuCi4wYZEW7UaT
ZeuUDmRzLxRyQvx4XqNhMwqr01CYaVAx/buYC9E3q12OIALzKwqHcsNAogQIPdUtfNc2KVw5s0jz
QReRyX3lzdn4osckEzqt/D2tWMoRTODHs6ozly3PoijAV/Hc8RoCk5GjC0s691Z+203UBSwbw5IM
AaFraML1Oslk2RgvvlISjSbL6mUrmCckFoFEC41XslmRH0dcF8cPlkpl0Ssxum661DiG4FkYCkEH
wPIeTsWiTx55CGdWPZWflHXtaVrPHEh6+FAsHexZmgYRJa8+lqAa1HVgGMsQ2HMf+5p9b8URPXp6
ENvKDq8KEoIDu01m+nxEiUnGgnIh18Hd6T3jDds7tBkHiZRtAeokoE65jYH6u4NRfbXrlepij6x9
aRjW5khaMDlrZDzrsBeiHldsw55pM9R64al6rQd5nag7gjZ3aE4SMrTEjbIQYxsm2TOOr9VIkQ5I
6GOKK+Equcr16NgZnjVNva/FquTVkUncUWyFruiwI4FpRm2fIndA7YfYsQGz67DOhp+gZ/5kSwOt
d7IjE54hN83VeRfl5XjMFXZYmYogqERaOolyh5NK+WDDpa5Vi9dbT12l0oDRHcMQBNK11vO3QgO/
saxYcoeBmqXPoTIHKomspAjqDs1XAJBUbf0ZyeqGi7Jna64GzdiQQw/CaBUBEzyTNR7mwpSNsTrs
ZgzMVH/I/u4TGq4l5c78Gyb7zpd42D7YN/9kk8aOGQ4VBVjQiu/KCUlrZnFO0SBgEf/QNdW31URf
6Wg8apRdeyo299P4VGam5WvpMLHIGHUkEC0VfSdHf5R0GzsHOA7o/JjFzkeciHdFKepjxDWhDcRd
i0juTREnnCdehXWdjaTncmyp6U60oT+4g9q7KiWqc9wyaycYURyQwtd3cEWT9FYds8834tlNVvZE
x4tHe6b+BH73IVJA4ai9Q+uqaJ2DNEse0PMOH+Wc7pyi6SGudNollpDSm6CRb1DVf7OH0dg5aZez
uRtr+Fe9zNo7L68tuyXfxpn2UVyjgRUVybxGnmI8dVpsyKMBTA+7hivsvLt1BoJaGbQ+G+PqD8/P
asGKPArlB9XJ+7MVVx/oI981CrkWNJzh+epcj3e1rMXKScK1BWXA2ondLEvICqQGb8pZx7/UJYKA
e6EMHyHIfvKxdJXJ46FppcKqfOOBFFONEqecEQzkuL10vE4Qzk17O6p1vI0HTN1NFV1qiMw+uPnv
X18cFboO0nR9wgzWwa9v/mSly9SFeNgZT8jbaukUlV0+XWjDTEtIT49z2FibOqaVUNhPoUg/s13o
vUhDLO/0peq1doJuJZwPMT5ZbMHLsHGEbVJcvy402EB44ox9C+6dF/jD+vq7uhdHLSNlJbLJgAL4
Vqqr2g30AxkwmEZDnczK6Eh/V9rZdN0Re8HBqx1mpGGON3NmHnQtYiXJ1DvUn0yF7Yclj8ieWaL6
bWqbO40BF1zYi16G4V408nAQxeyig8n3o5pdgwljC6Mmo6uFd3Q2ZdbqvDCTMh3Kjmg+XYoR045s
2WPJ0zH0YYtON0QCf5MmBGOx3j4IM+TTl9Dy40J66LG0XTQSmxciyUpXMxeL7JSWJJSJ9jDKrXwH
DHbYmTXADbZt/X5I77uozY/EJVt+MkxkZQ/xhaZW0gmv8uXQswMDEnCMLFvaLoaDrLwYyaZXVd4y
JkOX5dRTwgbcqwrrOamNM83yYVf3CjIlFancIvf7OuS7m755MseGBmc23FfY57e0qrf5rH4pFgem
ozUPh8WiDmtif1USqdml+TlLPqUyQHxcwmzn28n/dXHvJyMVdTQ6GuhBaKy80xbYVtfLgp1JUKSs
mIoQqSBUKJ+eqhFQnNnlGYsVmPIGoLv0RSrBBSSLX2kzSxPC64cvTcReSzGAM1WU4CASobTNCQ1E
8A5zTtoaAzNxCofBKe5atrRTSiCXTg5COLzIama4URjd2mzzsloNeiFAXvSJ4eLGeBwFiY+C5FMt
v2MOjj6YquiEvp1oMT8pKjYknbQHUONvmklyOQwiKdQpqJYa32GHDGkpQ9AA+uKqwEaZ66nAWH3Y
bLSGckhJUqdN3TPQocL5agmAZtTLoDKNGONk293AxLrsDQsLREX+lE5TQmnYcZOjsFOcAQlcao2E
KlM77mrM5BMbAVcV07aS4s/OXJW+2uICjFQIdPbSkW9pG4d+7Kr9wljmGhoqBjhMu2zKcoa0kjVf
V55Nswr2moRkrVwBE1UHY3jOpmKfkfO4sVqcT7o27PW8Ikg0A3LQPszttEP8dD9NlHwaPb+wFLU+
468bN2kqWfu0r2jhqVhupBw+h22Kio4HXnxhVkwzbZpskJTcOMpyPTR47iStA4COPBG0nKkFohAm
RUWqRKEmWZ/QSl20tYVx25zrICMwNmd6u4SktgOsfcDBPtKXXaFkDHj70uquKwOZtdWVxcbh2fTi
KMG4nkrUqzTtMq/ixSXw0XZTm0jwkv1rQZ5FeMip+/IIr9nd8J8aoowODXUvygLySVt5fnNtbCNq
RMTe62xp9XQPvh0BZdw+DGJ4jrU8d5mfTlLYdrvwxi47xiE1rhl/LmI5Kq40+i/nIRu8cXVZGzUI
DSXGKd82nDDKX0S/EZEgGqYUZyYdOypXkTjpOkgzlAlClvmYZmW4TaPxYlxHMCepkHkzKgmdFV6z
Vn3RpgaNuG8zWgVYvPUtfRNlwZDapfyfisrTpWtBVTX+Foc2/Cds0GlyRV8vPjtEufjm4nQbgnq7
W0JTDmVB+5o03mNXVhRs+iw+OdUDN0Lfs/wy8GhNe0zpPKU19Azuo34xassqh0czX1v9ZjHHzyYO
vVDTD2oNUkM1b3UKpoHSO4NX63NyoTG3ZukU8OiQMTSYyR4BdzBh1vclqc4QO4RXo6rkgeQ05GqF
qQywDM1N0qufs15t9zOkTVtOtL2am6c4zHKSb/TPVaiwOmDJ63UJ8D/LTraWRaEYgGq2aSzsZk4H
gWGmHeqZswynDEIPmcE8ACHSB+rmylXlcFnEQoHPsJJ9juQoEHP12PdK7jmj0+xYYWURpDD8M8TZ
lCaTLjSNooi/j7J85djTfWQsX+bR2o/9TC5IsTyzoBAnii23rfMwq8mpQ01+Z2j9rZWqxUHPKbMU
baseRjb0CkHFpIZfTOBChKQh9Rg93EuEvpLp/eux/F0zlNGMVhURcSwhada8EXvksjHJqoB+GA/q
6MoFqsvSRMHUaDE6sdw+tEvfeb/+zPerLKYPEwMpjQ3MPW8zVdhBZy1F3oleBOHgIA62hFl6jSOB
JTpFo0W3S54+CDj9Cd4CWRQ5FayvgRC868S3WNLC1mnHYLE7dZdH+GzI3HKjI7AZwkaM7E6SyqON
JmsjEAt3a7UrtuYUaxW4hyW1t7DavvA7sA+XvLPzkpabkCUKYAXdF070VRb3siLt4tDcdqI7wQXs
3LrovGLBvUPXX3bV24KwwzXhC5+NV03lQ5NbcjBP4VVS5Av1ZL5TCGJl0PezPm+PbIcfpmUORGZh
N6fcBC+DDXVdDD4BLYShl9GlmoZXHciMbVlkNvAfHXXdqMC1JRRGNSnmzVnX+VMBjbHWyzjgUQf3
JCq/6W+J15aDKFkYGjRpgcr8yAb7I4H7T54xVGm09J0VtkeD+vXaFsOAXILfGIO0ELvFyU/h5CQB
RoPnAcqBTxbXBzf7Jx8ICZsMQpYogAreKphyeZEXSjSMLWrh6+PQbLJq/gK2E9cDkES1//LrB1pZ
5/xXm29yjwm0MUhvW5l+b83xShnLpL4XUzBCcHTtzvbVZP6KR1ULYPMl2MkSPDkD6reV4Aha4YO3
+P3WER47/2VNsrqz33ICGqfNGP+6CZJi3e/1QQ4hlZLoE5r+JJIbNQYWlVRUfxtlvv71uf/kZcZe
7JBat25g1LcakkZuWpLp+ymQ0yJxEW4rfSXtOf0vIH1lmo/mZq61+19/6PrEvL3eSFtx9a+fC8rt
9RMVRUprgK2aAtpj6/qHlU1tNsoH69z3GlpuKxpj/oNMBgHRm5qKrrZRD0hlCiw4gj46iAYWC33L
jgcawKzi7CMytynt4wvBsXxq4xZECG6xqVAvh3kMOsf8KEfhJ6durIUeRjBSPd/VeZgGhNBFPAWT
YRneNKWJB9Tq+dfX9714EcEdtNF1clB0Gp9vLrAE6a5JjHwKzHq80NvwiX1aGeiqAKjfKOJWbc7F
Ut4qUWhswyy9XMwu2iq5pgWZzgolrMeIYW10AVJ5wxDGJ2Xx6q6cPoWtoXg9XDgezvDh10f9k9ce
LpIhA9lTKIT9yIz/WwlMn8Jm7FppxDQ2X0/Q+1wcHSUDIa2qylQh9BUfyXt+8uKZhk6irrEK2/AI
vH4Q4yEDr59OYyDRMqJM/00vEhK8evM2yQO5vLdTnNtlhXnw3z1VHnwDoCUMllWG82ba1hDM5tMC
FnfOQX/m47bPMDMkje4rU32xwuo+eBfeX1s+ECy7g57VkjHlvj7RsKFhN+d8YJ9bZSCVSX2mEUny
iUHzxTaUw0cROz/9QAueHEsFsi7eLhKy0tb0boRCifFgb2sIE4pBn10tUi+bodHZPdL3+/VFff9q
YQKm7I2mCbHeO+Frw1dGzeAj+8Gh1EzVzKVU+VGp52efwm1b60tsH9/5bO0pkozBKCzYr9F9W6QU
A8wPpX3vn0uNUQIlGMYSXuC3nA5Y4aDW04pTkTWy0xyKeXKMY0lRLqOsS8AH4H2b0nMujZ9/fRF/
ct8YLTWT5jLVzHfGZnsiWTTMEZroVXOBBHtyw1HXaYtEzraT5U29IDP89Ue+E76BHUTGihgNsKys
vtUaTdoUzz3O9mAE0jfq89aCfOVZI07JsG0/KgBYb89QkSlTUyOUmRZYU76d7NkkJLI2glmZqFOl
gm1MLclYOu0qaFdC/ILurVfZcQ3D1HlU3B6aXiz7xnTuc4DerjVMJIEa8XhK2aMGs8Y2MDJZfOLO
/SyWad3Gy+PdnPMSQ5Rkd2qNGYhqPdmL1MGrL6IjuQzhFcJSPD9s8SVFvmdY9iJFMBsmhE129Gi0
sMiOAKEsstCUaaM3E0gC2Pd+baupS/u2+pqj7aRqs5dKZb6sKU/dzHe0US1fRITvEHWAwT/MmMHb
dA4Mk9Vwpy8GBb7YCMIQw5ok21Jg9zKNZ0S+biUmYxNjJoFtaaufwuKRPmfKaht2Ep3IwaNFUR0l
RDBEZKjPZS9/aWZtl1spOd9Rbe3oQilua2o3HQnGF3KrWhe65mwAUeSB0mrfnVgtN12VRueaRMC9
bsS7MqNkLhnNeKh1sNNhuZwjKjf7qVnCraY/1wqFGYfZ2s/6sfLkVMFLOWLtUfqrZIZsXVLU3FBu
l/ZVx7kBmaQaHrqOmd3pAx6QcuUUpcZwjX2h3stysXOydt44fUK32L5yRpPCXZltqE1jmY276yab
b4AkKGfZGK8nlbSoyMGC3NbyOR+nwXVCEnLXwqSr5xRtzAYoYVwsnlp1X1Wbzb9TyxTShPm5k3tP
xD1wCPtYIHxQomVDuOPkN4VQD1YMXJ4WYj3cREq4jwQ73FSwILAYx1yVWouS0IyvCcwMMuBvGTQW
D5MKM5NqgrBazDxQKVXQA++nXTnKQYKXbhdi/GPmtPaqBHajbrVt0haI4A2p2lmh6WnEZ5zlbN4o
saR5ptVXe5YKXp7KqWvXtNQEsaWGjdl4UOOKt2OW7ooh3rMQzw42QB1+JttKYF3QMOFzM1MPD7xY
Sxfx7IR7LR+/p0aoHu20T65ss3DctNQAwhY6hYs7KcUUlIllcNWFCIaojT/HXY5xQj0NmZlvUJQA
7Uwa6Yt621ByOIap2MoZdRUhLVeoXAZ/NJWG0mlPQmxb3ad5IzFk4LLXx3lPBz4YRzPcm7dw1Vi1
gzrbkv/gIWzVL4CU47JMubp6jd5CmZ4mtpOHOVKSkwYELDRXh5eF6AW6ieI2BaZMFIDtRk10nu6w
Zs8YIciNw68Abffq6JCv4sCaMACpbWyL1jmBE8JrjdwIsrEhRmOJ4VQVgtTIJrrhHSZ+hJW8N+XZ
yUEaBaYgPhL+ceVgvr1KMq+vmtLvqZztulb26Q2E26GbiLRKnJ76esoSbaE+mkXzcl20ZrjpCIn3
CVhpUfOZDsekX+C5Sk7wUfTUiPfJGiEcwoJeXQj6tv1oMf/DavD31bwCk2/t8Vi0P1hvvzUJtfky
TM5oNUHa9ztQsfQMbHJxSHS/7dPY642WyHE7fgrnAuV+km7iUZtOwJ23srRJEiHdzrIhzpliolzM
xyrAewblP3tEKkkcb20QKzEhlrAiFFPLMiyHkD52oAFFZAHXfabG7qrE+YHt7VvQ552JDusekdZZ
TynLUh96aKLu268nrbf7pvWkCZDHJ4I5isa7+npBlWgZckSjb4Ly09wzWcQFBDJB4RlbO6EyySjV
HnLA9oN1nKK9rV/zwfiSEOeyEzcVjOevPzgrgJPnWg1+ah7ux5aSApjrguFmvldsCL15KG2dySy3
A5ErjVCbbb5G1VXjgDx+sW+cMLyNmLncycTOIouSXViR3CQRQeIqAtidFhk0e8oy2dK3sNFuCbhu
35zQSg8VzWQ3k+cLvdc69E0x4Mdx1DflCvmbjchxyxibuKa0pWuOSuNlEpQQtnYlahMrvqi1uzYs
wXbjZEQ+/ZJphMgmuvwZFfPBGswHDErDuTKd6cIY9W3XMn70OHrynijGCC1+ANnH8sTk3NSFqZ2s
objpQ3naOaqyFQpcjkgBcMo7kx2SetnKbYN2apSYeUP0scwkGUPcuJGmmMCI0HlMZWpIeFhSvPML
gAq98xwHW1+p0XlI1OJKbcMvg1ndzLBe3LpRqeJg+2i5ATf6AD9pIGXSTddaKM/lRUg900vjQ5lQ
SSerZt8bAA6rOq58vT1UK60SbbuztDQSaAWkMX4w7GsTDprtTGfcM/S68QhyHrfo6QGozv0X4jlM
L3Q6y2318VIrUAQ77V5GK9cbA9Ww73NBHleWIOmSqpmyVX09ZZweKrX2ZJQjGkI5VpnqTmtgwz7D
0+cPkn5HdKG8+QGGGvGIhKW9//UL8i5alicU3yq1SVB2MkvyN42WhvDEtLcZFvK0mgk0aGmKw1Dw
I1naJ3oG2aNOFQ/ciWs0KvcMSFMUL4c0SmmLyLtfH80Pl9KbQWpt+mhEJbIpJrTh9WsTN0br6MbQ
BCNWaHdIaNQt6osTKs9WmhykEjmg2WBU0GolZow0IzT/9mU0EA9Wj+IBZg+MMFdrpfssbJ8y8K1d
PdIGjY0bRHCkzrfxljL9VVnUX2iw2D61xFsocRmn37zY8XLfxSpSG6s6Zh0dREtjMLN0bMhtdi8n
1UMWl5onfzEbIKFzCisLb8G9QekbhD1CnwaiTdETutrtC7V7Bkv3HIv0k73EwiPL5pApvLW/vmZv
1+U/buDfLtm6SfnbfrwYgErVJkPctEp3Js0TVJiz6Kqp4q+//qR3BbgfH2Wblmyw/l+7c68/Cncz
hZGybII4sp7QdXodtkHyYCjtD6ZNB4ReAJpQadMPCGNHlJO/PoC3+63181GwrJ4lakbvoKgCObez
JDAK7ZQBlfbJauA3HwpJu5ZMi+dFicjWij6ZeI5//cnrmb15LnV2oRSf2CyrPJ2vz5z804a5q60C
PE3UXYS8h6XuobH/kEr7k3PUUWTIGs5t8FX2m4kDJE8Ld6CpgqJoLpt2vlOr9GtlIMeRExP8O0C6
pm76LZtDyY2S627dH4VLhfTEObNF8ZsZ732OQvdYCuMKV6K9DrfzB90F9SdXhHIBtQoKQaTJva2N
1OhoeO6oUpiWuFIJ59Fb2sdO2u7scl0H6XIL8cdwFSnZiCgmZy3PNd8oWA2Dsfk6Sfa8h7uwkdl6
cSqPRlIsPo25EWkRuSWaet1GpKeJNAI8U7u6rvy5xfyPV4hd8c//5M9PVT23SRR3b/74z+1LdX4o
XsR/rj/1P9/1+mf++akq+N8vv+WUPLWVqL53b7/r1e/l0/86Ov+he3j1h03ZJd183b+0882L6PPu
xzFEL9X6nf/XL/7j5cdv+TTXL3/89gSFtFt/W5RU5W9/fWn//Mdv61LlP/7+6//62noh/vjt/DA8
CPHwj73IH8rntz/38iC6P36TLON3duer850VDkW5dVIZX/7nS6qFFwiZGXUeime//aOs2i7+4zfF
/p1QVUAm2EPXF2llhImq/+tLuJfWlSl8DpZrxm//fYBXf76Ff944rsdff/5H2ZOQlpSd4Pe+s0UZ
sIpWWxTSJlyIkH1fv62iUuGnjgqRlyNWsO6xNndVfXZolNfIXS9icVkgNh2kQz/7OuYheL4KStle
hiJgRkgUz9nwCH3MyS5QJmssG6vRdWTUMeU1yGymk+duPMcCNbOxlcMSkmGzUa0HKb3WccN30SkT
3yz9MMy+nWEOOOBnaNmAf6+LE2kZnR60+mUenWp5qymUv7St3IMR+Gxphbv+XXdeSMmFneZW09Fm
I1ldRuZunI6Sco/QDKcKEXJ3pn4pjD0sS7u4HrpLmSTBDPwE47DVfrOXp8g+hPDYTM0tx50wURmc
tPauVY/jtJGjb2NxIqWhml608lGgLlN2g3yv1XeLedXoxM/4wjxYxlWj7jAVuFgHSjwQCQCy2wWB
Zu1gfHz88aT9W2/kv3yTXr2g//K7/h++b+sb8K/fN78qiL14evj7m7b+xF9vmqn8DmuPphNlPpU3
x2T2/+tN40s60+BakMM9rLIS+d83zfjdBH0LOBw6AlLVlQDy32+a8Tu6R0Q1wL4Ztmmj/TuvGvPu
m4nRIayYwX/9dQj5mJhfv2pl5sgw15YG72fvT5V8rPNp28vzcXCKk2M0CNzTQy7REuzmYxTNRw1E
gxwrHi79M2boL+VeVeZtJGffkWsgv3+QfqTmGTviHUlIERstgxeIAxNL93b9ZYYhgoYgv0a/j4vs
JM/jFjQMUgN9Z1Cz6BoMTM20JVrhqI6Yqn8IbqetPaUHBo0rUxcbW1jn9Z/rMeuF30f3oSpAg0pu
qF9Pfe2Sa+PLjnXGf3q2I6zEZX/U0L2YiXJlmBlYVOwa5oo31OGbPQ0Oh2QBkTLaDRgTb70OSSWo
D14ltrwqpTaswcEcUUcgz0WZtpCwtyPr6vWnhFgTU1f47RoH2PtsPAAocuLGBMa7CzLMTppyHjVG
qAIyOH9VRd1GI2SVyvm0jUkURe5zXGgpLwSoOuojCkZkgVxwuDOh1tPFzr/j4TvGja/Z08WQTluV
0qpdtBjt2IDN+WlUZRQRPeqP/JBq2UHicPHulcMnRDqkwI7b6EdcYe+rPSct2WeTq417nSAEzsXM
Thn64Gb5RDSxa0qdj5CGzPjpqZP0Hb2zIFcbBk5sUmgwajTFy4KFgA67k3VBMsjeDN1qfUDW023h
pKbW99WKvF5quLqBbfB8xdO2UNRdq8uezKOh9Gx6uQJ5Lx9/XEFbbCInPVCSDBH2QJzd1c7gt7kI
lBLeEJi89c6uBxrPXCFOf72D6yVQrT8f31CEronzbb0R6w0SsnWuybV18HzJjXw1tflhfYTXm2Zp
XMaooxJ3EKty2yTYkZNl6vTWb/vxa/ouGEm9WX98GvE2Ek+1PtAj6StJmri29HlADFLPXEK+bb0p
Stv6kfk0pCjyUKOt59tJUJeYYiyKA7mln9dLNmKzbCXOH40aKrggwZPd4CqJpLMMT5HEghMmCbeI
ZE9kj+VIdAUytNgCclI8rIdGYshOaVpqOSJYH7cfZ17M2yycjlBCT2OILAbNX253/kicZSkoihut
G1NpEHnvZyOU9abdGAqlPmlXAsyyhEJ5dfANEni/rd9bsXFaH5P13rbTIxWgkBTJ9ZpjZtzVJRtL
npQila9W0lNG5iLSad/WkoPIeLty42QueOby7soQIoD+icPO+HE/1ouMDILQjXaTNA3FEXKTknaj
19kJdxksYI7QHgC5IVRz+k/ETO+yZLrp1HG7tNGRgCMvDGcWzbXX9cNxkyedr0rxw3pZkgRKFXdz
Paix5gLO1PQoHTcc1Hof1rtnGYecJJ4lushzyze5cOZsEj2FuYcLs54wqvGgiNPDepoK5sRZNc/r
RS6V7MAWYlOh/ELAJobkZT2TlA8kheC4HiElG9Jg8od+JqvU0XaSNX8GqhNYI6+hmhxi4hrl6KbK
kwep0Xe5yL87i3FdR5+aAUeoM3xaaKAX3PSB13r9yYK7J5EEuf6z55opxpcOY2Cc6nidJir7M4uL
hnWB+HEl1gcEWGmw/vYft4U3reUqFGF2YvdzJAua8n7v5/DvBQdsMdjYjEGHuiYuzCH3LdorvFIp
EHtLxaUXzv5iZw8Vh1dE58IAJC6SQ6Glp4g3ER3tRp84qhhCUfS4PqlLDW+K99qGn5XNtzNam6SC
M54/1Tl7/Gn0Sl5RnccCxCX1tPlYcF2FzPEwumk8wDLHXJse1uOjwnulM27TAjnYNleCAWWdLBxu
Q8Mz3CNYQdXtdYyRqihgYKWHeB3AdW3X/Bd757Ecx9W06VuZGyhFebPt6moL0wBB0GwqAJAo731d
/f9kMzSiKH1SfDGbiZhZKCSRQHfVMXnyZL5mzU7t3AVzDnHShEj+kMOEQfj5oBMHFBi4iFPvvBh4
GQ+zyrrkxRsIUnMPC994AMkayI/Zzfpcx5xA/Fu+QK+sw9p3QWHdL2axH1GEdvL5cciLlwqbV/kU
sEjgJLvdwEbXc9WHzHcrr61a6zke8YPLx6cqL241XKB7cC/ye4UEzND+jNvom8bHy3CYUfxulsRU
FIDphp3rvRgXROp6hkX7GUWcc6YWtzJCmXeoIR3Y1J8tbtTyy9psH3rTvpPX1FWoRKGynRFcm2mM
wEZV3ezU8Hyy0uT/ZTpqbX4yu/FpxOG6qQ7iZ961y0UbtXM5z88VOULUlrfU6daEboWd3soIIzK7
b+f+ySSiyNvnkB0BrgeVTeV8WPbyAK3E3TqDtGz7IAUOfTg9Xge3gIBRnMa0x9owvZV1GzbJKdI5
MTiVx2z1Y/eLlsGX4zSWCEFadVDQBFAhHc7eetGV/NbVhkedhOK/z2v/Ty6Rf0p9/9OV9f/GzJea
wb9nvuX/evxeD6958vanHJjf/T0Hdn+j1U2qSs9ZtFH5m98vmzr3UEFMoGBOyQSxzD9SYO83kJYG
2pmaQdUIl80/UmDnNzBUoG4A90CjoMH836TACPlISebn4hBKjRCJNNwmSK3RuJIK3U8VOMXorGQE
eRc42tDgt5o9i7ZejNjGDZ/W+IneoalQQH7tbFMMtWdoJ6XKZrMqNTCzObBigkuJTNAj2iJtpYvL
20b10PVcwtVm1zUHKBTVQ1OUdK6SdDcXxiWr63BrCfVs6bJ3y1tQKNCkbxwOyGnOaAxYY7qxe0PZ
VyNm40NuPQzzOonJ9HQatTY6rqm5qQu1R+E4n247Y7pxUZwO6HuTKuQRvAYvds7TAr4KLRMw4/gE
AcandzGsfDbqhw6G7SRyAwoGvpU27UGL4lfVC0dpsPAOqsr3hUqI8TMmWA3IcFsHZ4t9Q3nq1bXZ
DK37xamVGq0q95M9K0NQTvSi7WrxAkDcI6kwWhRJCCNpgT4e1eUE15JPbcYRhLkGxNOe5Uo+2ZxQ
Ux4sRf2x08xXzsj5YsTtJ6/3km003ltdqfhx51wKL6bCrh4yFTiqE3VfadJRutW+Rjkno0JLIpBJ
XDUVxocW3tNXPum5R78BKTK4kBVXaafeuvX6RVvwPHRddBV1iKxOp7Rb8Hi3tV1BqlL1T/Bj4fYn
aB2ag7t1bOCnmW45ftmDQc0zmtumEqW7uCLIN+uUbLHkbhPPOHoJnQwXusy2wuDCyE3lprPXaB9W
6RGag+bHHu6hCzp9+2F4tBpaaoUSnbzauTgYn/iWg5G04y1+5H0iOa+2y8DFnZ7FF70c8FzU6tNS
uNoTHlZV84Rrqh4gRycTPpxXKp0HVDMYrZ6PQstC8YdsRBUXJwjfQUFiv5YuoIOpuu1QzqsMtDb1
KZxP2qzfZKhYGHY6bfTSMo5rPuHU7c0uGVlUbCa4UT7uIUILBa7rLqyOjISyWZ6LGEBnlOofQmse
2CnL5zav6V6n1Xkgxdh0Dqpwpjn1+xb1BHWObhJJ0LPR7LZFOwYKRPj7MgIEZnklyRW2kFrXewG+
pHRhYN7BuY9dOUDcbQaHBvcT4wsKwkiIl3ZLIsqaug7QrIGeAHG1nxGdYIh5cVfP3vXMHQ70UDZA
xcrbKa+xOwwxrrfSGxj3OCAypzDt+ekB9QGB5NEv5V48PF9HrNPr8+BZ4f11JFFKgwTYa8pm9hDL
iSFY+2nKiCu7tes0VqfyrbT1Er3OmczS9YKp6bmSodp2AKkAAI1Ox3bQVg8vlv5x1vHo8crkPRty
ExEO575Z6+9Ks0DUstrqHCfixYHeFyR/uiGyfSJilT8N1VuVVyyksd3NPesOSMqb6tb9sfaORbfG
XITSERmyKL8ZsVA1OtiA1tom22SePDSpMBRN5oYuZhpoYNo22EZMG2vQvSBfGxdHFCxTwkm3fGNV
4mBGqwiFqOHBCd0lMGNtxDDU7I5uE+ZbN8F6Moxt3D7mZI90hMrltJpunk2nTvaIA35Qo8oJrqOJ
eHwTxJZAjdUOY4PWAQrI+gD3+FTEmHU2bVeJOIYf6djV4ON2iLCfWXr31MtKtt2a4KFmj0o0KejH
dNveYW+rslpLFerKLAu1HPdoYy6BGy78SdhrGI1qsKmUHEd4xCWv8aCMKVPbbCDoDWwPrEKP/eJ+
UzxI4d3afZ14r62S1lTJqaQjoO40cMnWx7YEzpGVswtSaLnkanavpBHqEyFeaHqefrkuh7otubJE
zdkYaSotLSJHNlpgmfS05FlRKH3nIv39+rhrpn3sK7S/E7hwj9DtnM2sOxpbk9mx7QoDE/xQ0fky
jlw95zlCakMiwjLK3s7TC3KgCVksYZKwHwdKV/Qb20T0RlHelbHDb8yzk3OR3HvFeDfGbK6yhJ3V
trDTr8ta6+lHm/by6CmDcbzOW5NwCy17yFQpjINl2StePB+Kyn4c1iQ+xnZxq8r3G1V8k1j9BIUQ
uwDO/Js1lwvy6DxfR6KEmDlZ6I9MFjqGgGO2K2qr14dwuNBvorHNUNZw8BwcKPNCPV13ykylklbs
7ho7lAklLgUfwbTwIlRF6kOXKzmxN0UtZ6oFRJ6fq8ITmTB9DjpshpBs0cEaz8sJuaTVdxxMfmqj
GoPWg3wfItAXQVO4b2zlBVSFF1zXlgIPFKgIKK5O0zaJEmnbiX13RnSoJaL7OgQfP1JSdIFlx7tF
k+wRUE6xCVJogSAkdUxxK5kNlfotVSoSVeQuNagv+Sy/Hi773tWQl1KXdpuuEUoFhYmCBP58LRhA
dGrAEFdrc7DQfIgLfiVKsLMzXB63Vov2UEQ6dqhdhjm4JA2ECa7dUC+MCUuiwdTvF4RGd/2QDgHX
nHaLYaqBLscwbsKxy9kp3tc8H8vAI5ffGq157uvW3XoqqflqmdgyuAa+EyCQYRmBUi6aZo+rMLYG
7KLexGcRnYLSU4o9iAMMKlfNPESOuCN0zb3XAX9Ly/BMmcvdFpr2NSzzT/rKrwLSe58AdW1wvziw
QCZqewXRrjsCh1J3vVoLNMAp0WMg+7AIhFGqhVsTM/ABDr4GreDohNG3tWnS7aQv81bHW2tD9z7k
4r2rCvUhypqBYtW8BsTRcod6VYAe94oWVvg2F3kNCLwpoBgieq4Uy3ZYxXKrb6mQG5fVKtJt1USf
I3ZnEFUhtHoQOfvBSuozqlo7CojkLxPgssotn93G/J6gjI9sE5kBqDwWmvUpmiCBTeYomO70UC9h
vqeW127tEscA0CGOe5OGJXdqq933i40xnBxxo5wD2XKqaYN73hJfWodLmAv50MCKw29DExvTCVEO
UMVUxez50Sbyhkr5UIA+OyB14BwL96bEdOtjqiOsHzfZW2eMNvnE+pxh4vGANMEHKfFkyFn6saXb
+xDnYWzPSA3E5Nt04xR1Qf7X6KJD0bTHYS6a8/VPYM0jA5kYOJJUxTEFN+irSoP6VWE8m3ZqH1eJ
qHVcE9fCkVIO1Gq1Tx/L0fEnJ96t7Sy3UEpRA5pIBhApTMgUv5IMxRxSv3XG79FSMw41B9scsX8i
dKhnONxbfTbu5464kbYtEhfmhPAM1HR8BIhUXjtmUFjtO8CoE4QSJqKRzE2NvyujCsnCNGzkM0qX
Io3aUbDNX6OKU82ql9in93sCfPDRXU2+IXnsdHwD0hoDXO6jX+q2T/ZkI4qfLHgf58n4dv0jPNO8
1dR9ve7ToOEZ8KRIbpJW2soxhc+W39BkM0btsu0kXIxeWqPB9TUui4rSznSMDPMrHmrnVkeHHeTO
gxcyfNdDPd/lHp7VlRqPIAGgczcDwhllDYToOhOZAtlA17PPtiRxbpnyruYF4bD4Zg27Qx0puJIP
jh14GZy7tCmL3QK9j9Y4FxDHAKoGJP6sLN3JLeBF0JjAL9hy6VrJ63YGSoRUt2KS02JfNDdVtOJn
Yx+1Ub4tUj7bRT2iB3eZOfk3hkItMO4pBVWcNpTFs/DZAXb5mPbas+tFUGUne0K1hGeOQnAYkze4
PuUGDXMONFyntf5mVdp8WOaKXBdb2TBCtkjrUT9bG6c41TrSWJmhHpcUbvjQNz13MUlbGnscNnne
J1s1W8Fx4JWzWvPjArY3wR+sH2WHI6TobtmKCW0L8tY7Q03NvWdNT5Pr2X7dkFZhM0YRpf+S9e1n
m0z4vPb2hwUI1g6trb0ycB1SzanZJBmat4nrNgcVWFOYo3Hm5TxHiOqCOo9ii4MqG8Lrl4Ga8iNc
RI4FJE0DbjfI40ySz4Pgongql66oUZEslhSdjAao9va6aNwUQxkkVxGhWmlpyMMXE+pkYdyiBMxl
KlL0C02Y+YCyw00u1nnmUH8YS8sODKzM/LYmPNEkCND8r85qjSGc1q+4J7GsQa80szYcs5wkycCI
HXEoddpnQ3coPDbeYgO+bOkrcn2oznaFh/nmYjg6itvT/A2VRhJbHf6O1hMjZxRTT6G5fGU1Ytjd
Z97JqFNE6hPLvRlWo+Pekhm7qa5hvfcK6kNNbVL4oyUac6m7K5bmDuAX6qZ24t0Au20fshUJlRkm
PJaH6KJNKPQRSvzBIV72zfy5rIaL5RRrYMzkfWEJkwnzumbDknNuUHR8qTq12rllPvm0fD70ihiZ
Vt1EVoJ/vTGz8VzI2/6c3JsOZ0Vtl7z0rJ2wrlL8DpWPH2ezYS0o/dVNtIkQGyrt2sYToHuKXLbt
1DVfu9mmE4XRDv1T1IOcvnjPLJJGlVv3Jl+KdodJT7LX6/m4DiE/BRj3OOr9w5KXlR8VDnjiJXq9
hpqpnW+pzfeAvNl2faFoDAG8uLZCxHRFbbofw5dGw8XGsJ0JdDh0ZQDCQRGvl2u0xPeKVa4M7U05
2ke3YB5RZbkdSd45EkYxQqF+nPXK1lxXrif6aG1bXUXawqBIj94ORn8qKaw6fVnSvqXTDKNbryZ0
FdOq2iJgwQ1vRGmucOP+zB0g9c01fbcgQp4yRdmWSGscKmQ+AnMECZ442rOKGtNGTdfsMfa0y7go
5LIun5rXpC0DnL8QbzBsGGdC0vA+amhA2k1j7rwqKFrW6XWx1mntwrZUCJRw8eYBAMz1onndW0h2
rXThUNeyiP4HdCY21/WOT1n/6B5RJuXiKlnsoiq3leLg7RUvr3EiiaJnnbAThCCtze7eWcpd40JF
u54dI8DeA+qgbEvEp73l+wr5fpvqUNbcNL/texfUtmc3m7ZOvcBZUDYzoQdIX64cuJetq1nsXBBk
Thg/GGvu3Rh4Um718VhqyuewRRVnsV2cX2RvxlQxKdhUO3QN4EMZQwCqVd2nzYdQSd4NnOsPZg+S
bQVMiPBjEFIAbbzpMU31GS+KyEB2U8wnoRyEc2QePcoJldtesGpBjUkieTu6CGYN5nudT3dpY2Wb
KRSNjVr/OHqk51mrdRvYIOO+XodNImlsaiPwhoHXQdLloIlYgmT1Y+xU1FxQZUeej2DL7WwEdIFp
fMbxsnLeOu3DMAFomEvzqTMpoqQYFmy6FmJwrXQK7pv3CUyTwDhlRUX+LqfxNboNCF1g6+oAGef6
4cwI+yIG5VsW+Yu1ciK6TmXR6SqY4R4BkWuUhICw0bHiOpeK9W3lRlOWTA84WcT+VI55OcNhYQEU
B1s2kU4zXoD8DCMKt1qHbxJqs34ZYmdORMWM7H4UTcQfWY6Tejd5F24HD5L+9Y+c7k4xNGezkpXu
Mi27p2soeSy7VKlBoEhdhFrEaPuZofm5V6DOhRmnU78OK1nl0BH8st5GcqOtkCwcppfrkFQdVT56
IlrITo8qz9zSCke1ba9uY822t3FtfogAFWxlOYCMfgPljOUksO90IRJ7ebw3XK6E10jROsOLvuwW
DtLLtc7CMUBso6Lo1mRz8Vh+mupWo+zTBwPBiYrHMl/mLq3wy6v8xrJfElvv/Gjq863SozMtRR2u
ZOaW/c+2evcmJYTQwRW+Nt48r3lfl+4ji3RnNhGVkll9G0onojcBT7wGHpljFrYZ2/HF1EGk5ijz
zVH2ZaYckHA6DUX1PsQqCjNFBklHQcyu6yCGoliJzK2J4qpTVOtWyZps6yyz51sNkJwy45JXli2w
velzRr8zTP1a/MQBOn+McSHt5qfeK5/ntSx8p6/foXTvo5j4w9EDneakzNrDXIzogTjURgqqnaUo
faAqcgBch2th3td3sdJ95Ep1qzeDcmenWOypPc42lZQx8w5/CR4v3CFjj9IBdM2NkQG0QQIHzWFt
BezTFICo2UcrSopbQs2XHjMlti6iDHX5zdI0Zbs0LnUt6kGKqxzVhHZiZajJnVu3wVSkB82C6OO0
/TcdKQ1rpe0SI6QMSvmRih/l3vSjsyrPWI6h4Ac3zoYlHiIaVKzhjTsNL+1SfLDV6JAmB3Pk5Q2o
nb6Rcc2hMkEnOgM+DsDAqTqfdv4UNKP3IcWSB/sQG0UYwMG9mdFHzV25wCSI3j71cW+ccRF5m3IY
/rilsmC3yFCuPmbdzqYeahynP6rGx8boT7HRPlg4m/khtENQ7FR63e9pEXtIPbtfzCZ5d/IWsMag
08RfD5VFHRHoNN/xkJb1ZaJvO6MfgBchGbeCMDD6QX5Cmtc2iHot2lvbGzetYi4BZktfUb6yUZVr
sLBDezi2kkOk0d2Plbsy4r1MqCVlhKFCZZ/0GCiyNUzjZmqcVy6yQewR+63lyYGYFLrlY7Tkw4Z8
+Dj2651J8rCxMpusZdA3NkWdFAPjKTkNzvgFnOJ+bewHduez1tQf8UifjkM3Pd9xYwnsuP8O1e2h
iN0qGJsSYyQH+3QbMFjRxeySj3NJouYM/E0zY2+M4OUYT9+BylDGaxuqG0nsr+GnFkmnLdk1fLHS
ou6U2O9UyM56bHzWEnc8pqmDyx+Lcmire8+tdBBu9QNp5kOUTB9tEL61WqJLS19TgabCmE31AXeS
xkofjWaINx5h3VaoQWDIedd7WBagWbuFg+FQNCXp9gxjq5vmRXfmS9p134ZI3ydV/lQbyUurTvdh
ZWnkQayGEicOo+ibYMnTc7FYl0TiLQWyhqQIwHnIUhyB2pYkh+gsmCv93gGROqODEaCa97bVO6hF
YS0t/T+njLZr1HjHHtIBSIx40xaTjgZy8Rxqzasxdemu1/O9meYkLlwuOog+gLSmG9/jfLhHPGg5
lv36xvk27uqwfrLUlp7hnTkrAEt03Dygd/SMBcbeWckFMp23fRytx3xs15spiXdph6aZ02Tuxmrr
o0LKtWkTc0Z/SaRbrM84OKPH6/Yq7RkuAyb2d77JYYBUOCmL1yAgbrsvJvyMpJmbh0XP77nsoy9q
GaSIbn2jUKnYTEOv7acZV6d59GAjlcPGNdAw6RhWO/qqzpp10xo692ajRCRR7YPyTs+HYtuafN9s
ZuRg9XjnRd1lBhaEjic0uQUOR1hanyg67oia6TYckCjE+APBoNG7VwtwBSGyHJsP+ZpTtIprCHZG
bD5rhXt2h/BD3ZoRMu8ptBYMALZNHb+46prdrJGypy/wEDFbH2sumCi4WMdybpxd7BbxWdXLr0ka
cV3NvfLcY9NmdgrSPa7yGY2u7GR1E8WWJPvQsnYHt328/o82O6AZ4SMF3jJ8wFWKBgWSzUGc5Mqn
dkSnU43sNOhd3Ea1sA4/uaJEtvbPlTYcjNWhPtiQpYd4RlR0q4sCke3O60nrzCS/T7vkS7oSNJ22
3kah98msa3IbDDzDrjU3PdQYN+YMDDs+Jr6P5wJZ2gTMgLu4OCwh2GuhA04t9C3m/ssCMN3opmvc
z6HhRj4n7dlbHCDzYaEF6OnORFa/ghXt9HiZNYa1hWd+UQoH31qEZfbTgk3OqvUvuQb8oBrfOSBF
Eos+AXLmwG3oCmy6mTuDjX/WxqSbVSzGinARRQ0y062ilhDepDCvwFvY6wkVD2xC881iPVcxTZbp
Wn1s0/cOrX4NGeo0ttbg2rW5drDYIB5IjfWxzkp6JtgXadIYW7id99iQ/kjAETGgouXaARp53iGS
HhLOEMlmMvzRRv7Jmqhca/LdU8F1zDhO2mDd1MtdO7JG3dbixFrS0i9U9FZ8iumoLaW2P+jURma1
03agKI5CtfAkew21goXtDp+TnerkyxMqwS+rzT1itNb0tvRKCpwhgAH3a2WAYqNVpN0hSdweMAjO
RDfsrdSLMPiplf03GGTjrz1hUNGwJGyqisIQ/6Un7DVlM0UJN8hrmR5fWfLKUvm+wgMOgLvvitZ5
Kr3M/lGQKKyaUDfVE5UtluQ1eWwjOhDX4uBCl7TuzMAxpp29IrGgJnN57HEDSUN0mTRbVutEv7fJ
qb8g39d5X6tm4bagKhyOQ/QRIyvF/+c31H6l1tmapSNlBAZcwx/wL4ZD3eLa3PgN3EekKt20w7G3
HW6ImkFHYvqOWjVvo0gNpXtw8TCfyDSksgv7q6Fpm07ZYzFaHzo9F3TJelQw5f7nR7QE5/3nxryr
etR1ISKiVObqAl79qTFfjPSgFluvgmt7JK4NfV+1FxWnhJNeItQlJ3HEvdwPh6XajTZMigROqJ8O
hvd8vQtUBA/q8tj/RokLPKfnKNMKRjZR3yv6V3fuk0pV6pC69SULv3FVZwaU5qut2idrsVFTI5ku
9SYKigy4uDrDTHcN9AWnHKaxYy0v5mw652IKY3wDEAZ2bAr7lnX0Rqe6X5O3axdt8dhjbuOiKQ5p
fXu2JkI8fhMXkAWIIuac3dfOC8Psm3GW/pAJ/a9w2f8v4lc8NvV/xq/s2+/ly7eXn0Er8gu/g1a0
3wzHQd4MGptngY9mbf4B3HZV+m7XVQk91WBn/U6R0H+zALJYHtKoJrwKiBD/G7it/eaBfQFj4mkG
vCD4vf8VR+KXrQFDwjBRl0Qfw7N4ml/ikzu5WV5qbbpVcTAcgJyuZIMgNgU5LCg8hOAwNGjBAzw5
NJd+Gqi/iY5/IR3Kt1uqhbiIiRQIElJ/3phahb7jijfCVlDY8rWCsgwVMVOgo5txNQTkLSgxd2wD
wRgKOjnRfvANgEv9PVHk1wgmT2HDDhEljavl6p+fYik1Cz7onNJzA40LJKyQKw8yL7WVXiHeFcjN
f37zK+H455Ak3+lcGVMONOy/aCrVNU4V80gDShCUghUXgDiAiEDg7tTwfYEDCzoUWHk4oXreIE5f
kZhCbh8ABIJ8LsrkpGQn3aICqlyM8cVCfX4WKAQD5WLDhNP0Lvtg2Kg2CAK4BHvN3wDQ+BfmIcLT
f7OKPGYRXRDW+l/k3hDc7KvZ60kSjfVOkNojVwQtPnX9mw2XXmY3MgTWvOwFG59pQCqx8gFrQ6X2
tVU1vwX4ggbhRsDvAjBdKCsLFtujfZjR3heMNu5pvlYBF2RqzKU4CbyfYvCqk96AFJXvlReVfwT/
KR+5KpDiEI0X8HGsgy8B5GnPlw6UoWa0G7N9nXBFXsbi+tNTzsAl1NOnx7ymFgbCEsnXZzd/i4YG
8DvLI1IA84Jcl2eS0XQy/DQB/KYAbwSCbibDTqZQ/l4eCK4TkiyqDwVAUNxXogATIUhiwQebBWwE
EO2jU77IswqGvuUZlfHSgY0XPHxMQifbAjowvQpvYzB/MxR2Ab206fAoeEuWQTkAtwetq/WvKij7
K2yW5xMIMxChk4BgZS/LT8s4y0AI+nFs+62F/A65RVX+gKsKVDxx2sBrQToP5BSARwUkOzvggvlo
e0HIl4odyNbcXM5JRucFTNTSBILXFeTwFWgMvFJA3fLfHl3I2LsYpHtoaYYGEHoqxwI415GYxLxm
Ly8IsmUncHV5RFkZsoyHUD9E8BrAu/CAYPZlXci4k7hd8csSm2AJbKH37iHTb0CXy6DNKQoOtXnQ
KXJTktkO1g+MrQr8X97zOmimul3rO41G9D9v7qvD4a+bGzEvQ0UPD/Lyr5zIgVM/r+ya7cDSE0KC
hDbZzEIPEC5Gy7Aq1GwWhp2BoXe7EdizTIxOK02gxqb5KsGuE4gXL/TPT/gX11EJP+CTIAAhSWAQ
/n4JeZkb0nkn/Kjgw91o+EE8YQI0joFFuywT84Pa4nWpME81MuX//AhXCvcvg2QSyGxoQyZj9aup
eb2UNZI/DJI8gkQIiW0dpeDisQ1fBec/GBeZ3iV5ld34+7FQrZd6odr3A9NO4sc94lDlFgSSZ1lG
TsKh1YCsI0lSfcEJ//ODm5y9f8omGTv0qhB09Mh3gZX+Ona1jeyZgwiB0GXs6MHmUYSUJGFJhwwU
h+0WKzgYjzubeoFA/SVyaKxEChkS7CQ4WOzVlW0sBIXrwsXrSUYgig/CK3HgrMieFRy5DkBc9nFt
kaoayAuwjzU8BAzjC0X2M1zyu7k2Di2sBAmdEeggCH9zmyHveRGY+D8PwF8y/l8H4BeuV+xAlNQ8
Tm1hLUnUkuXdEg7kaJGZzHQciAiCOdSfmYAeUwucZEXBnZCJIwILhjsri9t/eTT9b+aGFc3CEcKb
acpN4KdMf+V2bLsR0uYy4hLOhXTRhcjhsbVkooQeIywDeYwIepNgx//5Gf7mLBTNNoQhKYbA3JZH
/OkRongylWFO0q2sBfla2ewlMX/wIDpAu+jgBpnG+i8a/tZVCeuXDSUZHB1XOoc6XMA/f3ESIoVR
u2BclTw/eQTZ2KRcP18Y7ZQr12KAuVryk5Cn0EE9N9Wwk2SnImjbEHZkUUrwsTiOhAriZOmJNYtQ
8mkqtEuxBPqq4JZAi5OURYgtwodywNtztuFXJywIYVkJl0KOYC9b9h4nnwxD23IKsSjChs+W4WBR
or29EcKcZb5G83xTeDAFoDFBisoI3FfmESecBHMdEYGGOeywuBPuj/C2urS4VUgUl4ZULQqgGcv1
CqQsZ3ymX0DOnIU6IAQJGW8hJ8jDYaN6kleQ0Op4MHuiN+FcJemyF2qO7NlFNw6S/Q4Qr4RRYPb8
KiloKjwn4vc4ahzj1P2jN6fufdX40LJ1nQW1EFg5CgeX7HrJW4RJkJeQ9whitfI4NPlu7KxDw48L
dybT4c8xEPLaEvHxlACvpV4k1VEAMGP/uh/Q2HLNL1EDWEhVNrJah2XyUeQvXyUvtnmHWLEOqJ37
C8tdIUkQstWQgTnMKZsTASW7YvyvJyXRsNTxPxa2VQ2jjfeUNER2Si58CP7b8shqyKzkqXVAnk6z
7WF/XI8uB0uyNFBBZUX0L1bImeQFHaw02W4MyO+zJWmOZEam01wzpZpjPe9ZZ6wt2rK+dy8TICtD
HjYhHZQPkieRxEiYZpLrAXg7VGDkF2TvK8rKUfRBvkAoYeZCdFEgk/FiMp8rtKCMQ0Ktlr2kW3WY
gJe4M79i+R3IrEnamQJ8c5E2NPlMYX/I08jZZ/NhEqVltGZjekpgYMnqHObsJMxTGRF5PklOZmpp
QuhKyffAc+XA6xGfp8ZkHWQJyLYQEp38O1fZaLzKOM17Y4Wtx9pMVGzUMQcToteiLOfBWihFMIcR
UDFhLJL/VWsXjJAAhc1qAVVc39bGOuSwsIRh5UJSjKG/yreYeRE0HRAWSDsJPZw1se6MYZXU8Wak
gWUMMEvT9Vw7rDr+LS+pgLyRl5NlL4esZJ6yE2SOYXE+9jytLGBJBPAlg87jXxemOe6F4Yff2kmY
fytRRPJdefFF0/0SO0/eh80sGfCVUcmwyI4VMiBLQzaxZT8U+ewLu1N4f2U47iXtqVcSTeFJkbQl
zrBfAEFXAGk4MFgFVx4cETubPbBM8Jmm8UnygbqPT0K3s6Y3vUPVfuSKQwSQbHLgHTS1pXLaBojd
7Zc5vZWbpPz3aKSnVj0yuIeZMmBNTjkvKKbyuvhX7cHCOs5yRqUaaZtpX1kDwTI9mSFxO3yFkyZ3
Qvlc9PnP5pjeruYQ9PPXlDUsX+ma+oFqDMT+dtdznXOdYoubGH8jxMIE/rLEQAlJ8rGSZptxgOJi
IHQ0yUwlj5bnlwy1gf7qwl66ZuOZ/bmnmhmH2KbZEZ4DzBNDJIlvYwU0lH0bZljGgjNCF4xUh8Eb
lx3yI3lHuQ9IBJC7gHxVtHqgRLlgm68zaZ/kDfLXsknlm+V4lDRbLh+Sqwv3z8UBoq3vlhRWLEws
uRLo/JXBFYZPqVYLOh83MT5FxkduESTjnFVUwd0b/A3lc+VAkHUtl9FrbgnRMUbA0G4g2zEgQlcc
YbQ2WnqbetpGaT/Sdd1LKF9YcZrVBEmswkQBgmbCZuUipmUv5Isx7lRKNmKmJqcMMZiimPYaTj1w
8sNEyY0/kOGVzcp5JTFE7gUmW1vuOcN6Vg1scvv5LPMjYRk5xkAGd9Qxhg2XS2z3j1l7FOESGXdh
bg+IOciyVGP2JjfOK6VwudchbncRtoLVjTvsS1CqUkww1vQk6Vqfm6RqOLOnJN3JSTi9smiuNyAm
TeZfJq9z9r+fHXnGpYiAIJMjZEvJCeVyO2TZaUY7S+KbDIX8jAyyPAoqb3v/VmXW5RYtZ702cO0Z
u0B1W9wAtygrByrL0sHs7jjAb5QAIncViXTyDUJJBE+Ln112kvEv+zccv/wUcp4Q9GQpXxOn/19e
/BchFuGJ/efy4o7y4hsmLMPLt+8wMOrvfyo08qt/FBo5n6gzYtWBGMRVcOXnQqNDE8JBpxk9Ro+s
+PdCo/0bcAFkzFG3Rh3XFq+wPxQiXApiIjbOT1gmuu7/RaHRlFvRn7JTJF9sy3HQTEIqxr3eqn5K
i3EEHm01CTv437g5981tWAPiLZPlbi7LCysx4UyOY9RTt1bWvioDVsiZXgig07iHb6scLNhPm3D+
umB3DGgLSpuG52ffIrNpLOQAVmVckS5pWxw9jvWMtqvXAyJqzIrOUERfIfPcQNFrErrmOV5dvMl1
6368KooX3e1cVICNkvJmavJ7E/0IxNK+QT6qyZ1j3yw64OS1JZqVdz/N6N/UQc2rL/Yvo4MEuIdG
IEq3BqqMf87dV0Mbc0iM+L0NtL6UisbjjFvKbJydaPToSwD4nGPzgVvPa9YZQW4ACaoKNF5KHWNE
r04+ZR3g1ikEvbZC756th6qF55foUGtebD00oB9a93HcTmdy5/1iujBip4TUL6V14Naf3BKMhFea
95VWHK2p/6yH9rFwKgEeoGeA0kY+fcajYtxYekk/WeEC6qy+kdgftNF4iGtmJDFgJ/R0TozBvUtN
5fMMij8e9Qfgg5g2GiNnbI5b31Ld1N0IBfctmpbbRI3vx/jeMtDhS1s38NRE3RaQfk24F+i3oh6L
ViYY9946iXCkkpKXRgoqUx7qa9IrXWsyPAC29oy9aGwk77Np3mWG9RBaFtc98wuOs+9hndW+OlZf
urzdA0q7wbru0rfek1KDP/amL05f3WRx99nrGugAHs1P13ywsFc2hob2d/wYr+VNikBoljQfunF6
GKwONhQSie7M/GgVeleZ431KPB62i2hwNjGHtQNYYV0mb7uMUovaJen4qVAbxqP2yFKdGhk7GJUt
QNFa/rsb91pkLqS8lQ4eQfmaxP0hXzjU1TF6H+zkG4aHQ9UJZcEGeoA2F1mP/bHo0/9h7ryWK0ey
LPtFKHPAIV+vVuSlDjJeYBEU0MIhHOLre4FVU12Z2VNlbfMyZmm0DGriAu5+ztl7bbIwzeJ5uVGM
sLx0pk3jrthVE7GvleAkZw5QfFLcjgqZ6YyswI8svoMtJA1muTW9+KVq6W72LjTKvrxNJ34hZ/LQ
TAkGt4mZvH//TGiQH5zcL2k+ZVvYj19dgqHJrdamg8siNHiO8LQ9TlP4O4xlhAUhvYyw6jdi5PA7
2/HOserXnl1/E3bJzu2c+27Y6dETB6/kLhkJ+aSF3U8AWc0XF3QsND19BNJMaOWMrcsYST/KKp1g
tRmXrDCk595P05QsEyWKS78OjKMHC2ylEQgXnTDPwmnuYmUvPOVaYJhiZRkL4zYK/INlcZjO/NLc
NJLhvDWRjYi5cgWraj54GthTnIPiB+UJGPI2C3lQCGZ11iVBo01R1jvXUtnaRUZbdZXYJG1227pZ
suuITzKC9MpsQW7IsjiLxseaiMQrL/RV++K+cuMNCLS3KidnUOECjOMvN1MPBpuuURivMU6PFcjk
Z49L1BbYKxikxkmGANHhNJaTpiRnTKtuHxCUgpSQP8JeNZxgnWjRELSak/mkb6LWunec27pAs9gs
hzk3v+ZFMZ5oiN7gbfuRVA2jRBDaWLkIZ+4bHF+kRRFgHH2FkfxlI2twxzHb5Nq7/dYBK4JVevs9
70ihCP0sW6ki/kyd9EWmX1IFAOG0y1nF9M8mlauXRl8EpSD+dDAslvZ4tX27BzpCmhnzZULFsYS0
gd4OcXbrlN256tMKJwzj/A6xlURu2RTJoW7cNYLSh6XmlWKINoqHd8/1IDeYOidWz5MZf+XT2u9J
4BUTjuCp7PFU2E228iyCquqJ2r0tfvkZGtO58BjFE3sVPfuIDs7Ed9+7U4PCsUBAU6Nerh302XGD
zXfG7LGvw/M4cJmLJPniAVgWm/ZUu4napH1xVAsnhXQt6DotHiQHxuxtrFJjy7IbrFsqrzx3PpTu
gl0fIfHzm5YYA+4Y0wOQEHfhJqyV3OXgCzObtd2f3Q+CKjmvzcMOqTs20DZEPEJp504fqAaOQeG9
jXFSrWIj+R3zy6zcg9NPghqV5ZjowBUiZe7WxSI0kZtGni8bRzxzV1HYQwSL2DQk0WUollm6zeRx
luFn49j3TYPQcVSvcXBhTmmv4wl+s4HlCHfMvZETlQUqjfXJbJnAzKsxJ4nB6FoW0ITkp2mpG3Ij
W6O7QIruEsALFXZYe7p7opPgc7NYrIrIG8k1vtq5zNeOiP9DS8z+SzfQ5MxDT4zBHvDdv0CpunrU
kDA45mfVh+VWt7mmugjAcNfTdSrkkyn7QxK3NBa8Q5LP164o97NIdwbLFpuOUhquRPmINq8mHbgN
4y09l02aciXSYY0plry1jRrdN6Oxj4llrgTrU+zYR0yeojSfqlCCZvsUaXkDNvcpYmNyhMLxYolr
IcSHHRq30rfe//1p4q/92eXPXvr7DBjRZPxZ7mCOvcoSYDkbzjKrtNIo8p+W7h55tRR22NPlBJiF
4QtqaFXjpEWB42ucTCTs0kAEgx+j7GaeRXrev//Vvs8xfz7neL7tLpoYmzPqn1rH7pg2Ud6l/GrA
+ofAPfj9sHOG117dZc2HP+frDqh+59Ayd4hSCCAkYS0IZLLzskOnmt8qG6HqWrcFFKzSzd+Q8eB9
tMnEG8/8Z2EV19TqtMgPCh1ed8CwtbUlT14srkunqFHVyRIc6eyBlme1l9GLb7V4lqZLKvK7JqmP
cSpPGtlSiB2Y09GO7LBTlNYHxFNKTPTZ0h2ilo1d23S8xYMyiX/3AWKfBSGN3bnl2fD6aU+FG7r3
TVLgcMgfYs/fo/Dc+3AwB05wpT8CNyZ6fDI+egwW/+FC/1l3hDhAuEzWcRZ6Jm3oP0lech0GbVRU
7Ualbr736J427TQcGgNPPTrQc676ZFe48BlyW7+1wtlmNK0xGmVsyWb82vUA0dLipy2wHyk2kpJu
Z99twmKutiZx43bUYtWxfyA7ZGoU59XKdjT+Z7bk2ZTkHup7sLwFjqqctUam16rNblTI8bHULG1I
yH9XpgW4PVErAmqC9Ri4xzYLn4RC/lRh3YxqjlC9xBuPUveXbF/swnwzUqHXiYN9HKfPEL56sKkH
oUlklNMrgXPAEjqOB6FzMwyxgZYnoefRVNDK6v4i+MF5Hu4wHJFdX1gkNFoNpx27XobW6abktmE4
Xf+Hdcj8y0gAsStTLqaBFFgWVcMfT/dWPmkkBma7AVVyXxQsubUsvzJktcBSV5aFCYIR0A8lxtWc
MU7prOd4Ik0yA4GwyubxIwdgN43wUHXOQmwtkTMIUv5ZVP4PJchfZ5bLokEAk0V56EIGXG6of6nP
UrvDd2RGVCDaudBEw+Epj2Mz75GU0vkkzh5TaeHclvKEsegUx8W+c+xNGXE2HZvborc3JLIfJMB9
hfiyNf8B/f1ftQf+r7zHP6Bx/l80Ssuv808A7P8foFaHl+KfL+XCgf0DqHUNl6H4nfByf35TXxe0
6/IV/6ct4P6NnoBvMYjmZAUZh8ryH20B3/yb56BL4uUG4bx87L/bAvJvmLNtnEjC97hxl0Sbf7QF
DPtvyP3QKQJetpabhTX+f9EX+MsY2CH6B4+BIIecX4I4qT/ed0Gq8qEw+niXjN28qzwaVE1r/+gr
J9wbY13tk6lO3krtrPzU6X4ZuG9WSWu5R1r//RUfS39NhGnvdTvdZZ1yH+F2fU5Lj6CvJdbwtouO
UuT+TXzuI4JDo8HzoEyN2Ihl36gdxucQoV8cbP/lVfgfHijzz2NiLi1/zbcCAPwsnZk//mGU+nbo
j+wV9DwBjrXiXsfyc0oyd5/5WCS9xmzui/EwpMkGk/il9ZR6J9v+obLL8lyKUWw501r/YTr5l8k/
Ms0lukcwuw7sRUH2x18rmDi+irJgrKTxuRZqjB9b2b4rwijODSh0chsCbC7KaTd9Ug0pwlRHvEn6
w6oBwfzvLxIY0j9eJuRf37HjpkQN5QCQ/v74v6w7aoBP2cokA6fB1MFpwj09qaewlWrtZz4beyMO
JQCPi2WpkHP1ImedKnV0h+lBJS56EuX12W2aJPOlYbls4gxsCzgNhg5ufPn+oE6d7HbIp+NsDcPJ
mpPwZqoENtRY2rvGaUPooQvQwxLuugSkdPP9KURPRwdn9t67vpJETA/dHeL+7vj9Bd+fJp3u79/S
Xr7l3z/t+wMtKlT65YhNvr+TNeBB8cKMGDnEtDdz2Xl0CoLiEhSpd4x6v502lZ3Km3LujFMy17u/
f4qO0uaUEIOjlg/+/Wur1tr2IcKBMKpVs/9+Jzb4Di3JaO7+5Z0GPXIK6/ry/cUkFDtHNMUXJ5Vi
XjlRmu0g7tmrv/87QCK78eqa7OiqD2785c1E2LmX6fby/a/v90Nh+8cHu3bKNrYX/kIU+6toIueG
RvzQ7kEGb0s8Qefv95UIwufNTAbF3mKUybFIOTffH/l+00fdrW3p6fj9ftzfHUHembn7/uCfPhfJ
BUOt+DdJR/G8aetMIZ9ok01TAW6MeaX7EOh5Fy4mupxA9pUIHf9mWt7EQTTfmIvmqQOY/v3+IiE5
plUtRqrlM7JejquisbKd643hGoMhVfb4hXWmX1fV5HDF01/pMDvrznSAiliAG6xGzRsHe+5q1hSi
hlJqPc0AJoo8DW6jZb6h8k3Y1p85jVGUALCtMCkFm5Ibbj04ICkwgUKCKCF30rR1NwMXb+3n/lOg
KjLmlnj1waBBEBrFxQrGal/a3n1RTuOl+barBCDTVR2hKU6MiukA3QYzq7OVHirGvU7enLiYt1Ad
GKXWdXaZcJevJgNwVtxTCthddA8sPdyRRv1qGs3ezuF+uXiY0evMB4XauXyUqfeaOiQg4NRdcmvC
Zk0ezm42KZuQftOwa83PZITM7iXdW2MweFa6fvXSdAb5/kamllnsAtGf/L67m8NoN6jI2NoTDLHG
iI4TEBee9ceis/HLppRPKmxOjPbKdQ8rJoKCw0Ai6c5xGW+GyH+sWmdYTcCJsnh4dGVIr5ZGYdIS
GVQ63E3AGxWuT5AilGNWAaVIFOXZtJ7TpNxicQBEPN6MqWgPWe8zTZvpV7XGts6S4oCZ6OyV5VHi
blh1vEKryr9kUfUcxZ+zGh8tyXdfnhwQW9UOGMJNMEVfwsHm3UjnPRLMMpNxFXfI2lXATDVqy4NJ
vk3Z74kWH4FY5K+VOVwMzyXvy3botWDtq+CO2e9zSDtuzA3CjrLk5vv6snG81KPL31E1+9YDOuvp
rW/HD9IL72ecRQwt19pTd67U5yQtriggbqQPlAnL9TXE+73FYOSsMFyh1QEwxR5bX72wR+Urwvu4
rOO9R9e0F5iDrdz5bLoeNQGsC1n3xibgn5vcqI+B6X1qpOdH7XLDmVw2wDigt4iT3QZ2cmN0fY16
zxDAObD+GSo6dPi5j15dXDPZPBEYct9p2kpjFw1r1/dvwTcpDwv32FFiJRwb0Zth1BhGhsp08tLY
RwlGDFs20QkhI5FCu35rhio8NF7XrpfmbteJR7NN7hTR7WsOOZyp65ysxIdpcvJTr+PyGPnWLuqo
2lpXbDHbR2SW8TIlpMOPlfUzzo2dkEZ+gWtyiJfBcxsQlRXHHs5u6hHlzT/jpF2Sr6ofA/aOfQ5j
wQuLbUJGCryWONjFHaFQeenXW7eeTl6UxBumf+ZdllB3BO6pgRvBsieKJwDZV5b96q2ITw0TCbSx
S0q9GW0V+P6D5xv3jd8FB4GIxCSB6vT9xmuCgbTVwc03LnklCHWM/qy5B//xv3Fl8e/CpgWZOb+H
0ucD3+8LE5SyuMMlk39H7MZybk///SYKvH/95/cHLId1SE31Maun41TnL24SXdEA/jRwnWUWLuva
5TGfMmBQaetD/8LyB5tslYT6YE8cw+z5Zlbdq5kypoa+x9R2WlmiPrkWDkTlmTgdTXpu+OW2aTLt
VIfFzL7pXBISiTNj4uE8hMOIxs0j+Mck2o7cONQU+FLNAg9xQmy7OeK21FFP9U2yeZaAj5lKkjET
sGZmd572cT3hBbR1u6oOiHqdYZ1nybPX0v5Lw/EQO2G27Z30KrX5lliYn3Gm3OipumalJC6VbjjZ
iSEdoP6SUcqOGZK8HtucFtOdD0ICh82POnW/mJ3f4jp/dPLwC1PG6GK+8XJvh8Ys3WU1d7EeaQpS
520snFioYPofqdvfl2n7o8wG8pHIAGOa6xmbVKNnDBOXLKxgVxBXuS3y8I5Nk5+qm7NwaZMO/Tnx
i2LrGf5xMpDSVplaN7HcMo2/qyMPPnTHdEN7yEoAvpAl3vSrtLMeRfg4CoJYC9NDHNO82i6d9b5x
rFPaWB9ItWBC3KWaq6ripQNsOad68/2CBYZMtlIZxxhgmJvS0g8HyZBuZer4YAOpBCSXOjudlLeu
SwoqO6iR/EqD7jx2mLa6VFmrxuxpPJDAo2btslytYgRINFrvU+4AWEZBbgDbNfjp+B22iPOXGtyp
ya/ELRch8rBk/9Znnb4ziAcl/PWuQR3NRjAx2RDOTdgV55Cu1ZiXb4G+Mc002vdpebR98x4FJ6Vo
255VbhHaaNWIrIqLzvzXROrHooQCnI9XZ/D3GasaXYeVGspDRhcCoBBnT2WjBfeXWHKNAy59CLzp
s9IjDYZyvjaDfW9O3V230FnAbt/kjU1zlv3QT6tH3coz45YN/uNgLcvuNa29YtUGGxysemWy/aC0
2+L/+ypa1zwY4QGjGsweN2cbNbAM1t0kNx1yBSca8g0pg5uAlsYxmGlKDV18BhD2bnVLs94Ibn1M
8D41N+oS89gF0ftc46evDcNd+1UEhDGLruTqdegEmn1YU+nEGbyjQkweWYRc+zmdnwvRN4Qf8iTG
6vessu4w1Vie5lHfhWnu0cFhy46L6ZK5yPxtBml1AsK6pAfmQOgRUfNFDI1MOdf282c713IjPBos
3ED13hmbq0HgGPGWNLPbHLDCZKWnUNNJd2f9mk/Ds2VEP0DtnPyYc2LSJAA/HeuBLO1b04KqyA96
iXPtr7vvmVHjon/nLoOIuCnm/JKk80UazMvsOqGjog0gU+3yRD0NTvQwWZwu0qH9kk19sEcuVxnf
VVP/qcfF5WWXD/HoXNKepnXnh1c/v9ORLdfGFLIte2SPqXgEqF5DGcEpiKgqYXkF+U3jDxLhiias
2uopqAkc2MfTfK5sliurnMyLACBkzbZzmWWzIXk+XlkN+QH0iAqwrC4+epukdDMnewQfaYD5xoxR
ujuDQ3RZjPkZO+llbquCsVaXrWyvAHKon4dJEsfHImz2XnMSmtCSynTenNg6d1E78biC/CFBi3y0
bV+r1zmytgxUsdmPyWs1dM5q0EO86Uy2CBhEbuWdqHAEdxII7JKltujiw5gWRyL66kOQdM95Ebyb
mfdUlZe6Ah4/dfbVZw56iucJ4Y2Ab9bx9IrgI5+Cuyj1P03fg7PlGDuGQQFjbOceGPdXEc4DQq/2
XCOH24Yi4dm0803NlfPD4FblALvisWtXOo08mCod1VKKTb+jKxzWz2EPCjeYh3U3Q/7Oe3vBelMp
RgXNtRzCo8PrYROAuoltfdNo70kpQkVlVnpMiHx9SCCqAhjzehzskliiIgY54xpVthnd4IcR1vep
qT6mSpcnYYFQgsIhy1ORZt685QRRnXwMizOOV/5X5dR0K3P5hO/P+vsXfH+t1IU/b7/f235/VuC+
5Km+Ddn9TSMmts47OqV3DeG4rkp7WmOfQTdqrZQz2tsuCG5jE5LJZP/0JYVqnCxVh9F+9iaj4twB
W1QWPxm9mCxU3oW2KogBQGIM5+Rm7AeqeOEug51g5zrgwj31Knvp4Tkw39H9X5qqzNZMhloW2Hxd
GOdEL3NPv7vg7YbXAZ8yok8taxOgyzKL7oUuWb+JBYVit4JyjPbry0j2sjSf6SJt8pwhmySmnUza
VUukByQvtAUaqj7CDt8wa2YjM/s0wshtQF7xSFapV3qEuQ5y48ZA7wJUgII9j85DhvCK5iixms1a
qHxVKvVYzDNBleUEYtR80hRuNtPhsEhxDDHElQB26ODuMt+4ZaTxMoBGsOPa2FWN5a0kKbPMwC8Q
NFkc5v5dTCB23AG401ycJw4H64AwHtOybHoCHkvFKAGr9N3KqzXol8K78mdXp8oaq1Pvk3QcDwtq
iFdIaahsU8q4b0ichmouJ1gVeye3vsVwVs863YZSPAqzrHaJtNSpBbi5qgXUDACDu8iHBEfzBWJp
ho7DalHOJY1Ei2pFjAU1pydXHbQ5yr1Njxo6PRTCUN7XXv7I3WtOeNqtDoLVkPKEIPfgNNodhzKt
t7UXnXtwUV3WvhCQSzR7Xjxxj8Z7+j/XWnEitA3OgRxl7KNZXOw2tAkcD64qRgIgMvVpDYg1TBhB
pzHp//GmK8sHXUQ+vqThKW+tfd0ALjPz+F1nzTmQ2tj17lPDGJ8AkgiA36xPWWWJvS0TFA5hodec
XotT2+rX5RBW+zaHysLdCUGroO7NNxtiq1clRGaawys69h9hCrugs9OMvSVXp2i5ipYCCmjGBfFy
VdUfl7ukrjqAFyi+OQZx7EoYHSAKmUaCFmif10N6b0G93kMDovbj+2ClJosDP0UzV1+gh+INhzhv
Rbvb13Bdco5Vq9CEpugI9MKUBvgZeutUUFCftHgxDFEvlcDvituAJuVMyCtHt1L81K4TbnOrf6NN
CX0l8uNdERy1P9wFUl0A6BzS/L5RtDp1boAQcMwbCb9gO4Swhn0X/QCQGqud39syy6AP+yhOuCb4
4tPxEWQ3Md8d0Z1M6HRuPTd9uLPssD6Gti1WmRu+uDlyf8RWcFqTbDokhrfFex8+5Xd9M7HwMu+W
IfbyThd71Q/GRuTTL8Mx94CGBibnIFzqsNmbgf2lctKyVYLKwDDStZfmy/jdI8qANdPbWeV7P9T9
jaq8l9lPf4IgaQFjnR3pBOtaJM+6jvQqVtdYj2izXONnF1hq24nuK3LBjiofuU7t149pwePQC3b+
0fhdDfWLdJrr6NK/DW33Z9rJZF0EMMZ7M3jn8HJyVI+q23ypcyaEHntD2gv4KgK0LBIgHio1btlA
RlYVcSuax2waYTnh2QGskZorcesMJatNj6ip6kGH5j58gdQAqtpwxK/I5E0Hn35tE22BrW1cHU2n
YoqfM4Zkayrl6JDnL93QHAGR5Zdq/LIZ/x9kEpqI17xqVXkmhaCPEEXiOmB0MmcbR430kkbOVA7C
1oRcnKZ/rBEoACZjtZH6SP5CdtPwh3CbMbsddl7YTgiExuroO9bZ86CvRZ2Ft0m6xTp27WmjjeRJ
WUZGj61FUET8Hk+Hd2rSnz26GtG7NkcEMgFtlf5OGxA5TueyPrVgRyLJ8G9O/HRvOVBcEO0cKULM
c10gybMLjWVBEO4QliGzPnGRyUMrDjTOjd1QamufGY8NkoGtGn/5Pb36oke6CxGjRSftt+vWoh0x
sxGVaQhSs+jak+RhALgAaDyWL2JMj3ZaVJvS69M9ELx1Y4GklFJBWuFWy2J1cSaYLJTrm0rC+hLu
DTwE8A+OeNXJKsr631bJ4aPQZortwuOs2VPkAI48hT6y+lRJHyHLOu7RoEFgEEfSMC0STh4CWYxr
36lLhAkdZeJ8KBPTQ0hV80cvZynJCQkrlYkKiJoYMjvUqwnxjRObO2g5KdAGbH2WQXzPdAgQKk41
eNKxiT44k7FPls5TEAYMH1LTwnpIdQFxEo1DzIuO6rYa7dM459cQNXtcCYi4PHyrlrTv1QDcKp6J
qiFRcRVmZMO7wGdpB7enFtw2S38KYbdH5xE4k9h53kg0RlVf5sYptrNhjQeenmYfE9HkZT4I0g4Q
ze+R4srJ61OLfWhV9LW76xmoRvhhunrXTVF0dG0UXJHuzFt6XL9aCz503+TpitHM72a20AlB0Z1o
i4l8XhJ07fNIsktGd2ivRfm7hHczztq4990ZBEpKecEPbwzrXSyNwBI5wkp4I2ZIg2DWCR1K4Pc5
TU2Xmy4w0F8r9UEYc6BNBjtJ9WLlNpUlaXgBtuKNgAm/6omvd/r019QaN3OEO1oV9nM9ARnTmOwB
/aFSSzNyZlzl7XUD0yvgZLn3+uKxaOL8pFXyURmOe7BoE/vQvkdE/Yjbomer0ZfOq8d1nCXnUBvv
ZvOcxATqpSa9UougrFlPvztrevG8AcT/cvgZfHEiheW2Tup3rP0DZxj/wffTAB5sbzPT7Y726FtX
Rw8g/p5qodu71MI1W4dP6QilyyuGg4ojhtlVQI8zpD3JHcsjJCZ04jZUIxSSQBoB6KdJi3qnWVzC
ODC4scDAdMO48SBX0qxZRrXMBFr1UZrgomt7k7v1eKMyztVlFMOeSSa5a0H4srY719A2aX+4B3ZG
7iJ8dBwszIMkyHcltX6DaSaZATUvpanTUw+k+1qH0Hic1ms2hqUfDKHeTaeZVyTvIK9Zdw4DadQ8
Wy8qbwsaCLvY1XThaKI0VGhN613ddr74k2IGUH60ddHvZayAo9MRzPLo3q4rdc7zKzftdKkg17hD
C8Rtmt29gdSWe7ZepVYR7zRnRh679ihc58GwttM8ZWfhobG0KCsNnrZtSPdm1bAPbHvPGY+TRJ1P
e7bziIzIfTZ3M7h1C/Cxvl+9oe5vd0NWYUSipzmHZrZf6gTTNrIHGyNRMzEJy2E/m4X3OpZmBXSW
wLVAWeQKjOV4yFhGeeiuuAjIHqjdjF/9d0w/jGfcYoV16S2o7rc7YQ5pugzYMCU3oqyQ2oodZWlW
gy77FEFd3AvMbDoJyytSs7JwAowFLAHCaV8Gy3LBElDCJqJ9p23Ndi7FjyLLUGZQB9AcpUqKjOXJ
4YwfZl2870qmEmBd+/HNqnmMAFOER7eu2PgIY5gEi07p/fRTmdPnT8Hb5x0hcfIjHabo2nr5ld1T
rAzIyevQDfgrm+EltQwABEWBpYIA7ASp2qqoTY4GdZStk6bY15zR0CP3p8CkawoUhrbLJgVZtgf2
OK/cRAIYEl22ScmctKLi4jIpWokgyNC62jvbIEYrVMFeSKLnqpNOgrc86e84tHvb2NIU0Ej/OGrR
5IqHnTInfRn7EJq910ZL80TSEAQzZL1lIVOTtLc+o/4nqwuAojaCoRSp98ApCWg26M6pct61fURg
k0JIGTHhMOZ5HwJtUxyHKJ41ZGFzhvYmuoLpxzaOlMsptA3w1muqxADHXWZjLIFBj98uOHZxpQ6k
pklOnXffl84p7ZcgdN6djKU0Fg9dMyI/dVEUhjX1EhHT8aoMB5rz7NnebL/FeTquxgyxnulTwYx9
Gq0Zma6CNGJv8Geo80LFcIEY8nwzMWmfBY2NySNFTpRk0VM19Gi+psS9VkscQ+lBH89bWgtWeULZ
SbJ8nJyrnL5IySbCRJ2hjquQKsfpwfV4BdKSQ1HGdW7b2qeYmPJdgXyFYY/5MBpS0JU11l2RHT0z
xKvdVBw1mWd5Bea6xq04r/QczkzBnDW9NUt7UZ+hpscmvM3m8NnjyQCs2D52FUqXvOG3LjIsK4VJ
vcc8czAMqG1u2K+ipn2r6+ZXhGh1XYQWrGwSHRu0z5PihOoH+s6r7Ldeb2uVpWuy6LHaJulleJd5
hPQKw6CZM6Ibahq8CXtMBVunVfywQfirxJWHCjXSkewGCH1dtc44RrqGPiWuukKcPDvWfJCaAWBS
YoQaENfSfX5xOd+PdvlTwCMtp0UFqK6VomfomUgckeyUNP7N2jYha83nRFn11imLH3FWokKraIYe
wqL9KPP8IW30ufHyjQKF7NiooMrKxkyYxT8xQ/wQxh7lnktvjk6hWRkfodtgZDKDz0zVqCb3shW/
k/RlBme68GffpSW/2NXOpc7WxKl9Ge10hFdpFv1TWnbc4r5hY+fCLxWH68nFnZU7FrVh8jBphNkz
TS8Wmm1d2/sUjdi0rPk+WwQ4ySGCU7GWwj9lTDEpOkuWRAb0G6gRb6oTp9r8MZl9cdZa3qnerwnf
Now9vLKTaLnWhvBvBMYEumJo4eg7b0fuegpx/yxHDllhF99FqD42U2cedIA8uqsR0uIch+7JWYdO
V6nvRr8rCIasX7ByVucqcjB4qa8o893fCbi1DLN/YgbMpsr6SN1FigYMEic+FoKIMHqdL6TgoK9O
7H2oPX0cZPe+0Al+uClK7yGrz8qsPpwGw7DOmRfB839gZkRjbRxtWoHOgbh7F+mYdZN0nABss/5R
zJl9MVEBkDAxWfdzVsNCn4pPp2E6ykAMn++UPqRD9OEgQuw5MNoVX5rGLM9qVl9Bc5xoxIOzPww+
oDyp9LxeuDf7gS3wQzreL19o97V8BfN7qwM0k649f1qJbI9l1p/LN8psukQDlTUHykdBfbH1ggb2
H2zAHl3c3pPrHs/rRgZ4leG/PoUx/cEATR5aAzqbkztvNHbq2BI7M+TYi4eIkMwku3oyglHV+bsq
ITIgGFjkaRZZ6NBWILmHgxO0kNQiAxmmXR9CJquDgaTa6bP3ijVt7adsxVPy3o5QfdPMfpJjh+pO
0byKwi9giZvMjdRtRM7HRg3ZHdP4O0I9hmOayVM4JWLvtnSU7GV5tUtxNw/MsRxauzdNCbktapPb
orTWu6nPxgesFMiQJXv1mIldWbukx4TdyXABAhYFmEzXu3QQi1FR28lO0kyu8PitOsqbVWKR1uTV
7imUJNxhQn1h+zgrf3ieBUBX1wh3CZoasMJQHzv/Z1glz2IpqjJaBHy8m49SGmeSOyhfM2Slkzn+
rtuOAjuI9RlaKesYG15eVLua8CA8pnrdy8raNQK3PnpEjsD+LS1yAWszLenY2/IrdeHnm24c7ONi
tgmSHNfGnMBOyF7oOwJCXZAmpjVeatpJqu+eJjek/wJY7ToxYGH65B5wBw92c2pidVO6tAzCjjs9
dG8YHLlrejvbjvHveercg05AirpNsckm26Pf3Z1Lz3nM/Z/5lDicC2ek5zQ1GsZvt12j1vMEM095
frptG/M8cOK1R+Gvp8qeL21gsNvl9T5poofOlqtxpG+fGPGH3Qz3gKghMFS1hbqRM4kf6ceqisxL
4vrvIakPhTGwL5Uu9Xp0x4OWbGQkcBGTDECLnIlcXJHR2MfwWBvkOhOD23Mohq9QrcduuDodupQw
5Huwo4u2P5L9AjU3Lh/cYn70puBcm4yR654+FElnlVwUIDyoEAORr1Od155NJ2fuX9PhharufqC8
QcB5yAihGcIGH6X0b2Wq3lJ6bzsCFtk7bXIVVPaCplaCcR7k0fCDu/o7Ywu7+WzJ+r/YOrPeuGEu
2/4iAaJmvbrm2S7PfhFiJyGpeZ5+fS/l60Y3Lu5LUGU7iatUIg/P2Xtt5gr64lR0DvXcPA4GCO9y
pq8TSus7sI4mFKI9IMR8reYBbZOov9AfMLEJxiM1WAE+cnJBoPcro4h4pjlKBt421mkCBJD5udul
zPns8OJbmm5IQ5iCq/1jjKuUN8LOt6gUyCmZ5nIlO/08ZJbcl6llnYO0YGIsuw/fyL+YRDykFAGX
slDrGWr62Ujx0thi2kT8rWYu/vR4npmD4/hGbGVwMuesUncnT0m4sRKbaJiZVFi6Ad9cP/oxBmcc
befJku+onBfocf7uZBX/T5LfkTG11O7HSAiM2061q0xyJf2ZJwkt6Ga2KvQ90yrTnJbbpjtbJZ9O
ERmYZghbdfNhOOcxISmCeQdGq+kAZtVGUBX9Kbt5C4t2IryXI4BVNU9DHIJ2Iv+XYo57z3TcO/vi
OyzccskLAlQs8vfGLv+g+gl3fLbfIzvhKIRmluNZc8TW6GE/bMKTVwMvzBMfhU/5Dm7EPLbBorYP
wheiOVj2/XVrxumxJFJtjbDcOhSmXE8yGJ8i3OKZ4v8osErnSWE/NLntrirLTFGS5S85s7sHo27k
Y5x1l86JtpmFu9dNgRLbs94VDEPpfGnMSw6E2NyQp16/ohbxVzWLKN2q+Gb0pGp7HB7chjkKbENa
3XXPaMuwjtKt0p3hi4PVpughV1WjWUVcjtc6e2SEG9N0L+9EPJkPPoejpEMYUuYTnAqCotLIWdUh
GGVPR4c8YHtQRfJlZYRalKzbVVD+Lf3O3FwKK4QCHcf2Kp+Np3TC4e7RVrGSgV1dj4SQcORoVcoJ
izax7XgcMICC0pCXt1Aj8qbcCmECzD7vZDRv+1CTbh/nNLexEBGMHcUPiE+soxje3cr/PRTlYarz
5zgNaEqY7Vs0FhAQ5/QlsyIknxFREhCY1+S1nEHZonmnx7JCohWntFx7EiVQbaR350jnL75Gkg9h
pN3H2Y8fmMJXR5eXserDXaM6FxpPii2ty75s5rNNXJ1L33gC3FqzjwKlteA5xsT/7PoIcgJAZ6Om
KVfPBjgi0PoZcz9TwGbJUNgUxWyvhkZ/13b4mfTtex7wl7wRxKT7bsSBDZFeXRqGHGGVfLkeFE+v
tC/0JsurjXM9NQJmaVW7ciP1XvvZziix3LgE7+QlWaxDv7OcQeKxcO8eIrSHOMuuuDJwchpQ2RHQ
1ynZ0sWETmSCSBRTp6J0BLoK/y5x6E3AeLVYk4OQBZ6u5b4afA5NRbtTvfujZabWDjfJ3pPhPqIW
WEF1oLfcTvspzai8yRt7KDSM4cYDNdULTeWPPrzQBmEB3Qps+c3TZ+W06GVwvasxeHDSRRXvV2rn
mdlP2A04dAbQrIb1NykhiaKV5PKNt8zNwpWQtLIFtQKjJONXyUl33Sb4hB3gKV08b6KMG6xDMGmE
3rDxGNivkP6Lh7b+sVKc/p0XfaGZ2pg9+YgUyGt7yjW2GFo7hqsvgfUmy+YWkJfwMDKZ4txHRf81
eyU9rGqNW9HCwsHV+WdXtOLQQJoSzxyhitU00H/FTQHdBKc8GQSNtVpqa6Ycl9Zv+0NgDkwsljda
GRPVJF2KSZW0oUcGEYxlyL+o269axr/70HnKF3gE0XDw4asTeoyBKu6clOosOk9tJ5Cx6GC4K6r5
MYAJfXTwRjx5jNbSfiCW6IgFbzfF7rDuSlqtoU3LJCnMh9lvlsWnMXnzY/OhLbrPQueopmR09UJR
H9kw3xluDWfLr7ZpSZvSppmxynrmqN3I+UHbJD0V/kvbt/qU+iMhmZm/raPhsQa2kdNveQ0FkIOU
VSMPm7WT1ZfQxY8DXPzFMwJe+vL5djgwAnyzj2GS/nUG5x57OL49z/vxtfgiTYE+XGT8BOnwu8/J
LsiQI8F9pp1AiEmjUMhGfy1BkE8w5MMhM/y16c2PygHLDTqZ82hkbxPAKxvyIIOHoOYnfbPtV+pX
KaaT442Y16aJv05q8UrCCi6CZQsTFIBD7L2ZuJCYuy54q3J8MeaHJhsAs/CtHRrDB5+eCECUx0rI
fIlAfJ7NMt4hnTHT5XjcW8XaMbprDGNzm0Xj7852FaqTTm/k6D9DziJpaxBbr3MunujvGPHCtryM
YQ9eqOuea0+ifdAvIrLcjR64z1yKRFc0sPS8GqkNA8aVx+a9wa67KoduWA7peNxzd9OSjwgoErUn
ssSdE3HREaPwFuRBtoX58hjmfssZj2jSnFpqX/fGV85mpuyReke34lh5DBPM4ibmYtcMhoM6jWQA
t+tWTQtT3a5n6kjnyzV5r7M+IKY9dp+bpll1QzruTZYG3Tr098r4aoxvCQ7XDRqyjVdzqo4a76/n
p3obmUuV3+LLShD7GbzwKGKAOD9Zk35i5bk7JSB19ANOy9pR2r5Ps+EDiRLu0SQWGGPa1zEaNrFM
L3JcAAD4MonoSg/Sy15n1b24CJYKLAQPzqDoq5EXkuZwFjmBZMnC9q0EUjIb1pyu6cwJz3ozJpJA
iAS4+ARB7pwi88n0JRnIRIY0Sqs+k9pWLAY6yEQCfIqe5TotQZ8Egt52mqCgj8shu+ICYx6SWivX
quVb40IGK2N7i4Lryy2JmbKZPryqxjgjDOA9d0Rzd1iZKbiZbJt59Kdgwr7VShOJiIQDBvM/UZKz
Vo2eNrU9b/RXUjgu8H73x+4RPXbJJjUo1yOCYtngjXdkGBs9q+yMS6pb60q7K/RnbzW2BwxpxYuJ
CX2V+riL+tn80Tqg+hvcsytwwIrOeRlH0TJeoXVUM6Y/cHVRWhITvLay1j0St0W3D0OemMzsaUj6
fF0a9qUbhnA/hnKLu4J6q0WYM3v6akXyGoLk/2UG4487JIpqdL62TU8vdvgMEGFtCu6hiybNcFWG
T35Kh3+ckmsR0pDqaeUTLiqfUmMkJSqs1kXI9ezqmZt5dhKI/vMpZdAOjCa9WaX9LYo9E24iS92n
sKX0b4Rk53Sm5hYzAOC3vMRk7JIPapc7jvE5wsbxEIFTKTNtnhqb07Q3UT/TPdD2eCFVNF9FIvzr
3hk6g3kfUe/l/vROijCQlIGJW5FamzYL3hc9uV3rKzO2jmWEpL1wpA1pG2+B6vEdDPUWis/WStA+
9ln+XE/zwFTCD6j5x70e67NC9N21xZexZHwCduob5BPaD3FcDyZDcvfbiARzC7UgErrsBU4ZCjLS
1WiloNpw2oCXIcq3sCZOtWz/Tp9kRrzRcb0jti94Wz1OpPRHI6v428PNe6hRrUVleUt1eBKdPKTx
UDFgik92UNFxruUy2cA1GpVf0VTu61m2JNPEfxOvO3IGz1eBkZEBg/Ycdf3orRy6cxHxMcCPIdKT
Q+Izwk4nfkursJi+tHyu/Mg6YvTRDAa7jT+AN4tjJvkqhyyHKWg3W6jBI3P86ZRxGhJig8wMvCIp
VPFo1etMCvqvE2Zyg+m9vfBzJmW+0b/yt9JGgs77AoAw2xtX4rXhcM7WVaPkeHIjXJhDdg+GgUFL
W37pGndiuywLee5pKgIs/JnnHgKrI40mDj7j3GSgWZdb2YGp22ynNq+oZpbDZvzsoWR7aOoggcWD
etEb4QGhn9k0fg4pg0pcETTFeCa0j24IfqEgtN7D9+7IV5Gal8HXEwVZwTXw2nNkfbVIeIhuocsu
6B4ZbpNyrcRH5kePutsRG0n94/lvbHFijSlkW4YcFMaUfaQpwquf+eN+NARLhWIXIYV2FSn/aSRC
gRiI1yRmnFAxNcQPqd6Re3EmT0nLo0VFzGBJeBhKWL1yx4SRVFKoH6MdHNJy83GFCFysY/8pHf6g
p0fQ35J/A8EKNlgFrazuQmRU+bMH5Wmo5uKA6MLitmV38JLxRTeag6CpNr5t0txjmtrF8T2LNMMa
KiKjTQlnyxtOY2R6WbVvkcxDf66tXBIJAVOe/UnymhDM4h933Uiusy7jV40iMISE57FTMeKMvzCj
MjiLKwqNeK3qUp5i99inYbuhxf9R9ehF5umnF5OgF58xnAjnQ9RThEVaocprQcO56RpIXOROnNdz
iZSeODHbDR477tWHgLiJqiCPuDODn8GSn6b/6maDA81moQYgg8Kjwt47esWjnUXGRpbBLkzorXdl
9icRfFzVIqd1SHZdSYFeuR1hRHH+RMLYbZWFz4l5P1HUMBsfMhvlta0g2KRJzDarWQlD90tRjZCm
hRY/KLnT56pD8VltGy04RKr5pSvQKsJbWGHBI0TZFKSJkWusWPWLV8RULW4LTmMlIzzE1ydHBQeF
3VrOXbVrsaJaGD6RhdLmuSErkJvc718qXb5o7b1U8pehpk9r4Iw7tCZVnoUDytjGRE4iVTznHKV4
rcm71Ux8cP64yn+NlDHvvCxo0D9x6rzQ0LqOtn+Z1PRjCQImbWM60oQBAILYDbmpeFLEfvhZ+WgR
jmaZGK6z4W507kdBDHQz+rcAjRkz//5L5IBZZEhdXse82NjtP6oUQWHZfE+zvHRS4mqbXyvU5DG6
mlMakf5ZgJtZp8q64xzmUvo7K+7bdWozrgZMFI0IONvqAPvidzA4AWPEDo6AZ27fAz0f0MWtVBkR
kAboAhmSOBnSIxK4MB2ARNVwac38aITBW03YxfPsDUc/zLy17Y7jIRY4UCzXsDeB+uPZ6LFsM/s7
M5M/th0BWmVCK9Oz0/ZAgwZoQT13t1ieQ9RbL22MeYbLARx5xpKrY3tPeBJWTpJEZowCpPrwGaoZ
PHQVWm6lr5IQ3TXnUcxM6SEQZc3408/ho5bn2KqcVUruuV8a7U530ZWmSINQOSRAR0bvxMBuZKBu
KLXP0u8fHU7mq1gpmizmfp7DnSOdO5spPDYfbmXWjqjLcnpz+UlqlMyjTl8io35i5r/rEjdYT8J+
9PECqJLAucEaaZjp90k17+TAI0XAo2PBePEgNbAw5KsZa0M9+mfLhA2gInmG0XCQhoxXlc6eVZ38
TjuCSQzsI9IVL6ZCOd5pWq8yeqrxUTOUfZ96A3Qm5plVF9FBLOei3w2JXrV8tqLMot6EJaB6e0Uw
CG/ROMHmBKwmh32Wmv1mMp0/gjaayy1RIRtFE1JgFgPx61o/rCaYvOYCrxCFjh2/sKaHuyifbqpQ
336afaI9pk/Q0GDKabUNFu0YZwL6V4qRfyqRK2ErMtbD6LWXs9oY0zLc86JNbGfNHh2YLfMTvY9b
QgAi+YB/aSDqnUo4kJRdEW7qnkGNHL6X/Mi9aKAYEUTt6z7Bpa8PdPb+VsO3qZaoq2p6jdviKLzx
T17V9VaNyzoaNscs4s23Sumsx5zMuqzkPBEx3Z2Z+1nCWWTm6VuWkk4N2tEW+9gEGqft9p334+qU
/T7N3Xc7Zs2rPPEy+vGN4Kd9v4gEHUH4V6SOBAy6yJ7h6xshh5zqA3z5Bh0/EX/26HN6CXdeIF4t
liEMHytNtV5K9dl6NFzz/o2d/iAimidWH/4kLQ4Hm6mxzuNn0TIfUmwjHfPaTPcM5EKOpDb+h8xP
r46BQmbmZl+rc1jN0wqIHjgYM3grZHXyS5R2nTMTw0h/PdQG7ocxJ2M+wyLHTh6G+Z1IBzKsFFSu
hGQvsvboXdDx3c4ajIaXO79H2LJNUNwLRAiZq0HvBmoDIudDBN2AivvUJ/F7VprDI7q0hy5r5xMn
ZnKqORpmw0BbP9rFUXCvs/iDxjgddSQbrjTOAG6Y1xpvRBPGDzhS2PA4X0qTU9Jo8S3VAtapui9Q
FiGIQnpqrFQVauzxAq0JuM2AM8L0OfL4AAQnMiyjsEc0SssSnSqa/UFt0s54ZJlAYBAZkKPp9MoG
zkyxDPuSxN5qWT4PZbVVDcrjsJ13RkOStJuM3zMNPES9rENZkNxEWHxLNe1lzrRWmbFHEcaoNa1L
vR6CsXpqavmB6+oJSXe216Ivjih/Up8NNxmeBnjyJcr/N2PmvhzwZC6FJIOmJZQlLKA62KF9qR1I
X3Y/Xl09sPAUCEmU7e/z1qxPspgKRn3+UVjtMUvB4ZpGztGLrpfnhl+8A3cHVeRkTn/H7lU71fqn
Gs1bRRDuSmQWYd/yjCmyXZER7O8MDc9imCm5UEoU0KaMM1QpUFjKyNdJ3JKJ25GJW6RRcott2z6V
cbfvnFqRnY3+1Zb+NbNq79qhQ2JoIv0Vhde7R/l5ACVkXFND+ReuXAwc42YVPtuHQ3Mfw/JXcorq
SN9Kcp3QjlwrjIOLoCzYm4KUAtwbFjWpc/KYSl/aEbenQ+jx5KcH7FtENY/BBzNXPKbD3qoZaTT1
Lc6rrRzi77HiEo5ZIvgMRp/Mjdn6rHaPmu+i0T9KMz57QCETbD/FT0Pe6qpnTpZI0snw07/aDZ9m
3+rgOw3o6epjkn4aCLYogLsvmOjULIv8IlQPsrWnY9j+HruUxkbW/x4z/wUnC+SiCO186wa7IO3P
JfhcL1BruuzDMaCPVJspUvcIpznHwk0cWC8dTamgqsoN2fT48LgxPDt+jTPAIA0tzsmxfzHF/Exn
fjX8OvBi1LOnkbNbpz7y6QA3Gcge87HoiRoeY/23doI7dfC+jXs+S7MDseQPDhXrZDOaGaRTrEfc
ix6gNSxlNCiSqQKEpbwDXtiDnaEGwZ+6GtRy7LGYlpie91c24UWaFLn5fA/G5rGqxGMPVpRGG+3A
9TCTNtkFcOj0+DxE5geN8QNVS7MoWbAK0TvDA2AUmDLzVm6KcDzBjsOqWHz7ovwT9CVbG3VstrSQ
fcaOovCYeHQI8huRSu6ubNnlUOzXJnbw6mYM7h8vzXcUvfWqsrtHhqCavQ2wngiyUz6oS5ylrHt1
8545VXNSTb1q8SxxreLbnDr1QXlmsqJiJT+hhBsYvuQZWVVzq2fUvMg+mhAUqv8LpK9TZvwKPUVg
m1Xudhyxlw0tdUlfsrVH0j20KJSyKcvPXZ5cfUSik8tkwRrFp2s3Phwz+8JI8FKl7tmJzelo+8Wr
srK7xZbV2NGvIm1QhNjhhPy4vo51U+3tIpoe4o4qN+rjb8senAf7d+DMJr1kzdZPNl08SoEYhxKt
6OAGDL48uiWs/IhQGTYbWqxuMb5y767HkJAlukxNYxXg++CZhOG3yuNuR2z5y2CxYiZlySi8CLyL
GIOLEetfnRFl9zbJL501mw8Frzcavf5AMYW5yOveOzv7SHPY8zKKiCmrL46d/kVHEz/UMc24BB00
U9VVjJ11G4zsvtlcrm3D9S/tXBorv4AzNC95wNVsHycl300bRUOn1pmBM8qvAftYZXN1vNBejRGb
/eB+dJzrgthXuJNs+6IQKKrUGbaW6a8qkhU5b+TzaUSYHE3yXVYNL7Zydsj5wGMJ1LjgW2jyzyUH
bs4aEuxh1qHOC8Vfq0PTBDBhhyS03qAnO5pprM99izA+7Zub7+fW4iTeDoHVnH1hn7qYJHFhmW+D
01xxBhEGbsmDWc/HqWlgN2gko+UuSmlzKdHRcH7ICha6sUf91vXFC3oqEJABoaul5LBvm529QiwT
PhTpozWzxRRwhikuCUlQMIgtWqWbiS4PZUGptqbc5t3o7NLH2XHEzki+ALYH6C6qZjfm7quRdov0
GaYXobkfjUzwBuagjNY2Wg6magC+NE44y7JwE/IR6ZMIDLU3nOzk0zJw45XuXFEeM0Lx0OceHMtZ
W1gK9hEw1y4Drht5W8Pvnoy2frVD9xl3XnPodEAjmUi82SR1NnH0eS7RHZkimlm8sIn7+fBa2uG1
TlFtSEbk64GaYJPi0sCNHPJ7qC5ccw/ifVVwiRVRsaP3h7nKjmDxcj9pjsbhNrLTHn/EKQu9+Jg5
w9lrv9Xc7bNFhZjqYIukiIvTzIehwB+LqOvLrlOCTymi8ZT6SLLESOEXU5/WzQs6MufBk8Gbo0Ig
ha37yy+1fSTdmUHCkO/yGRhT2wm6Se14IxhBg+z8hXvrZHVhtrYSO9nUHTbSanZpS6UvXsSv6ePG
pY2Cxi3UA1HE3YUeAIGZ0UiAQOju6rl5R230Fy1ejrQypB2UICY18C3pev5tt7i6qPWR+ygMSZhl
GITjE9i5gmYaca+rgR7qDkuftZ7n9tmQ08Ys8bqbk434s4GmURt0yWhLrwsBOCIksgUw+fAspvGo
6vwX7tFmE6TuI7Pse+ZXehGYxhvBciBn9KkGTeM8aroN/E+8mkyrFh5CjqqJHtGYZOJh8LtNXpnD
J3nNTXStu8m9NWDDMTs3dJHlCAdRtOzGrki2Tt7jBkf1G9pfEj0bJtTpVcz61TOMeR1W/JzvIaDP
xrst09toMsB0kyi/IrdaTdK+zAbCL9OVH4KlfDNPyCVMqIEhXgZAYKc875/SWO0t3Q4vrcAm7Bvt
ShkSmpo0KdtwarWCcEFHAMhuo10pwmqLdA2ICIJ1vJqAVpK+Pg/iRfHLTFbTbQdJepBUvK1Ob3K/
ThUiIJb7voRUrRxHs4lizs5s+KIxvse1RVgtnyeW53lmNmURiVLH74k1PDJ5i+HBik0wetyWEA82
3UjoMcdiGmB4AJeq8GxXufekUiva4mMqt2hIPTxgQbqVISu97wU2vePps/BkDuVchqs+H1BxcTP3
ts5YF5446g4M/lid1PxsgGx97ZWZ3QktZV9qNp2DlK/NvXtHjOiR1wE7sffIFg8yfWwFSTjtjPBA
zJR1XTC8+RY9z5EBXo8Q7dDC8nifZXrIs2xF6Rc/ooh0tsHMBZ6aH4l8/FX7QfM0ec3VcnPvEtf5
NU85K+nibzyI7zQvxCFw9DPSxuZRUJ/q+JqJlxBWQDXOxjFovLUF0vnsJTK/ATqxzi0YP6us4Lyb
hdj2vhoeGu2FuzLQzmrEMoHbEZv5GPAB8cBLFgKnGIXcLe+G3wZxH8fQ6PXTbHkPKrcS3CfesFcQ
Hm7zWPCf9d0juxiaF6qqWBfnNAuGU2Hp+Va2qVyN2TK6D+fn3DyNGBBMiY2QEU617cvAQE09WI9w
LohxQFdn0KCliyPs5DeGVvKXCq6PbY0Y5VxzGVZdC9HITetKlAvlYw/BddvaxdlvYdV3WUleu85e
pddMRyAAqAPcCJWrXK6taUBRM4v0tS+Uu+kb2Z7jqQ9OmR/TuWnqs6ET50pEgnP99yht6FR7Gum8
Nwtjl/pIioK8Vhe3E/qhMpxg67dKXfqqWfXN4K6aJmguE772I8descsQhjyG6P6Y4M/RR81/ElZn
lSbTR8aV2uGaJh16eVrPHNYwsYmb0GHyvPyYhzngoY1M654G2mNaWTn9frCeDd+t1hxrw9ucdOHt
36N2Mu4S3fvx35eCOTJWcrQ7nLucvQowTl//eZSVwXUM/HDBTRj7Pu5fygivxL8/TCJlzTV08C2v
Lj79+1qcgKbwYm1ujDx3D0y8EVX3onyaRuNdBig0Zw4Y29n1hgsdrvHCAEfng1Ex5ZIor1zOSNQf
j4noPpqUX8OFLoivJqvP0ezZL/087RsmoZ9+nMe7tmbPiqDBnJLGNndW3m5EKO1XaWT93eFZYMp+
n9lODpspfY6Fdl6jzMfL0vwIULV32whT8KW1ceTMZh4LpyChLUFA0SE9VWtggfM+NvpVpTzkbm46
uhTrfr51UUskG2XTaktMwPoZFkHGGaFLkcJeJ102DOFFNFmRQF1FUhUoLblDTLe/8bnnwzi4YiOG
oLlXVdHee1KfHJPQMCAe5iHNHfloFBPDxa6cvrDHejhSXUyfVA5gs7u6RxUxjTQEsv5lMhw4iagv
Tt7yNIpLtalV4GxbBigvmafqDVKeVxBc5erfT8Q9odyRa1z+Pfv3U7qnCrKs+j6ZjEL8oPY2IzDG
k2yqSwUZJtnMbosyLWVfZQ1WqG1SpkZRwL1qtXB6W9tv/wzRLwxJ4mc2J+RF6Azvnll7u6oZ20Ns
+fYNuZJLnLtw93Ru0o1MfQCQQ/ZreRD+z4PAso3XyqnvRhZsa7+34bZNASkOJFH8e+qFoYsItrkK
A954G4jiAs973JRjZ78wSuQYlWfRjybqPYfKunaLpDx7qHTXITHLJyw65bPvly9BWNuHSZHeXk6d
tzY81mmvLtNPF+aMrj6d3iFp3M15sxehBYPPS+KEkg8/j9LIMpaCUCPQtodLZ1TfU+l6u4YoNow/
g5Nc5ogyI0FUQgSGqMw9k/aDmCMXvYdw8TNG9rHrQqM9gJ9rzqOrSCnKW+/sZm1xFSLDBjNU2Y/d
nJrWDy9UbEWysdrcXSckyNyqwPTXAI0otZenvWnMx2Wg1NqEJilfl1unLKePqZI/YQ9CyifJ6ewE
7Verk+wnCczPbtE8jSrMixsHdviLvQFUoEQlldZvNRiKe9MjpS5z4kmyuu1vztA6D3MBiMHEKQVm
xo1D1Ewen6yippeKqt7YR77qn6kCs5M7RtlDFKjx7tjPDKTNc8FFXkNiV999yBoXOfHnbIXzNpPt
tOoK3MqBcEvgSZ29d9Ked24cOrVDJBFPi/HUX49RVX4y8nCZVilzS/1oXgenM7cJh4n/PMJLbe+C
hLXGNbn82imaz6q0DghnvN+tU94ph6Uok+custW5RWe7Gmj1fMGnf+1ckBS5doyrklquTD8y3xCu
GDjNeGQY6r+/9u+7QSvGQ9CEECsr9RVo6f028nbflJ37SanNIMbudl0oCpbltE03ZW1ZexB+8YcZ
wLmorOkryJn8oiE+edUknxV0YBTP/JrSeZtsKzwWgXB4acFH37v6e3mAIaa/kQL1li+GrE70CXiM
eqNqOsrDWG1NGD2PVkq/EvXrOXH4Z924cG80O8ArUU6uHL67c82+fuIwQkJNjq6+pkNFgIqmuzZm
zVPsAIP7943J7J1z63JKXRYrXxn3WhvW+d8z5D79xTbUdfly5oyHwsVImhoVNMLYojLQ2tnPjke+
i2PE9wnu1DlpG+Ht4rzb/lsaK2Zr1/+7SH7UsSIBr6f0LS2rJDIBGVI+NuPFwsNOqUUvIBtSspUF
7oiTUed0fCjBlDf+Hj2F7yJKrOe+DLHIeSxDsdX9RWCBtDXvEjB4lv0OrO1oREARm8Sz9uGETNwv
1K0ZFFOZUD3LURBh4g1wviyjRRIV1NS4EpjdMKBst5tM7v99jcn5vK7MwHpVTfLfP1IwKDr3GZyU
cpjqp0RG9bkJBjrt2LSthD0MU1CMyJjN8JOE9fa+AB1XTlrBEvfc5m5HFA5NP1UIklsGZybM3K7o
kRUm1WepHaQs5KTzYV462b+CzOJ2cEzO7xUCUvJVwp1AI3ePYE9zjlFgPsOfUXnL3p8enQaE49qp
RLtDSXMM/PQnHnvvt4vBpI4X90dpdJwBOg8JcBPtTTdima6a9Ol/HxUYff/fr/3vd//30cL8oGSz
VoD9za8OIUPQRPo3Gw+Njb7t7944Tntl5pQ1PgMDL82WOKz4/m9/d+oAvzudg/28rMUZYRnST4a7
TtxXoGy8Y7KePmyvi9dz64/HsOLEUMQczTh11092WrgnZfbPgPHqp1nEzRNnUnjvKmalB99s6pQz
Vce06dZir94gRCWvgAS+m+VgeFOhYx0DRpCOtqzv2bL+80D8z4PlW33dfoqyOXO0jO8lo89LLyRD
chqNzPklB+gMnn4fRMW5nl33FEHLhVTV75ps+Wci5nLpkP/mvLdrot5+TcvWe1qe9ZVXMoOYSZei
b94QPhbICxozCYwIox7e7unh31OHJRHPi40+OS/AF24ox3NSF6go5MD601rCO/67VQdSFW4huWie
J/ln68nxjvaQDO+te4k7PX1wPkG8qmmnBmQ9kUE1LNVZF2fJScwBtZCF3qPD7gejt2sd81wpEe/n
1LuPrL7nSDf5RpMrRb8vpztiIR7xY+O502rpsQA947C0cfzOA2V9KcAAMVYDhM7LLiMnWp4MdT0A
WBzdQyK0uuS+Iy9zkAynwWR35CRdMZV8Jda4fc7Gz6J6LTRZHYypArrF/59HDvNsgcyEzJAo3ZUm
lgufqcOnb/aH0XV7egahOFQzbZiyKs+ynNqHdrkylSv/79MUCfEyBUIgaIKnptj3fuknZBjq25FB
vmkBnx1TRlyVHud1G04+oS+Jf4LIuK47Zk55zpxONK8YVOXaLIYlOJKskJzYDF1+0eZCNDOI/X8R
dR7LcSvZFv0iRMAjMS1vySoWTZETBJ1gEybh8fVvgd3xeqKQdHklkQQyj9l7bfRhiOjrmqgpGHq9
j2h7ihipdlXXvyId5hQEqR/XNOC2YnuBN4IXB9Pl0IUvDuJD2+p/mtE9o+t+bFK5DdyGA2EEiw7t
NKflk8aOuJ5N64QfY+ridq23qqq/NE3IZRIjVcrz4peBpPC1TyyG7c7WcIslPMDrZMLHSUnCGCY4
mJEO5C+ZCmZzIOzN+KnQMcQ5xBewzNfz3jtMuLUJAW+2RA4w1jVIZwjLjVah8VLhHh5Ns9YVhpGp
pP72UZvJFMuxkbgQk1bdLAWbWB+4eGMxGGFsdpmBog312FpDGqVuQXqELW5bF8MDUJV3bd70e0LE
uwz4xMIN8Ob1nXxvnPnvBpq50DwAF8o2QOiF6Lqo2mCOozXUCj8+eoNxUKkPMVVDao13e1OG4tls
QWzoJmNTkwkAqB71CXG7JUmFXX4G09OQfXAmTOfeZ+9JhSgyGmH1R/Q0xGY1SxUzmhBBfQes4m6K
+VOUhg03UwMu4qPDAIa/STuDf1xsQsKK2N6ZMXN13bJf4xTWWQAFg9I/qzaMIcN5d11UerHSCDW2
gobEj5hWRXO/yqnHflq2xprGfdnLPNto8fTFK7ArxJeDZnrZxnVxxE12zdT8d1kWy1snxYfzSlGr
b0yKYmP67PWh3xedfIAaU0JRtKJd3bvE/hTarjCw7UywWRHds9BIDfdadt1HGvnaqhqZI2mx4nFO
AQU53YdNv6CFbYSdGOOaBSYp0/VgxR4n26ieJU5D6EwuumLlKUg1NR6nuOIjTbPdRR5BaMOszmcA
MXZMRIO2X5GIxijScvpFk7PjwKcVGQdZkq6XhHxKifC/i6m5W9M1VLgNuRnJ1hhf6try12x0AQE3
6l7b+XMTOIxgJuRlo1tu0X2uDVzbO52wkSXY+KdC2vW2DfAV6iTgeeXvxNu4NOs63bu5pO3OxwfP
mh18Vn9JiIdcOpkHA6be0Kj2PL5WcuSpOetuh5IpL9Yqpkd0Ar0BvKMestw90nDj9bIM8zC+qN73
nqy44+F2a7VvqEO8sPeupQAWVKbJLg5E/KhcMe1kiOeZVG4qE4m9RUZVu+uIzhjAzeFeOccdIrcR
CYuUwb92rlY8pbZKtxABhnn6odJqWAV9j0hHhucwIuZRcELLkYrn5qXFr2QafBFIN3yVJifPeYh9
y9rkUWWsc+SKF1d4HNQ1nN+hZfidt59YJpKtlzmfOaL5fdeAadLAOEAElYRCdDd/4AjUDH/ce6y9
VEF8iJgStddLGmOXZm0sAxhf7Bi1KXQOkAn16xBo2zTmoeyxp9StcWaGYl0T17SuqO+wT/GMSJWf
c6T1V0IFvDMmhw0Dgrc6S0aO1WzfIpm4ptIjVVQ0yNTRlcIFFOxMkKvIsCr2ObUQtj9fpy4fm5uu
1/FyoA36AFJ3RTMHOAapSDuvk/GZXUWh8g8D3CF6+B9AKM3T3w8S/bdLBszj36/6NoNiA5Jg/1df
x51uHaa6/QpamHZhSobepKhFqaydB9N1OHR0h+O8SaIXovz+ucB9fiJbJ7QxcT8cGb83hXaEPme9
cDwDZtZmc9x8aepef7CdQoJC8KMTa9ri3ELCXil2yC/cGss4TOS33rVLNxkV/25xchyZvGWq/m4x
/TxLGwFkllhkFU31o4yD7JG5fRLpH2Dr5HcW1e8Jncrzf7swfXztc6dDYpfk9i7T6rlTi/CPeQFB
A47ptfskwzEaZGG3/Wsh9GQc14yO7OXfsCdrE/iIHfpEzaXqc7vkZaLKnJ0cn7rWWbsEacZKt/p6
CSfeOf5NVHAF5sQe6vxJWJ401q7GAh1+jkK8ISW6CvTvIsRf1EyDfOsbAWVLNOPV5sbexHVZntDA
rUsLnAe0CnUa9ao+/f3s7wc3598f4ZwCbePuLbsdXnhHYThZVbh2pWYck3Rgo9UHTGLChgWjM3Lw
exM5iRxo5AbHubUpkcEu68mzb7bBIBnPEYb+YHro0SVvcolBneZc5B6jo6n2yQ75myzBxmY5/jbA
RnhsDGVfohwNU4bnYiE4T3d/v2RVZl+oK4e1NtlwhP4qwlgd0NC45H/25rNd681OOW6F3WCCb1MW
Zy4IuqC/nybBWJxN1/gMbFvhjZJ0EbRHiyiMjFMy/6AHYcIXaDbdgFbYM2EYj38/xP6ASPR/v/77
WWAy0cbEBvsgrM5OWgUPfz8IU//vz5yyO2v6aBz+fr8WPnfk3796sMwnz7YagIB+w/wNkxdX+cBq
cv4BBYUEyD5XsIxBoDaE6X0YXP82szz3ruulG6CfyceMK2S2iJNKOfVFSufVCMvkJYHqBK1nULte
RvGzZzTf5sDIiLWBucrRGVEB2PoO27j58vfLQYJS5/W6jdxpWB10Rf3sOjdkdtU+GaJkSfuQ7qoa
i2pkOPLiRVOxaxrcvbGZ5hdoff1SqtE/dJW1NatiuBeNRI9pOd3BF0K72Ilmwk8ra8bUmPyDEUGc
Y9tfpUZ0URiq8slhMLfFJu7t8cYA+3WPWs/q8e9neTFau3EM3SNaFWunMYxedp6CEDXPn9Ixj85/
P+N/nhGOy6q3ECpZZoHVYWJLh3y2OqZWA+UHaWeF/sFD8jRPIUUcpHs1Wc8uz2NtOsmRnWeJMklG
7gHPx5YAE5KIKEfeCEj5YUVh/CrvnhelQuOYaw9arXmvWtozvClYH5hMyf++rv/75V9D7KSSGyec
+Ja17Q4+hPEurJNby+k+Mv7aO8BD15426VjU1GvKJPJJoddeFK6qdqMvfjNzsJDvZda2ylJr7QKx
fgspi2M9WbVIsjb/G54ahdwiGPMfHJcqqUqM6hgOwT/hyvYSpYNxgY3z+9co2/AhVrXbs0yzbAOh
qk5C0eSzN/Hz4SSIxL1asa+t/Q54HuIQK6zEPFqXz4lEIFlqzsDwzpLPHqi4lR3j+ehD7dHq2eSZ
4Si/K7pc9s3Ou6x8wmA1GwJAgSU+pX3AK8Q3Lyl9H/h6Kf8zUJzPx66HCYP7lOt+N5ql2jGEkDv8
PPHNmOvCv7bZI1bRn4rgXcSjvRI+L7GarsFgT0s/ldV9TOPPQRrWr0cIYBm13Fqe7c/cI/UyiPCg
+gDVHBbSNX6d7jm2B+OYcg8uzPmXmqbxDQgkRY42slVs3gumvCdqXHbDhRd8TLOxfZ4bGkbbLMs2
Jnvn/z8CpFTwMfARlkHmwn9eeMOMuiUkkDcfzOVjxgjtFbiI17Xd69Tb5kWMwZWGBduC16FxyBhw
5T1hfJ0NZI9+VAqHb5ADrfQ/x9PEgfQObtJYmWCAWL/PGnI3qR8p9epHpuEOtdXc2tYj/TZKXs72
sUWeKcdJrBM5IlgooXBPfcHAzNOGaMuRHq6aMg9OxtDxTafiuyXaEC5rYCAfY+6cAsfmsQ9H1J7w
tjg9Uh8S7/z0Y1kmP0/r0OCO7fLvv3EvIPNNmuCQhjMzoCrMo+umOYoi+cwENwc/pOQ3cNwlWBnM
ljCwFzPV4Knxcbnnlvk44cRcmSqA+wVIAxMpYK5aRQ5C6L7bBuaAob5oHdaLKF8HTELrwWs/TPhY
uz7C9VDr4T+nJS/N5o/wR+KwAZY4KmQjkTvxwm0Lyva6OgTa7LfLuu+hswhULL1dhou+yx5SL9Wu
TjfCPdUlhgH5FDWo5dKeQZk9dXuM4vbeGMHBuDwHi86+RXrabaaCM8xl0ruuZlfDUNd43WrQUBVh
hvlIYkWvQVcJGAc7abnC1Awq2IwfB0nXEGXeG0vpGrc/Snb0/PnCex58DU91LU+J6pM1mMvMtk1A
TnaK5Q+nK+/F2taKcKvrOh4awJMLOQb7kDtu2U8evShWlD4iPVFJZl1hH2+R35MKZRmvpjAVXqZo
Y0+mfg4pdrNJF2sG6x+1PeNx+SosiHUCTMY6yAkjQaqYN+1M76om/LkoOXdDCnVpSrsHH4DwQ29E
V8UTt7db2wEv6PGwecZd7zHpo3KSK0tHXOyXNKy9Zk4rIfWzrpks+91y2tCulcgkpxXbr3VgeE8h
99kP4qJMrLEuEUoZ9c5T4ZruFk9Vu67ytl4JYDhRgsKVCBFQPZ4F75l46GGOXgCwxkaqStZQwsGu
VwQvBbl6TLsC8b3Irb0FZx53EMSH0abnVPjUVijMGPKUCIiayDgaVvAMIO2MTL/Zy/ZVVgidFMCv
ODsxLCxOhp6TW++MUDKrgwos0k5l+OOiq2Leoac7/PBfmlMdA5KqG2DDYGKH344IVybp+iYY2IFm
LKqy0vgOrXBDqsFjP436Nofkn/IMrFQjoLZH9k6mqEuM7urTJ+Kfwv5kz15YRze2BcyCjZ9cwoqn
O+HDkcGfffY2MzbgdbAiRqCajh/ZKIO1NtdiTF9rdAzncWh3DoiYOMKiUgoyKoL8w24Lj0GFvoMG
tdbtocJYPlrMOoutaU7e2hwAemdnQvLqlaZhkQkbEt1i5jWQDoNmWw3BDqrSc1+NTK+dNl9RcZaL
AsATrWRwAGKx4ODJt7IFuAR5rGaSQ9zwYPzmefw2hFWDoAzwQOTs4hhMFkCJbulFBzlqUN5Mt9og
8gW8VYVfviFJG9OzU+0WaMWb7IEs5GoBWoMivK2uCNlmefnobHHCdbxKU7Jpfc/aRUWydWRpbkTG
Ur+fBPUIsPhNO3PChpe6IhdCWeBHB70ZN5G98Pg6rocJ2FA+6XDSETpnuLh1wJcZ+9VFiZ7HS1+G
yED/ZPY6qH2dkb0ekVMzc7VDp3+o4gIHOEkdnqntDX36mGMX3NIVfHHpQ0jKCVb6qKOg63T3THV1
c4y433mqTs6eUSHsBzNpEiUKRpV+oyCKBWNJBFGhycHL6t+NTXb8hdU28GLFLKRhrxtYe8/zLtgE
gnOGVPqMaPaO+qnY6igSeperBhQ53oQ+2WOl/M1UcBbDCCXKFue+8O7Q7D4aER1FMAJAyFaidL5b
Dy0KeqSTO0EAwOUybCkKQ1BwvmbeqaLGrYWKh/fkFlrBUw/Yc1cq8HdmSFZB4T2BN/xoItzeflm8
qVxsPQfatkhRrLglqR7Ov3SS2pI19bZC1coQqbj2+egiGAMjVhLmjpdnl0e1dTJ7AZfplT26RQRL
94t6IEVbLxA2T/U6CuLnwva/QBIAzY3XLaObRaOnYs0SgWGTDdsz5nXVudJML3uz0vg3RDUb2T6f
ecwJXaCCqoTtrozOgF8o7pLCM65O2fxsOo384hqF6gQ9oTPbYpPmPuIYqrOFPJbF8KysIN3olXtn
KbGJOryOBi93XCT1yqHWYa8Y2iQGh5eeqFNa2EeGlIeq9c6BIbCbEhQZxTnfCHFM7Q2lyEuGtH+j
nJYskj8iWZuy2y+PZebBPVOdu7GDZWG6v0LgG2/1ikm5bt3a6rtPIG33NT0Hcsl9roR6IksEr4CV
kJGKAeYh/JJ4nHdF7T7BiV9MepEuKXW4lPh2mzazOhMtyLIW+qlGyZOxRoQUDiGL/wl0zpyKu/E8
AFPtZMNUIWWgA3i87FG7ExPtLTuUfIsR/t0xUYo9XRhtJr9taZW7C+JYNtsmO5zW1/cmFtEVBOcH
NcywXaEGmIQlcoIOSEsDN4tZSczfUaQpAqRTmFBB8oXuVppv/AC9sZj/IHE0vluitnAQKZjz0Zzy
6yFCnW2QegNORCcshQ1shMFjiVS0ZtABLLzuvX4ZSv3Niga03zMeTRn7LjUOyeyZyax8y6PO+1di
lycZJdrmsXWTZYD43se9YCAnZn4L3Ar+S8PKtifeYUtyGGrzUtK6WT+xHz07TaVYajargd5Aetg+
EFBid8xBwyqKoknZB2mmX0PtBw9BG+xNP61JmqheGkKEHsesvTqZvo8N5qiTxjSgNThwo9orl2x0
t5MNPqyLFQywdlznrnezFUS3ICSAoB0bhtlAIk3TDy/c/fMdkwMxB/1Iu9Ixia+Rcjr5KjCZShuV
s3Z729uxbMe50TGbrazqTTPK6ckYK+CiAE8Xw2Tzscl4SaI02SapGT1EjsgW7LhB2tTNb4I/F1Hi
VLxU2T3rNffEgMIm2zeBkDpM2JmVUhjF7PGgtwJ84aj0OcK5hjPJg0v4LgbxhryGJDoVZBBXmDA0
7rmlrCmZcJpkphUzg0Uylqb13mjto6AOXHfmeG4qrNOFj0Yey/8eSVm10moHu4SbbOZLj5k7AmJ8
CSuDUMjeYhwVOAGRXaZYFuOI9zm9JzV4uFwY72Gnf4nonUcTE7gLQ8is5ogBMcltjifG9J2LFbov
E3BjpI1ttFO6gUAzco9WlT5jy6MSmQjyjFQDNBttTp+61OX+dzQB/xwVcqs0f+Bs+0AlidjL/wnh
JgYyZ+bLYHxhO16wKGkKsUFqsJk8eHJFt54a49UuKbammnTplGPFYDFjCQj8ccIoCIP/Ehy8KZmD
60PjXlAavNQY3KIugRkVw9nukvQp7rHzslDMWcsIgR8oGQmOddCFZ0iJNO05IcYe1Q96G9FoLyPa
uKWI+mxNilVsNotQeM3CdKlDB2fJ/h9z5tAUi6DNNz1gJybJqMMGEvL4PpZLn6SrleFpPX7Nulha
hjIfomh49UKWI44Co4IsHs9KiBrM8HARu+m1r7X0oPujXGORnBZZOLxDU9XZciaromLsjEhM37RV
/GzZ9VeQ6XOTXT/qdfiZjQ+OQuI0dZ+NB+DNYKWzDDioKKYg7eQIp0lcIms9QpbsLOCzgVD3tOcS
33PfuAjiwnOgkD+2k4XJmmoPa0nzLTr8PJUSBLQZRDGr51Rm1ywo7jQQ9B7YR1zpnp2R9F+JA0oz
8QBW8I4Ut1kaOryMfONWftrdNEQi6Vi4PN1+vO3AWXHIOaAeE/emBu05rT2+rz0G5now5ao38A0j
CUoVWitP1zh2bOEuWhOoL1krhoYwGYMjREq5fE3EBFKrCIkDn099K93EuaeBisC80qNGYmm5IM4F
a0Nn7L39oKpbFMjyOXEI+OVxE352JmxuCeyOBpqaJGHtm8ldM9ZYySpqTu2EH2E7eMY5T63vKiJX
PIwZBudm8GLaj1nQ5diTi3CldO1m+cNB6CaHsm2dByd5wde0Q/Kw7zX/OWEbvlB59kE8Ce5t0stD
g6FCZG00lPALb+9BWyb7p5lVjN1DkbrIpAv76BlimTC2x9esyFtCb16GBEjzJwaQcWGpPuDIqwFC
ZLcWkeXSF+6xskmcFyjyKE+aTVhU+8F+d/mq+nKmnETZR4DikAhv4FC+GPgaN2gM4xqYqKkgjE8o
+1tXwy0L4ggKkd/91mP7TcDT3zPWuCXrzxfHeCQZhA8yoS01jUVUBkWo1PjGcTcumHqDLNXHtTC0
Z4v58GooEC/EuLzcfjy6QAZFELOjYfdh9fMTG++MBrB/1pq81CczAjzZddW4D6dgZ4vy26Fu6mx/
ttBj32+86lZJEjAc/8qdOGx77Hii976FYdwswoeRMNW3ViQRooLxioHn5FjWZxQW26Cib3W1+gPh
8loX6sceexA7Tl1uC/ufiZPIjFtnn2fjq6WLd05h9IX+ivChZc3qNKyqi1kl7RftcYRJBLoK6soo
JcghYA5LB7hTkCvDlI5WtJdOY2cPWTDn07QvZow72GjGR6Wzp4mb8VJE/oqKkcfdzn9HAFbroCIw
J9DRxCQ6N+jEJJFmb0izj7HpX2uanwWrOmfJlJ3HAjma3qKQaVlLjm92yqpTV/6bM3qfQCr+eR5g
D/48NWR7TcU/sELcRYdamRS5N0yu5MLpj67uDEtwiAYZzHDWg08PFD6ewecq8T8D3/HXmXpL0dWv
yAX4TGLQlGRT7O3Q/EY9C0jCP/ljI5ck/03IQFj60YUMfXlvmDMxoRDPonu1vY6cp64+NawJtIDh
mK+xAE8sKgliivEIuIg1lA9Kq6NHxfbAShJyRBvvuJQNGnOWN75ODFqBd6urb46LvxFtbjFLkjZT
iIOPg2EFRZLK00cu7BlbBDL5g1d7b3F56G3jWgy6hUehPlJRX8DDYakPBSAfl2xEH96joNAVIZUh
AXQsp218PDU1S/HpC23vDuy5DChnWyfGN+jAkdu0briJwvGnZoAx2bxMBUcQ6rlTjpe1LHGZh/4t
07WrrIdL6zXG2gqJwWhrlC1Obf2GTXJSYXdJ4SFqTnpMZPBrVwfiDitm2PlPG1GlA6cqGFTQ4f3U
IQmSRQ+Hpg4OfdKrFRbTFchyjOi6k0LmZ7xNBbz1vQHlhZadJba6+U5123zn4mKfJuqEDmpDYMbH
2bib9tyKo8aKFzvmRx7Wr6OdP0auc05V9pViLYhmdRc7ypBDTB9qTJazsbZH7gtyAYMIVYLyA/Kz
eu4BO4J6jlkDUfC4FKaRLS37Z4wHm5659hd1s5A1W1iXVJZC43qnMDi7WfWurtpos7nlZkVnWm0h
wz6VJuOd0cwrZjMPLJjJAGrqfg14+dZ7IHVk9I/sUYmNEMaNaSzEQEUX4hKYJhagqFswssoKRSPw
kOQVECaWcDYZizZM3nXQ5q1EUku8FoTK5LFk7rborPyreenNtRdRcUwtCQN6kO7sfuAeCXjHS8Vw
VkU3wiuHBeKb18xXJ5G2L7r0C7Qp3qdjpXdIILRvsfGdlQCtzMK95AMHfEdcoRvfEYMjrkwwpYxG
d+PFv2Z5/aKINMFgS1cyJ+eNLWYEtyN7wM1mk7mGsKx8HzQNomxSgD0iP8ekqEY0BDssIfME59Jn
27KcDdqLWxf4gYBbUyVvchhVzFVR0buk3RZQEwWYra0+VK+JF88peJjXMavvVS6Bo+TNZhTG1e4o
BYc+3zNIBVxj52IxiT18qw/Q9tokWTlpNWkVWfpVCnNVNF6wclLW/455mig3aZZAh3g5KKccP1ZU
Ie0XCQfZEMt1Fr61TXfCi3JzrVllEDgf86RQMNpeoD1Ggeo33cLeoO9N8m/d0J6CToNRE/Y+DJdV
SnwPEP4eoz7SgborD36WfUioIBhkMTuPbBFzINkHrTj1qjHQ74+XscrvOqTXda1P61ljSzzNinnb
MXSdb5lVq9YKrqLmmqrboWP2BQ9jgjXZjUQ6obZFy1f+qxDg9B28j9g3oo2rpXAqyrsjLVQaFi24
JJq08YpdrSX71BRvNjsgh4lt0qaPadO+JmP4lBr6ecLgMl+WnVL3FnUnIWGXoeJk9RK5jZhiVYF7
MfDcHH1Pq6BcnfWUvoZ7axPabrccSNZQ0z+mD8yAg4FlKkyAqiHVVrZOu8Zt+SJnuWBlKHb2efGS
K/va6LxcI5cup7PcxLhh2abugwmVcmE/1o2bMDvHjS9gr4z0LDA+30afqqFShLKFWtStmaMfEMWb
OEPGz9b4YiZU8TYDVYrNYDvF2Z3kAsmEVJwL8jBqhEinsk0+Sko/N3PPHrl1a7NPKI41Cxy46jnV
k+4QuiDMi2DlisY6GGm+g6tQLxNM6eQZwk2CxZS7Gtin+I5u696X7laM+l6Z3nfiBvukq658PU7o
5h5l6U3LGOQaBtc3M85nXTwVVIL/KRj91ag1J8ZCZCm04zG2HR9CikVIn/jtR6IvShceR3McOq51
Sr6XVprfpY3WogxQ8Yc2Kls2i6H2rFu8KIoXtDD4r0SVPTN5FqNvo7txBBVQCL9ehxgQosDFe8B5
D4pnVN0tgFkD+/1sUSj5cas/aC6PPaI3TAdsw8FB5atc8fdH8XRLow7Zu3PgWfhB7479AF8pLAjG
gtx/uTH2nORPfYrGOR5Yqo+BD39XATzr5/n05L6ib2IzZbacj2hTOkO7oH1h5Bd4D/PnMQyEywJv
bCWUiHLilsXkYwGvwYpFyl8KLA3fKUL4+b0IGcNF3kcYxP+0MbHXFjdQnpXgtDrZ8OiRXVVSEfRF
jLuLw8mmW9FcILkO6QOkK4VxTtmKCxtXxmnpEe4EfSSEL51Wz1lKzDo11Hc8Nee2YOFNX7WAjA41
Fq/AFI6w5qkuAttnasKTwVocDW+6i9Q/O+o7zqAZquRPal2IgS/cCmMu2GYLI9HoU4lAzQGBgUW6
EfJxMhqCAmwsagb+DIzjlUV4gEKbN8hHitzZD0zkknXtOQ0ZKPmH2gYV7OuUXWXeflOnTATOWQSH
oyVR2zJx7lo5HoWsN0VI/I/OtpTReEJoemaHsIhlzKrKV5epPFVl9008x6aa5R4ir7qtT75kMqW7
EpswhDgEL9wrTqTfGUucnLK6+bazh6HHJJMoKRTWs8V37ZYGIIu+ghsY2u9VPBJ1pV/8xOJ7ZtCO
Apdpm/wlSANeNYa2C7c4+G70WJnaZ1PhEYfaZVbeS/aTVbDGpYWuBij5DiNSsRJZjuOy6t9E/tqJ
9j6ahrcVg3ltI0duMMGk2BZftATcgbCudUJkLdJGsvSwl/fGWzgHsmZ2e9SLEpY+GmQrG0KWSNWT
bARRbPGTXdxzv/iMGyfeJFp2IhEYrBUC2KXV5nT+jLkZ0Ihv/IJLM9GqhdL0X4IT+MKO+uuA9i6A
HrnMtfqFmf9Hn0RPhOOQJ1dcwpHYVLJ6SSrjvtJjQlul8fH3OUv9uei6M206jqOB8ZL24E1Mn92Z
+WO52c/Es3zwyeFGUeVcM+zjY8BARfrSYa7ffPhFlK/hZEhC5y4onF9x/uDvRJpfd92xAtqPNTjf
4bMHJOFXT67fLnHwEMvF9WjW4GkojSISDEA/xfdc4SLueea4Blv+zNRxacMrHKaqOyk/eoOZcM8b
6Fxx5f0bYTKxMPUd41yTQNZpKdHywjx1cHYZeyF9zHdSS7/0ieW3JXemxvgvdVLEcXiRF5hxX6o2
emQ9SXQbB4LxW8riQ0n1E+og3TxaR8noE/LDGXm7WrS1+9vnSFgKReUzNYDn3fER5R4B2BmKa5Rm
ugTINfTdE1MabDWwDse03QCxeEqh0aU43ynwr3gz+40DDsnEEWKgsrAveoIfBmZhvmO0jIdIZxE4
Zq9jdnVd7W6aAyMc2ziDdhmYW7ONZ0fB1OSBzJQlcbLtKsyiJ78SJ5pysJSBcSYq+WYLfUPAwAoC
g7abJaQptpFV0jBjC0V6wTgtqA2neUWy6YNh6YlhUaEFWOlmd6/5fRE0X8yijj0+hH3gaS9S6Pv5
xZXOS2Gg0yYpi3aOOsclINjnXV8QC48OvdNeO3KMF8JjdeXVxZWY9x+YAOvChodlF2DFaXjmTOgy
Kx7RvHw7eXvIdTg2qmT4nCbhxg3Tleg0yMM90sAufIWK8+xl4U9pABgMp7nwLij2/e42VhOtSfKU
D4gt0SEtQn3Yc815i4Ivrs85ZHTmHfPTKZcnLyeRQ8+ipSt9XhshtqjczO2IU7V2KKaK8Tzz8xaO
RX/pW/E1KKFPUFoGVX4LmG5SpgYb4CnnLHS2JqSvWjQXiFWvRhb/6NgMJ3P6zolJWlpO/cJ+7FWz
jVd2VMfOIe++oTXw8fhSfaw8qjyKYnEz7fxnsPBIC5Y3wxzmkcTtTaMgHG3vVWUcSWavwO12drqd
WBozF9t1yM62JJTom5AwCSZ9S62fug8otAu80qu8Nuy1jyaX2MTxUjvlVyNe4V29O6jKgCkxoNOy
+hBxGJLHfe3Gra+ns2KRS8lCuIDkmxCTqd7HXYDRND4YjD1WkQuunziFddnw26Nzz4rikcxVftO9
yjJ6iUY67N6t93MAsY/y1CXh3iezHe9f2llrjTEBlz+XxTAxD5OSNANo8+6Kc/ox9bS1bhBiIELG
luReHweQQWXxTUqVSpxXNGYbq4kU6PHo6DTtLcDDKNLhoU7AJbb+dMpL7dHeWoKQPpmNGrMiclrr
DpViVn0KrXklOkh/hGdwTEvPefCCjpGPtF6zH9aGfM7VA0cR4eSG+VqH1WMygSL1Lpi6kOh6xb7q
IlDgBEPhkwFSpfUrQlhR8REM6JZybxXN3kUoGowXyydeJXT4TucdBCSHda1oWd/Adi/n+OlpHNIV
EAoG9CDde2pdnph4Qo2DpaxLipfY713s1cVOa+EXl5ziOjYfbLuI5Lo6ezMA6KUDoKMh5T7NnJFk
LLzOXTVswF3M6ovu1tBpbBtjzHYpBypXBPTsxL+aFLybVBJO1L5V1JpqYhMsW3djpZq2HGVzRrVJ
WDTbHa7tm/Tg1HgOMqyp3c+pzqBAdvlAVZXG7pNnMLcr3Gc35UyrONOwiMxpfNk9jOewRoGXlyp4
hfoWubR5oqk5WV6p9vN+QIOQuCospnx4LCgAMlqNMguWU0KGVReSM1GaTKskex7cmN3Iqw/JGHLh
cB605M7u29t1RXqry8JYdULRxa8Dd4qQcn/g7GFANyAkagluAaZPJmZWbzVYMbpdHkK5RRKHtF3/
p7pzNeUfVS/LTdIXgHMsg8iwlAbKFIA0+mrAidOf4aLA/MTLz6KUzAdWMsrgoyXOia5Pz5Y31Q82
XxalkPj7HYk4JcPH1io3spyzVfTfNoShgVfivlNWxYvn8mZ70UPShT89Mp9zq9eH7jtsgL2mxhqH
LkkszvQdDmGzZTR/DxnZRaF87zIcW16BHrOuzCORgdUGdPRNl9IE5pD/Zr1fzXrReKVoiUZFgC4i
/7aY85fLb8+M6Er5F/0fe+exJLm1XdFfYXAsUMCFuYBC7w0ygfTlbdcEkV0G3nt8vRaKlNTdZLAl
jRXBYLBZ1Zmw15yz99rU9HbFQE8QGBF8IBqnbM6juHpTazPdR82T1rF4DQEluaz8D70AVsYSx/ED
GA3KAUTVw1TFzTYxv1gKiyRKmYghRAs8WXmfHMwfrLbjNYVg0wzdfJ6vHCiobLthMvbtXRvl+O8J
ifeYQNwOuBr9nDeHfJcVC0L0s7gUp8I82PmiyBWPJhopHiiqXU3x2jUdiBaL1fiSsm2X+gnqJOR+
c75D+v9IrPy70PXtkMpH1PKPzHvLPTMJrkVqQYvGwQo5sMDoA7i/+R62W3jpl4yYMDa0WGPNDumn
Luyz+gC56GUgWgq5Hj0DP0EdmxJGikNp5aA0WiU3ZjfTuJXZB7qxboUtkJHefyv8SnP9hFCiMHiL
I+rFUBuI8kvBby1JVUNbM0Wn2UEPP0TSI3hUYGka9M+CUmjrDGZzgcKx1stqreYFDjmU+rZEnIOC
Pm5tZxfolEe7HBkjcMQBWmX6tQt0LNMhL1dmxHd63bwliraTaJ5hWXc0UK0bPUENB/JDG82Ctvue
5javI6/PKm3iBzRPU0el1SHoiwk6vkS0S3cqYyOiJb6OtqNz/cZ5ysbmbmxrJkODoq8Tt7e5ji2Z
+k7jJmWLCMup7ql3XYqs4lzItAiG96UkkC8Azpj9po3z14xYmWQkF63TBsJjRerakJMdQ/l/PZjz
PXsCY/VBvfN2xnCxaseRYpaFpN2qvaQB8DMBkyhmgQCG/PK4Ha7RRQNBZzHS+uAGq+CjSpwjrcNj
w1nCNkivk6C6oTy5rFPmgE16nc734REoP8y82bzp7SrbzQU5dM6mbgtUIhOVvRizGC8TEA7zIvcF
DDG8Im23IWNNwSxRv0fxUzDhu4E45KJweCReHX89ogV7vpsxRSLmurcqBlESDcFzLSDx56mJH2Ee
QgWKJ6ooRb3Xe9aCtBAjinPRGwEqm1qhvmODbQC5iJKldQ1A54jR84hqlMaCc11iUWIxhqoubyrS
P7ObnMTMyKaFp5Uw9+dsVD0Hcr3Im2deol0SaRNrUHLadPWxW3BuTf5hDdTHK2u+NOYL0c+UIypC
MMJ4qapjzzpo+Vc1x7AR0e1vx/59kaOv8aV75K36DNYFUaMzYsJOUpZVlPGZ8mS6aqD8uUpb0nmE
8M0C0wJg3xC5GFD0GXrWxNS82f6X4DsVYk4MqzQ9RZD1M1EfpkZMgFIGXiKc32rN+Wz1r0Kw5jol
NFHR66s0PshR2LJr28DpnHWul4ewuS0bNaMxYd2UJK2ERE6RsknPnpmZSPG2wVyEXoSjguGUPY02
JexOPhPCjaoqKT2WNOjJ0up6RC3GKUl6cXqz6Uf9aixxrwFLubFbKtSAgr+oUaLs0t68t6PsBV4T
YLP5ujR7yHwRihUxvg4wkkMEk+vOoXVdkq5El6TfR6UJgo6wFvjf0JxUMdHkoyVoW+fP/+GXOTBl
kOc9OzkZwCOC5sxcqYY3yVL5mLWTE+IFB+lDm78hOzi3zF0GgAICHQs3TipxvviTWcOiWTs593aY
jYMOIdef5xsLDqwHz+FBtzYi7YlS9c2KpoVDuz2numXvo3Z8odYx0S1NX8Q4HUdq632kP/OAORSt
TLALwRKngXcefN6DnVnEXjvxLRHgYIUq+wJh6sjuFzFWQDehseIdHY1nq1PWRkJt2Eyh0KbDFeOm
22nzjWB8FEaGHhk8FsuDuCLfVXdcOd2M+NEzgfCrpIzbVP5NpVKnAw3wZWTtU4WASYQ+Xs5jpYPV
zBO8+Oh9NQutv0FbLh/i8hH0jbWmBKwcNQeuD1DwYyWk88VyrEMWUzagmQLZS5mHZztlf6tHL2Hb
tksCTLxViel56cAkR21+bY0aLqZKL5k5lNHTWYE8MvRt/G7eK6FdPNgEDh5Cn95tOYbFiybS+0kn
c1gxzPI44ac4BQmcKlWwZqdX++xkJbvjrBdbUJziYi7Z/Yoc5gH7bhNra1pf5mHZ7KlbseAa/bPJ
AudlIJnORYCrH5U+q+7pK2GmtdKX1CkPqpTVumf22KdWT1DFPbxU9WBpQ+vWEcpep/dxT3z0i+86
68DNYos9Neh01g1xfE2JazzCy5t05UGPTNM1pja8EjPTdJLS57WFvK1zmV2UdQUbMMoUeoQIfdih
F1fMFJ49sUxDdYW4ZLmQVMb45DrvTlNeqHfLRSTBL7gudJNg4Vat4Y3g7Bdd9FCb1eJ7w2UwFWSf
Rqht6aYQokrZ3BqQWUYD7niaB47mP2RzTaXDuR8CKzykrf7V0dm/IVu5xTHGbmtG7AolRmLB7EBd
qzBnhval95lUc/QN5BoDprXCDzOCv4SSgXQ/zG6ZhhnZuQ8quU1KOv9xvlfyrDotfcrBHoBr28mL
hqfKg7Trr6AFYqu0QMs38WIOSLbwx9+AX7ReS11SVJvZV8ONrLhARRO5yOZYG/eRB8112VtSmtGd
i9jODFdm6N5tinJh6D8qUv0CQQM4UZ72HqhD096XdObcyCS1IpqLr/qMZh0hBWWbxdCjm2+R1YJR
1cV1puhfKlXniRguLBKxd3rUFat4gklKS2ScrHvCP7XrgQXmkJ9KI4huesWy1r69CYkvXxUS6SLi
EUGmKcVvOsnTLoepbRUodZWR9J/8kJbFQ62BVE4PbFztdano82aKNcyNSRtuBoTAtgk62YFYqk6C
fHqjXsPPo+c9JBXujgyYARFJ2RVeJH2LSKImb3A+hrqpbfyIFqSDMYFoonKDJjyn0EtdPjJnaOyh
QnUhrTxdV3ds0/qICOOoH4HimIilFUl00RdtxB47OA0C5P6j7fKel4UNLjkjiAMpSodgdXeWXbPm
V+i2KHH6rJCNfggAoLdzH2BgCdZ5NqWu2aArloRdelr8VsCg2mt+/FBJJ1r/+su//vPf//V1/Lfg
vbgm7Sgo8uaf/86fX4tygsiEzvz7P/7zvsj45/Pv/Nfv/PArF9FrXTTFR/u3v7V9Ly7P2Xvz4y8t
R/Nfn8y3/3F07rk9f/cHL8ftN9107/V0+950aft5FJzH8pv/0x/+8v75KfdT+f6PX1+LLm+XTwui
Iv/1jx/t3/7xqyaMzwv1+3VaPv+PHy4n8I9fD+fsHL2e//Q33s9N+49fFWn9ptma6mhoEUxHl+av
vwzvv//E/k23qEublmWZvEWq9esveVG3IV9p/2YKg8a9aRlCJdOXI2iK7vNH8jeJWltzbKyf2B9U
/df/PPXvbuF/39Jf8i67Ju2nbfhgvqP8/U4vp2aafIZq6o4lTLKWLSkFP38930a0kfntf5H13ER1
08RYoim56+bOty/pX36p0AOzWq/11X7hZfSyu/UNBMqWyjyDsONWxsOl6EFcTmWYrr65gH8c5bdH
JbgoPx4VZQJHhbpmcp6G8/1RKV3W0AqV8WYY+zsj2S3Rb5mQl6lUjxBNbnUjOEOhIFsxunDSmxG+
b2BO52nEaDAuxn0aa/TS2K0FHzQgzoZPiCNZpe16ZNCwUpsMRdNkRtj9/YE7lvyLIzdM3XQIOrIE
0MjvjzyZVE0tcj3eBCSoe4ZdvaRWsh/TptxBW3PY6g6HOghfCTcD+Z0FCMrN8jKuLaqTl0QpnZAp
XYSsShOIwJiaj0JSfupQB2NVDMVnJpVbtvKEWPgoB30jQmWRRp66EvVsxlCQ4WqhSUmiTDbmj4bh
P4ZkGbvDkk+f0als5uB+lsZ2KAdcC4zYjikc9FndrVO0G82JP8yYC6UyQrE+goygGGjLDn6XXig4
sw2mmCpmJVuGd6I70zvYTBFGR8s6UNyzFsC1sR8D0vlG9WsfSFc1ZkQ5dkBrt2eQz7tLlm1GRF8u
7fLHpMXb0hqgX9jj0N0MDsKQ7B8aePdobCuCErGChBWPXhZSQTcx/kEUIA8wmKcHMyWzBdQJ4+Xy
G8aYflTV41QAAYtiulZW1+BSzu/9BhKQwpZ0CoElfj7bBcFvo1HtM3+iNa/Gl10yXWHFPRqU/E0K
5nWmPbJWfyxkAwOYvMVeNw6B2t2yVCWqdd6pFlo1lIyhRe33OAgE5N2S5alb18Rd4mahRrcyqFyz
/YB9ODVIR2Xw1oj83BnVhgqtVlu7pu2PQKImV9TEUTl1v1Xqtt7ZNgbaaVyIQHFPnaaeH8KsZns6
tOcmRuhgWX2+jhxcPCGW8fYlTGxzB0R2scACPeUE8iDa+4X2Ug75edANOhoIuVjdEmarUNurY45M
WqpY99l47Af1IR9hIOYRRXlM8msTTpij+Ih3+CwudgJoFTpWg946gOmxGdTpi4E6MEmJDm9Vx8Sr
mb07wXAlLOdaAo4s6XkwVDf9hXQeiXRdBUkabpnTKlcPonf+w/FE+l7B9V4ZNeMNKQLs7hIC7O2E
khewq4yEnvGElR4hLSJlzeYu2wUrZztKP2rDP45hcJupfoaTLATmvZwp65YEcKRH4VcL4PeBKTnK
qYi2wTDtAa7hKYhrHlM0pWj4GPpqf7zPiQIIHL+klMKHAana+dFQ7+K4wBYQTuCk0+CWvA2UOLyr
c4Gex0h5Cm1Cd+QEXqTvZeJ1+TEIchxiivFo1O1jqXXbOQ3lepbU1+Za/TKbLKkK7HUwFozUpboj
KX1dlzJ2tuDFq5Wu0HbsyRABVNFu+oJ4ktGCE0ND3uzKq7ZvdjgxHkn+RqEXUICqKfJlXwYSMNBe
sysN8eeFKRqMue7IR6pQC5DXvM47zmS06hu29zQMc2qZGUD9uOUtrxEw6pZzOagkQDo5f80a8J7r
+CPS4bIvUSWxaWfc/yrnuPN6cjlXKCvOyTxRz6pQ0hiUg5KcWLUxFdehHV20dF54JW8VOT2qsUke
VSMvarUln0Rfbi0Q+BSyhK7n51DhwQ3CM79OFIufHClerusc65CtaBgXs3onUqDqKFXi5CqoFd3t
BCNUpoPdrGj+hWCvVmVEEKGeoWSpcS6gKOg3inmFYuYchCia2T9PGa9UFXX1jqY87XwvGmnpJmHG
8MKDJiVcFboIjgSjk5n8LikXOJyAKOQcUFqzwU0cagzdotxq2OvPOJZC8OorZfGcGY7/GBkoecMB
e2nBhFNLWq84WZ9D/C0IND5kNT/mCX5qcxlttfnImMH9o25HEGi6jrThMcx3esOtTWhjrPSkO6kZ
B5GMznNRCWaFgBOvzAYmo3atBDLzYiDhWl2e05kXqMXTs4pr9YJIuuvS4G5qfPyKyMxbmG00AaNm
g8C1WG5nhu3taBZEBQtFbOjF4YdYxlVlLF91KK1++EGnsV13Fac7qsau7/mGJOVP9EnvkxQzntRp
ooj2qo9jSEb94JFd2JIVWlcoLqmfFSQKfV52sqMuTMFAwbbrVgMUqSMyDa32tsj6Q5Fczs2yG15i
VDFUE7BGqX+myDFP7e0yzxdjcyuYmQTh89Scv2poP9kxUxFSH+mFvQKPWxcDRxYvpfJFBdAohtfT
VicTB5Bruw9ivFSKNj+S2q6vMJIeWnM6dTGPbOsQ8xRaAjYAn4C4sN8WHRrf96B0yO7jigr4vIe4
OeLjIfgpmx+00KQClVHa9UkhjygzURnD6MiLmafVqznDLtCTs7Z0ws0uO7PWa2Fcjo+kQ54NVRAw
Yu1rCCCbkDtYE36UNjTYZjV1WzGhXOEUMJzoe4K6toqDwD5OuCxlUELXxLUpWGStEUwT4mRrwDjR
9EvJ1p8D8RHo0IE0DrG+xDvN3H6CtRmz/dH7fDwIXihc2ltYcRW2o7mTedFe5Fc5smSOuincIuzW
IPIOszWUyE0xfDohkF+pUAslC4Y7kG7TRr2AvQ8/rShslAjRR5RQGwvKd8KEeL4i1HkdH9iWPISf
D4ReMI+WaHta0OOqUQUrAvAo0XS49QTvtF82wIr6GOzfyB4vNkx7M5TdM334lLib6NxP5S1ftlMq
bgmSTfrtQeN4BARRSVSV288vVnGnrWNxJvCORizPsEzTM7qSS2gbL0NL0B3JJpvUHHiXogmtMZl0
Ao+WX8D5YZWSrRRU5JWBjkPv/CvAeQ6z7IevsOz9vAfEtD6kSxFrWXC0Seav8/Qd7AXhPM675Pex
cvIsS8c/Da26VUw44ZUNzUDFlKNH54hk1tXyH8WcgT6qa0ZlHqQkX25Gi2oMrXPXsYTrtQWvXHaP
KFO5hxYqyBjSddXob7D7UG7FhH30gDjQR+j7pmlt1yjDGNDcgFp+kodpDC5HZE/QLxAX6PUX3yb/
rqDEAmVwKPbD2JioXc2jIzqSeJiAcL7TYhDKNjIAHoUD2tAuDXf4EDPCCkYNATIZiaK7VJDkuFbA
6r9mHKQWNqWlXBdsPLizmPBmsOyf5zeR/Bg6VegGzUDfnC5M3wNEMwp0JJQEbtXe/KAG9JIrLUwN
OmFJatyC1hOAtJTTFDck3+q3SAxrz2kl/hYqVaxc6mCjwo+zONIUK8HnMy+HXtsMwJQ9LAcsUSTF
sekRxTyIzMQY6IaR9zbzJm9AXTUsx9RVeaaSDI5nrhtPS4et3cWTmzk8QXqKIplqH5kTRBp3UP6o
uRa4wOSb8doFzTuDBuPzyCwhYu4Y2wnuVhK1hctitkhsvI4jDcga9irhsWcfIM7682Ucpuw8TJAi
8vZD7zTKCMLfF0bN8JgyWwhCDNLhQ6eZlC/7BXOMzxK3BmEw9r3UujVwNl46HmqDeASKM/K1LWh9
+9yLXO0IcqWgPKaFV+k14+hoPxWhv2545XvoY2iDqVtKfmIw+K4T6tplnx7zxiDcpWfURih0Hffz
M6/udbjkaxqsPZg/7FemTBjQLUfCsEoOgUjInuL0iXl+YuX6MJZERykzI2g+pycoB2TjMK/P9s1I
y44KIwG6ZsLTSYODDtamRKRdvdQ5kYPLq+zXfUwIR0ZEOGetN6xSZYNVeYKqpc76fozKO9vRek+x
AwIIleTC1NHkVYjTgUDn3iSc0XOwSrnm8ARQocUpqJVeGj2OYzWt9fka1xYpIPXodpFGtFaH0jog
TFZgXhFpTgzFBEIMOxy6qmJqSTpD9DanOTFzi1CthENJMGZZccoYHGihY1WzJt6+Nnz6/DRVGcaV
lMnxc/tE20ms8a8Vq9R8WsKgE6MUa0SmHGqDFQ5J5Qu6UYT/JYN2GbKIwn21UszIPpL2RoxlnD2R
4vG5ELbBwa3t/hUqG0uTgc0CzBNGnwuKUcgEnOCjaczCTZzy2kkqOsTjTAwPpugQ+aDVj6cxZzK2
DIO3yeFpNZQLxG9o4ZUEYXYvLoIsfg5ayk6wX25hrruJGp3pcZC/ZBQbE2ubMfEHi5GCVc1018cA
K1M2ZlRizwYTnE/GPXMh6PyS0d9O0ndM7sk2kIg/FHYBDqbpcHDI6Et4EBTJ4gZqlMecRoDnkSvH
QqB5xhKpAF9hPcW/5rFlWi3ujYpp5PP/9J0GTsOSdJjH57FnpkJZzvBJWGHmP5U+IyRucnaGOrZ0
MWEtYf+2HlRETrV47y2atJWOKkJdQjhHnfjoLAVywHpYRWu9IicZ/NmiKShkAuy+m+1dxGIhK0rn
qsVvo2KfxETAghFgdouGygXb3rhw0zBWUvLHAog3peB7m3GYDq0SepkkOo6+6r6ME3pkuXQnK9Xo
3hlHaj82lHHDZYa8Hgc6lNIR5jFQ5vsAc2ITyWprGsyJAYBpkN48M2lrrrQGpMcE/YNnEmmB46xG
G8QB1Ksar1LL1qkcnx0NgMRk9qkXi0lny8+80uT9vREFx6xSBtbH4vfq4HfFwW9rNtpf1WxsMOGG
hR7dxFX8feUjVWRaOiIB/k/7RNXKpwlVV00N/eDEPDtFoDw1tml6YdCO6HKhQ87JOUsyDENiTNnO
Q8PueSA+KzL/X7T8WdHSVL8pXf2paLkhv+Q1VC7ONGzzqOrevytfLn/3j/Klpf4mHQfEqWpojiM+
b+sf9UtL+00ILJmOLQ1hSVNyx/+zfmn8ZtsUFh1hCIza1MP+u35p/EaDTqg8KBT3LNP439UvObLv
KoWOZqk8dZQJHZo4prPU476pXzpQaRUKQLkrwKi+SLB9BJ6klM7Gl2IKGXcI9cEe8c21+ov65HL4
f/pWqpPSNCxkhDDKv/9WjH6ZhnA+dy0HIf6DFLcYEtm/AFZJoK7uUEpoAcaa/AFxXwjspFDeyGoq
adV5euX5zDQiJPbOeG+yB2ICnejO6alS7go6ynI3NfedLVdm9VCN9OXrd+y/FtCsvz8LgyLyn89C
0zQqz9SnVU3//ixqXZ0YkyVa9iL08vJ5gsIU2gyx6om4LLaHuFqb4Nqms1IOtmfOj401rUlYn0x2
TQXm5xDskfNF+i2timKj0PnvaXQLo8SccQiTfEPkZWV9FfHZjCJPT8Z9Jc0jsZxeVSobpQ1JdMUj
mp6nsAeYdZt8jdGU2f5TYSMnwD6o00z6+7NeSsffFryXBwaXpVwq57Rq1B9Ky1GTmsRKWVjl2KFH
EXBPJ74JSJXJ5MfA+jQjbkwJzM3ff6v4sS7M13KFVVvXbWr9lv3DExOaY+RHnY6zGT52SjHCpD7m
7OBC7Z2x9oI22ijdIcsAt1TxJq+CvQP+UcEpCsCEuTxEh/s2dPc5djvjJEPsUwoagUshcSQ3Z3O2
kSrk/4fnnKPm7XZs3mTV/KE7UA9Yaziv3FWATy5xHhrck3Q/2hR6rI+GyadtXIJKbprxkOV42Hz4
nNGTXjwbBZUN9dzntEetu6i/hkpedxMb84c2cMlwCLUEEz27YkqjCsrxycrALt1L/T5iJlDK+qjX
/k+eeO0vbr6mCgzrUvIvzfphjurbcBxlSmwKZpgNIIINqXBukBvugLw8LyDthgKKfbJrhbWP4v7U
GYgp38b8SWOv3bLBNQlLLUeyRYeftA60vxjJvju2Hx7MgTA4VHYzD6a4n1HUOLXizSzJCrgfOIC8
rL5oE3qVffiTu6wtPYkfXolvv1kuR/bNGNrwQwJZucs690AzdHSXKO/UessWnY0MaeYrPUPqg0fC
l5b792+GtjxDf/ftP3RM1LhHR9zw7UkZIQZy6C5di/wOUrHnUGJEftKwnKsj36OG6mUAk/7+AMSP
LbDPV1PXDINcbV5P54dhkIp2mKklF16nPT2QOqFQ5QmITbWqmoqfZxSZm9R0jBrkMABqYYi5PvXE
Vr6APHMX9VB/tYTdLDVeiQ5Kj55ZbpcBu2NS4SJjdgUmqr8/6j8tt34/asO2aR9KIawfblrfKY6q
mGAm0Ku7bexsqrjYwoHE7NWAnGwRp2fCC+VE3wntd/MiE4lNYkAYpPzkCn5OFD/eQl2XwtR0C7+/
sUyX3zxAHcyN1J5autykEllchW54yJd0O3VFN2I9Nps0fsa36JZN7fpXgKh+9mL/1fCKwcYAxa7r
jrR/uBq60+Zk0EKvSXhjUTZu+wLCiV9fhn24x6ATz0Q4hcmdYxaI5LKTEh7mWkGujXzaD7daVm9K
O3z9yT36q0eb7plggrU1y/wcjr65LhUOnHLQ6f5nJFK14bCn+YtKu96o0ryw6mpTkqe3aKt8Xrgh
r26M2Dr+5Bj+6uX+5hjED1eGomxDgAtXRojgUBoh7MEa2FfyBOV+10/dlY6eJ8uqY5fcK3n/s1FN
yL94vVghCdaOrAVtFoPfPxx+JSd4Lewpy9Fxc7/26mljZLTiem7DqOMdQ2tbZ+vCaLeLniFIMqLx
oJON+qma4MjRK3Bk+iUa0F3Udwg390ZtuHwZrCvKTDeUI92OHE+NxZPlvPvwZyzZbkUVbPQOKzc/
MuN6a+F4awEUJojTciJ2+zlzbbCODsO+pis7e74dB+QUSbAvNYUqIzjIIHMlyzwK4ySoSNhGfbLT
7HTXY+rMhyWXyN7nRLODZTgYc3gNh35fSNKXU7FZvovykgtJwK2CGq6Gfxq7bFf2/i7RVXx4jDgG
VkCCuSHVob5RN5NGAUfNdg3Aa8u+82esDIO2lr6G+4a+HPu/LM3cSjNclRTHvsEbwZqLbGYHG1Nk
sZkEqthKcYQXRwkjQYX63iNs4W8cNC3boSpfGdoekwVWEUzXpu4u1yoMT1r7pCZvpZXusiG+sagt
GXy8MpOYSkNKpXiRQKwXyP39gbWheBlbfQ35jEw37ot4Qe2ICLDwMuVk4R8aANNw8fuw8uhSrZvg
aRov6vBlKSWSXLuJgc9K8dAF9Vp1pOvHLxVZdoUxbyJV8TLyY1sHgnilIUYG8gKOBW8gvWCmbYJX
4jHHJJwdgzlwgcEAcuj3SLW3NlN5VoDHmrIv/nDhqCwksgUOCivjaRr2WlBdJoXhtgMBMIzRPsUt
dHjUFkEpcsUEjZrBx5GwHAtje4eqZrmqVNnhtaAHpqgzmmLFZjzCf9kvwQ98XZ69JXG5i/bysRxJ
vhXFBcVNenLNvSYk+9tgQ2/reFEW4C1V+sGQIJ10Xo9qefBZiQDkcHHueJn1PAJ362ayXJp6rb+a
t6CwvTB81rqIkyZgJFrkia6voxFT63VOcGsaj1tTC3a+1h+yTiOLEW4tS0FhDx7oL63OIeHyeGtH
2csdCbVS6htwJm6pLTmM46YqqBpdW9a9LSovKO8I83JFQyUO2DuxJ6smSdysB+oDZ0c7FrnqUm+m
iv05GUoL9sF0jbB0NZQNF+6+qrL1yKNSs8Zeylqoz9GKhrugui8zB0LRjPAUYpB1Ww/PphTYjkKq
r4RX0TtLcCgQxrzKy8FDsUamK6VKMXhtXno6q8Q2jCHKa5uW4OBYxqvFFNnjpJH5czXdRPPWIegk
nEpE1866NoWnhMAycmpEeLoIjJT2Q2P3GxsPM3AzGJpIrvrzYsa1UJbTmBWeUdvrltZwbSxh8iYi
bAqwNMkROxdkstqkBSXT9UKN5E6i0kbxfCh5CyNSFcDHImglxhTTSFgN9LFyLOqFp8bo6JxTVo5c
eYntyPAS2DL+EGw0iEACNtzSEKmUfZO81fQkZv5CihtCs99KSpz6/MZyeeKq+raxavUXngc31R5a
DIDU2SHoGCsEYbBgCW+qSagif6wLrtRF/cq19rctybIi7jeQgTdzWbid/6ohB08XpZmmb02WC04n
3Z4DQ8h4yGgdBWg3+qTYjuDazKbYVH23cfoY46p08ZC6kcX1G6F2YH0g/NzUR9fsNFcN5rU+fagJ
1JkuWfu024Hs7CCPbOw82ZntOcVLotv6NpiFx9IO3CZxBKRORrEKjbPDykWWPDL9ltY66PQ1yXjU
pWmB0HMPy/5owzyiJktiDr1e/MkgVVY0i6iXX4QFZGd0oihLKAtf9p2K+eG+CRo20beR8Wj6dxLg
kBYWOIfh4NlQsUbVlQj8NKXz0iLbF7XzMKOiH9BrmhBCnQ3gPTrG8gQ+h4wKIC3XAJ825mhukxG5
JRYp2oVwT4ttx1tj18VFJAcvH8l0qMt9iQoJgBO9PvooAsp2vjco3JUJXaEIqoMN40e6VlmvjIEi
/NQdF2y2SVS2gXVjGrLTwCbVqdJtGyheTMRkmurrUq13XQntgzMJe3BZPCOdva7Gh8B/2ljJbig5
e6/qYhTJSDDnhynAWqhn+3agFYCOp4vpkoLGqsQ93ZYepPQkOvzWeIbxmTV1tK0cBOapuSmaccPW
BOTxjV4GTEg+bcBti5o5V7SnrKm8POnAgfiEjyo7UaTujCAoCux9HYuD8P2dNrtLZznuxaYUp4qh
iAL9VnTtaojVu1LjIHmIrXm8U0IsFmjUe8vVU9+bQ+boVCNUyN9H+tGs5b5jmnQSZMWmv+sH/VDX
xkVj21BS0u0ycs2V3DeTulmmYYpPhxSnqUHpMZ09nQltmZXpDR+1vGOsY32fmEfQ94e80I49ZZbc
N4HoGPtaA0UeGYdB1ltF46DQ+ocECyDq3epRuyWywuOtczPBgbOy0FgRLP8vgAS9zBgqR76MkYWt
EzAHoIQUdi4Da0+3YW/5+dc7gpRV/dTwVWRK4ifkSqrwiwlWq6fMXSacQmpHcNebFDyU/SHYfVe2
t6yWWER1VY1li4ytbVU9ZTrgw2WWKue73lZ2hsn0JJTdsroZ+mBTKafW1i8Ahp2ql7ZUdlOmbTrK
rThEtrhlvLYiSlhX12qrbmyw/yWESQv+Zmcrnu1cUKDZFKW5R0YAz965SlvnquslCQwKMia68tGL
WrIgYqEVEHc9uKFq7YXQTnid3QJopF1y0Y3kZorZXQ/WPk3CG2vQj8ufI02nvaIeB8O5RyRwipy9
WaW7GL50iOG/E+oR3SwLR/1C1szMdXlAKhJ3imdOvkdt5SUZ6OApxmUWhPte9a/G8S0ojZsql14T
7OyG5yTUj3qsnUjB2n6WfTimZZGk2dVWpcHhp9NTi9VJjApv5R3EYAh3KJaKR4MavaWY+zTMbjQH
VAmgQk1rtjaBXjDU1+Esjr6DiXgwL/vGvi/s4p6kxdPUInLx7ftepjtWlRtRGYflkdARV4VO7cnJ
340NSyFe18lA+WPKExVVIIOEmRn9XVBrTxQxwpVGIxM4Wc2yEKME1YmK9anq+/dVkZBxXt1SsUjR
GegXPHhRzDRcgNVZJmCLCldAfEPbcM2rJxEzFsQ0vNL+PWLlq8XdgVb3VqNUutfLiOBS0v9CPe23
1M8uYLQqO1JhFxenxdrp2bdwpVLjOtrAPK0e7FrAl4N0Lg6R6n/oJWtQRX1iN4iDxPKAIHvALq7s
OH1n/33sLJixmnMSwbgBD89kj0E2Gl80q7ltkvEuZWUmMr+g9WM8K0WCthGjq+pFE7AYZX4ZwvrW
MJRnR/JMMxyIpVKWDQQcTndtnjH9si5nyoCmKTERz7jomsk4UQl81X0U1pZlP7Z1gUF3PpVSx+Iw
vkx8OfbC/qVStTufaznKyp26j1gPrhH+XRrtUdrzC9Sxp1SzLvuovAW+/ICxHTKtDhxbHGT8NUZd
R/Lkna6yd5HiwLb7TvNpxjThIgSjjZYlN/DDH/Fa0UDrngFF3Fk1QqMhT75M6hejHCBpRMaS2sIA
lRoXBVaD5f1ECL4DQtTyGnJdXVwDaE3YfeDQs8zkZk54XDWFyZ2dFA9UK/RDm8mDGmibqo5eUhZc
4O24O6iUT2YR7UseU9yO/0Heme3GjaT5/lX6BWiQQQaXm3OR+y6lJNtp3xBO2+K+73z6+YWqjWO7
pqqncG4GOEAD3S1LmUwm41v/S7ioa5J/MH8E23Oc0FhNbJ5j0zyiEXd2oSE1un5mV7Qt4OCrWK0+
XBGbNLP+g9ej4dHbewTfXvBzWwzK+ZoRiORh8bgkBjrIEIDhDNcDa/AxG1l8vXe4kdWhcSHTolvs
aR9tn0kLPhPVZwsqZwplJDTrox+n212XZle7zT6Ntb7XRoRr8h1O5zh1U5lNSwv1xya8A2FfW+0r
gLTlMGqMzGC4BWul5QH1ohTsSUPgqTK6DmWyUyHEnxBoQQuMlM3xZ1Xohqt+FAyDubXZ53m09yoA
akW3Ve9kR9S89IYqSIXzVxDamwRsFDbjQ4kS4K1zSHameQBGtVbWoip0Z6iho3mfhgKpEcnijx4h
lgi6MlejrVAdlEpCapIEspo2jyaN/xZElqSkwENDMPOMjcqjtQbfJsPOMtbWKh3GOIoWXbNlqbby
qnorZuucGP5Lq1EUDv66N4K9ltRbHFWWoi+hYXgbqa0jmA+l7j2Mhbd3qPEbjS6L9OyZV1N3UGuQ
F9QZoSrAdLbiXdU228TON2HZbmRDvCqznevoG8Qbd75uXcxGrPDgEIehY8E+UxpLqP7M/F00xcmt
C6NKdhpmLMWralxVBg1QeKrRhC9y49TTU7mQSEy5Hhz+L39c053ih3VSLf5c0HXS5kURkKNR35Sl
9iKi+qker91Q7ELHf/FmBLkmtjpF1u4098muJOozElRJu83xn15UebYXTg8d1mdxH6BpiA3pCRkL
lw11WL5XlyR5oJyaxEwGsYzkUwYBMIuY+lJtjcJYopi6VG18h/YhLTJqPnzVRbWGF7Ys6JJnh7tk
beBNbyr00vgaECUHvsVXqwYSOoe/dIxlUNNBwgVRHSbERiY9/rooc+CcxLoa6XLrj98JsBv2THcv
3Ho7CGdvO+ZZS8BCDRAHLUh61B4BgtsDEwK1nAlIJEB1WKs2W3WXjcQ4TqBkOKjbKQPEzC58Egf8
JB+S1DyV2OCGtrbr2MS2+XvmK3ujNI91hSS5T5UjzXMlmWWic9B6Atkhez/cecIokdaBcF902zxn
aIYmNZUCZ8UU5tHBKN2c+JbUTIcXssETkg47HU79uMKI8HFK0mssMXnlKTL6jC9P7qUUK3VFDlC+
MSQXVyuoW4v2tXSRJNC71WDtNeYwIc5QdJMo1668zF8nyUOL9IK6hRHtnTpNMd9URwVeaOBscvxt
GBxpCsWIOlvL0EelEwT2luoEZpLTUOkbVbU6bNfVwVYH3LAJJz5DIU5eEJoHVBKZACEgzGu8VbLM
PXp6vNS/lHN2shC1UAexLlBhFujx9HI/GdNn9TOOByIS1sGx46vpPMbQS5tQ0sVJxd2mLePKeCd1
heo+NAEoOF8c1LNE20768NYtnwae6Qf8M7eJGskpjzc1tQq2b1PBf7QV/5/xdP5fCD/qcv63cXkk
40dIT3/B5TkXwNG/1/WX9td9OH/0Yx8u3rEpMKBgsXD+NzPnxz5cvBOWAZRTdy3LwUmMSeiPfbj9
Dgdtx2GDRkQ1hMtyp/k3n8d+ZzsMzdEwc0wW5TB0flze4x8z9j84WH/F51Hbip9n8a7nGJ4pALNg
LODonppJ/zRzbuw0ZJeRjKverx9YMq+qsVqXoN+1MFqahPS2xOnEhko76yu/+9AasMRda5uGLjIU
y7x8YGWH59dGTNPOwXysRLXU83b10DxkxQA5iO48LY8DKgRlQIaF3SFxa00n3JKafREX5z43kXCp
LlieL7TU3TvEL2gHWJUCDpswhmESMH1LZb1tYhN91vHj1MhDSnM9t0oj+xP6/yDnUHgR9T6c85Pv
d0dNDw+I/0D3MMJdFzlwU3aJrBb6KM8iGx7DQOAv4ixcihg3eMrj4Ll0gtfSOYcaOkViCm5A5GIG
NDG/pWlHIfsjbk9LrW/3LSMHGRwnRgOFB7fDOuARcqk6Al38MAEeHBv6DDEfGjzsZrHTh/oYWmdc
UVbgjBQU6qBr4d6Aj5OiSxRjuSIAzhvF2sTtsu+LYzJ/U51QafcgvjqyS7+J2LobOL6EzXAZG+c9
Ws0fI7qgnFprzNFY8uxnDw3mQXjvob6Al0Gf13IeIm5ng/IqdjznpB++1nF7bdVEnJmYM3gnywG4
PaztgE9RxdcoTT5LUDa+sGvQ1TeTVqPD/nKMxMpJ2gdt9J5qLb5WrbZxs/qLyLPrhMNn7kYHG0NN
Sdhl07u1++hprKGgoJX/SdPkyqiaD06oAdCq0PicTgwcn/95mPofBKC/4hL+HH7+z1+Gu/+FUUro
nNq/jlKPsB7b4l9P0dfi5zD19lc/wpQEm2OoaCLegoqKRT/ClPPOsyyiEws7iISm2ub9CFPQDg0p
Lao5G9adrTBcP8KUA6LHYoXF7lwnukB8+ydhyrB+C1O24UIOsul1XeBAjvXb1jeP+gCnpQaOBwTo
eOIBYrM8Fdohd+1NXVV7g+pCFuWz2inQ9NNJTQ+GtBeI0K6bJtjgL7s303IHiHzfRDHsHSv+bnf+
qeqesmk6Cp9SguzOCGkhoKf7rrPp++6A2PnK0Mc1o1nWRP0yQJ7XqMqthfp/Omy6pjyFOuEQY8TK
WQO0e8SaegNXaFsMDFqtibGAs8esYFfGgBir+kA5uguQhsSA6iAkGyO7eLRFcrIH+g1jPPqoAMxQ
yQeJQk/brdrQvaB7tx3yAkaf92gN/iNSqQ/tfLZbV+2ITkMYv2hB+ti79j6HsZ4DmqSJ3xjDOrMk
k8P4gmXcKQ5ngp217bpx613tTl4aqFwi3uj402F7DiXnsU6ZV2tQGtJXZew99MXzOMVfNOFszKkD
3p+eMhSfEtEe+PJRIuuo44eNp6F98DSE46XDeTwfMMkL+nNc9IcuKv+oRv4SOmiqHeQvOQuoo3jD
5QAYM0zrN1jGUFoGuC1kZ6doL/kqwQMuZsk2oDM3o2mv/TJYSR2rLX7Fg2aNkeGyKZ+EDrmaa0+R
ltdxZk359dSjykdCSKu+Cffq4881Thhz1spGhCxgIeuh4TdUTasW94WfTuG/k/HPEEh1mb9+DNfk
+tHgkpQBNpn8l9SLJqPWwr4M1n0F0jlwJTk4BaGTfx4D3CcAbswJJLa/f9Pf16sukOyf31Rtxn/K
9503zpGLA+i6asunzrqNAIIqNedxM+/l79/qTxAV9V68GdtpFQusN0DZT+/VdmaUI+ATMKasMCRh
O+oPezCfqw7EXSVHfZFq8WtV3myh3f/+vcWf6hqp6NOK9kz4UWjDXz+nHWL8MJeZhrCZdqAUD1P9
kBTrFvGCt21xmh7nEqBawCgvYjRPNy4rrHHq7n2N/0DnxQ81PI9Cq14ycS+q7hRGV3RBT5k7Pv79
tf4Jm8F9grrtWaDMDFWE/bZzt4ve8Mo40hiFFCfguXDD5DaOxXWW7ks4wg5K62eCEiKz7tFpvBvi
tl+r9tjW3os+Jv/h1v33l+OSDFBoZy3u/HbrECUwwRX5/qrCp8K0nAZh1ugejmDfpvrG7gpR6W6D
6cCDj3hcmmavTUkfGGQnjDle6df/SOt/ed4VlfvPR8XzbOkaJAD+WdXDPz+1Zg5DEhHqaB3hqBBU
H0pZXdKMURx8lI8t4h52/Moi96WQAK7tBFF0P0IfRV5p0hoYDNAQfJ6zwozpFz/O5bmIkw9o77ya
eKWVguY7yOB46rP70rjWFYAPPRveiEqSc7DS70NsIl1kHVojvYexfDECB9mcCPC0vBcmSgrZqYrk
1TO8jRfcXc3Gn/Fzji6T3jAAycslOpvXkbUolzjB2yjC6i5NxO1N4yzYT8owv3S2faqd9J5r4StO
lnvPqD5hv4ZznoHCY1lD+DGfDWF8kyo7CDT7qqa+ybk4Tb55nc3EhEoBMJTPip7dJfHtt89S1PKK
Z1q+6AbrajnB+85GgibFlAgGRTP5q65DHyyXlxCCHMpai6RLL52VvKpLH9CsZ84or40RHEcoBB7h
n8W63TH4ysS3ZvDAaRhXOTHwzclzIV9PUd1n5SlSOEj1y206Zfe+KNDIqaApydT/NMziDEtNIPSH
OlboS7ZM1tWtkm1l2Mr/iTlm7zp7t64+uu64nPQOUcAUp+dEvtgI/7VheNem9uaHeEZxJ9BLB0dq
oXK2QjuwgaSSnSaYiqZZbOKGAzUNrGtFbJ2NJPiGQcyJAeRrVNG/CGdrVeyDBtd9GWZsRRLr2mXy
KMrqIZnggKhmJ2nZtYl51/bt59JLAFoEJ6ctlzq8KrebMByaseHSh65dT1rAZoPBW2QF6RrbcYRU
EyiOTOrmuFxN7RetaMUaqPOlMqkQZml/0n0Gek6i7/F3cv+4VleM676otm0LyWFChHWJieIpcz4F
SEdrWUgTgQolzC+mCtVQPcClt8LgPUahGBZW2d1OncvYI606ZSckjR+a9DUreYwmASUE/DZcjuKq
OSHOg95DFvMvSA4AcK3bJcPMvcMTLDgaiamcSkdcOuC9mmgte/iJoITHynwB0ExADbEZJsPAjxiY
Uz9eDMmXPGTjyXOG/ag542J2zGuZZG+nYhi+0hN84xUXRcF5cZpb6aH5UpreSz90VCfTE6sAvsEC
q6sxkJ8HtrYhk0R1pnwnP8WtAxgApTbG8by4r0WvHQLZaczwrE1Rku/5LJoZ3rvxyfObW19aGgp3
fGqrmXlJ9SDqwDJKjdZqtIiprgP2y/QOdp98ac3qUxEF6WpqtO/sFwPNSNZOQwhUsXaikhuC9D5Z
wWvmSTZNbvdkONqjOmPIBL+6kXOhlt6nQ3YfIGPwuXDq0SweAucbHq4AECbbVRyqvaazG/bzk7pG
WLCcbWRVAyP/bMFgqo3pu4zNK+nipQ+9S+MCnHGp5QgdeqWm/twJTHS3uebvKdjMOn70QlSFG58n
OQ1Qihk/FW7drN5+G+z1e0wzGQLGXBYhLkxfBWxozXGfZC7xEGrt8I9Lq/30bvamUtM++nBAF97U
1Qu3c05z2t1UTPEzfjphreu0INGb9DJb5rWq0le9Tk+q5hWhs3+74X2qQeeph72TIVVJdNBA7+Td
wOUP12Kcv5hZTNrI2WKXTAO1F9nJbS+dvW47F1fL75rHzLua3uszX58qqf3S3o8+35mZOY+VvUH/
DyNX9KBVqNfj5NWzx3NX2xp300CxCGYW0IgneM+MGbkbbjxVO4dDblSPsRi+6h5GuXlrCo6tjk4f
pXSJwdhyYoSpvpjCdE5jfElUpimFx4lFW9hzomtZ1IcRzwQGnAwkuCD1AOsyYtZvkEwKACUTa4vC
4Avr7OoWFbxACPgEwtarIZtnr27PLACXoQ43n6xqkm3iNL9UqGeoxf3o2mQeLS2XTkYOijxxiGNv
50bBA/6e+Np5xrVCbqiJ8e3xrUvUKxeHGPxMVWanHN+/yPLR7QheZ3JaWR9yJz7qXXVDLor8wO2K
9XRtGrAfwUFNPZ6biaiWXf3C1uiFCfItjfnQAUxHYizouyx5lQxsID/y0rV9ge151r+o/1Xp3kvZ
9V/L/BwbF69BOnWWxKY+xGu5unStdVX3biTAqk+KGPILlgZX9UVHvuBh6Npz3B3d8FZ247GV+tGI
ERbp1V1VYcO1L6Zob4HPwTaTAAx57l2Myby+XaGw8dkMuEWTwx/oUXb354T5K5lRFCdLK2+ahv2H
6DlN4oT81rKPTeRKhkoAFTO/Vdl08G01CsnJAqj9r51MPvdN96Fo0EOVGUdzmjugXd5D7VXHlFEI
gk3wYsnHUJNvehDec9O4Bmib96ZhA2ZyX+qoeoR+hTxdpr3gVpbBTluofzCD4nWMzc/6+7jE5to1
sAtxXrKhuM3dF/y2jyp1q3IrGGBis4pgyObuVaKPM3FVK2P1+1UrLxLlvrKHeT2UT6NtHOnMqCvs
Z1I6BH+WP2gkDrl1Ta5VnZAh+fOq4JoryQOaeuNjFUNydhZ1wINaQrBeovqqetVJPXqY8xDlle5F
URlPAZVwZmsE9gqHnY5CcOZC0KtaNhtdq9q1a6F1GjVA7XDiw8GoDbYO0LY1lh80OQujFJ+tgO+H
Fn9lDdozvoXJqg+g0AbRobHCu0T4UAykDhAda5j/tyHlqPVlelfVeRxr35PZOQrUYDt++y30e8AJ
M50vx/5kKEclVdYjO9egzmKsowwF0rIBnqINJ0aHIGrmcB9xE8bQumLrqeL+0mq6pRoI1E54783u
VgzaNQ6uaQEOJrGoQhybOxCq8tENuTgzsy4YCq9yNHKZQxhUnW/5SCuJ05r7guXJS6Trr547bNM8
R3SHbFMBsdRGgQD3pmApTpkaq6HkPVdZNyz5WjS+ET9jhRKj9ouomXJQxcdhSl6By13aAHkazP8W
Q81qVPY868mkPmadfJ1z53sDqRKleOrcgpXLIhtrVFJTpCsM4HNuzZhWB5bmK4JpbbfXXtSv+uCD
78KAoCytPYCzZaXcCxO8E7Ioek09//sIezsf3A8BxRmIsq2bxq/o4xF5cYdYTh7gDwc/Gclz1Lgj
ez5xTRMqhFrHj0UwtahYBNcmvNguuKdDdE9TazuO3pYzhwUVJZkuOMq+nJJ1U17nADgUK/mUMsQD
g4HUI4hHAVRVPhiR8Rg5JLYSjdu176Trt0fWaLmQlPWhmSKEY4dZtZHxVUDcnmJ0QcqhgaoKwbRH
Dc+s+F0rlE+B656HGuWV3O2+ObWlKdl7ZpYw2UF5IGVUQlCpp6GmPgi2aa19yRqfZzw6WQkdhYlw
I/sweRMItQQOFWzqw7rAWEZ6+Chm9S2M4nurv7eb+iJGk4GOzrIoZfnWzmzjgwIUUcZQ2vIhapq+
vErIDGtZUOREFfjVYgYqiaWYY3n1Jop53L2pcOhSW26tF2xr22DI6rnIyvtHMQoT1c0SgCUnNjIM
ebQ1to/FbG3nUgcIwnikJarlPUc8MhgbxfXBGLgXhXrkgKSOCx2xiAr5BxNK0MqwnXoZt/HRysxr
MSHqibclGq0swacOCw19xN9Uk8Eazy+eFfbJK0M0PJ3Ym7HTay4udsfI3edPGgoMB5BLeABL+1nW
8gusQejcRoaHpZ8i4ciOtOlLbxP7/iG1cxTI9b5ZF2nPz/Fw3oxVo4RprWRZVyGQe80dt0a9CXTW
czEMP7i78pM+GtMe1lGBBBQ9DYOtM5LR96nxMD4f/C9eQ7Yzwo7FZ5M99ugnOR2VrYmznvqXmZLB
UNoCRWKt04aP+vZj5qEYI9fbCVBPXrUPMbtPHkzOXNSn76k0X/Dzu5rg9JCcl9GSoB+plXNvXW0f
Hb26I3YhPXRwCjBXnYMVeNlbX0YpKaFtJnlsDSMlBJMEKsf2/nXK7XUe0DAI9EZWJ98Y3E1gtDdh
u9+xROyWqI4js2iPIODSu2rfKorHhV2Skas50UEcUxWaNLQtC2Th+A9lX9/eujfGQVce5As/WL1p
DPij/4kG5dzoBKc0618HiVISoWya44WBdFiS5Cf1FpkL8qON7wqOkNRUIm1wsub21lD397178I3m
1kguQ2UD9cRUZvSx1XeOjO+qtEX9dpumxcFVjWYzPKjmQo0rpixgPUQ0n3k2ZxUGujx8xZjttdf4
FCoDDoGGoZCPvNMQ+NgYwwrR8vjujMkH9hFrHHntVbgrrxm2KU1VfcNQBn3Na1RkXyNNQxwebHyM
vnZdblsmtH05MziGrTghgtQL9tn+V711X5QoIkaDh8CbrUXDEC7XCYnD564Uj4YdrmOojI4f74q2
2umo09e1uc+h7CeTxnBuJuk0Y0gr02TbWUd0tem9ZdzrBNqITMtOOPA8qmtEJBZdRJsD2uHaag75
HBy5Bq4cMxaws6A69Oqp74ZVp6fvmQkTHCclKLGqdKRYp1Gtivmm/ew5y4MT6o9fOsPeISzZBNlH
Euse1e1nYP2IN1Qv2MsfTKRmlKtwljRcIhopfqd/C3smbjXS4WKgULUm8jP+4F1Zfs1LHn2WOzek
XPH2I5UIhqU4CvkHQBSPtR/e054zkAQIk9QOqpIj9s60Xx0JD0E/gDXkyaSOlMIeItD+uHOq7rns
9N3bM6j7vFdu1LfJTu7B5AMOrlWop8YQpX/1e2Nfe9+jKfjwHyZrv68NmKtBNTZNW4dlboFU/21u
lLGZQDqfrSRmE3qnD9AXtBc1AKhCjLLaloLc2gbF0onq3RAhdDFHYMLikR5HQ8rjP13On67H1llj
6FLXXRjN7IR/vZ5xypuOUQppx+kfYrT+Afe04SHqIeOHcr3DfPpBm7UHz60OUAQOBbh7/FZ2GUfO
YM4wH1z7Xkfg2cA+CYD2OQafRmEQCSosj3okXepDbIVb2ehPQ6Ntm5lAnzXOR2RAnlSnJrrg5CK2
1eING4FIn6pT3lUb2Hs2AnM2+kOQBucGwG4awyV1gaDOwPo5bp/dVFspu0sioqqK1doSjNrKb/Wv
WjRdqql+1r143wUSglmyRHRmzzOOoq3CLuScY3wKjt0UrDoJcbYaQWtqjCyAUuQCz0Zv3sQiJUAX
NIP2SU/8jcDKoku6pa8Na09dD0gWM43QhsfczQH+PNgradMnyPCQdNoR00CKXCYHhctQCKg5/ou3
RMmhkEpJeAWIvLE5OKP7ONPiJQYWTJR/Zs7sh12CkcybIWJUZsIeLJmcyNi6pETDKozuvSGfq3Ta
RH6OGFzckT38AYF779y0yUPNEcUxUF+0FoSHFr8qzv58CEz5HEh4Sjb+khbnqmIz6k3Wd08vUQ0C
7l1P5x7rmri6mCPei+iI08PC68Zg1B6t02QEyL9qsM7Mc6eJw98/kH/aQNi6MISAlQ+/9c9qnkXp
MGuJXG2FNKW2RsG/pBSy9074KZDxx7ikTFNh+e/flA3h79Nc3hY2LcAGYXAszd8GzAJeM4qHPE25
KjEKf8L+AVWpiwjpzN4GzulEvSc7tPvQFJq4hHZkMc7IjqYGqvtezSanStGvKSt7NEiRI9pNvqJ4
kVPk0N5UQ97F/ceKVzHUNPhtRDEwSFCnIBP4Rdn3yUzuCQA7NeGsR+8Fse9bn7v7KepXSdgg8iuu
SU/tlTkZbAxvX5W06l64gM9JajKrG1byVzWpGV2VxhhEBSW9pBrPmKqbUT1op5IaLia3nk7YrpkQ
we5LZu9BjbQgTF1Uh6c+o8YWbqaoVoPaDhk4zHQapmPMWEgdGQBt3KhuOQW6448kVtgPY3WbwK87
hdxyvl6KvLgxfr+pZxvrr2uWrqskuouourWafu15TUBOPH/Oy8ByzpoPtihvDbNfCKceCQ3wMX/+
FjMAoqFURu/mqEXaiOkEYP7Xt5abLLwYHR3bFFUXBVk2bQMlQdqu65hCM/CpiwHEAAjFm6GW1hXD
hFWn6eAOHTZwqffgGSLblqau3Du5Wy0lrNfQo0UJFY6OmQD0bmRK7fbUe8HVz4uDaPkKo7j+AIXs
mPRpA44yudds8qae0i3QvquJiMknVaNLzEFukBgXlc3ArmCmmqcwayx00WfJB/XcHomee+w1H0MK
kj+i/D8CS/3/iULgHP81CuG5/dcxatvmX1/yb/+6fO+j5lcwAn/8A4wg3iExbAnXMUiSPykg2+Id
bGE2UsKzlLaI+qcfUATnnWUg+qoWwp6FUsNPiCnnne5Z7CB/CI+4/wSKgJjBn6IXACyDsoLlIj3V
7zl86oNKYGZJze2Lx0DAbhngLmWfWXeU2GQEGCMgC76MocvZ1XsgqXX83uH/eNYTopuIpinrNlT9
c5SFvI0jB4pvhO/alet8UgUrICP4bAVI31Ppa8sA27o43PaWzclA+kPwZ1B4gpouLMJrwX2xhgsI
dmwCXoLMWEbZa/HFb9KlW4ZMuiE3JhKnhk+Gfh8SbenrJZoA2TrwIWbocjWBYxVYxZhYvDj6R3kZ
xHNS2oyUGfu64CgC5E1Z14JmNZi6fezB09ZPenaveyY4DXq2ANAJsIxFX9iMrYIwYLJQ7d0k2CJQ
vRZIRoEuoU9FFQL49VQFKzuxYaswScLKIx1BQJDcRAXGmduWddZBOHx6g24XTFdMFYyf6aIABYkP
RXGv5Wd/wgoQn2XePTgbTKFEv27LWwd8HRWuDlF8DPHs6imZg60V9McAdmneBeukRwwuTU6oyW5F
DAlHfgmHSwNfprXaJT32Lm3wW3VB+lK+oxy2HZB/Ck3kRfv6wdBnmgmULgfErJrh6DY11kJgUXum
9rhU0iObwZM/NswKkDgtqJslui7NsUKHdR6jp7mtH2Kl05yH+cptgicFeFP3oOi7fSXSU40rrJMx
cq8fGpwVsTxcK9y5Q+ciOrl0+ga2mvesbulEtTg5p7i0Tk/qYuesxRKnO4LD2ABI3AW299Q4yWd1
GWU/4xaFZEuIP9zwKR6srR1q29ac2MdzRzy+sco7lWa6qzCMHuqHbsazVePhMpcxLoIdn3qK50th
IkgNZBUxgVPiAfeSyQkh87NpI8EGLHo2Hxy4TRb2sDEGigoEl6D8ZWGdHXntMWEWEjKpwKRk64Q+
vW6HKQzettjESxvTRABurQ61cRy3TsWObh63ehUjrwKiJQf+q70ii78NbLHF/mbFS+xcUNe4mpbn
AcWEoaVNqr9Fbb/UM4gE/oovZV/o0Tmf9V02Zy9JhS444rYudeYUf9KS40BOEC4+khKr1nBtju9R
+8Ln5TOQxhZgBA9eYJ1j6r6ul8+26Peyhyrs793GQ1jfe9J8mn/8h12xszGZo9o5j5HDQ+TbC5a+
t64ZT5mdLeLC5Ko9LgctHM4TdthLo36vZHl1yCGFtL9I66M5Giv1o6QIjnYO9yuflYXsqknQZgPk
GN46/bvRFqwGgqUuHbqHfjtSIVvd91kk+0oKKvoQjclu6chpEaI8VgeCNoFEzh6yNj/WaNlOeF2P
eriMQxRf3e/xcG1jaGqv/Qzngil79FXCmBuRjkUvO26AqFMUR1SDbLV9/WNentMxPrvID3fmSxGe
Z8xLJ6UnXGwzVywz/b05PIXiAfzH1rO+V/nao8o34+Tc1uFqCLvtQD5uCmMZ8z30Wx3eR5IqR5Zp
0WsVLUV+kIoFR6CqMMtwlP13eoU9srD7z11IWBLtzp/ueoNpnVpQ6Xcb9Q0RJ/u47vAYhTFJ797X
8y0Y56ODeVgLF9rrXPzptqWBZfE4rjEYWZZ9u6EVXutht2McsK4J2CNV+EBIwz9lYaTZ1tH6XYGH
kFtm5940d8ws2HV6G6zGsJ+qof6yBXLxevWrdda36wHZ3Ci76d3AxJVwV2O4w5+h2ngK9PnYRxEq
f3cgIf8BUGRYqnL+BVKkoC4WaHqSHRDh3+X5RQBMwoxGzlOc7SRSl6wp3lsZ47Msf4wYlmpDuB4F
ZEG+3By0roGytJtDki2CtQunILJYYU0gXGu5s/l5ifoHonknnB3xZg02jssy07bOERZcmva5FGhz
u09TGHyIonkVBfMW/6BFi99batF1o2dodyQvI4RfTI/HSE/TwJIaMdB6ZdAhl7POVcREJyLIYAVb
AX07BMVezd1DFSETjGUWBeTG1LkK1z7Hc7fpNXQaQntp5N6hCJ4TozuqvFEOGnA+RDCBb71doNpm
O/APja1LoJvm5KT3iJ0QCzt2by2BrxAxvxpswYAd+uxW2cHZZTWQmSQv98ktU7QZtJOealcEDekF
kKvzzuThkwq2PjCRpsdwuE53KpA1DQGrIWg7BLsmOuS8uAp2bdEtxz75IBAaxUsOUZyDrWtXpAGf
Yn24GLPzPkrGbTMAmujYu4bZru8SHFb9k9IB7Ufi+bgpWsjhZbrT8aVLGGQh5HIIoGs2cC2MvniM
QVq7iJMohsrQo3bLteLAUilgtBseMnNnav52Mi22Goy2clhVafHYlsVjQ+QzkFGAXHcJiOdvZd4/
qof/Ek37C+b2f1A1/+UL/W+E5Rr0239bEJ+6r9GXX8pg9Sc/ymD9nUulyzMNQN9lDUUh+gOTa7xT
dheebgCL1ZU02f8thK13IKQs5QEiBUWvglL9wOSaWIG4WIEIdPQ8A8D/PymE/ywDRZRxmQMa1BM4
W6pr+BmTNYjWxiENkaN5kCsdd8AkvhX9E3xLdIzYjUoJIYciFQPsn27Tf4Ob/L0AR7nvlzdWQ7af
YIU+ihrACtUbew8WY4qWIKG9h2u6/A/vI8Rv4ZR38jwIEnxCgin/+fWd4lFGDMZ5p05J2En3SROM
18zgQwmPsxWUVaaSK9KeyxInrS58cu0OcAFJLM1Zm+FFZLR7TaOCH/QJ+n/66iNZC62PTQvzUsrs
3mFjWHpP1QSruGd7bq0lAzcj1bdgnjd2jcBw0j1IFqo5htpijA8NrKCgnvFS0z7g43rLM7kwxwjA
/edewgWMlsjBbV0RfCzzGXJY/Kl2qNXKaSuhuA0MroKmv3QCOZ1YnNlFnHqUVzwlT+M3x8LRPiRe
dxwFNR7kUIEqb+xZOz2hIPOnVU1lVXeE68F7sofmNIGACCnuYtM6dEV6VazkKaWDQV6/Mon3WdVd
JL5FgfRPMVqsKu5DtX1uiL5h7a3qALpUjlCNkAtcI+7f104wH9JKI6XuYpf9CAQpvYFM5XpPCRxM
xfbyDWtn1z1EFed6g2KQ2ih46KsOsvPAYCJUklaIk6GGjP5JsAu1hRWvsQnelHictSGTgTIEOu6+
qKykMlBs92u3RGgoW/eUqGkGvXYEPXhuDcxGZkUzIa7b4pzlmNCK4NOgJ7st2iprqx8244ByhfM8
saaIKWKrrHrwKtRsiuKkyP4WM9Bhdk+9C+PVT7awfStIcVob4G7vM0e0j3FFuZh8YS3+mpjhJy0/
tkm5byz4FUgaoi1zChw2+VG4jUPtlHvmIZfaKQrkIeHesVPyWC06zNMbqBmgIbEIRy0cjZCCvDhg
9AsijS0oQv60G3p3nJCOzzAH79DyTvTi0bfgWbvjKrQCRJBhg/j9BgDTfhvGNmzYkZ3rsB6CcOuJ
4wjQIDfNZR/sCp62kUyYpvZB762FzMaLXgwbK3Z2qRas5ypatjC0h/9i70yaG0eyLf1XnvUeaZgc
Dix6w5mUSFGipJC0gUmhCMzzjF//PlfWqxehzIqw6l50t1lvKjIrUiIJAu7X7z3nO2mm9CC3/Mmo
qt2XzXTC5w6qea+BJ2487LZE/0UpjmEsNtl0Uj9p+2Kp7lvURleFxVacUdgUQBVy/3qWPFlTv05h
AYSQojpdneugW/BkGG1zo265uKpfB4/MlAzDJQQAk0lJ1doHtvTdOF46n20PRLTlhLfCmznm8PVk
w6Ic2H+htIUx0qQBsp5v79z2vp3HJ+LzFs4UPfcWDT69vslIhVH/aQtbQHmCp5xL6l0Xs770m/Ce
CASYKTx8GoRxeupCAg0xojutE7shEQeTTbePBGcTeWEYfS2bYe0P03bmVJlkJ6c0zlQYbn+lnjxR
hYQcciNA6/ZcRoZiqVxLEOevk6BeRkSuj3bPwXlYW3O6K3gf6AB2rfrwZrm1mPoq/xWp7ZTJS5CQ
6zgKjvDhv358t6633qjayizHbR3qKz0NAD4AtR6DQ9rYHA3rPaPS21pLd5rRr1LsnSg4UBgG25G0
RvWZyO/ea1Fz0+rtHk7YGkcUKAOd1Awygv1mbw3NnlB04oby66EetzkG7MJ9GMxo41ZnF6oONLyw
v1FH07RgeYWB5XPdiiQ+RMHwLLNLGQCnsMk7QCrM8iCW0XDLGWw1+vFzpgLPa18+NI32pS2oLf1e
RfIyQMQO1RavjcxvIlMe89o62p58l3pwqMrgrsyUnardEw57DjT/CxsrfBxupghd/uCe3IDT1lVA
ZSuq+Nrq0m1lYhp19FVQPYuYpYNuiZakV7gw4THh7R35sw7u9cS7Eyz51sDhKfMI3PRVTkYIQtQM
v4f6tYbTea77t9rBw5D7SAcz+1Al4bphVdfz8tluTiFLiJoHNNHAM8ntX2JI9KubCPB8CpNEqJiH
wNlVvnet+80NOomPArDHc825+VqVx2E7YWSPsfan1iYx3u0CN303AsDQrkNW5lmJjzuujgudyODT
9JV3aeOGkKXsOk25A8PuyojmExmhjGaGt1Y2KE77TVXZGy7GZZYY5Af9ugInr+2Cgdy8zF+4tQYb
DJZYQRJ95QPoYnmR5tFrbXR46bmMhpOWT1t1V0Y3jFluVcGbasmO5sCpG/KzzL9JC/BpCGsFVnct
h4UD3IQo5Evv4bebuQ5lfDuZ2q3muRfC7a5nN70z6xiFW3HuYnEU7fTGoDmrt33ZvGmEaSaD+1AA
WlvU3wyvuzg5ty7fSZe+VLV9rIKTa5vbOWzAlyDs8cobYxJHzP5M9jkGMZUOvG2flnu3T8HRoJsQ
7VvgxS96orl8a2hvypHdDIBH0ownFXvPJn5F7NjOH+ftJDlrsUxFWPC9s9cUrxEABxmB9aZ5lJBa
WPNNTzrO7959EJImWhSu3Xa+qv1vzuy8UwG8eyIisbPaGnlGJWE852KVd/V+rrEMp68E8xCrPW2V
WbGyBGEk1k7VJhUa9qKWd4MEXBsh482gQ93jHiT3tl4BjVhVUOW7gL6ZZu/I2T4wfdx6aDlim9Ut
mbejzxFv7pmT0bgPU/KjiBaFEVQ3FelR5WsXI2kolRopcctnShpiBDf2TRDjqqGA6jN8nRHByl/V
98D878acuFlffU7vKF0plimo/62jx//OoeKn08n/U0cPFZH3r48e6A/z6P31/aMXf1+8vQY/OwPV
T//3KcTmrGBJy6Gd8KdL+b9PIZ4FBhrlOVxR0/3RGWj8QQteUDWbHyW0Mij+1ylE/0MH74jv2AL9
AkTV+HdOIWpg/mPDwzMl78vziCR0dXWu+blCNwL08HoEbN9xYYPUKr1K1AvyUh5Jo34hWo/2LJsX
C3rzm1OI8bnXol5aEWDR4BgOFshPs/zaiRpcKZa3hJZTh9olkggijFHs7LG6aL28/4ixSZPpMbWL
fhEMqPd6B52kTwQYg+N+n2UYFbPuN3Yi+dks6UCqRn2HH9N2sY/DYf75oiDTI07US8nxAE2Ff3m6
Daoi2HhiSncePQtGEAiiOJ8lJaPJWpNPojNfZ1h+Rkh4BaOZlnysgvC+BGZe2lQrx0ImlDCLbB3m
BbGclm0V+IsdeRrByjOLjvWh2YTggFY15hprH2fBXY2GvLXTTTiy5ecl643XpjdRyHxDdPum+NqK
sVqls3OWbnAs0rRmSkCSgxWdOi8wmeqjVymqgS1Dm/cJ4lLRemTD1SeLQ4llEjJYxW+Gh0OxRoRU
uSc1sx1H/ZFkhFs/KUtS/bxtt/YM4Im6nrz1stCWs20/mIpc4ZXAxebpxq0qyi1OHRgIFbop/zqb
sCCGvCX12aGajt4ThgJoMNFSyOAwE0+/CAmFXlm6/+gDFrFzd9xzNtwVDcKbEYiE2wKtzQbSuQQa
GqV3cIz0xWqMryVYr0wJ8tRwOYxthNDoO/wAAhoaGknzhzRgWprFlQyKZpWVQlv0swTnBhJMxxCE
bC5El2VdtTENOztO14GDLDcmgyKwEPYopYWRAcbLSqAUTUAaFpJR861Kq3fArTd+DSVzni1EQSUf
3EG/sSBDEPhv4GmkAHbmLiMciC4raiG9OyaeUpzCUpaQ0BfoiNNF6Xj30p/4rUWHWwGdUUxLCWb7
oe24tcIEhWVLxm9tNVsUKUunL8F7I2s3mzo5BY+cl+gYB7q3bMySdhv2QCg8pb/tdI5Quq49xDFG
hjAkwYcYVvL5ZkJC0AqIgWidD408wD+i0V6VlcGLiktWFT3o1gixYqOUcgXjORpje/A3h67p653W
B0eTedW1O/jHjAJgm7DmoeCGgMwKE61E6ys1EGQxMFjVJNqLaAvCtCFOJsY6QPbdOFelbe4GZ3ps
6gaxtUvYMt9+V6c31ggfzy+g+vtpBECBVI7UsJdVTY59Yk9IQNxWbgenJ9o8Qf5TlAGGfdtel2HA
a5dZfDVFzSk2Z7l0PNIsCcXmSFlOhzpDgD7W8zJIL2Iwt0HGVeGI1qBcJh8bsXc7fh1HcT0N0x3R
zRYp2SnUWloweTqVKy/tLl6OZkW4qC396bl08nldN7NBfk7QnAjebk6t6Z4cy8x2kBgcdea20Sa7
UwwxMIJKhiIpF85GmunXdj7FHvelKJOJ51Ij9MYgUq/nh8wwe1E3dFCBKU1QjvtoB1Nx2xQsvmlg
faOZghJHFMtxtveBP+fbNJrLddziZzMijXmJeGgQ0bYRYrc4lZvSCq56r121JYBbzYAmnzWgSkNH
PgWdxi/lpI12Bn1hb5LB43fluU4A+hDJ826SHtqi9yaoi6RndIyLpE2vjfA5c2J9aSUGtwpYNhye
xSWwWz4k0t/cHx/1DOr+oD35NY9DafHeMTgv+ri9muf+mBWTzkXhHZNkdqELsA2tbk/oA/pkM2yW
TCCZr/qQePRz0NMy9rKzyKmJ9A5kjJFs6S0via+6r4V1MqRxS+o2NaP1vbLy+9aGWVn1POjVALyR
RkSgpSGaa4wDCWrDGV62RMLCsnSvCbExB/4TV92bYT6cqjnemI2FnC5+oZdMrg8cfSf3r4amWBgt
vCeCxNeQz9ZOzsqRpcFZeNGmz3HGWCGqYANpbWIWT6U9Pk4lOtlWDW4nFgb2ijSK3yMdwQf0wyEm
D3wS7HejfM718oqsNndRtAFkM/NAXM5jq/zxRLE+tE1GrRkSn9R04m4mjlrXvrkJGyLm9Yne+1fD
kgelDfQTvmTXuRPxTFPBZ0krWusmi6Zr9pZ1hEIdwc1BDU8A9jFh/5Jn3KTRwBYfWM5pypwTKnvb
5ev+MLkLPV3IFsOJC4fD4miTQPsF93SW5rChOaotGl3e051D9MpJHt0+xvfiUibhizTjtymFNNSA
3dP4TjyW1cp9SNoHXxLVmnThu+uzEwZj+FZOkIGle/1hQKnnniSu0nhJw/w6T9gopUu/jljXl8A/
CCbFH6/sFHm3aSqfxwEIURyGq2i0ml2MYl/ahHgPdfyC9MBddEVz4wUOGUnmowgEVvec9yvHuyld
OrUnlnrOejx31mkEGSgKcWC7alELORtSTs+jcAbsFPfsKuEiCkDOun30MEq29J5hXQUZcN1XEx1b
fF8R1Fa3A8MW+WxPM3yzj92+hEOACwx6Z/i9J0+drBT/3jTJOTPtFQoqIGDeg9t3HJDSPaXOfVLy
bM0Cgw2kv562FiFiE7F2ePaSOn6PuXg+7TDM39rGzuOS/L3oreryFyXDGmL3NMWUCLoV0tQI2qsq
aXd9dZxaShVS88b4xmHQmzPYzlS3ahjG734mOHZ3CH1qACgETLwnXnHuCwjzXvUap6UBNpsVYO7x
Xny490SPPSA+NVVrrgb1g/BYF7HBLERp0kmOOpimuETebW737sosXZYCV98aRDaiMQutdeF6z0za
Ckie3SpI++sZYYVfdkcqZQ5WFh2Dxq2vm06FNxZnzUivoxlaqczjS5FB5Yog9S1lbUJ07hizkQI7
JcC7nosUr1hfcLGqRu3v7CI03/uloSnOw4CpTTMWdhC+N234vXS6YwZbzybSOLG0r6aa4WXEHJL2
6L4VjK+B+icOiaGqNPrQ4rIKspZG0/0YOAAZ+2M0c5c6E2uczLMtDPqQ248rIpv0xe/ysyUMOsLU
AFV+a5c7mRs3yNZJn8GL4jfbuihPppbflQ47zizDch1MNKMj5tJTx+qR6+u01KbN5N0MrdUezAZJ
fxdfz01+KYxKQwo+M5ob6D0mrEFxby/dMFT/UGRLJLBeq73HUBtkB/+XF2ReBzdpYfhkneReco5b
a90P6V2Q5g+kknApBsQk+Us238U+4O15pvORx8OySa7DDu+yWxT2pimKChR4c++W8x7wobsfmIt3
LhmPrAyHKCaZJLc24aAdqEAfE9PcwQMziWYOsCKK1iTvWfY7zPCEn87H1PO6teETyZ2VzRW14mjy
P2XMzd2NaNoMzXvtAo/+Piq3sYkuh2ZK38Rk3Kamic+JYiwV/nu2b9K0Qxvi5Fs8jyBCiNI1yoad
jrVPjVS0RQcwcDGccS4yAmx5Gu1in0WoAXu/paIPB9XKJ9+2t9/A8PDNjpRKWS1fHKu6/+HQ+DeD
mM9HICVmFiYgKslExrF0+9NBw/QbRFJdjaqIj0pAsNIysnU7Fs9aLW7MOUECTyeTJcqo0rMcqY+U
xCkR7eFWSuKAOHrehz6M7F+/M/OTsvUf74yzj4v227DV0fTHGZHnOHUrig6CU/+lLoYv9Ry8O3Ly
EJJ0Czog64SSnezo+y7Ew5V0T5FPqiqq6tepH5ZmUXgbe1AzLZbxUprjyu2a3dyyj0dUER0KF2FX
yFZVYdLgu4LKjAxpQAVpGONv5lB/+2Fs3QDIYAILYbD/84fRQOQJI+XoYkbBZlZW9lJ39wZr+qru
KF955mcfdUqEWcrOzjlOxKoODywdEPucK92flkrNnFRslcmIulI0146AHF9lJh/ILZ5GH8u/VixK
rzt3urUPoGj1VlD+5pMYn8gtH1+LTcggBAfFc7A/fZKhnyK9n2NtKUcLrbSnP85goZa9c9BS51Zq
CEGZek/YcLiNLe3513fFJ/X9P14d3T29XToPatb6403hRk1bkftNBKDWHm0OZqVmnX79EuqO/6Ef
8fESEkaSNKVqbXzOF5u6coJlQJSL4n2ntX3qde3Q9Kypv34daHB/fSVewkZJbZlcTvcTEQkec8Zi
GPuwSzkzE/3+aIiHYhqficAhDBkyEiNLmzHfQppqSTdtHBdV45KqOpDk6RHRmnI/pLC9Mc/l20YC
N5OV8eiE/iWdqi1PEOVsHb5rqX1bGtzoWPavQqU+4BUcqt9wouqv8GAjKFhazaCTdZ18T5ubTicO
FKOVbMmFRWN2kzs+k0V29RiIB4WLs5k7zjVsSE/4LTC/NdiXQWQucukiLq6rve5BhiDp28F8DYEg
DgkxML5rFwx1S1XdqKO/o8ePRn6ks39x/HBeQglBtof4F0VddtN0LocHNaepLlOffA+C8Hs+gVNP
/evcbjGzu/vk2+D2yMOIMsUA90hTmyDJ2b+XFlTk3gLKLKeHhPN01D2F+F5Lj+PtOMmNyyZBnNmV
3VWXwOdYkGgHx7K2mQWPSCmlHUjogY8EtC1oMwcjRgbASNiOXxq3PIvB3WceE9jBOZXocwgqKC5Y
Q7DYsLyIlHDoJEzOTAa3rq3RbTFm4t/C4FTM1cVjvLQIXai+ncv0qmuhWx/UQFGJ4DQgN4MFtzTp
MThk1MBsGCFtC6UpfPI6x1+i6nPl4xAn9+oZaAnzWjjOdIrchJBJil0/40MCdLj4PWfM8Ftc5ddz
xReE3oXcGWMxJGjsY/I2tAJxt50yNQu++0W2DjtSbT2/egqq7hiW2rd8xHbRBtODbQMwMLqjacdX
fZJihnD2bTw/lnP0HmrkKbQgcCP3ZFvBm08Z30fYMlr2Bc+t+6VVfOcg/0qKhu1/yTputMrqjn5D
t71Wmtu2uQ6YwCvnGPED14yaXU7AgP1D3IR2Sxci7OR90uOyjlGJ9/Eb42nMbhWlQagOVFEBpyus
DuAuShoo6VmBiYgevQcvtoNdTsc/YAMRW+QQw6J25H1s8GMhVPKFmbGi6oITJEfXrFcmQuVHr6vo
veNo4uYvnd6+RFn9WOuUSBbCegEW8ANUUVTyNAXxmzlihR4Nzj8FgQ56SdMgPAHse0iRvFUmSL2P
5eP/TGP8X/H0/m+U5JjsOL/oi3d18qdAffkKLa/5D+ot5OrNTxId9Sv+0RyX6HBcJcEBg0eWFcXO
PyU60vzDdmmXg6tzgHjaatP+h1bdNP5QWwO9YymUbkbF5P2jOc5fGS4rOhIdWFC04f8daN6nvUiQ
bqk68EJSpvEePosBR72O075h/EIRl3BGJMI9xQxtWtWlU23cSSQvyD0fHXvck6HXBMGVJQLyME2A
+CCFklLuf7iaf1MwflbuqHckdNO2TZuxAPGGP2/A0tWn1pTEC3iY+p2Wk5Wr9Y9y4rGorOFP3dm/
xEbZXMYf9+KPzy90VWwQ8QUWQb2bH3RClaf1dTsYfP4AGEjc4SAKaCvrubeNG3o9Dc2MdmxJkiTL
ySafMgzs26hnn3SH8dEe2HhaYT/gPr6fNA+tt7+aa5uoEjQkfcOTP07Z97lBnVtNm2qiz4viUbO+
NAIotsPaJHXiSDIGK7R1weTl9VetgzwuLPSXE3bmVMQHEyKn6FcIeG6CkHVXHRb/Vy66qnosSc/g
M4XN7FP6PhVwBKIT+0Uc0Piw9Ph73d74RfubAu9TUfLnJSejSOgWwDe8ZZ8ueeizZo/ccn6+bhty
J5KJow0dS4SyTaWSpr/++sOpydTnL9nRdSks1M609T/fUnUCxU/ovKIelUev0XaoNjjET8kmZfnW
sxAvYLDCyga2n3LCtufpKgrTmzJjR7KS/hiazTHT4cGIiEyz4a6qj2FQbMZg3Lnputmhmq2W6tn4
9Rv/PKRRl+qnN8768OPdOTQeRYliVkC9OYXu8Jhp0TsCDNqSPnVZ3kYAeMx9MSBzqKRLi1V1yjMF
1UCsbgzFn1vCv3xc/v4NqUXJNXDLMs/7+Q35VVbo2HKDTR8U9ywUpAr1i6jSDnQM33NG5KmkIVVP
4yPaaVKbp2uiArYIte7qTvvNyfJjbvdDHf1xdSyCVz2Hm0nQ6fr5zVDHRpA2gdE7VfkgTQ1XbHjt
5cZxqlJ9Le3+yxjZmEjxmjFtjpjygNpHt0ZDv30iGvPYSf/Ob6+JOmu7ql72WfrGGPOppbNltjz4
PpD1Nh2GveVll0KS9wSIm915aXgcCKvpETFRhZ6WDnFHg3Q5p4ASRP0+Ns4Jo8KbMUA519onw6TF
5WfJi2sxiOnc00cJ7ENlz9u7ojNftNx5NOkkazpCAGxARG3wnVN+xxPtvQAfhBUPCgyVfykdXdLO
Dr93sn90arFtQ/FER44OHus22IRw9eubUF3Fv1xlhDKWCYbagjn281Wu/C6a9RRMRTRlLzTUcaRT
k9H5oiWhBjOKldLq1J+/ftnPx8A/v10IUxxqmZvqjIB/uvdl11lNzMqAwX4Vz/VDp4AJTJox8Mkd
iq1DT0AGhxLyjOLf3ObW3+xBknUQfb6QNrf6p9fumThUOX12bPUivWqSdtXFhGUoopWo54rxTHcU
aZfuDdHtZHMviSq+9sfXqfOapQ/6n6gFGppzXFyXDS72sk6mhWWXpyw2VzEpONZ4k46rkQnboo7Z
Q9KYVpDWZNXSTfQbxA+VypFs1918FQdNsp7aulh5/fQoDNrzXU7v5DeX2/rrIqkwmJKig8YH6476
+x92wrCpBxO9GEIMg1K7arJ73T52dm+jZjeYcZAfQKNcGuyFHHzA0+j+W69tK045xCuJvU3fWnM6
DJp1fTGoHyz5VjIf2XRjCeInyc61LbaVnr58sA6wi29m/o3zZrzKZb2zqOqrRJ6yoR33lsswsx13
bejFW1Ol6JJktQvxZnstHHJZmMS9awfN1h+1BjAeQkZHdkd9plfhRMmtpleHaojea+lhGvH9Rd3C
4aYL63/1CFBdJy2HXIsxlsJjrAwvehYhLi7khluRy+8phx5OMIxHPBB6GOnDq3LgC+1V03nUic5B
33iH6feUcn6D+OET/FXa9808rX1bjHvKNowxeZEA6ZoPsa69Mvxz1iQa9N7kc4oFYRhO/GhmWjtT
m91N3sH7NnCqCAr8rD+rzmqX+YSu+GdzoCpJBAQs84CGzC+LjYUXsO09zrN3YWMlq7FMvc04simE
HgLOnBizkedFnULqEiHeZNFgDNngNHi3MWfzsMIqJxDwSKAoCxuwxEJAvsxYw7sYSZuDjNRynK9t
klxNAupIk+hviePToXdDDBfZXdYmb0pgJxIbTRvuut5Noa5Yt7++M9Ue9/P6Q5GLk5IHUbXpvE/r
j63bfoqAE3uXwwG/CWi4ORW9X6tI3lginlL/ux9DY1f1yr/7yiw7MO+h61Os0BD6+YlQ6pQxnjCo
iYbpWZ3fWl13XVfcB40kmM6GxSjtrTGwU/z6hc1PLTDWPvCKrLXQaYXAw/pJU87/i0/NbDg8DwwR
TY0ku77zv0N7OMmazrQwQiyGKTUHs3dbVLcdzYCPM7wT0kWwZ6ZmWvOAQmFdtjPoxOo8ALU0zfnx
1+/U/pt3qoy02Fxtery0tn6+Rj5mtJ7HBhxTwcKk2LRNyfjdcOiW8E5AQ5FaCGFjLQlNCRlRyID+
i99pp1SIe6o1AHgupb2vg90h/Cel46/2WGlwV+oZq56TM6N1tW/mUN22lr80w/Goo+foi/5ILULq
fRcoth/jy3npNom/0vjoDT4ZOdF9HTLvoMW481X/xsvSl19fgL8Ws6h7IB9YnFck5Zr58+dvuAMq
3RdyLezyQgoi+kn2CVPFFwK2SK9//Wp/fRa4Lxx1VjNIH2RS8fOrlSTsFF4/ezjQzDcWsivl6k/p
wtRaslYueociZBz839yPf90afn7ZT1uDPqc5F5rGeOgxtE4ZSyyYBZ9dgynkrz+g0P/mghpIybij
8HVT1X163EEjjk1dG946CDHf1e2zJu7E1CCfmTZ15+4jUAxdrMoOxAlRHz97ZGOKYdwANEjWocES
51dBtKhoKo0ajcQgN56jNNtgpP0SMk1ghnOh9Zku0x6bvy7YfZ2auwXVdG+yIk/QLrZWYDwGXQK8
xBLPs9b0YObGEv6ILJZzrIMMr+cbs4pQXEgoCU5BUkVtXCrPxTqQIgcYA6IkwLu3tNlR8QYlkoeQ
8WfgbmRn7cewSPddmzP+r5irVbdmyvS70Igr9SK5ld33xDHFFYTlfOHZ21g0HUWQ96xXnr7KGQAs
3JTkYlUyJmd/SmwcmCDk1FhKE/A1ixDHdW9n76CZopqmLUfqAbwX2BNhLIlJ0kN7WwZMMV0bgFeO
RQUddsiFzG/0SSnkwibh4qixzdw4qzyq9qk+YN5PcyJ5kTeoU0lkL3BRIA3lKaxrxmlKwzZZZOAG
+Rclavto7VVBGZPuON12PCKJrzcLb4jf+jB5t5211jqAtJVoKjrSxyq3oakog3a3hLnhH1QrtYgJ
54GqUi6zoKIyqW0I/95w14f+efLZMvuScSyzZA6uDVo1kPRXdQF3CGWwM/gl22m8IXCrnMkDYwj8
1gTTALovJkpWu+qnlAvTRd8Td61H6VMEipMLEqMzj3G+edpBzJQJ/mAfw5aPViu4YzNOOz/FHjG6
+sFrrLMCwLjlcCTs7iXzmM5FzaXqHJBjs3lTlmuvwAT8GDXoDmk8nrFXE/Xm3YcKKF06Pl9BoydE
hGlkH/ebrqLykMAdyeaszrkHgM/O3poBsa4XkutjuS+mZmSLaOSLQB11juyMdsm49doxABuMO7/Q
7oKyPLv82tXgdW8dSnuZJNsWWc2yD+naE6E7pSyUevKSjYh17JErY52S1nNOjQfHURuZJJp2x3DA
q3aaBkwgN7oOoVl204bsgt4gTxWeZlVOtDGrfi3IAYxy/abBe0m8KdOlYKAfTiHSye7BAVrY1azr
UcuQOwxZPdyKQWVWJnsUFUcFiSZTk3arkb3Emv2YCg+RECWXIo4opiV18ZFscw5a2qHXUHYYALoC
QdUz5pZYNnnyHjjR9xIT9bYE2hkMoK1cWI4hJjMAtiwjMaWr03/LjfFrELYrCm+iIpkpj4ImRB22
3ypIxbIBhCgb6g27EntzYsvqQ2fjli5Rpa4O/wi7dAYADtUTrYuA2WU6VK9OewyH6ulDoNjN1MXa
MGIOn7Q7s50BAthciNDHcCq6Z4HdYehNgx40zekp9o9+PBx9LX5vrPvGcEGC0fMt8oBXnppNN6TT
Okt1ErIqkijdVRyI97bx252iRH9QdMeUOlsbODoMHeNkf3iPUzIc7VKnlTdtHTmQatA/ljY4l0Di
MJ6JgcIAz3OxaBpgkLaOIKRCF0D6y5M5t8fOOzvWfPlophtoYpw+WDoaVgX7JmYIA7ZPxxtu1TQO
zbrchDI4h5NKuIMUXd/rQjx9jI9k2B4gIu01kV+0Rt5jSGWKUhwtE3qjLo/Qycn2a9aawxcUVEpt
ChMw9qzbvJijLWKtK435x7KokDnY1BAcVY6A5xJ2oWGd9oh50nhYlegQMg2TnJvMFkpJjD7uTRsP
3zntNGjHzMfW9F8VH9pKZbqMXumY8KYB0Kzp0J6tdDpwHXdV4j4XBrYr3XjAmOVthqBFptRGFzry
oCp5dMQcn2SJGMKuvOrQqWSGIa9Weuk9lllw7OXwJSP3yGl5JtyWJiD4GxYNhcFjkX2z53TNBDNY
BT6JII2JcMrr1z0c1mlGFdM5WOMSqcJh6xsBVVXWZFWg3UfO6y5Ml4UCe9Fl9PwdYzgG0mN6mgre
wpRejYV8dTpGP0YUXrkak5YWv10TbrEzBXwIDlF0VP6cjk0WIo9My14b6NCGjJeOiZKgq3ksbYOn
UBP4gjnq1FZgL0YUa8lFpmGy8eyvYF5nAKJqgtIaWwBEQADmXcG4j0CFlS3UKSmiJcDD/hKOaPS8
7FBm5UkvR20hwPYFA1SeQFRPo5FfmgCFmp52z+bkXbrB/u4xFYrShucpZmZIcJmZFAhkDR/pdPSW
18MbAtRlM3e7fpzfcR68W+CrFo5Akyy0ek9uL5+sS0m3dDhy+/eg84lx8Fh6HG/Yxe1D1TNxU31t
L47vvNB87RIumtuityh7RvZ6nlBkW8waXbqgE0EgPj7/X9c6jkW19vPJBoYRvX/CbwRzP0v9/Q8n
7ty3ZqEZtYdnboQJ5W7GXL9LE/2xSDiEzelrSwT219REqxWFcusYr8nkj/tMyi+0nBFMfOfsPane
ZbSYQWR/FN2xy7dJ8NYrvdDHsEIp/PFYfVAdB+yvSdI3i6EB1pcRfKwTbQvnrOfBhD1RaJwRRA0/
onmaK+dbaoAV9Siie1Ip6ImzzGUlY12lahAWFyy15ms775+jEMKhVLc78sBL7jn85mo59YhYo/Y0
koHlyvEFjPh6UkBEJb0rBmbDrsKk+XdyKn9Tlv8FwMMJiumB5TD01hmgfJ6x24UFQzcvvHWG5m/R
oG/mDJVb3CBM6lY67POFOdJsoHZYjjD+/aA+y9iGPhozOezhLtu6fIphszEKHR7HPKa3D9B+MOxT
PVvneM5vfTe8NSOokH0HI1mb9PWvbxDrbw5XJi8Dqoi8D9WV+fkGiefYbfss9NaV7uzDvriuMxa1
DKsw+ohzA1i6rKtz2qLNymDImPXZDBxihqiBOTVRDiXxbsyHV5/wgMXcpmfVlkmGeW+GwVYNESSE
tWUHbNLUi4soqguY5UOUIfyzNCxklL2//kRq1vX5luc+R7KqO2iBnM9NvSr0wObRzl3PkzchMdUv
+H9PhUBdmtAl2XXGNmnCp5kBfzWPJgo6lM+6GT5OSiqIVZyVMSusJba5OE6MLSYO4jmQkf76ff7t
23QtkzkUsVWGq76YH55MOfAiXsHbRA55rmbu9JmOHgIG3cxeWbbkcqqRTaln5d9/Yb5xS2dIQUHz
2Uxut2YdRd4sOUTAc/PyhAi2LH6M++Rgj+5DQArenAEPhMWW/abh+jcHL1R6uoVFh/UIhenPn3kW
sYZIupXrfmTYr+jvNQEec0fPcURmC53qN7f3X+AAPKPMtejuEFHAlPOjC/LDVS7CuCKsoJHrtGK9
zj3+qccvHKFiot0XPs820EOVpfyx/HSpR65Hdv644P9/yA1S9dv//B9fWeTaerr7FkRF/tOEWgVi
/eshNyC2xyj/+i1vP+xfbfjtP7b1t/z1Pcq/NX/5Pf9lA2MwbQgCLG1gZLpF8+yfk27H+MPGcgTT
lJ6hacBa++ek27D+sBgkmaxvDpooiDT/nHQbQN4YnCvfFhS1jyH4vzHrNr3PGy7gN+D6BiGHyK+Y
xX9qn0TeUGkYXQmPJ/slMlo0uw46w2ypT85WIF/OJm/fA2gczH6l/kQs6WrmytPsreo9lByxI0hg
CgfJvHKjhH/qRyVjGAtRvd47WwD1RGXIfV24+9Bi7EX+Ln3nj3j4WtyqH5kRqeY+XogUsiTPGccx
2hJmtGMBF0NxHU0txZbcZ6O4zYU4qSSEzMwoOwFFzoqFuVPvImZETPB8BnZSCcliRpkm0Df1JtEI
A/DZyfY/2TuT5raxtM3+lY7eIwPEjEX3AgBnSpQoWpa1YUiWjZkYiPnX93nlcqctO62voqIjvkVX
VobTtkgAF3d4x/MUOwL5O7k/Z0qeVde+PrfGvVltpDjQJfkPaKsL4GQ8n0rY8pNDJ1y9Gm1rWTj6
0i1hLel8r10hoG7ot+5IvI6RvZULKqp2qxjnnUYgVqCqlBks037fp+UhQYou6iFEu9Ey5DvkC5E3
WUd2gyRIsTufz35D/ctEdHMgtCt3IwPagQqWz4q2xGAb13LzknQxqKoRkFgJZb7k3WVSPYvWj6gl
sG3tZtCiiyYQjaMqNNexba4tIiZWiAAEV6/t/at4HgxO+OGYHKhjEj8Z4VcrVMUzKddS+6gW9H5I
juDSr8+X2heIqA1c/2wwwiBP5e/PsERDZ1Xo1TbmPKDme6l1sELBYKujflvD/iR6dWt1bWCk5tLM
5zpVTMWFG0K4ZIYwoBg/Pc8mvxJbvI6TDzNcKqQjKt6ck3S0NX8RQYtp5IdaXtEsepiV+bIowezz
8BImrSqApFQHoMhuxlDSEO7r024/oMZkIeuAYtPF/CIfOCv6UotedYyJNy9HzJcZM1R0WORRzlCO
O7CfhpO+Prp82kB6uqoank1fCgpUhmSGXkuL0EI1RV9VjUMI+bN8NNchgis29xoPSALI0HTFQtpo
Xh+OYHDHEI68eBkT+Q6ZbfFgLAVpKrc3oQhEuRnhKEHxEj6x1zpDJ2tP1mcH7lpmvkBTzwb4BL6u
Vt2jzlqVsSyh3zW9vgxriuiQR+Q4CSqHQv6csjnG14bmJKtPZKbG9jQfSxoHWJyiQyY6y/JocguF
4swllyoVLdZI1Rm13gqLfvrUGeNdqB5i9SDXk++UvSFigvU8Fs1wT+OMRS9DhHzp1IMpXqrFsJWB
wedlWTfv2Ca/mLbsYgSb2SvltAbxo/18ULe1rmSzEF0ZBVc2n42rSa8JS6CUosTPcueRnJl17ayp
EV9/wx03u9amQZNdojbgPdtBJ0y9CwIozE5EvZcnntZzGC530K8diNLyln44QW6+OTY/ShlKlPhH
d+ftfb9xd8qy6yj25r61rHqQ5SkiIfGgPP35Ms5bQ+b1OtjMJGykGVl/Mz4IZERdNZxTioNR8kie
YrtCqI06zipcAHBuqPMZ6LWUqS7vX0YsZ4VrCZseu4CIDJVop4iCjOjSpIl+vRfBnBpqV0nkUKEn
TaKfihukTrToqQCFH/OhwywN1e5OmtN6In9Tm73qIWX56Sg/LhssUhxrmaeNeXpyJHTP8pLYlqYw
TxGpqXrzOqWKqElp3KwfNOBs4WQs3I5aQpEo+76M5L6hlb0qeMmcbNxpnRQLWXWndEeD49hrd7IX
SafWa1pFTqo+/KLWZmDxlmW7m0EFli1HE20iYe6Lwolk88uZclMZSyoMr0WRKT4DDJ1F78yGt2UF
b9/Sm9lQ6Pa/ZrEMrYyP1OXKLlsJ0VKj3MUw13+eGZI6eDsBcbRJ6eMSUmMmt/SDvUnX14RbZCev
57kcNyFKw7LLVUgT/vlSxm+vRfUazgO63WC2fr5WnZS1frG0JBCOvBzk320E8pdrOe5kqsnRJse3
bDUpkbhQmoIOYm3IISkHJhV71wkbIVERuozyHbrb6ICsZXzkxiXZJOOVsFhFYVaOoYppKuP4eiYg
Voebg5bNta22nugvyIEmGnav22nhHmFo4O3ReMRxeuI0//M4vPZQ/DLm9Ki6toPZB4Xs53GAGBee
z84sCS6XhW3bTyrKODl6KHKSx53qt+EXZIOXcrNKaK1DjAaJtv75Ln73MiQ/KfWE5M+cN3bfTG8r
vWlN6NOMl8w1OfnlOMI9eWda/+LUyLymIolWF0ncam8Toilp6IhCiyTQELoTq49W6mWzMmZtUJCY
eT39sXhkBY/D6Z1pZ7+NGMjVXaoZBe9mM+RvIgbprKPJGl5hMAkgGyGIhWwPWe6u5ddat/yeBGvm
NHO9V+iFzncFXZUy28RslCJumZdysMgxKeeHmMStoa8GCGoyX0Mp2WfrMqGWU9q8E/koOUB0oimy
PU3sKhNYEpmOssnLNaYeE44tLrIoqC4RHRkifZmci+Vw9bplIa+gJIiSYxXJSS/9PqXGssTIEW0h
aT6pZ5TKk9XjLqMFffXHC+38ci0xF/UCmI7KHOZwU5Kbsb1WOmMjsjsyp0Sm5M/z6ZcyOIbZcujg
IBfrOETw3uwkqUJzrpuzk4gjoc2SJTlBEmUpgLHXxJjcpuzzdchpi6oFK1fMh5h7/fOd/CJh++1O
qC92bCarVAP/vKdVp5jyBSsJqjPlYtpsmTX72i02bjRSOLVCoP1aLABZcnJDMvkRxNvZGKOycdQY
2CJgIAaTGEU6dynGTFJUuxoZkT/f7W9OZos9kVw5S4N+pDebIjIaVuUO3OzILkAGFWfpKMY3cOJ5
dn7HDjB/9fZYgxY5CMoV2fHflm+kEXRR+8TWU2AD87Zuw9LcXKLy2i32Ip8nzt/ZhmhJ3lzeDASw
XVZyWONbtTGyG9QesI82qXs95c71Rcv2iqLPRZZL9tuSrnWEiJCRRYu3OnuipWZnboBcjDh5M3pU
xbjK1MHXG9uTo16ML/FPRBRH5utpdt6JGqqJeeqq+rVs28ALPPdi0TGuL5yzIQF2EifKOhWVTTV0
3ulF+s0EkhPR0dgdYQmo2ptSt4LucGqVGKVXP3JE8RrJjnSapyT3xHqXKmxRaxw4M2IWY45Olyxh
RUfQMxUcGUc2Tu43R0mZy/NccmX++l4Bbv95Bv1qNVgUAXGCc7JKSPTNdO+oLM2ccEywX3FIwvoh
Jnwenk5H0R969QSUcPF6yX8rQvSPWJ+f4D//CUVIbudzUY51TNbx8n/xRcFT8/TTb+bU9Dakyr9I
UOfSZs33gIj85H/1L/8HcR2+5b0QkazPfw4RfbgjRFSH8fm3DRDy2e9hIeMvWYbEsKng0ikU4vj9
Tgcy6Y0wDYKNOnb6azPD9waImQOsX8pAOE7ZKYD9/x0Wsv+Crq+RpwLZT/sEiZXvo/AvN4QB/Mea
Zjn8f7RQENa2XktNZEvnbmTT+sEqVMCX9uFZAwSedguN3t7RefdYfucSb44LKjmgt/ZcAuv6yiki
lNmCGJuT5nMyO/07VeNv18i3B0LdTGVoXO3tim6ULiVjqZ7QqLP883lfcPoUYNHAqSDuehTp3h/e
+79G9EfH7rUn8u0QElWbGXSqSL/hG6vDNYu6UieCDk7XbU2vULNtgbeSztSgOo3L6gxqWQfPCAXQ
iFISDON1MxqrMdRXMthjd/ZrkPeqYt39+c5+NxQoPqhE8Kmjo27953c7SwxaYqfhFBSRchB2fQQo
iAjgNpR3XRNQz4Z3NtTX9oVfBuOHa74xNg0tRMgH8UTGu5tPJjy47MmGynAeA2Gtlg3gijOSnC3Q
ephH5uC+c8r+bkL/+NBv9sjGIaZYVzx0iRpSokabyEhXfx7XX8x6mWOv9f9Um1OW+XaOAXfqSM00
vPFTcTOpaBs4xkrhWmlyTZny2sqNq85qt5cmAegEMBGakH1+x/j5nQg9xXD0VYH1kujym6VLPXGL
vlV9CsDaNv0UpMMYTOjmjUD00jNqBVWEnjCFFKDpTJcJgDk63le58yG6NPs/D4kuB+Xb924bFlR1
e4Zt/7YS0D2NTqh3+SnQ++0ZMgCiFSsXNFYKqgEdaaQPoYbaoYeX9AEttQAJaXgv/VwbjY1LBWRT
DcEUDtegITZOBE4YQuS5gocOmzJhzaoJPeUl0HDipmM3LQzF70qKdpN43rVj8Oen+cXClRfMUsYu
sNBHozn+55VT1eXZMqLiFDTGFLB705pDERe0VgMZLnqElmVUwEvFBqdryTXMK/QSV6P7KUKq4s+3
IpvH23EFSI11S0DfsKw3HmR+Ik1/6s+nwKbCYkBbC/apW+c3ZUFfK2QUHTBo9M78/qUtTB7fwV2l
Ic4gnv02GaaHzow6nYRFrB5fIcE00U59vKmE+zT1i3zS5ylhWZQn1AR0Iu5GBXSUtq+d7GgC+HVH
WPSju2uFzNmGC1n8E9whBQb+YEN2SuG4uvtiuq7b2B91604fATyPw9JJcNsKMGxlBadzImAzBiCY
Aw35E+FZmlM7575G872YjO7I3vDLYJNsJmhBVcIv1uAUOU6qNLYbWKd0BScgKN3NlOVoaDxqQ7fN
4J92041Fl1sGT7U16TqGGSQiJOexXcRDu6YsdzES8wBULKxcN0+AYaMpUMSfBoqhMoNoP7Xx/bCv
mNjA8cAOdAuh+E7oi9hUv1EHNbfrfHW2u0VW6+zZ1mpCoXus05WooUypQilbC9YU5ai28jQ7Ww2o
uww6AGlAsMK6NnlfMuAqrLNL0vojmRwRFugVGitsJMnVZGMD0h0qcwUEwjOKBXJwq8jtr/VIuUbu
pgMWtxd2reoMK+tTeKyjcgtBdMGOtFYRBXQjNOPpkBxGfSNk4BRQtqW3WxGQQQMRbftufmI1FCC6
M31cov41l1uz4E23fbjsXdbzGPot+u4ayt1NBNAoaKzsUzU2Wx3vKNEu615XFhckA0TlAPzohqT4
RlQ9T4h19OONqmsrGfmGuKTQj0UEgT6gzUCxXkZThKZDX4VmTDH5mk1JlIGCLr3CkbzCjCb2GC0p
MQCyQPHpJVv2eXgc6+KJAwxlFoqzFDumeWVA+4sHM5z7HDAxGpB7G2WaExJaxrEqL4vcAt80RZtL
2S2mJLqtz9lNmEoZHeWs4HdEWKYNm73jKGuL/coa0lVl3zggRYXgW4Qx+JeOOa2vTkRVXe2DqcPu
tpx70SswTe6b4mN6D4bRI4QwJ/qgX6WoFnfskbJfFtbXiLcrh5C88Srb00sLxnhuVI9Q2Y9ZVK9Q
qaA2Ef4dUwSC4UYqdIU/rNQI8GTsx9OwImRigY8mo5KoR5WCStmIPVfHI8JoUPp+m8XKoj7Dw+Vy
BZo54QR7iW8TrRqSKoHhgqZ17lL8y9ymvJeL2Saw5gwKtdUssP7nXchIcRiIWLCDVAZUozV4A6Yx
wI1mPcAxjFCeq1vSFAhoQKlTEtS3XVDImrtLztZKhDk6e1jKnqzE6jI9mdu6950sWhJFnuMLrUIU
1g1g89mFVvRzviIOtxQGf/s1v/SLXknBCs61BB4alHRkKxaJ0y3SDoD8nfyJ2fG+eSXDpaX57bSA
jxVQq/1BVCCGBrUV/K9t3mcLh7pBmvjnSV7wBFTqc0tlC6nd7ufUpKwvkNzVV04OxbIwuyhBW2jd
tLqkvoVGcJVvZuH0+ikddfvZZYQpPQUTL1E0QuJxDOwS4SDD8s1+5pk6z49IB/VSJ0RIyhZYOSPq
MMcKA271iHwyTPVzj60F4NjJOC71ifbayS8tdhnKIKUuJk0RXdFI84KBn2ntolCJ6ivcHP+2aBfJ
nBV17BjOVcLRnZlgpqHk9kYPnThdqSGdDYmyGDoMWlQ3uojyKGHVzzTmlrqkQ2hTh1/xhjbpOAU9
LST9AJWdydxY8cZkM+pz+qFUbdECWOFOsohTVgvvLIjbRoZhYDD/tSM0BL+YJTDB+nnI2xUbIg1T
RIHiT3CqCehyk1RlGactDaFel+cr4Ts06bikK4JnQl7B/PTn8/h3RwQdl46JXirNMW+NLtooLOKH
moumS723ITGH52HZmto7R/AvxU9yBLvAX2mYV4We+saMBa6UlRWImKDKTRCL5DB5QqRyPNjmN7K3
iSyL2gH3HkGxa2MggvbFKQ0oZA9IBjuYnsIFny7AiQfAdsD4VfP0Ue/Sx3B2bCiQP5X1/sTG4jQf
bYKEgg1JMCH/PF6/1Dx9exCLNiLHwSV7W+bX6El0zk+OS3g/QRZqL4z2CzWfFOMfsSOuUqjJvWms
EpQUBn5VgLSF508zq32edI32HhZ+Al0eUir+2zvW1W8NPeQrtFcjema9WkI/uL+amfWZnlkubZTs
FkoDc7XxjfP0PDRImcGFn6BWUSkFow6aJkXOQhSvbGMlCYQ/j9RvZ9YPt/LGWxs6ilEvFIgEpj5c
21WYeBGw6ISK4T9f55eYF2/Epp9LmlntGTPsjd/QZVWsaI3ukq/NPpW0OSL4Oy9qY0VALugRaZJ1
d+5Oc9seAxE2y6neTrVuO9Z7w1UWcmy4p3qtqN2idt1dWOyLqqPdmS0CBPqf7/Z3Xg622IwWOOoY
+Y83w2KFY53ZdMQEbcGSRs5A5AsuCgfMB94cqDqgOybSv0x/1FlhoDFXpvRWNsUce+PPdyND88ZA
tFV9ZtJwTUyVSr6f/QIlsfWI7gQ3yGePwyWai06EeDGiy5ad34ss/MZ/J06sU1U0MzDH34rAKqVh
FymY4kBL1nmrzy1pnz05QamBgy8xa5p36kYpdfvdA7KtMEPY20z7zWhnVj3kTcwlSwOLhEOxZak6
qFrF6ZxcPIpKlCkQTbcR3JMfkaCGRNVFK0UCzKc+XcmUuQCwyTe0D2xGvZ+PBtNj0lZCV7YsijXc
KEhSlwL2Zp3Cth/ImEzxsCgLddnSS1n14Pkreo10f+Dj+dDNMbmWdYj0lEXJhuUup+ew4pjLlbsB
KYCkugCgT/zOcXdxql85kblpoOK8qn8gMyUhWQPefQ7uz+7MlVaoc/WUrmu73bZIuzhNdGD/UTPi
/plf0MKSVnPa1YFfYM8jvUU//KrhbCRt7elOO4fOO5f4hRzosibEAm/5M8Srt7LDlRmuwjm8Uiii
tsCGts3eGJmh+ADjBOwfoUQHT05WXutyDF/qvYJNpZQRpTCp72aoSWDzcu5dCvh0bPUTshaGEqD3
QBwUWasILXjWqk4Yx2iHg/IMWmVPfmEp/HgznpZpgjhOidMQI1GAhofYz7OqR95y0XTd/NyB2seI
j1TlIEqUJmqSTR9uFJD7ja1tDK3ZWqeVWSZbOW7G2tictMe4Oh1EtgwdrVTZIkqCeAfDXbi7C1Sm
U+fs9CRcZ8MVJH+41d2iAfY0a0MqLGI/IyRUEhFDqiaIL8fRTlaE0yiUfvVOlqep8cWGjronJb2z
sm4R4qNUuEs20muXxgU1RaMx2LYeEWR5E11T7VUw2u44wP5dlCXeAl8Qo9FxzrcSZ9LdO7MlRDDo
V/3lUTdFbIMJZYekRHAlUloDeB1R95z05SJ3jnXHyRqbvuHiVajo6WL3iJgkzL5Nbn22zo/8P8HQ
MhHObM+l19DfXjfjss2yYEbNPYH5CzaV0WxBJy1j9itXnX0WOSALCc+LMgRuaH844R2fXByJ83gt
t+ly9hopRhBCGbIAQhes04QBWqPMYQ3XJqwu66i3xS6pcfEuj9aM9oQ+v5E4qiiaaWa/RGp40+cd
xVzRRh9RXCF2gTzH7TTSBlgQliHkUpjp7ZkwjER7IQziWF6Jxl2tok5S8xr4qrai+yGmd9AzxvQT
dr8xLC7KCMFzuJZ5aw2IGb+KK3ULWXNigOTuZT3aSL5hbRhqDtulJyzSrOEJBg0aMo1jeBo+nWjr
JIgTiRSclROfpRNHpdXOLhhmhdcV84Jwj2Y1hnZ/HKPrSW2+1bz+Y8T71+gdKRQaDgTj4VJ3+ZpF
/uHMJ0WXtIwPnlao3InXkhtDoBntdsIRkKkm9kachne2zR0b41LkpGrdPfz5LHmblifuLtW/FkF3
XWN/l0DmD7dRqJVaqzq6PIhXzy/4OicaTU7M0DF/jzkD7u7tvi6RSuo+KawmtMPu/vPFZmdXOZ+V
0KE7Jdkok4vuJVAFoHLRIR+9jFB5q1VPElGDPXqrmCg0cchEughQvPQ4nq3Z7IHAH8bCgRLGzqVr
G0rRBsRXu6hfiCaGMvTPFhSO0W3XkZXX3szpt8NU+QmXy9sPepE8jh3MacVSdkkab/rxsjbpCSzG
ZtU4wBDEE7MJHJQliwvRH5FZlGIlR+sBg9NCRrSYdkSQBEgG2iPSXT2M1SJPV6cTwq44HIWtXxUp
IQlCERc7PuCjHC4sz7zur12LlOuZSHshJNWm97SL+uimdtCnd0qkrIqMLpKY3jx4zJPfRuHHxEFl
yLKm6/NsvO4bNug4R/DR2g1peq2a7p2GitBwZm+fEN+qrStab44Xc0FD6S2UuZtGyOQO1jcpxs8k
In1hgMZKSopw01yY8mfCGtrpQLVqIB7cUKKPgjBYT13fQHtgoWymMJDoRoZnGs+cu6YrHrUcFTWc
biuZVhYbOkJVQHuaZ6WOvoyDBSDPIWw03jWKu3EsYlJsIFIRcAmVg9lcnnJMuRIBJ6U73RUWlrhe
tTSeKbs8DT82OuojroiZrZLoAhSxOr2cqm7O7rTp7/sS7zlONifnfEMVV45ijbmRcAKQipue2JfO
fUjgDhrQoWrQT+aPUsyExtkpmnuXchvErG9npwZhq2xXqfiIdbUYR1jqRIsyxZ3LKrwAPtHPxgqh
OMKv2mYk6KVbWKaxFgzhp9bkYCmjTZn0i7QOD3KC2KX9QWo77aZFG+68i9zBb9KZb5RK8HopN1mF
OXrEZ2ojCDna9LiZVbaSs8SNEIAyB4pTQ8+6ID3b4qCLETAqtxIDsWz3XnSAs5THv2Q7u39RIxWd
pjjxEs5LZTrkvfOssHjpFX9uQ+XecyuwFb1hHUWZDBSGHzpfTyCJzm6/FLmsS8ncEt1fm87EMf7Q
6KF/ymjVdUZA++K5HjPHuEvUHd14+7hur/Usu32NHdFOFl1epaITjidx+My63pdq82wQuIj69gOV
BkF3jh+sGLsngm0OSfEpTlXPQuaqHLPbprHvK8DUyhCvLppzoGntE23I1HefPo2apjOM9tFy8hsD
aOLZ6hedcy3xJYkN9Ezi08V5GUBovIaPOM61AR0CK+V4D+cIePgt0lJt389FHjQviI8CSrtY9rKY
6Ru3fbRidy7e1Vjsa6V5FnkiIz1t9JwGWkxp+Skyhhvx6ol77i4XDbKHVV+Fn8VMiREto/t+D1Tp
ngZuTJfZJspvdCchLEAJiqYtlZFWQomPU3/1RHvmIsl11KJMrFd6fMR5S6b+HQfuN3usQ/MK+Vwc
A2r83+QBGwLY+QgwPaA9G8OYhlzMI4mJXigsk3DSn8+P2dtqJ6h5pBzxCHXd+A3zVqUCe9Cp0wy6
hPWrpfRQhlcRL0i1xLBSAICi7VWsRkV7z23+9eyips+lLQENXdIkbxuZRvrOLMvo7aB0RiQJKz8j
0EP0YSVRHHoJl0RJqZpMH3X1KTKTHV7lLkazNb60jEo4BzT6bTT+f53Cu3UKkmr75zoFrzg/xfWX
n5pW5BPfqxOcv6gxgP5HGIAiA2Jaf1cnUIJAJo9cHunFf5Eb/4VnpDNFx3Khcxg3mB5Ovo+IchP9
r//J3wAvnFGaQAEyDqT279QmvOZRf3S36ZITNqRJT41j4wS/ScMNgwYLYNJnBLS0e8tqXkal22iT
dSXguqy+fE3dVIPkn3/WZtnzeRp8AFF3uSZcJcF0KC5AhNOIZ5DVPvrzh4ZwB9X/kY8A2nuxAXp9
3hhZ3K5B/zADo3LXv/CGSWucyNLms8BB6e1UE9VWZifbbzs3xvuKr8L8o3tGNybsJwoP2URNYp25
HhGVnxWGR0PyXE1hqDX0CGMJ0sp9QuKkVFvAfO60r7VKw0RCXZozbc5Zsa+0K3UgyumcJg1SzKny
kVnzqsKpF+cpcdGcAYuaaohmXsIgi2SnHHdQ2kgu6Y8qnBxcs8vHKlu7s+m+UtrOq0gdwVTI2oVS
42C4KNunRuFn7RfNnYF/0GlcthjIqMmJsKNPh+LEiPCa+Wi3zejBKP5Ik+Nx6m1Qb0V6ExZIXkJD
XKW18AKSyxCMUU21M2CBMGu8E/3Rqws/k+rNIktjhHCQJGoKGns6NHeavvIh/tzlalT5ZcQJTTuo
Mda7acjjILZpVnYzqs+kMQPU8Y06Uz8rWnljQB8v8TH6Sln11lBCB7JmXjYYSA7ogatOn9ss/JLD
E/TyvkjRLfKGWiNXzovFCSdK4NaxsrykzqZVP52rhJSj9ci2dzdO4W1p3oQhqoRdrx5jore0Elw+
a7Eak06A5j4l9a6su1V/ChdZpX9WTRrDowlsRxp+SfMMZTsoFpFa5TSzzkLfTdejmsRep6OkN0YH
pIw+9L1OwXL/FdnXwte6dFrA97do1wFshO7BYGTXEWAr9zLCgo6QzAk1vFXy7RkKpH5qV+QonLIO
bEo+vm3+/9ZO+0882x/LuP73f1I29t+xIEyCYf+80fpt/fT56WeROPnE3xutxf5KLYFLJY6r/cDB
tdy/pC1P+gJ12/y7M5BNFvE4su8qjKVvRQjfd9nZX+BaOX0Fu2QQFf23SsA0922RgeyzGnu/pnIb
cC4kEPmDK3pGfyGxTjatflHzkKVgxa3pgEtU+O04jxsAOsnpoIdIRYRn+wjXlIRntRTGefLJRsqi
LiFm9HAjxwGUbGLgd0l3PCWb7XTxI0PHYxqm2qc5Loic8KlsTzVRZ1I3bobtcsJgnARPMqborJyM
Hk7WGfJtSEoPBiQt86MFkN2xbqTjTU3QULDkZ4b0Rbv0j44dIGacterXov5IvuB+oD0dTl2yqGeg
cWw9LefNx+6yzWaKsYgBHK1iAxSK6y7wzT5kNQRF4KnDfNQRFevqaUtegvjyaVjGQ10GiQBS2il9
nCCQpwmMP2qc2KVmBPYq2O4k/tklylXSdsP1UEZs0gB8/fF8mReJS9bzQmdD7Bbl0rQ25zgr56gf
aQFnQnn5FEaMZJ5WD2Wl5KgNZOwDmVMtTmYILsZFy8zQSUUTJW282bYwh26pqS2dVe5ELUaffAVH
vlaG5kIljUIddB9V84tdsvsld2HTgE23IUgOatVsi1A7mtpTPbsCB9itqYftROQjGLPE8mroRUHS
9Y+jMQNpL+jv8+nzhJ6Tb491cEnIvUwK4Lk0Uu8tWgnxqKH0oKFCor70jAm0gHWmTDiZFjpavL5C
VUyO9hiAn/bK6Kd7hJuNRWPy0ods2Q7hvrSKdXtKXiSd4jjlXdmdNvkJErszAuFApwvVG2djZhxw
5Rk6SWI+Eg7f6Zd23uF4xbq5uPLLOmGiuENOY+hAhDHakrQnGfytOTPryDJfzBnJRs77uLo8dMAK
5nGCykZJIq3t6dfTji6OoAfCzAiGBrRGyJ4b2+HOic9fwUXiJQE4gWfTFMqR6qfrE7oPgdacVmf3
/Ki67PruU8+L93pBQZlGezWSUKNp/HM+C7dSLgzfKF7VZ0o+IoOERWMz0RobQei4fZbO1SEVjGQE
V5mZfl/UxU1FcCWJ2oeSuF9yFtotTS9C6JgMWhsq0RCByYVqLIJkurWYxeq9VnVX48VeFFTpFE1z
q19oJdFT5wiSyUs6paG71UBLJn2xFSJakcbqopcCRtCZaUTfn0gnJ0BQztNVE1NnZVLIEhfTrSul
K5SRHd1mquF2xY/xCb2PkzFt3NBZ18qsJMJROcu8qVRa55SnItZ9QJRNINKDaX25+E0SbpNL/ih9
tLET3Y0xNSbnWCfg5Ph053Vwewb7i2IVj9XMGv2h1D4XEZQvbdrGvbGL0u62I7M+AT9DsXcxpkgy
Gu7KIbJalOnjWMIFENWDuGI2F9WEQnNF+67TI3BnPSQKRM6e6WvH1V3c5DrKM/OaRJ/ffxyzdOb9
sPXffDNRf6oJ/Y0piFMmpWMmjpD5NlGkdwZw7OasBU2l++oMRcTRSQPEqL8MIzJT9gnIUbo7lwVq
57PhW87s3zqh/5PD9792iv+3PKIJov7zEX339Pz0syPEj38/n/W/tJmB0U4oFlOWg/BvR4i/IlLL
eUTNDWebyqn+3RGiFptefwKq+OEQcSxiAt/PaP6KL4ScSQaPwAL4kjdl2X8s0/41uGDCcsFG0Ihc
uzAGfj6iG/JAQKCwx+3W00EATY52U+vd4WRcNso5g477YOagIM+zdAMbasVuhRiVjQqTESm0xWh7
HW0MXemXTZauovjZOH+sQ3Pl1CDH1frgWpjRJpQffSJAPAt32dhsZiSY4jLehKpVe6e0XqQw6xLt
QVXcZU5sFpnAfaRTWDDUz+7JulYjh8aQdQzAx9Dbw2CV8JOM3vm2uv4fzO9/XAX/DScv/cx/nrwx
OArvqYZGkX3Jxx8n8utHv09k7S/yGvjtMwpGKT2VSt3v/QbaXzinYFVpKtBAz0vj1t8T2aVNiOQA
2QGNfMQPLr39F/kCwkzgK4i1Gtq/5dPPXmH6Pzr1DtATaWzApFLRXJDOhh+NzR7NpOjcYAA9FN7+
6vHxeDx4N7vlfn04UjPnIeQVgPH01qG3L7znw/pxP3mHybuKvfX80/J43OOzLZe7m8MNCWLveBi8
w81ywy9goPjtF/7u0xfqZeflqtn0i+R6mCNFtqR0aFEulXW2jPfkZ33VW8UBBcTBy93m/nb3cbe5
u79f3d3hlHm3q/vEv71rveCh9UzvUf7sJffuh6Dwvl69rO5uV6u7++3tO0U/sKbfRBDejI0hx8oP
hrjOkTGSj9ODLeB2b/vQBQCuuDiBdoZG3Tw8bF+uHl6Ch6vH/fYRCJi3vjk8PuwXofe8OGTe7trf
XH9CpNVHb9H7/GXdBFeHm8M69vYPV7e3wcN6OXj7w/HLzdn7dH32Ptr+YX2svKO3/Fx5jw/b3Hv2
Dqr/cK9728kL519u4IN6APW95c2NEzTezc3Nl8P6eX9YYsf5y90H1dvwv7tbucXt7dzyPlbB59D/
+nW7ffhaetefHO9p5p+80P+w2Ube3d1L6m3vGdrbl+trorpe790685ZHvA8X3uq25qW8bG/fKyOR
GNfPpRsy7TRAaMQmmchCZ/lxaI2JSAlpMC24KjzXe3x8fAm4i9s7/+vLNvHvc++Kf7e8Vmy02NOW
D4/3ra/6V4+o0KPQdngIHh5IDHjlup+b3leZH6uvOTMk9Xh2ZsfjFTo0DMIqcD2mrLyA1Dv597df
M397tSe15B1Dz0MwwGMSK97xS7RQ/BvvZn08HA7LL8xg11/mvLnDIfavN5Z3+Dx4N1ZgePEay9RH
wNmHheYP/iUIjySHfZiw83ytBtmBikCv9Grvw4fN7e3XMFi98DK3vcc73u3445P39N5kNU18098M
qUu3B0LfNr7oz0NqK5MWvg4p0AduO1zkHo8qMxWBp0Xnab7Lfz3Yu8pTfbDl3v1+va48gyk9BV3w
+Hxc3uwX9RphFV7Jfrt9TL0H8KNeysLeG/6S6kB5V5W3Tv3D835/zDfsBYfQq1cM5aPpsYVcsUvc
fui9u9vbPROZ74m9ZwAwt6HHxObt3W+vP/ij91Lw0jX/YRs8PrLxHCZ/8ndrvuvLgfV9v2UJXene
w2PoXRafCz8J0JLln8rf45fOn/eWX8nDxIHJJCCV4Kvz59Cb197k3yDW5jve9Y5tasYNy8MevvCi
+J3GHDqzDBs+Z/ovxKu82WK2cPmVUgDAWv28Cy7zlK/U/EO8ecb18B6ouPWoSfNgV/uJx8uErMyX
HSu+8/WOh+C+9F9uH9kfH+4fwKYuHuQVPPZzkD7eNkA11c/8y/xrxN1W3r7nNqD3c5UXlten2rv7
enuPUc/qK/hn68zR9vR1jwttR++29Riq2HsB4OjfU/nA5+4/vFDh77/cP2j+/vHlFhT7g7ZsgspL
AhquWb9xMK4w5/mmJnCDD4jyeghILNTNIwOV88DHI4KyfuilvNg9KSa+1Q2cuVwX981bNEHO5KBS
1rv5ki30VbrZqz4QLO8TPgpTZo+DzCjpi2mHmGigzuNre4/OxlN0Q8S3PBbXrJ0jHVj8UOR/AfS3
pMQgkJcZLruVsx59ky+idiU47dQ11OAgktG25YHZcP31s7wJdflySzOK92X9rDADwvngNbzlmf+0
PD5X8uPtXOGzR0ovgo/1Vel/TBbHLPg/hJ3XkuPIzq3f5dwrQt7cZtJb0UiidKOQ997r6f8P6ok4
20zsaVPVrSKTaYCFBRCJzO2jX+6+umc1bBodHdzVbKPZr41TZ5Wtpx4047saACWsx8ImnVsNUtEE
oIGOGDv7bPKeVS1KOpcJHdDRpzPr6JO2pmlgb1D/sdFdHPRTpXUVHLQrltG+q4/hRRzRg8bJWiLn
VhoEgHNJT65q4s0OekLCzibZG4ubJsncePo7e7bTi8tv3mORqWKsx+bST5CldVzST2dtdI/O2JXu
9456PtYPZ6w9LAu3zjiZ16BEq9ViJQeLlcySSitqbSdseEJd2OPBnD0se/rS/XkLNVTUfsV8XLiN
me0+QTMK2ID3mUkir+qSz09rBGoNe22kJwb9Vm4wpH4jTZ902hVciPOmGsYxARPdTTl5jxGXtBWD
qlefI0aMlaqlawNbxa5YlZ/02mobBLP4ZMct1BBiSgYHWj6otq5HbYAcz1jzel1frRLwhfgXsZ12
u7NRmJOCYzaN4KkGbHfQjJL8cU05YMT7pR8CdBiNNL1ZC9CJeKuyL0YOLjEVqW13Iy/ygsgcvnXb
YD1IRgs+VikUpFhHnA1teePopSakGxgzNhEErZCKlnHT2NE/SoRiT4AkO0fo78a0y7kjJucBq6j3
sZrxUzeYNpN4nJLhxBQmYIJFMnjzwe+jikfpN2qFdbVyJxxhqKXPfnLWenAzWtqm7DD3pdMRwRN7
7JzNIVeNMcNmCxuzQnar7s0iQ5+5axt2t62A0DXmMuOkIL3DjHtDe/C1B001CzhGXQ3ZwqWeOlju
1Dxbzh9M7EPNOafA5JhKm8Qka6wGXx0NvLGqqt5ZudQv/5ms6KwCMV6LNhxhpbtrIzi4V2xZRitb
DV6d7a034UQqwDCLeOLan+xNIiL6ofrzDOxPtkpoxlIv0VWZiadaDOxM1hUbaKzpWFu9jJZNJWvF
4YzGUa/E+oNYXNICdvr8+Sgfc0HZVvC4wZPbWshJy9gY848OcwDVRgM4Ss8YnY3iZoKOIgIvfXHI
j1VbVyTj7O6iu3sPMGUverjSAZEl5Pprks9rtpEfbJzfB3trwMhLyXSKnZE1x9bMVwaaKHhbhHuN
5mAwIER96oCD8bHfJ1fKmHNSL1aD8BHasXOA6o9ZEBSznsbbOLp79xy8vFb28k7OCWRvGZxjenOS
tXJaqmARYXl7XUxTmFC/n9Aivz88wM+gNRC/h8qIOBrZ8m74BGdUWKws1p15lqnibZUx75tm5KE4
L+UznpLln4u7ddQBSX6qZQaRtzKw8Ek26Hl7rvcRnIQOrO22JnbM84TfomwyvzJPIAwCpntA8dAM
vLm/1yzS0fbswVr5841xiOt+09eP7sMt2ZsuGyUspI6dQKoCMsPxx0A0smGCSN2Ik+bVRPgQ/M4b
DgPQALqEJvL58GkOa3rJaBJYg1e2BMaEn37c80/Iy+qqudnLtmpyMLK1irIlB8NZL1VWPRO7jhZO
tsr3+w5Sh51bnjUhSjUMZns8GQQ34bHRWJk7Lp0JvNEbmgm6dhRVrZquWmeUgM1PBj0Zq+gVoBkV
mri5NIxkm9DqvZn1elGbxyLAuBzMIZtNlPT8p1uJ3jBFe91xE7/wvd58iZHWUYbYJEc9nDDrCDVK
2EZreme9pFBa2MkQXKjX3nacrYYdTCCLjz9viAgLrRanv4t+teSFwX/5eNSg4gS/Mqn1vzIx/+LH
cPJ45fVl46xR+EVYwNJGbhqP+KcPtU+Sue/M+0hfwUejlgqBXWjej8nxY6MP45uC6u4iTV1wN81d
XLxgoCYCrHa6SFHyrrID4DVIf+xZPsfxE6fRxaW08oVA8CAKgtQeBOI10gw3aJYTUcyyZRnyA4XP
lkCZABtfHG8irt0SbrRMkrFOHLh08v/+f8Tpb+aG7fv/MDf/wZp36xJVP3l/bPSLUZgwN3lIP5K+
X4w2yiqyZE7/ErynohjFfIGswnLx/EQEfIy1O81lqkKZycTPfC71i8SLejgvNDnKmQV3xP0jBCA8
ADc+pjNeJn7IxMp0pUzGCMcvzkc8oJCVCEcFqzDidqHHqCFsHC6cp13Mi8+K+TSG+4vHTo/lEayN
nRZFnOc5FpOVYSX+uDKuPOKt7B+7tgM7tXN5YjfNpy7LgjHs8jdY8Fz+xK4dLGiBH0RRZA7yeJTH
01Hoz0cjaVyelae4n/FiSFuM/9d/nsc9eP5BgBDQbGAOI3NiRpHXox3dE/VGV7IEB49BJlnPM6NJ
pKNh5PGvnocoJCwxEJb4fX+INEVZ0sMqpoFof8bHzLHDPYhSFzEKuGbI3VlW+MtkwmO2agloZlnG
3jke6vWWrN2yjzUBHZgw8d3Bx/5QusUFUWDbQ9NEVJFnACMaBiY390eJl/mQ5/8ta8Sb/9br5Thp
ik9UJTXhP8KGJ04KYzN8tWr44g/iqI5YSIILYcxSI12MXwQFmZlDxZKkL/LwZ1lCZIEh+Ky3CIaI
EAvCt9GU736B95HHiJefZcwbbRYJwoPo5TQtUvezqjQnP8Jd0iJY4hDywxEeDv3Bd6ZTftJP5sg/
wsqVfJN7aFcmjpgCk8lHO77wrY/E97lRJnbE5aMRqjOKE08TgvBHHSAF5sb8puloxOIl0lZMz09q
7kwyVthB0WK5NeZqrkWI+eUib32BpBHwUSyZFcbCrX5/BN9U0xxlkd4hRvxIdBJd5UfoIXoriuwb
ciHXiOaOmKRYnpviyDLiAi1lkmN8yVHIVSEXhdhDKGJPM+20zC10F4m3eC7dtU4KIESh8xF+rEwi
o6BFesJE0X6Yo71JiA7j5uYx1/+QlsHznAu9y6eoD+Nn5WUJE7R3hGJJB+JYFhlfmdZpls5wwzSc
4kHGUx5Dk4x/OopDWkp/A+M+bhEpIdrjOXz1MsTalMjPTyREWWmLx9E2rbpTYlXSY36AuucjWkdp
bR7HlNAtieTlsW8kMu8u/4l/f0VEGOafP4gTSw46ieSBBVxEBCEWOFkE9lAF9gBdinGEpkS4EBpW
FzOzUuA+iCCOZsFgXFBDAAbBmKWu9Ansi8NF2kujj3ICD1Dqgow/yOKyAXoemCbMNOApJk8x+Rqk
g9kgaCsTsw8UmIPhJCBwGAwjHpPmsmrA8wLVHsIGuJv+CagE9nQq2IhyxFP+MnwGDMzQIhQ/xTa9
+c2YxEoBeDJhQ69Hj6P81+20G9kxcDcAAWmSRj1zACYG0U7Bb4bdIFADrhyKeEcBGoldlAuH0cQE
sgIRNfkCUfcyrOZAMJS52xPXA5MYZVcmZ2BjUo/KHrk2AwToAEJPQqMAMw14ngwVCeMLPU0Z6oIx
pAwROOdmvABBOcE5+ijXoY9xyuQNeN5fgTemgpt5GjZa+uSZk2HqIjP0I8IUdIOhmcwxw94EbhTh
H9BtPJY0oGssi8eyRPIRczS0Af2zQgqXUdekw7Qn9t3zpKM8hmiJSsFssQbJ0omGAzplE/kM5LZg
gYGj32DxcMiDByw1c8Zs8AyilzI1w6iHgeFMDwX+R5lH6DlgHcwJi4BqoNKsmswIVy4zOsRyID2y
SGB+lojyZkQ6J95wwsc9VN7zJpOet8TsI0DRcOIlDuEUgs+Jw7QPgh4LyMN7S9ABD34ipgqHB5Vb
QlOiyRW+STiVRrFiIGKPOGsQMQX86plpkLsLppKJgPktHQxPYCNXMfIN4HhBj4+YMZ6X9Zl2GnKE
FXE9tgiaILrtsWaInwNDkifIryWmCvyUQbE2GU0Bulli+IVTQFvQekuwDoVjwEuj6PujzDMB0iSL
PFBSjG0WDWkOHghOcrMjBsnDgviANSAu4Nr3/lhkzI+gLd2RniVFnGQ8CfAV08qHRG75MA95XB+r
BueOIrn+n2xo/W9evREzpi48O/7IeuVF3r9FjjulQ+d1q1awoQQnoVEYBiFDYt2ZvR+OFgSFBGfi
6i9K+ONQ2CIsGxb2h9zM349oiRUQDReTCxYyGuAPHZG/o1zIlTXyR3FgihX98/kfYiaADWwKCMsz
f08eyWP5+xfogvVlLZ9gXf9cKkwOOIRiS/yt+OjRzxSIeQ75nyFmGCtXYIOdJSvNko38MHHoLDPM
snsflTlwE1kfruJj+IJ0tUiWslxwzKXOPO71xZaC0MD7iPWkg5iqguVLQFtIac76Zazfz4yI7we/
kC+s3JKbLeypTIpci+VBr2Ks8G+yBC/prvSzjyeJSebfUBWhDc4SyZLR0haCwHekA7KKqKEvWCln
iXGWWWOQTDYvbX6mF741F2ZBm74IEtNC08IX6PDPxMH8f+qAoRrFAli8ZvlxZyyTmDU3NBBL4X5i
EHuIIhaYVUH8hRDDeenMgdkDdxyhBD82ws9oRP6E/cTB6Mt/Gd9P2H+2i4HnaTzlR658HvPuJue9
FrEgaIo9w5XFQjNN0De8J/EAoHZMGWPngb+Jze2hECAsSZ6DTqwZL2PoMxiV96V5Ad9gIVwc0izk
GSC3Qdiu7Q5MCJXMgdmVJrAPMpYggqDDYU28sL/YO1EfDF1kDwcAKSaTKC2T7QBgwJ5nAjdirKE/
0gvpPOKAfcfqMW2ZvKbrBl6EWyiLMwr7EJm0K1eKfoCrok2uO/DyP0P3PNwNHiJ262cqCX0OQWOE
JJPvQBr2YagDU3qLtcpEnpdZT9N17sGHhEi5LjeJIcycoe3GxOgchppgUXAemLCY59tgI4IDuAqH
oD9hwXQDnphiVgQKA5n4rcZCbP6PXfFzPsHW2BjHaOglETYFaKcbUTS0geKfsCLpWNGhcJsFdkJM
iGMPPOA+w9IBc4QX3Byy8RtBDxsACxAnQeyQ/XUWGD88nOECMoQXJgRiiEFY9iJWCx7BJ8JwsXOs
3wAbZuLocLu8BALwhZjJH8JleDhiLOSnppu7XQxLsEgHA6HNeEAMZsBNUB1Z8KU/J67rJ5guusRt
wo6khY+KEAdT2A6LLrPm4S1hkyYeL56GXcJwrqzodPpjRrK2cFVx7tdaJgxuiSNPqBKeK5xePmMY
05NmgmWxL0rCqRIJEK8fW++xRkIkGAWrIKwJVjQxWRzeD8NFugPeC3dtk2w0xsz0mMtsnhAoHSBv
6hf+YT6QVbOH/CG5WQ/jhCkGUDziSJh/VkH+MAhmA6ZAGyZBnuFQ9CmVABKiAWlkyEM0hPHhkMfo
qAgF/GeYAZqIH0I2iSae0xsyVROowSTKMuFoSxyjuUOTP0Y1wbzTEp22oQ00yvoR1EQqM0JhGS+u
Er9M5InmEBTIQ09c0B6rCfbwEFnQooa/PoSeDPXE20q8frnMjgSz5giHINSSeMYcZVgSdyn+wUJS
gfLvIhrUTKJIFQmu2Mh/N5C8cX2Vz+UyBhJMCkdTFx4ZScwNLcZUEiMA5wQHWCUxIYCX+AVoAZ8K
GAohxHZAkXMgGCzGBoBO+DcS3pABAodMNQ0SQMKOkguAoMAgRS9AJZvAA+ZT0Fz8STARVsF/isL6
PQGnDvzD7gqWBUINSTeA2RPclzZQJGid9Jr4D6YhicAZLk1tU+gKdgFU4QN+Mu9Da22QTh6P9LoB
DAu+SFyBBUU3iV6KUkVgitAoHjIx0U8IuS0ACTtDbQQFpGnxyHG+sKaQQkQxEVGEmMkz8XsSRgvX
EYPWx5aMYFJa7vB9chA8L/GdvvMPq9n8VTD5r9jdv6wm2U7/+qJ8vaGIw+3Gahb4NMwUU5r1xVbz
Ph9XDAuGbjIbkBVxo4QVECaDHkD4ZLFRYzHhrPkUQx3HC8iO3INoCLwS0WOqRTd//gkx0fQXUxID
zr0GQ6XJwoezYAGYgxHA/Zfx4u78Z1IQH2QBgVgQI5Qw00GnC+Agpy8F9Cl3MZmjggA0agPz9yLC
3CMoC6SGWMPvV1hMXUxU7o6m1kVeyruC9IwNl/jHP35oJG9wCErZ/BQHlGH/IQMMQUyYKYsOk2DJ
4OUsvwA3+RZ2F4nO3cDkG+Ep3BuR8p9EiaT/4BzPAuikISAWsg2i8k8RUILE2CwxPfIHOOsSL/uJ
6y+KBCRj4WAdQQYuExUW2kJc2ONFiE/sEkNI1zBSZqSXQ5QfxkQcaw6TE/bPGvLOTZALxxZNYPL+
/JYYHWE8HFhAFQrDpbSEnkAmMEqklkSZHUGqdOIv6bLYj2wJ7BtamHnYh9AvAa+i6Hn0BM9CZIZX
NFA3gitCfyBWRAzwiRxi4QrmFj7EQcQiQAPnCDXziGpEvIjkl/QcERhZxTLKOuRn4Mr8fuEYimbw
FwZItg7RSZkDLhePII4NIQX05Oe6/EPaA4fw/hfaNctSkkMq85DdJPlV/6ofH9LbH3VSqCRHh1iN
KKuPriDdbg43RlSxoWkOmwV6RswgSlMQZkIUqjqEgxZEZfgcjUCw+QnyShAKjpHib0apjQLBKiRC
RxNxKjFuEDII5L/EdkQJbD5P0wH5C4uuBMd5gAgX5s+mDwAK6kmIEUkhcipxgiABpNA6pn7pIZAR
3A2DgxeMm4fkdYluILs8S6RQnF6kfmgKNQEPYUQ4howUaYNUS7zqj977njwEWgAYYf6hurJw2FJx
KIPIz8BBP9HzH6v2l8yT6DistUgi/IzM+61XwjQIbvu+4y/JLAhQUUZR4GNi8ESCl//bqWv9Sqf8
O8ixiGRUShEcCpl3/iMbqPG8ntvjxwuQA3IwKXiR6LzQaL6UoN3EyfAr/vyGlxMcFJgDmiSeLCok
jpF4Ofz540b0BQjljRiew/LnRv8wHECSkBr/nmcinLTC8LmPvwV8Mox5w9svcB5w1UA9rjHEw2P8
gqdiDH3BLc/5xUcliBp+SCiSKwRufSL/0K7I8VGRn2HNaasIoeK8D2UMRSGBv3BEnwSkGYFELIk0
/Fm0ZT8htYmfE078uZxTgVaxzCLBIjsm4iM8SATo57HK2rBiGKKQd5KuvcjDfCo3iZHEjIOl3A5s
i1r+2AcKOWckmG0x+/GUuZYrgDcTgg7XiriPhyJ6BKEE30CxKdIvvhduBH6DtC8es4Ry/7iIuIw/
dgmxoE0inQyTyAd3oy5w2pQIqHRJPvjZaszFD8xFyME+hPz3i/bF0aJ1gjZiq5gI8fgE4eHpMDbm
NzAhT4wGSpASPemuWCxhFHIZxOGH32L9bRLsuBft5JmQbrlVHjYUfgc1+MWFCB8RRJKXIHBp+ofa
EcozJebDlZNfPG+miDIRFZf4B3gNrxB2COoyhAF+i8TiMFW/wOSQ9TcJcSEKcA0uQnPMARE7NHhO
D4SqbjGCzDTBHr5yhSN8FNIh4Sh6ycsjVBaI97Dl/1vbOLjvbzGTkwJgh2xbarX+AzO/DU5OPe5R
NxKn7Ite8babl8kqqWq/41I5IisVKeXUnLVFJfZI3qRXcir4D5+DXcSZMuHDvCWUCtyrsnkhlWHF
W3pM99o+Fl+jot6YCZJ61MGjjpUqRyXiv1ujYn3srXZGlrUJR41u0hk+nLfVxqM100evqSukX+1U
ibQRChGpCq/Obzb1dKwNyT0Hc8G2O/NqUPdPbT2fsE7YpM2vdc4/0fGgb2RTkdE2qFgcv5XfwpPH
RinyLvTebJplf9/b0ue9wXHxxo035pQdMKvmynzYW2vjtyx6PebMVzU+mO82xVvYgDjgNODTshJf
2Jw6/HDGsnHsPckEJrFAV7rRU3OQgjlOG8ZrcPLfxsuW9IVhlffnF6es6mHVq6k26Wh160Caw9fc
xUeyXNc2ngN/m7wmzy7+VX14o++QSJK+R5QZ2WUna5+QE2GXSWd5kKFA9uPi5FCLsaWor+A1p2xA
tTvDln0wyMag6itJGOuIntzVtVcq8chVWlZvHkwOzUVx+oX1IgZFSWtjzEqVmcW3/92oDQlIHt8P
TkN9nBaLfnePVkn5Rz1aOexanVKWQZ/iDmC1v/O2KNl7G4u3Z85tdHcuUYNZqxkHb6djUpRe/a9q
9j/hO9iZK4caOu6Z1k4bUimoUxWfPuZ19lqpNeWCkodDASHjhHgYZXU2spVL8oDDQb5uWy/ryW1Q
JutsdHJeXsehWmtI4kZ4uKgbjVPC+KmoAdruV56qHFICqt+0vubYeKWfPull4fhtlPvrM1swzbre
dhvBjkyN6sQ6mAcIaM1Oa0YtqFQ5xNo8k4x8Ze+xatxtts2+6+a2E1+v7vEcIjgnqbCidsw2E2pd
/P3oRaKZ9TYqcSnnxNM2U5p8z9Z3UdMf/23e7Y3FLKFG68XBeNt1Z6X3EzIYkmpZrWLKyJK3wcHK
vNsvpysf0nn5kuNEJiIzv7ZrcTtlMS7Lt1H3am7lrErz45u8g7p/cZskYV1ZWLZYDc+9De8ATt16
8Y6aFnuoLvHRPmUlgw26GUUq7HFUHyEixr737FEG7Ka3yZ2Twtyyv8qqB1VyS/kTkd2a9UE5KAdH
TaWTtQrbeu8dSZ+h0knVa7I+HecsanYO6rruXYuK1UaCUBRA/mpRMeiFIDV5K7UhJyepxR/SL1sd
dbdK6ORDXY1HNDZGbZT6Tp6c/zRqKG68M4uVQSLjL1EKlSWRueaL3H3JVWkY8SXkpDBrtDHr3sGP
m+7Ou6AEDVXJ2MRXsR7LS7/p3fSOHEx75T19DvXluWsDXVeUsCW3bIyKl0g34nwRTQZOzoEYLhyO
04jzg9lwyMci1fPtcmY4uj/7qnHi7IGVF9lrB7vs7cyHJs+MtM0GuWzTms+pF8x/x7ZRG3JyeJC+
2Sf9tShBbZVc4C5/6/jpbNyjsXU/pj+/6F2wMq9ZQ+3BgJhkQ/CLOMRGxw+eObYr+WV0ti7Rdrgy
+ehD6ts1OFinAXmHh96U3KadOsPYW8aeNN6bOgcPxcHp/NP+AlTU+tNjT9IAnx4FT7ekRm9GNw/0
teKWcWd4O7p6Mw7mTeFjVIaP9OxSctg8eAd9Hhx64c339/HVPzKzB/3pV2akvw5qG/ZkG6uqV/2o
Vry66DXb3Yx28r6Z9RPnqFvjBLin8OCJzE4yWb+cXMYmMcphmmzExjqQWsYPKQ1zMMdk9pk1SYp5
2g4S44BULN/GvDlk2JJoxB5pSUh8qoazaxtrULxqlMjeMt7xd3aZlMO3gajs+o38ZrLLvfPtVihE
tDLORouTTahLgljdbc6Za+UNzk+sG0f2j5ZV56URx81OH0hdMyj+trPfddXov7BFVatcphd3e5yB
Oiq7Wx9VNa79rewiIC+7Ykp8Zm3u+l5bZU+jf3Q/zpk7EGa8IvhW9tJnF2h/oeQVo4Bcj6dL8oYH
fbErD/PdrWhwWH+MjfUxaezqHqyyX0imLODS25IvWJbmehxPtDYrJ8SU6l1FLQypvPImS3qv0pf5
IumvflVnCykIxBrCQb+K49IlB/Ft5SsU4Bh8olN00Q+7Nmg4nL1IgjNWh8zKuiGdASdLyGjc0nH9
rXdeSR2pamW+XTS2vSj37t2v8zW2FpXt3kF1cYoqalG20hIjm2+7G6ccvohvFxQCdipO2wjvRnVS
7s3Y+0+S7z2mAh7JUkdd08e4Zd1IXLzYJXWODyT2FqOtVe7vn7qZkL9Xszh3Pqxgqso63tgPq2aP
E/Y6UnXJejgYSDutm8hVRSVF0xOWMNZF3rCcnZr6o72x67PVU7Nx2C1792AcnqzqwP/waJ+9zzuz
YrzID0YOjfStrWP+8VbOLv2Slv42MUj6EN3QL2o3eN98azX8DmnIY7tN/nSJVK2L61XMs+2XgaO2
V9dVm1TZsKrnS5/1IkGYUoGK3HBy+syVcTCQI+BrbPenIKFa6wpLxMtxvucn8gq2eYXs11PUh4OQ
mL03xh5pcdR2UPl9vrU4ZNpiN5d10Ce7QqIcSblqtgqpQJSONtHYPnktcmbv5CcaVZJrV06+Q99v
+usCHum+e/Audtmy1t0Su1Cohe3x9vpodSknTEo1iB9QsNshx3dCPS1YzpM55f1uUJz0FDQLXhjE
i1qygEgLCdnmy3nb/gGv9+4WFDAwRq3YXZyda5Du9KimXt6UMIRdMWQXwSY+uzddKeJvsDFrnlsl
jy5GYjtW2p6tjVN0N/Zdl5Tal/Gx4mpbV/s1o+pKOuTXOnl3le+irXWBkyVfJLsbQYKcRYnM4pZ9
7D76ZTOFDuiK8+mzkCdNGqFV168jWcMdikCYuX0hbbMFioXdTW8fV/TOrZLsTf79Khi+glNZTTbd
jm4lna/edO2KWfW/JBjudF1N7vaWeh0g9Ms42s9+52o9J+tol9/cOzWM1Oqg2x9rO6GcWemsDxu1
Xz5mx0mNHNlz/4CqR6SBD+7Yk1mJpOUPrPCoOt2teZ/slUdlIbiDtTEeWXPDqn4nR/Ple9WOauyN
Cxsphp+ydRzr+rAGY9hYt93seiQ1vkNCZzrub7vjEEEKxnaNYMQlLCnyRTm1q+zVSWxtL9v2KT04
6+F12OxX++xe6G2cJxB4Vq0BhQONUgVgxxC3zZpxSjZe5658NiIDACd2Y5TUYhsDTYvx8Njfois3
tQurc8r9LN66HHOA2aqqqg9KbZCVvKmSkXv3tlE9Pqblpl0jlREwjavON2z6m7iebhGWPUB6NB9B
nTIvednhosm2v+sebfZP9+HE+tmvAKNH+5Cb92WJ/cGauq8jujx6GfWKqpfYau7Vmt675G+gTyRZ
Xu0zBj1G/p2WdXx4jQ0lYnQVY+OWzxaIVa7ZsDf2Yl+NjlCjlzPhgLX41B+PToOrcQ8q4OTO+4SN
6e2iOJphnJf0qqZPAWd5A6D1eDKOdsV4eox2HFt8tcadsDGqRW//U1ecEGMegsfsedF6m1bb9q5q
jGdP/fbTMcv87jf6t/yAIbjB5KOd3bFfzivHsqUd3Avzkh+M+6RNvaeNKvWvg6f/IrN7WO0eistW
teRQFU3dyf1ancLPSbemzcXHrODH1HTNvZilulmbkTnMrocWavwGyaqLMbvI1aqjsQKbhnXn4oCt
3M7xZmzSDobrSsW+2SG6AvTFgxx6qnyVSbTPYcpxKeqwz44c+2xj7uy1xb4yipD7G7MTrdlEQBY0
pezMXgDBL4e3tNFW1+5oTEVhJU5Qs66YwUdYNq9B1dyKWXN8Tl0wygmyBLsCRakCkFW7peTrsZHa
oYIAKb9M1UPtg2xShnisLZJpHfJWs1Z3NatNpLZhVIXisyfi6ZeHNbsFurbXarU12kYFW7I2KA9h
trCPJ+v7MjZj1bb2kxJSOd9Glasq9ZrBWh6MCQkuOubURDhkM9hGFMwLMPf6gZvZbQGI2c7/9JlE
8wlSsakJz/GyGLsQeps8e3uFEkfHafXp7IBJKEh2SJ/Zo7/Wr7CB1T4au+hgbnkd9uQkXvV0Kzz2
o+sY0wtqBfXhJeVXt7xBaW3UoJPN4oZju7e2XZQRc3FOz6oRsBNGYdmH7HQZtqzpwa3Klj0/3zjv
vGJd9KKtalptwPs62fzse4n2VZszWSbHm7K/bG6IqgGbPeIqLoG7RevY1LA2ZteoZcumhc/s3K+6
LZuTH6zG8uV8jAXnypDCdDX30cnoppeAjfd1Clpg32FbNXP8sl5UPiwbrT71B8O7vqevMUUJzBLe
LTtvZqXedXKNDm4F4vc29m2j5a2jOmWnKSzBKL/Ru19a7tPWwUMbmubn4bVnta1bSurxZ6+fV7W7
Gmg9hzo11giu0yATvyhNVna5ywkJz4dFfYT7NjsDglPqeFypdEEhAI6McagfULOqNlXaKFdk7t1r
QMGMphqHL++Bgajgr+/jjs53CbKu10ASEtM2AmwWlP1ip4+AU7gxpnfn2X+r6spMm/g/HTalpics
wP2jFjCTK9WnknZFTeTtw6CjK8DuXjG2lf0wbt2q8V1+dROx/Vj1+SmsOGyLCij9CP3ZsdEhGkNd
ylbZaJPrxlu8svNqmNiCpl9KzkvK5NVgFhARdcDMbOxjv0Nu1F0PmTtsT1s1sGtrDP6Zyh5pi2Pt
2Eq30+W7aqy8zrwzrLNZI7ymTfZFXXS9plu4Ylf3UzFqFa88e6yM8lk1uy+S3Y/qEHKyo3MXf4OC
yDFd7XW0cmVP1mzi3Yxv+uIImjLZ/bxP3V+Yrv2y/jCP/hkUqKjz2TxAl9/2uKbKW7uN5aEQ1dGh
5KQ6YHvZdn7TL8T9qFZn3bnpB7Ugd+ZttLpS10kJPOMcGRX2Ney7xR1OWCqu4Bec6EyB5DZU8Gn4
H7ZsPMLj/BnczDMbvR522kF7dmZ6ztbZRXcL/JWU3UUxuzQx05XBjXKL6uJRLR9MEm26cJoEjPAW
4XUrfiybaFF2lppii9CbBS4QO0mAlb1xZ44PbEDagHx3s8HGM863ZGXvyhvDipB1q87ur3JBJWIa
WeVtStxEx+U74VSd1cvZjFowe7ZeTFt198LWhEGj7iLsxB12xqfXKKsqFUqs7dh6hecz7OzrNr/w
KGjoZoLuDjvuygKpLDx5nYR7oyBQASh+8S0OUR2XDlq4MjfpxoHHuy3rmu9CtjHJTix2IPqNkDAc
UTa0+MEHe8EisrdghYCdefIwHeo0epNrKdxSTHvKOU6zlsUGpU7IXitmlv1BhLVuNmERnxfucktc
nW80XBwH6KnIPWEPqLUzlmNY6OrEy3o8ED3cq8kJ0mV6yM7D7egTs45qrI0LPkewhRuM4x1DranN
oslGtDUr8/QtjI5bUTOWDr9k2upYlBNMxG2BHVqyM3ANV36xXQA2iVEZNXwORuCHVC/mR2n+gYju
eieN17oz3RoAV2HXnZD5pl55uL4x9NC6Qcp3MEjum9b1Us+n/bW3t28Mr8aecrSU349UZqXiQKyv
7oW9WGzzgbwb+cohnlVmD81ZJupml8yPToo3G8hWbNbZ2jemEt6HSolQtd2VOabMqroke9rDBVcV
pwPXZFOWufHMk82goORr4hU3Z5187GJjbuyKf53WIg9CbVK+W4/W8aemGrjpV7vt3MCEk54dwpWN
+7u+qAxOSTUdInJtwfqV+zAmm2DV3bAEN+SYt9FHYKdh4xk0Ej4Nvtgdb2PjnrFvqWbvtdcRl4v3
tluA8KwXL1ZqLdvNxateBR9jxhHZbEYmDBKu9Nu7+2/vq+0aSRL1cN3RjcXaZ+8o2/2qztYpGW2r
0a8sbxZFJNxvUuGRd0CnrlrJq8vmuP7+o4D5eC90+IMjOhuXjcdDtQ/Buj6qsHsoZZc0U0Pdt+RE
rKXpYVWMHe+oHcQ7RgzTlrNKOOGHLYlxhR2cAaSHJdypulkZQJFqA18CZO5nC1Vpou5vcPOgO72P
QQW6mbeoMJnH6K6/fYpiDzlEhhjogajYmjxNKsR5D7zAD74ghfI9TFe6758hpwd3Y8/2bJafrQwQ
db+nghO7v5g2xsacQUxkKcawi47upDekoLBGbJwTsJHgE7xyJH6JOHoETFXK++XZacGmWbj0XuVP
dx0X5BiHMYtw93FWxPPattk22zJLeElsUnSwJn7bvXjocfKIHpJVg9Oq8KQIbeWHMKwPC3RA5c3/
Y+7MehvJkiz9Vxrz7gXfF2B6HnzlTlESJYVeHFKEwvd9918/n0dVTWVW5WR1PwwwyAQRWiiS7vfa
NTvnmJ0H8I7PBxj1zBO3LjRQw/d1t3j5dXD648CGrj9LKri9DtDFRfJHWrkRQc42iR0fPwC4Wt2G
iw+O5hW3CWiKV+KQYylzOhxe1wMdaYD6g3/d8rRA83GcRfXrijQL1843wXtPXZ6UEhhS/0xGtcUI
boV+qn3M5Apbud3Jwb4zldB+dJ5O3yMPoxyuxbiTCQcx+SA/SLza//4scxV1ljkhBZyp+shPIs+3
rxTSmb3uIBsE/0qRTzgtPIsdt4VAxWcfcLljj0qGtn2eO4MfULBCMXhH+XHd+qi6gL3zZtJ+btnP
W2f4THcofwn0z3uvKNaagM5lW6FvtwqSQCWIZk55TA4lVAUdxFwEYAHnzDnjXIFcENtxF4H0WJwy
wOQ1dE/p7aLyl60NvXuu9+POOJcOJs7cnZ60ULhf1Rux2xb3FBy8UeAQLjR5u1MDSVNZHnW6sWM6
wS+Ad05y7DjnHlGNDWzpDHx/JFy/Ebw5Aq+m27k5tWSL3iF85gYGyoWMFZ7B5ES4tMHrSCqyHrJA
fpaCAaEMk+nZwaPTAAjLzzMh0ATOPakuUuxlSxeJWvvu2wCkUto/F/ub8j4fmMrBp1P51CQiXKAn
KqQe9NrtHYanPbNSaDGt9vfBjRgvMZy609N6iB5AcQAcWS+kh/yDblBPdTF8l+2fsj2c+KGDz5Yd
30jRTmUQfzFgl03Dx8NPE8RMeGJBst+OFLaMX6BEsj8MkGAZvXwM8KJCyQTCA9DbrfG4plfrVALI
nQ3gl13rXmL2SmjfgJDXHfB2fEiDjA+v2AeGLZDtqYfhULzCYXwrz9tVpLEcj7qtUl+/mIRPti0w
vYArAY7tKbR1X8iogNQl2v1lfNiOmQ9Ad4ic4mn+Wr+yb8tJmJ3B2mWKmwKvJA4meC0vpr8VNDYC
cNBWz73qbeNcH1cEfQN/r96R+XG2RbBKJQuxcx/f2+1YxrjLbl8vEXFGIulftsTVsZxXxgnA0HCH
C+frcCKmc4lO865jLX4ruU+LS+HifH86mVRIkctZw38ccAu9yjRY3nRPRhMIm+ST7TAXjmMh2WuP
Kvcw9C33Iz970vvi7sftYNt3nBXYCziPHOnBzBC1mZvIeGaqqYUucZAPFn/CAFFC5P0bU/W8hYVe
0f1q8IPQpxOSpmdAZLRvBZl1yJQNri3x095V3uzX++OTmNhMHPOZlUbkOPTMd6Ejk11ys3b4uXGv
zgvYG7+yjxx1H5I1wjeZ9CTzbly4R/Ux53iEMgC5G7bXPXwXnWj3lO9pc3V+fjxBnvkK+wFWRgwk
f8/01e+YMtFWjNMZ2RonAUCGX15i0LN4/1RfgBkVWjMp2WntpVFvJ/kvQJMZG3kB/7cIpk3lUjeV
dypoQNRgu76RX58sF2agtwt1V/nlbYS88mZv/mCj7Fip3yW6VGF9gBA15yg6R9I/dwk0d2FZ9KQg
1T61O3aBuq28V9yiLvHB3OWQF7Mzer0j7Cn56GqWbbaZCWuSuFziA62rXNrxwrjTHcshd+4bBloG
AgseoOSn5MD1wCVlT9I1dy5aYDy8fTylgbVPz3JAaviw8UyHAp82mwD1jQrQepJ8Y1+8Jk/CrtuN
vhnM38pgcY5r6ehsF/KKn7CEzz+Zt16SFsXLYUl8HTRx/9WTV5CmMyDVvswcIaQn72AMfHKLDbwc
MU9EyWVyaROfosUO37dKgLvghFQDR0viLIH2cvPdeI5i+4cA3ZeC4TTeoXiC23MynwmshKWGLQ+e
5ME4HkGTnXt7ju/s8mDYxd5CSzeJBGRJEN/o3m64p2g7vFvJPbvtWlI82qc6+1YG6VmyYTl6H5ES
ZyVnxnXgPvygwrTD4+h9mMQP/VLuyQx3CoOAAfihUYddQtwEInxja9r6ZSSmtWeCEKQp4dO5zb64
+yEyaIB5ReQc3V59XYI2eKP9lzsyfoluxZsFFLEben4ZH3Ku9lAWdz6h+7Ls3uAXnONyZKyXhSZU
dJ4EcOjFm26rfzNOEckMHB1vONqFD9KRWcVP13ivkty+iujOZGc6TgeT3m2MwsgOJvJNk+i54YYk
c2cBss5gKAqzg+1jeuoWGsZFZ7fRHLPPW1yg6gtuLiMAyZUeOvulOabMA9kmJ2xTl7RvxehjGJBj
julG7HGWzQI31o1AaXAW05MsIqwJWQY5MPzImqieEbQCUybuEchqn+4eLmUAg3dkMu5lIRozWuiC
W5Vt1PaZFKXayVCdrEos8WAYyZedp226UBpMcDdoDJKnxgsvq+GpBp4Jdnm+L709M4xI21u1nx/M
ebOZnXpPvgLSMqLl2LhMld9t5ZFqf/Mk6wTZ6m4fKsVAK2Dkudu+s0ndkRuVn7Gxjxx2No9saxje
XX5fRHBWmQwFpOCLkrx8eT4p841ISRCaJqeFqVgqu6bwal5SX27O0mObU4VVL0BIxlWVj6ceo4mP
oQJatLUKGuYlgQ/NM+I6ylLyKLffIqtO+Zx5qf6ok1d6GcWWRJxWHeyogfxJn5ykfAQqpk2emyX4
01v8CG4CxbsXmf8gHKCXeDNAqZf2In0NTzShLbsexx8mlfwqKZJrelA7Rw/U15Y85DC85l7mmr/i
SXvrb8X1BxSfz+1g5P4B/Y8BHZ8R5FgY9z5ARSZStYesYJHNTQ8/0gOYI5VZXYX/Ou00EMtD9dw7
DIVCbpUwMyY8M4OA3J1BNBgw7fMdYeF06F7jw06IDsk1D9Rj4keO+HkhWzm/vKw+/sH0TnGknfLD
RCon+eUJrnNvwFLme2Z6fM4IJRoG5zDpySv3rc/K3nHBbf0WveCBKDIapfaaYyc5BBTzcar2MRFa
+QgZcvl99qyHlWOs2cM2eegLRA7V6G2iIxhysLtGpd19Cu5dYubHBC3e+gkgdEAgu0vecC2uxmTD
Gg7HDt9cH4Qmj5z1q2AgDUy3mwZoLq7Tkccn87EgsqxEvfTe37dEhgOIhp9T5BPT7upZ3IX2Zip6
iJlWwKA+ot49Yx6vbQEVejVE9MSQJuGU3wfRLg/xQT3mN+kGrER0F9mlJbx8fGK729LPtQUjHSC/
emrPlHwoP2/sGIdH+9IS3wCZA/M1+aGeimuzjf5YPTvfbUFH8bfIvA2qyNh0yYPkSUhTtSuztB+t
TckAekfqPHt8VySs6IH2rf2KuV9f7W2CfiQl+7Yc1/cRJvd5BWNzm9P6UnFmtzfrgXLZ7Rg0sR15
wgNRAv4yuBM8T7fC/YG6gUy1PAqc/vrRAAlaWAPlfdPgrBxKIr+/D2ELhx13hrPvERpVdssL4zKE
H8Iucsfv5AMCGc9WhdiH2u2O8Xb6oy3QSQp+QOseevcpdISdecP7w4WUH76Ow/FOQCfB58D1INUx
TvKFa8VBnYPGkM25jfhv+rvNf+3uRsVoMpTPQHSPGHWTXf1mzEIkde2iJj2jBCRao99GH8iL06Mk
p6hdFC3cDArHQDmWIJL5kaSK+qQhClgcUwhcdtZFZczLAFLNCF/ORO0RAH/LIwqfoinxoaYNJuaR
CMOust0Io5tm0WJd5s5rbjNTwnKpH5mm9mOHTI5c+8+1Y5L+r80Fv/+M/6TUXHQzU1XmVzJBa6tS
ioj4xlSgi/QZPrQmR/AmMhI9iMvX4cyw83wDdqjLmkf1vvWHrLuEcktixBLhG+geCo/vZhBYGwsC
5BZsSWyAWhaFXoAOF4U7U496UDyDa/YFZEJLr2k/LCmF++CvjhAIB6B282FyOyJQH3RPhUs6z23e
AmaBEoDt6pfnaRdecGtzTq+IvUhVJoQJDEEjYP+MvYHMSH6Mz4yUEbicFqK2O/NieDK7Z1+QkKi+
7Ku+aMNzAjjrRIMF6Ib4uum0Cldz7hzOLhDPUmGQQBFTfJqPvy7//4NJm89Vwf//83dzNf/X779k
3unfXtj96D9+94VX9km/3Iavdnn86oa8//uo1O03/6s//I+vX38F6cfXf/6P79VQ9ttfi5Kq/O2s
zM2bhTX0J1Ni+/84M2Uz+aNn/WPGJlPZURUzDVbefDPQM/59xqbyFwmTU0a8i4qmq0y5/MeMTbw2
ZIbEWrLCSGBRstiufx8Wa/5F1LZZmJqm4IsriuZ/Z1jsv6otNcNUacTZptZa2Iz9PiwwjXY2ssZQ
3F6hbRliGIs5Wxmuv7kqfzDJ5Negzt9rqHkZXMxkLG/0Tdz5+5dJaqVrJ0lUXKknuyrJANdbhLGT
BNchrshJdAZ0URL3VRmYieXUMWOSit3a75s+h3QQgraMUfE8xTM2SuW+Gr+v6UnHYSLrJ+xibcbI
QEyQyYAD1lAFS3OLR3LrVfUiqd3JmIMbs+FMVglaLu7MkdF7qv5vItAfXExT2lxONstPQ5f/aSSn
0BrZvCyy4pod1YNyxgDIDuevP7+WsvJHTcY4imgWZs6ybMj/dM8iKYxxcNC4mHJSuGOvMVJdHIO6
FeEObTNNSNNyrfHiUXppZu2zGfRr0qiguorotOHjsDyaYXQ3C8PpYTf1r6H6mZr3SYtcZcQW1YQP
GmWu+msD1VuPYJGJL1caHvO6Z00KvHh4HPrPFVAGh/jQoDxUP9fp1uuqP1jKfubqTgP0t6zaRWs6
JrZTkY4pNS7nIiR2ByWYZNDtCTE1lC+iOLnrCi1Xfx9HoCoVumvB6bA+ywVGf/iiLMPk1uKTmOMU
N5MY6JDlCxxpjITG0t2wlRiMv89WzellRxeRO8oU8cnPLEEyFqHPIKNRCuKorHlCccM33lnG2hkx
e58ErCTH3Ctj6hoGs+viF5aCTtkbVBf5Yc0KzDR621S9cEHeU0MXg17Kmd1pqEYxA5N4vsExIfDT
mKx/uK8dFLZQBp311bXZrmVOfC4rfhoh1xwpRKtzHkOf4ou6jmd1/dJnwU0qpDEpk9jj+qj1hSfd
mrjzFAyxrTHcT7zZUgIWR2nWc2/GWLKzVA6UAVeVhqttoA5OjVut9oGpk6BbuV9a9bGSv3AhcMxe
skPhcx3N4xjBEasMdhpXm4n7goKxS4qvXlF6+vJiflbr6FaNt6TtTkkTwgEui6a4L9Qeb9HmHCdv
a8H1bDFxaV1p1d2yU7wVCrslneqEQ8MGly0gltUeddM2zQhJb3lSlkdllnwto1hZx70qTI9hvBxH
Ekrc3p0UjlKfBrsYvicslKobuA/vRUz6R02YmK/ZcNMkPHt4+UV3Jz7iWuaOpLa+xqsMq3KYdc51
8Y4lJFSgfFHa8q2s1FNa6X7X4DGwSldFidxZgSyjajLK1bOwr++33DndbNm7fRIOdhlwOfazYjPW
/jx2yKHGFVA+wtM5T95HGQ7SnKXBsxjFPoSoSP58d/9hCDFVS8NgQ9RV8Z+cHteirWtpWjCeQXTY
JT9rgmOFj/Sfv4r0hyHEwCiYU2bztfwnkX0ayVJiVUQqsQNUTp7EDtczBO8J6xyhxURYSN+SaLD7
fnR74dgmsdNVlq2Cnk1erM//5g390TBj6TfvZ8tef5Odjk2SzHLJ+ZAh1J5MZ6p+Ftaxx+CBiQpB
DVITDX+No/+tfOWPMxGGl32v6qVNorj/LzrT/N9Mbn6X4/z/kdTIf5rR2FWejMnHb7Og7Ql/S2Y0
4y8qu92yaN/lKP9lQfP3ZMb6C8sVky/SGfIdnK//TzIj8CMG/27W3Mx5MxiAz8/+ls0IMoPGRVXF
Aw9z082fTv/vpDP43v++0NEZo09SRS6zvU3LMOVtptpvlhLvIZ7FwRTxZGaX5nJ0DRcNuspYwNj6
GTsXU43iKytuOcmD6v76lV8Pv77/61+51TxMZdEcfn1lbH/kr782V8gopQnN0va9X09Q46m+WMh6
rSE79krS3IdaMR6TfHIm3C7uvx7gjHqxdutcrB4ya/1o83Z5SOcU2YrV3FozRJMnNPtWxTeb4FC5
cQtxG0m5j832o1ZwaGplNttDLnR4bgBWvQllgrewYBpfqoJQpbRMRDGK5OHVigyimU5DmomBUlEx
KMs7p5zmyDjV7jssJ/dDiqNmHYnXpDT7U4VUcCxliv4kbXxhRfofygPXbeHlNVoYyiP2Xp0n4Ery
kEciqkRLeZRFZb9kqkRzQsO0VBMRWBpT3i8Sc4XNHvItqiEb5jZ7YqA2FPa8gJkIcum3EzhT1l4s
BtydI0FGPFuV0tkID1jYm05uLpo7Vr26q+enJBFWNNQWkxxheSrEIpG2gk3FVr+PxMxCfy6e5YQk
JZ0S8T0XL9O8GRpEjHKPU1QfbW/CcShwsX1NTkCF7Cuy/iCMdRbonH5GO/trplS6rVN3XHuZFgwy
yYDbMQlCbGt4bXnLgmHckBsXq5ryY2Esr/oga3vNqhsvRb48ZCi2kjDunNZMCieW1bs4KggmSt5c
Nr1nS1I7Cy5juI3EWBobgRpp6F3K9t7NK+LidIqdaKXpQW0tv9e+14O5G0MA7aKHxOiX16mQbkIs
dvaWHfWmctRlo3RXsz7PEkfYsloeCTYwNN0zwpAFyzixDMazbFZBjLODnKFvajedjIaKAPrTzFbw
PfmkrDqF/lrtja534iJ+7XPBTxasasbxq+0zqLgpOlsDvHy5fpeaTrVno/+pSIij4thXKutdW0Ik
S4tvCutFkHovSThk07dCKb+rWqw7a5m9NQyUrIuvLNvEkpN26tsWoL5TSIf4PFC2eneRcuWQjIUY
mLUVzAn5UWioIQZPbyw/JI1jktiSkdDOoGZ8F6czIW6RwffoCYwVCVFBt4zecq+HVPuQFzk/LY0l
3pq++RLWEJ129mnOnenrSovUpdCUXS1lWwZi7iecf6xaSDb/c9SekaTSP9C8LMNgHrK8i3yzHoJF
OBadNAVhUWKry1rvZeVbufZMrY2eNdOcuZEzltXRsFeELDv/eogj2QrKpHo1G5WB5zkA9JCloLqq
4ulZ2rtt/bEI/XywsKodu6kllyouGLcjNxBb48VI5G9Fa+hfdMoUiPqHyXITpUhOSmhqdokpozeH
vKpSFIexH2BWlOEgq1LQmaASkqrYc5iHQTezlmXlx8RWYaUjpVAFjOfS7JSHykekFMdw6p6mAfAa
D9sfrU6VZtQdYI/RkLIvlRdqYP+p1NrKMvPRx/Y4FPHdlJOzME6WLZszUEQ87/QkPBWpTqA1CiD4
rsRFZ7pU0XQJlfy1U5PvqxJ/EL49K6xWfF/Zl42CHC2MVjcsTeiofL0NtXYTRRTkzaKS+ye6TaFM
s4QwQZyU+YsRCqJ9xJuZMC5S/IV6uG8F8y0VrfY0Y2k65TpgR9OB3+RmeegBVJJscAs57Oxh0Gk7
4MSy1wxHrtDsAlEWuSetRDvWeol1dTjkZTMefv0rrOEhxZlWrW58io0ebEwSCtYxHRvxqykt6PRV
nA67UXalFKZ1e2YULuMhtHjIFv3E4Sm72coX3artIpZ1oYT9Idse6iXbr7kyBYkiN6CImZ6DNg6T
GKT6jFI01/CeTzH9e8L8yTo3vfK45oanFRZtD1aDfHpdHW2YUo9k+E2oLcbhhuo9MqVDo6QoIMKk
cttMOmZ9Ge1na0ZbVCWfuKt2vqxSimTt64xdmK+s+BDqhukXypz6q8ltxodIccZvotovQWaEAGKS
rxZkhW288Dmtt1acM0dRHhU9gkjPYB7ytbhLmXAdzCo+ZimtV1YqO1JU4Zi2jI95XdBjoUH2R7Xk
jab11XKYPpdnfLPC3arJSTDPUHWxmLISW3eesu1idZLLSrhkWfPQ1mnvaA2mbGHVPBh5CBVX90aQ
czW9Km+/mSJS57rJL9a67LRW/WGF/ecgJkGYNMqxkRjTP+mIRzBwc1oNl6dQv8pLknmqVZM0JA/K
JGIPPZRJMIUKybDRFY6yGrXTSm+GvL7W85j6qiges070yiZ/m6PmHffQwh7E6SFuoPpkdK6SYB0j
zqdGLN/wP7C8OTk0FpXeqMoXXbWCcVE8qW5owjSIp9sfstTUlfUU7dMkIxnbbNnMCgO0bqhxwFPf
xqpK7dbs72USvReyF3fFyNDm6LqWj20TQfFanMipIHLKLkg+ULPHqydbINhSCyISivPZyIDn25Xh
xU2/W3LpAsy2k/L+hsZzkgYNB+8RzsnylgqHUtzybstQvo/qTL2YcsbIiXHMhbK5hzV4ueznAkKF
wbKQxsvo6kD/J9oOZat3cCxE6CjTUFJFz9KEPZs08PExxqbrKq8vuhhdh/EpwR66nLp7Jps/C+09
z07TUsNF5F2gr7mJ5g+it6DersUi85ZmvjSGttyI7T/WePzQMxURZNF+Danlt+xobx7BD3p5eDbb
EaE7rok4LUf+UqBtauf30Szudau/4lztKwbNSmF6DeVlP9QITbFRhEeoO9BcNfcAEjJnms3W6fv8
50I1O8Z8gFQJ7VxCYhk1M+i/plxaybpo9KSoOi22nflTXNPPrFfx6FurE8atb+o4I8vMtSTINLSq
inbPjPwole9qrkOlarGxkyWa7bqGCpUMtVWRJKXTCMEa0t5MH1kaq4yCXgApjFJgzZTLJc7Lc6r1
lMBl41WdeAJ7MXnjLDWLZh+VA58Y4qoZh/7UG3e1b2pHkMkIajHcSUl8UgTOMiXxV8E8mSNdR5Kg
ucBLYPxc2kGXQeVCTXNSQX6f9fWYzcIlNqb6GFL8x2Me2kd1CD96Cmh6OleWdZVdK/PYzUN3tVTh
VsmkYWoXw/KAnDlFazlpWfnpsyxXaA0tLOCibvF0ddnJhbgCygimn9bh87Son5LZfFs65aJyNuE6
dNbz+VYmtek0YXqYNiHBOHOAYjiQx/d2w4Msie/EzVVUBCI4Z0ffaRZ3WD7PbdW429sv5oZ+oH74
7OcyKMX03Ft43FrJiQoFYKHWgjbDmGPtvgyTvDBbvkmK6ozzeBsMIBgBWspKXsWGdr4511x5qm+r
vLSHtK0ZTTdK86WNyNSaUt9pyygElZAfFVM6KflwHHXho8uOs/QgKXKwyNWL1oUsdSX3wnZ4NAQd
ej5XdbfVADNTTvH8dSQSanFzrBTRLacxd1OQoEk8R2uU7pQ1wu43/Tm3IaeoFERMJ3QWiY6OVgn3
nMdBOzT7fGwPaljbtXlTl6V2JEui0TkhSRZA2gs5GFbUkrXcH6oxfTIU6ORk8IvqmIjNvDPUDFR4
RMszVIWdTQOWJ2VOe0+2IqHKJRrcdaRKxmDth1G/14P8VvMcJ9GXb0MPmKIZQzBULK7EvJGkHYf6
WCqklmY2Sb5Sis9YZQIFjpixK0+hRuJSa9RMBSYgS/s0aC2SRhGxvl6lu0rtv4+6dMowzLUzdQz9
BmQXCys4OjnEG1G5ieVYu2H+Gloz+vYlfSaKPJZzgS5tWUkFhKY8FIpS7fRWdROyBkfLaVjOSezd
vNShrGPDU4wFa2Y6TKs4jdxOny6JiM2gnczNc56sid/WZXGpDEU5qjzT41yAIV6M/EUV8wU6vt4n
6vyyLOCPZhii09Q6lIDa2Ln6mHwXpmbycE1U5lLar5iHHgRcLg+5od9wxmzdkQJHoKA66HdVzKgI
+xpZQJnWXl0MP/WlRDgpiTlZwGSBEQlS7lpmjtpwDl+aRDa9PlQedWWi87UoHmfJpKRRhBM8IH35
WY1eqOurw7g9ZImKxglrR6SK4FtxHuquHiFF0IYWL2X9DntQH2Yr9JqxQsgbps84IVer08lX8jyS
n7x4yVcBzYk075JlomQxAErzvkXIkhsR2B67fw1ppNoexLKsD2O2fCjrFLrL+k3RudRahHAtSVHL
bQ/NUARZPdF2KK5f6zh8rkJL15yUVYSvMZiHfLglXGGLFnI9LJ6pqfxFSe6yTm9lLV5XLS/3XdPB
6qnEn6SJUL2HNBrXtJBPtI+MmfhucIycukI6TZlIPhg3P9iirS9a9UXpi/uiNl6iLfSiCk+sIMsz
6li5aEKJTFEmZie58TV3AlKtaDWcQlwmZ+yql2iectp+otCbErOmkYHsTAxpW2BFXUYjCYypQfoy
ZQ+CGKVnRVaeBrEsvL4HeExmxk3EUJfi2HPNtMQg8fDbvqsftIHA2IgFIqAkzB/esaPWOA5oPi1w
qIyXlYNsbTM4ssrPmnY6qSG8STUmuJTmsCgiHYRLLhQPStGUD0KkIMyNhHSnF7Txi91ZpWLdZyF9
qUkuOI3chF4+pJMzi3RhrHTKtSOKzMyydlZitLe2qsZzVXf7MOpRAaT5tMtqGiHDPlHBDVDKZ312
DsVrSr3oqvXnGDfBUKxYhEeN8jAvq/xgmuvgybk42UtpPQipxssu4nnoKC6JSm4xsrGyjkazJmoL
QEnzo+pWp44s6WalonyzFHMECuYzVtAXTaKlbpaI+EuoQN4W6pymjtBzG9ip5JpOU09DH7Wx7MKa
1G/utCzoymS88THo9F1XY1/qCZISvR93dfccqm18HLX5QyvEax/qTxzfaqDX01suCIJfSsl9yieG
DFCzLuIagQOt8wEDrJ8dAdEp9EoIev2r7aKz3A55MMf1m9xI9U7WLGaEkIfZqdTXu0yuXZLNkRXd
Dje1/SFK4byXBGYQFNGlNJMmqPS5dUIBF9NqwUtZukxaOWM8nKIjDc1HeZil29QQBCSzS2jvZGk0
TRMxY8BIW8TmMkT4MlA/pfp5iifkXSXA+dRxGq/xpYkSRnjEM+Yr0RwdQrCZubCcPsxRvLYkgwXF
l2OZBNGu3hfVq4QBMmmm9N1os/XQGstyMEqqH62eB3tpxrd4SFHtq6M75PHmch+9NXXW+5GRvkyL
8IwfYedP6oK8ull2VWRZh18P2Aq3Byl/z+ts/tRHER2NgSelWmkHuTWY7THIbN0mWV4zgza0HCUV
pfVbZHReIRamK5oAMWFpoLDOVOFpWDkT+3tcmeVnJQr0IdVrdctqne2qxazEhjwqy5erYS3GfsxC
kz6YJrrp8mA+Yoj+oumLRtfJ4IdlWh1rwxwelpn9AuEivwyJQlIx7wqxooNezel379fPcvubvR6h
jGisBoiA7ltRPOerUZ3mhK0wCLX0CThUZkL0PQ8hXTN5MpyuayVn1SeY+mGdd0IVfw5WJp3weFcp
MzvZ17RKgyibg5wD/zHrZyMw4iry4n6ka6xLw0DMSLqaSy4KbpOO+oNMnfjQt7r+kAnlLk+8qVWU
c9lo0WMh6sZlKUu/L0AKHQ4W1V/YJ4C+wEVCFj+aYh89tnqLPLWJztVsoHcczeE5a8nSCgFRg1Rc
YW2gbST5WywjGeqLj0SY5kCuq891yWh+WgvFicYBaMTMOySYyYhcTlQMqv1U9ta+CWdbLbAHXwtt
PNchZFCxTOjD+5I+Zilktk6RTmdhbcfJlZoY0UzN9IdBSegEaMLOX9tKc8Iopa/EkiZ3IJo4rZpL
XhhaDEApjPhsLj22XnKDsGdU3Lo3adew1seKW7ILW6E7l730t4ch0+ms7MxTruafyjSqgdXU/fnX
Q0zIJNOpnku5uY1jku/i2urP6fYQ67qMSLoqh3Mxmk9nHb/gXbd9qZTzcGavDudfX/56KKL8AVvZ
UzvGUIKl8bdf+Ou/UqaEmVN0mRadGlOSkb+H1S6bs+JUycl6zRp1vSZzATDWREwOmvr1Crep4Sd+
bjNsVhUTsdeq8P5+fbmEvXgtticpo3LI1nINVNl8iLN5pf2Oz38x9F2v5wsISyUTaaIMWfJojodq
Ch+TqRFSb85m2ZeyIXGESmNmRBHR4ZRm8rUcBukKPOImsqHvU/bN0QyF4ViWESKXMkJ7MmXD0ZB0
je7T7Z+d1A/HZKkmACidxvLO6Gm3FmSUf5nSHKX9r+9gfIJqKlFRT6Y13St4mh9//esfD9jeMz2m
0+iEEoTumC+s9Lmsg1pd6qNYxmVtN1aH7rnO6B0Q1QxtbqSj/i3IdhS1yYG2inylnEy2hlulOubj
UB37NYI33b789ZDFPS1GkjXvmiX730yd13LjOrCun4hVjCB5q5xsOacb1HhmmSCYwByefn/y2adq
36hky+ORKRDo/lNnm6XL7O2QN8eR2MtrpB/1NM1PY2JWjgf7uPRe/aJjumtxL3WVPqR1Fr/09b5R
Ynmtwka/eOUfbAF5jwovLOedmTSaQs30uy5PngZKvVcl1LNflda96FX+Oha88YBO/eR09g0NS0/R
zAjwZi7mzRQswS6WN0/cEjd3YdC5WyvuCRjKQFC6XH26trlr/Wvng5MBfanN1KhmvyhIztwLkeL1
Pvq5motlYPtvlVyz9o18DEIn//BrlR36VOIYEMuX1fn2kz+19pPqroH34Cb9vpF2fZ8mUr31hU3i
TupdupZ4prmN33BOLGpq3us4ce+b2FerLA7XaR/pe2v+sFiNx9hquN9FtIuHMn8euHzPdlJuW07t
d8ea74uywvQqTi6E+T5WQ3zp7OypM1G/DSbIfrWE9B+Iz0VbrFSDY01h2TJBFu9aV5zmKoOVDubD
QvoL09DRTTY1cqzCHKxySXadx802JuG2Sjqxbhq4cXDXVZVSGnVlgRkCyGtzuw+Dgnp7dJazFbKE
Ylta1MUTeur8pY6sP0s23IVpQEF/C41RDfFhjoQBr/HSziEb0hLMUONqHYn+TQc2BsdyoXttxE+t
/Ne+RzFhzWySgRdiLQpBuwGFEkcPdxHPg1g/liiR/bL94fZ3dmvLLzdxNmObjGG0lsEhECVJ/4xB
c8hC3BZR76CfqNDo0rmFQTms/dFBdi02rlr+ucJLyC4oD50r3QP3x2MWuM3Gj9SdPchqH7kWMF4e
E7AjyXoaJvm8NKnPvtq8e3K6z2iKFaR52Ot+v7QDgreQIUmz9ZXFmgIr6dGJdnpryngnYu4WiXFe
VAb71KKJYjB5to09TL5VMrj73OTuZhhqf9tmbr8NM+9v1udv6VCrlVSSfb5r9+WsNnFrxGaurPKS
1Mu72wTnJnLnZzNam8yeJaxXyNHVIVmAWeKWqOxNI63ozYcCMn6zTkxuPfRF9zIGM125ZyWMuLdt
YOMUo4XCs94uzefMTzdN762bLpw5B/zxTO2/EuUCuFiU2bWnjKP1kachL6uvpT2HrDRYyb+uVzqr
2fIe8sAmbsx4/S613F2ECAd5CfF0Le1pH6X5ta3lXRgN1B5lS4KX3aq3uZO4lCbJGRl7uFtuTGI0
IoF1ailORFBW52XR7iqtLG+dJTkW6xu9mNQZn2msx31QGvPqNUO6Gwo33LQUuNUYVa/TSPnelz6u
KH+oXl2/qI5uQjn3+6rvqidTe+Tj5Qrhbu2Wr3E1NncwpT+/X3l+6V/lEt4XJiYNIU7ngyND4NCE
YeFqYpRkn86vRjXqueTo/f2qlE19iEXpsZUoWt5qepVFnrxSoP1+0UuHmpAtfmuC/5JJXgx1wrqr
nHAdav9DBR4q5K8ma9SprqqDYhj1fbApauJ5rNIBy3bSNwUysSlmx6zDJnituqnYxAsm8FroTXnb
aGApsJLNbnFoy/pJqFBsBorJdaOG11K6p3JxjpkQ8WaCooT5oo5ZIBtXSQjGUVCWTCK9i0POrYr4
FlM+skzUOZdTC++HulvHc/oYRGQIFKaWm98vYVjNrqsBnESbZfs+N9Bnt5/7fXUK/OWoU9r13y9j
DAwBd/59J+3l0srxkqqxQtId54Sv1A/09NlukiLZOEJN2zrx2k2bmuGhy8fPwUmb04hM6qGRcf/g
OtmWifC0gd2IRf72facyWLR07J0iAeLcus9DjO8IoR5namq2nn9RjkEa1uWkvQ3TwVfQdr3OAapk
+aKrDPg4x3zQq+ajX7p9EOTeZpg6zmRHzZdYfrmF2RnfXU59zNZpm8AC1J/WaTVs6uzeugmQwvxk
deElzYF9W7fEoeg96wIO2VZIlsyC781yX/p8vOn3grP1x8j+aeJmbSNVvmZeUm8A5Wki655Qghv2
2sSVc6H9X8eLoWr+ApKIr78PjWQKpUlwzlF4raO4HI7dDBwKP02Ii9NvfDpsaTSisTQurk1ePxLR
C3YUgWUMnX0nPdPtfTsod/UiQvCVtRmVutQtDIMco+VYFYim0256Tsa0ee2yq9O6j21XHqwZPJIS
mmK3IRzMbsjiQfYUyboludE9FS6K757NfR2IsabZWy5227orOcrwzmEDWOVQcm0xinM760vuYCjp
JnloSr3QpetTHW2RLehN6vtXIyPDtVM/0ZS9ULz0LvqzjoJmW1G9PCh3vFu8AyT2LnLkGzf9nyTj
G2MH89lEBRCv26wtIMhKe6s5mwhzmF+RJCBiJ3IgzLN/Tk9RZj2Pun8KhH0fSZd1O+16FhbtEujI
aPZd0++pBbVoRxjtYjs0RbQevBiLYXVpxiLcBbp9ob2+T2uQndB5E2OHKU1Mb8KZ/7SOxu6cItcq
2nFaFXH53Vhq5DqbqxvO4d+ijR45JEfqsCjZJAnk/sTt2eVQ3VZBPkhhY1Mz3ta3ontA5hwer/6L
wsT/0JXHwNbOwhSgXbXue6jRsY3Waes/RS6JCBbM38BvW7fC3lLNfngKbWI4NOBNWcEnD3xq5j5E
NZd6q5JtPc40CXy9ZW2Gxf5bLO3fpggwAtodQLm2gSSEv81sjW68tDdDkCGTcpNLvAzfdkFcziwW
gupCn+y1Md/5zY2O8Z6iYvmwek1aqBYnz+53CCE+8wp5Yy0iyG5HXP2uIqp0yv/NLlzTGPMGpqxd
d437EefI5oaRGLo0vZGasfuX4hoHQfHHKUdIwFFfh9SHZQ7RcCItUTPm76j9jHBgG/kpjEMmnBaH
Uc1kFbCnMb1m5fsAoKYNAGNdat+2kMDZIFpNcFTS3xnPcH0GdsJeICe3VsqZHoCI6nWZysdZEd/j
ksPgLtfA6pCn6sXn1/5bHG5G6S4cXRjHKBsZmtqF7yBRh0wdhwZcb7Cn6U4X5A5l2RVh4ktZtbtp
UfExz9SPSfxdqfVfJ/ZPqSxwHXHG5gG5K6NNnBBbycqlcXHel85hEmre/e2S4jGV9XPpBWK1dOkx
u4G/psiSnc4jh9vbIlPEDUgO8KPHePZJE9M0657Jq03rxpI22PvIJl+uGvuvDca7QRf1jI9i4mqC
yUVb0xTvVVG/Z7b86FhSkl9W2ek6a1WyEtH06WRQAhEg2DD4zDNtUA9V72qwHpUkReWv58e4Coeb
PDNfkvPUK5aFdXGVvIaVjeGpaj6k5oSHjbJn9DO3N7CY6I0OtBAZh5UhdnSoW6Sx1b2HVGECd4Wc
op0GARYlcTpB+tRTRQO3BXsVF09xJQiYq5OHAIPTIeys3VTD00bZqxhccp0QWcSD99N43X2t8kdu
w83gN5SmmcOUdlNt8maCE8rwyRrrXgNAnOJh33nho7ipFeucIMMMU9JA2ZF7xV1I312mN4mT+oxb
YniiOr2WU5dtZRL/mbpnNJVqo2IVbTwO66EtSaY1VKMD9JcqcWA60BBe+1oX7Op50mCxCQX6EL/f
uH3wz+7HhxHID32D+xahb6ODLA+zH0v2+py13bp0PmRTDsmdX7Jo2zbAjkzRtoTNoVDJH3h8HG4O
0g9K0lH/d9PQ9FBXu6bEEmgDoccy35ky3Br8MWX9kRbyINros2reFMT5Nl5iJrRmY0UZG2zyIoa0
ncbL3Djdqwaj6MbznBu0pDIuUYa4/+U4sYHb6HBbteqsuV7XybJL7N6B8Fz7c/lcaMxYWYDZL6sw
LVr+Xz/pvDUMHdvYI+oDax1VdXoWKj13cP+ruRMMGUcToRzQUCfvETtNDRNbB28b1hOlBnp3CwHA
tuW8g8VIyaK0yan0amJ2zay3I/XhKgWpt4tEnqu8R4qlsq8gAAFCvyUMGi341D92wNYk+unFzUgF
iUY9kgo5eptSELrpYFrU3Q0JL4Lz6PiEk1ocGnnkZmfFnrCfKifYy0bfafoldoOIHScLk4PnRGiT
audkYVBZlEW4aaUHdOfzn84OyOqRB6p+BNmioMJSy9Fykubid/zvMVAf+M4UnppZhCfNtaltBz4u
/5FW1l8q5kLfGnohmbpex/JU9vMRwl3t8wr9tM67UxIQCeMRwGZX8ZNjL/IUVICGKxSP2dqZHAbt
9vpajrl1yjgFTr/Pfh/aOZKn3k3x2EfOtHFtZRGS0sI+mtsDZaV1GgOQ86Rr621QmeT8+4INqouu
vcRGZ120x86UDzce0IVbjwvr7Ef/eaHbnq0pV9tFEm+xiMcyjzVAfnCzylbeybYsfZIos7xanhBd
/e9DtEAtNTFb0BT2kPZsS9uy6XBARukCgeV47Wmx+vYURU1zaH3c0jeFjH97AJb/32dW6xXHGN1z
jM2iKGrmsTcx4O6NMRpvD7/PdJBVJ+kXM0eh+63rXJzgOwLIrOwbifMB0wfOMtTzfeqqc3t7+H02
tktxkNBFk7LU2U2q9BwLIvgsMx+l1SanxH9YmtFsQM4eAQ3dHRjxhxqTqF75ycJjOSprV9fZ++Di
Fe9y0Eb9+/I4RO458HLvvPhReXB7cdFO7fyfh0osZPz5Z69js1vYlHax6abz/3twrP//7Pa9tLkI
PqQTfTCo2u9PROxsZzO52T6rouffb2VVEJ3UcP59CQ3M//0Nv9+za9DOuOscykekZVIs07VvqIAG
i9BYNmuzVbLEmVV38F5x0z9URVNvgrxDqlH7yOns1vv22oVrlpE3BvULssapbnnJj9O2H3murI9p
DFAELa14MlGFLMyI+W6sSTg1jT5E4VQeRztxkFySEMaBYT0NFNNrU1r5J5TPm78I3qRr/EsPh2iZ
DzF5iO1NiNrrRpn+PvwyqFDy6gTpn0XU/QxI6A6FzG7+B2gkVAgYMWkhurvIitu7vpn3vdt2p99X
dSPoR3JxnKcWB8fvT8gcS2litQp2a3SPUVR/WaLXGA7oj1R5N4Ql89DbLuQPIZqnX+xT5DYfkYts
IIwJ4DZw6HfKrUiMSCRlvojQJBTVps/Mt/IrUozZItHspqRGl/phkrLCkBLs2tbDtx05r2Ek0O6h
gLAyOyeAD2GCERQrVgpN4eKwOCajeavJckCwUyGfSZU4a5+EX4GMfAWtbcHabRKLDCRMS0vl4L3l
YAjTNtg6rUOgb/gAHuRROiSyIrkj6GgFTHIvnfRghPeT9IQ4pL1jrXWd/ImARwNpPXo6w6Y4U+HB
Hx2zPL5zaUx1rad9MZfLZgmmD9cHHywjeQZF3PegkWizk0OkSD9A28Lx1YxbgQnEQd1yABlfTxoc
WObhKo5reJJg2dru8rcTnbXxW5dkpr67o6YiWzABZG/UQqSDWPzdYNiZC7cFVjZfk+O523CCK5j8
n0UOR0Q2r7ovSJiIJcs11E9dtlztwjkLsiQ0asLKIwK1lvGFM+bJktxa8hXE5jtDFmm68qusehAh
5WUb7VS3ndr98Sui+fW0QR6VrpsSY1fePqpkPHZ1U3MGoWlupmvhEM+mrXEtSndtT+vRSdQaVuNf
WZCQdNNUyy4nlG+yr1HYb6Oyo/sdKNx9M3Rbu9D/fNWQnt3Uw3NYv0i3uE6zd/IdOW4qfCF0NwmX
j4O3jz5vfwDvIFinNtcqS9xroVnH43wYclSQi+xPYwzUHJGRK7wry4O/3M9eiti+tvb41JScvkOY
w0V52GSRsa0at36vpsVb36rG3MnS9RR4gNXYL6hcTYOEs6OnRoFEZQ5Nf1ZEwof5cp2L9BPVmhcm
l0WlJETEy39VTeKkLnBKeY5H1V65pDWF3SEFO6vdwDtV7Hl26yyrWIcbOUQPPpQeezLeaLe++qa6
Fy1+7FJhzy6hjKs2uuPN7d1R3E/9vd844cEk7rcVNS+caXcImuMSvqnsj5TeBGXY7p2q9X+mX14b
apRNasZ77RCbZS/xujY36JogO6d5zFMQvlzV90VY9xtVRIfawE5i5BmC+ugLa9jVTvKS+H/bxdRr
J2yQusn/TGN/V043rWJ/fgLOJBsjomjJq50ahHeiu85v2RT91Xfqa1t2lxxjGO1CdNdUtHQkJ5Qh
cxlERC0L6UR6nVPQx/bFvaeQf1B+1jQ/IpkR7CgigAbndVHd0VQR0wEcxKGAcn6HnrSoUVzi9WrH
wVnbo34CUXygrdtIfx5X49QE6/4zDaj+rCh/WHpnq+IhRLs+0liKrWXS+2HJx61VAz0AS9E9j6ck
Sa1/avmbOcVnDlCLoCn8rBbvXwStOKXIVEa3OtrgZYnmk04y0ezMe5YRfOgjz+wHKIBE4xyy77By
QHcsjVihG9WgSBnKf3f5mBUZ6HP+mjnq6mXooT0HIb1rshf0evnWmv3wkAKC9UnyYgJiHIwpU05d
bhFtT7uoDGOUX+RZz45zTVtdbbyhPnFG5y99DxFLDQ71Uv1Jq5Z0q4M/pckm65OXrpwAgVqpQL+R
O7YSGtCx/T8Gk+LoVS9UoqQ3zO13F7ifTpBeq/qOLSw/eCPNVaIxrw1XvxGXbHLAKyFd8nIhw252
vtKC4OtueJOj/oQrXQ1DB9w7FzvNcY7EHMynHZ9Go69dYkgY+MeG0+4aDUyO8eK9aZHJauvM1SGi
h6MzLONy09Ua5snnTumrN0VzQsi8s63ZoJY09Y+QcV/NHLkruPJT00JLvI8u4F4hbJJzsvbfLMUa
Z0y1F0F5T1OPze6mUClA0ObpGdBm09s4JJT5RlSOHdIX78KJLrbsjlNU0lBHHN2Ff27d/jGZfCLi
pbwsS/Ypnf+y0iPqaJlD9uZ4n7YeRcRNqxYeQSnpT0sx025G1JqQ/zUgdG8dCn86RYZg6UUHD64Y
Slqr5C7UJdqkDCEBZpCnKAx+sFM062mcppWVpuYeXwH01tSiX+mfEKL+104uEw9IQ+rE/DTcPlQ1
jH+GNnDBUh29pqGlrOrYPTUHsAOECyru35nyOZZTsgqCD9vr7UObh4+h1T7UFabduqDQrlyxzvzq
y7LxGKpSAy54RYAqKH1twO04k7H53iP+uASVbjeuYSsmcWxBdqmn4DoUYKAwqrN0Eb3HRFemBJta
eknWsve7G3JFpJAIib7gEOb4Y0TBYHp7xQlLoPegDrWQqHPkpsyH92rOIT6n+n0OKcAdijO6ztKm
fK8qfwPLyfvxPGfVgRjRNZtxl7fzMSmBJGQQfrDl8DNyPUXpXyU9VCewJvVYvvSsBCyNHQXz/IOO
jYq+ilwq2EHzPic013gLi1USqT+xouC2Sn3NQA/dSD5nsqPw1ekDspNwNSWutRElp47dTndZedUB
8h+Zrlq7+7F1977M1WGu8L7mhhLSiVvK1ss89QfRY7yc2/Jdwze4pf6qBUIPi+xe3z4UDYqjvBre
RVG+wsjDtgN3UEqjMiEJP+IPb+h3bdCTURvyQMJp70FN7Lth51cXY/WbqBynXSAb7LrSvneHaK+j
UL2YcuUlNkk6QXafFA/S5VTIlanufPdD1LM6TcVyDe3hX+BF8EktxLFL5klbooK3mvA4NTWZi95M
vkNPB5464NVW+zRCzB0olybuNo9gr3tPZmTRRAm5Htl33ILZ0MqlsOH7dFhu27N9tVNu0kRY4cF3
hp0d5Fd8Gnv0Z+Q75f3KWGi5RZ+Q8MLOmuXsH1ZAh5oNVXQEvYdRXgbkzuarjIqjHfrpOk6C7Cgp
VclFm0Bz1r1HWHixT+zGvow176sBtJkDEiI7Itu0JbbdbHBSZ//1QvRn46vXxdjdobdyZhcN1o8I
r/NcI1VZGrxjWbszCPfQAFIkjp6ih0+h9Np612XBe4FuvFYVzjIS2Iuw2UaJAfPoBIjSQEzwPHK8
dPZwTuOQyLnAfFswIttmQGZqI8eUgi5fTWQVIjD318Ukmv1sviABz0EOS2p57trTaP7nnHIqHI8W
WklYPWnsJ0vYOyfJrrqqEJUO3jWuvGaTYHV2Sv13uV0LN7D89ayGQ/ze1hL3dk/IGJBguUA5uuO7
KxyoAZdUv7gjRRljwbq3moe56rcq4brrwPzzaE3XwMdPgXJPbQxROsPcrDCVZLsUimlo1TvbpHVX
q+h5cEGqg/ynlKG77k6WFQerqc8+6bLeMxzuURV9oyi/2lrDw4opgGMvXurF/5nNorHfTtfWVaTO
FO2lSZkcUjY14bp1iOlZjYiNmJwTmKODjPjI4Tqvs9iEd3k/gVLH6xFHOvg9aQNJ2v5zGwDssRvI
wh2X5wZrl1iyiE6Ocj5NXpD1ET67DJe+v+u8DrG0Dkj+cv3LUtdmF4ZMdOgWSpUbGBUtrICi2xWy
/wmVxUpVbAuhT03p2KSLT9W1KkMiUARrA4HFKkTE2IU1cyX82qGyWXZcNKyQs3rm4I4APrDoVC9D
MiO2Dcv7xAuf+xLsrSvNHxOZJ+gVpOdmfAR3RtYfBx9ByGyLxeSw/wkhRJ4dg/rJ5TyCc6a5JBy5
ITG76yThaOjnYRVjtMmNOLSxk9AO8YmYcQS37AzQYjFtnbHqUJcVKyjnkt3Gnfd+gf0BYf9GN5h9
nGr8o5uM3NdZ2ygrcklL5zw7FGoYar5muTA3ogMJorzvcKGBjBFzNbZoZE35RQlDU+ByAlQZovW+
MBcTh5c4qe+boUIYJ/Ov0iC3bCfnUjGXyiXDxx/JZC6neFW60esghX1OQ6q7XGeHsLgLbjApvh6y
O1MvPEpcXILTxKr7EfAqSC9wFe9qpGJsRO0eTdDvlD2eUffm9+gP1+k83OBALO9xPDGHZl7MOuuj
cO/SBgKw/atuAdNusxyGAAVyXyODxJ64TjNIqaFCflP0LS52y1YnEfKZIs4E2AleSwwjZsQhn/zX
RT0J2wh/dxXm/KmOr8avHnPfJhFR5y92k96mTDTequCmokG13XVrt3vXQVLm9t3Rt/W4Cef0Oqjg
7CVzuRt7e19gGrgrudfwIfFfSm3vWoe+ZAmWU5p4yXcIP9DHE1nHVbRdIjGuW997iLopQ2cyfC8V
IEgegkxXVo/Jqs/bNdo20HQURoFkKpTLORjLCGBisb9heetdnsIszfaIqN/eZ5b6p9lCsbMuz26c
xrTcN300kleOz9nFCBcTcldtYqci7LUsHoYpdk+q8qbNrNJrGk56z9K7k6X107Vi2d8URtaEyqVL
eqJBYEtTh3WiR7Kkov67nhZuxaWeOMyslc4seA9LMX7JYhJcaEE3tiwtT9QZ7Cqxbi2Hdheol2Ay
cqW9W/WzELZt2m8avWInKpXRfIDhIUljjALeKCsxaKtlQmSa+OpgsC5Kodil8kdSF2IWXPyCaIXc
/ylt/yFslm/jpzho5tsYM3RxPojUOkkKTPqx/YItUG+TOu+f53R8G8Ka/FeOSXaKPGahIN7HK8c/
LCC5BHDwiNolWGjayxb0YY7P5cifKDKSW1FErirppgiNun9RURB5ZfOeYqd/wlWAPzpM3qQUTHKY
/M+8VP5aBBHDTOxo18iJ7Wa+Gfwa+1OMDZMIlu4xFOJgTeApVjaQOAForxz3yxPZZwQohl5gJzvv
b24RwExzvp8Dl9BmuVIkbuyqqfyT2QxPgvPw8S0hdZoJXMP98h+vM1Ygpt+ws9DdZx2hDTh6ML1I
QGSTNIcUzwxGKTtYBzo+97nwdvHs3XtT95opmfxFD3Qc5von9B1qhxmctBbwfkk279FL+7jC2m+T
k8dRjzENBJaYcxRpDFWl6XddbFH+IHrCAZcyU6iAR/MESVS+ntWVChEjrLZX2fTShNo754bkkyHI
D1Evm73o5c0Ww4EeT5V/lp14SUcEWbnVPdYqoZVdKhB4q7xl2PN+j3g2mkcdkWQ9juF9pxHuZ/5S
7NIyhKtRdFWDaVBRdRXztvDdg6dYZ9tFjN9ZcbUP6m8XwD3zMoG0NdqkxcjZ64Rn0VgVIzyQUpZd
9FMHgoTzbvlcwk9aOJzHCdrNLOtPVQnNadVNussxcWxKHxUIBocPwFg8hDG0P6XWrgcl2UaCEnQk
UmYbhQQkxjnvleAUsvfcu7Tw003RtAdPOo8eajKSLgbSfdPvlGmsZE6AMXoQah3jDu2axe3hKUIl
MKcrs5DGTwTACvZzrWPVnhBnEtgi+I0j4iI39lJMQLR+Fa6rjeQA2rBWVoudtvTJtiL5hrAJlspb
mlGZzQs0PV0PTa6bH0CbDpOXTJhRXYLRfCytCWrKwKd/6vIc6ayndj24KuKQv3nYdZs0mRglsqAj
KVxcSt4A6q4bt9y7Gg/mAszdj8uH2wVPrp3DwpX5vfTrvQaqW+cD00YwpLZHFetzELPx1xVOOa+f
GKwQMMjE8ik8BUy5EtZ0avV8xuOvLlFSH5Y+cg+yVMGGqwrqajXxZvRdBGBxNcNz5N9zoLKzj9YZ
xSIVQZTctQn2g2iYqh0ga3RqSBh0+ov24S2TrMayZIEaykAc/bm+jSEMMFUZdseyW16SReZbd6CF
zsLqoxhx7be6vFYo1Bs8xAc/Io+pz8IH+uZyPQ4vUROEj0HNoK8Auj6dkBhO5UdnAZaPGR01vCOD
e7Sxt5oUHK1bsbcn67SQLLQjHoA5FC7GG5FeyhhJV9/Dcdqpt/MXRj9YLIN1uGBomSeZrfmQ/9Z6
fhMD+SV9wmdYBivh1zAsyfyY26S2ZGbot8KS6ihyaxVEklDyMGL0ZjZ84ovfFc7Rc4JxXw8kaRpG
7bSQjJIajwosLSFviwBfsffNW/z0aioeHx+SPTyibPiKhuSzDBZ7U4gDXa5ngdTWTf8jKxo/tj+E
RqnPwINsmyeWeJZN1r3YAeVRLCqxF1Z0jkpzl1auv+kb+6tZJBhyOTD/hdCE/RTIz8bYfB5O8uXc
8iamgKSB0CyEracckT1RTNyYFMWRPLpEZh2H4U1MPcVchNiv8vZO0FJatxEegcEHhFXFsesAuemD
acZrvIiGlTgMN5Fdo48FkrVVkzKdIg+A12qw1DJx8KTGiBeSlVNEjCoo8XkoScvheqO38wr5rjjt
+Sgsks7r7smp4RyKm6ccKT4n1EscI8nE1zRtQaAZihHsfBBb0LzwbfKaQz1lM8uytLfWQDw9XuW1
7YNGdOQj1Am6ogXbytp0wXvvlXi8s5DAqlIfnABh/ZC06TaSOVV74r1ZxaQvwyaOJZMSpF1eprJG
T51/jP5iLm3Yogxmvpv22bVtP+XsiT8GQW6UybDUjrYmflR0yxo1Gkq4uji2ebXv7am6m8xpNlTI
Q+sl+7gplu1YVy68drEDMiYIIk+/EfGRWwkVdhxr8RI0w3tU5B9N0TI3rwR9nOLI34SY6Z28WHPH
mpO+AXxpEAQbzCj9ujdjeReW/XlCv32IIG3PThV9JaNP6w0BvfXZmEuSLqUTEmmCbBWkngrIoIG0
Zfum++hYxgeWSnMPyk3GR3uoCveMuy5B3lY/CwqWA3xLAyJauWdoHiSwGjO3QdtJiFqnjnOk/7SS
QhWLIqragGo2Bq5YGLySzIexHD+Swv0pqpTsqlw62zaIiBi0wUM6OxxWUWxnR7/XDEQd+/c+d6zD
YACIVWZf4sEwekqU2yEjR5bUq3BVaJusiCoe/oek89puHMei6BdxLQJgfFWWLMtytuuFy3aVGcEE
5q+frZ7H7nFNlyUSuOGcfbDSzdnzZM1X3UbnGUPFiz8S85dI6joH7aErQ9jSA861m28Hd/xgL7/K
xMwiMMwx+akfhQySo1xnC6gRH6d0Ev5YCWILKTh23XK+hjMlbu+2fzLk/ESJ+s7gP0yjTaDYdAxm
qHIYpDtP5y9Id/IndvL2XvrJNU9SsBI6Qtpiky+kbyc0xcC9mmZQi7Mb7WpK9MiWvF0ZghxcR1Ev
CcyY+uw+ccdvTwHu8PvKPg62i3AMhXEiKbicqsFpLzxnM1tPOXUSs3KeqskxC0k46i/Qi79tiOy0
mbmvpwgwhQJYBRzmHJrA2S+NRYSBiahVnfp+0jnpCmmbISjIQJYZyqZhOgdXPS363Fg0THoc7L0f
uF9pU1AZSULFhoaoqdJbmPjGhI8kqTxylEawUTuP3M7bLGTqiKNDEbentwz85WYyADpcCMgFbSvf
vIIJVcSCddU1/Vds46JIa3eXdN9xgwd9SszRc9oXq4TrJ5P0Ky6to98PALlVCsBVvmjnn+15J2eY
fopewTqnoKJGZaDeWuhP8jDF2kNmUoDWJ+xLLonoTi/kemgHe3D1nUX+q6nksZXzS9UEj9PwC/Wh
ZZ6BgFRXDxFdMKaFi+gFp7obFZuZ1p5HrsLeR0JChXFnKqaPPiM7sEA6YMct24FaOmyxWn+rPfPY
YVUcDdN2RMN/GBQDV5w2mZVCfIZqkdNKHOqesnsI57tJOM9xyofr9f5dMkbJzo7wNoza4av4tCen
OPQLa9oQygFDNLYKLVEtuFBXXs3sZ9TJNjJ8piI3rOID8Rt3cP4x10Ool/2Tjp6E5mpCKE02nzKU
KSEx0s0NsbfkR5Qt7MxmhkM6zvKLMzHSZCLcOW7LiJprvHc4mEugKiv1HRmkTmnO7CxK8+9EgSGr
Cg4mvtpmKh+jBuqdb7skOevC4locRhZZ3XmpWmTNiUdu3DT/LMJ6iVVZnm5/6TzNHqPZGpGsQmWp
CZ2TblpimPJOo68WlBXug+WQKVck3Xkchld+jFiQ+Nw4Xb3jg6+2IU+2G+zE4sMoK92fwis2wZIt
XGKQr28G76Kr9Ua54birlmJamZSNkAniC9rfX9PGZ8pN+ha9/M2pb1dZjA0pzBQj7a55yvjL7axJ
nvKcEGjRMaF0bcNcLAdKVBQUyCp800Vgn+y4/nPTYvINrqsMxGBsz19ORVrWVM5MLiIDhdL1P1VY
Y1AMxkfgjOkary6pFG2W7zM4LS1VJQKjEaL0TJObW/QPyCjRDLbx32oawNO1S8ac7ilE+dAXnC+B
JvuWk21Y9zaaaQHyGQLjlD2azH/PaQkhpMGnY6uLhudQNSLZURYEcfLjG3k3BdX3LHv4zLXDq8nH
pEHr4Rj6J5HwoS1qt1ZBtxzQOfGhPLMVAorQ1mvcSS5L/4nfFT9xkvj/Rqa8E5/smE0z9fD0L+0Q
Dwp6P5cCdjePHkqfzmMMU7IfiRuG7M7OknS/QaTnfbrEwboy/H2rbLmiyToJd1qDLcJIUUu2yGmC
llihYveYf+TrvPN4YBzJxi9hXAMFYfGXVeDqL91+tK7+Mw3JY6WYgg9+bDZhnX33hXuD87FSmaO8
3o9WbPBTABlVxUcUt6z8y9TZd8VzPjgoumFkHUoRHkBFrIA4+Gt4LSWCW/UZ1AHCDO7/WAX/8qiv
/qSe/5W5sK7CMtJ3Q7Rc2gC4S96kB1OrjyKJ7tvC8J6XoGwKBn1KWi8I+N4G8xbEfEZ4fYgQhEBw
t4RoXMPXbBLuYcJVsffy/n5p+r8mzv8sswS+kghWlPYfcMY3qBVYQ4uzhHoeIDv7cK3Sd/AP7BDY
wEQ6D/lZaDA1GbL4f5D82B/V8OFOuF0gGN21DcF5Jt6XoxCnHIdtzEmBeLZk1ShCsoMq/6uv5HOz
TF+J1Oes5XV0LYZvaiBgdcydU5a/A6M5dXPzUVv4YLoBFaEzokZKnjKgQLpjcer7+bWqSQmEe3PN
zajQKkaEWGrQ5knXHWSTT+j1663DbYgMw0Xo3lNhhuVv1ETVcWn8N0OJxtm1n1Xin3zGuVma/3TD
bY1ARbe1ff05TDYO37Osk/xhqc2Fzf7nUneXqVTRJo/d3XITb/mJ6nDM475uPBSdTC6xeTk7Qaqm
yqmtVP1ZFtnt0WP8HDC2YLT8jk77mb/WMTDtNWVfVQwagRr6Ztg/ZGVV3j1v0rcNnwKFq0/hQi/p
dOJUJMtnNPBWKi8jiMNOWjwG5OxEwMF1NcEA/VjYW8V8GysVpMR01fOH6xUvN63uErr3U2DmtZcW
3yO+m7WjX2qkD0JlEehNzSWjgrPHoWwCLzmUfoaJF70Zy7JfT3KyFSWrzxvfo4/Lx3FB1gC9qjp6
004GxXCXaKb0aHX3NhNb5BfOm0lAPRg7fEt7K3ooptfa1zzL9FJS57fFn9VtTLB3HB5Zzvxdj72V
yZa5BFbE/1Vb7pKmt9YO9cRmaNRbH/WIOztF4dKg5puW9MxLyIcMBntEsxjH/YRkkvGGm9y7odtc
cjgaSEP9dSJwyFaOYKaammBVI99bF04T7QcfV7wXdS1CiuV5SaIvPCr5rg2Le2DCz55VUEba3Qlz
V8Wgbvq1Rc2eGlzYNk/UMR31LuxGOvs6ylgOUAZMNnYPx0O2A7wslNmxyCKwpLG/F0nyPgioKzMW
vNu5YLhZJ1QfxQfiAp/pNHmpdVJzdAXM2b3GOOvwRnXQTJhXsw8KppP+OefF3GimmV6IMkN5W1O6
wybIRnIiY6SsNEe3z4zha/ge9jHhndEtSLiv2Mkn6zpz5Kkx8pmn71UW/YbNAiTvubXveBvgH/lf
TtfHq7bsiU9/6PqWgjkumNypzxlu2VoGxyoPxyfPhJfSUgTo/md67tJfqZdfb9HLqWq5wCMpD64c
nivOrSidbgJRipN58EhK8m+TBR+tnhvA0hkq5L4iX99+1cnuAq6Y7Huwemc3hfPGsrxxVcnZbONq
uS7MYDZjuI+p/KDN0Mn0FakYY5tu4eIEFkCWOrqMAaLqirl1jEaMGWlAWpyyXp3KR2/m1WxX5cYD
RLGqI9TSPI1cJ0JeShe1TB7UcGKldyzZDsRoxRRuga3jO6xA5ubBFdYff2Z9tTR0o/jxgPADo+Qr
QzyVNTi40fiou8S+Yd5CrmqUuquBgeyqoQ2FQOMcJzQEJpih2veJpqVKEKXJCY/s3NAFevyCSg6I
j/sS9JdM4q0qISxVqGh3FspZUVI3DFlNNASMjYcUAFEAW8m60SZhg5AwFKMrb8EjXKQJA/TEDjqF
CoXH2HeE5d2msS0ipsqRP3MNjE8HZ3dGr9VEFDr/VS7ES/e0Rz18KIgliJNcNqCm75ZtiRb1kCLS
xLFgsU/MzUU2yUtfJ9Yxw3Xb09IOlJqTEDvEEMlxymrAKwqmippQVLb1B9cC5zYkYju75EKxFnDC
t7rq38J+aDcVfCEM3OeigtUUZenrVAPgRTR/ENXWacwDbPVhlSBrT2r55gTBmfmF5gi6LxWlfjzY
hz5h12T1OU9zCNl3xHjGQmgnByJHbsLl1HI5ao29myT6AY9WREfqwwmFt6lL9TRlLmgcKc9W3X/2
7vATxSjsYJWc8yh5rYrcBdYxvlUZI5Xc5c1E6fCVZP3jYhBvO/0N94zLodckSljsRnlU3yoKlS2G
jDcryc8xHs91XlQf2c1YKeSJs+pRWmykZinujWfKnaf1s4nJXSU+d9B73ZJ9BDdxFU/DOWCTzRgk
+Smt+UFEszksWGeGwX+qaFy3ogvuSk8TVzl+G2zofRcxapD+NswN8QI1418eEIKZve4cLJwcyIEf
rC8YHrwyCpGP7Yj7XH/drH75ODwKeNiq6hgfqZrlZbbsvc5LD0wRLolrk3zeb8qICbTn6Xs5jUfW
+PxM6k7nUOaX3rQnJQ+OW/2ODdQkXiZoPJ58LJCo3FoV8vLY27LiGvYBU7lVu3SXqGzhAaXvjk30
79hdbPBvjfWv8icAK84S8FUeRjBeEoUjVR/R552YXr3ZulctxkwoOqrmN0LNkrCniwzTublp1mkQ
/8O/5exih5BGS15vCy1PU48X6JKp6GDSjKgaFlgnW23Zd+UAO9Nxhsclq5ZVLR7r0COuFiNz34Yv
IQ0MCEXvZQ4oeJMBciciu0dRdZ+ztliI1kxQhjlKiRVi+mUDwERx7cm3uiEe1h+zY7aELOCXft7G
ZbnFfXZNTY4XTFXmj8lLdhfJdOMeLqd5CC4hA1k0FBW75TxjzSqC7yANyHiZRfg42AabmMw/TdtF
DONz9Mi3H3UbeyMkbiAt+/hsM1tZ4dBOtrUBJ55Ynnl22uky9AxzEPYdBkBpdzam/OcwjU/lNDsf
UdC/2pP7PMv0CRS9OcRditlwimuIEeqQDG7w0iCDOqc67BFNdKexrns0VlCTZisvL6Lz7Cc/S5/5
yfHT72G2RV0t19q4xIXNdfkZiO8MR+S7xHN68nCqb0ZxK8FKmvFUtN0dSql9oRPviRHntR9V+VnP
Fpor8CV7FnvVJ03KxnMic2nC9KNJZPKI4hqhd+i/SqZX3CiSQsl3C9RySOydTn+mM5FH3Dv1nV+F
+bvNiGO+/VdFnzoHWdH+J019Vq0bPkmWTewO8QyLmeGkgjPEGPIrZmEuTS8pB1zuKh0sr8nkh+vE
ro6tjyYMB2byyu2THuy5rDf//8elc0+BjYTqv38s2iq8z1X42bHcOJGRoNeZ34rr4vinIg9aDKcW
SHPOBieosKYA8NyD7SBgxLynmYKBleDUCXmN6jj3X8PCJWE6ZSfRNuX9nC6/ZgYVb2Hot2666Zwh
2yio91UUQdfNMcbf9nsKpgS9I4lJSmYbQHWTb9SewdSnu++akoTIGGlGRTUBNk6sbIucHqufIUbe
Kt+o+NQUEgBQ1mZoCXASB5m0wUPcfmKQjG7j8+cF4HZcJAXYPBTiIwPEyiYuCvtd41Q4czyckA0p
nwu751yj/x1D8TMhtJYhI7RwPjFDepUd+tjeK/55YvpjTfklSgamzSg9wTzQKYiBLfi466CdrhqZ
hBu0DV92M6PaI3nCydWj1N570lTDPsebBEkK25If334P+7vzyJjPrGs8WD+WNZEyJRmzqP7dTpbf
ynfexhw9kBia98iuAP7Xh362X8WcD+vcUx8Kkeh6QuTZWQ7RScBTYoEMPOwZ6tRDS577jLRThn97
C0o8Rr6xIZ0cHkCzap38yxLMCKmMk9SzVmrKm61smiOCtQ/TTz9lGO0opFfCNeQYB167FYiVmQAA
i7enclMSkd27RLTDBAGNk8HWQIbctyi9LcyTnbVfuvJvaBNwHzjRLgrR/ldIMCR/30gG57ZLf2p2
bhaB85ItIndWeWQqCL/NZveuvMeCpew6X1BHqyllZg4wJ2VkgT5VgJjSzrIDkv0YhCheluhnCT3a
C9wwRUJmYEUKR+uvs3GE2AunKm4eVPJHBEy27YBl0ESBvfJHkscpbKRHbWzl+o8TO3gXtVtCsx42
vsZPWikwgz2TeWTQ1tFx4LNa9/VtJH5TWQioPKPx17gfDsu4qFVcEG8UunGABR+XqwNHuZu+2Gj1
20GEJ+sgUSvD/2K0WZUbPng+23k8atOeS8CFGc4d8Bv91RRirSiA+ujKYuQpZF471iDt24h9QUXi
lp8lj0sOSG6x/tlm4O4oNqavfuLAA6uHmL/Lj3LuKMducnFyBZRLqlRIRYmV66FJsO7RrTyH0vqD
l/kwge4dGaWMqG7CgN9BKMLITPxYzdlLo82DwwwDwtBLmoj7FI/1KhJWQYvuvNy+WUehwVVu8TLY
SErtElyVjZA9Q9sAG3xtXE46BkTPUyCPzM/eh9C7uGGAsKX8LBBCrXVqP6VJc/T0hI2ePCa3BL+T
vTiQhmXjP2sDktx4X4jTnyOyIBpuI4a59g5kFGEPynwGwXwBU4Vp1CJVvudKhWTMXSjuIC+uORPW
WbCUW5BKy0q59hYU0Du0gGDh95EXjLAobOVSww2T/HYxWhfh2cesxPat6rcew59jjZpEF5BofINk
s2cxoiLxZfspg1TPPcog29LubEfchKs8erHNc5FX//TQz2iMFIua4sFOFO+dnO/DwlvFbviqshoI
hcFxSF0TUK6tA9cLd8Hc1yAeeZ5780it/6uNBNgmlnltLHb00s0uZszvePqBl9r/3CG57S6mY+o/
9D7+gZghgYW9PtGkYgNd5GjJ1r6PrH+RySU2cutIiEgInNYTQEZsKUQmXBMYMDT36SlzMxZX8HlM
XCJpUUedDIqbs9oL2f3kEIJQVjGDynj5mpJBaD8dqiQkkjpIP9qJq93jFVoBq5ppiGq2C4gOMnJD
uso7+HOI7a8q/+CvM+zE+/OoINF6AyuwWppHil8yXl+lQijX+ct+yvnOxuXOFRh/ORRY60UwdqOM
5dESTbjGmhLRdIQ4LaBlASyOlRkrHjHEuXXn+zGsBjsEuxYwhklCAbnmCBmcCaYgb9NV7DQozXDA
5v1rXdTlIQNiYhflk1gEhKxyJJ/VLt4wx99lmAq+JVjUMScfJfZ5wxar/Be3LfGeLhr02LC5U+kF
J2Rz8f0ufRr84MFUwwMxAZjWM/FDV12eBkTYBG2ksNsbQJc4fa4xy/8p9fZ1hIWkjsJ1jn5rgNSw
8UPrDnEmJKsgPd8IJKdaF/I0z/6HnbJmtCpGa7bNsrgvYv1gkuJkj1OxLud0XYZu/qTy+IyFhrW3
y44KR9Y+cdKzGzb5xsrdCIyi0xDESQ8OQ6F+9FE+pJ4GCVwiPNPM3pjwoJwUfk75kS7oN4I4oo51
97Yib7v/D6Kidth5CWsm2WKJqG6qAf8UvJl7GFmnabL0xVbM1hcPy52Y/tlRXSJvdbbQM/AzOohi
2Up3zoIoNpi+fHegOYn9gQUJsu6mXkCIAN+gpYF9lRTuFZzfjgHx96Rms8/Rft73AslHDt4baiF7
EWhaKzxMLCTVQtgv3p29FV0a20VXMW+WCj+lz10wUipvIwe+JH0qPKaxo6AeJLsO8ey2dbivCv8h
dwGNcP9vnWrkmI85ORj7rH2JIM3XIQGujV9dmqH4ywaQNMYmO1p1lt3ronzXiouvi/Hs0AmtPcy0
m6jT3z4mNTNwQutmI/m48WvX1w62+tpGI7GRGTaFwqW4iyakSrPHhjuYi39NGmLQmSCo4ba793m/
7zrzowVGa4JPOGIj2mpgv2vv20E4gUDO/FoNnpg+KF4zmfdPWVGfK50UV1+3wIXDtN43JZo/ZdkP
U2vZZ5xZBOCMwaNsx/5xspCAzbKpDtO8J1RlXHdQn0Jt/loj7OjYb3+Dwehr50/fQFTTq9X8GVp4
9xZb/Jv4BqZiv5Z2Vmwc5xYcgMdqu/CvRqN+08KmtG18gsM1h2/BWhYNxhtnWLVDW/M7FTTrnv09
wey46cU4rrjvSn+VDQveziT5F/fkOsZR+zBl7XO5+P6pL28gq7C6LhUnfrEsIDstFHoqZu4/iq0L
b2htWQNgCXbTAzZQ1dRQ/pfoCU3+dlom3oiofU/qv1KwDG5l/RT6EH4afJj4Kp6WHDJF6Vdiwxvx
otme6GjIti2zQjvFCS7ZdpruHVkT2rgEVUTYRt7tOn1tsuUDrDPiL9HfCs2bz8mlzMvHo1KuXBd1
/KoGN340ZoNuDbsOc6yNY3nQTFm0dpJEVj8SklZMksA6jxUGN0QNwTS2x7LT4wdSWDIux/SVK764
zJ37BtVq4xtoreUQn3Vb5U+NH9TXCAVY7Xo1I1v2h35i50/SrYvj0M08FFDynv772RhnMcsCOryu
uPz3r+3b/6bi+ikzejn/9wdbrx5BsM0b3PgzF6br76zWAOGYlbjWmuLQZ6pAilQmOpu6xCmuPTr6
O5rGC5iRzyFLYBIlo7Mqg+An8iwD7AT1B3BPtY4au94B5/3yC80Jeknt0mOMLmCLSTO9LyObtxbz
oWB4mocy3leTJda5mxc7lzlI78mT7VWIyYZ4LzhMTq010CFAHJsLuNvlwLInCu0/AOuAMg3d21gV
Nmy8bNpNlf9QFk8jfm/fCi956m2ryg45IOONU9vfevqR1bXpe3Im/TikF2kegqD3NhxRMJStbWw6
VBTZbd80M0T3kUeC6g1/NJmZ4G6LLMg/UgP2YGRDPWFRJc6A+FDur6hLTnFdiS/+uA1ejilMqPq7
3PYkgqvSOsVQ4wJF+CJ0IIaSFhUMA+cSjFI/Njb6/d4/DQ5LuS4GJZn6oMSWznsCLV9e+ymz31T1
t0EvtNdyxOte9e9DktfnKesO6JZRndT2xmkJTWnihuTpyj63klEEewwm6jr/GHRm7jot5kel/Jpv
mOO+RmdLLtO0D+cGNolkg+D5NWj/ivwqOBxLq77neOReD/7KkNI0zPHqV6348oqMFRk3ZR69d0mZ
A/Nr41ehgh9ZmvcaRv62NT6fp/5SOUYGpW44JL2JXEOLTJDVasjGD29mDx/WcgVYCkzXou4NiWZt
+FwMuT46Ertk4er2VdUOs3/+7DqOTmOC5aeRKfwpjZi4wn+2ciZFWZG5ryPyGkhd0D1Be+76mBMt
UFV/HtKPIHV/LbkojHyoodi2b2GKnH3ocnAMBwyV6R7ZB6+DydzHZeSTua36rMqawOjVq0AoPNVV
eR1KEqgm5b/U4ez/0+Jm4tDFVaMsowoh25X3bIeR5UNVyctAhYZ6cuSEYpW27RS7JuGJExquu1R4
3xN6sxWZMPQrQ/YCi+Qjq1mS5PjWV2yP4m1hc1mJ2tyNJcYUSzK7JuMl4UXAx/BX9mxpeJCY4Hwh
T5suYrC/UnQgZxHK+86jVF9Ac3FoAu1xF9zP/hgzeU0/SO1oCMlBEJOyzA2X5EYCY5vvgGpat5oN
Wrs81JRnG2vxra3Kgh2IBj5XwKNrIf+LZkx3zdCM1CYiwt0Sthtar4Fq2D+JHJ1PKZo/tpl/8QEi
JE/0Ljd06z34h0be2SS1nAWeMWYKvw6jTYwvrEuD1nnKgQzRqpR820yFV27of5OxiLT/6AwKsN9Q
E5XGaYjqod5HKF9XSWCe6saYdx9CzDR6L9Finr1mCHHw2PsKFvxmcS5zPAzH1i2Tq2cj0I7xJIKn
r8Kd28oHRFIVZSXfP/gIdnZwPkpcxx5N7A062/uey0epSILvnyPWUjglu7+W40W70vJwooKexTh3
5xdU2Hab/0Fd1O5lXZzBJ1LKOoYTSHjYQsO/ThfidS6a/sBwvNjOikqhYu6+c1Tn8pgD/UmR2u9q
VxPLErKdz9rg0cnaduuZDmEjj2UWEHbgtxgT+kF7oJgKKNJobwNjH6R/3wjM2hXZKOjGnkdjOdvF
zi+gB990yvCXfXxw501juo/H5C3HbsnAS9JiZjhqiqkGJqRxpGKWQfTHYZ6JbyCexLnUtbdPEe6y
pMRKndMpsOf6J6PGhRTgseeoEMehSIII6KgvjbFq8pgGdcp+AcfwZBLnJcZiiX4mOBS1/+7mE1Lk
gqnxNAFlbMGj8cMIgiLP3Nt/3vDcFjsZES5eZ3eC0cVBOg5ulVvUYNK9Rkl5XFq9a7zhK+zBRRIp
AXa8j69xnJ+TgGOZGkIEy9M4ZHvNHK6J5aFpvLtWtPeY62AWY7nLaJNaQ4upPwKxQaVL1KRrTh1k
GgLO29/ERsU53HqPOHl0w2IzmAkCYYnMwmuAm8BGPDqRepgTNotju3FvTmqTJQUqAzNthxbJCDty
sNHbRKCfbvyStI7oxXfNjytEs5nt8sMpTPNVzdFxCWwiwRqgteAdO4OarszGFw/agKlveRnXVmsX
sUx8buvqa1bY0Mid7CNzx9D+IwjsC0vIYySIbOhD91MMFJitO9yRePYURP5TD1q6FTw5od3+afvk
xffyr8gJd9zF27Efv3SWqTM13hOU7G30RfzrWzzf7CHj9AkoCUTLHP8oU93q3ueoAqA2KYhYEPHC
vn7VdfkvsjpcLvhwFY9DNiEuFRBGQswt9LbqC40hQzBdbWvbtaAR8+RVSBK6JDy2teNsmeLTETdm
FwQ82/XgqltEBBS93pxyL7sCLm/YfUVvGFHTM+vZ7chQ7M6e3eDg5x3eGrKCIja1aztOjyT7PKqb
nd3wEG0a13rQDMXKcPoRZoIO924bF9F70zBtKNwt0F6Hr/+i0B2v2xr2ZalLsJ3T8CWzfnujp4FB
r/417fLaUFJmcXUvUOSuYsAWBq/vVI/3YgZPnhx9+hguR0wXnX6mgEsPU1XgKqKhzewk3Jasq9cs
csdXp0gQnXLm1LiI4ranJsSEn3s6X0sVIHHWqIL7FvmwQPhAlRArFoMIDdpVi4YvXRiC9PV0KAoo
h/8NyGa0gpzt7K+Ng9oyiq99my0sVScUa0Qz+T17vZBFIatErr9YoURHWSiPCwkL2yTgsmaK8ut4
y0kHbfO3uEVCsblqtGveq7Quj/lgcHkNLLxbjU45pjNw3PhLh2736UYJO3QZWi+IIKiNk7rep2g3
V8PNXECZE21aZzhHNzEB1RFxPzw6FJIMF6M8AUHg49VpuvrZxfe+nVGKPsB8uP735NTctPA9fsNq
eisK7C7wVrB3UEEMNgtw9IzZ1aZIucQDqhuYm0J6jyQFMP+yav+sZAV1E+pzGuUvuZuYXdFo1pIU
OkymOsY2M9v6yE+BzQU0QtnCa9t28aUuQtBOwhzGqibbTq0LXpQ1q914w8gbeq9xL8ThipOdPjGx
6eE4ldUjEEG5n60+BVJTgVJG7b3x/K48hgtj2ca3P2dIu//sAAh51wgya8BmsjNU+yx29g7O9FtY
GtPPrngyxfAYO2+i9MX7OL/zZt8N7gAVsrXEYYzd3zILAGeQOO6U6Nz8gFMr+ou2HGhiuEPAs7HD
hyYcnmRWOhspB01gznNcMcWNFtS2GhbmMCvwOtb0lrFIZkmEb6UEI+RmFJNiHYCCqhqcusmNJ9ml
jXPL4LgYMxNGZHJ0kAJpfDtZq9HZpTVeBiMdLIAhZ1mN8pmBBav6mFGU3QCXsNQU78gW/ILnQqpn
8Jp0WPv7mb5GYGzt8hL3ThAQxGu1j43H1Iml6LPTpx+VTQoU3a976IflDp85crpoeRzz5g0w3dMc
oITOpvsuAhvhjlD7w7ScIZABL1Iq/NA7t4fp0M3ZV1sh6rLMK6tlduApYnWeskOJsmJJPmbRFMSA
2rgiJHADy3/r6uvSN+rk6pmzDuRmj2l052e4lnE/FybuTmGZ2ad84M2J2g4Hl287u4wVK1QncTR5
x0MVo/TysyU4xOEUI03iw1RDyvIvATmSc0f0LrwNvyQcJ7L+SN14G4oPuXZ9LPwc5HOMN8OPn+jL
x1Pl1VdMnoO+RRSLBFvRbL9opOFpxGmA3/xS1cOPO3mvPUq5lV91er3kxAqyTJ1CzDaD/TNjDbQr
8Va2PyB63oq6YeqhnG3tRV/xPBGQl/Jf7Pv2oUW1NBX5e1LsR9pVFeu72EfZRJIc0pabyC5zL2ik
8NA7/VvOlh/BDhZvxcCcpWh7NOAlm0Z5a9voe5DEf7Rb3cV9hehn6YjkS10sriNOG4FMq026SzIN
7ICbcx25Tw1JhI5to/03Kdy8mEUpNEJYtyjP2E4wEuv65Boscp+0xIYkaYwR7Izp5DRkAZhtmYzH
sF3EKeMVQxzexifVlNU2YJN0LoxDE1pPzbOAAYf2NifkwQ33fhxh8VfIXfD3YuNAqRHpbIOHGRPe
ZNO86ruknU9pR/gGOx+xl+PMf4bvQ2ThfSoyKqacPqdcMA0G2mZM3I4b9g6k4tRsshL64bQCK1q0
86ayXtQ4wc2ripW3UKkqUKwbf7G2s1/NG2iuDWYjvdYxEOgoywrGZEgrpE+N0S98HgkfcBdcoy4/
4wL1LkMrDtyAyb436fuIpGma6rt0abHRssDy2uGzSpA7DCpgRR/y6+j22gxcluMSnJED8LLmC2mj
Y/G8BEQjJcPnf4x2pMHjOuW3Qf53puTEcTuEq34ifjNYqoOni28cqy3cxpiTxyfsDxvNfciYO2j6
ljScSOxMGltrJbF1dEnMrwpliXfcOkaRadd+2/8EcYZG0A4R0bEeZ5AbddtJ1cBImCySR9mcXN6V
Z1NBgGPIlN0HfCqIOxH18BHXfvWLoJdZm4jeU694nzR2NpSD+IQXOodFYJJtOXPiBXrGUCLLiGM6
SxKYRj7ozdjmsC16IAu+9zqkfXvAKZsf2/+xdx47kiNZl36VH71ng9JoHKA37nQtwkNkhtgQGZFR
NGotn34+RhdQlTWYKsx+NgF4hkgXpNm1e8/5DvzcrR12zrNX9ogrEv19cpeGnwzGu0rK8pw0Fu0V
c9bf9WehiFBtrMHxW5SMhyJScNu98btRnpGgjM8QwSBhtarlHuIhVibyQB072X49dEaaDYC6s7MZ
CPswwKrnykTl1dc/RDtolz++KF38/pB5NOuDJcbdH//2x8+JMUObq9OWc+AAzquv72CX0i5Ny0fe
Tq9f/+KQk3Coh4jIPcb1IkE6JkKaUlpaSQQB+XJRgeY3CSj805eYwME/PVy++/VzYWIuPBbAcmgl
4HaboFkrazf37cJxtJH3QrNZV3UyPdkjJwLg+QNSegOlazPSh7Vz98Q6HRwMctC1xEa2My689OGl
JgNpQVVbK2FGT3WYPsxYi8DgGPT8h+VEUIYvjdW1DEGs3+a5BOAUV9NxnnHRIZCajlO2BAG6w6J1
k9nFbhJcGANtx5JpEK0bUCoYA6jxFEelrMR1VCvYA8QcuNYVSeln6aiPFPoep+N8o9XablqEdlOO
VkPKAX4KbeZ10HfzRalo0xWL2Dl6ZNNwtyZ5DG0BBLsjKkNvustYlPREV279LSrjzk+1kOlY5f0I
yn1NX53xXGSSNtB+6tH4yN3yqLLyaaiMx2zwHvUZMlGJSysYCCgXFRoPguSUSflsgb6IpvespDXn
lJ9ZAZC3hKpVFveR4JQ58SeCzmUcG1z1hAIhgwDTADqoUcdSU8tDaxgjZQS0slZ7FvZ4gVnMMWAY
f7SxsdVi63ssvTMk7GbfSefJsLqVoSI8bQ5JdPCfN0KRzZoiDrEFIowBBYzFFKgtxWefAKEnAgHF
4jbQI++0PBPZpO90KFEldJw+6zhsN3jMUcrUE1BhlT7oavEHGdU+o74C6HfE/sDO0L9Ziutjik1w
DaWAI4E5qmQsaNwMCD0WXds+CH40EWbxlBiDDRAWqMIvfTo/MqWqVpk0AdiIkvfB9PykK18rPNcT
RaFfefzl3lqycBT2Dq127nRtvMdEYXFlYnjQorE8f32h3rVSP1dib0ktOxSzKM/V8kWCqDt+5aj/
/wzxp6n8/M+/Pooub+vp4TNEvPfnSHDxtxnim4/ux8+i/usv/J4h7jr/NqTtSIcen4kDTFj/+p/f
M8Q989866aKmYxmuRXK3wbfyom7Vf/5l/Jt/ka7nGR6eSJRRfySI2//GoCgNj1/QLcu2Xev/JUHc
JYu8LNJpUU78/M+/YLi4noHBSEpG6AYwYZ3v/yk/PAj1tpRa421s1TzWWS5OvArnv1/GQEIH++Px
H99GgVbvDWz6qymKiu9pDslIb5gjgaboN2PhaYhiumHnRXFwEmXpHUxPFQen7s1znE4B93Hn3jUc
azZw33ASLDgwi67bcyrhjiCCmH6Ymntjayx+I8dw7SpR0TtiC0zz10w5FG0c41dtLOEdLF88Ey28
QMvRzOOLKiaxR7leX91EQS8qhm4XKLc4/f5vDR7B0ewMNHZsyq36/ZGb8I3MwhPXltijvn4VN9g+
CBh56oyfsEFMioDZSReXmr7X16OvbyggY1ecre4FDuO0/Ggv5f7r9vsY/1f4CdTi60P5H/TMN1Dp
bfOff31luf/yWUmd995m2G8t15P9l6x3x6xVN2NTAmZJZFASJN8wmSN2q1S3BfzS0+WPrf1gT9Dy
cpYx4PRbfj7eh+E0ncOyfcp04HoZjGfgsHhSE6qOVaLP0U5pKGgZ+W40wyBlzcg5yKbp4sPFNTmz
RWyoHKlnSjCSAPjv/v6VWdxQv16FXPxcikJ6hmM6hun8ehUqgVC3LATEuIFcMwHWqXFyhysH/77E
eOjTzcFIQOrLNm9KYuIZray4P7TnPnZ3YLJOoQEcfjaqz0a2LKBNGsIJIh9hCONp13Ki2w/ESe+k
QLYzePHLII32iZtwJwc84nR9mDMxx9h5OrmYcfYW1qNfgbR7tACv47dpKCNDMNECeM0/vPi/3IKO
61jCEB7yb1PA5nbMX1+8HSLwdAdNZ2yTQnVQ83GsVcbsKz2bwh32gvH0hsyMt7Yi03d4876ecdHu
GpGgu2zJHLAHwrBcYT+WDQKWccnXUrVzj/RhfDS6EaANdBdD0x+ZWOVwDegJwPDDwN8gA8c+7xI4
dejt6bHrmGf9/etbVss/f7ieIwSLGaJM+hJy+frr63ObYe5kG2KYivObQCS/zVLDuphWcY3zTnKw
nqHMNYy+6FfRF8+fCbWNrnBtYRnO7VtSBMzaSH1zymjeaZ4HULabvLWmzyxPYbYgPjuGG7ngjbAj
6IB8aijW/bkp9XXsQIp0OVchNZA/neGnVLp5dMuKpJ8xu2UunkdPIAXC6A7EQR9vA4OXTQRNiTgv
zdlUdt/6TLPzjRCh02xxjkg/Lx+0SR/vbFwzNaMUe3iY45RlKhtv9Mncs8LjRm8UzEjZx+0T1yNq
sy/4TPlhJ4jqgFy8qMoAq6Ej/Quiu2w2PN8eyuqVFMLPViv+u3v/X5cP1/0/PgdXkDzFNmSZNjfc
X66zlsgk/IuTuYjIEStbrRFtvALOf0srwbI/i7gA4pb1w4eYZq6YH6Ny/XB04tdWF1tuSBSKmqVv
QhE293KgkjQXtcgSy551+XeTeBhab0VyIiTKvkdhdpEpLeDcqPn4otLeO1VW3+FG38N3RDjvFNY2
Uk25tR02iBbDHB7HC0S45Fim43SYCV3bySkTG8lBg9TdxeWTaQDH8bTmgIRuZHZ4O5CS0v+6uWd6
RmluDZfWnp5lOTindCCu0o2vEK3bkyFVTXs9xK48yasVppEv25rojbnv95NpHrWmG06di9BtCRCX
Op81ybjHphMvoT3XZ68FruIQJgVOatZpLGL7obh8tibQvbTfjE1HNLRvIYM7/P09ZOjLh/PH2i8s
m3XXdKVtmobt6u5fV0jpWcPg6gi1Q9urt1rY1Rcz3kO2ocuS57eEpZExMpOAvHOoxbHTHPpmeAcA
MJ4a4xXJhbrmtRjPGSevuoq+N2YsjkYsyMQqyNObA905UTi72ZDf4xM4cDTiDdbVdMun6jDOKTko
STae7D5GCpvCG5N5tO9J+Fszi3BPdQpjL22ZuwxBeQzVmF7DEW1Eg9lDTZiTrWi6IyVxE7mWfSmY
FOlNRUL5PG+JGmMc2KlTJh0atN0ln4AaJHql9kZTIQN1vWrX2gHXnwNmY0T3tiqmVt80iwecTIGP
hoY4dtj8acabfs8sYxc4GSmey6Uh5y13RXlqyVd2w247OsJCGySuHCwI9qMJsJ1T9BBKV/ktH8+M
chQDSQtUJOjIsu6v1VAPaysdyCxtzOXp4NV09GA+NHnJjDTNmD6Rw/JgFfVLi7QkHgEt5AIHrJak
Nb6ZLPNjAks2jP+J71WGfvE8wPlGk9904ofW/3Cx/HqtYNPgT4OvMh1qSiaXf60ThihMtQazzEaT
d19XRx87kx+qVAcGY2E+7Tx1V8xQi+IMXlWazsHJ5YUSHMpw6e+fjPnrqvN14XJdArQTlmV6+ldR
86cCE7O2LaPRNDe1SVjonOuoGXPvAlUId5cWbhIrG54Ig4y3hkfwmjmwNCU23yuyNw9hG/qXITjK
xQIY6rQEKiLH5io622FjELO2RJd5GZEs5JTsTdEAItK1aivcxjrmpmEdLSXTf3hNlkH9/ae78esd
5iWZVPae5Uo2tV+3tCIZxoZLTWy+7pIYw+qhqWoksVM1rkmDMoimdX9zsiUcK4oAZbmm/q7GjOYt
2R8PEwFAbFxVf2BmgXEnrjEKBBU/pr/OkaxPTlXaV0MDD+pm6cnGjE2nOU0PFdHaHA5pqZL9fnIr
TqKZx3QfoEt4GdvdbMni1MkrFyZyliLQ3wk7pi+NMh8VOtPnGoqjU3t3X18s0SG3WNZJVWB1tOmM
bmimxbthEN7B8+gp2CUeeY3m9m6o9fowQH8ISzKDQ6zdZ9UnH7GUOI2XR+F4jwPWxSmnSZ/ASn0H
BsDa1hZbBjPYx8IBPUQmHFFiN31ZbYShFjUs8nMNvw6EOJ1mf2jt48mBkYANarY8BOQLPnkABb+Z
NI9BQmzh+GS6uQYv5N7180eojTQsnSyDzUuatmm3363eorFN9jx0DnQr6eC0LzPJCRp+VwZDVfCt
iMK3Brqa1kI6CaCbFXL2HueKXwFXVLxBE7JK5qH4IZq7umTU2CHmw5va57fU9V5B9Myd74U6bjvG
o2fQZdxudfBsZyj9lgKNnsIxUjK5n3i4t6GlNVWjbWihOoeODbSPOw3L/0jITYYE14Pws2fq5u1n
q95BBg6Y0lfWc/4IreBBptI7Tg6AqwJ/+yF0upcCZVKe52RxTpCCIKrp7wb2/mWeYd68FpKMGhh+
ZG6/T+awuRM0LeQk76BA5hz27JFJ3C0EyrgxVDVfmrLfdhaR3lNW0xnksrkfRjR5U4iPShEirwSi
RTs/WUaWb4qMdufQBvipUV6ccIKwqUL+OWhV727YUNWJlhBK0tjjPMLoM2gMa9/6+BDKOyGn42jg
5clLFDUxvqgwl94m1HEoIwjTfC9uCe+hm7UJkv6pCKf+GpRLvJM9w5vLXRzgI2e5Jr6fQBWcTZr5
frFsV1OR3QvG7veBbTrH5KvMQe3THes5f10Mkas4DrQzzbU9PsUG2YXID2OKIpfScy9qYSPC19QB
/LaJ6dJTG2HH81rqFXJeKNF9NQ/H9FvZAv/pPSt+VLlx0mCgnoptpRXV5r/PAl2KQ7jIYXYAh6kw
oqiPRfWQh+0uhA6w0sDpfcPXWRJZhLYxKMGgMRNz6QA1o5+b3WJtwE4Qw/fzU3r9vhpg8hk0aNeV
GMXvlVHU9asGD/VKR9aH3DGWWMbTFlT0sd2Enh09YrCrttlE5GY8ufld4Esb81+JXV9xsVPNcH+g
4Z3nAVWO8KL63kXTs2Fj8i4Vw8x92Z4zKzFujge7qpBApPBsFhf65tROxZ2qrBgRs1dt88rY6Jqw
qdo9uGtFFiHZnL1dmaC0x+zkHuAA9ygsUYonajhrpnorRBteCEn7kWREirkumK441TnGJ1heqwrG
39faBFEkXOPS6NdpYdInhETnDn3yWM/ab7PmDuBkYlSErJRParbvSjZHlD+9yyxYCpJ1Q6zhX8fz
nohLBl96yguGjfv3+5ykWfOXLUGapjRt3aGJssjGft0SKLgRGRD/y4Af9iwOseSIbOjcjMuxOeT6
niOHM4cNcmNih7iRigTVs4f312Dh2OQYwRZdSo5AzKkPcb041Vp83+F+qCtvF+TOva6AKNDYtrf/
XS37Vh6iBvABHBvPnzySNnIrRc8VV98cx7EPMqXvXdKnAZ3nUQUzam4YAZ6jyZt9mRQOLk7E/agt
A1Wo3dcmK9zp1ttx+l32iIqi5YTy9WWKIBH07qn/ejbCVjwlD9Lvonw2vEuIHuLoVtkZyfgVY0HJ
PedYV1cm+xBArZ8RIEu5AQezCUdAWzH58l8F/ghLAIjQDA4ZOmzEiaDtfSMBtApQeZcLbI4qp+kg
3fqQtNAGjbblV0U1H1Mkt5VNfGxg/GgND0uMFj0iQKj+ofq2l/bDH8X3st3TwjM9x+IDxq0n/tKe
AEXRpvlYOQiHOfvJzuUSTMGBfhVXAgaOAzesK7uBdjSXf1IzEMZr0Ox63Fcr4RbVMZL2Sulp8hSG
4VtsDMfe4470SqiCc6O9Bya+uwrrNCdp5y4I2Y5xka9ixjoIZOf+FCjGhqJDAVpVtqLcQdip6+FC
yosbkha6hZE0xSezfE25AE82aeWbMDP8wJBPpuYkzBar8OSZ2Ed0M3pB7tX7/3AL/HrQp9RzdKHz
Ci3aVDYNneX7fyr1yGwwNYuAFz8A34aQTDfj9yRlJIg55jAloqU9jWHFTl+/ShMzwSnnDMM7zNZ5
X5c0sMY8KTZtNr9ht5xukxWbh1h1j2QTbfV6ah+iBkOEnmTotKr85oTttg4R/aVLMvY0MmXSosS+
koWLXz7riWaUsPlr+5NISPk4pEQX6+kFrCLvmJbid0mUuYlLZBzEniMvyJaKnGDQjvolcI62SjZl
V2jXr3Jl9HB7fzUcc70gMYRu0pQbxlPkuOlaQDI+VrwyRHETpO/vKtMIxExsiF9eccprpZ/Ud+mQ
DQlvufSbA35Q51FM2V4MnYIlANi1jVPsB9EztGDX11tbQCljKuQkfXI2bc/bR9jhk33guXezEZzN
IeMnDMNGh2TnO3AIT2pAF+mFFvmj8tvff7omHeZfboPl86X56Emh40sRCIn/8vlqJocbZ+5CfEI2
Pnzu1TCvDiVRNwYxxAa5VzUt7dWAmZa0d4JLEVQeVWf+lLFOXpSOMnMi1Bbd/3C1jKg9GMyVh9p1
rjb7FyDAvvPEHlpgxySbFDhIzFQpHBLIxMSm3SmUSPps4F9A070Stu4DMnc3fFaf88SgpzTw8wYp
cSZLYGkbmWddmAC9gJBfTLchVirZGXEzXB17IiJgmsfNWDOGHn+UWcFgnaiMJovCDW6//VRbznpQ
3buml6hk6uJo5dE3O9sMwc2JAeoYZqhv8UzTC87v+87ZlwUtIqJxPml/OGu7sYd1FjNVld9IgNM2
vc4KAEz4FXNNs6tNXx9DA2EmUSCsbbx9OkN6Bdp3M2hF5kMSvLVB4a7Yvrpbh5gGvFlcwAiI5ZrE
lR9WIGOO5eS1Nr02+Jymw0NDc5HVB1ENNwQuVN31K524F64lX0ThXiVoD42UiZW04nxnFDVYqJiJ
IBQzRqNiZywBE93Ubm0J2a0wEUhw5TIBh4o8I0ozsrFbpdEOA8lCPDF6KrwKU1GUNVuPdhzGLtal
aPlSz9xTDufJuaM+AFe1nixyuTpKlcLsOhRV/eynwaqDZJEIsiSChuixYvxpjelxaMx5b4tH152T
M/U25hyNtMjBvMR0cVZznlmwfIODNRVHk9RgHIT6WgwceW2NtyDEMhmRoQfYEYEsS8Vqxt25b4uY
tMbxG6d461tb9TrAyZD3ahreMDrnNIdNvGf7VJMeOQKYwVSpPRYAd8+1DpgVv1qykamDnXXGO8h9
BmeejPWNYQ6wap0OElNu3APpLqCPC8Hfqxs/QfIXsU4PDcnVRNyCjzBTklXs/BBY1UaYMHmMEBho
rl8t+7dBG4xbjRVoCKzoWKtdHQ0YlcLq2aYkPKaz8x2+VnewBImLyeheYvXOSXjyGVeCitPeAfQ3
1F7MFitcGSdZMcRXFqMYE/hq6fIZLfKxqeovxDAEu4BcpRWD3RuyX5M3tp5XTTKjqJzkISkNZsgj
U89yeITQ3V6+vjRT3fmYxef1wG3foxHUjQD7cdcMWIWH3UTYmk/8KAIvsgAZGkELQzMTVdaGoQtI
omlprxVoC2jSl3ImTIdjYV1NxHw23UFW7egDeTvlLRqpjCyIfaPFF6vtf8h2HjY0wZEhkk5mOwhG
OXq/m4P2IwXUgkUY0RFpA5S1tMNClPTwxAVhkayQrEmDM9y4a8i3lOpkUVilRs2nHYEgqBWaNmeD
hcBg0hMwg7C1netifcXluu56Pm+b4xGIhoxbBsakrCaB0ZoFJ+E5m7qcyCMIwKRJD8SDFRoX7p54
Yzm7aUrnPdx90rpS7Um6wTHUk6fcRTOQW/y/De0vOCHZVQuwP7rDWx7RIWC1N6JhhMKQcU3GJmzc
lAWWzuomqhrJLtIgbUyosOl0rwlAdh6iOtx6BSyaEraeQWMOrD+G58AiphL2tloTywP4fIJ5xGjk
lO0jQl79QHvk6PvBjJKjb52RbjSrPZM5VKjjTe8aF5N+A9ey/Gy7o94F9Nij0PCdOMEGUng7peBl
JxOaQL2cL4YEZ2OB/Jc0QqlSpzWFK63KqrlQslDFJdqrM4eFz3A6pGl37hdDqdYk52zgadpjAs1w
mVfYaIzbsgEusy1st//pYplYubI9WXIM7kU5QZ+jJbmYJVKrb9ZazBFGJ0QnLSLQHVb5xMUyr9sg
r3yiybIHVftoiRfEq0wPHkO8jpR5L5rNc2lrpLiByaMPAHqUXL2atp41u7WPAhGlb2329znMqhbL
vGfa47lHXM91Jq5EsEf3Rc7yDlao9vsS5XzuXlM3Hg+eizPTEfRPVdbeh1N4DDytuXw9mtJovJOk
h5n3KoqO0jHjS+4CGByjWh3ovkyHPmRpLwWogogXNAt7uNeEGu49wto0UyN/s7RpAdsOeHOz2cAy
nEHDFuTwej+SvtLuZAmqJsZKBhICFABHtSvkqS0AWBIVTBqAeaTfUsh+GQDRu8qGJtpocKNVn0Jr
Ked7WdopZvc83rQ+8XjoVvIRZJCuI3COYW+tzbRc2orAvyxyW0nigFsbzju6Dfq9UtNMD8Q7fD1C
QE/+QdMRc0XQ+ypn1OcHi+KDvBX4NLNJx07vjHsXHdJuBlay/nrYky24CvGA+mYCULGF9uoTF45K
3F7IWrikMwEORdWY6Ev4TAOMtfGSm1yD/ez+yGPijsdUypvhOexSKqVKtCEW2SpGf6EfirrW3+E5
YVLCemfPzdWK+/pi1KG+13FF7LWush8cTAGwEqfialdR4lf8vAd4XWXBvbvYd6yE22qJ8xuQs96h
mIu2eoRRyRuxT1iiol8Aa84Y65+Iwk+xqj+cuHdvpN40WMScLfHN0UkFo1x3MaflMjFa+APd9GxF
/W2YDP0nWaj3nQy6DSmX9i7J2HNEM/80EbJtX8wA+d2kFdcxwsFfu3PFhoAevIr4DwfIdqADCXkY
WyLSivonARM4rQ2bOMpRSh+DmUdEXIp2xiFVZyqj2o8dAWV2vhEVV34PDXhGiUERktUwJ/Wgv1DP
FDsNmxSh2mqr4RBfpxj7SbCJKLlzUlbR8HDgAIpHam/+ZljJYnoMykuack7JPKGW1v3gt82BaAFU
whXczRJns55vnLBhRpcuvgdSOJ8Kp013nQuZlenvBvkvzzYGTjGn7KmRbXToEaEllfVlDmzikhPc
NUncWPg7cY7UaMh5lo3gsg/Gx7G+HxueKE3H4WQVBpYVlLvFMkgIwrfObT9id/hpj21zsUxRE03l
Lj3/2bvJJnuxev3Utu79RMf0u92Vnxp8hnNAMwF3sh74sf2ZclrZFL39UbTiEgUj+nUIEK7AX5Hh
mNM6/TggylqNdf5UNdnS82LuXLSPowk7Be9/bNbnnuXT7dHy2mlQbrGwNLepRXdECzcpISLXLyqW
3THiQ7vBXZlvxZjBlEjk2ehD+GUiUrsKS8DNDNnrgqL/EQWIKB0VdbR2AEOW6M1vLZnuN0EYIv28
Q5IAPfv6n7oma3G2IHWr2duL1iPmCT6j4+jzVrW5vA1cvJD9I0JuBuaFXKfBibYY8Niuu0Zx5k9j
OF2VXWFr8SyffSraBF6jBzRPjbeRdhzt/SJmmQJBBfwyyg6Wq/mdaGk+uSeIJRMf2gd79SU03nGE
kvZhG9Oawn8zE1trpzprfxK/jVX2fTApWkiBJzzTCwkug1fssRSVKM2cObkz3eFa+nWJHLPqpE1T
vrhvy8rvc4qCCfI9BM+1BAw31o9aP50Tr3uMWDwYHjwkHb3sGZbs1irzlwwZxJj3d0SX1uvZLQee
j1uyEJHUQXY3YFYlj7X9XZWpT8AjpUhEokc9qde+KIM9G9xaFCSnZJ4W+1p6n04/e4f+Yi9zIBb0
9dzw6lptjtKbXkodJSSel+C3MVO3FcRu4in8cIp/m/RqV85E0LryuWqztyam/cPJlxvXwWXUnkRY
fBuGKjtWXgZ2o21uaUrJYCa3iU0arErw4bjaOkO0zboG5WDx73OFc1O4YDkoEYBdc2qZ8XRr0rY2
CukzHbz7LI58S4kUS5y4tENxNGS6NVyKrcDGfqIBWZhq7WQ58Zuhmu8jw3dghvk198x3dD6vA6NK
NRGYNHOoyO36HI9swho8TyeqT5XgfQHVma0LcEj9uNdm+1Ia7qWp6RYtJsjCo7k9lswDdPczB6A/
DvmhcTCmtIb2LFtQwvUEBlgxCWWdJMK41b7pSueskxnO1oEGN8XDTYjuzCKP+5lbQnhgmELZ3RIr
PThBgIzXOM8CQlWOS6ezYmoT6DmY5PDaYyse621jL7chVmxpM9GfcQCMCv5MspucilCWcsTG6PoD
XbLtkOs3OoUQLWPvx+SNKzezgXBVYPDi/DBxKgoG42OwiS/SdPjEVb8ja/Ae9cke8R5I+Oh1gWDH
RfSSS0hYkBs62PwkQSwy5yJ9cwHHgp9/reA8cFO7H1PX760hsUhJS3HSkFGVdsYjEEySKXJn4+gf
BA9n51BvvtfEQ7C/r41JvGQCu7OpyXZVO+YlEmAVwo52Yd5cWp1CHssu6cjpwfbgXMHvnu3uoYD5
uYg3nZUq+p8j456rMM3nvKmiI4tautUGQhSNQPqtjCey2hML7ouLuyA/RDFnDvrEb3nF4bFyzQch
atBkRvhNeHa1bZqQGwlrg9vQ/kjhV7Ar1DPBeMbnIrHdJUZ8drJvnVHs2s547bL5gWrst3qoHq1Z
1+i5M+HVpvcphrgagt0D9Z0RLliJH16y5cSxcxX6U2i+vjtaw4pYPtCl6be5dkmEb8puE/fshVY/
IEnomQcs8e6kY2WlxfnZcC5mi5uhXWymSfHNcuCNmEVydMp85xJmNgZRtKvb5KpF3JQZGvSDyD8U
GxQqgfAtGRVARuPEREHuZ6Vzi4N/wm0Vvo0o2alH9jDG3y0suMhE26Hdzqo4pbobbru+/IBly6Gy
fqm6YpdZAfNGV38ZCzwlGnsIIVw3s/M4BPTGETA5tyr6bO74wG5fyzRkS/R71uSDIKNbKyxzB9GL
vRpJsUxwifB5r5zSgo/UGt+9oseE5GaryqgIGU+tHbI0juzREHHD58wwXdImvZ/wvqot3sw3KS9V
Bder5UUgfhcfI6ErMuz3Ud0OO4bqNL8tfodx2NNMpnCjGw7JaZ2i3OrZ8ELxDSsgG1q8DuSc7ayq
RuQnWEobdpydp15Vr78DuXzFF1qjfU9ehmbcgpoh3S42iB+0hi1z5p9ojnBTxGy8HqeqKqDuDRW4
YzwnPo2cA321mZEePJFhIe845HhyNCWjA0VUPS2cOuimuoHaLKL50OtYGMhGKag5ymV9SFJKt4Lj
AHs8c0kwsAboUlZ+21xl+SL4rl3OwV5I5iZwRyc7jN2WYkyc6/SF5nvxDeQkAWQIrAfPNNcRMvhV
koDhSaDq7WIkFtNsgyAJPbLSpmpBc5bzQ22B/eoZ6yFOgU3O0rEn6tvZYDmn1wujasERKqL66Mmz
civE90rwDjKYD28Jmr5+aouNFibt3qm7fgPu5FFraWIN0QJcbPWjZqld1LjAI2HMQVjDmhUbWncQ
qX6Y0+6+o8tzZxQVH1PCoasLDlPjBTT8k3e9to9TbaZIonP2P5zyVHoEUkTtXsetwTJQb2NPPZEg
9tPMy2yFLo6e9WDtohak4DTaAT0E3nQaAjGs+y0z7D2smEcvC9WuIAx0XWk90nhmJAiuyu2QGEer
Ng6i4R201XhQmf7cDrj69A7F9yQLJnxLc5YYgTUMEzLFYr09BVQzBASH0QIqYWDDXoj3TP2YHGjd
QwXY2AWeHps0MQqMZWuQ71FCXUVHDI9oWQNQygXgD8RMKzI9WPChb6xslV8JNYowcc0HLYfMWqb0
pMqpvU1e1+36McQOUdefYxzqp66jf5HPqYujelGdxbguOa+t25lysCzn1dLsl4Cj45Ss8U5xYmBz
lrH90DLwROGQrC0by6aTg3ysa3YUrlwqP4W33n7Iy6Hbq/fEbOJrYQeRX1qEChS1rB/yqT+M+Fhw
GeAm7Nx3sy+sx2wuN7qXRKfSFJ+wf7q6h4SXujxHqzwlXbI3B9wCjdOB/OUku83G4Bv3nb2wJDGv
BSoCzmfgo+vcC170o2jGO2Ja/GwOb1XOsiJk13LQge2klHv1pEMrIwVzXwlME9ydVTE+5SfkuzOn
0AVXnhXk9YyGjyEXh7JgkBBlJNtUZ2K3LiOpfEpMH1FNbpmpgMWOE7OgiEgTWl1HO4k+LTd9xhKF
I5azfKvI3xX038YmcOH6eL/h6oDKlTKYdd9TO3yyvZkVQAMyLA2YFFr/SfoBhwhya2xMZqqxzgUG
FaYUWCiTmb0RfloTFfd1C5SRKTupbBn2pc75jRTjcsNy9Syd+tjkcsd897kDvbLOtPJNK9yHTpvI
5+HPh2x3iOFQNgbRowuaKLCnaacmCA0hcCxaky2MIXcmJm4o1JkwgQwpqvMRDqnvBcip6GON0/gG
k+RlcXMlGuchJwkpxs3PooXtqY/9dRS9DX2TfJY6K3bNGL5kpT5wXgou5N+6N806KHJFdCx7K8K1
jLVQN9xIfap/VE2eb1lY1Q7M+UrnPM4+2ZBi2hNykRvFvTZEMWIm0e/TeXgMB4TRxgS2jOWQnA9O
IWu3FBJFeLA39flNmoQiTQHLIi1ALXSYA8xV5i/5qvZIE9WKWqpYfNBUiJBNqyeHq20F6TBG7ZkS
ULRCtkRoMoM33HSW2vCZTrg0t41FmdhWBSmeWKiC/A4t+bQdZxgoXsrODbnKBIxNEp7nWvu0meMt
4avMv50J9r0R6nTgqnsl4DcVNt3rTlrptbFK39G99BwY2dqrwne7cKkyTcG8m0Xfl+rIWLrnoMOl
acbK2eP1mMKqXcJtvnvpZzG7Cb7xotnmHdnf4f9m70x2I1fW7fwq9wV4HOxJwPAgM5l9KlO9ShNC
TYltkAz25NP7o/aFcXwHNjz34NTZDWqrlCIj/matb00xtDPQRKXAxdNaDVN71O7K7orNqDhvwzR6
qkfaBS1sd2nIvwPq7gSgpXRWID6RJBdz5J+a0ESDiLytKUENrltY2QnxQn0g9nZHKOly5+lIvqeE
YGEauRt+3D1I6/iSDZwRrEJyeDdBhnR461dQrpT0XkKrZ0Vpj0Tr8v+LEiZMbygL4u1s4zaEj86h
J7Nt6Nb4VvSeu8DZDsLYmwLUZBMDB50jlyzKWuz4m2tMmsk4k5AByQeGs3bmZN+maJZWs+j+2kjs
uWXZZ8vqhLn7s9abDKkzb6vf+0CFRxguRO5NpT0xXi0uTsLIuPVJo2GLoKrxVHQvLNjbQxG3aInD
py7WT3j2WHuQCsFUFebBbEGrHCT7AysCxlx4hXnIGaMjBKqv85KXZjYITQsg2kE3SG07xeEWPz/R
z2a474cl6ixlxumL4VgXXQPbidqwcgwIFYP94CtMk5wYgRcd49ExvzXdfVDOYuWeN4sJcINrdt7q
mkEZIsVl5J7egDhLdii6iEGW+N/1gVqrdnUgTa67tjvLXjU5AigmK/dhnPe4g/o7Wjcga5rc45Tq
NqZ7j6N2JpUiRjJb6mvdSzpaYhKxWgvTe1fY7xJ1X8DdTxtsiAuali0OlBqZtf7S2R3eTrr/Ha3+
jlqUSUuCtmmcXYxjyCwK6tW0QjuvC1ptW8PYlCSAa10ixCvPyjaSMufM+ZzVQxoIIztPPjxr78nN
RkzcIxWTMROgl+Tu6y9fWTrRVXmU8k5W8WyigDEHcE7lJHirQCJUXoMQc2xYi7EnQOkdB6KEPZLw
vW8H69HVsdUZEzdQFZbWwZ77Qz7APErahmA+Qz6EOc5FB9ZU7mba/ZBzEw/381S5ewynj/RCoFR1
IKWNOuLcZw9W8HQ7NQlyLVy4abL2uUVSjdM151ZEP2Os4/h35mY/ud07/5mClzik6uB4f9bY1Aeh
PvS7to7t5wFe0wZolLHLPX0XLQLKcLIYbTAa3k0DxrlwKunoVX6QlbpL+xaosywYClGeoRxP7Dtc
h+OujSIC17pqem/z9LGO/iiajXXhmC+9FW2MsG5Os11vC8h7d0Y02MGk82jxelVdoz7NrvHXKl0M
bBG/YzBJfYJxsvvdUkuKGGGWRuC6ncHc0rVgOQCRLfRcC6BswnVjmqDnr2meqT/SrXBU2N8DSaVM
fCL9NdPFsauh5sO4kQ+dnl7mOKmuMSsXRAUaBFZ9vk+FXm5ZYJebpkiMS48R+x/ZWRnufsVp4ewc
u3mGDWD53pUX4PMfrSedX8MIe1wa71jjJGqH5xzGeO8l/WvBY3opmLiuDLN/LhKoSbViYwp5tDuS
E5i/cRdLvsGjSvKJMEUSxI4CeejBcsfHqdK9nZCDsaHSn3coCCT0SEuciwzgUcyfaF1WUA04ssjW
8nqI5fQHu1IgyplrcmoGEtke0MIdMxXRd0UcNL6QTwUPjtWO0Nvi+JqOpXwiOGmbi4YX1Zqhs7Jv
DEP/CNpwZgoKJXNygMcxsxXjg+TRg3qr6LPlvO059XEdJZ9adRshwp06Q1knVm5IaeILkx9SHn+1
o8svkr3q/TSiSnSgzubU63dhVn+MWaoCNWaPamyGI00Bm5Cqix86o68PdmoyiUhCm0kvBOVf1cHE
qifkSv1HdBA/asWnUY3jDQuqe6/m2CWIzTy4bDFYERFx0hLzff79hbK8PEfmMPFoT49mo3UnoPAL
uQr8pTOTSb8ES9Vm+wfF5ke9CC3a5RfNsIqrvJlcbmtTFxHZj+QRuLnmnyIvAXtaqvysSegEsUeh
GzGSrTpnTFYAAjApMUiAENk00KhMkT3DSQ2ZN78lgilz3+b6dRS5vSctQ+yccMDlJVgwCre7MDtl
TVqjPPMVBV+K2ZzOh/V6J7E0TSACN0rXEsKdBjJ4hoVH43AnSgevSWReapKfYwutgXS14o7cuBnp
pvdR5XV2NKOMFefYGRezDInqAcSBGUCad6lkUIUNJln7DlueOe1eU7ZoQrbN3awygkUX6wIoWoCx
i1C0ALuZWJZa5bVDMJdeAnszbEZ16SifHHJfKKh6mjZYLhFK591EzWj3Epk0KLh0Q8ZEtWYikzw5
fvkOnnTZuGtMj6BlEfajvw+d1VxHvt87JDEfQx4e9caL7zAhNw+QT/JzW+avnmAsDmUKTYaNPBgt
gr9FV4e+0yrpfdtCDxw3C+9s1LjraWQW61fdEi7M09En+zDRvD8Cer20M05hXuf9UBSX2hoQwaA0
Cn4VNOSQzMQUyxKiSPQyN/MliO3K+kduhlmbSJ9O7RvXHb8Wxx3ppizf3F7uR5gpC1Bq5Zhd/Gi0
G7JC4LHC+WDjISK2wHUzIRrw+t3QGY/ROOhPYnq0FEkuwEPVXZQQSuE0/g7Fj7lQcxKg8weUASfL
1oaLG1XUaQSObARZjU86dvTcNOTFFWb0lEx/m2Rw+Gq6fnVyJC2OZVM8qUBmQnsYFWQbP8ut14nt
OPh+LI5Sze4my9GWyip/rFqH6thob6XJupU4inssEGySCYPAgMZDig06V2P8mBGZWVf3aYeA49e+
0puLIczVv5LcHnamIUwkfVycsHWCRscHx0fOacblG2tztLOKgVpqTMMApezMmB2R7jwUJVbI3Ke0
x1jdOLiFa7cHN+Z39N8mERb7338IGDY8a+WHVubyp/MlIQ8wtQePIQhLxlhnDSrvS6NRB2bu7mWA
cRYUeRAWUfHPn551gPafmts4NexDpFs6nrJkOKb95Dx6ib+ZDYrSsaekWKPKtQNXsGQgMj06IwxG
FgRFqULhrhGG5kTt9GApa7wlRYbJQmbma1TQhiMC2fU0FtCqpihIhe2uyR69i/1puP1ajWxELg8F
YN1feaGoos08pyfNCydwjuquU+QSupzGWc2aMUTdY+n9K2epB/AESXbHQOZYLQv8Ee0dadD1Lnfc
MRAwiQum5fd8wyNDxX3nFtV1Fv70yAd9NHIFkIwFzYVRNCy3QUYX3T07kexRKTvfIfOSDzZs5oov
58FnkETiZtNNDIkJSqK+ekHbWzxARlWvyhHjoaEjP8uxrgQw24846OaPyge8wrASs/qECFJL3YY9
XMnK06F4+uevjFNmp902IXT55gjYVkMlkqfRdaA8dQDg0t6Kt/HCQsD3OzyFDZJjH6HabQJNsIXN
wb1AjPmGo4noAgIdIGE4q76T3s41OsA7pnNly3bITZWDPWYIAZCNixG78krXF1NH3k/vtY70ebKi
n3nEOTkMc/lK9t+6WgSpecEfFu5Kf44nHn1M+c7KXH7SdTPAZ6vGCo5i8TV2Ar9eh6xrcLNv5Y2H
KanfPa7/U+qDNB5q592b3Ceu3P6pwby6UXX4zTIQTFFv+Xe6Eg6BfvEuL1txP87oNSuWsJ9Jnx56
8wW4wvwxZBBULUuwSQJ64LZSO/fe8NXzBO7rRn/S4AFcQ4wKR6NqIW8hQCvZNAGai8OrIjzr9+8g
+r393tJG6E/rX1kzo87oQl/nQZCOfYaHEMJdto9iiVL08FvhIKkPiv31JfSEPGD7KgN0Q2S7cVm3
qyz1ylc1tWIXauqOVG/2asziH3s3ZKwGkJ9lAvG1K10b6mAeXf/iDC1ZTL/3gnI6oomMoblO1avN
2XRsIMU/K9hMqTeBMmRZfRDwq8+Jwf3Yg7ekdBuKvaqqQzH5518J+j/WRpjULqsJr0Y1HxGUx0X9
4qAOsXVm0w6JUEdUg3S0uZzWZDZCPy78Fy6bbdd8RdKazjXDx6s3JRbdYQWdpC3JJFAaTsM50Luc
WgUNglz/nsO/vzRReudxVe1/62hdmdjZOCh2KsUtlHpQnFXd+nvCjBnUyGS6lahfLyVBsprt8Izm
2l4tPvZwToAFOtBxlfAMRHj2ruLh2SFNZQhUR2yI6t+PxaNZYwDx6xzsJus5Yyx68TC3bC1e3t+D
OMsBSP9z2Oq1DxRaw4NXJuHFs9J9aS2aNnsw7zgEqGVk8RFVvvvtIV8xipioMpwQ8G7C59QfLmFr
JWs9xltSg/3c2ENMCHM6kesKu2/1eyvDt3KJczPN5bIMAJ+Vj354I8u63yYOvAxrMN/1YbQ/Mm9S
KzshfNCpE/MVvhwtIH6pi4nH9dklR9LDaEOd1Y43reNHjbPiJno0Da1g41/V07PDQmxDqoG5GY1J
vEyEsqAleokqeWld2EIh0aVrxfMysZLTsMsPyL4qeDzVsrVuCTbK2TjEs3bzFRPtWTbPpRN+uj4z
jU5YO6ZF5aoGMUgFVnyzZ2NKgTjTLNicZf2tstlYJe0fYTTano8GkZaC7BHhAl5rcJdqpsKrqK02
gyNIeytICexadsBXz6z56aZU4mXhfCmbC7drCJ+tNeLA4rtxit0t879qVQyJt2Ij9WKXJeWMnHeF
pVys8tmjKb+6rjUP/jCfqwirQOX+9SNQiuQkkiyl6vs5Br06Rt6LtSwr5VQAzkvAvRbvhuGHAP7i
B89s3hDj3fkhgSyd8ow1k/2eXT4acNVp93DpL2DSnhzEmKEUwIXRjPkuisxJhLhkaf+tZunhQUuO
zIE1CmDk8RDnY/4i69SzENnR89E8TzqZkkDi8qEej1U2hWtstci6LJ91urJINOohKxbxhkzKFteK
/Ew6m7X7WWOTrfSlWyPzl5y+vUt4wsqshh9HhPTREBKzvj4PHlpqvCAwJcmqXxM08uja2lHmqYPV
aNFrmDONOA0FEnIkZrNl7aLbEKPzmJP2nui6cFPMrJJTYolNwKCRaKMj2RRXX0SIW3mSg6h3X+vS
QbEWX1ENf4OZK88MHeOlxy0IkVPOzvfNF0vbSjRgNLUthNBi/ozvYnLD80T9GJPvAUW+NthYNx3c
CtbIQY7xG5HOVvgCZIVP1dwWxZ4R7LmXOmJw5++gtWmQEQ42L3vdJcTbXjD/FPrPbiLR8VnTW2H6
57iFDYZzND3EXlADxJlzedSTni5A47ZbgLBuSnSmjd879btXzioWHJzwHgM7eGYaifRJzEyAy3JQ
nEoiT3dTCU4gnF9FJIgiJ0oX5OpDquqDoXai8U/41+gCTO2py80/MD4Fg5v0ndLHRA/0nmHxCvi5
1mpRjhCqRfqafBGlkW0SWO0EE1cvkInqEmmkmvwvTqVPqH4MqOWbz0Ss6NluNashH05kVh40mCPr
cWRS1DF5qEPoUobodwKyW633O6KznJH+epzgs3n1Hk2gxWB5PVp8ZcYngecWP7poX5I8PNl+1aNx
1sMH9om2yyTQjvMfbdJxEUbGV+QPn5N+m10/3pgoPFnzqA1K6PrE1gUBj2eAkm0Rzw6CbRPx43qR
PvaltWZZ9sXM+3Ma4ue+QZACRZEIA63aTjxJJrUqy5aUKrq7YRXaV667bSg+2ji75xW9iLx6YW2/
N2qUA8SG95CpEYpkx7KyziwKsablxVfvnUds+JlLfl9MtJDbxhs19Y+zSAVaRf2HIeXZJW6Bc4gI
3sYuvz1/+bxpzwoT7QDTt4HGAbn/kFCe0M+77SnHNYpiQl21nMWxgjHmEILqaLR+ftmeqsZ64ZC7
lcaiN2VZ6lUg+OwauZ/f9i+xFiM7dAl+Gf2nHh3xenbg38sQKpd60nOk9XVxISEthFGLNJ7siyNZ
KrfICvfKA09lHyQlf8SqVVYsb4b8nSDj5yKrCBEg6rG0X0DNvmvDPZSFA4lpAh/QynzshEPaXfQA
4OStIOyOHa3iKRbxQ1mVMbzPlNz1kmSSUdhP7cCSq6QaV5NAPpL497OEB+Am5SlciHcW3LDORt2V
wCsNkccRAr5zXMsAhz48smL5pCN7Bg/ACZc0J8+Gt+w1o3VsBOGT9nfJSsL7yOrur+W+10Tcn8lb
G+hWWvbahwEU6wo6OSICMilxAvOAdn8dic9QQHFgE5ydZ20c1966CLXXOEqP5GvErIKZbjax+2Jr
I94bv7+xFuo7frJw8Vy2Pu2Cy4OAL+JtmscIJlLWLR4/OyQ3O/o/Ap5QzCTD/MrPYDVq9R8v1Jie
L0e6JkqcsjUamxRyq0+piQZRLisycgwICmZOFCOymMk4MGIm3QZDe0Mn540aPkJGcExbmlXXIJpC
547tYRLX83fiWN+hs/SN3L296+jc49457qDSTSOldJ8sEgWAeGVCgpG6j8RSDOjxiMazUlgxIup/
pzsM+VJIexm67JAEu/6RJLRPLAM/WjNsUBJg3RdsvFUNDBaIFplmDBXAj+WkThRN9j6g1gACi5h+
5fvps6XxBw/b4hkaAmow6Hc8IOLbTXjqyB48uRO5y8iyEFWa9cZaho2ecegIo0btRmwxCSQvzdIu
C7Nn9rSxR2vPcPIE72XV/bg6GpGZvR/Bd94GwwgSE3VoekVMXWX96Wbtrfb0elWp9soPI7t71GLg
gmnGGW1X+n07Rtgt0N9lU1AimfNcQW5IXjd3g2nDD18yGXPnxpbECxwdpB6svpFiVvF4FppxbCMw
fmW9JRcGsnNBrGrTdQvgPl4nqB03TDnvCH6n2GD6E9aWunjLL0ad3GMvuYPHOQWi6/BN1E73xUdG
KhPB7TZh0vqu0dOUCFfvmob+hlea+CjC64k6jtCLuTY7f3T5a9RUiUHgkKFnTHjMFwJY5dbTP1I7
ZqIEsYUk6Vs1kB2ATgDxc7euBm4SdEsrDNdo+CW7/1pOxHAKVogs5r6I+Wuhq7j+QbASzsRwy0Q5
bxhtPUGZuR9Z0ynMqnuHUtdv1bBiKj+vjcZ40UrgokjvnzO6mq2UKG11tjNt9ZZOLTJg7AFcow6H
d+2AtSbPTToO6sE5pRSRRtBooIsdh11UxKBlXdTDzR/KJwStV9SAkoOQjPuZV5zc0ZRa5te49P+p
ZU//Z2qZiz3rv/2P//71i5fafLQf//G3aJN2uvuQwM629V8kR/+B9+6j+Ph3dtny2/6TXWbr/3JM
3xcuVi/Mo//OLrOtf9l4qAWSTMAOwrP9/8Uus/9FY2G4vieI6LSF6cM7amDLgzUz/qUbLuZA33UN
RtTC+n9il+n/hcLg6CZf2zNN+EkYM/nf/+43DF0Gap4Hw2u02+Hsl9afMS8n5hrjLUIZXRLmm9XN
R8xrstJM7Salde60zlh3JReINGb9/2IC1m3vv1hFHVBufFJQNLDKsVL7tZL+mwdymUe5Tj5Sdmv1
ycrzn0JHb1206GqMNtoyFXbiotiZKRGhwCj9XS8q1l39R418dk4Ro1WR1YAlQaFe5htDU4SueQzs
DZ9lh36U/UwIK13AfjTlS5aA0WStvJgIsaUQo2oBgN46TfmN27xGpDK34Ajmlhw88w7MqbYmYxtN
Tzdc8ftt/Phj8MlmtlE3wcnxwS+XI5F7rRlE6milzRtpqc+TGQIoiHqWY3q4rYGT7Uia2EbNlsHV
dGwmaloOhWM8G9tJowloHE0STGQlKxiqWkknIOJlPYhX3WiHO+IY0V46FRmVDT5YYv2UhbiOBN0g
hOheyPAvngNtzh4Ga9+nhAnizCJLwLTR5CHmS9ChJ7o8NajbSZRgfkXcNbqg2l/3Vn9jxvtAisu0
T3qp7Vi9PZi5VxwjF0eXNIckiHIvCZK5R9tdsRBbBsg1O1eWI8OJDUWyTglow7w4X92pQKoxJK8l
9vKg84YbZMuzm6d0p/lMVy/8NWfoDIV4rWLosH7dZbsldNOJOMWjevKPw/hSEYKKSsAbwTx2GX3m
fDJMwG36QKFhd7d4sYyHmF8JK85JmI7YrPEiS3DXAWjKr6QIPwjL5CvutVFcrRgjN1TvgXH2fTUh
HbM1kjGiKfss2zGwG2lvPZOKxrRwEpXWSzGSWT1U9ZKxWcJXyCYglqijXD1L2QC2Qe94CNqW1s0g
TyE15/esAjaNxI3UnGnFJAVB4KKwdliwozHUkdITBxczyVoJi44gMzHkZc6xlEZxtGeQBf6fGKsK
zYTzHdGk+iNOfbtxx5UgG1PlRhrko47Z0FQPWL8QIDLtHBwzCsC9JOtEDGhAMFMajX+AYA/pAD71
Osp0NsyOCSq0JTPWgxjjjhM5xBEY1s7d9k5xwzyL0bb8GiEBbyp76g6YD7w3tzP/gsEjwdRFvYWX
QJjZRwLMeBu57SejfGYCbf0oe8AE/oBzFDld2M/sOtm02JRWfPWielCEGVgtkat2377h28P26V4t
JQlzbHsABiivdJyffPofjiErJo0AkkN1GxC4swaM3ltHPM1e/deaO3EdVX0CdSq9QV/1eketL6Yz
Q8oj2lPyukOUoIJ8FWhTDJFgB2wSTi9pCIL8CLFBVt8Skcfp1oak04YurmF2MYvCWGAHWEV+ws+4
YNpozvnfybQ+WzI/EAE64ypFvIFw/VurxINdjH8RHfiEu2OX7R3zQRMfTFCYnJo/8IUv2OnMbY4S
dg2hjR8g74ICMBNyLqybkNaxzs5WHaM313P1NPhmxDMyErSj7/1lpoOq4azEqffbYx96E6XNPm6b
V+Uv0BBGDjVlqlCo4HWLZSCaGL7bhm/A1a0nSNlUP9l3UxXfeIaZTptaC6sWPxGLYFLs6N2cDAV3
Me3gFm/mwt40sUWmryn/EpYxYTwmDir0o02fxX+JUqRaY5iEveuczi0IMpc2WugX1M2KLCz5zrKW
cJ3ozQ0LY1cI+jKT03MlLV1uq/7IURZYPcrREhlhUJrzN6MefG5oU7DtlOiLbcLGY8KmdmkWHu1W
4S+cvPa164cfRSORmsgE9Tn6mwj6j3qyn00zf+xRHBcez3LtFRWKMw7PkQVsZ02XaM5uSd6cPUO/
A3+9TyxQmswS0eA6XWBr1jqmcAQXom170gL54+Io/3W5S53VZGZ7KtC0eSszd69IBBzD0FgPWI8J
w6r2iaYk8mYvOYxe+t42THOaSTPXRtwGuoxILWIJf2CHh9N8bUjA4VH5XtekxCq7htypkQBRHiqN
Q3RU3dpjpN+Q5rVSRONUnf9UuZS4fXyTnfixBkbq1jnxqoeCD4fHmekyaQQLuJ9iXRU/sgHrqaaa
O2m0z64VHkJwrbiJaR14+KtVl8a8JUnxEvaei9WRRG0a1eqaTN7JKtJDHT0UWfLHGSXdoCEPdeYC
+QezNGDRZDPtA7FDskKPgah/7ECow7/BakN3iDdXs8J0DfxmlxbuLSmrez9N1JXtar0x5u4pQhUa
COb+WU/iV9t2dyQMM1hAQV0tayxdxf5ryE4/z+SfLlPV/YD2a+wXgovId5XN1d50n7PnE3kwYbwJ
Q8ADpo2UPrG8wE/I2UYXqBvyrzV0hzKagVIjdmyYTjznXk80N+2+swxv47F9I4zd2c9z+1biOCm9
sH+dOACsccrITA9HOll0orETnwummDFabwMFHwaKxDwmfo3kT3in2UCfAFM82lQCdwfeoA5Vez1t
fU072/n0aPt7O4Zlbs+/bgd6XLhAE4BUOxsCNxyeWKStwmxJCKlZeeYlgcrsfJdw+KIOjDo9kBmQ
PDJitgnIw7FKx5JuMncjNTBgo/bOULoLsMx229QYntjtIb9eciVs9A57zzlVSQYpKYzvqpbUHkdD
JaDruLXTSQU9RdjKRP7EcAGCZSKuLUxnA8+uqHvziU+TB9HL7su8JnpLht9uRTSCba7tNEqwanSb
XmHEYGtUo7lFHVCCsqL9EcZ6qqcXijnwdikqhLz3dlgOvKrmztH1KdvEoRGt57HsT2U6ngGbcRfo
9VF4Xn2sc+1Pk/f5md+voyGTzPPD8oq9BEO9dIhftVVy51SjgX/a2vLGtzsChqxVNZrOzkmSx3SC
1J/CWkes7ISBgccHUeJYbaU+qQvlJFOWdDzpSOARm/TRtsFpEQHIiewHOZZvll/cN1Ysdq59QSlc
XjQ7//DqhAOQMX0qO3kYcAkgOTgwLWDc4Wkn3eKKElX52GgEjTtgd2z8QMHQY8uZey8KHNyBl4YJ
4zrtNAk8soruacDPgsfzYIztR23306lfpIyNPmfB7LnTGQ/rvqZGDSyToD2fUUhCvt+aeKBxozno
2DtMKXfukMdL8E5ztXt9ZlaKmuv3b4lp3PYGdvmNylGq+h4MqLwjVt0Z53PYDdMd48Q3w8h37CL1
IKwnWAq5E95ItT8fyOSBvjGOGmW3DbNoUdUUkZHs50hoK9BwqBFldph5Gu7YBcTg+bOdzcO8JrIj
fiA19iAiMp/cKrmTg3VSTeTtk9hgKZvqJ0mi9mOhYHWn8bMdttpFw/ASdu58GMf+yZ40kFDQxC0g
l2AtsnUfutq2nKIbwgC8l1P0EzkED4o+RRflG3vdI9o1IQcrwE4EA4sPrBSsYH1GH7ppi4NKRshn
+hRjWU8ZsGeERSyyT6LovE2SkVUVS6J1R5rxAgHZqpwKf5e3LRf3vuiYr5bYKFnok7SO9fScSYMS
DVLxEvOJOB7PRvyjgZuZGLGCuBjZBPBfsRV+nppxBLxW9PK5qE7xXGy1yXoaSB55IBzusySSdIuq
nCBSlnTMhOaZF6Yd/iDl23R1aK0MHvVDxNKZe2t+7iuhnjPNh9y1LODyIr9GQwmAns9qdu9Fh+mB
6W1z0UlHxdUljYOMtFMohnjjToaJ04zXyE9/EmMEZlRlYqssEtsG2VvL48nHqxEmTtxm7NYzlXKD
syFvECAiK8pMy7hX6YtdII12UBgtda/cJKL395kPmCsqoBGkCCBS4RWPBz6OBrNL7G/nMDXYtFPU
zLjtakSe28l3H3W2em+p+CqxScEBUjcmjBoz7hLnpz8fkWIbT0ii1DoCg7CSWVOcGqvf5rk2AskY
sn3ujkiSE0LoZriGhH9X2yodqp05T4z6KieAmOTuACgt26naPkmXxR4zI/SXo9hMyF7WOuGqG4Ju
/vyq/gqdrHsmOOlimy6Cou5zQvEGjaGVmE/eHzUwuVNIrc++SC6qtEcMiIqQdEFAC7H3J1IGohXk
eoLMBu0bzP1PWOa4j0FOHkgcbNYjBoaVl3cecEtcOZizb4zJvxiYVVsQmMOe0GW1NvG0BSYQL7Rh
zExzY3gA6r0RdvzIs0OKSc6NWoXRsVcDhslRHlu9/3AKNR9yNUerX+VQN/XVHgfUOettECBtfWwp
43FegKPuq+yLW7s59PX4HisnfhL4wP3q05tTUGlTcqFt9W5zXqwR7/kBZ4NCoYse2zDrEEEoilZf
8IKNorqEupnvWoqhXSkXfue8jPuU/0dVzM1nLfxKk23UzlgY8q66ZLH3lSdgEhEiw/ECodeSXekI
wzhxYhm7qu+dFW4sICT29BiC/EXKpK+0RfMLhkUc29G5Zj7c/p7dQbSkEeuJ4951mvWTuQ+mSNDU
18mL7NLuKjGuFN2YcMY4F/S99gkGxwZlInFghRlMxs2Jm3JvGsUXQkd4mxGjafxaMdqxqliHcvxm
U4L9umQW4VLcBrZT7Nnlxmtz0s1Hh8VZhuF5m2CfJgCdLAKiclPohG+xJjF+oCoUE9vHVHfIvx0Z
5Y/atmawjWjaA9+ADgdcZ+SA+ZFV8uF30SsjcdOVitzjibe2q9QWc/vj5FQ7u6SCT1yZ0FFRMJRY
3f0aj+JY4UxnmLAODfM9S/TxEDnmewulZo8bfOrw4LAofI1w+WiVqe65DzjUEqJjLKphFip6z1HF
S5OZlP5c5JQgTh3vxwZXtPtTECyFks1lyk77sIOV+Oi44S0bYpB0Ub4RdVKQHWo3q9CD4NL7OeyQ
3yyi7EAsCUC0EWITS0tKV7sLukinaikKAj+z+o9mlF8ZYoqLqHxm19FBjTPOqcnEqAYj1hX5RNjO
CAfWKc6DTMZgkPJPmXQgAeO1S+rfsRe4q2Nd9eyKm79tR6GX6NkpbuZjX3baIfMRgrvTEGShpPpA
IL2ehnxc5yj9T1UEGmkcp5PqU6qCFgBODyRnnAQ1gABcQjx7snV7g7NYeLfCCF/5fh/6vnm2Ac7t
Ma0AyvEvdmg8I/x8RleyMqXnH7qpY7wWX+AbcNeNxgOp3m8N1AVeG+/Il2WugAw6Iwh+G4YsNkzR
PHOdgl+ZLjMnK5Utpqa8GfWtgjTCK5IHdsW32rT1pzZFJJR02EqintkUBqEGFNocB2M046mbiLQj
ARtrU+2/sB9qiUIKyUBsffCUvUBn7Pt/CrcGwoXGgeGGoAOKmJxQj6uWaiGFZ8PqKHqTqMu1ctY3
AMm2XBHhkWimexRxf5NIIHenh1wlZGKhaAZzVA9dMEMyvNbkAj47YiS/jQNuiANnJoyGjSabHiV3
Hc532pfhhzuo2bhyJFIIfTYY0TvdUnBvmF2N1mJvTlkgkBG3zIWMd45Q2tgMg2gTTQw1spqKen7H
hI0FGBBAaj7r+M/O1YDrrO7xOaUdhmfGAo7mP2XIHEEnM3yHhgJhZ5ATnh0uB0FqAYMqD4KO9dfN
0MyHBpk/88JartkW1NifyShcd4wekz6z2bhpbE2SyDnKgupBq/YjIrCgVCDjCFN7J7tdHnIcOTP6
I8p07wlUaY0TFQ9atEQ4B11SLZm+mrV1CzJwSBhIqnK+mvKhd/J6WUwkK3ouoLW1HYjG+BtFnb1P
MVeEY5+s8mh2MflyVDRgblWjH0ZNuy8Hk0g32SzaT508q2aPF5I2vncPhWVdB5gxLKpUceDSElct
6384m/au7PNLmRig1Ib8GSUfrWTk0o8ybQWktNV07Nilku6pdcz1BL9yn8dIPEVeQ+FCk2M1tonn
Z3jpBFtrgsMuTZl+e/+TvTNbbhzJtuyv9A+gDA7AMbyKE0iK1CyF9AILRUiY5xlffxd0b3cp2aJk
Xc/9UmmVGSGKGNyPn7P32iaRWzVmiMpQKIeJVYgaPOUkV6xja1pVXTa4PPtPoQPfri/J47bmU2xl
3YyGCeZQNRdIFzktGeif4zYC/BhYt6KJZlAD9VDvaRjjPdhMDGvSTVd0b6lTrSrTVwiFMjZjBfeI
wmC8CKhiAHWWe+AurO4aMz7PAZeEJuJC1fIaMc2NqHBthECvkHiRFzDaC8Lm11mVFjtPqMEB++7K
KELs/IXjrAjw2OZROFuk6qvCqH6ljvHYefm119bNVdTPXURHLIwQjkOuc1bSugEqe9FckG7jN6VY
p6qtYOKldW0b/R8Jq88MM1LxjBFJp3JjmuI4oG+FFza5XqVcNU29jyeSnlUioi7avhdAXYg48Gf9
DnO31yjoaBXaz4hBbuqgWiUYiCWlYY+VNjXaGRDw0EuagE02PPBrr43UuB/t4TZqPQIDTee98dXr
rMGlrI/OLwVWOO622U3q3dhBFKFoLKGcVMaykikVonMF8c5eaTrpYn2165vu0pzYuUzg8YZQof1H
7NpxRlxtx9F7RULS5aTTz8tIEF6iWgVIYUWAWyHkJ6biu2boPFftIaI5PmryLraGA9nhG7A111bL
gHbCYUsRiGeJSPuSeFNEE7DkFXV+u++mMEadiIdGucpT2h6J/VS0rLG9cUmHdl8zBb9Usv4QMQpP
Y6BBXOW/NW+JkPklAYd82SJZJXJu26oEYHDAYB/9rVauJTuacfwB4HE3o+LdaSNz2Fnnm44Skkp8
26rcl0xMl6NKMF5mjVwe7dZKLqacUz4xLW++5jzEifOi1c0WxfWVWvVooPRb1D8DI1jXmPio3D5k
CJ8DK9lbSgg9p4ZKSkwkiIAN3TU4iuXsTfKQ/3oNR1Epc0YKGo67ZFyFKT09O8FSamj5LxHT9FGj
QT8WBdo/3JYjMv+xQpepEvLUHKKweOwK66GClLNUHFpqnp9Xe6D8LwKQmyLy195IkX5l3WXf6MNi
EsYNwx+59xv2alOLbk3wa6Ytnz1pVHjScehRE5j0VPMy300pzcQp9Si8e85dnlYe9BYUVypMgY6c
ujTEhSit5yFvZo4JYDbDT2PiBY2nztBwvRTjG1ujhcA3v7FGqaG4v4GAyU5svpeh89Y2XbfEU9wu
ct1c5Xa7ARTashxaTAXCbl0p+V5LAMKkejC6ppejLmFUQdeZ/KkUAO/4EtpYayERvkQOqqdW+1Oo
Xbgc6F0GZkqzh819DN+VpnxxmGldULAfOQMBOxBKt2iZpcTVU+9qSrL9AKkBkiLdQVabmIRcCHhA
mUw7vtKvs7SJN0WKkq4wg1fMUpS2pK4qhu7aTvQY1am35ibf+30P7U6ps10hfI5vZogi4zHS4oM3
wLjW47mdYUniGNmdNHhsEIQ6y+1tmgZJTZpbkz0ahi8W+mBex7AAAQVctyKgjvGsTe+pN3rRikMd
9Jusy27JlQtXldqzZdqbxotusg7zchGKfm72QuNl9KEYlbEuHSS59aAehWf5SxGiLjTqlPlA4/83
JP7/j51/GjszCf5m7PyboNzf2d//ta3nf9T/mDzzN//35Nn6F719oavcV1MIfR7t/k9qlin+RQKS
ZVtChb3P+PV/IrMUqf4Lo7FhUicTjKWp+r/nzjAf/8UAG3mjY6GzNDTh/L+EZmn/BKEqcwSHYfHp
c9bBp+Guyd7W9o2fumOU3MfBoWNIa+rrQlPnf2TSxlpBQrqBbi5I/qj2QYT1TWneWDrvesbkIlqS
+rhiYbHTo9TXQXr76WJe/zeS+HNElD4jWP9NKv73b3aCZs0xTvq610DsHo6yR1mUUHgOa9vHuEtD
bP5F+b+jiWUY7IxAGQQY3KetZ6D5hy2ETp4z+9pE1lMLQqGNiHnTRTYcteFR518W48Fi9oK2HWXr
W1XgVUYgKP4O5VpX5WZiSPjjlzHOXeZ5xv7pMjdTKwdAvokrPOOBtKi1rY17PRBHJQC5qtW3iZVu
tJ5KNWQFaYGx1YwpAtkuKpxNsK7HP6UzXXvG5FpIkIsiXBseYAq6zxFkm8lb5RqemR4ZT2QUEso8
KRN1/GoQwXMRjNFlQbd1gYBUw60LN98LJtIEq/7QTgUa3wFoWJC2v/VReSYh9jWNCPi0h3jHQSb/
AT3NK/Dl/ZylD58ugZeYgo54mLhRnF03BKePsX6ngsvPLU1HFdwfshAvVeQcvn+Azj0/M9388+fZ
sk+cUcRuSHaKpHs4X1456ZSs2vr7j7D+Kdv49zM63+5Pn1FlZdhx+AQIbhuvns+BTTWqdSyLGpcS
KSijrjyLEAxcL8P95FdYvPwXWTbdqhiMQ4eVO9WSV7sIXxEVXXtlejU/uQ5hQAT2bkLbeVFUfdlo
TYmBwbpSWoow6T9U/EfR+L/D2FjPP1WbHLpk7dZTcMNl0XWidmvRp3d+WelXavukyRzfYVe5uWO7
2fxkg5rZayYuxHEMSbaJHuy6+BM3wh0T6+Bo42Pg11tRDFs78tchSRVMBdZxGvEXrXsDmYAAG8bJ
xrwKnJ64cHO6DmGErZg1P0ktO3aJnC0WSwWyuyCWQAnzI7L7F1EawImLvz9c/zOP1BxD9vnyE+nZ
pxkcMzsWG8Q9e87lV9lE36rMbuD3PXz/Mf8Uwvz7Lp9EoyA8g6VpFLHbynKjE/ZF7BkZgukPL4Z+
5s0w53//6WsEttJSQlNoKj6cL+xoRa+8Et15xayGSS16DafCYe449kb05HYQZE6zuj8wlHChmj2a
sTVfYQ9SQ+tvgfc9K6GxwJq4toa0pDtYHYs8PjSk6DE4BWTRJ1vmofCc0FkkonQDe/ztmNGuJWIj
nuxVDiAGpDJnUE7Vwn9U4uKeWXZ/8f31PPd9T0ROaKE9h1glvq+n37JEqxAd+YcSmos0j45BfcvC
/v1HfYDav9hFzJP9zdD1aCKGKnYdwzR/ScOCwTKlbAOBfQl1GG00aUxRNNWEpMQqUs6xvC36uNoM
ZhAsGoduN+1hCi/sHCsfnNQPyUYfEWVf/WIn21uVwbg0CBRxC0QgUS0QYtK6AM97OZBEH1VyGQz9
FqtHuR4i/aYJxkNj1vs8wKGlECzXmRSS1iVLN/b0GqF17TwFKvTqoIc4aK9BLO3Bzt9PVXIsBvtq
tJCyzIkjSKvCAcxTF3ig6k3tP7ypJzucXXMYVxnrux7QI58DDo8ZeFunvtPK8k4BYa5h6bsoh+iH
pMUz67t5sp8kMQd5mDeRC06HyYhgpJLg0Eok1KJCRD/cJzE/KF/dp5NtxCaku/R6gsmSOLMvlJY0
izK5BT1LWy/VLzN6PlESvszvotnmL2GTPmSd8ottnI25H5bjSOJ5Q+8tlrffP9Pza/LVb3Sy6RiE
TZC2oSOksAjf7rucIxvDcyh2BT4XiIEbrTZ/+Prnvv3JCotaEEO2wjAHZeJj2IoHxyrdEHxGWbWo
KMofXtNz9/JkhcUGNHpdxVealwJZVgwTc4KfpbOWI6ee76+bnG/ZFxduFnh+XmeVTHMGmLqRS1DO
3irju25UnkL8AMC341fhJ+lTHSjJnW4VIBh7VJhlZbcrs4PjRjtqWkmLg39YiWZrO8yCwmGrQ+xv
EOTTVF0NNm7HwRiudNPaIfXAFckRTDMeeD9pRMd/09Hc6amF6KPd9yUn0Lpw6m1kajcjbSGH1HHf
ShB44j5dCIZFiO2PkZM+mV52N+oD0elkly6KulrnCh2iFj7QlPxtdd4zNag3dp/8NqNuM9r6D7dF
O3P75clKnUQSWK9pZy6e44se4QELc1UuORlIB8LTo4URzeyr5VCZez+AcBA8WemxzBgvkNXRARUa
jmV+4H/5i71V7SaTwDYPPhHDRyATdPLuv7+585Hoy5t7stBbGEojkTP+mfBESXPAg64sR8NiBiUv
sCQ+pQAyHPqRuk0G2XQ9dvdVcleXl3UhEXhryFXMu5keQnhPXLmF9iY1sRhHMqYUAOHFDXjwCyQ2
SIOa5aSoCzzcrMLWD5f6TI0h5zfjUw3gSZrCzZTmbiQzRCOQciplhsM+f395zv34k9V5qLDp0AHN
wTn5K5BmN14ZvdR2uvn+x4uTXJn/UyPJ09WYWa+JjiV3Qz1i4Uu0F03tKxhKT9XAWwDS/brtUtpE
9hWAVziNaEHiCDpZBv7togyRLvWdScNOryh/ukd0pjSdKu0+re05jAM8iSLkKlKalZNMvyx1WNPc
hL8aGVhx/P61U5I3LUkOZcUMZujNHVFVbuFZGMlJF6+pR2nd0RYJ9AIHqMrE2tLvi8RDRlftsJ6i
PfFJfDSvMY/9NgeY6boz3vSZbGi/ttFiwoJ8oTgaCJbuvhuq4YJl/qksxp0hiichk0cDsO5kMHDR
Y/EeVAgZfYYc68GWv63JwPOgprggnZ1txQdp+XuVOpyO5dYqjXVaRiqm1p5DaD8SX9iuYlAuStOv
sNs+ZBKktiIWkBrQ56bvVgwnQbdInWi2VodsMVRhO43OpsxLrEuaiTZrAGUarYnYIVp9CoZF5XOG
ju32JfQijMcabIv8KhpgzCkdWiUHm7hSX8Vxcu1xJB2dYouf7zHynS0JEK5TQ8+vnL1DhxmOGMqp
gMwKDjMM1Y6FotzBFn/AIOrGeUo1E61G7KDkeA63UjaXnZVcpnynBjZImynbUhuvQxk8GXQQiji+
7rP+DTIoQcGMVHtrY5RMXgnwLnlQTb5rBpSlBPNInPbe5934/qE9U4ae6tqZexUkGk25Sx4OaGet
dRNSkslpPVZt/joxQ1eG6LJh1fr+887V+cbJO9JWek5zwsjdgPoLLNgstN0UtXjkGLNU8EZdBB2T
ZvBT71ljFcchD3cdepnuWo+t69bK35Dc3eoVjXxNdpc1jjnG0nh0rQqmpsmFg0JLxE/kDhobVZEr
b6ZErRTkIKqUdztWHzvMXD63xxPjtuh6V+VbFoEaL1KcPg48UAsOwvdf99zecVI4jcNoQdRkyfEC
G01ohI9nqNt7ZjGbIptTiBRj+f0nnavR5ElFBDOHzkJp5pg+/eekCPYWH4twFY9h+BYU5WtbIIZN
DVA8LUDX4ejH7YY6aiN7sbDnPawx7pvYdL//fc5UM/KkaPIBNeFNLPjmKMYu0nbcVbN0hIUM1uZP
h6hzl/ekZOKwEI1Ty/csG3tToK4MyAPAZj8u+lbA/jN+emzPbB3GSdWkGehbRrvMXVBvnATFwrKM
fWMo/9ljcprsGkQN47qWjUNDrgeEoiBUoSEcVd2j+b3zvPHh+5sizDO3xTipEBAeBIYCqN3VjJzc
QFO51kf7UjeGVYeIdNVow6U3d+F7NeTtNOmmZel10hoHh0PkxSAKss/UtaZ1jP7bdWnbf4NJGss0
4b/WGd4BCE4HhzylQkm57abA8TsgS2e9bR37kIrY4tQ18EAqD4Q/7b1mANvnmH9ar7+0myFhPNeh
ThmQ3dj7Mh7XsT668xXwhXaIYUsSyVCxXhsdVDBsaaOv3NBrvvIrZMzjYL1P7EJTNVsJfNR5IXaH
slcvLVjENvRHNmF1R9DCgp7pc2N0iEYNsmZZ5H7lLdb+xAswxZfajTIyVm/i6THLwhBle7C3GwT3
cX6nS2MmzR6CIVj4uuUTWF8fEqXZDap3APjERj+yOwRtdwhC/RkP1bUTin0/BCjVMSwW+q5FZVkA
FzchD9g58xg7D69yi79aOxM5IF3Dtg88AyGehcCBVJEVmjDUd7VyIHOnuzDsuF7ZlVpvTepsAT2v
ZXsp7PaKHJKHMpn7nGznquXMW+8xZ4d2DLmf2nVQWyEkmFA+NHlxS+AiHj3/LcHKmWox7h4zecUl
uOpCqo0WKjkJIS6o8iNxSW5QWVsiHRZ+qZP8bW7DNr6tMnJoM7FGEn43b11sH/fElR1LqgiCrpgq
FTWMWlo3RtQWRD9ODU10+0bxp48t3sfBiGbSFg2LcoP/QqrlwkmqnaZqe9WLQfjWGoHe3gqmz7JR
TOSvhQOrPWt/OEOfebc/7Gifqk6nEaXnlEissKosk1y5o8i5tLrmh4VQzIvRFycucbIHeJyVaOFr
LMy0kRbpiCqsRh6LPgoNM3DIlKgcs4t2TOGBdpur71/1sxvtSTFNMugQNMmQuwa2hYYuayvDO2+o
3mOPt3oa/IUOyjAO460TN78KrCtRSRaEnWw6iJI54i+B5NTSyl9T+9RU6cp2eBFEKzdmFP3VRXo7
VvkLQb+A0ptLGzxMI0h+GWuJ+b6+nDdVjWKwtBXEC/Yu4VMJuUV0+GqM/mut6o/ff1Ftrhy+uL6Y
D/9xauhLRvajqlJ1azo82+AIdd/Nyqa6cFrQAUrXPfCNNNQSfnZheKqLZLTEEZxcJkOhAO1LF3N1
0AQdp1WzBViPEmRVzDkGU0roj7SfjCClN5bQXDDrt+9/7XPTkI9//+mx00F2m02qJK4/4FhQjAvD
IhmS3vFh6jTgEY9Y3VaASpYOaWp5DuYeiTAwmnawdpVivzvcKdNDEuJc0+Jaj9GLbKdVOszWsH6p
pxyS843VPERK6ILnbsd9GF8HCOAFppcY8Ruj0mWROK6VtFtfcW5MmIxD+av1B1JrnGVgKj+UJme/
6kktkKCNIkfdBoBXQbKvsSR2K9zyB9SmG825H4JrrCLHPMa5MDv5LVQOjNNqwMGKt7HGEq+aO5CQ
ZYbvo6NiotnZMdLa2iLkA1gfkNM5x2OSxS1p0DveJVYSVi8S5XLEzRWD8Xp8yrLbSP6Nxe1YX0fk
3NDx4MDrBPvv7+dHo/qrx/CkFpEVZgoF/Iyb9fpVm+oYDGz9zaNxBg64Y8n1Zpc2Qrx0qYhkPaMW
4hB9f64zQ6BnFYToOsVkLQRnxgUSpggXzHgYCB9oIwm2pVK8C9hhi7GUCzPSL6e5s4Lum+FR07mV
VyKGNDdV3tFn8a7TsVvYhbdyoup+VoDnPQIu+C68Dzg6xKOvpsuCcKjUNw6cN90hLl+E2dNuH7ZR
qEKkEd0rNRzoloJatSa7oj3gPv8lK3qbs0DXKoCDdP2yVrp9F3Z3GDWX2Mf2IBnWVdWvP/6Sk5B4
4q/mlhayn/X311rMNe0X11qctGSivCCxcNSBtRhYdbr0MdCrRynEMkdhGpY4X+Yj2Tzys9mow8HE
RNu+f//h57aLkwrKKSk4K1ISXDM3b0ssUhqRJpbW//SynPlqJ8u2n1Uq8Q1jxpA04MhsX4t+/OFH
zz/iq6s2f6NPK04S9RgfrYqFcrR43BqgDelAakq1rCK2/u8vz7l22cd+9OlT2tQSumid2C1li1LW
IkS36C9qFEpjix9Q91Bajpl2X8jiofKre43+TmxrG8TNA+pe61cSqzcegcCKIRYTWXA51lyvc1ig
oweoBouciPEiQko0tusOfZfFNOqHTfPMvdVPnqturEL2LH53GTwgP6TDvC2dH09oZ66/fvLkZEZj
16WsI1wdLzqYjFVfAxYH0E8Gt+UsoZdv4XY+hviCiE5boyPcpHV+GWfdXydHuJ+LzQxZ/v4+nfuq
J88ZfqiQ3mkVkyKfQDRsbyNDXCWFMf7w88WZXqR+8rRp5shRIGVgGBF4sPEasZZFu6nHfGOS8B0x
qbEaCxdD7F0lo//S+ePf77/ZR+H21XN+st0Y9GYsdG1o5oeUKhcekT5Om6RgIACQah037VPW2ity
1zXyOuMHs+/uzSjcClid9CCLH67Amdv9UQ9+fhHUtFLx8NA3pqu5yGW+rfR2WyTY1zDFfP9dzxyA
deOfr3TchQMxU2yGLXYBaQYPk9+ZQEpmYJSq/CYiqPvh25wbHOgnZdYom7Zu+wEpCi012xhvyTLC
R8JJQFGWnQW6qzfXRT3sWkMhm9FuX9PR3kydv0sZ13VDJwlq7JZDE783ajhR6QA/jEpGuZkaYVVk
qIsHUYP8/WF01masiMxnFw9ONohEPl10GG1Q8VgJssU8wDTL5kjcBy1tBWfWHPdR9hyokp4y9snm
DzhhPFvfk1Uqil3MtLCkiaiH1A1K8wRFC+l6hBnWoMGGGLr9aaH9GA188QR+zDs/3foGFwfyajVx
lX5YJ226UK3+skVUuEptNVnWevNaC46FmnkDJ+IRYgonIAQPnbRu9Nx+GCzE2+OAqKAloBI3H4lq
OtEozkADafTlujDwucRpfZkhpW8GiXwB9UrWNxuD4YdVEjwWFLdEMlBfYIVLcAKQ/lCgoost39UN
71FLwt9+qrnVYD3Of340vPfYBtIle/qRzuC20bDpKxgW6OicKIMkme+nUNuVkvvv+OI2KK3FyL4O
CO3ooFsMs+CHdog2P1NfXb/TN9jrapQjDTglKFttwfDCU+KnRKDVkHl93wmTuIJhFROd4I/o9x0E
PolI+osYwXVod1dV7t9HgKCQ7myTabyOVHobZnVjD84en/zCG7v/bMtQTzpDalW2MPQoB3QOyJyM
NhImRAYc8PsXfH6Rv7oSJ1XlGLRIsTOuBFSeQh4KUOff/+AzK4d28ntj1h2wu/GD6/LRIvyuxubv
NQe/dB3t6T/7iJPd1MPYwQSPlJkhAuV/A4HBb5E+X/V9+p9VNB81yKf3TJs0Ah08voQxJAuduh9T
SzH8stvqh1XvzOXXTnbJOLYRiufzV5DGsbJTYgmq4/dXB43il7dWO9kgZStMlfTu3M1bcylqlm27
RJUfN+9l7q2knrgJjREZ4QwrtBdLca4zK3lpOEco4/QbcIlc2MxCMaKIaTPqLU6KaPjhe59rWnwc
tj9d2aIuNWIVqLA9Urwu9Na4HT0A9n2/Z0y4NxMifVqlBPXWwKPrEcr9cFHOPZYnu4wRowNtdCWb
p1YbWSd/sxzVr54+qGFybdNX7BzAW3pYXWnDeBXiHJ3nJ0qjvoRKfEdw7bqbyBku6aX88Budad98
iEY/XQnPycByFsxU88C5FlZ5XYtun3UkuYBNZvhMMuWFNueO2PUrZMMf5iTnrsPJCogLMTV8uHuu
qIJ1HZkbciT+TCBZTGwaEwbLH5YB7UyZpp0sMKZEKE/DAUgwFx7YDjzYPNtPRfCsZpzUlUxZGT0Y
FIdZZaqIreSZSEoI4FGNt2ZIb4wUioUo9wEzKac2D5PN7LPPx3vyqH4qpc68Kh+v0Kd74JOuhG5Y
Zq6jt6S2DGtSP68npbqUI2C9OAl35gjiO9Hfv7/phn3mxf84eX76RFLJm1zMwMUs9Pbkue2KOc88
VH5HokwXpSDmmd5mHCSoyAqWzrmlrEzJjRcpmwiZ1UZJCBuGiWcygrJx52bTnWlYi6SrfOJZSYdQ
ze5CiQOGpLnhTmb44KTdasCp28wZAEHq/M3RPC5g5LzHNcmQiQRHHIseQVbsl/TZInydUQUEYxwO
dqRoK2gxkLHLYVwV4eQOtvEMJoEUtu6ZdeIeAAU2+EiwU46wWrRQPIQS+4kSV2tCILbCNFYFpGjy
ALGyNHnwp/GIqRj7aht2Tbgcq+IyoI3WGtglcbORiuftQuqnuZaG9OgahbqthHjGU02mGFdokLR7
5lfUtKqDEgED8nk1K5ETRK40NHnydifEsJuXOWgexqIbffgusvzbh+m1EqskJWLB9GhEDWZ6y5gS
fXOCiab2AWVO5MsQylpKmj7lwdfDLXogezN20KQC6w9Z1DeUmbBnikJuFOlD16L7HqT+1kvHS8JK
Lm2PYrEmNacf51ibVmsXE2zvhZN7t7YZ3ATTuHQUSTcpnRkGidsHcimL8crCSA3rT7017O7XrKYd
UHLICh6mOtbbqaifi6Z4dDT9qegycnDI4ln4BjndXnXVBvWTrCAJw1l3FnOn1Jucl7Ya1nnUPxa8
6eR7rpU6f6zKmV4yVvdlNEKJ8o0/uMhIJJxhwxLwylhrx9g0YtgG6TWO/xUgAQJEExqf7Fo1NNMU
aceMQwGwjNiPbpGZ02esGUBPg3cr7clZCybMdTfDNc1p4wmiwlQl2OGruQZ+tUWS9Ds2vU2p0WVK
wMAsrSq6GkPkSJmFyYscsVXuqfdDqv/J/AnyBtT2i0lgdU7jDR7yI6MJBv6xtwpiFfwDem596H51
uvPHYspgaNrWj8k0yKjNG6srN7O6NO+9Val2hyxClcIc3S1S63acojd7ZH5D4g0Yln4VTRCEuZLI
H1pmSKbqbLTKxxPC8lP7iVtr9QGlKBibcXq1Ad9kOV7kHFOlL4rlVEj42NK/SWyf0B7Qy9B2hb+k
7w85vlUuS5QQsobbQ+Ktm2L87FE3zbWdXfrLujPcTGrbBhlSC+GHPiNcbBtUTWarT2NIUKLOlGb+
fWP6cG3SrCUOcvjNS9PzVTJe/N+RhhOxfdIr6153GsJNebdyP3n3ajgeQ5Mujd753Uv0TXYa3k16
2y+tZoJ1QE+7bXp77WjczEkfHzJPJwVdjV8Lwwpw2JViyazyKR61LckCBE1mKSFJNgCcaiDLVj90
6YC115wY4uUonVm09RSLLQcOQhLV6LGBDdEiThecklrwFSqYFUx5xX2stb+Rkv41vOQZvPutLTLy
80gTtk17E4hkaUXpO4eu33lWAY8KIQ+HhEuJcQ84ctt7wTPDMzKR5BxZqbzYWbPOteyuL4IS/bZ3
jQpkkROoXYpSW2k9VtxgkG9FN37wuDZwO8sLByBuZ6XEzhYO5lDyBZ1oO9kQWDCKb6w0eZq3Kc5a
O3IUDgqjKWZZv0t+KklU64CERmifId9HxT6MyqxftKwL8yf7E1FxWn8ZllAwq3AFvPi6a/UtZBpC
fPQHKeU9kavw5eMAGIkKa1uT5Zs2yOews4812hMddc08T5d1c8cQ6wZhx2HeGqRFZqMhp4vWA2Gt
FeqSNMQ1nJXQTaG3XGgljVKtCH8NEenhg7+1NW1nKCkGM1Z9q7NYLFnqTRIP2AdfscgNa0CB1qKK
JBE9anxpE/xDUzRgFDugdMY/mhg1bLmcR9Ag3qmtZ0Wq/VKHwriITFz6ihffzDMhPY0PmkcWK5PX
i5bvWwTBoegL55Ij4FoPBqiiVnWhUqE2sPVoqkCpm+y30uiuMu4zeS6HlMljo0ISbyyCOMlhYTiB
iGTfML39+JnhoNAYMI9lGu1HKG3zH/AVgNkqJCAd3j8YcaA5Rvjczk9HEQKVSJnKzK9R2RKCYmbG
sRWsyJH9VJbqY4E1fRl2MzeA/IZVPBR3JTMlxx+Pzcc6TzZbq+/ybnhBuXqHivtYOPUCL8gjLfKF
qCEj8CP7UbrF6KQLfpxcKGiDLnyl2EBFJN1pXgHbJwP74CIwxt/zyKjwm02W6HeMt5+a2rm1pHlP
wxMTq3JImvonIfGZ3pF6cnTqwYkgToN0LrtojTl7E8sefviwg0+x/b7GOfcRc+X5qcJBD2Vw+QCe
c0yDmT7C1JDRs1W2W3QNP5zPzjUB1ZPzE6heYgpbylgc91fFWIGvHK9Iv7lJ1XLrxd6m6xOsl/Uu
6JNLx1fW33+3M9WbenK0spOozXsH8QnYaJo8KJrM+MfvdO7CzR/66cJFkHhmqi9aEDIZLlCvs8FN
/gp32VNrRcVirokMFK4lFaNs2ZKBt65i5NgMFrV1Kk1a25W2ywv7hxaEfaY8Vk8OTfNuYDA0yNw2
7fYJ6K4wt3PWFO/Y19GvposfZshihzqQ59+50YP+cS402QWerUR7UCfjT5kau2nWMtjJUZ3sOxx5
L3rR36tVtbXC5B581qWH/g2u9N8xSTc93KiLCY81LfpZT8qOGRr1atL6q0kD8+zkw4KEI+SLZed2
RGUvhF9s1Q4bUAc4Bdmccu8UzdrIuuu0bA74N/eRJ49ZDMJ1kPGND+OsrvQ/fuaxnwsWIGEQtzxX
vYImdcKCg+N4n5uVZITb4uMOZkTDRDewUuUiNlkCNRunq9Fci47Sd96Mh4naid4gwSpk3SqXsaU9
++Q+65nPLgHFShhknhXiztKTgFuLFWuAt9UWb0Lrjh//NabaLRWLsWLW3PUlqJxIM16+f2w/JAFf
dHtU7Z+PVtmE+MwbLSFXm3j6aiDnEJqVCFaNczX3M+OKKK62dTtUyIl/J+l0jsAXf/j0Mydd9eTM
ybZT13bOp6dGsaiR6+vUUyDkFoa+1rl7ivWUDse57ff9B54546onR88ioQcZJHRJB/VNQ9fqmGI9
7wKW6q8sq/5pDfr6fdWc+a359L4OwOQJwDMSd+y9NZP8Zd9TJ5DdOdqsP8mGarX0+9U8G/0oIIcj
i77loIbU9y09pe+/7JmlUHNOlnQvV0tBxGjiGk61D9Q/ngw3fm1Cdjmy1K+1kkCX6sFS3k0sQN9/
5ses5f9+njTnZI1vbC8XhCknrvTKx8IJn9JJAxyZaQXsUc0gC8xwTfINE2G40lJ3dt+TMe6RUpGB
LtH6TatwHYq+fQDeO3DEQUPbTxUypaFBplRF923dHTBZAYYb6nVJXgy8nvJA7nA8p/BQlbQPPnFQ
pGZDETMdcOPer3zK7wycc99/yTPjHs052WOoS7rG19rUzdT3qLzH2YnPtVggiY7mbMBhTYTYRk5y
zfMLZxgtAHXbT5L7s59+stWkumOlWVOnbuEnO55mntzbVH0v/ZvS8xC5riVV38RrjC9YUcH/IJ6v
kx/2uTONcs053YuMeKhtmINunmKLkgSWwyzRl0oYvXIUfW3wxS9Z4J5zR/9l58kuGkVFxBwRF7qI
X4luXuNZesww83STwZwssnChMbaRgVMyuyk3fd2+TYoIf3gLPtpKXz2RJ1uVF8D8Zxrnu1oJtV5A
uvAKUljEssrjx9gQ7pTiNsjJgAJd3AK5mS6a1r6rZLPJ84Yg96nmqG7NkQKABMsEJTxmC5/gph9+
w69LB805WYIJ0IH6OcQ+V9Q5qCkIPZH++f5J/Xq9IwfwnwtRL7thSOm5QDyLr3ppFuit4d7aoVvZ
8VqFEPP95xhfL+Rkl/7zg/ygCwqU1L47Nu0VLQjQGV19rP0YrYK+agGzOA5Z8aPeP4w2pJNMjzAe
Go8JvcbYo9fjE3zRZc4r9vECYmJ9l1gkHUx5T5iGuKdfvSowalz04bCJ7Br0B9L2gKTK2a/zX5yd
x3LjyLZFvwgRMAk3pTeiRHkzQUgqFbw3CeDr30L1G6h5i2JETzqiq7toQCDz5Dl7r22m13ZuLROj
wo+nGEc3SV/gR1ANFEBzMxg02WPiBjvSBukhV/2FZeDPyPMvd9af4ujbMm97IsjHAEF5bhz8GvPt
o9CHtaMXDyR4cIJZSf26dfIVwU0cOvqFxMybWHf8qaIY+wqIbHBtEX8CmjUBrlgwq9WsI/+57Bzy
+hLklsqyqgyodliZYZqoK9MSaMWfVLu4sFdNe8HfvsPJHoF/wONJ5ebj43b69Wh/ctq9TkeS2e2V
FdgXhkrn9iLnZF8QY0aknxtDDynMrzJC1WmaB9+SAG+CHPa0MvR7aN/OrIOrInsIK4EwlAvvrjvT
2vi3r3myYmchY3G3FOFmCEiO7spQn0dl+qiXCl0rUsJ9jdYIo0efUiOdQKxyinGJaMIaxADRbS31
/jGeKFWdUcGf9HeRFt0OBBqR6/hCKqY6Rxy1kSSDxLgCQ0q2tscnkDXQc+BmMY2XfrEegaPuWvDU
RLiOc7+pn/CI/gan060TMa5IhNr5V/UIPVciJgdsfKhGfgo3Hon8kKY/d43knr+6sAUnKN921rnx
0jTJY9Kp5UKL81VnaEcl7Wmjh7QRUg0YbV4CH2rqj9hsPnoFU8BA6i/wNQ8Inrakz4lFrNsoYXmd
Wz2xuDBTFIRsWqg3GxLU94xfd0lMcEChR4D0/N0Y+wfbEE/sMzeaOt5FxJ8unTTm8RxpHjEf8wGA
gzD0vLlCnGtaIw4wRtC7dfNEdsjWKo18lunDb4MxwMLoqzt4VjvSbiXs5MjkXZECayZwa6hu8czL
kFNBXG/WrI/R2O477qFCCcK5WTiryHHfrUzz70eNZlNRqIeIHGNwXdPoXtT6Elaneh2FPiU80D/O
f6Sz1m66I/xrqynjOtesbGl0zXXi6sTS1J9E0RMmlGwx5oOUs58aI89nUZKUi1gPPmVMJqZOgdFU
4qvqkALGiCFNrYO5Src39h9kEm4LQaI5+REPOG+zewHOGYuRHcwRTbfXgNY1Qqzcbab3nyNqzIVC
7M68b9oX6EuLtkkf3L5+suxy4xHtN5eW/16LUlknVvg+iEiZiR6wL+nYRlB/BvH7BJhwSvYpzWcT
1bUP0MEhEX9Eakd5TdMincBYU/eiuNNKBZS1/9nw68/GIr6lpfoQeQ6JYDbE5trhtk2ykEYLB0nS
VBO6Q/a6csorhx7FvPCDZ6cFDccMcCNVznMZNXtABdeQliqLFzFM6va6OsCSBAvEcWuWKP6XVQLB
zCfm/zjuaR+tkwgAbONv26B5JFwRiWZNI3TqgnRp98HsoZintDi7qjyU0r3jpjriNqRi7usjob6H
IJLvpq7ODXLIcOCuUi8gOKJOiY7t4HWxw1ylWrmgHN0FrrqsS3dRV91x+iuexKeDGGRpDwSJScU2
5zlhfYSgLnGrlVupKEQ/BYw8Bh7FSNCqHVOSkLxYu3bQSYV9E84ngWEMD7VmILwpEdzMAuEekqzE
kDXc4fSBsW/bR0NoW3gYN5nKU0FkkVzVlfZFADrwoGTvOFY8c534xS/l1wCprWa2umGCPauVkoBm
/AQYFPyO/TBRtmaX3HA8BBvI3wrddit1ufl5B//7gf6fhfPbXuaMfDLZjRQGqXLLrORu6LSr2iOw
nHTelt/AgHNiWeGFtztT8/wZgn17O5CUZIQUWbiRLPdhab5qQ3T78zc599Kn9Z4NN6xXMDXHqXar
ouXl9jMuvPaZg51zUqoZZIL7+jScTyHj2Zl3GyYIhstFVjWX6utzb3FSsuHmQD7eo5IbUcHQR1/E
lj8PNf1KWkC88K5ADsW0oDTGnZqTaNVm6tsYhUfPao+KYR14JD/sMJoSFHIikXxvB43ep2VAPpsG
Og6bMz1cbeTRhobvxp96UHoXLs+5m+ikCtRwcQ8NDegN4F6LwK7xg5TXYdap8t7sRoD1Ai9/iZpy
5pI5f6F8PnPB7JPDtl8GQaXqSgR5unsqdf9u4mtSbtEF09qn/3RP2adVkipa9kigB31W3/jAMlL1
EpHiTGVySoLyyHX2GbGGGzjnM/wQrOFZ8+Bl8YUey7nLM/35tyfNFUQoCC0JN0HpXPuF9mhOuQ9s
CAgTL0gCz32F6c+/vYVHA00MqEY2VlfsRBbPmPk9VLm9/PniO9NV/kvx9gcD9O31jQBnhWhA7xa8
y56dmbZara+J972Jc7r2eggYRu3zZB4GPrC4ILzVimgvBMo7l8orxldhDgFnEstoloYfr4NQux0i
/xgVBCB27tPQvHUuZuGiiJB9ODOv9jdOX2+dtt+EdnvVtRVVY50Hq2LaShhKYGseb0TebM1R2VnE
QBBZei9bTlhYoe40W3sWkFx6s9+ylx4903y2MD4U4KdZjnJrsgRvzdx+6BJvQns+TZ/KiRNqTQsa
Z1a9+ST3VoRfA1R0n1Q+KzviG0jIgqmoe8h0DdRHil8phQsgjIOZFow+Rn2p4WReSSt3MaCab/iz
sCY7CVxgF8J3Xyd7EeHsrYFYxXW072tt7452fqM07oudlv2963pPzHrvQRADM2qJtP1vXnt0Uv++
TaDWQ5PFR7wZu4CE0mQLG3DOqXH7821y7i48WZsZWTbAOKHTl2axg9aLqT1RnutSSf7jQnOyMocm
RGU3GoONq7a3g6MuskA81JAalbS5cI4+d0yyT1ZQTDm+3sCQ3oxCf0/6aumVzirNiGaItfEQjQYZ
vi0n97zcaDUiNDe40Ag+c/VOYUienpGKXdDW0Rz9VucZzirrpYmKC6vQGemZbp2soPD0EiWFuLVp
SC6n0sw9Rs9YBu3ht92yPXhkUAZl8GVo6pbyB9g9ogLgSodMHa8rwp1ZFmOyw3RW4JnvtI9EETAt
lhdunjONklNekeIW3hCRaLOxY/Op6yWpDvGiTYOl2RG80Gj/8W1OFuMWoYsGqTWgMexuBQkwMS3Z
jNbTQNtHevGFFXPa+v6yYFrTj/xtwXQDo0XNmgWbhpyiWLQf01vZg7YtMtNaEGe0w6i39p30wvtp
Z9o/p1CgoRJW1hWuv+k0oHKihGKKvQNt8SJy7TUx1g9O1O3ArIuFb/Dj/vzEn6n0rJMFpe1rGp6B
H2z0aghJgCvuSBk5/rfXPllNYBOQCm9GrCa1+DTbAn1RdMkoeWboolsnK4nfNTYgMX6fGuOHVEgT
Fcz4xWi+9GqwaGOgbZb3KWX2kOcAB/L8jv4axw8ZXhopntlSrZN1xh0Tl7x2bkROn/s4Lm48Al+S
sqTXUGerMRwkpNz4kpjuzNN1SgBqOy9wKzsJcFVn4yzv0jdUFOQZuJNfTiE5F7PXf/rZTsk5kcY9
V3dFsCF7G/I9ksZFi6z15xc/10o2T5pYmWwdZWAPY0jmGfMR+wAxB7ew5pcsb/OiwyKJ/2Sqz61N
Uet3du9i2I6RLfVTFBFxdaozfgW0FIZiXHTkvcX0Pw3bu7B9nHkgTmk2BmG5UIuFv0kVdU1BdIP2
5MLKda7Da56sKYohtajJQFKHNahbNybhMcjsdRpU665rf5fURa4nnmNLe4i9MFwXBMFkRf9mOclH
iCTDF862jdKXjO4Ay8UVpIQZES2CSHGYxJ4HrdfbmG3zbg7htm3qa33UHssIGVc12DNbqd8dO1mA
g7+rM0IzcMZnVb5NLH/nwndy6dpXqrUse0qdn3/t6Yv9ZRE9Revk/aC3hsPqkidEVJVm/qQNRrSz
1OJCV/LcU3GyfA21ZoGa5G7SraNaBb8qw8KnNRuC8JgU9v3P3+LcWmOeLGQpMzUHgYu/8VPrAHK6
nnt5TRGcHf4UwB3XloyiaU+IG/15rDoCqCt7ycP/304H5sliB5nbFoFu4QFx4x3pNTDXKeATaAj/
8Yc6WcsaghGDwTXjjZoxO8XLe59z6u1xwP58Cc+coE5JHNJzvdq1Wqa5fb3rm/ExDasPE00eWsIL
5dG5tzitjvyhHo0xizddWyzrSF6lJU0FfLVFH17ao88sDqccDtt0QoAMHM47vb1OMjESL5WasyE0
PnBGL+3YevPKyf1ULxgxrsOsvsuc9ndbotvo+yi5cDXP3PXipATCBq6ZrSAjxJu6dD0ib1QhyipA
92nkd8RKXni6zpXSp5yhyXcqKsRsm8iqV01grHsH7hUEqQFlKDiHvLnyGMMMpGhaMToOK4hWP98w
ZzbXU+CQnvZuRGg6FrmBPA8hSBe6nsrZyHv2jG3e6hf2ozOmZP1/OAQdgVEDDeYN8+0lyZpLn3zc
6lqpFywpvRhZJtOtH9w4xmPl/H8a9j8pz8d/VsDvhOhz3+5kQakNXXSmzg8I1W/ZBNd+X+Md18Cc
rPIwnTfpcMHffu6NThYOoyXNhGofXlMR3ORJhs39uhhb4Jb+bhphGog2fv7Bzj0aJyuItDVtrFvd
37RG+65X2YNC3PnPL32uZjg1J2s+YKhI0/zNGDf+WwFndulk1T3JRfquCIMVE/RFVQRfyBNjRALi
UIgE+kszgvcL1C+TvLJl4pgBgUTmV2VPARSkUecwyiexwYU1+pym4NSGXBB1YZU6nzIKavChirNs
/O6TkKurTkXfVHZ7LyqAKztfiDvWUQW0KwiXMvFep53350ulnWv0nNqVAw8ueuEyRcaQfZeP3Woq
q8w+Bx1XaqTOWavK4zlyNEh2qREvCBZbaoY1V+P4UfqRPetsxYCa0TyLEBzxOCTlMW3gATj6Vjgh
nSKGIPPBFke+5qIIi36ZZci/FaUMFq7DSC5yCE00iJHTMIDMU4dsZYX+4qwZgXrZBA97jgHYvLa2
5GEP89zRD4inrrQwfyDBZG9i1UAUDKdRdZZ1HC3Y4gVxTfmDLS36NOLBS81wqXT9Los0At3eFQt8
nCO35ZA9KgY8hqEs91nlbkSaEkjnzmQQPDrh8FKM+bNPfxBlB6UmPwg3TzGL+45ZVdGunMbeBIVz
6xTDcaCmBjBSrqTqPaRDvwKXh3vVX/e6oKGgLAozI11V4lG1FvCLyVFEFZAU/JJJO37AG9h4UL3I
nlh1dLQI/lAXUicyUUEKZ6sO+sZyGo4gMuyi4U62TNqGIrsb/eIp9Jt9GrprlZ/FtkjBrFSCu9S9
b9nLMNcWbGxsJyklpNmJlaUGS82354pmXdUt0MKyP0x9MpVwT7VKSeajPlSUa88xb4ogJeMweFLJ
+JSd2c9GCwyrhiJ9qnI9sJCGU65yRBpT3wTzAvFjct/K9KbQnV/Tbepm3uvIJW6i7GXSe4xOvO8i
/c8ZKEHZ3EVyW3kmSRrq2unGpRI3O2kO+7YltQ4VbEtGKalT9VYtW3cWw8EF/6rvR1PCtbCXQfbY
omNS72qv303f34P14iUSJzK5dVyD6SqLLn617H0e4wyG/ebE5tZ8DJ1wFbvIoAkAWWZM4qOofrVK
8aYUFmS85v3nB+xMW+B/Uu6rWKKM8mltIk0iK5W00I5LTC6ZahzrTL2uveGWTNfgwgP957n9Swl9
apYM25zsl6ykws0kiQZmPhdi3EbdhFpS2o1pqMtcVr9hmc+ZX3MA7ar6ynZ8qCyJsgkUTCipXynI
xM2FhgbCdvIdz3JIGJk/r2xWAa9oPqd/8VLkOHEiVoaXGci3S/PFRJ75rAsYUjldpxa2iR6/uMQs
bvTG+mV73b7t8RP07SV35bQv/eXb/klU+NZ18YYmdNSO05cTymtU8vYswglFxdE+1WVNiks8M1Oe
oC7KjwVmPk/BKfPzL3tmAzslH3SYsyPf7Dic8ZhlnEOlVC7cNOdeevrzb9+K30/2ZdQiEDHFUSK1
gVx0oRQ899LGv1/aaxU1KjiFbGxw97N86nJiv7qwp585vp0a4sdRhceA2XVDIPE6UeJ1apSf//3l
T4qT0rLKMPYSihPMIUIR6wkwkFveher1TO1jnFQkEbYDK0l5+YFJ0Mwv/GNujrCYwluIIYfcJNwH
jdTPN4915sY9NWYbjexVV6IBsvPqkab2iwrDkf39oc78x7G173MO92ni7LRmfIhRKkWtsdCM9jWw
u3ulytelb37B+j0KWGZLW+2WVu3fuYbuLfAdPg78lZmjmB/4Tq7QZ4G+bJKVUaevDfS+IULqV4r2
LW49oHARVJD6YXTlJ8PmkHB5czfq7L9dcRh0BP1e/ogXI193GpwForNIoVJF/2ywrjQuTpjaCQFY
i5upsdo08Zzwavz5ifvsG81RZYMaMuTenRyvyUZEnmDRD+28BUjc489X88xNrU6L77fnRZKQZrMj
hJtsYNgZlVg2tTS88MScqyZP3eGqGsZu4vM0tq1qzyo8NWEjFkK1d4M2fpY9EiG1CxTckeoWfdpz
pBn1qiWpxWBTnrWpU86nix7E3kpV411N2KinYTHMugsn2TNf/9RintZdVYUdN25fVk9OK3+RG3zh
WHXmiT41iJPwo1uKDUyijTGpZ8Gu8pJF5gUfP/9w5vRs/WX9/qN4/fbLRWE0UJhxCoi9bsMO/CuT
djMPpb4nNVqbDV7y0hrqNh7izWANjzmdL+JDIECU6TKILDmbBKJ5Nc56J7wKTfFrKkunx6WI2tfM
Sd/ZBOdYV/UZjr9pwEJF4npXxAztckGXHDCyINwOSZ4NvUN9nDZ+q4uvplFEUdkH+IzrzG3kLHeZ
EgMr/lWDK5lpSHADJVvHnsl/wvPBmAWlCbBz2o/vius9/Hx9zhzcT13pdU+QSKfSx0FKFcyyjO24
116g9u1S13ySprik2D03TfhjHP/2QxD1HYs4NzgGVOUK0fjr9M1F0B+dAZlQ5asttoRgJaix1YtC
SO3c7XWy5PaGkzKh6v1NRtDYHMnNrVHjbRnye7tt52qh/M5C7IuqvhGtP0/QXocCsKQarsxk/GWG
zYWz2JnPceo8D9Qxc4Cb+Bs1DZddYa1hOP0pH3/+GbUzv+MpyaxTciWX6Nc3pURMCmT/CsrODXkV
j77R4rm07jWOeRW01DpRJaeYgdFEOXGTOrHvOTsN1Lt0g2FJifXPn+nP8vWXR+/PZ/32i3NqCrzM
z9is0+J9VOsbFDDRcszzHb29VTh6D66ePLWDfLV87SCbfOdSn3tmtSrC6LVkc7Blvo7Uyt0OJOCN
dYS+sC43NYxGoQzqrHWbCEUuVmG/qr21qfWfFz76uWVDO2loCTITenWolDUpBTik661BGLvhqr+8
uuyv4Mfu4sB4rY1y4UhnlpfcL7bTLR0OLGFgbRK7beid2GQ+ZSGaGYyYmb9I0nLTuM1bO5ZXftox
i9TZtrLR6WfSKd8D17zT3N95Q7e7TNPbpszfu6jaalyxxvL2TeDjDM+YWoVtfQgj76sln0N6Nciv
yYFOBirXTlBWAzn4aEUIC97N3+3avTZRA7l+/isCmaJl2U1YqEdtxBraWA+xoUcLVreN4Tdb3+tv
dLBueOuAGznHPE/hsIvrlCPGouIwl8cO4glaN0hHRzJUsigqZyS9Vzh9m2EmLfM10/PrRK3Hx7px
n8qGrWLsLADuU54OkcFZn15Ndb/fgJr0h3Tm4H9D1i2vW8u59nCiz11TJ+4gCWtSAWU5E7o3sABm
X9NNpLbdQJBk8hqb/U3A+Rwfl36fe9oBZ9MH9G48JF3/nDvhtsyq38lUrfuNfZUJnSKCSn0c/fc0
SXjaQ/1rWgU6fg4m9Ct9Kvb4vqhSPuLS7hcg5PnO8pA34bPBIg6ujymahZtBy18qsANzQwgs2hRQ
HcnZTlE/JiJVVz3H0TbN1tZ0vJQvpR8cyiy4YobFAb4nxbIFYoPgr5Tb6Vg+tby8MH+uEyjFqrjv
wuiNLsZXgEeFqQrkIhtcsj0+Z154XVYlG1R7kJw3BkDjsw6pr+Ppq0aJkaBCCXDKN0DK+nx8i4vg
KomKR9GTQ2Qr/M+glaf0ZX8Zw0xbltPAxQ+NmyzHm9uoN4kIPwOULYEsVhYTG7d0PiwFVZGpL3NX
HiYPw7RAF4pfzmyBgzyy9PK90u0VVchzFDRc985fNtgs6Ac7s8aVr03YGUuvMEMYbWJrRfgX9eK5
wUUQBMk4M3LtRnck+SExaF5tGbG3hhGJMKXUt7jGfHxWVDklzmq+axaThiG3vqG4c9Wgi0bKADp8
nL0QMfmWfqh4i94ohi0BcdyJ7VWdVUQ/Aqh0Bcb5ZD+tMYluP1tOD6mo4B9Fkb2mhrx3mA4HIJzj
K60F+KCn2Q7C1q3qEAdJkTkPR3drQ9bHfFjvJh1SaOr+ltbBeKEQPFNm/enjfVswI5e5eorQes1E
ktB5+nVdHevLn9e0c93AP7Okb68e1K2ruAnrJFG/xB/Q7TM7DPqB4+2rriNbFK2+Y4eLsvR+d2b+
KLglvSh7JkhDgRVyCV947kvq/y6lK9cdiqrAMpdGxZPJ3WAH2YUy9Vzr/M/U4NtXrCIlo6pLlXWX
eevBt7aRQnSD0T/zeK2pAm+Ixrk1q2YDPe0x1noqL9+58OOdvb4npUZd5m2aQldd+zEu90psG00c
SsXdmqm0kZNXK30k6SJMxEtEHq1aY9YD21yM1jpVuwsT3XMDkj+F0LdLkAkZ6iizmcrH+t20zMZN
ki8SE4O7o4h2FujOMU4M/i3Lb+zOWVWxcqFfca4IOXWbeySO+1mjTFqqhljm2gvmrh4wemyCajcU
fjUf8naT9kLd1kSzzGwZOfOwCsp1Wla7zpdXSSDnvVFhJKSxymLw863/Z7r7l0pEnaqmbxelScta
rVQ72PQ2gC8R2eVSKfqNm8R3iaI+5APkgclNnEbRioH/oeqcd6mnD54K7MTRhge8TmvZ8gVYk1/9
hDFh2ZrFolX6x6nxpfTFzs2LpeYSr4nbvkmDvTRtcsuhWBukjay7VDM3sYbRO7W7V2ROT0rgfVJi
7KMmvpbgHaYep98CkPHCaM9gkkyUqkwWuguhQgyLRr70cf2Wim7tOnzUsujyZae6t6mV0dsMnkpm
Y3OiAp1Lv6bx95PT/3ju4fGmDieyTafIudWb9lzvQpO9gOvTyF+FZ34kpfJSdMobp9NXnjyUE1VL
nkaXPl/44c58hKma/va7sREStogvAa6RfaNr2cGPk7Wu1RceljNLkTr9+beXh8+j9XWPrqSrsiPS
z/te2BfGXFOd+Lc7brqo3146S9OwjSqkZ7mCO6Imkr4tlKNMnINN0tXPV+fcinNq88bYWOuj2sL+
iGCDyDa4q3TlFmbpvK2GdQBcxXSaZ41iah5DaJkp9vBsUYSkSY05a+wvTCzPfdeTrtkQKNXYTP3Y
KhJ3OiTjIi5vTIApTFUuLa5njvGnHm8OMaBR5GQt0JW1QxVQ1AhwnMHcZQbmJzkh9UqEAt2ok845
mlc/X+IzUHjt1PQd5kkewG0JiVfU2rnMFGYHzecgUoJuG4iwjW+Uq9qyVlEqYTNlHPgZMw08s652
TBJ7a/buKtSGt8FnBW7VcW02yYOTRkufYIiFHpZby8MdU+XDhdbu30+a2qk/HHqpk3pZFwLebIDq
SMzZaKiTGkXWz9fk7z+3dmoG772o7DqtwSscuj3C/+aKBBiUdGy5Vq8+/vwmZ3pi2qkbO7YK6WiC
d0nTiHZ7KpdN48VwatpNnuP4rCnpyqhZ+DDYKfEfPStdGJnzMV1iq7JvZJVd4116MIf6qla795q2
YSTzu58/3pkdRXNPViam1WUSQZcHj0b4lAorSu8ZoYWupixQT4Vzjmios81rxdD2Su3+9mN9G2GZ
sHF/dhJFUNn2H3asvA2ZdeX49Y3VKvshNx58q0ivkw46laloy4yc0lCK98A3FrGSHs1AB4zDD0qz
iohSAzJGXv8uyvRNZsWL4wyPMHCWeUigueUlGpyg6mYa0biFskvYO/oc13pQWvbM95MDyPOv2hf3
AUSlyXiWF/ImlPV9U3RbRwtvE5lfWMnPlGbaqcM81GutAAcbbpjH6QvqS76Obc4gAbtzKwQcG43x
UxSIfM7RB49xtUxlsPdV48Jde0YypbknK3IyCLpmAPA3Y9CR3dDXqK89dW8Z6oObYeSzHGulNCZ9
r/bTR/kQBvaHnFD6PMw/3zRnP4L+703B0JIkHqccBZxtROEFMgKAlFzlrfrUKf6zwvHOgWUDpDxa
FEr4FKrhrlDq33K45G4+tzicLNVmZ6hDHnHbmqX5MFWHiTpKtoJLw59zr39SA/etgrbVZfGp4/hp
0o/4mJmyani6cAWnK/W/26r2P+bsnKahU9DNVZqXED86UXEc7hds23TLV3kDMeK6tn5PPeTASi4d
K/5eJ/yjbPi2mZeD1MeWR40Dk5zq6blMfMY3H3bwGgQ3THahbG3T1IOefIOdO+bMOiSXGETn7ppT
k3WM+0GPUlMB2RZi9rAhvRvzXiNRPbhhijfjTSMyrOtIwY4PUkNd5ZcA1H/ah3+73tMe8O2bF0Nh
u7C6lTXexDnvZ6f6eroIXGYRJ/N8wDejTo74kT1Mt55qpraZV2LhxTIP4zu1V1px8dNMj+rfPs3J
okvqPNm+A4rjQntO698jdU0Ds1NJbqPUWfFBBEjmqcXEJy2158b5+vm2O4PH0JyTQtERQT3gXKe7
6r+ECpfcJjZA5uzh2HqMD36BQNKa/B2E63wiDLETmNmiMA5V6O7NbjtWGgAhMa+wK1UF6Z43Mr6E
uj0DCdeck4Ut4BTjW41GeNlwMEh7AgYY9jf8M49/T1COJtn6Gc7kSizheFu5gZtoZUX3PpqVkBRy
T3oPpbbiL9TDeJMpD2AqZ9KsF5UD35EY6ehXjR0p3mXAnyoWUJPjSNWKxUQFB2vgHKRRY++9Bq2L
AR3XurI29ENrfkwYHNTna03cusrvoQjmBSaFsN3pQp04JnzMuH423DvgKqK/A2N3oSI9M2zA3fLv
+3ZsBL4el6zV1g3vW63aNi1dYsPVtjHDbq+hx6iO4UNg5A9cgkv9m7Nve7K8hrQ1IqGCKStS99qx
1TWOAIVQmZqWVP9UTF0omJSc3xCa9Pbbz3fnmSO/5pwsumqajJ2tBuQUpM1LGcud4eDGSCPrOsdq
Dd94Y47dzvBoWDkWzmiqkAvvfGY5PnVpFvjLq9AWHHgDthNB1ByYKwd0rcmYfm6MzY6S6yCL8JZ0
pAlGC1m7sqsL++l0ev/LcnDq35QRuaZN56R0c3IYreWmy+yvwnIPnUN/ziZy+Oevee59pj//tgj6
gBc0EWjZZqjKm0StvMUEFTOa8jpN4cIql7BdwjlX9don623QG17cDFxQ3ahv+0yFcZmgrBptxFNo
rrywv/N1wLEo6EijOUaWAbBUXbmN2MOzWBJBd0y74tUCy8HQJ16ENRtEPGI6bItD5XsrRYqN7ZlP
apketMzeNxOzPwi8tWMQuOxL82aAP2do5iuo6pHnVVkjN/3QFJ1xi2rxKGeU2nJRQixVlEqAcWLO
DnhxFmX2ETfzawNipJfVFxxcB+aHddVrejOThfLuqemy9PNlNQQfFRl3MISsWTQh5hqAoSPl0IJc
vh1A+ZsWZkjAF6XSvZY0VApqXma16oHwgzlywHnu1df2SIx7yHlPr4EuoHyqow6uBCdvnAzRgxgQ
IEXqwuqnUNdMgqUd7z3NWBVVvM6dFPVXettKq7tyRbB1fWPv1upTUKhraRUvJBzf9kOOgdd15hok
u8QZVjVESMUWrJl2/pA6HWFenvGUKqCZAs27QnC5rdzhU/WiL4C7+KUKGYIycMtFWgmG+ax6tvU7
T+WLoEOwyPPy0MfysTOjm1At1mGhXzf45lcEqsxtoyevSxEkj6RLoDTbfIqp1xSblllKooOZNe8Z
uZ9zZSAuN0I8krTmFaGMuGbt6mgNXG1frwA+u9qydsWviRdmF3G0DKStrmgB5DMP4QU5O2+Ai/e2
7dxkQ+kzoiBjR3ExwYNoXiaZDS/UAH/Sgj3tYPjN21JlTMhYUVjwpAk83YaRsUtF1iBjDKIFmsNn
cgEeTDaWptE9PDIpbdhqwjzoTj1XMmg+pboK47RZFD6FeBWBIc7lq9CTr4amnGoxCyc695nb5VfQ
uUv4qrACM/OoJeVjE7Rri8k7tpvf6j+e1/CmrZUv0UUEIZvRV6QMiKMb+dm32lWRt1tVtRemxaUx
LZUkh9J9Z3y/LfAqqvG4gXQbzYRrfCZ2dtAS/9nQQ0TQ/gGN4LurcLiffmpXNRaZj8W21d+kKZeu
6fnzcZBUO2n5NQziBdNXN4vq7FgMYkswx1foVcdQLXPgTDYKxbzY9DxdlVJWpItqL4EXvWm5WS9T
PpBSa7/tNP40ie5UZbcUSb/p4bCKAFmq4w+rcVC3oR8uA58Ujz737/IKUpga3luOyyXUWS3KxFs5
0uZ0aBZrrVHu9Kjut9PDZCiIQnR2WJQI/jhzRufZHtVyxQiYYyRHIlAaXASvSodZ6PV3vCt42yGb
p0LbJ0l1LOt+75oRyJaxPPb0MghzRAlLvTFN7zy7uZKI7eeV26JBcclnwnFQd3LlmGLn69FtjQxw
HhQ8FFnq34syreYJXNYKlaliJ9Xc0nueEJfMprTtlrES39Z0qlu3vQt06ow+uRVFj8RF7BUJk6at
qbpFexVFzjIra4mkkJ52WGtPAUQX4ar76VtHmjIbcMlMyJFWRLdoTY5FU5G+DtEm6nTyvLLwyuCw
QjkHxoUjH87oYDYRwd2ASJTSmWKrfbq2jenPOKTdVGV9xGNNfL26NskLbUUBOVvon6QyXrWpuyTj
9TbpRgrDJHwO+uh+dLIn7/+IOo/l1pUkiH4RIuDNFgC9FWUoaYOQI7z3+Po5fWciZvGunkQSBNpU
l8nKFHyS0jR4STj784wUQmjfVSve6kjSJAarZEjfxJDJdfWiUPNRzRq+W923HGddSdVzSZV1Qa7P
xTTslQK2dDW4DiFkEFFAYmE03rLKcPVB9pUox6BWoEUAGWd+hxW2ouwnUaetVtHH1tv5cxoEJ1r7
Ay9Ryga+ZmqmUJ1mT5Tb7E3eqP+cxqkEp5wnu94ARQsz0baN7O8g0p4UA/rILCNorG5UY28dMcIa
IZnsoJhh70/l+Jl0GBRa9Kl29Kuh4K02PYmuHNMAmaE9Wmtr+LBh3Kyyjd5loA+c8Jj00MSnBQRA
gh5bgWNizjQbSDHDMlPESErtivg34nXJucmDF3hTEQMrqty1lOgpU+o3O2tg4CmPZjd6cBb+1p2+
g098clVNgTI6WxkzHERSMafeoFCBRl9FJNLZ681Pt2RrOxsudmv6+kTEHS7GntPRNwdnw1zuWtgO
22hSV0n8EDzggqTJIl/ipF85srDo80D/7EAtU4efo02PYLTYB33B54FQUI2qT/DPkttBYp1P6rrS
pJ5enfEQSBFceYCbR9Ahdb3sSzNBGF2jq0UfkEfVyPVParXGwU50uu6mcZeSb4UaocOfW0gVddTX
uXKkyocitH6mqHrSUwtWcgVCbWPU3aBv0Gizu81Yz+8pB40uUXFG09ZtAVW4OgODyidtGCXs61F5
gsF83okjRzITtJCM+Fan1eQ3QDlH2V6nmeWl8Ai9isUMq9tRZRGnhvxlLI6fUlDTZWkjZ+GhBoor
hc4qHRLo4s3qJQiHS1sOkBzo6jlrS8ixhoCCtGN6Gqe1wbatq3SXQtsjt7+xbXcrs+h8RDjX0Hlv
ZdVaKS3nvJ1fgmj+yHLtPTbhFtebcxeMVHK7wktQ4m6UtkQC13yN0mkzYyq1ivOLwrRV9O99AMnW
IM0eQn+rWFW9qZehAy+c82ilt86w12ORoQLZHVs9I6LpWRew3eKCcNgFyyMppG97yHdqSrQkq89x
idZ9Ez3RDDS6UxzjeUEQPWnyw4E9YmLlDDmjXBQgE4cKuqvFeaZKtq8dyVf06dWWzFVELFUl6Xcc
NheZ2gE6RZqno3MKfVQJbxgXSav6GuvjLmtF8BSrX0qR7Rxx5dbBQQL27MLdXXmmZa9nYzqh87TV
DIQ95dlGnbFdC64fdVDJuRGkw6Gde31XKl6tzMBPNFo1SWKINRxXCB8H2RE6O493uc5YvsyRIDaN
vtSMQ5xGEsR0IfSjmuHE+h1UgE9RDyS9BXjCqjhl7enVHNODE4QHUP6HvkxWcmqeSqn6TYGTQOKi
oFE6tdWqMRNY7yMXTHnzicTzrEOGnkEqHh4qG1sQGxAEaHK9KfL5LbbyjQn7cMOY6KO2c/RJ4EKv
PYJggRWvYL3zSnnYMg5PyN1xskHeVSGfqaj2TTRLhW10s2A3FwphqzTL94Bj1kUpX8rB7D2gghDc
55xGadg4ZP6mgx3o18gukFvQs4sWxea7hqIYeqrOkb5t2a8ceknqvPWXQqbqa0l/ovwCg6D6u5Th
pa2resOpmdD8E8bZ2qx/jcEpyYtUg1/2861FFsiVo/Fbwqqt47j5DQsTVY0TDKuSnyzLdSD13erd
tgQO0TchMiEQndeziXCBdZjCIfEKqyfXgB4YSpobkXiSomEzNMYWh0k5adS4IU6jsnoQ2bJq0sDs
aB4V2jUnKjz5eMY6fGBB9JCHbpOhDKgSBkTpsI3oa7i2enRD7rv1CqiHfHBKr5KpXlRdf+pQhjOG
+Sctx3od1ohqlYvzU2Kr1HSGTb6fX8bWvKBkrfpm1XmiRbqstKsEubPVTUgi2puwt4O1kzOPLZiR
TO9PRTW/krmJKyTnqrw2RTfGpRkLxGHSL43hzE1jaxiItFW00SMrtLUVOBEM2Ees4R3c0rHGY1OQ
hLVUDFZe31BNfpEmfVOgnYHsQgJr+1TenB4dKdLLATDLI4zFm7rMNprZHPNQ/lpgfHUAU0VZctXr
5d5HDf5k6tEKwH4LqOzWU39JFVQpy+GsGsgY1XbTQhtmQPY5fgd5qSOsUM+H0dJLTk0lw+9BeI2G
lUWv98itvRm5/R4PA4V6jCz23lNth35n88uQgr+g0t7KnHNWlCYHu5hdG3uvS+0pSbLnaEkOkdSu
y0H/HdNhl+VDudYhjumd9qO3lUcMerUv1Bu6LhlsbcveTLsPkHJPhqafVBQYRHGdVoXL0NrBqpDt
U9Vpsrs4ErJ3oALBh92SOLqmFcFcsuzQ9M3+vaoUrLEE5YFdVVdolEQK/E/dNgJk+5NqQ02oUC2e
GYXH2Y4kVw4USL1T60dZpmdeqWgNsWTXaaT00JnLbRit35qHyGyNssSceUtDXNCa90gwErY2s+D0
fyXtnCsEr09WE72AQpeuU0YuKdCuMAiVe4iOhVqbpm+SgjaiXtUkuHDMzgfQ80cb1b2vq7vV0MpO
a5gKsFYkDge9uYeEdElR1l4A/Hez6F3kS9g3UBpwBuls3q49qXofHbU6ANahDDLWtfAspd0A393A
JXFLKfvNagWcU4dLaOlMtxZnUCIfwdSs4hBC9wTkB9XQnRyGJ32MrN0cTNia3JQhhTAld+l6hJWD
N7mkX4jDOXTUVYUwlgfZ8saojN5VpOJDH3uQR//MZjAeROeLSovVTNqVHjBfKohtnDpAfw1YulWG
G/QwN7ZRfS9ztFcLZgpldmjL9zO/y2DuxaJAkewliGLU4ORV0jqw6NVP5ryACUJQ1TXJVCIssVuG
5VrSv+hSk2sxcdOvYNOVl/mPMtYxqjH3pF1hlVkJgFsgza9ybe/SKdjFc/la9C1OSPWtthYGf9in
pE8t2PZYUB8T+rRuHTvXmuqHpYeRR+dX4BXoGK76FLi/VN/qJAJXFq/yAux/no2ciA6QkjyeOcR4
WL8xrd+BAmxkhc9jPk50sPFxxLZe4R44DN3oj4JwaWbCKA67qjyvncW8CpBjQzgQjeWeTlqrczgp
SR1ns7FpoQWYhrLY4/54TbfswsloyINWb7nDfHPm7hfyTe5MUtywqhddKZVdphpwytCMbDMKcUk7
m96sJJ2hyBqo/dUBCRmUP6hjRmetTynEt1s9BiBQVPugss5aWa8zeFVCSTJcLZIuajJ6YpmJuy6D
5WhAkbBSdPNdDLecRH4ct5+yVd0VHTBvZorUNza4Bw86g2uOYpnwtGw2pVl/G6IFVeYoC35aMKMd
vXAIDtL5k/nGeJuygZO+/xlVViDP1YXTyzJW26Yor01rfdlz9Wiq8l1KgsbvW1RH4DfzxTvqoHzr
s+Fg0xQ3gFkjGro6eXkkitpUTIFRqVBkIBXtmpFceamqMAOt/ZvJ9J5KEpk77Vo2xb0N1OfONDyw
W6TPOaZKo99kDl6rZf4NLcSiMOzQGJlbF2169GqzDQrnFteV7ZpTelGdHOcvZ5jFkux7hKOiwtm3
jePbi4lQu665uUz/X6M/YPp7N6ldMJxrrcxPZpO86UtPSSN9nXvrWSudS12kq2piPlXqkUq4nOQ6
vcoLxE2a/SUn6klW53M0Tb5DgyZk5y0SBsVFgvRc9GGoHfluVk6qO6tgiraGLPkCXzrlBhLZ8jbU
TBftj5uSK891n60G0z5YJL7Ea0P70wP1bZRwVyjqY4y11TLBvZ0Aty3EupMUn2aRazgElyk2gV1y
HpffRiG9J4A2pXw+WZG2y8M4RBnK2UUgN8Uw6DldFbP03dmj7FXI26ll8ApabVyL0e4WC4fd+pxn
9eiIKRDXEti8HjSkq7fT4AvjjI7YLeOhgP48hspK8b2szwKqX/pbW1L9qkr1p0g+WpO1MpA61Lp+
TW9m5td5cXf0mCGY9+UEY6o0mwPE4Dj3RqWZN/1TrYn7QvWFlSWooIaI4wbBdZz2ozB2JSVvpTJW
WZe86hY+tt4j85yX3aV29I2yGCsLXKeo/dDCdScA8QWCeazQr5rLlSg88EDAsItydhCNqJOVjfqX
hSQ0+G3wptOh6BxWTZJ+pWXzJtGBaC7d8yzuHZVTgf+ao+o4w96TiG6NBSZRvHANqxt1W6kYt5KD
/jVCp55aFr/Y/MskkNqFAQ25VKcOQ5o/ZCUkDtFJWfdm+2l2ibLCi/8Un/h3LbC8B63p2DqkYQzb
8Arcaos1JhpbsUqvhubcp3pUsJrQofU1pK324Oo6qWB6n9HHQlxjuiCxC166GwMIqtvZq4vxXTJB
/woPJ60IKB2k30WvRwW1fBFkpFlh3UO2qYKuaBw36lKdC4YWhpcDzSg/cxud8djL9VjLpC9qO4fA
1XpqAOFvIPGW3HqufwSsu5A1gAmqyzbZRbFxziF/WKbkaerNezxnV8vRt0EUDGs5kQe3iBcMiYKw
UbYvteaadNVLQbPoqoiUXSdpsifhg6ybFtnA3HGWjSJJOfiEuoPdBEqlou9IDqqUO9Q3kpbPcCHu
ZaIfai5Y39aBUHDIHsbSHnt7OgRTGwMYKiW37Uhkq7QVh1m3pw3h3qfSXuB3oDlf6ZTJOse+Vhy1
l3oOVnPHLUj97wz2PG4hNddsA5As5yrhplq42TQV7hDitFt5Dw1QAcaSwMAogl07FUeZWmWRimSp
LMQEpORqGPOxbxzSonZO11CfX8UG7SRi+ijvX1rCA0qZUdAc1DQ+dkbs2Vp5dTTDG7rPJLoUvfaR
x4kn6p09OT+YSmntqM0vqXvr6U6z5H6nA6yG/rDSpTdr+sGo1NpdIicQ87lmfCet8/jHcRdt/jX/
B75wGzqJEBzAY9LR+RQc5mzZCLueCSRLtGm0O1dkqFwZ3IIxQlcgel/Z4QNfqkdnyyLt8RdWGw36
LleQjc8WxuxoGY9RJtEPBSKXMQx0NlVpgOPURPOz1MgQzpnbiCxrSQN2mCwng8eilEoktGET3jgw
Z8qlg/3HH8lLI6jyw8P3Eg0P2qtwKEREW6vGmvIs7+JbzPYPd9hntFBk9lKemiq9uGdOfAu7lpA9
VOhEzJfUE9xFkZkcqVv0MYlLQzqLfq8Cn1vcM94a5ET5MbapekQU2GlBdZPmNTcrIoEX1JmhbFhn
snXFjVDFa519zIxuJe6UWwGQe+G+FE4+B9bkQkUahudgOMWgUr3gRdHbLmLaAS75PJh3Ok0nzBgP
qSzaxpzvVvtXzK+hfuGTosFachRSZeSNuo4m/nM0Az3CAMj1Hrr3DnZ6fthl/SLACkQUYgobO/KU
FAy9ei5FwBir37zCbzXnbmRRPSQ12K6GPjznY7JrS8G1mMeXuJOJR+UJYsfkTUz1oIFMYYWrIOCh
6Nk7dX2r5j/DwjwBmY9GiWwiVSwXGcBPSHz2kC48CdS9ICagLrhL1eFZBOaDxuqKxvliW7qn9e2Z
MjmwZFj3TVdmUkqHZj2OH7pAS+UuMfR1+wKQzZMIXpitmm64eqDHJtrIEBIJ5EOLheM/qG2aLRhi
j/spFYX+nK+kPfM+sRBjqE3S8EZ1PnBuYqOIVnMNeg6aH4xunRATzjSnMuQoAKDcS85ePcDw3zqt
wHpoS3kGjNuMd8TqtuLLElxgtkaI1naAPJRVkgcsHb/PXm1VfqmZYvHNDDvNvoJBIKlvE/yHanng
O4z4vZ+ewpTErTT7cHS6Cj4frlPHydvJtHhK+NSdj1ZCn18K7TRltHxSSRLXTZtXm4AE82wtyTMb
W00m4hdOQYUWunGgQGj6bB92J/WWMlL9YhhOI58elAecMsw+TxQU2H3rUMEpHsByURiL37ER5DHf
6/G7IDTj/oeofRvhzHCcG+M8KNn3jNqGAEI0SfXcTmHvNo69mmCMYI3a1V1sK3FzfIEYmX8Trp65
oNgJSr0X26Ma0kth2XhF0y6R6TXk0uK5lglnHMobBbFuay2l7+34zlgJjpQoSt94VwBJSB0MHPcK
m8qACpfcXHPglVQLL2H+pDX9H/anbrU9h7qvmVcxlboSOT7pdMF5kdIQIuwlMyN6XPhRwZxvQ4Cu
YwT/t+LSpvR1hFAisaw2gvtBQF+AG6XDSfh6oo2ZUbR6Y8cP1gX/2op50gnKBjOkIoEo0HtXhECz
XwVXFsMhgEv8MW6qdyHLyLUFuUjvfANb4QFQTVxXOsIZ2R17yjNwZ4L9tMSF+f+nsXCjyGFyq4y3
sGm8JpZ3TnlH2LEh71b86b9TLOYT5N9qHhYYrie6rhsAgIYLHbVbYMiwRrX5CJIXk3WUMqx6b3AU
jh7heIb1VK13mwNImFVDPVEm/DHlE3cnJjlNpC07yap/ewdKkmV5WBR3g6iiJB37YgWS9RJrL1Cy
tQjvWQ2quklCqM8VpCJQb0Lj5x1CLoCaa8hwsEOyijjiDPPvP3RV+g5wWUQ9pGrEEFQG1RGupAbO
mmK2GMEg/JFhITSCwQudYpVkx4F9YrB5IiN8W2hUE6PU/okDjfGc49u/2ZHfM55+bJ6q7hQHivcv
2fpPk0McdCyUlGIJoiPgmBhI7AFmhAuJw7hrf8Soo/ZhR+GNWxCDHlrfGaLbwvtPoMdLzVsnffC1
9TSiQHpmo4qdIU4OTvjooji9a8jUL7pizVeIj7HseX+onpuuJCv/A1CRdvcnYf20+B/4SMydWAtC
P4TlxZUE15tYiHxDzTneg07jfmLMkrqgsUv+V7ARcmWwF64dxF7d32hvdStcBx6LwZiUGkfZ+uGr
eS6xX0c6R9VmxYnSkh1opI8KVBv2RnDpYOyUpdmE8UYlrKkAJlSV8SzWX1QKGBZZv3+rKsKnwk5y
RU7lgVNpaRF81U5Q4/vCEAbdm2YdjE5Zo+5HVuB7oimaHzYhMcRI+zYi2UKYNpbTips08OipMl0E
KQOBNPIXaLTVIeFqumuLzzjpfREq2Hrti5vAXaisA4YupPLInPO3BBStZSWesKuNLY5LcXLymkWu
j8Umk4nLaSUTJKqCwpLqmMvd8wYebubhuPl/Ojs9SHt2oxYAAzQ22fBTAQFoQiqYVXOkp9rVlTeG
RzgefG3A8/73jmrGEZVi4XbwB2GBWBJcnlXBSCzZg78yI/xReAZxfkKbdYN8TDvejX7YoKbk9rQx
9gHSfJNL96MvjFCp2hSlxqO43UiFyo7LJ2p3NUvjJrxBxbpGE2qz8rqoLZoRxtsSrOuUurPl+DWq
A1NApvMPoBeyIozMexNKfmT/LVSkEqAuNrhq3TqPIKeC9GrHezs/T/NvKlXgOZ6kudk4Vuensb7t
S32Dytsgd+gHCjIr869NH0rCs050p6hnYUFTUjcj0TULMpoGjo32UpGQGBBqtmf6Ust4EzNlEZPA
ghMPJQZPPUMv4y84IkiHr8Ujii2aV2dxkIhjOAj0IwMnVgm21go+TXP2tWiO/AypFwVhhxCGAeLt
MduU8q2SH21EM5B15umVACGUJH7T8RtSEjMOfBW0Xn5I6Z+hy/4Eazifsmp4abJNJsgm0jo6UsM/
NEjJGGF7oDxn49lmCYECHopOW2lOYjhBsXlaF6ItKPYc01h3c3vLaDKNli8KrW5JNTpZqqOi0A6u
UTr/498JzshCR3ewA8PE7xYXRnOuIhyQAxLIwO34K3fe55/cYQ99S3LnglAouCpPoqevTGco/whp
CQVJIqPT7iNo8lLJttQn1vOE22kiNzyd9fkwVfQqI+vLopgqjZrvWcjHMCodIo78ZrLJ5aj4zpGI
ZXKlbjzxooWOCb+lhElzthEf5LdsSi78AEz0xFvqmDVUFL9j94D9eW1bX721j8oHPXqbNq42k0Ho
9RDSefKfZUfPYAQ2U+o8der0FJFPtSHBq/SPucxfopTAOo1WVjKtUiSEDKRSKgr0PCR4tusM1yF4
GcIO7tFE1V4OVOIz3jAVtNgV9qVzlh2DxhP3YX0Il5Rmn3KjwPm0pjlOjOfSkSKhst+Rk+LmW9qj
iYhM8VKV6fuxgLtNNjZBmpPcjJAv6UDF2tt/M9FdmB91kNzJnA4J+4JHa2To+iTpmmTBpps1SF9U
vO74YkISbZ0p+M2oL8bYCmegUNVWmwpbpkNHJpZ7LjL++MwNJhq4KCFAtYQ3O9Jd27mzysVJOM9H
wUYWROA+Jiiq+h0mR2O7JHj9QdIea/R8uZYOGqup0u/J1uatYhiOyzK/lSVERdl8wqsUFchGhQwj
/crQTRTjxziFpbNa5gurorfjr7ZFQaVo92iKrJ2KdtGu2jXhk1bdp+o9yWjLDcTgdkqO7JN5qBEc
iQwbFHYAa5ezb9LHzKxn0b2ezuwMocZjjmdLoEaLp4qxrAP73wWMwZPH+yL/zSH04Gp+5KpCP4cf
DLVqTM+h1ECx64gVKm634RNi6/FrB0qCN8VgHsB2NaG5Qils37U9yUptX4xII1LQJNQ+Rf0hASjG
o5AgiTr7mkk6lR7OfLQw1Uh/Csh3Vkp/k+g/I3Eid7tcTh4jPMGUOChWAIvSCCzDvSHXXzLVgjgq
QcGycYyA/ExU9ZZQbHY8YWcbagKKIxOWpfIP4j2hb0ZCKjyFbPTJKBuKP11T7KkSbCO7J7rKw8ug
TI9BK7cgjvYFOEMDdSnX0LHWdrWcgT58GuPw0qTyyZGlgx4WI2pA9Eg3skI7FMrhlOteMiSr5Dki
qJiGL4duMZKCy042KxKqqJ9SYwTpk81bXW8+VKfY2a226wuQyjVtMw1dZSDQ6MtOZISp8kB2dXvx
8tluAc8g8gwdVu7N0Ni14PfEXThlW3hmXgdQ5VUNgHDH+AdFcrAVVuaw6UVdoW0SL8gm3+J8OkNg
7viBKuenHPjdHiqgXTIVl1ZVflWjC7xWrc9LrvwFAS0rkINDK91T6DVN2q20Ad8+tCAdTX8yRUXQ
L8wueje8UghtvW4k/yZ1wzdZOZLKhPCVJf+GC0jGYoFa3KirfTGrG7q0/iFOrE6FdS419vBugb3J
vmp93nVB7luj4jFAl5HJzaToXSUsmdv0rQnLL9KYL+RkiR37z4IOGmE5SwSVCqhe6Rjwo0he9TG2
aEzImsR2tLeV/AO3+SkfSMdQaRrQypF02P8wVtVQKW7eJJ9UIXI/nGYsjUq3evlidgGuZH5Tlwmu
XQWXtFSjc6IVlLJrXCJkymD79YKhItOESKY3tw2pcmMVQLIEs0N76MLFU2PpQjn/ro/2w3YwEnr1
VLFjJSU7UERzGwW2O4oQxM/zJyA00F7m9DE1yb2HplFN0w/Vyu4CxltXMrR/pMbaJlw5hQGuXKE0
j8EGB1XAnNCbFGokFDJN9eQktoLeVzD7kaGcYy1XsY9wvSghZfvRXMdDC7Ri1q6dbJzgA0ncUIbZ
QzHHWzObDzj8YTYMhzdHS4pVPOXfdtSuLCveWUqjHcZUQ7JKhZM1eB1746wQHLAFWR5pjQ3FE+9n
BOVxmNV6H0PVSUqn3I867kkDfu3WWwvCDBTpGpENt2CyyGpyH9IIuoURrNdx4xxKqq3FKO/6xb51
cqK5UmjlK2ku8Szs+lkT+lO5/FNHDdqoplc4yP3OHEcsg9BpWzfVCDz7GT72MrQbz1j6VdIlnWcI
Xa1pJt3bhfmHOVPn150/G9bXugExjezHDoiKP2WmXydkxks9CcltEqFbQbjDl/TQl8rdsFxe4Bom
ad6bwHg5+fvUn2IK2ObyNJpxcAgc+2CYUCESqRpStDclCYdQzVGEUwYgHctODYYPTa+fFPkz6CgE
K425NSbrbNu2KFc2e7tf/LCWf+HMWOlsf6OeKBVK4fBc1f3gj/C6uj2rOQSfAwHFeAwooS2DvXHy
7qvTJghYlc8k5chppGdzXFajLZ3SbrxZRG6aDsVfW9TfowVjimKY04lmrfhNMaStRMrdNUtc9QxA
n52pk9drNfoKugaTpNVtbF35nRrtJslp50mNfTetnmQeCkmptiwkPbJDqxrXvDGVFXivF7XL75kz
hJs6hMAJIakyncmYWwYWEG82A9Ezqt26mRO/IB7wTUd6SxfaDxWt3IncjjUMMzkW85xBpmpI1kS1
NF41IigZxn3f5Q9JAvVpmcAvyL1FVnSA+MDvo/duKfeV1b/HdQ3d0IqS+brNR1iuzZMdJqc6f+Hc
AxX7kTXVKrHGk0WLHxixrdXDxiuZLF5wzt0KuhS8CHwt0spkSMYnoTSsCNzoP0c9r8jFGPecRAqn
LX/LGIOMjadSm+KKKIj6eOZFkxCzDnu8vCa/zJBEZnTTZkYK+sHciSMX0NCsUWmZzmP1DkLRFWdx
QQyTEJ7axL+LCT6U/08AUY0WQt55m18ny15pffOkgSMKG3sXJMtGCgOIzdJiU9rhSTGm49h3uwCp
TIHUnAHpCOcoDdMT0gg/jdF/tln0rkGUNzkEJVr/TRB91xuV2n7/McL07E1ldGxy9UNPC1JIg+U5
eKxulis78fgCNCW1UAuXUfiMUgHMYjb4d3nfjaGz0sPxnON8D2QXkQc5qjHY2KxIvtpAvzVQ2AAx
rqRNDy2K32pdBWNt9QKVlAOLZfwcy8m9zpb0lOjlk6MNpAOWKHC7YKb7ONR2EKeC5u4uU1L+dunw
knAOL44xrePA2jtO9gUtLZbDGTvytjI4bQbPUqoAIG01IIY0U9IXNpl4b0yslambh7lv420GRDJe
UJ+sG5uYINGXU2YAAnKnwihp2VRIPAH5XlLg4vlgoKpKNakItVNm5infBxK+r+0jcaTmo71XbOxM
21rkA5tE2Vho+MEyhqVZlPqjrsC6cw9ONIEBi+09AmyfWpTSqzwtgvHVDzi1UiW9dJG5nktodqA1
9qMCF6GLEooSaRP7kmXSngvpQpUnfwtok9syc5W+d4nFT3KrHGJ4ZtIJ6EUy1kclWRIPhzJss49h
zh+jPly0tH9JjOSRc1Y3TXiJZ3lTkvc2W6rdVh8+SqWH6LYtRjeYqA2FTrDHtK5MKeYgo8RmIN8u
VmwXU4a3kwzeCXNN+8YRGdDW6432LlS8Ddv8q2M9IjkS7Bd6VOVCOcZsHoTI1mYYfFSOtNPl+hSW
7c7EBtiObPNY0WszYm6BR4L6S8fpRUMvS4mTU1e179JiXxHDe2mIUVSBDxry15SuTimWz8BlbukQ
v01EP1MPRwdolCWWP4V90Q3noGbAi2gnPwn/orV6L7OzjVzHey1vdhYcPgOLzFIVmFRxNNQWdbgi
A7eJAROumhq3a3FSqyiuz3N9FJ9YCiCKHEDnqComaJeDrUPyxK+ymdKUbZLclQ8Rxw2qnISDkwXR
Obme1JKfoVqnqTNIyY9gl9QIcUzFCrGzxncxm41HWUMWgD6Aj824ozpQq7RVmYEAniyX2UjvSWmc
zHb+oMWDEzjG61gYpCq3XrReT105jC1qOONrHijPRREUblDrNF7IqNR39k6dgltsjB/BKF2ptvqI
CN8iFPPa8RstoavOy0ssCpH5flzGz3SYPukU1UkPkylk3gHGeiC1OZSdDe1yN/H70Lb7UZye7WBz
84r0gvI5Veai8kaS2ms5bi7NZNycvKrg3YLyiDomtT6yxKQyDwJkPLXGS96h7ahTTHJi+SpGOats
fTuUmcOMGYFf1iNN7ONZ5UxNavsPwqzaEx08wHXeoOh8DXrtpBmPwB7fw85M1lrP4Ax0WHD3keGr
uU1t0QhTwpvlKZn7IyHTdsRu2fl0aIPyWUicynW9qYtk3xfKvk11ainl4I11/6Dr7DmT9e+OJSjS
NGpVfuQOsCym/lQbxrpEFtRKmuea0Boq7WuUF8TaClVoFBEURV6hwLxTopm0a5pv6tRcZ8t0GArt
yexAqsP31K76zkSGSL2MKXFrbyiJh0c0uaGq7QeN1FjoxGhbooHhWDajNkGVpmqqtpLAEu5yAyB+
PpW23zattG5qkpbkokYFKEqka+OOVq6JfHB3bMD/uc4yI9mt6LBQp5sOrZGEIDDI5hW2XsjrNhyf
kMv7slT/dm07kz8j7TdxwBqhsw4mcmRmrXl1aW+UZpl3TVx/O2b1amnFdgF2jWbW0aloWyu65zDR
sKr6azi0X3RkHwU+Vi5oAFJnan7xeIsH56sZ+7s4W5y0/0AxFCxmhnvq6OtgaZ9orz8ro9qjvgrR
42T8DWXMdtbCk11Zr7gdLwb4duGNxT15+Ug7hmb7KANANjEt6a402Hi2NizyfCPQ8OUdxBGuuP4I
egDcfUpnSE2iOlEs+pfml9C2Jc829Y8iaO9YjlUfzhelsj8noVhjhcN2HAhHUI88KHMUesJbpsb8
1Pda4Y6zyWM3l3YuttgBr3QKGgdUXyrhdpHLqAMrTr3zH6hdgNg5zWimyJfcg78ZfmfyDTQpkdNO
ZewZYzUNRLkiwjGQ46WSvBCItfkmmIb3oQFyPAvKDh1crGx+aTj1PPEBb/EWBf/h7Ex2IlmyaPsv
b/xc8s68GbxJNERHQNBDTlxAgnnf91//luUoFZWAdAel0q26AsLD3OzYOXuv7e5MO37WBsRhpQOy
xK9/qRALHeKW+m9pzASZFnd9J27U7clyoSiQ9acMBRoLu4zgjaWpIApjnu6SWb6PjAhX7mRfzGP5
oSOkzY1qWxb+ja8DTg91/7oVzY1nduyaNNmkLX+1iNFsQUOtL9gkpUAsSu9ypZT35ExflrxuJJfx
4rvpTtMY3XFOrz1rPpi4Dylms20qq709Q/0BYE0AczwjxuE4Zab25lGv9fhFugo2ngfLthxzkEhd
dmNG2Z2mmZhG6oOD0Nyo+98mhRO8fHtpR8ZB2eVENC+LOGPVpOSmU5HmiDyD6VIp3euxeCvC/iD4
tEXTv+YN72nIbGTh1iV3pPSiqof7yq33dPq3YV0+FeZwL8Zsb2byyYZh6Gb9Wup4xrABWS1LfWrp
6+A0lJzWHnuc4WYnq2u7ZU0BtRAd115daqgJM0YHon1xovZynMU9suA14vGNWk0eL5i00GfQE4KO
/zjxXfb0DUunfgycERWXMaAzohPQepsYnJ3ZFR99lJ1I/N1mEcWpHRA+XQp5UwFnauEk6WRBk4bc
4Emk41HO09YxO3zOXJfwE254zF2DFmTAb1sb7bqgLKx6+duFjbGsA+3g4e8gG+Geofs28ccOHgW8
RXxkS4Tu+zhp4L725iM0L8YjvpGCeMEvNXI3QFjzInX/NWmzo02cnArtVXV57tgEH/XNRj26NkMh
b3BTUe93Vgqm741NGpdacdJH0hTO6WNR0w8vW15xDtJnV58fuoGLx0wIkir3VB2GT3njFi6yM7mb
2NZSjpzJLQ9DBHwyn7pXJ5tWRMCetHK+yPRZZ/7TUOTzd7r0szLmIHZd/MqFvyumGZlTOx4zUo4z
ZWWxm43fGK/N7NIhJyqT5Vct8zncSUD+3Ayli92Rhx/qOWeee6HPZBBkrnuX5RWTdiol27GaLaXh
0seJvIyD+WlELFHW6ZEE6K3kmI4c+sqK+QHgFspVuJpT1K+Tea370XGutCu71LCez8c+FjfwLplJ
Jc9ZZJ7SoX+IY3DOZXbn5u1Fmky0THgEsUw+IlO/0j0aDfwz9sK9ut84TvupNoOJ/qeVFfF+NJo9
R7W5otBejJU45nnH7N18UL41L8lO1UhkLnq8O/W0ERDvPDTFkQCvpRv2JQDhnj/d3PbcplE5X4up
xdxOXaomI21s3wVDvQ/m6EbP0bMIuI2Tjrmh9IoD2oZbo1GvOK2f1L3JShizjt1xq2BiRWdJzPKG
wc0dyY/IWYJ9LjzsYjGmLrqkcT1cEh356Eqi/njD89G4szL3SnPZNGkc7vCbLPW+OAUB1xm+mNxO
kTgDIZ64c9sVcz4eEPTMfHzRUoRXAxYROn4PdTB35BDJg0MXosbdsBh04xb/4IyoQNzitFkzYX1g
8nhvRBihvHR+QVzJEZaN9y3q5JqfTQ+Znc8hc0AHM7moEStTYAe00jSDVoHRvrVDckSI9ksY2ol+
5GPSijfQmhRaSG3jMUW3oFq+M9q4BhPoNojb0xR019XYXLDT7ZzOT3nisBSycbxRH1K91h3uJnWK
tdHwbpq3ti4QmsTNq2VbqnGDgsUlVHuVFED45IyGLLCLKxGAondtmx0aMxfmrmMXTC85tkYnnfGZ
DEgKVNL7fIFYMVyZEsKknRKU3gbPbRlT0jQ5Y+d+UDeD+bd656tKPIRjfS9TY5/34bwkmgrTWWJc
2b1UmbU0b+J8E7JInJ6vwpuU9wBpRdIRlVlG47pjRjh0Tb3UIvtRXR5K3Ju0TB9pm62nYny1phHP
4VhsulDbNFMsmC6UJ7Whxb6xL8d23/JX03SD9zAtG8qVKNbvg8LiG46uCRxFkpHMyN7RTNZzwyhQ
rsU86ghrUPrJKXjnBrMw2nFYMHm+8Cr6NwFOh2WEey+hpuxZpviqAbmY91pctCvNM58SXrqwks2y
6OLbSNn7ZPPZSvM2404W8QbqgeqrhvtgwkBIPA6h6i6OG7NJigVxA0uzZDsu2BnBu13P5fQ0kN+w
IAf03eh6Xod560/sEjbtYTq+bruIgX8tldVdebKqjMLZDNGNI0LwtPgmp7zuW1U+zI9BMlP4RhcI
yVbdMD9O+FR9q32BGrWLY3GH7JBx71RslfvFV0eGRpDPIgvxDTa1dcNHgE7f9HcD97AcjoWYggNW
EiZqct2k1rIhwgR1+kVZVqcyCX7rc3xZtzw3yY5qhRmTSHv6tKn9lEXWGspPPbfuJiyJhWTEUeq0
xzlTZi3eVWON0MUOsDB39yYQqBkfilnMb7krpuXIzH9I9Cfb7sqL3kf730XJU8lnjdPcwgFevMYF
ZmmGUtHc7WWTO3jySKoHT4B0GSwhm5lBw7PGbxgKOpBTPS1TEdIeHuzLLCATDJFZmNm70OW6QesH
tyde/jwZP0yXSZs/yA+E/s+Zw+i4zjqK5QglT7kxq+Aq65qDjUre8KI/q9PUGH50zXRZNnhj6mEA
LMSml1MChoWgpIvQjTXitq/rZE29/Ml+fqnutnpJbvEg2IZyxAzpxVjZhFRW6GpVBIHiLMx5g9Bj
1JbcLjcRgSbEqtLfDmWHlzUcHSzd7mNS4i/KcRI0CePv2HnT8RvsDAtRhAmERDY4F6rA0nb5kHXK
rruOmPRZTkIwW5Ae8c7KlXpazWheDb5754DttMzkBTjlMXG6G1xoS44eczkUAWPJ9N4s4o3vjE8C
i1/qtutm0u6dyXihJr0C87WFrPVoC7HOmBB1UANYMChlTMG9fNI/2JJ9PLoWun5xtJ1oQrU8I+Cx
8BNY9l1uocjKdFCKvY9IpMATag5HJ9OuA5NOeVNWH/rcvTjAD2gEsQSCrLUX6tfSMLyJi4wzOMzo
hsUnLp+8jfrsH6JxJnY+do7aED1XnYQiHRs707V7/MHDtZYik5U1E4ssvlCfkKLm2cVlvDDU49a4
nKoDqWQD99zO486MvEQjmZFxvrkxRPwSTyViE9m/QtsHj8OPqLWRojXkukRJVaKobCBCsH1VYsBO
IZOl9DTUvgjWlxV39NQyD5FtXYfc53w6MrLWx33p6Hejhy9DVp+kJcPa5+AqsolvOj7hANsaE01s
yyxvaR4cOcig0cjLAXKBHjabUWdIgKWU+4f1Osvm3h+HXxB275MKTTu5C7cSif2qo8jU2+kUUAfB
erpuxxrrxXBVOPUmGaMrJE5g+ckKpEeNU0n9hLvGMe8HRKZLRp4V9x8N5RFUgoXpmnujrFim0AMw
YRnrsddxL46PTNr2oxO/Adw+zA7irdCgURKM+Y36gPWM0TGhm4o86D6jKMW3JbZz1ERABvRTE/IV
J61xiULrQngF84/xOrS8Df22hY9nQSsbyFPRfWbSDeuZiY41oUwhNIS58NJ93Vd705/2DTEamY6Q
j67+OjW6xzxLggWB2nQvYwrHuiwfMpoT3F/pI0bdvrPkvp3K6xn2oUKK6NpMg0Fuhw4SB6YKZJ7V
A5Gs+yEJtzGsBu4xdPLT6HEorc+0xk9o4Af2Eh87xXD05/w4ehw5wVDFC4Kyao5FhHiiAas1pMss
mx+svK7BfWLonWaUCnPH4pFlfj/y/7fUDEZbruaI0UvFpK1sW23pWDWqJMw3JnCGyIrXdd+ayCQ1
xF2eeOyjCjF4SEucEy0126U+9RdcXA5hrjOnJ5lXoyAL6YIphAdsbMJQ8OPFkjPbjk8DO3OZTGtH
Ikfl/VhEPJ1N29fTJWzvTeKO24LaPu4cfWPF7ngRT+BKDL28j+eajoO/HzgNHFGidG2Y4PfwrM2C
bWDigu/Z2boZvYPRG9dZw8LDLUyTuaYoZeJ7w56MOjrW3kURH6gPn5wq3bVRB5eW4Ku+tXdp0CIi
nJOLiMbnpCrJGp8+tYfXsU2qrlYXcmV091K1kEJ7F6XTe57PW7TwN/aQMZmtnotc4KYlq5V+GdEX
d7o930gjXUX0OCurctfjkGEXRzAzMTzCWqDktggCM2fbZPI9r91b352v8kG7BXxyMF15Ek1+R08O
UTbGTmcYFhoCnOvBp9VKnoVjTWymsEo6UOF6dBJO8OI48c7QRuYcI7rEUupo0t34qBP6KSuKKkuj
f437i9luiR+9sCDca67YjlazyxyH7kBvvjGTvhqVJMBuTixFenmFvSsEjbTQjW+M0kx3kxyx5TXa
uA7D7tGBiEVQOMEybMh9ot26jG5CADzrcEwhx0T6R6CXN2GLyVNBFiw+W5dADmGArsn8NMYNnjVf
lBQq/gt76D7Vx1/qi4gHGP8G0nJOvY2TcQ3qUeoG2rGhck+xFNqsQ2bq9ca2+tdJYMPqbWfPVWFn
eTiaZlOYSx1Q1aJm7rh2dRoEw/jaxNlRZjrySHx+rpQ9EjwaNklQlYuyA+NjDoa/iDDx2gi4bHM4
VSxeXBQbl1z70nGZSw7zdTq5p2bEl5h3T3kZjysdjM5k0MAKPUG7RzcPeogh2snkNvWLJ30ecLnm
xmfBvcwiZIb7Jfl9s1OCukCC3XNot4b1BMf5LnJFt+w6RRCosUmgpvbCNzWx1SoaCaUfHrw2W+s5
3iP8vhBh/Mt2aMuLUksP4ejxBctrv//VWPYnrqXPsLKfM8kfVWTUCSUi5oUY9GvYYuG2S72X0kTF
qKfeyvXETgsxRSTVyanL27Zt3aXnZRdxz6BLWu+9NtO7QICrddZdNdQcfqPxak/9o546VwmulN4C
6kawGx78GD1mkWh3Cjgk7Ogoq+ASgwojyC55zNJ2YzbCgiTh30VdC2aTCAWLnmXh+r/CoGRTqd+G
YSaTcCIPVSBdAsHdh0sg67sUh9HK51bmM9fmBvnUeHisWoRIXIgLQXocW3ucJSGdE8NbBD6x1OgY
fyWZ95kogkI5eG9WbN8OLPXUFQcngimT55tJmAfLHXYBns8kIE7JH6moCs//zYDjja+PWD7CDnG0
HkUxsKVZ15rpvCSwhVxfXDrAIRcyy3UGhSF6ytZ4pwECNIzdPm1qvlj9qh/HRwIu7yuPKAKf6EvB
rGlhSedFEZZgklAmzemVoM4ky2Ln++ZihNC/pKH3ZJn5jVrwphHXNFPsJ0NnitOgb2ZUC5ysmawI
soL22uksJzGj+pvZKeoJ/StxwNzVphv0f2w6YjVhKF60dXETTt7DpGExwt6g6e7tpP7iOuWqETV7
HfXICvHwzpAaPVf/VskzTOBdCR2znnLOYp9WMjyrSN7aTjzLXCwTj/oDyu9O3eMS+mrI5bqTZkWH
sMbMWICoqZ3hUKXdUfE3wt77ldTTKW+MN6s2n8aBsqZz78PSRI9tbsLJeVFfFlF8ZBAyB5oZvxql
e52axp2WTFdVa9wXrrWenHEVspasUTtggnvhqsy5nEE5Dqd7Vy2CyO4Es6rs1fAM0lo5VZnxFQCv
wmut555kBMJZpW1Pmnn2XilIbEkrY4FXR40IIGmPGplGHYbOKu9WZorbxkqOSegxe4qPdQGTYoKT
Qr/KaezfWOm33pQeWn88VuDLl5MhrvXGxksxi4UxYBUvGR/MhoWG3Cgv58jC1Svve5hd6uFkNBTx
QE6XCT6hIoWK7tafAxgPFVYpMRBUYbub6U5OWbiqw75bNh0HhT1cd1weRW9+aCZHvKUxu8aGouZJ
dgtxaYJXoQ8BIRFpsEy4zCguWNFOH62LWCEqnKt2cl49n8td4/hX1ujfSFrViaftTZBFqh3lpdkH
N+5jAYM/GxiVmkGJqAa2EOlTv41AX7pzuSXq8yJKCwTMqJsjeBW2gTYEgC4mjAGvReRbB62XtxEH
HwYDZAqDd28hjtC98pEr57VtUOZE+rwL7dpRA/yt1sDGmacjpJQIJJP97hrOxcCB4rDm6ga3eYGG
D9hPu/ieX/cFlNU9w2YKzLhmirR522rRvT95u7ATH1nb/cDI/oKO6p7BMaUfJvA3SPIN0nTLObhv
XPun9MV/Y78N94xtGbS5nUstyFhMK6bdhHwYwzE06c/VNO+c/CkBZeEkGFXppH//tP4EUv0LK3jG
jtRpbVfxwOfxo/jEHArox33LnI+IRJTI2S81Zhjd+jRO+T0XkBvqFa9BiZxq13Vq3YOxO3QiXic5
CnPFwCMwaGNYc/LDt2l99UzOIJMtUm7Cdfxsq4bg7Vi9OLW8EIRdB4gWel4OrM9HO3M/Ey7pgdVe
KN5aMON4ppnBLBXVIRkp6jUoY5ueADaaZeiPj/VYsmzT35Gd3M3SpPFPRdrDXBuq6kGOgATBkL0Z
hJz+8ElM9UT/90nrztnCLKOmkX6NVZxx8k2VdJuQ7KLYhEfTzCjGHecNWQOXomHCmlKMtNNpapek
7Uyjp+KTnxIXUWpa71tyWMPRv/JnA1+Hs/dsWyy11K1++Ev/vcR152yJs0NOQ5vq3qbV3ee+D3a6
X/8Axv43TV13zlZ4jf1pzmJ+dI00YOb+OKln4BsH2+t++OuNf28AuqOe//vrbZTL5v/9H+P/hjLJ
7SLhd8xI7FMBfqbi1A5p/s81sUYMOl9GhkysAmPhT6DS0OuDg2SN5FBf4n6VVH21+v71+upvOVu9
8J58vZMzDepQ+xWFhCyF7pUY+x9yF4x/vx26cwZDHb2ypfQe+fk54X02NeWESNtA7G4wNFq6Qj/N
rgDJ1cOssqcf9sAvvkVxlg9Z9ZE1KHXLRlbktXsWNjVqlQHmTJr//v7B2V8swj/837++xUjXzKIy
0S8ImBLkFm0iaItLL0a8DwJ2IWocuem4tiNoeGWTr/O5ZuSo+nJxtLb89BT4Art2/Ux852tNOlyu
aw99mLxXhr5FAk5d7qTYhyePmzNBjHGXbyPq6MwyP8PGuNXmeEA6472MKReNAJpWFowXXLifw7i/
yvvkwsCU57Xdh1sydgiNChVBeTPE1QW4rM33T+HfEaq6OGOxuqlVjtIiEzceoRrZntxZSX7pVb+H
jAbb2Ocv1hz/sFT/hL39Y38SZzRWp+u82nDI/uUBYwQS9Qm0xJUJ86ajqk/m6toHW4VbsSkXZlLu
ZZejudDyJ9N5RIeAYhSQmBMVPx3kX62ys/3Sip0wM4ge2JILfOEM0YvBw/ZRUsfNT+kRX/0Ktfj+
WmRFp/mdNMJw66BSo08dHRNTu5BFekfewfr77/CrhXy25U1ZRgMgJhAelU9DTUcrvWx/ID9/tT7O
trpqNAt30gFJj1pD7xfIi2G4WyOGIJIUYu1Y/boLzOQHMvBXT+tsMxvFPGV1QtZxUCMsDTS+GDta
FlF+iCwy6b9/XF/9krMdzfc9fpjbyG1h6Ks46x9Tv3oNgngbJoX9wxGhXp9/rHT7bP/KUa62Axzx
LecA82mLJODAhRVa9Fy7gvFSUMd8/2n+JF7+61epb+6vFZbrw0gvb9Q29Ijuyz68kBWRSpFqBg4m
hv72ujdbGLLpbZ+OV6EpL8KaeA1fM6ZVH5U3MXYFZK0EgBs1NwVBBoshfkrUcdQ396+/7mx/aSaS
Nyqu3duAIMRyGh71kg23GO6bjNuZGz92/HHYfvK9REC/qKcauEWziYtK2XfeTWR6CjMymXBOknhr
NiV4zeEqHedfWgaY09aQf1Sz+RCUwW503WdddCjEctid6v8xp3hnjvSvHf6XyPWeajadpPYexqB6
06fuw0g7sivEqdQTgSw4ex5tRlaD6ZgXfSWPcoRPS3AzbrgO6FEHUoErlodtuyHoTgzR/eR7T4aV
X9qT5LAHVQT07tR0iM1MHYSG6X82WpGtxsm8mUH1LboyeWwK0KrkUVSu+LDN6THscYpBGUOd9k67
7hrRzFUXiUsZp9fSKo/FZNHxBJcYlRwZqFFw5bBTCdPea338G7znljbHIqTPVbj2S+0lz0YP+EYT
L2lcMCiQxmnSxzu/FOBs571XBE+cT1vaguhwi/7gCG1tcKFeoIlfuTCVssABmBu+ky23VRuWlSbM
FdIWn3txyIN+20yEFc7VqFA1eNtG64pB42M/cf3nK+usnpg4kBcxGh9yhHbcLUHNKI3I9BLrbrdQ
8TIZX2Jv4qAWofyjCcLD3Fy4nb8HJHINM5bYA1wfaXaa6/QWsN3RjoClzaG9FqLaakaDWCPxNo3T
bIKgPwqNkFBCNteOa74RbIB2BDiZCRcTt4o3rlpNO0RFsvMhcpFOhkrYhhXoIsDSsKuOAbRnp/oh
mty01e77j5VvnW0BcdTrJq76YFPr8tqUDfYtTJVqARdxuJ6H8B2J9EUZGg95/ssX1VPWm0jTsEog
nMcIILWWLDQbeKgyFUwtg6FwfjI7axM2044Mwa1li0Mm7VeDfkChShaL+tIqp4UdtxsoUIhNpvx5
zLt90QQPxkTpkhIpRz+aChQTciub7cgy6+hd+WCLlr7lQiczrmfbXfWFx2jaXRm4YIoUBADRByHz
sdjpICJkEZg9j7aXN18SX7RqMGqQ4tABWpPXFvVUQyoq5grkGX0IaTftir2rw1TLqFRbbh1FP8PR
qT6GAmyYZa4l2YhWdyziJmblYORsO3BhYKRQOlw5A+gJAHQfOIaObtG5mJaYCFcC7/h8WYigWZAU
iO2n1sTGTgAIJ61320nSvc2WpxCYAJqHaCXbgoKNQR0b/hzIbV2OvwJMaw6GUQamG4uEjTw1L4up
fYzdjNDqxqKBHgBLa9ZmHlwng8RyWTMzHpeYVoOlUeNx1+zXxCr2nalf64ZHHYNdD/KTQjw9qu+m
zXEAicj5bOrpbuC5GnyJtLCvSoCyAvKIgnTaqbfpavgTRrch6AxpmdFeBZlL0QfdrSD4lxEwc2w+
tFoDWdS8k5eEuDX3Dw2Rh9g1sguTSwb/5jZtk7VMp5vGp84Ss3NfTOrtv4s0m567i3qyi4xoxTDg
rlVcBzVm87yrWYpTxLfZZQwpSn/h5NpNFxsHhmdLGqyQa93VMPW7OMQm4Rq/CeDZOaaSYOSXGPB2
LWVU6PoMWoCeENx6y5TwwobfWcRzAbGsfHGn7GIIUKLxV7J9Ng+dAqjW2EWYa+JlNTTVGRT3Vo0t
rIOCb2NTG2YdeAk2UWIE3/D1oeFP7HxhVu2DkwXrgbu2WdlE1SgzNoNwVIUN8psA+3m/qemQq/fg
rsuj29z2PjJRHIa2fQsxIPtqTKprBRCfyjuAq/jIGFcumqZ9sUZ47iKbaOWntymFuePTb27ymBAI
QpI7H+6+YFoqiGaLbaa6vfZiDxqd+RGVFfhLtwEUFIxrDXfG90f9F7WYrQqav056IlVb6acGTNLY
4nLhhRvXsHaJmtkP/vxUBWIr0R/8t192VhtXqSC2BJnAxpJiM44urYP2qI1gmcLDITGDH2rXL4qx
P5ezvz5TO2UoTqFdblq8SdJ19yQbX6Syew/m8IcrjvXFTvxnh/7rd8i2Rp4tCd3xyrQiDgv4Vuzc
BlMFJrSqjsOU3TmJ9BfTgNS2jesnv6y7hTnidkghBsTWkeSIt66yb1zbWxFes899Z2thh2endTez
sDZaKLeuz3Qg1niN9GYb1eLDEe1V07f7aRDQWPTnxALs4hIl8v03pL6Jfxww9llp7o0h+EojUfmo
8V1nDy+G4R3kqL3+tx9/Vou3uQegthyIt+20J9M23mrUpDbL/vsf/8WlxT6rwr2uwS1nE5ShF+42
+kNyKjD5f//Dv+rQWGdFcYGtGYu4H27TJr5SKA+DATj3zHAojw1NbG2A8xQGB+6WgXVdd+56djGC
WLcAi77/E9Qx/49vxzorfLtxIokgIyLVQ0A4I98eiQK2ovFzpOD5g7Tso2PGiOv7X2d+9fvONoe0
zS0nA4e6DbV+ZVlvgYSf2GxaEEHuwUF7B3GDf0g1sjqKk3oWGnTcQAJJi8iETxdeDEqPkndwwtc4
tS7DQN5rlXehkzGvK7aBzQjDevAjCuxmqH94Of+9pxnu2TJwwjZJRsQpW9+oT15gIQLnnjlOzZpj
tMcXmJzsFEX090/pi26W4ZwVZXi5PNSAWbJ1te7R6ts7FUmu1eEtrjCK6o47CTThJvcest5/+o+/
9GwxsulA2Z+SBEexfCvNaG8LlD2DH77rLYgDKUJ6SvS2NMnijJMfWmj/3h4M52wBNo6mOxll0dYC
+sHR6C2iGkLVbLU/vGRf/YKzFYcOjWN1duOt0VukUI0g5sqPDhX194/t3wvaOG9m100L6VDw1HQv
vdWr7kIRGdX0t2v5T5Qc/8DKh/GH1KevPs1Zo6YFtaOjg4y3iFyfIDwyvUX0J/LV95/GUrvy/+4H
xv/0pWeSYqysj7fQ/vahC8rKnFC0N4XzK9bRUWnZ2hkFAzhhoyTxlZkhGt9KiWq+nq5jVz8BbL9m
AQN9kNFBB5di+NZVEuHSBfyqD/qjIta1lQEXj7QPf6iPeQeBRtff5UzFF5fdhZt0+8mtf/hMXz2y
swOo7JIO2/nEAsjle6LOV8dba6P4YQEY/+4dGH96Cn+d21iARppZASoA7E1OFEM65cOlUfPRZgo6
pBTJjv5IEDYbumeufbu5//7b+ndVYpw3vZHoI8IJrHjrpMNGj4NVKMsTPek1usD/9vacd7hrCfm4
oakFFFi7dv3+VSfots6TH46frx7eeXfbAthSYOyNt4lTPErcIqVjrVXSoVK2Y757V2inoRn2zDLQ
dAY/nENqd/nHMj/vJ2dxxlk300ybJu1X2YY78C6ooI36JvXCcIkQ0PjpE7pfrI/zdrKN4DgLZZ3g
FsTfAeODiZpTgG2WzpOiMxbS/lB4csjpxFhZ6PJpdHOLwRTf6eY+HTM0FE3FDc5SjI8USYQi/Tt9
cQx9iJVuBfSwQjzWt9OlnIAsmrCnCtS9Ep2hE2u/ujrDvcNVZlbKaDOZuIDo0xG78G0Ylke761Y9
R7/WwiWjgQMWv1zCXM0XejZDk+GuiO8x1BIs7xjLcvfB1ro7M/ZeHMuEeZIneMq8ZR/YpO40D3nR
P1WxS/8ifR19EIa+u/ItWO3eDGljwEbENTfZDW60UdjmRpi7QjOf6eNsvRDXfJq4h7jM97VprzRg
9BNJ57xh79KGJS/wbVa++zmI/ENLjAiXenfosvJYo6MiTSKGr1pjE6hDGvTQOriV1Q8pJe7CE8Z7
a85vpG9RBw9/QBhWEl8mibzrtO7edafPsHBfXaIfkCKhQsmyjSvGQza0RwsIE1Biprn0rLlfKUFe
z8Akk6h06sZ9qDv9l1COqV5coZy+lFRyMyKtBf7Gk617ELyHF5WNETX0MXvMLI67n0R7F+A27cdh
JZABE3FToD8R+dpVUKbKRnGfgEsaPwqfxM1w3PWRe11z9ZgzB9S7R/gIJn51w09DzupycB4sUewN
r7gX5GV0HWln+HD9Md2ZcXUsAnkHmooY0Z4xFZgcx65bfp+DAtb/HMNpWJiZ9TFyneqIFYZbtYD9
/dBH+XUofTqTGO69PrmMiwIIkCRvnK/8+63si01aqP/9r03U8VJoYXAht64Vvir8NQRRltv0w/tu
frFVirNz0+TItPyOc62ysbI7dHmJEbtsPC5X8eSurABK8GBkzxZbDErDk0o0lTkqoFAPN9Ksr3BQ
bHE1whI3tmOegDuHJW23FaY+VPaz0fG6zXR6Cz8uF4AMN31a/rcSSagL41/PZoziMJnphm+lkPd2
2Z7kHL4WdfjDAfbVoz87H/E+EBDQFhz5KH5y9kIjczGjFP/xrz+7oFmynGO718nuJSQqaDBqkx8j
3egnrchX2+tZaa77eTCiKOPnx/TGZ6jkkZ4f7Ti9rUPrXuvMR6lNv3yCrEiNfAqy5OU/rdjz2Ukh
uZhXMXAGG0+ogJ3lGMHdUBY/VC1fnFD2WTU+ma1Ot5IfP1ZZQD+2v5qxvPk9g/vZ4K0t7Pb03z7I
WQVuTU3bC6+KkFSGp9DXbgfdv09kdfP9j1d/8D+O2vN2EI77WWtAgm5tKy658nkPEEGGlUMwh9pH
KqvbGuVPWcFf/bKzbaRpgJxQThBWi8ebsyGyOB7Fcx64FyYdQIBjFxqzgu8/2RcvznlTSA+que5G
xj0oKe/UO2mzCmgX/JA//cWWdd4Paslu6eY2jrfNkN567rguIW7mAcmaWrj+/hO4pvPVEzt7+9Oy
C1M5cqHQG80g2A9FZGKUbyKCZISE2E6DtbDCTyErYKuEafpoWk2gz+jQ540TYpJTcGjIH/eDK26r
cLou0/bCyXAc+fzNNDfwYtOTstRg2c39F0Q1hxrufBWRhOKX0Xuvepl2Zh8aD7OGY+8SbXyJZLvv
Bi6CjFQsa17O3KxkNW5NzljLyNulTF0IDkwUF4USxPvayCQOlX1NfBbGVZcAJT+69LtxmwbGDYTe
ylX990C/hEvHH91El0k/0XJw3dUYx0RkSHBpXvEgkf+1g793uuDVs4t5OXXjk8uBMXd4DkeJglEr
+He63niykuA50AlX8+Vxtvu9HQ5cz0l0cqqY2JIQdaLVwMgFrhO3ucpGKuky8xVClzv6VX01OBYl
AnhBJ1XsfXx3LtwzPb9JNdIQGVW1DWVYm5O0bTvJBVpiDElRBfstu898e+2PpbYoHA9xv7MpBAgu
pKSgWqIWL0Zd77RMe65d53pwxp3J37PQC+qEqVQ2G26Ny6xL3rwyeHXCqdiTYfxY4qIRHQ6SxDVI
pe/2kSY+JRQsQxIH2GThQWWZVHrNSWEvAwIQGBhvM+XsIDxm7TQEEE4jqXiFsQ8jd9tocM8HETOi
TH/7ATztRICOierPSZ+fcBs2m4wBvaofExEd1MUFxv8adsA1RaYCFyeL3B4eFMK8kv+fpPNYjlxH
ougXMYIEHbgt741MSa0NQ5bee379HLxZzcTrbonFIoFE5r3njtdAm3F+UwSaM30h0+q+xjg9mENw
EaRaUcEXFxGR6VX0QANdfW3J/iZBRY2MR8KxhV02nwjGzWDRI/LvhHtTbTe/TL9zoR0ix/vRpvln
VjfI0eVH4ENTbr0XHUUiIE7YHq3hHH0MM1iYbmAcJvAf2T/bQDeuQAaBjY3Lw84ApNdxjJdeJtca
Th0emAa7Yo+djfQDdevot4NZ6RJSkQqNstKu/ulzc5jZQJomDpG6ymcxmnDhYveU2PpduOYbEZJP
lYcR09wEpfQWlQUiHOjFtQqZ+Np53RD9W20tI3tu9LpS8Y3vU4M51kiTbwVv12b9olJQKiZUFiLi
mWmlwTGgy/J0HYQEMHYCUKQ+JA/MT4D37UtZcLdMflCg29aqbdwfXXLBGl+7VZWXUTSwAXVYNd0U
XqNKu8uhBBedw48tkPdHwQU3J3iNuNxlAjRPzcB0cIpTWrZnUcYn2yeRTMJbowaDQyX8CwmrIeHH
Yljjvb8ADdl4bu7z1pEUZANZc9LnOsjv+WS9qruExu2rCYNrxY6oUcRDa8ELHaQfXiZesS+d9YnU
xjA+5KKKV+ohIK8H3SAnk2z+9UiCSxqMsSNTprifN3WvaRCFgmvHSJfjCvA40z+HEU4CXYNV3mOO
cnPui1udnCIiEy48GGzPNXgh2C4Og6A8ffdC7xWj4yryuiPFOpinsrpNk7erPAbwjocWRUtHd+W3
wV+iW8/j2G8a0s6yJP3qxuris3C5U5UsM1mfNOEeKwE/LpugP2CsdHRLB8HlP+u5fp4n4lnBwnVH
lYamJEqxa2wwT/1jrpYjrNQ2RcsgSkMWvsUssiXjY0V7FHszK3eN+qPlCYFRcivZbaDIZb+wnzCM
hvOdOSgcpT5g8NR85VFRcmQIkcKSKO2lDPutOxLj91ChW/QxqDZear8IMWD/0xoSc23Mr7YHwyAu
eMKdB6aaMykjRHFZfcRaqu8HozjRtVcWjC8LUgSvdLAa8fDUJMqmRUdee+LR0EW/Yzs/M6LuUofm
YpMX3XS4D9zyQ9OBF1j6KR3tez+Ti1KCcHYbG/A+gAmjvniWmS6mMH7iUFMs+pCFfna/VaDgLJuN
xWnNm7o3O8SY2/aMo53Ch0pJ3wGk51tpmzhLOXO7YJegM/9lmXXzvOzeWL7iihzMDtUIC0KXxV86
xQU5ozMN4WAtoXkm0g1XQek++SB4qnTikDDEyDKQvFRNem4hrNpadA9qAwtD3a21Mv9rypBY4R6S
l3/wmoSgJFKo2hSHvisexlS+N/14nHVxGU2nWBtNs07j9KH57tpkTcMhB0CwaIKTYwDlyKQOc7o3
mfs05jVuONF0o7edUUr25Bg37rbRhh/D6fZ5Wiw1O1xHpgmFYwAMWW7qGGRHnRO90Zv9QmjgCT3z
nzV5/4ilJKB8ggTRRv2uq8Ueh8x5MuOtCjSs2vZkNCEYFWFdRWmSKmp9aE50qRp/y8QuW5DKQjiH
QVOnoONf9cw2CU98bUN4GNHQbTTDRoxSFfQgDdz5w80cmIXxUplOzEtBqq0CbSgNyEDu/KzBeA55
edssPpY8cYMnFyHOPgSfTGfBr/IbCZ+CY+OQypF/1Jb/rOkjtmfeSqZ7Sz+It6VTHaM42rQTzjM9
svdhVd5yIikZYmLtr3GspLK4gdaFWLJNLSjeic1wzsZUOzGXFhleg2kAWmgzTCb4+ECA9jWz2OK5
savC9xYofctlgCFzYVUNSTbma4CPvx/kCV0HG71sj77Vfwxu1y6FqT2IKKY7gFaiQhu8HN3pZJQI
bEzDfHW18IP0oKtdwcFSu3qdJJg6JkYosFIh0eYaHdaMQbv71tfje9+IZ1ARHEwxyzbJsEfMscm1
9Nsnb6VDhjK37Y+mRsMhUJYmdZqllziHWPRQsFBfo0vqoawN1n1gBSwGDYMxvTryfZbqVZrmMl2q
7UVF42VRchy0NFBdPKCxubc1B/8p4Q7slRzPM4qPohn36geVhvthsSNJJVyCG/hJTBJYgKDPN36T
PhtR8ZNA9FPLkxHAxctEfnE69zYW/VOPUwvCd8BrDwe0N/JNb+qYEEdiwhg9p/zVVrMPBv0MVTLU
wnntzRpadfTsAgmvQaGQcW0u3W4iOzm0VGhQvcT4vBW5vuyrtiD9bQT/1jK5LC2DeDKuFDMHdG2m
Tbp5J5Z3VyXBF/MEgnDsN63RX+2QN8lxEopFkNXYmUHf6PkBMuR2FuG+g6bVdXjq8O1v2xQfOUoj
jJz6xZfi3Z3FVYbW5xDEr4VDq8zT/VUSul9tVp2yUTsbo3vSU6td4nO7Ygq+wYt706rm3UGq43bu
FsPcfsxoJtmGT9gob5feegw/ipX6qkIa8W7V/GlMtNCeyX1FHz9wwLaq51VV+GNSrUYDY0xq75lt
3aOyLNa5gBY6MUFu8F/jZAVUX4ffGTFjyzqIvkpadL2mTnbhLovCvTdGaAfnVaNp64k4I1D+2Vq9
+7Ik3Cu2qqc4c74m1v/cAnw9tNolGuWXMxsXIWHA/fcZ+ILtftg5gZWr0Bv0bymawBBHIxPtnCeM
dQT9M/uqm44fGckdUhufhyGhog6BsDf2P+kgqsL4+xXM7hnjLyzEoD/Q7NpIDWFV4W3QH7G0447Q
nYhVCkuWF5HAaxcLjjLvbiiOeOYpL8AwxUOO5TJszU2WRuDGMfCqB9j3eeU8dhB8x/quakl4mgkI
7AtIfQxpNiZfmNPKZ2xl+cqQ00n9aQ6VoYxUS9u0CMf00yfba0/qhJ+gLVPVveXrWHwhLiaQiSV2
EotY1dTk3ScGQfLCVebZkTaaqwEuu5UfXTfdqPttV+G4LLvqtZTc3hL86ExolsvgBrrMboLIUM7j
GmrtQ31kYfePAbGhQJhn8Y3NjrEv9OE1gsRvh2LXYjDrWEd9I7qj1SuavyETe3UNsz29GWkDhDQ9
I4i9qHvh2TTXhiA6OGlNKmL4Ffr6ZobZjL7o3lJpFKm1Fn18trP5UBkst2610Wnc1gSdaOjduJkf
c4DeNZk3qv73+W+UzQSqRAKt0Jy8wzchIhG5Y+/P/Qrm8Y/p4RWrQrbVKc3fyafba5xbsko+stkg
c1qn8Von7i7XffrK1iYnP6Lq0087wZws0/HP7PTnWWR3F01eD75xMQ/KXoZrPZlV7IC9szU+FgrQ
njvVJ9XaT7MXts8djYxLVUY3dK1nesrXNvNaKJhob/wnzwE5GRjFsEoVHtsQ3iWxCNjlCQ4l+Xds
EWoBYoU/k6L3qjo8NJDhuWsEX8uHWhMjLTiqx0cVko5TbDTXO7RIOCw24oKznuW5r4BWOAL5K3Up
UTSSDNid47J5hIP8ALbbLgzWHLhNOh6m5hg6MJhU9MPsQKEXmbh5yXSANbXuvP4XEVy4GVXciRWe
WWS3IUh70U27PoBxJG08fSjddZxzdAwanrx2NwIW6jvkNz0uKUK7j9Ioj3BN33Ay79IUycoYUa5C
DqPH01FTqZIZGvMmKiYOPONXyJvp69W7XdHFzmlWZ1o0LloNeIbLQ6J+YQOZc4w49chgN3uQu/Jt
GtUIXM0XV/qP2jFvZkqEIEAvXHrLhDRNG3nTQhNEOqeV92FY2rmsqqPkidLs9uiZ+XYmrIxI56em
DdZt5K2I99oOHRUTFKBdZikIHqu4aZ3VVXTgQWZxzy3fXho67kfDSk+ub66wJdQrXuZ3zLWHJA6p
tLF2N4n70N2gZREwFiNQ6JUx1ClBBvVJlN2zcpqGA8T41Lv41UhdGMP1NfeW8I6q8FOZnn0GpmGk
/jct9jgZ6oBMivpquzDqUNudtCx8mQVBk4GxknXyqCoC3wcmA7Yx/YqxKpZ+2R5MvT43WdwvZDI8
+7H9QW7kKWLGos35wZqsn7qIPj3p4ksuDr3bE8riLjvpnh22ClWC6aK8160guozrnSy5mHurX/jM
hbCe6h39FGc9wbuhcI5fU4+Zk7CDz9wrtkQ1r3KjvOajfo9782LabA2zOmT2321gbzLOsKMmbnlZ
78yyKJcVJGUrnzZZHKADrx3V/uB2hU+eURKCWcZrA4AHwfaA0cdPN0w2VqBd0gJ8eur5a2vuD1GE
gIQ64B8Es9/Zjidq8ITwXvIwFrkUHx49xzCzX2xJBkJBGxLsxfwPWd81gKQcNShPBywsZQ65cDSg
5444aDLnMIwFtPfoPA/FZ+VyiBeOf8VI+xDqWdBsfws8qzpMfk8IXv/QYsNekGKJwi9IMRhrLl/N
VD2F2Gwc09hmefLfwzP71sZoLI7EPH/qIW96cXaRahWs+ZpvntWmXQ/FhsjfdE35fI8cUnv5vXQx
drpaGGrxLxgRDDr9E8evcxVwDvdzxLNzzwkps2FCuuVBxM5Hih1cH/VloHeUMFM3bdIyANrdxzdX
gTaYeN4iXjAt0Z/NoPh1a+JRTLFJiQQVBK8VquyWKbDYxruMvbWvxbiRQMShgaSrdAofWAv/5qLf
Zm10c0lrXsnWqpnGZUgCqL6cMr8mXfdmyPp7hhC0iI1h7Vr1AfP+0o0KDqjBuBqi4miUQcpUMXwp
iG7PkGPban/m2qNsfi/b8pQKnFD8LyP1n2KcwRmMmwZ1rsHjUzvZtSnLbURQz2jKj2iyDxM64Eim
EKZxQ/fVpyGSF6cWP3kqb30M7T/r/kYv3JStOOb8ztho3yUaOvIAiZthawpMwC66rRBgFZF7xTyu
snhGkAogo8UVhc9zWQ/yuY7NQ8p5O2X9MLP56mLCVU/Ct93gFSK0/I9s8pcg6fbl5L0GWf/cTCiS
YQVyikd+nquCpu+fuwbEGcFXjpfBfDbb71QCUouq1ySzYeZCgcPTLPdG63ynHdunZwOLIAL0myKQ
VArie33QiRx8smoXKRAh5D9gd7fCWveAV63pbIf5h6lDbc2qz5LWdYBKwTKxIkhd/zHVEblD2TyM
2sEUwzVLO4Xs2zQg3Nlp5jPR4cifAvO5HgFTNMbfaHpPmkm9CuaYOFqJOSC6ilkRi+XDyElkF2GC
izp8lAOmEshpu6ymJTb2LyhDya8p5S0MitVQcwwKXQzXIn6DDHRl7r/TzeCRF/qrFauU+qzFbM8N
d+3aI7ymx6fh7GbkamEm32wKD1FPik5HL0Fzt0qYrfyVpt2dYPnemKNtMLuQqFOtM9Tlpkeqhtsd
dRtjUmlsRZm+hvgTa9Ec1BolKAw42vIchu85x+hZmx6p1nzE7ONz+5CuPBgdUQsj71qSNy+RZv7G
qethmYsPbTHGEG/Cm7oslxXKcxLaUNomwXIZtbbALoyGi52mCqK97sr3ZgxLZcg8ppPzoFa4QBjC
0KGaIVXBIkf7uCgkD4Z5HijnLDiFizaNsuXQOQ/Njd54HxQsHjpDiP+/ccWXX6Aebq1phejgArN0
JUb7kabEZjQDiZJAGcCMaS6ETVAvBt9ylo671otPpIHiA5G7uv4Tg39lM9xNQbDNHO8DPewmj6MP
8rgvFRVMnjV3JYO3tfil0+oVjt4tezIkofSs7r6NZF39d2IpVmmWM9T6Exj4YOY9h3BDBnGJXXvd
yd/ZITMwclYetVgXExGn6iS1jar/9fM3hu4vEFw/DYroILxOTf5FIZw15IO3sKlZMHM2mab9VLfK
w0iiQ5maCH8QPDEDpXLIUpSYrH61ANuhlE0NCbTmm/rg5IONJcTiGIeDEpKDvl17HK0G9quyGi4x
0wbIOKQQlRc9br9EaG9qLBq4ZFTWcbQsAdS5Jex5R/ZYZkgQiOSqYkVRdh9cKJvMzV9VnRtSAkj0
/pzOYKutdWwfqeOdIzqgKPCXMtVvGuZJdYGCXDP1aXWV85G/GU105jpDMFRRKpeSToQImQGM/stI
E4A/8qlu+EYtmJdToj8GyYBqTFdzH+PS0Xn7SbvhEmi/2lNyJVuD4L1fab101IfVVP9VCKhNUMfk
kCv/F0xi2PPFXqntTQpP9XOVdwAJqtqz+AQIP440yUm2gAJjh9vZ0Fg+rHKnIaXHrMH7TBtilodQ
1Cs6by4wxkkrN5H7KAljUoeZIezPyhtk9OEqTOcn9f9n8goCuj/qX+updoLEu7eN96QYV+qRUjVa
y1xBehhporWkec6V+6D6Fi69EnJWFgnRS2C1dg7mZi43d5qNWUbvdJM30iEQmFc8tMyluoCOR6wt
R33RjuaR0IRTTbJ1QehGDfIQDt0yMui7kDz5FGnlSd1idYk8gSM9VFWMDDXGruqvwXugflbsabeA
Xo/kUuLqqRTebx54S49flRjVqsQ0aPjeRwDvS1IRq39CCU18hvViOD29Z5+TX/uwrXSfzEycMJaZ
FSWk+ZUKnUwBE9tDGy4DxWaDLukk75IeJFkCfC899pYYEEn74fUdbb5uo3DZWimvPB38TRXCY/XO
3m9tY5F62nc3fDZsyODirTUmkwVPDwFZNBCZ3dBmo0GrbXRdx3lm4PSygJ8wqUJVuVKPs23HJ7VQ
tvJXtcmqRPtvscH2f+LXJZZ4V6+v41n7sc2eeFmTwfnnwXJH5osSeGHm/k53v+GRPvP31SPFsY2z
RNvoEG6qEyvWRszeEyEPz0mVPirqDhganM9NIGjWbuanzs78rSZX6nZ2OdnpoJdni1iXqWKoF0dP
qnox7fZOyM3W4K1ujA/b/FLthVFET9ZIcCjrg7oUruG/T0Rep699jSlr9Vxtjdh+Jyaag0FPDf7R
J7D0eTQNOT6yMLyMmarzAHr7EDrVixOJbMVPitS9Uo4UjBlQD5BEpucoorcORe6kTww+SH5h5HfS
qmDNN2P20U6vJlqgDtUxT5ZXq09EQJjUpmeTppSt+TeXNolOp1UFPqqrSNqehueXeqlzBtymK29z
Fa3ZH476lBGUBpadhLaT5Bvjq0XNsvJAaHAtYZNtWudP3Srg8SDOMa44f93gf6rVxpnsJSN+GmFX
z8q3FfHchPJe4jAj7RbbuUkOJs3QGdP4yNjKZY1XzkJeCtVt43ngDsw2ZVUANT/GTAeippzmfUsj
qEys49SzCrH3RZN/qE3noFa5mvaLkOaNyyCy/MSR6q0AyNlrIVCNS+UimOKnDNNxCmh9EBLp5tOV
HNe1qiKJbtjznk9tfVLlbqwRAmC8qU9Hui/LZb6fAX8u1LtvdZza4eXHfLkBsD49qwiupojIGuhn
2iVhC9BSe6M6HTn7oY3AJLK8XRxEDW3/dseJCreldDhwB88Who3GqX7zwdyqI9Ro4Ql2W5L8aOBZ
L2rdcwlRK+d8Z6F5Z8BATbvJKvPC/St5OHoqkLpmBvTfUoKXqazatfoqSIqy7Bagkn+tDJotlMh4
G590L/5Wb0udvfCDsFpuPC95xwtxyzvcIVMIPbrkvyamewoKcKAOF9Q9TdyK0p1+w3T8Vjus1K16
pdc0jpqX2Zc7Mf6pp0Otlab1QMW8GO38nMXdzTJh9EQ0iVl5kbFBgc0x+nnvxJeadfLVc4q23A+/
B5jI2+5RPHN56qnWOzzYzPLiZQiDjdmweUY2dbApFuD7r6YwQ8Vo3tURCGLD0aUPzwx0X/sMBLgx
yvM1SQO1Gydchflbjl22KkKEz21C/xPnnW0/CZ7WUood/L1HV7QXTK5kFQMOUo12Q3zDo2KweVGr
jno41INd1Yr6zH6ddS0mNI5m7B5Tal/Ub1QXDjiIA0U0n0H7GeQyUER1BakVLPum5R91rFWrsUEW
2Gu0wWF4bkujO9Sj66/zUn8C3gq12tyDtd/VRn9ynN+YZhid+JUmsFjTRQMzd2lc+6cCPtj4ITVO
Zhuqcj0UaUIrwwkXLbHTfMLmks71b9VaiCLHjQH/rdYIW4sKXOd8NAzhNoy0eovYHRBuurEYoDVl
AqhM5blrJ7yof7iVdrHnAUGKzl4yfie5cdd5g22PKKrcoTeKLfZBcXcms5LkA/JkTKYlWTMtighR
qpfMT1YPwpKCqrcyjUZvVh2KAFbZ1DHiECPtCd9uluovhdw8jb5CRqWVMdFQ4ZVriwWixozm0HZR
xx5V2Xihi5gxmI4eaQIxRc3kGnczI7GTj1BG7TEZ6pMHEbAgkue5M8kIaNh77AFhj8P2VHJrg147
YEhI/uHu5Mw+xJsOGMqq7QkxNtKvWGf97DvG/QzE9gkTn2oSP52JxDcJmIdNigSFhbShE+5zTAtg
eLCc6mwGKE4+y6h/8Sy6KxPHnb6taxbCgAO9om8nkAq9+r0A16p1gL27NG72QjU0zbDiA/qsg510
PsOJiAKPTnNhcnQbYvKmFK6rzJ+Mdp6WeZNhRNZje4nCGa2LtLBTKtctpawXAVgHvbZJHbi/s13v
WAvpjQV1eq1nMFWywbaZ0WHpGmfTcsLVZHWxke+F+Cogyfq3tE6e7K5d+dr83Yj+kBKOEfWIWSj6
v4QPrMpp9YWRjkf6Auy8Ufni+tFNGW80e0iJ9WR1nwa56xmJLMZqODhBeur0lP5P4KEwRck1MkWY
gz1D8MM8dTvHCP8p/khOB9NomCXzTCgYy8yKrZ7YZtaeHHIZUTuvwUhNzzkBJwuQdZtCQeVcDy07
4QuFyq/W7acolgiOuGVul+zyojqPzXfmFPDHY2/jqBNS2gpqDd9Y6FP0kbD7WmxQOmi1nsboonaM
1QwQAjZZuw4d85Hm4i2gpYVVkWQ5nBpAkt50K1y1PJ+BHoCM57UJMjUapntX9X9MQRlo06wfS/eQ
dSn0J92D5zln6CbND92c10GpvTZMZkTsHdsapp9qm+TOIc0S3jAblBoezTnzX2qb6KZa0/ZDaYDv
xAqq/jSMi08sPV+d7C8yc5hhm0wvJkQTCHamzySejqPCS8yd5aBtNj8MemckknPsMJts5WRwBosa
+RYbNal02ZqBx84Ju6+gBX1qSGpyWwNQKsX41kTeNuwYSjik1hLA+J6l/UobvTeST7fqrpeZhw0s
PXv0USFnFLjBh3U7G49Gz+5jQ86iWdExacVwInGcH+1Vr3ZnPTNN/wWS/K7uY5TYzEOsS56LV6uA
nzibYpklxO21fvohq+4OrYNDSIkutAfEyjPhUl8k5kCUAnqQKiSxdlqpZcLmnCnbmpxrImMoCBYj
XKo+H0eeoHHVaW23IEatWmqjySoyf7pxv2NL2Xa2+YM1+K0U9rrn/VDPXpURw6aPTLmoHCNTgN3X
yA0MR3VENl9tBr96VlJbE5gIUYSuJpMy9abL3wToQpUyIRDjuGxsMOpVTqiGgQXXoNfc0r42MfOa
lOBCTaya9OjX1RVwBFvrSC/3k5SohZYZxGo3x1pt6BVIVdN5DG64jmkIIlSxXiuRQwkO9O3oii2q
/DffardEBi1U22y2eLj9nAxh1aQHHSnMeAXb51TZ2gXF9wq8yorO/j7rSV6U5IMBAn7keX+tg7Je
TbKiXxZdBkpk9cAOnbbUxwQO8XTrCGYi8jaOweeTcboPyRLSGCAFClnH1KasymoZS/3J4f10MG6s
Oqvbtzn0gxFGmgs5uS23nuz7LZOvS6+Vexk4O1zwp0z00FOrtTo1COuTs93GGHvGr93BShq2sq5e
Wpp1j3xnR3vmnEgYbMEtNeaXYBr++QWmfCtSDF5fPBttjT5crFJOkNPEHs6ZjMNPDN+pHRtm1AR2
SsbLhUW+Fd8cRI21WtkxttHTZ9kh1+bZMjgJaU6+hji59LFxkSBFDx4mgRfYoCCZ2xNanqPiJ/gX
ZH1HCeoYPUc63/1WCINg7jdoWsrQfmmHEWpnczWN73gyGagRHwyZ3PYIMIKpUC56GqbW0PLwIBjh
6YiIOXY5GRta/0HTXo+ewjJ6qpU3gMVaFVkRYdHqcat5gSoOURqNR/Xn3mBuBs3ZWIS/m5H9sCvE
f52kawKIeSGNp5TGFE8lgNZjRZnUBf5pQsqgG5eWIGn16WnOvKKcbED2srgXuuKv/fcc2G4leD3s
92q0CAYsiX0EC0wcPKlTO8YIV5uWjk8Hns+pWh2ak655LOYgZLd3nUXvlivi9zYDxxibcbBaPPI+
YK5Ju503cODPbevT5ai2jAGXWkP+F8hDFsXBikvWs/pZoaxS9hSX4qp2VranNJvVkkBMRBQK7yZS
edeb9BSxpbYOk4Lqkx7Ie6FbNBIs1f9QBOCIdgQ90LsOKtRUecrtmUgwfGd0yhrXUr9tsrq1KhHU
oxtYvEdqjTDa5NywWWi+/aG17T9+eullP2M+bE38XMVIRHROnCEwNUt6Z2IMVtY0qhC34cqmKNm2
/XfHD9udy7eK821ZpU21Ub9OrVGk9DwSlEhUkJ//fzOKvyAhNWy0nsyJaL/McddCfbOx3EoDEJdO
i8JsVl79M1XDS17/mvb4Izzf+29Bd61oCxh62bC0OVP/W7pMcWkL1JjBltokyLZgNm36ICkH0sz1
JTaC4N7lX06HJFXTyjtbwnM2RSsbixKwBOc1FLSjeM1bPzmF3EWW6GUJV2zB83/xg+k+s4CY8F19
tEbEM3LzBmOdJT3s8CAbVkSJwNYv8cg4ero0WBsmGzkN3ex3PrQnHEWOL9/cdugh+IiOYwpCSKjF
5ykQ4ZGGHrnWk5dszJi2mcymNd3ZeR36SJ2M9iAHZLC6rbWMnWDp010hCPFWG4hKxnznVu6m+0+/
tDdcae2H0W3e485+xNLhUEoOBnsfnT5/NVhl9VWBq215fQeQqDVPhR87NxlY/jmW4jNDOkVbjays
eIakC0P9P2CaHR9Y8IcF1G2wpmZ+14BgjJyj1thlCQcV4WbuW3qMUUeANPV1UcevPTezzAZJYwYe
janLU+TMv2kevVD7+Kp4kWzOzd4oNCJj3PaGTbFdzna66ayA2JhsP1K9SLh5HF7ZwV2NAZMwz3Wu
P0T7mJNineBWGpyg/2enqAlZs4Tl32QzwBed9e1X7w3lqh4bTF7DOfI4tjb5OTWMm2HF+6jC52nq
2XbMlsHEof5f7cpNJ81904I/p3QkZPaXTirtsWDe0TcDmtJ028ny/FMWoB0XFRzZHkKt4x7tfB4x
KvTTt2mo0lqiNPSGNLhXVdMtrVqv/js9ajAr39tu+IozY9piMQ8+s5hHWerOGo2kzpoZ3ZmQP/UW
uJHEuFsEWxfMOpe4x5gciXY9ZPbarcUzrGMEubxhC8eYb6y1J7fKb2KgsCgYBYnG3RgtgYu4AXC3
9iuOvW9aWS0aoz/PNQ06wyAoKieXmXP6rF97Jij+hAqBTC/AVT9d1P7KdrxPlUMWdh+tpBRPmHKu
XYcaxiIZpZvHk4yxfRo9BJSg6fd2P694FS8cAZjzN/Qm4MACkN7ljTYvBoKoi6E4Gz7vIcqiIwBY
kPDR1jMRH1kSkP3A+CE4+aTTl27xW3Ho7wMvWVSUjU1bPA1GeyJ9+pBHGqKRJAU+GtAu72M6tqB7
l26BHV3m43fbeN+Ag0LaOOW3abprx+AoGzCyWrcVpv84andlQ7PC0HvMb0S82+5N8AAuaGLRE/F6
rGejcTBiUpEIuFxqgbj7eneqjeoggVrz5aLpMcp9aPa0RSBG28gyVlEOW5zJD003JyIppW8/NFF6
K4AHNTIi6yam7GMIeEDY5dS7yVyg3NWhxwFCsFWEa8nPdUhYarx8a0XJSx6UpCMF64qohXouj0Kz
AC4WjG+sldF9aVN6HTl1q15RrctPT8UEoEpF2RsSNerdTLDhRNqt+Nrra+/YyA2Mf5AjF00cnXCO
0FpwtjwoEwsle5BaOxt0cU7DPo3C0vLDm/pvAj3HqjSrtaq4HVZCJ6SOxpZTMqGcxEXtNR16xqTP
1pOcmJjakJorMmJ3xKxuGDlvm1mgB1MRte1Jj4ul7QYgGbUvUVpHo+gezWTSpO+Md1DhM9Ikm8Yw
eqXZX7bq6wZLs+sbv1qA8UbJk2/oifymRm1uakIcF02BEr4bjBE5sr6nH3Imseun4wOrT0bU7p6u
TaX1RxbkMQSiLNzHUOCpGGkigq5WgR4Iqz89p2Wi0VzViDAkJcf7URs54UiLnrwxh3tCtyy8ZVJ7
6xx84b7YRmNzssGn10xIbRHfM2Pe+qVzVkjRhj5eQhKzTMp/VA0p/ywcSAnKzR3fHt1Vvrl+ETT0
izSRnylK715cHEq+fb8Rj5G1Nsd4LFno0U5pxUZxfRIIsdvBvtdusC7M5k0dOrsZzXWl0dN+6nT7
r4RZYLvuU62PZ2vS/pmZeLfZ9NWzZ7Buy6L9JoLtWFfVL/Vc0GQc6o2lLouDKvNSuojqvoX6fKlN
f//fV4I0+0X92wq90JLyHS3ToTAIxBwGJidVhGJDO3ewGbpU/54aJEuyfFVHUmB+h1qaRLvRi/4Z
0dvoQ3AYRPLlhcg+jNG4pFD865LRIEJBzdW+yrxmjN/a6NOScmcLX1umVvdek4W8RQ30op5ce9Qo
m/KaIBaEMXy1KRs+AWoJnDdjOeNO8EasI0YMb1sChnsD8PUvd6pbopPtKvWYNg0d/vNguJgZlN9M
vlQOKx2yL4vPagtQUhUjFR9OIGnbOyYLHwnFScW61RgdoQ6smTrvT9Dp97JGcEGromBAw/BqiJOX
OQ5fJ1RSXhi8ir6lldeYx8pMv0Wg3U2jce9xyE0OnDncVDGRCxnMLuUXIoOa8qSfuu/S90kxtIMD
A+6f1Ciei5hgxWIa7jkvB5iFZ7dILkiIzOX8P5bOYzluJYmiX4QIeLNle8ump7hBkBIJ710BXz8n
+WYxwXmS2AYoVGXevCZVN9j1Dd5hZOQqsz3pEeUoymSipfJ6a0UZj33eLpsRDJZ8JoJcKqalvXau
FidZ13WBO/3s3lJg5EIf37tBn9dwRosd/nOE17PTar219/3xB8u8DyMXvY2D5kS2fT/LbqCeG7eC
Hg0d+DDO2ucUjJjTL/YhFGco+et4qW1CUIYriVLQk314xpo/vBRLvZa1V8b5zbQ4TWxiRdA1Fnt8
jq6MrL/1CfRFDMnA5hWWyFieiE9H9Jyr8L6o+z9+bB76AR7laFbfStNvWIw/TLTStM9Xtxz3zWgx
U0qrx5RdudVdYGdgqNYi2s035lVD82Q7xMdZ3X3aB9OG8A22ITaqfGnOpEpcShNae+4zp6o2lqlu
SDyZHC04/o/YjqXdFnroFtLoxnJwlbfCJzqGxKTxT76awb5AVj8PAYHDVHwQeh+noqMDrv4EkxY/
ZiUceI67PvdJOlOXvA9Og85pT5XWNeaZhbLq5nkbuuN20fO3SBuu8mR0/bTWLWe9mPNjb2sv8uLy
wA40e1pbHutxfF8ieOyWNraMhkwU1Ua7Cvt479Td1Sv9LQo03qL/bOB9+DxSsv23Yf7PbYy/FTp9
WBfoFuxef00zFgXIjJMlzxmkCMWOSP+Krx0EwMliAj2tZRNsKsakWX2ZAn8n7VBnhv1dUWILsbQ7
3TR3lL8PWv6wlPYqH6KD7LDt4ny3Q3412RlR8q21kcSC9NKnznqY3hL4iAUFC+nFq7SGqDRn3/JO
8oJG8jgt3m7mxeSNi6Q6owT73fbl/wuawtKH5eRkZ5m99Yq6GaJRBEAUZ7CELfz8WVUWTXNWVUQL
CDUMYzzQFvaPtcVT03T2/TzYFMD8N9+2ceW91brjFnGA1C4zQ/tTJ1EAMOpAurYBv+Qu9Wp4x0MM
mC+yvZRDmGECOXaBFx1dyc7pYKGH6mv2kapwhMqX50uXvsHsHpBtzrx/A3e/KxEpiUlROuMdCkaT
WOVFcNA4dy80XDu5WjSZdH0rXiZx1JWuC6W3+ZBAunBD+M/hACbC1L52zkES/Pn/p5YLEuKCDt9Q
g/3XXX5b47Y6iCmn3aU2RDL9scdCO+QeBjkU57z+mlq1U0R1tYPkxbmvSvM/q2ABL6s3IamuVjd8
mu78UZhoc0rBqnz693jdCQThNBu4JKDgdbbOtPZ78miZ9PRIGU2mZGHtxl77VxH40JoE0YVwmON4
py3FO+yY95x9UQ5zHy4fjk2HViMhSs/YhdXXCFBpsomQTijwy7ZCmVAFNr0FNPDO+RMWoKJ+rL6d
JshXORUYbITdNDIMdxdOkaH5O+KFx7UkJg9snPCYFyjjqxxkVbwQoavfMzaDjx2uyINF4pLhyzD2
a9uGDMaFVGG3barlpKpi13lQ4d32XdObn4INpKdYSAoePewo/io9f+57DIGHDAxHy8s/fc28rhzf
RjdE6BPg6ddEOztAnUN60XtcKlJ6jMvvuiHODxEu0E/uPw6udiyN4IaHII9oNJBHYB5l5aBtoNXl
wrJ/hcBPSb9cvMi/tFOwrjsVA8qoje45L1HSkwCi/gibK+qudqBtJj6DcvI1R7xbtWdlDNw8SEFN
zwQJo4k7uykOeG4csynE8WfeNHgl/s54eEOP+tVmyDt27M86KRwc6wq0cZk/m674O3bFGeyaSMM8
/mIehpQCt6vE35RBci97QToYj+Okn0tPnfAfXRVMku3MffTLaEsUGm1n8JUo6xAHzZXiLGUbCpMc
vrUDWNes3ZredWTwRl9xpxsyz6my12qxNzVGYnE7fTSDAbyuoxfFuLJ0CZdyivYUhOVljIyXBiMM
zs8X6bQ6SYEiZhogozOMnSeVYRdov09z1jjhnVShv3+SAlMHIRYbUXhINWsvd6Aw1L5Lim04d1u9
Lr79sXtCDrtZBuvA6YNEbdhYFE296WzDKLu1fC4vUj+9rx4HAPVkNL54tMY2/RlpnKIgvYUG7FpC
hcPE5HErHpYGckVoP0PPOofsaLnLiM4anweMQwTladxsE6LnCIxHKXFtni3NT286hBifbdmYClBa
h8BDcLk6fKkIeP3FgeKQa2p+AhdsQnP0iIBhd8LAsVhaVDfMvgaWhD5hJgncTE62yZDHMdhD8nqX
mZazo7SdjAGKNwttqBhLWVr/z1Rzu2L0TUvnPA5Lvq0aT7tzUuN+oDNIg+SYVt0/Z2n/NNS1BRJz
FiotbtK9Byn0APkKrTUx1s2I9mQPj9NLOkwXP1H7mMeyAFxjBUNH35AUcWzr9JT76aHwq/fQafRD
QnU4leEhkZOrtQ+jg6FA4W8LK5nvpP5cBu2zHFjfTunTj3WgX+onpD+dtPIhMzUGSwwyFc0mqHg9
NeshqZGp4C6TQFVNivHYpO2h7Kt93sbPdo2tHYiWTlGOru6efR3KUZW4r3r0apHRFpghRNX5g2iL
lakN92mERyvnHZeMWVdlAgRAEDL0+Zg5wc3jW2aDdi9t+0AqQ0zTVWrqnQcSUk8WRjLATmVVTiQa
cBZIY91qHZQr45FRysGafHx4Muxm4IUPxh95sBAZr4wuh6e4wOCJzKcsQIbHrFO3y4PnW+9jHV7T
aDk1lb1DFkk0saQsseSsGn/9PLxXBPykBDJnaQuQ4jPpwF6ogh3KQzMxWwhjqHcekiIe55n/Nurw
UfmEE1Rm9cMShT4F7ZWBvZthiAdPY1RvUV1dPT//Efkxpfqh7vo1ALy20ljLU07NAUCKUQRMT/Xc
Fh4XLdlIr+gW3aMHFYpVkDNPaRcCqrIaeks8bqAI7qSLs2uSEoH3msZY136ylypCB42mnw3s7BsD
200gihP6v8IprwLfZ2b0IEOIMnHwO3dfLZDCfIleCVXeyR0fS/QcVsrnJumUrZBR5Q2lAjLM7F2O
3zjVHoQRJmhxxlPP48gOuGKSsy7G9oDv3VYWVdbQHMzFa6eyo+v3F75FJRhKmm9lbqEgvshTO+oM
MmGKx/WyGjJgFZm6EfpOEcN+BXF+Jb0R3A+Q8uXNGcOjUfxtKR0Dclf90vxMlLa3a7SlCWzRxMrf
wHtVRuIQSDt+BshmUC4nnHH8eexXr5YrHSok3c6t9qHpbhz117chB4KqkcmybKWB11v/CRHlWfCA
2rK3XdgeCUQCw53+SsNuztlGmfBttcX4CtlsBQ2Qer6Efi0dp7ww1LUnw8u/EHbvZE6E4hjroWrP
li+vq0fTpcxpjoQZTpnTB/NXbQS70kB0GTIu9wFy2s76RJC7lXOt5zXk5hgLNMgCjZKM8303OWkj
4Q3wJGvDxC+1WHdcQmGrIoTda3b6JHQCa4ZwybUnLXDn05K3bb2Veb2UyLAjUlAn/JfmLSrzjZSm
Rqt/o1e8I3FwH5X9voL1Jcy3Lhoe+2i+uhbQeZG82t03n13u04hbMS0uil/U2JC6Rt4JUHQzzOoH
xsYPYPLKrdWjwC2pZQOvQvuTvaAttFutkgFSNNDMNC6MIwkeRcMAIavMjzkFUs6DI/7t/y04IcNy
UMtFEehdL/46qlnBqfijQGAUu2IXaucQ7NBkzOBzLqeK5yZS+9pheKzUSUuKa4LN+Fp2SkU5EMT5
IbarL3+JX1vq2rmotjlBbi7O4Q5wfMh2jWP0CrwV+vLf0kvPXRJubTPZ6A359RhtlzybZB2CGUxH
OWyNyn+xKmJWw97+ziNnL1u90Qe7Dg3vncESqPLmn5WhVZnGVzdDmWu6f7NqwCJbvQT6vYANvRGT
KMV4S3YGuWHGEpE5xiyRCkdKoo4Dok3NO5djv0rVqVzsT20oLrAQzq6CMFGO61InrY6hU5nDTcvc
e6RUv2gLUSK7QpJFe66ECrRXh+ciqHgAC/fJb4ASJHb8DxtZXVsvMZd7jlDEkppGpb+A9iwx8Rng
kWzWcmGg1f3+kAdgGFax2/1IGOPUZAAZI9YH9p3iJSFJg6Oye8mg1TGrp16z16bsCmGvdlKj+m2+
kVzTZnTWQdZfHb14lFXN2JwYtIaaRu1ZkOwpygtWrbbsFm+Elzq9mfP0E7vLFfraF4qdpx6OkG35
B44QknDYpextyJWQHm20AW4dnguOhfPMAWlCKJPxmEVeamd/N4iUwB03+tif4nS68oS4rHPpfkqW
pliWO/PyadnC1bPvDBC9X8de/g4ekvwTsYBvx/EklyoCsJehYmUkRzTeq8XLyL9qnGM4db9loXRT
XpM/coxMxKKpHpAQKdQvQpAhsGR3kbOeT2GC50GoNTEP8QKXkDk2Foo3WGXlQe9YeJmYAdgAvwgY
GYcLMguAjql/ZO8sRlM8sbID/fJ6K5IrqTRHAFir4hBxm4dsxjSB/sYgW7Frmyc5IbROXEjI1KVI
JmkgNQDLYW7ZAKsRqJqCEiErCZfV4+8SiBHmcTKE5DWnPiHXaIrJlYOHXFtv8hpTwwic6xxP3kG2
X3209nKH8a7cR5F3nvLxc2oBvTg+5do9RIR1meO0Qm7wpHsTkcvMTwJ1lZ0SGqr84F2SkieH7S3k
SVny7Cg1zUQXJJ/N97u1bG2sXz/S9tIcQUDmf84Z6YP8tixUfsgi4YdOh+zk/e9ebMBpzwz9YIWE
oMrnB0pHAmHQGdEzx8E836EkMNlgIYlZXvdg+9mO6eVHqHv3MS9JcYdxRsY5xNSGVO34Q459p/uW
NdHm1V5n7+MfYhPs6A1bt41TDIIuCKhovcbUeI6X4tE16k8p3EfLPLrkVDdptnVUigs9t0waO7mV
JvVzHvRvIMS9V6Ly6hO8OOiAmN2seQvSCQ/8MKjWc55Kclcu2FbsZLfpgvZZLpE9aUykAbuykrm+
9tli0T5zYg+QkIkx2PRUoxF9qJQpQhbUSEx06zfT6klo9VZkj+xtRrbQXEil4tTSt/SHr1pv37Rm
gjFNtCjIGjhwe54YcwaM/aUC4qG9+8VFYA4GbCByF7m3wm9SgdqM0lMgqZEr0NX41rmYvsMUWMkg
3avqrV3BquGuU+0E1Isye+/cfO2E3ldJg1FFv3e5ZZJHhi294vDWBt5jalkXbYHoxhePGR9Zng6P
kadV0RownvYtCwbeyNMX8j+gD0xC6lFtPJnS2qJDdvYUu2cpmxvzYEfjNZ9ibh+7NyWhP639ki/H
siOo8Ma21QDP/DabAEoWw42aGd4s4a+yfJg5T/gU8ldZmm6lR5LPwQuV7bBvgcfpYcjrezCN8rn1
FabWIul8KwH5WxQdFXo9C8oqNIn7dEH6KPsbwxMvwW3Epk8s2xByrLZ1+hffVnuZjPS5BR4aXxha
3WQnD4cjIZrQ4uVNa7A/8shQezrhHhb9bYFFFstG1FbbxnqzeixDKCJYbfKhZaavynitBp1x9480
tMLzKcv4VjJvMcp8a1CR19VwlT8HQPeslwI80aJvcClmdL0+SjeCMe1edS3dA3kH9AC615/mKr0I
W5VGGrwN86kjybJIbtEXAM2xYBjfXTouimzvWJZhMJFthEFRqvCmB9mbCWeFf04ky+vIc9cxgZLF
xKdw1XjKgMkKtil567k3jgKA8Tij5CIUgI/UOjbpLdDVR/tfbBgHDbKCOYEjpSnM0SS+udkrTfxQ
TbhA1gdx7+c5C/UeXaa6irKt7xDnN+2TPPDQmltyNztuKU5Wnykk5DtEAbuZd13g2fGrA7vqAM4n
B1KBcInPWTafKRm4TazvJ46+iW8iB5Ff6mthGDYawfBjuoGibLLnUWa/lSbnEykTSXNvUk3JbwfW
i+sYz4Wf3UxwbyiAWCe6Vn2mNM2c5r1q/KMpSJ82avIVfKJ9YBCeM5osOXqdvv2nFxr0GfLKOOcm
AKBuiUXUAtizgUV/1EMwgP4il1RoI/L5OpMyU5ZLxSCPd7IT81Ee0RRYU6fcJO1m23HEAC2epJ1j
CxaNlaxe2Xco9B9llZZzea1B5gbus5y9wiytUcG5UfVZTsF9Ho7XlADgtcusEJ5ksipBQcwJ8ASK
B4biriweVgFBVv+0wPorsFlbwNW2gc2G0qXRH3A+m9/Skn3KYNKfo1VgC4b1vDxNHcE5GBt3qoCU
Q9nEKu6m4VOPxdgioZVjVq5Ia4YFdu64wfLoMiqSE8T0y5cWbxBdehjecUa9XyTlF7FT+9ZG6MaJ
2tbUQSmSlnLB9hA1uBynEaekTfJ0YjIAgBjkAMbw0uwl5IszR+w/OizzDXYZpkPkvYe7nJ25Z1fn
Is7OqPBQhYfIDt6WhNWwRsnxkG3o//8k6BnQ0dXLe3BlOoomz6t+JgP+Jqu418N3jG9FWJEQ5zl0
z6i9BBZkbZTEkk9Re5P6kuMMrISWQJr0lExWHaciPz1abnIfa/Mvube0phco7XtJIllU/9ed1FWP
sX2h/crpGWUFjNQ/jF2fGwSiWUyYvEbfLZkksu/oaSSNWvvmDvkniPnViYN/v4sgHsHxNBi6cb+s
6paA+3Rq9mbkPiUm0JaFJRWe7HgKMrIzgh95opYW8Z0sNCM4CfjqpeXn7JIT3ILUskZD7IY2Zo/B
iKz7lBOAyy/YpSxQufat2T7AE/Ks5cGldERNvJUlHvtYWDQYkMoJKRWjNHNh7F/l18G+sqW4d4E+
sUZ6oYba2qD2JSi84DOyeZU0UXJkCd5F8vxuoDwTOFpQFmmZBUwWOTZ0klVAAZlr8DzlxOSsYlyI
dJYs6hbvPuYZHmS3RBx7B+9WVxkECtCEKNcvtTbtKlW/jRoZcURV4QNkfDmz+5V5uIP1rv7vNweG
LaZ00lM31nhI9cWaNvHkFMmNBna9cOd8+qwkNi5Iaf/idgn2ZT4Wbv9S1st+stOjYXtP2IFfgzws
tlGPH9qI79d6LGty7plFVibwrzbFx74pv5cR8gEKsF6oYmfV6OZGS5JEBPMgVG0A9I2qoA1w0wD7
NbkEcFxY+fZfbIU3DXgHt3BF/a3w6BLCoNTPLEqpf2YR2JBLpV0rBEaC3CftHNDwGCfwYjw2tvjW
YC7ZbadmhNOh+3+LgdSXxKfJa3OszvLdki4PyUSITBQaFxv2gMZjI2dIm6P8zyrsj+BzafPGJJ+n
HqeXyIAbTMmxIRD1JDi2FPdQsq/I/W564iMdduu1SOhr7pd8gWYpsIhIdlIR8cThbrL3p/4SjDOs
PB9zBcaebOKVY24xeVlRMci3qhcbpFH6g2at5ZCE6DFkYiWNGCMWWeMUoIJnu8ZrWJhHf3lhpa5y
mcGYjbn16jdhFsrwiT5OJg14Mq+N3P3VuQT/ajd/9T9RwP00vnmTFxMmr911e+kL5OvC2z78qv7T
GbIyRxi2Kvey+B2Lm55wWChKGcmECvtgPS7T71KXIVSNpxHnDRUw9ZW8dcc3kbNB7l4YxCt9Glel
92+uCAlZlq3cXE4XXbk3lPg+ivj+W+4wXQwEvX5VovpzXXtlo0IYGapVXk46BuHyM8+B7Gp5b1Pp
J8doJPVPeh9Nmx5qBhtSHnFaBgmDS6au7GgSU5TgoxZBfLFjdZ+iPs5r4gk1EcBxc0Z3QdiNZ1zG
SDyutmWjXfV2OKnO7X8vJ683sLfI97G7/km+Y18736FVkXtFeFXUJOcI97Q7fypf8Ka+1XH4rciR
Qn1QwwFvx464nTxGZJA1d45vnWK//hvlJp1PWhyVr+l3Ii3uoCBKh+o10blOzHWItHcdlYiZh/lU
A+W59vhZhADdFW4h2YJJSJs+4mz+nccaQeQjzkldQFRzV+jTnVNlpxmCXKCGS7KAdXpQZXAnDPx4
g9D8YXKXJyv5l0Q4NI4ncjMdzlsRQeJzClcLZiESHbZZG2mrHy77tukf5NJrereG8lBwoeHPfPhT
cXIwaZAxl2AaHClRWGLwNP3O6ApnfHbwTfEbBzRWe5alLuuOUqhuR0xKqZ9b5d96WobCJ71blNhp
Hb3IBZG3DYEpA84YXtee0Mg5NeNipkiLjU88NzDvHzRHPapmucgR9jv79D4o49hDiqA8y/neg+DL
XZP9hwHAYfSb3WhiLQheyOSDHok1J2sSlKGFMsm5LLuQMpNHHMsOYEvQLAPRthpaeW6R6ZFpd7Do
Zg2jPSawVcIG13AZaJazOluWKlHm0+/WEt6pPWg2alx+2wTkqKjOKQJZmL2BxTvmpqOTyiOaJiFe
qUiyIB+1NGBVvBwIib/jw8BNltUbmT5OO0gRCh22/nmMIkgJWFsxM7y3YJ4byafl5Ze2cj973b7l
vUHh5f0hJZPevjxz+G47nT6fisDou2tK4mFRjkeDM0CmEZVqIUWDc2UyG+/n05Bq6XqcwmIzqB4t
xIgaBRfKBxQMu2oaPmY/v58cmjBq6jgZ/jWUNUGYWmuX8afYTS1DTJM/5S9SD8sdCkMPBmT2JkpP
5qCA95ifNthXrXzELURgTw/A5PeYVVI/ZfZL3ACMaemfphx+7FHA/nnZpaiolathnNGRfZEU+cdQ
l7TXy3MCfZnF4zyNo08UXPjmQqpRDMvsUD2MLbs+d4YNJIJc3jEzABGcE+6S0QFZT6/GkLxDxuiX
qOHiWJ/O0P3xpAhlx16Iq7ubQYljhSubFyHy9CNjWjUpJhuz9WK18UcxeBBJPVS9dv0y5CxOX6hO
9c3VoptvsRB1kV+x0hVnSORp/zRIIUFioOPT8iv+aifsldgPouAubdlWMy3aWogq9nIdggx6dZWa
p9qfSHfDCCrE9bTjoMPufBtnAHOYngQQwxK0ViAhgaDoSJre06z+ouACiwnrPQyR44xZkcUQxgvm
1VAaOt4fMQ8CVfemXupPgqeRQrvVTpXFuaNNtDstgeWZPFXh+Mi0nJq92WNZ9SOe32lhLjvRW0GN
VHfiO6Pr1UvrsGIWSukiDx/ackKi4xukDMRFRhUcv6kS2/e4EMuRsfwbjebfJOURcrLW4nHtb249
Q7pFcjSmIADYyPFkIwHHV/KfC7kXg1asf5jMlZvWp6mFQaHuiM/ZZRzrYm9apikRcj6Ewx99ZKIW
tNgnuXqZcMfI2OTh1PzpmEz4Iyda8QYRFM3qTPLkcuZ7rBeuUMduIQLeWbX7jgeyi7J3PM233dLe
G55908EWI8s/OxyhiIZYXH7/VczOTg6SwHK+66HAmqwdOCBwQkI2WqXuZuryY8JdZtK4miGH1QxY
GxdwTzMGTvykfxmE2wXIPgQG1JTinA36m1oQ3IQt8nRLQBI9hTqG708YwkJ25+BkLj6kg+Rx6MYn
8g3n1VI2XPtCf5sIbR+zgRaeHXnqMBpkqkO8pkur41NjQDB9BrhoV243h3jkUtDZYksJTh0JJHVm
onAMUsj3mYU+qjg6eUY+YjU9ynXyo+ZkdeMfqN5PWds86HWGqRFo2ADxpMuxr8JTYlzm7zD33hka
HvCUuTlQ7ey2eh8G95pxvYK6u2Fx+aamydlYVbyzdNS5hRGs254t1aiZ20Im3M86z5dH4YbDyYAw
GyN7LZnv7bEEL4ME20kQodfsG+PNLuFRcXcPYRP88TnoCc2ONzkQHP43p3wCCcTcq4cMDXnhMHMn
xQYhcpKtMvVLqzs3H8+pHLny4GcnHwFp3EzNyilhxkTzcO1C5jkZbuZ+hy00Gn4HDFQ1zbOHWFQs
AA2sL+lW5lVf9vD0tce2REmm+knD3GnmeOiKK678kNXKM+3lvoA7pvfBfkECqHfDu+vQj85RB1Su
/dhJda1LHxivRfgWVw82kgF4X9nZrJs/meMjBeI9q9h8qKiq3XzIQD3Vuk71j6ZlUiz3kaO9Qu5R
fJOV7azlryscDu/CJsn+W6WtgwWpuMMlQRpDMaFGz3hCmYmPn06SvQWejXkSJsW508O/9gpopP2f
KKO0aK2nCdZwRm/cBlPARa13QO7PeEt/aTZsN6M2MFItjgOCiNifT1o0HyW9FxX0Z00OSg0KO5pK
Y6rpYRSEG2PA2NDHLEpZyA70xj/4g33flubKGY0EkAWxs9Fjy1R+GEH4pEK0RpaDWw7EvmygAtbO
sm3PzJKyhYO18InaXb7KKt/5VBRlEry3gY4CxDvFNVzBsQke1RB9u7QCmInCxYABEFdMtZDUYbxT
eExoIp68DC+aUoa2MTz++dtpsfTIEdO3GRIjDmGcXui9imm40zI3fJw8k8PFyHjgq+rT9qMzPnsf
Ke0hSxaFBjNUKo/5rcJfZwySQ9qBh9LNHnXxG3FqKN1I0UuwyIEBEqHHa6NSLyabh5RqFaohOTTJ
o9/KmcpIX5ucp5SitGgf+zH+W47QwxbMHMK0f5/R0URNfqztfp9Y80Fp5UkF7THOk83IiBQvD58T
yo5xWQAvA8OHqjwcJuAJhOzipeHksNwZ9UsMtnkXm87J06y3UaX3JUGPcx7+ftRYg4AA9CEua0UL
o776kmdfj6MvEf5T0QT8tvgQ+Hm010KIhkQQiKuAg/VFP2vrdki3yUxKCLKmMXO5CFieLcVGPHzb
Zno29Ormk4Nqzst+QEDqUEIYPTEh4OJIQCr0sJmNMio37mW/99vHLKgPC/9CTVA5OyxCEhRQDiWu
gM8Nx3lbTWfA6sAwqLn4HZmWory+uUGPorA7FzJHFj2/bYu/ggPWE8f3VjXgXpudyiR59/uBbJJH
w8g3RdOuuEijGx9l8hhN418+mkRu8MMSN17+lIowZi5KLPIaNaYYV6xkWfmAdt6yXLEafNJ8ULq+
owvVfwlkJuVf0YJPYPHUj842wP0gtnVIyLKvfFcOXnB9+m0EDtqR73wa1oP7IwCDy770a/uPL1o9
6T/VRAOUN09YqMFlRg8yF96jLDPmO9SmNReAHzNRHr5dnFLsLWKul1hFEBIo9oPiKILV2TvmMy5b
AbL/f1MJhZ531Z1n28a6lpnOnZdgE6lqTCrcTcn4CO7gx4Tsq6HDS1BawZrbc1au3EjMTqJv8cBg
1HUwIfDIElvQ7fY9njUcBMC+mxF4+ffSw1ygZ4mxaYKm+KDRZ85auCOb+K7AE0HT9a1YDnGJ5VVk
MSovYFro4nHMkT8vHCsz4yQaAvNqAAIvCyHKtElcNqtjWEg3Cu10zU3UXP9WTe1L4DE0zZZNgI1E
NU7Pi2GcPDzWMXUYA/cbIf+Z27OVoUnEp+tSSCyNNd0NzFzxkdB7faUK49shOVr89sVmSR4DMetN
2A+UM584fb/kdUgR3pGACLFoIGpEOy0UUotyfroALW6YHmwmnbLxpkn87LUDoMUV1Qul7ID5QKVf
FBS1rFbP4rZnFPODiRxZ3stiJC6Dz6sX/CmBa4EnUAXBifPf9WE8VMa0F/eLKH8sy3Itz2pvqKO4
AKX4Rbr4SXK7xfmlhlYU2u1DF/cbLiAIZkfpF9xSHFYaHDi8bH7qOkTM8jRmKnlwupqRZroVf4/f
h5Vvhw/7A2jwAwlqu8SbDzwac0wlNMUdPIiJUKzkb8oUS47hpmK7wtgIAiPEu3KPgcHahGMtygq7
fmji7A0U83dpTGh3fNM8SCwVACJ+NsZm4rzAWUPDVIkU+6u4ddTWxUH6jnSaN1D4OjEeo7wBE7o1
YMw4AW/kEtkcCOKyIttro4wvainwIe3B7uFrIaeQ39GRTkHlcS9oGD8SLNTEys2om507TSe404Ko
A1nEtFvYMLNlOVH8iopo0yGm8IZoJas75bgSjqhYUYqzilzmsnQ3v/cOdyXMBslBji8L24Vc9gy1
vtjHykOuqeHaAPqKV0nWk9vo6p9m9mGjfo/L4ire6FKYiD+ReALruFY2LKXBzK4Fjzae+ls2sjvP
Z782okvSeKA2woXX6E67J9DiVFNrNwyvJvdNTiL5tHL9aVzlarVMehI8KJeq2zT6ay7xfiNKtgDZ
RDYwNoLE4+rmWw08b6GME2tVG0l2Hs67cvawTXN3DFQKINTSdmnxQiR/4VkbnHeXmyT7mkHSpx0g
v0oA3uoif10i+yILHH3WIeHj5VO7rQgq1xP3WfO5K1F08TL3EjndmoC7t8knaWBEFmee3OTd7abn
LtPuBrP7BGNgB73GRSsTsYSDw4cRL4iBLL+pyJ4819+1hGDTm+CMFrIIHZs4xiR94WOdg9D7ybN4
K7cTo+qDWA955vASTwUA7STBY9uQWlCemNROjLWNfUuToZEW3ytMW2IY6IBu4HpwWq03NWhcDYcA
Q/M+YPJiZrWwrkaGaSxtjr3YK87Q6F/q7gdW4mcbmum+6NKjXJLeYBE5rf86wCJoJ2jP4QhvBlg2
puOc4pZZbT+BAyU4lA5BhDeYUW+zsefbdvl+RnYYmIQDaSW79TDem0b3WywnaROC7amHcqoPY0Br
3Cf3UqGlY7JNEn+XhnZOxkp8HPFkHBjAMpWHuYZPsw2qrrBSIrQLKp3kG8B3pUlLWZuLlX33RPAx
28Jywdq5bvTg43lmecG/Sel7rfceuDcqhRBsZRsrNC/WBKu2ZwDDOZ2dDVP7mKqM/BoDn3ly1uCs
kyfTOntrtB/xlrsfhggHpTL5MksiwlRgn3Wu01RrN2c0SQcfkPxbl9HMDsqfP8rMOC6q2LqYbKaY
R8m/tfzh2Ig0XbBJ0kNMVd1XlRkzBU8P04w7/5DwCPc0IE3Z7S1v3DtYXclhNdhkR9mpGXMEa9Ds
EU71JSSCqduLRpAAAXYi78xEGLIVnmlqSDdVEnd37GxsuLelSnAC8rFZ6X7kdLO0Tjz+DxWS7DTi
ZG00fdNmOBywP7RpftNSaG1YnDplfFiMqdosw4Aqs4HIz6EOuvoivvfu2LwUbf9uYq40Q6uG0fDM
Xv1FotbRbVExJRFcCpvsgSTDz4B6qsK72euIYEH9Kt608psyPGwxysQfnGk9qTfh4u6bxUYN1cFn
IX7hLmQrqLPobMbNQ0mVr+Onp3oPnxMfzbFO0Ew55ue4iT/UlO2lCo2wZu4xW7I0xtHptM/ZhXWu
AiOYSxIJktQSx6gpKBNp37/GUfBnacvrMsZnx532k5VtJctx8VGKFhZvKRLYyPPvoshao1sFsJc+
g0yMBf1lZmMroF6I/UO+r6F35p067AJL19knBU0dVthdBMObZ5mpyUVcHFN2rZ6Qz5V40TeIfM0p
vMLp2IDd3ZKOYIs4o72y2uhSOUu3Ej6srVPVWmYDCjpDDYQ9RU+/1hfmpjVCGmq/oTY2Dod7iNCn
Ic01tlS462ujviVelKyx/kWEnxhbH1tfGqFHP5meG39C32atScCD9Iy3cp5XbzF3Z6Y44bTBKoUA
jxTLDWuJLiF2wsh5MVXCoPnZz9O9Qx4KoAs0NHjgJRbyBW7/jN6ppMh2mPWcz0qQtySAgko9yE96
l+C/m6/3Dwv+VDWLLjNDPHmSaAuR5VJl6CKLNkewlyNrR9q2l3jo3I1OdjN+iaN1RJ2Ayz0HYLiD
doC1ZPzglqjHeZMytVaECGEXFQY6gSr5Ov4fZ+fVHDeSZu2/MtHXi1kg4Td25qJ80Xt3gyAlEt4l
PH799yR7dkNdqyK/mBu21JLKAIk073vOcwg/aphQVHCPXXm0fkgW04bxg07hU2O3W9sIryWHmjlU
/OAMDfQIx700k3fhe2/pTAwCtwSrkDcTIYODeaHHM/NrN90btstRTaVXW8MTpYQC/0H/MDkRvjED
5ERFcT51khfHKq/0qFpgaV1X6BgmUCl+av5wmuwWXDbPQ6JHlE7YhRkoCMkcqLY6PJml3qjKk1an
G6N+H5HU+0JpnVgiVFaZn1OacZhFQ1ueYNM+t/0OjGo/PwvfuNWNBCKudlpW84NggSEC5NwvfIKf
0AkHYBgqIgiF01+bLqT0lDFMQzziZJW8eyAQ6KvY7qIq7J3aNBierS+FbpyA1npFKU2LwOwovfU7
CmonoF52jhzPbGJTJON/bLTrJGNlDaLngYxQnkoKEtRb6DLC1km1E5e1SyvfQOBR3B4cZlba66Ev
1uGAj0UizfLjkSiLyb5x9OZ1AhDmc53pzp5VFeFGVl4zX0yXY0qMU8rH6at+x7WBKYBoM4nFeTa1
Z0PNURpb30tcSQHtsLzCJ3tmNSYAx/4qc8px4VcmJpdh2eZGRxlrxP0dmSeGSwu3I250YXj0fz2n
xR0dctjmAgWEQUdReFpwKJwUYZSN0cTRC53M1tBdzFgKJBXutcbAmGDIcKWF4akZtvuCDCUXn9Da
NC00hHbT0fkQHxaM9W2uF+dlk8Auc9lMWn66b5XOQVGqNBdpRIFEyARlNPdPwzC9a6IDh8X2O2fA
DwGtL82tb5E8kzCbY0dsZ8xtzhQRIOsUZ5x+32U1AdcqPrKpexpphKfMjH1A4JTQ24XL9ipk3Jgq
34C1wAFnriZbYaDCVzVCvTOexvBRXfvC0180iZiPAJymBAk3sIdTz51RAcdRMca1GZzOMO9N4gUq
WPhFBP1DBQM7tf/q4UNZekN4pQYazJOJiRidrJx4Agqv5ijASzVo7GvCaxi3N0KH3yijEw8vq460
3vT1J0vqD6VFQywzoAmGWbHInHrrWxSZ+E4f3hAEqHo/1L4VEeOVzNCpSt+iNG4ON4GwljbC/QVI
zG2dJieN4S0Vt3CqqcBE+4GrU+ARMRz5hB+XUKRu5VJLgG28yOnKxHl0QpTSDnTprRplPZwlS2UP
pOl1KvVwJTX/zZiYP33vvGTnrkavSkUbhH9rR+aTTAjSLTtxr+Kke73dOix4PEfbpidO2Go/p8pu
NC8I3zzpRu2a5WLdaOGl+i9IDGxJgbgzSngImbAeg9g7B5iQgu2DUUJLYJO57WXuabe9q20bS1sl
hXHpeDhqnG6ryfQ0M7tN2VMoo9T0UUJMdXvOc5p4dkb9Phzdq7H2Zsr5dPio53LKlBt3YBeS1f1N
3Ic/kOVwgCdluGF8CjhSLqmyZZNt9WmollKR76o2fk8gJdt8BehiaM/6GvXv2G2E3bxC1hs4SHva
Qkp9otRCi4XoHxVo5bv+OsfjzN4gPMvQbwmjZsLGv8cuJngl7pe+WnMHKotmTFQ9qM9U9TEP2JQt
POlQYy2pluYVqVoOD3fRBteBA3Owpz5D6Ctew58o6GmdzeO0C/X+DNRwuBQlDBZz9BD0FOJutodb
O2SMIbO14qem1u8D0tC6sbqsaZPt8zDETErJSwfFhMmONDTkYDkUDTOnfAXoxMxQngwIdTkyTbw0
z+oPEsRJL+I43lGocCS9k95wHpoWK1JvhMjxsa9MKtmqJqiEtKnTLu23aOBAIJgcqhTQbTLL09oG
rsVlncII0UncP0ZhezL1zq16pUSFEUP0vYtZ3/CqVTtUH1ehT8MSy90O3/0DmTrhwpicZ6zrHW5V
/9KoOBr2+Y+UjBfqCoG+NDHZ1ak6wBjJTVlY7306AAlHGtT71BjH6qeM6Hz51QhuxGcOHrjxupB3
KBbChR+GqNHA+5kMbKasE991b6Np+oCO9CMboZW4mdxX7F2Gvnomees0lkALynjGKNWdTKQWUw8N
2bbVFiTHaTgJw/wlnovTlvcyW28ZabharQB5B0v4Xj2FFfssktQQWduQbk1iKxLTebFs7yVwzZMm
SBsUmXUOC/nzurB3n2hIB6mF7dNDqTLr4U0Qcz5PojPfks9BhdUYmRiGZDonrtTWSPh9jsEUooYR
86MinRuWSWyJ392MraBDzg4ycVADWGV3P5Woz+zcfJ48CnfkYasNVKvhTFajvJKtkoMXZ37ZvAV9
+1PvqRLjXtUXsndv+5TOcThspck8ZIroKRiLvfSdgSNCd9LZrreMsY4sbF/8EBqVeOFEzXrOvT1i
1ieVw04M3ImM0ztSIu/qQJxmI4pVVb4yW3cT0cuhGxtxUKu2PcTUyEnEJiegJ+EEAcgwxk5GmFug
FHn4YkP2UPMQPgNx5DEn9KmX56K371JR7Y3eROYX1G+o+1OVoYyeBwhiKKk0cRnKNH+N8/jGqspg
7dvESaFz3xPlg36B2CBTMmuoaqpbR/jduJgD/oBQNE8lE99CG6OHMuzv9Xy+lrq2Fnlw9R+pXrVy
Gpxga/V4meyImqwA2g1WiYil+Smem5uY6M4pL4A6DDsTA2TPaTA0HQ591Vr1C2pzOmPugybzXY6x
7h8Jyj0IShYdg8WwrXSnufl5bk7OVlgmZkbvIqjQxbJDcKvxpGD3mQmyJTRzwNUClpeSBITzaqUm
J05zz1psJEvZoTgj1HERIxoD8peuepyYi8HtgZR44QsH0IzRN574RWHSkHu1M/tJpY1jc2JY1ANz
VRwTF0UylDHi6fZKBzGk3ftLzUZSNY9MbJRjElIP8JMltBfnp8LAiW8GJ3NNvHiSAFGPvGfQydlp
XQigFkXKDUhuIkBxpkeMZhLvhrKnk5rvnKB61Cf7I6vUaRP1GbNZsTcoMRWpT3GoDZ/8tnqsi+K6
7xvK7TvHnl9liQVVxaWbApowu2Z+49GYKFfEl57HPcn10vthRfxP9dAEYXxhyeYsKylCOtPOq6m8
z3q36m37yRyA+FqifXFt7YXDM3zjiX5kESe30h4uOT0xQrLwXiWJ5hkNZlt2d74OzteuTtFjISuJ
/Z9p2a/pVWxC9n+T8appxTdRvUfChsXB6Egrd7Roomlbm/IrjuVpFcFBAnNp3v/xt//853//GP8r
fC+v/kxk/hu1hiuEoW3zjz+OvcFBjnYo6IF7FW/glD0H2EDDQDbHb6WTOd9FWquw9d9FQR+8BWeG
eNa1Md0Zcavqau2zS0rHLJ2lpSzPZvamSwQMblotOyu+RbR21tpeuWdAv+kpZymtOI96PQWCpX3Y
1oymIdbIMeDx9+3ix4yuCgjpW1f6nJh8CWzFY3PVnBS2fIyM8jKyM6ryRv2gdywhadZeFjqVRo5Z
1SJv7fs4nwhXnlkt86XWUUZpXW+VZPWqHfr7OWweQzu6MnPaH4Xtow60y2u3MTFlgoC3PLKECXlw
oSi0lI8xOU2D/WKN3quX0fWS1UNExdZNh5NehHdlScSvexvMyaUkbWPpOeZdlDv7KkPboWHWVGOO
UwSdqmjCPU7O59e3+TN3+zc3wVTTz49XVPghg8H4jwHjkk2Gabyjc6Kv88B8DMzhZbba84QnQc8o
N2d5SUSZi1sloUe6SOrSZu3zUC9QkmkJgK7NkdJ7HV9opYlZE6Ss157JbHg3OwcfLM6x2h24uXD9
wqYL0cyX8E7Qpy5ct32wpH/vxvZt5+bXWtf9EOT6zPDjjAEXpuP4H/hkHkRutmwcm7OUggKUznca
OqTrNDeF4f2UnC3JEOHp//qiHAnBNg6uCadC0heGXKOFlywKPU/QXtQco4Grw1i+KAjVXXq9v/36
3Y4EexvqU/xyB2RuS1mi1N86bkaChlwNNqWsaOpO/bb+Zro49h6Hoe6jU/jS5RupVIce5ajq8sAL
xmoQfvM4G0dmDPPge1gOnsuEktWuNfr72PFuG0DLrv+oioDT9IQSQshLQuPSIqI0A2eK/rghL0Ge
f30dhZo3fjeUD75kYQb6YOt6uguq5py22tIzp5+jj7RLDwQcZp78sl0mZgent8yAzQdqw8DD5XCG
LnuOjgOpsNaY36XZjMw9QEiNqHs1eu43Ge6f9/R3H1Hdn1/utU3DNp8QN28rOrjKu5DZ1TaJ8Wsp
xxAtsBJQARYcFIZB253MaXXiAshVMtaW+qrS7MNPWSjA/NcXzTCPXDR1N3/5RGkejJYB/2I7hcOF
pVK5EAWqrc1kdOeeSZ8HZQMmIGT49MT4jTIKff3e4tiIUQvDL+8992M3pNrgbmOgcz7QDmLN6PSi
QnZD604JfIliopqAuF05w7go5BWoS4MWu8TzoOwM6kJKrOZ8Mte/aWzqvlhplAOO7M+vP+fRu6au
3S+fk1h74OV+624DeSOw3lj9s8DzOE6nBrpLPjGbKgrXn7Lk0mRXQiWkVOaKAIuyyeSWfTMxHb1b
4q+fpG7akBhUIm5NuPAL1QCLixTPekaJB2YPBRzVba6K8KqnQZFb1T72T0qtPfv6ShzZk5oHu47S
qIfSNGJti9huNfgaACIazCRnc3dYPmOIpxyLv36vo9/1YHuQVD75MqiJtzpSCX53YvfsR5uLxvlI
8mAje+eMEcmpkZZg5m6USfbrdz4yWYqD6b9Kkfk4cUqOMOEASjsaYdLUSSKTxHR8/RZqSvrNPCAO
5kqNQNomj5mPpU6mJwGxet5e9tBHVIIeD+Q3q/uRB0wczIgG4SyGrCuNLIJmg9V8aOybIbW+efVj
X+JgMqvGWR+cuuU6kXlAR4NzYzVzFtUpmsjJufDs4Ju15ci4+5xAfnkA46KyJXpxjf5scu6SHTO0
6Uko+o88mnZWEyACdPyTgZ7817fn2PsdTEyoXwtYR2pJRioUe9MmBQ2aUPmZBK1JlSAzDdFjR/Pn
3xxyBzNMREpPFHq8Yc0Q60IIWaq3M3LeSbHofPMmx0bDweRhCo0Ir5nRQCOG4+GYbHJoGblC9H59
2Y48OMbBgCicQDqhmh6gtiJ1q7cdVL/Knralkb1+/RbqDvzmwfncfPwyElyN4IbZYVJoqSXQ11Sm
Qd/+ZjE89uIHtz3NhgR0QBBsVeiGQ2+7zZlR/70PfnCHu2g26qZ28ZxI/dSTZOl2ua19M16P3Fnj
4M7SZNOEQ8bi1gvRb5FGBFpnJwiK+fqzH7uvB9O+VpldKieuSwGCgtwXRzXdpgt7prVgaPjGv36b
I/OJcTDhu83gsbrMwXaScDta5ykohz2V9fORfhvmlu/2PJ+z7G8G0WfJ5ZdBFBQTySExbcIhH06M
AT03MRhW6NaIXvonEWYPupFt3cR4KWP9WmWrKbXK6ATep608VjEh8wzr1wDnZZA1m43hpohLeMjY
nOghDsvBbjFegyYt/foO8siPqvXP+qb/ZjQdueH6wfqBTDwSYWIE28bBC5jq4Gqi6dqxu8uvb8Vn
HeF3l0jdo18uESbnTOusiXuhoVLNjXtlmx2GOlplsxkQkWC+q/AEj2CRIUK4XpbY7JCEfgD2Wo6V
e6JDqE4MidbCdxfJjB9L5QmaI4cqk+LI1x/zyIjRDyacrMq0qdZoTds5piOUOlR4hmrTFvX74MEP
yH139fU7HZkadHUjfrketW56VpT1wTY2aAqaUfLWx9a/9/TqB9MOCh45mwA6MbIkZ33l3IhIQ9yc
fLN9VWPid7fyYObxEABj3yZkC3IZpAed3VqVrQOiMVhw7lOWgEk3H76+TMfG5cFEFDiZrTcdN6Qu
oQ/LZtkM8XVuD9/sOD63YL/7LgczUWxENDUGx9+Ch8KmLXCgdpOLXXkeliplqsOx6MY5JWbiFzjH
P3jZeCMVcqAS2nkL7DtXHsFG5rDMsrZZFrn9pKzSJdx3T7jnpubnGxvd/6h0cENqwhdQbjeV4jX0
F5rXfPOEHRtQB5NdpOt9CdLM385+uAmIcCsJFvp3bgKxM38dq0VH8Ko9af7WAVoelt3eVcXXlAin
b9bJ3z92un8w+zidI2mvhcyfNE5R1UwIQmjaEsoRLzNq+XBEP77+KkeOXrp/MA9NyRRH1cgNt7zi
2UqnyyJtcJtFZyAnh6VrZI9x3Jgb9zMDF+MCpPCYznxzpZK0EmQ5eeICv4uitU1SQNuat19/sGOX
4GDmaUPwQVHNNZ5GWsOoxRXN1SG/VPkOVcjs12/z+1Gi+wfTTui2tp3lrr9lSngxTOPKJ5Dn65dW
n/T/Pkq6fzDrjLWllQR3sdmZm2s3Ti5q3X1K+ugnBttv7t7vZwPdP5h5Uk3PB8gSZAt5+cOQGrRn
ARM1I7K7r7+D9fuNuu4fzDdGbJRVPPIUiQjgo+nuBzL/LEPxt2CxKogaPWMPQdM8eutEYsb3av1x
1upLV6cfPrU7XWofBWSSpEpLMmMmuXCpx2rSua7C7hLgNCZidmzQqTjdYC2mnETqHU5RnLjxgC0g
K7B/zOLUbuiIOWlOekv6WmJyz1NigQmSS2Oxnptw22dJzARlK3+rxm6BPICKXQP9fbJRFQ1QpV99
fV2OXZaDaXKYLBl0sckMwLxl1uNtgXke5FF1KXL3emJp1noDrXvw8vX7HbvRB5NZMCZhx57f36pA
FV1Yl0jWH1tXC7+ZcI6MVe9gRsOJVxlwOMHxo6uu8IzWtv9eGe19WLffPGlHyg26dzCpuUAeRCgi
l5Tddl8V7qWy9gr8dCWxIMrWrdzn9CCo+WR3ans34VXVrOabPfaRS+gdTHR62IxYQgwXpyEuGRiJ
SWnu58z4pvJ47OUP5qtuDCVZKZO7TbzsRwtjRHHgFGT/6wFw9Oqp9/1lf9T6PtjZSuD3j8QFzDif
cFieGGVoUSFcIwoSfKUK3sMjlxig4ars1I9IiKDt/c1nUA/9b2Y072BGi6XnVjB0MLwlUHYKqvgo
zPVnxdFrRsgFA+k0TVSBg+gNnPDepehzJRIS+68/wO83Wrp3MN1lqMJGraZRq6KsGgcTsbD8XYEW
0BH2yAJskePkjt9tSY885N7B3IdeSco2GZ1tw6FDIWApH6vsC3feR3is5M1oVE9ff7Mjy5B3MJ+k
nYisjiQWZGVPgFVojVurr1/5SNFe9w6mDlEVKHArVrUoSXfIzE4U45QQowK3IgJfgzklzYrLEfVD
Rsc3nsikkpX7qACgOZc2g48v3Mbdc8A2FkXXcdMJgAe6Jb4Z20ceHfdg8uncSFiNFdtbAulxQugf
CfEqoT9/s6c9cm3dg3mH5PUm00rDhp7IbavH4Fbz8eZ/fXmPPZfuwbSC1ozlHGvZVgJ6niLjRH0J
tJ071GhgUIkVitBmJqO599FWTwOpA/SQVxbYhm8eyyM7Jfdg5pkjUeqgY+yt08kMz4K1qrh1FVlt
MwbyxBy/OeYcu00HM1CR2lreVsLexj1ht2XRMRgwszdu+80XOXaj1P//ZYoT6KgS6rbA1Hwibdkk
qADNr2/Tsc9+MHMUUlitAR1qC43pXEXZmQmJcEmaj9+Mg2M34WCuiMsEtWyjudu5C9+wvcGNIE6D
dMWQux+N2tXX3+Oz0vebKdg9mCiqWZuTFK/81jKcdGdLZBP0kC6sHBAyolM6bAggTaLSgoAknMgG
+6CPzUsfDnAHqbIrBpFRT+f+DKj868907LYdTDDeUCVeaLd8JD199Cva1Xk/fzPmjry2czA1ANvr
A8LFva1Ozhsg5tcKp/XXH1s9Hr+5ks7BtOC3qHjjMiC9gR1j3UpUDqK8603/JvKz26/f48iwcw4m
h0zLw84v6EYWWNPyDIijOj+bpfPNnurY5Tl49HM3dSfdYU/jUS8RHikw6Kb+vK3/+ReBSvMpWPlR
VpOkuNYe/PafdyrqK/9v9W/+9+/89V/8c/teXrzm783hX/rLv+F1//W+q9f29S+/WRdt3E7X3buc
bt6bLmv/R0Kj/ub/7x/+7f3zVe6m6v0ff/yADY+u7OY9jMvij3/90f4nogu1vP6vREe9/r/+UH2B
f/xx21Gv4Ff/55+8vzbtP/7QbPPvyB+JG0Syb5m2bXFXh/c//8j7u+44puVjqrMtQ1ePbVHKNvrH
H87fdcPUDV0XNvtzy7D4DE3ZqT8y/u6ZhmH5WF9dAaPeMP74ny9/9edI/fN+/F5PJITx1+Fgc8MN
X3i+QFboODqv+teJNIbRYheN4+EsKSWaVR2hrU0j0QxzzDoauYdZMq1JwL7C7wOGDeurCOaLQpbm
ae+IXSMwirgd4kp0swXgWyT/iXuSa/qOXKVw1QQTYvE2XVoy7M+kFV+NJqagzA/Wnp4JoP810E9U
CVUEHQ0bjOHRoUVYpm8cmW+hilG2NU3CMpP4MvHzeW0m8TW2PnsbuMVDndnYFXzvw+waYEI4Blwx
IzKe5PlYWeE+xGM5gGLRRJDtclT+9Igd15tuO6PMF2Z8p+lmRRZ5cDfB39oJFJTLICvGDRhAsJ5I
Zr0mHhex4bNd9LNqxxr55I/lrqu7YalZ4UOY1qQGB8GPqntvfRHtk4KUrLY0++1UaMNSd6Z3kyAC
MdcvoXGZm6Rqx43uL3Wj1s5n277IcJLKWHi3ZjLH26APXs2Jix+hdw0tG0dbj057ivzF4MWEwQah
tReTwKMAEW9wkyVQNQhcBnV5c7TH9Uy8dp3dDlVuXjhhCDioWYfB1FFl5F+EiiKnj/d1i8tAaGa/
J7aI5CW+jZ7hjQnTYSm9mPrnmGjr8qIbX2cSXpHYtI+Bj9bGLJJNC7QCmpZNfBvSd73GDGEPj3nK
IcONLLkzNOexDdp9jAlm5bdpsUpMfRf5TfHUDQHc3OaHmWO2mUWY7zmgBCsekZK8dPRYtNLzklto
CceDq/+mYVXbdaKG+d6zVIFfsvpSv0JhdsIxsSWsalYpz/iZG61cd0269YRWLYWNqsVBfLjKw+K2
qglvdETBhwDvD8ocsfBUm5v4AaNTfQoEBqOhiaLMyVjrq2BIVwPAmaq2nIsuuTV0dKgGhYaVAixU
md+dCGVqHCNejE0NGHW9fStFdWaOrr2jIGZN1ekYcLQqWrFtE8fmwjcboqjwyothoeUeWVRNcjqI
vDztKiQlZeqcck1WIy2MxAIz6pXeaogCPJtheiP9lxjVNcQY4kWjbnqKzJw+Q8IjFzsCWbpN/UK3
JenSJBolFZTT0Fs1PBAAHkyYpVEM+EdgU5RAfCnKudgOsVRD5Pe3XjAgmUxawExA9OHC2gnlXCCM
xBEiSyUEp1mXmT1fSsNYWoV93RQdIRd2xiduc2tnzW67NnX8jJVbBMiy/OuIm7SWzZMbSghBIXFX
NFNXVhpcc0p6zuzHzL4YBushQDaysboEjF4IXZbnnNzUnLZ1i92ED4pQ+9LIXMBuMc65yYE0URKP
kzdxfzkgJqrRDZMMwaSiF8toqLGy5/WwHWpkgknZBXCChwsRFQxq17p3AHUQHYNiPwEZrDfmGa3/
/mxucmSP81Whxx3Qjuhej7M36cuXbLRfRZH/7EMDKaxZuChLvH3p1taTTYIZrGvMripQKMyhbdtl
vDSHCWhiZafrfqiB5hrWBVEkW8w6xSqd3epKppGKadSvwnb0z/HOBctSs38kc93tIje5T8qU8/g8
rUkAy2tj4PPa46ayxRuaUmB7YboNe57joceQkznRQ9VjYo1Ffzv4lYOb1Yg21hgSGoTi0iG7J/F2
NaB05gagp3qC4sySj11k7QITKFTnSX/p/gSnUeyGdBLLdjAl8Yimvg0D/zZBWIsz/2qMUE1iroSd
RdDVOF2NXuWsERIy1IanzMXs2oz9SrPaK5/IsVL32CLpzoxdJrlHSFd48UmQmR916p9UTneblTdG
K4BJUd0nRM1/N33vlD5st3LS8TYqQdWLjBN6YAfnflZAHg6nTVHOzVrrxmHh9lD4Bg8p4EjngQrD
Bt0kYXIy7ZHhZ/Dk6RsuaCQ2cAr667nC4cPB6+Izda8cCrlJIcUm5bsTE8Tq0xkzzVun7zCxdMZL
PV6GekUok5mOp7FZLfOhmnYiR3ZO2sIpGOCNDN1+2Uyca8KM0Qavwi3abtkJXUmmNVJ0nI+wCjZm
fO1NNiqCHk2pIVy1kL4jdndOcKE+WpZEFyTU3SwBy1ruc8T8Q4pXvQu0WOxBGsFq6ptzd8Sg06sw
7n5AWRO6GESm/rSorxvYKZi1ASNMjYfFB3iGnd0MXTCfC82zT3XDuh5bc6T1OZxZRk18TCXf7Erb
Jan/AhFKns4+5chCc/TVPPn3mpQP3bmmk1Izy/DS6Qwcn6tsxCfF+DXB7dkQfFP51JSQIOI49QCB
yGk9eOaFH9XbfBT5Pos5MZBVKJdxgTm8Bk9vV9G73URYFOj28DDnp3K8TePgvMz1V1PuitaCeGqa
N3o33fQNOEy32+tYuEtNuydh9F0jM31BY3EWFvmu7A6CCiutQXNab6j19jd83w6HIHrKznfZGER3
c6hdi77DNgZYiWViKvTXUCPU1xTE5eLlMOi9taXHImKXZ2w1UHJpP4sUlyY7jv0cTucpS8xZP6Sn
ZXxed9hfcu+xAqu8EGN0hS62aPKH+EF2mEbbzELbH+DoYbxshAzv9caF/kozcTEOzhVhcICA5/NZ
2CCxCGfozt3Yf86BwO1KlGyr0k3omDYTKCusNfhk2kVTV2dAmPV1Bq8WHT/WLJuj6cqCRAq5QRnI
x7MYNj8uwMvUT3wCMbTLxiafXFIkNWu5Su0S70FwTXE+2IXVRBDS5D+VrYKRMw1FofthxtQfoAnf
2Ll15+bNhjC0+wHbCb7Ye/Zv+AoGGJdO+ZqHPTE1EIgZeoYXPGtBTym2fRvSAPpyAtMLw7Kx8toK
KPPMfYmi7jSooivWzZ1vdCMzlXkhRHQTDXAPHIeY3d6HxDH/sAIcMDkS2PWQjgYyxzed5HeqdtMW
F78kYwGYZIJSADwNxTwkyGwH66ugcHELyqcp6S7LKSP8eUj2LiA7uuAFJf50XOdDEJ0nWledgA2D
w4DRJ3LjbVbgv7W5jm1Jajm2+4qdOvd3WvlBUy+guWDJCpv6tGVXVmQDpBU5D2toV1uzyzW2wc3a
jab31LXybZhgqRkGz13VI/vFqKlBkqRoILHGAPaF7ivDelhrgeWw/3TXcetfa3PLw45Vf5P481qI
9rEhbGeXuURqdw1YUQOXeR+yF7W0dd8gPfIdd5lO4U8TAMJ5rxtXjj482OgsV5rnMNXrmVyRTHw3
R7W56xzapXXunmIZQlFvwMjEJ7dwktxdqV5JlwBgBCeKoqDPzo0p3IVZ/+GZtX5ZJXWxx+jb4Fi0
PpMGNYK9gLWytTN7QwmXd9XA3moCeCIbY9+GFcYLZu08nAkiJQlsYdbdyvIMe2c04n2SJMxrEK/q
gYPtgBofhOtNUpXzZWuZZCGHT66rWZs+hgeWriOimPpeg/Qzd3KTmB4INL1Z52OP1DRiy6gXL1Vt
pwrn78Ppq3ZgafYOEABSKTUCXfrUhjZBo5K8XOax7gxnJKbAhuwz0S4gj0B3yDG+ed7KwB297i3W
hDGfrgBk4a6/TmZ62M1s3dagi7zUwaIiin3LkgZYFLNiYAhe0r734M2Xhnudxa8G9EsyTZlp9NTW
F3qLBiOS4mUKErGknopnyQKbmTjiVFiIsWO/uPAkYDsvZ+KrUkAw1vyRO+BWen0kMNxiEY8zLAmF
iNbdjYu/8vQNTudSb8v8EjQ5W4SR5Rl7CyIPZH4xSeAL18zeO4LkCeEKTvq43oTVbKwK8uOsKHxK
U9RskgENqfXMwoq1Rq/iLFBygUJxJXGDvv+sM14h0vkVQLeAKmsEKgwNykMCo2+RTUa8m8JZX0mU
ces4coEeSR73XOtH1MHskdKoezNMpvnJUPwnxqydWAa8TR4o0q7z9WCes9YWO0tv7rUA5TlLI8Jm
M/FWoLUxafreic7hLRjyJ1e3bsDHUUMvo3OiZs9A//pkWaH+aap7o4Bzxj6qJVfQAXq7G/rm3pDx
zVx5j4FOZHyPHbeFCLwZ3AqEGJET55IQjF4nNET2JGxUI9Jh3haIQJ6dzgPIHy2uWN2DOgQ2Mg2E
97os0J22N3wdc3B+GsXEIeZa9+4Tpb6iQtAvWAfykyQn90v1KI3yuUSehauwOHPnMVsXecVKLmtC
SnQTPmVo7N083htwQfSKtTpp5I96bp8JoDMRILjdBilnt56MUKxijyvVJgicwATvu3mZALUCThrT
35k8uPRZqVxWWbZCjHzmuOE1Cd63rTF22ynmfDCPQwBOC0BBFW2hGkakPDgSnoVaaXzBD+n1myFv
nbUVmBoRGNa8dM1YXg/6uOSc+1jnMQ5YcUckq7YrpfPi1f64z0vnRRAnb3ga+bdTa6/LaLyaxFSC
9J/iG1+0/cKJ5daz+1tyXesNXTSMcmFf79kpR078GDjp65A2zFxt1i15bGbMqWWwASzMnLfRenim
ZMTsfMcLL3JIbiRNUhLTxdOkl+sYkmWcC/OcIzqab/a6iBGtW4s0x6U6qvciJei3Jsl3TArr5POH
I5x8F1pGWq3qiKW98Pmy7YiL0NGclxAcPmEmt0HZpEuZM3VMVQpZZY7hlRlnelxEz8YO7Vm71xIb
HIPU3DNfkC5kZxrkFbXfRIq2tKKGmJogOLM7t6ENXu7NSsAZz5t87RL7uOpcjYxkS2zKOMV3a/Q4
F43YvC5pOawsGMmrOn3Tck7AQkbpUsghIeQhAdNQBihUBoNF0cYQb8j2osNrfZ7kXXnVBAZ4bhXu
ODP3DIW7bmYmNHSmyh5O9wZ+4lVXkouD2J8fWkTUmpUyfA1HHTKcfN9G+rkPZUpf9BmuTRSk/JJr
shww2FtdEO1ljnfbYmSeff7q8wfZEgVCr+Q9rEbzJFY/6gmLLzsA2Bqp0C9EDAtxcspA4mTFfNvN
aOE/f7SD/NevAAEQ0O77p3ZoFDe9CzGmKXQun0JI6GV2WsKVW+cubhFZ5IS15eO4yN0ZGFk1kHns
JZcTu5UrrU8vNMF1TQpGn2BtbeZG7OyIwA5eH303kAGSF24yi6DOtkh1qBQKvNuDt8R//v+YO4/l
1pE1Wz8RTsAk3JQEvUhRhnIThCy8N5nA0/eHuqZNREfcnt1JDU6dvUsigczfrPUt9AepFQHpldG9
WPgOXiVOoUoOEKdAViglToSdE3Qcl8Nb+WpFWrYHEYP6NXZqGN/8I3d97FJWMZFe0gEmyxp9VeXR
1ZtQVCohJ5AZsLcxuuiKUZuXXiwpswvcMbI6TG8VA8DvQe2O1V3UFtUdQevfMSwPEpMG40SHEwVg
1TE8iz465drCZilJuFrLdMYaPxUhZLOkJvZR0objiCwObpxoBNHI6NnLYkSApndSxIq+UOS/Fl5v
3Hk6h5oSTDUaRxWnqIj0VcxrvWpQTR5baE9bveQ6aEbWyHpFGPPskw6ddeO26xrznmf4XfGUXx1j
mzn8WJBnmlPh7IdBZY8+NeZ6mElqUEXFMcn9AG3ADB9Q32rPkUHuXnuycoT3ofTkPSyr9hS64Ylu
NLqU40/b2Qkldpu8xX1Y4dKxSQdiUMGr6i9pCaG9bkE7PY1knK8SHK27BpZH0KMtBd6xgBfntg5U
FKcIM0UBx11uLAYwoDTn/lSN/mYwUJRmmXB3Uq/3IknF1b5M0khOWjs2mzmbEJLKdHgs23GT0Q+B
pJDshQQcqlBcO7OtdjlnD9VPXtzbw5hvNK8Gn5u0Fe+bda6rXgEhqoe7GjMdb7Ki47KBD0azFVM8
h3dzmR4waxfHqYzV2SXIEFsfaZuztCbwlS7u3GQJCO2nyz//UOEIWaapyqvjGBenjafXNlPmxkj9
4cSwgSRKS57rMDXO6JFXNTUId7h7h9Hvy0VvswW4bL8oju71GHHi0XRm57Z8MrJ2eCi5UQ5VQwea
d81w7utipzPAid1nPtM/lUt3S0myTEtVswXxBHUx1QgI5BHJDXziXvqplkrXayA7a81cbcO8LTef
RpKPR11rTqPWcmK35svsN0xPkrDf9tKE7tP3CdnULKFmK5+2nkVdxeRxeuaCf/c7AqA1uVwOud++
+QYYK88J13SH8YNNIz/25Xhzsvirnpr7YQqjzVwTFmy99AOANqWA6PBW5ZeC4s1zpvuOrXXjD/t2
GN2zW9DJAjYJCWi/WgnpsS4xCYVHWvPQMbZz8o6TmQ997sd5ZwEbDZw0/Fk+xtXMVBmW5PDM0XqN
p6CPWnlH631o02Y6hkoSLVNRTYRNc0u0aWGLAnG1PGgIeZRs1BJYmM/yt6kKhoVmhJE6s2NKaMci
f085WODQuCATAsqbNw9eDWSYZf3ayx9CrcCWljUeJHgb/mJHh1gqTKGJPrZBE8JScecYRoIPFNyt
XJoRdzTXVgX5L+NzTht6Nsepdw6F0safnKCw8mTt1FC99PSHFGf7gJvvw+nmJ76T8Ax+8JMFLzWX
sKatxT4shTDDTIJwuIaPsB6H6TiaaQZlFBqlUjd30sZXg2d1Y1i1d5BpWx8ksScScMIMOWwXiYYq
xofCpDrO8mqIITot9Ou6H4iwprSrPeNq5fqrY4SvqdNda/3e5fi5cwk0If/C51EbfYkttoLA641H
ZfER6S5sHopjrp0lL2PgE8UBBuxPQAQiYBzQhlmxuqg+8fdDjwwtdp+JGYFHphNI40M02uZG96Jf
LyIx1Y93jZVDY5vi8DKHEKJqb0623E4AoDKB37gvj61Reye3z3hMUmQvpUYQsK4eOpM/12sP00Th
U+pkgCmLUiEc9X0GGW3XDTvX8vI3d7yBZQa+SUg4DXE6bhxVU05MEvIDfnx6Ms4oae5JbQIcZyJw
H3F2ulkyBmnU/fESd2sOIRKnM0YPPM4zk4xHL21NMP4tREPfohsAZMi5jbyJhcKaSZZxx/1/HzGJ
YMhZEtdoUs8nS1b5oAFsGejrutaBL7cAPymGLEe40LPbeWcUMP78kSS5tAIAWZLAGP6ScO2cRlYp
GzPS5Kb0HBfwDqDP0QQMySE9WGn+HrL6SOzhkrYJ8HxrhHutCubbAwrfzl/YcrNJNhs/XBgZzR1r
nS/l+Xty5frP0mKkXWSA4hN/SVIHKWUUnXNiKtnAYVVd4OVAv3PzPNhm+ihNSR+Uz6+VJ4BvxBp6
By17LSdohzEq7KeZjLjjKDwq5VCzAn3orU1R5fkGSnvFSkUHFAdTZzdb3dETk7WrR4wI+QsSB+Qw
auZYxaCSxWrXe9lnSVUW5I4By87q5GsnlhxfmxKzGwmaL5iapZq5n4CPvYV5fC8LfkSs20CMnARW
EDOpWvMYcCVTTDky7dAIvHfEowcZ18JW8N5eDZzo7BD3ZY25MRLjpTTkhVAVsQTu7GcJJQoxZRQ4
NYnHqElIwsrSJTkqW+e2+yoi3jidVOlNlMGtQW3yMlXCuVcxs6iiLi7KmbJ9yy6LJEFEY0JSU+L8
4xPVsQ9b5XbOk2lrNqXcxRXDfeAAJ42BMqNn+2myh/kOixMPrizErvSACuW8nn7T0mlN6bZJFy61
8KZVnKXOlrXLP192oZksOJaGT8xD8oCR/KUk1ypMFQilQoBiDJNdM1KV6qyCpgnrdCfmo2Nn0/NI
mBFziLKHG9eTACCapxJL8RFDghX0bLVWvANBOMc30uwo9dLGWoveKQ+2adHKduED12T86lREJmTN
/DhFA2WJ1TgbHWKBzewWFhZch2YoNzavUtByegSGgobiNG6gFw1ce+D4JLrYjfnX0+bxSkc7qVnU
Bnb/i7ToUYw1o4rhOma9c2/702+qd3cSscamt2nnkWuPAal3Zouc3neXDHQiSps8v0wqp1N3i5+4
+RAX1evOV5XVG4Tebx1XEe2hcaZNdeFDEAEVfo599KMXHvMI0jwjgkrJKZrLEZ4DYwI6AYMCqNjL
JPmY0cK2GeUjT3vLkV1/cyFcGctYwuFMFkCHovCUTBK0b3TL4vjDHpgCzwtpI3LsbfI5Gc2IAzhh
F2unQFDqeB8W6Pvt8Vi3xiNoOjDd5sz6UYZU684CREo+wrhw6W3mXVTXn4lfPE3Adnc1uKV5gJ9c
5gLA5FgxmhzuM097MfiEAmH7X67DoH9M5YvwlBdAxCf1mY8iq+YbwTtHZwI+2Mgzu618pU8AmcbE
/rH/WKscU0k8lJ+TnBkmWxFXbykSjvXsYWdOJWI6CltXM3NueP2DFJDH5JrAtQvaErxOazCeE/3B
ivvLlLa/Dtf7Khp7stKI6oD3xGAQxJrJQEPrv7KwhQRGHxmZt1lLj3l7NYdlEyh0c4YXxqCYb7Nl
edRtceshpy2/Q3rJVE7HCjXokgoUVNpEem6pg5SbSU4K5dcUyqMViU9C4x8GWdC+G+Ybbii1Yxjh
LRRG6KNQ59ftSFDbQDM4pnA4gN+uZtvio+ipSd1QQJTPGWmmbZDIOcgnjWe+0ysmPazeUp4MgPDT
Oi89xhDJMyy+m5UVv3qsmE+EBysi7Xya2mfZOicvcnqUMPPbEPtb5tkP0rxmuvgbY56+qeOK9xm0
Sc394oQ7pzEEUZGJZ3CKrlXXayDA/jqDAoZjy3O5sGBali6pScp7pOl5oY+/OqHBstI+6616K+R8
KOrhbPpfaBMRLXQfkZVc1NQ96nKAHe+jCOfM/q3y7LvLWc0NI4m/zKDuFEYhlkPNYU74L1XypPkk
j7M8wr/dUJ2P2pnUSn6/nFUUeBVK6HqowLmMW3wrI4yz0Nr5WfmNfPdQh8NJes1JZsktatWvh16s
KCiyLWtaw4Krz3s3fNGJlA7IQ7s1Lq5psHeOe2+X5jlug6VU2U0zkgSP0uJSZ1u/ApNETMTysTGd
jvTox+u7+2ywJJPPuVn3EQ1D6wVtntrrYTIAO07OMgnh8jN6ihzWOMxYuS6bg8VV6s7An1k3KezN
CzikLsEFLTj3eZyIHSrvTdKk/eZEKTIe0VAA5aZP5xFLRVSvSE2Aqm74m360HzuVVzvPiWNQoSLw
SApiwId4op74O/2q+pWQUb3adjeaI+nJQ2zoQyGQ4XPbk2hdo6ZmVdrKfdL0lEXwcJOIB7IlMKvk
1ytJ3/ZAbsnB+l8XMsy+oAz9t9CZI/qD6pd//W4YTP1S6yKEd/OdaT2BkQuafLhz6nrjSfPBsuq3
Wh57u3v2sdswYrNXbE7BQ/ftXhikG8xmt+/zK5lAzEyb4aFzmkMECHOt8zz3gmDxMVqxzD+Q1wIH
ouDNAt3Fmvk5c/Qn0MebHmMN8O8ykCVoCq16MCv3LuXBT2pvO4BQmke62dY818DSjcHe+FFNpuyo
X1nRUyc0+yqJnuuUSXpav5Ee+ZG4nR4kxfxoEkG21mfLgMgZVCQtp9498R53kLiFCbwoc4ciyBqY
ld7S6PojmFzvKBp957PLaxtbp0O/uAV8pc7rzKA5ld3AT6EVzd7mNym6TU+I4a4A3IjWxFlBjPJX
BjEXLHe9Q1/QwarJExvPBvKSWnaN7tdbt7D+1uGE34Jd41UNY3TwFFqIKoXC6UQKP0bRP86js9dd
UqLC3iJaYGJEVooxZg50U50OddJlztWPpHGMzNbG+tRGT2lLYBczSnZkQ4AS6YVlCQdQTeHCz0kJ
M/ifYV58WyahMLb6M3KIB5Yy3mbnGsbtgJ5i+hxt/vqsxlc/ONPGMdJ0jwstAVJTI9np7G0xsID3
ZfLlLAsyZ9xG7PlZ2REhUokz0nNz5xrdGvDZKwwt7gGskttp+NE7zgfYyE+25bxPY9Lv5sY/Dywa
ci3ekEhxNRG0TBXJ6JaTF4F8jcrmVtr1zBh8VPuiN3ClZPoVhm6KliL/m11zmbMYJUtVynOPV0FF
3ptP9UBNiDLdIftYdSrASk3vgMCbTZnYkF3K/idmPC6i+atw4AvmRnGCNLEd4eA1iTODg54DSII2
/Ek0DsCQagCp06dutvrerwXwNGOrD0I7cgKc5Iy82IdrFhjS/UEYD79dslLtDecq1H0clyDX++Su
tPVw5+q5dbT6MVpnvf3dJy8Ul32Q24o6Pm/NY9GM3roWNRfRSRiRt/Gb9LHX/Wctt6dgNCj8YhHd
o2SCLQr/hqPX0feGKW9utUxm+UlHfkEujyTd+3Har+FSpnetYX3qetyu65RAqNqI71tz+MgJ+7pH
6kF1rLp53QmxRzNXP1ZCv2R+xBthGs+m5tSbf6R9/yN14zn5bkFM/vX/Vbv4n+SO/w8ayP/2L/r/
UgSJSPW/F0FeP9vPaPic/rMIkj/yf0SQ4l+m7aN09EzT9z39P4ggHfNftIk6NSSjINdCh/J/RZCa
4f8L6wJeXtc1yT7UF1/1/1ZBaqb7L0f3XFQhtunrtula/xMZpHD/8Q38u7LXYVToWMvfJWwH7aX1
X2kJraSHjJMu2uA7rdAF9KTRKHtj2la+iit9SUIv0tXI0QY5f5mrnPyuvUrdXVpXwhNicaJUIx2H
N133LgYZp3k7EOMCXyBeZsF5/jrZ9atCy7hynf5jMKJDGicHvZIffT/SfykGML5hHblPXmh7uoVR
HPIsj1wF/Gvm+SsPNrQ0HyNPfDGdehKWBercRhEX1r90qS+pF95LTfxO8zFqunctlq+OyM/Kst64
VhiD19fIMj4SWf+afuauJnYdA5R+IIF4w7v7KFKCTEe9D+acNp40US6Dakk8qe7Bynw4I/1s24GM
ojZdoKVqNdIi+Jr34cUZ5UUMjAz8+LpgQcQnRWIpOLxVWpAWBdt225EVAJsyHNZaZ6PbqYnaMgmn
5FzPV1nqbaPwGnYmMXpw1Sxr7Fd9hkXIJtAiY3QlbfPd19xzOmVvA5doLwqCQyy5VLC0PXF0FToh
mO3IPi5yTChoO+EKG3VH/WNpv2iXrnT2GzIl3gco82sdtgj48nKjWQQsO/VbFrWfsg8PbYy4K9Zf
GYKfzBodkjGi5BwqgvnI9+pQOAm26MBBozduz7UC+93b8R/j709r0N/TdkJClZwmz7lRr50ZRx7J
YXyyUcw0DVvSwnnJtPAMbO0dftl7o50slRVrm7Qh4raPmojHdR+PT2Y7Qv6tnNucu+9e1RPvWEEL
qaYfUouT9SBbILTz+MpUSAPcqu50DzpU+k94XQOBfcZXFYOAD0RavuE6Dbx0fnfQO+00ilmbYi0w
eI6pM8mZdQrCkG2NO1BDZdLwlXkZeZ3jfJDVBERXheRie9l+RhzEvaI9lOgwJjIkch7LBIApb0ER
r5uaEtvXhgclmoupU0FRMeYVY8ZaNO+VTw10HDLjg9yL1zmKT20lv42M4p+4x00V8g2zwloNjdyy
SoVy50e/NokQRfepFFAbBIXfU+oSAe1ZkPCZtjOO9fqSZDthPfIS7Q0V3/pevLiz3DfYxGWXPdjU
lWFG6ZeFL6Ksb0nC30AttK48gpOGaVgbtF8rp7B/MslL5XblIR3Io9W6Q6t4SiALv4WufWZxAyP7
Ry2FbzIE6BDvWgYZDN7Gx9578EXNC1KTyIGXFDW1teSE3qeF+mmiknWNs20s9y9u7WXUQpLndKtR
/iFrYoQa+fYp86ZH0zH/0lk7mxL5S0muiZdbz7OVvBrM6kOu685KWYCpJ7ZrL3Y+fBgOiYLzQ9+6
NrtcFxiC3wSFch59WzKYSgirNfolxKyHcEtvbZpvmhO+tFIu46rsJzXY6hrjL1U4YEzh3OTs3CnP
fq3m+tE2m/dE0cGyzzc9jUDlYS9T4y3R2u3cP7Oj/LaE+9vBqwfryza8C49alseBtOSfrj2VoQt4
c5Jk6BkpWOUYeLHciaHmPY0J7SpDEjqk53Vrwah41dGw1/B7nSVUxA7htre5tvG9/mTGSHokaQbT
TGyz36qtJcJXnXgJgu6dCAaEicihy1ku+oAPgrGhaCqwsDCkodUrk31mi+uglu/7L3P7x2kmyjom
wsgXP/nsPDkVvMpqtn9nXuWw+/Qc8dBBGMw4D5HpxLdcswM7BH8OVMclfWX0NRH4untEN9cHXkVW
ludfVUKFbY9X4VrPk+2fa8WSgHSlaTRvjjN9IxU/ACW/WqV2n41o0IUukHE196OkSurfctZ65aDO
QtWPvTPe+q4rkZUVtxRytFWJjV3Vm0ZiT6KnQWP4m4TTp1G1nyjAOzKgW3Y9jEzdjpgE5NH0Trf6
vXaJ6YaHQnoeAVypjuLPUH65Tk2HgCLpBNB+P42JR6U0kJP2Rv+E/nLvPKii/8vm/hupDosgoLTr
KryUyzzCNd17p5xfo95+cOHqr4yGCF5DDhcZduvYak6xy0FvtOz8IzgOluW+VZmatjYw+KTz+P8y
bGXZiDwk8h4KYS7RSH601puvLBXfbtfeLd9YM4AqGRCYJD5bbYIHA1c0sLS1iLN78Jj+Da9pXn8U
LVe1ltjcvcU1YeUQKefOVMmPmR+MLH2NDGWsmkl+pEN7jRPEydZDjhY10A3vlfLy1TNzYmoUOuJR
F+zqN9ZgfuZadNJ77RZN9Ss7MsJdWFDl2WfoOdxQTPxXimyNMOnXpjYwStGTNw5KRmPFk+vafyOb
o7zyH43YO3cavL40Q1eJvRyb6K1u54e0Ls9o6O9QJKYElXVHhZ0icaS7NgorIeI9G+iiSd105Dfc
FlCUsq1XGmGLRheC/obMn7TxapR5uraa5ppUDFeGHA07Go3Aj8StN145hK/tSGSwmFgC18ImzMv8
1sJsN7gzkb4Fa4A40u9BC8ONiRDmuVV1tHu3IeavIJ5o6G+OnPELfhmCKgIMcJpSoFQO7a6z7BbY
kjOgIpIM/m/OpGVdSeJ9jIHqp6pvqqz3eV3RQGoNcOQuxa/dybeCQf0qj1i78lWKNvlmf0O1FeID
9t0fTXPv2cIicmbNurZawm28YdU002OTkCIwl2wlDB0afIOd2Jk/hp7zJkJ9wwIN4ZTe0ZqM1bdm
1BtHJylY7xEh8ojoixrOS5N1KkmcQ6uwrmtVrxRAAdGssiUe1TGR/zTVNc3ICkLdVebutTd5ZxZx
bLeUN+23Vb1HNP5DTHkjQ50/bbCzKNHAd7FJ9LP4yitcAk3KGIZ3zLORJkIyezTDp7aI34u6O7gs
quZCbPqw2JnSAxeofpM4OfWdptA99sgPCeVlG+EEUfwTNtZPZ5Sk9ZnL1LG59Y22HfrwElkTMqzk
W7NRNJDlbprlzxyps3LDQ4S2Jhm/O2l8aFHxPnbJrZKfVKQmlmze6J5UUE9pH4JxB9os/+bF0QsL
q5XS5LNuNfvZmd681Lr5U3PV3ebJTP5UU3xm/p0Rt4/ugMK/s8koc+ozMeHkI+WEqCejRRrloVnS
QWB4rcIYUWcykC/lLcI7Ev6QRywpT95dn3f7sZf3yPFFMv6mefzOCvvUxETgSAsfbIfNBxFCkWS8
F/ZxKAxmhSViSyi1O6M3Vl06vc8+QS55al3N+uKIad9n7UXzy61Xm+dKpxxs4HUSnnCXN8WrZ7jm
Sp9zpJCqeJJMgn2X014vPvoBx2DbaE/89mvi4BArGKMMisIgJyL+imR3LsjYRs33KXrrubWoUsNR
bu1mfGAISDGsuw9xmd/J1r0bCsUw3LuIub/Px+LqOfZZjUgLrR5mJtqWrNx3doVhgwk0q+5erUX2
bbQM7WTZfKBdlxvlLblbBpEfevMyuAOjYOcJoexLOHrXojOf25ZSgwZ9ZcgZMRylHKu7xzCNPpCp
cCL8Y/lMb5NWftF4fKMe2lqjtqV2KNq7MK7PgDS/PC+pV3EvHmVqE/lZrSKje4ibgZtBt6/RmN8M
md8ngnlBmmDOKqRFoIi9AY78E0r3WdliKwiU1cOL09Us6cIlY7p9LWr9gBCqWCHLf0/78TF0RgZQ
WuCP2hNj82tvmT95Uj1W7Gg8NlloWqZXe2SoHBOeQdDFSuXkIYkktoNiGg79wLpwipD8m9bW9ARs
dUQeG1TU9VVQ2IT5C+kESHj8AAPJm8poHKq+hgZt2Bdq5PuxwJ+WoVUo+EawCEUHJJmI3z1SQ4AP
qTXxKmvbp8wkOWE7hQOzLR1gSYWA2GbrtWp7LLoePllXg+ZT0M1kEnFz1qp9GGkoHrkMzVHgffcj
fS+EnbGJ8jC5AVZodcDablNoKx3l7JAb+bI6SjcgVIXg8/BZthv1r5+kAETF5BIxgsXHTaq/No2W
zF93WHvA9VfabNco94p5i87H4VVtLlHZwrKDwsdRtaxBl1Izv8pZvSOLgwk9LOMT0OqBFRKaEwk9
cJvmJTHEWykIBBg6FJ8i1pY1/RdmQLUyEO4jcz108dzuo75+kZyvaBbLWwaELMhKNIeyb2cUxkTQ
qTE/YinRTm066Lt2cBlBxQNEMoOoEd2sg6InY8Ad7izBXiJOG7ZhFbEhaGbgKnLVSoFX3GIOa+vt
LWnNdGdqNkwMXHvrCFn3KtZx/bRuc8qRoK9Mvq3OJRue3nfGywzbyil7Mg2L8NhKU8MRiPegipp1
bKpdToqc71Pew2iLj0UO6tpUsj9iFzJI5cyfaorRvGkfmGE8suL50QxMh7Vj7kyjeCOLQVsZMzV3
xpINy8aAxsS5pq1x6WtIEmMnHE6B+471y2qwk/cUhZlB4UitYmwyu05Rc+8RAvAGoe1FL7T4a6ZH
14eWasYWORU5HgUt13c1XenadnA7odUru+4Tk+JP6Dd5MLexQphCsFjJK9PV7FEVV42fJORo9Ys9
L4nGQJCnx19UPmjlbGwI6uKI0+2HXNFSz+H4VWM4p2nlhosr31p1g1sz7ie3agyzd4aEAUOJKwHr
ivafkWP8hPudXItQbhl0It2P84wbZ7zkKU+RW/RnIr+X5BbjKZuSdAWuxc6ad9tPPrK0fk1trg7N
ObTD4otoCLfzJUYdRPII2yhXBMDOqRn/5qmcNzMR7cpMdsIhvQ/1A+CIwfwh7m/W8h/DgHSY4kwj
yZElJRwmhLntY1okZdAXxVdpMaLIvfLR6A422UTdZCyqg6NyuidvMhaVpXVIizMW18V+51G0Vdw/
ZTigO2IdrzVGYKTRU66ynRuanzXHfyPya8TdoBdEgXubsOifR7P+SSG4UkGZz6imOGuNF71BkBmz
zZpzjwgi9dhH2LR65Xj3OHz/CCTBUxlG4b7RYydoEgNRhaJ5mBvcWHoznhpn1DDUDOYBeSwYuNq5
tKTW7PLccu5qIgsIp1o0eQZ5pnQ6MhHl5jAOOgVyre+Ur7Hesi5uS5wcoyu0jiJ5qEf0RXExKF4s
TH088luqPvYxRDscjDi+Dd5M6PE8n/Cs7ceMzqys0RTOCAfYO2R4d0MEy1OKRSu6k8TvkGsh70in
PYiSLZTA+onBhRCR3plpC7kUwLF1sPbT5XT2fH2JBvuehEuYdtmS2mYjwzOYuEd55q5rG0V107iv
eqQ/pqp88qv6NDsFIxbd3CqPZKfSQLKT+9aBhTypGLiDVnEx/6Sd/+20bhClaGFh2jAPUPmjZ2br
qvOireaQ1IINdV234gfL8zXOzyyBerybwLqJvcNRg/GzpBRN8QJZY+VyNlMCI/Z+DxeZA7RLdm+I
u/JKsMNyBy6coSItw6cpXX4vgnl+NYnEpZYAQrQx3WjyeywrcYdAYiMScz56doq1tvAl28H+NCxb
ffbPqBBsSlGt2qNP1sGcU7IQUEMBM7pbeyT3JxKYyvAPvnmZrrZj1nwVBXvzbFIWPxLz9J4xDIau
x7KeES2nDrsPiN24bYz3jENCRz/Ngp28NqQwQ+stGekMR7po2ui5f9FS/VLpPlBq6uPFD05nzHyv
mMebr+9CMvXIrU1fLXLCudSomYYiDkgoWucRis9R4dWsLnlhU6eKYXh12TGsyS86lcxT17AFfnot
I0YwW6p0R/HfjeV7mblktXrvRTIMm9Enp1GiXW8d4gJnRA3VZ5/mw1Hvpk9bfut+ebND8yPTvQfV
ErNkmdNm13rNm1vVO9du7I2wkm6lGuoch93pyreyb+Kt2kOWmbcMMrnvkD1j+vlThdNCFigoBvOr
l6o/ud63lhnv/VyLjVWoM159mtSlZzdHJ4ipizSbXHtzO7kM/yzd+WEhjiXwJ9RZw3sW806SJddu
ymHGCJkrUGsvnFh6AC8YZRP2LK3ICJXXu9Nk5ZdZq9xVZmWfXtbssV58DOZp1LXnPGtNvEwmYfFG
0KXaCZf/d9TfjJBVntGPCFLJCS1Rzm4sP6OwW9KdDJEamxZNTO3iYKJPUYuF7rBobbDWZ89ycgkQ
wErK7vw6j3+1CBNutO4852xMEZVOBL0TKijCCcEgrw2rLf5TU61RZcxcOtGgsSGfGnGodJpTVMIy
Es5Zh4a/rl1gNEip5V0+bGIQyCsn9AkMndXRmIZ2E8M+oLXBIUxh0HZdALEhPwwGzZ1ZSLSMUlOb
iDMecC2AEePUWdmV3dD7PApz0Z2w2G8LXt6qeBUamUgx37bmcc66recEouCW4qh+qVNx9Lyhwzpp
PvWpdh0GlpbUEAi9n93QBi/I59ukHfY+Bocg88u1y0Bt1frFI3kxiCCHReekUZ6J6Nm1ukWzRxky
0nBYjWQugr1dDDqNvULfiJrtrm21bU9O3KZ3uCvi6bvgWa9Ukd3bXX5LXCz6M7Z6FI7fSQ6TPLS/
jdKCpVU2EOWqIZhxbYVdGx4OnEMZX3C/MZlpH6RjuMduOkd81dvU673NhJp2lXOVY776ZiDtrDjJ
28AytPvqMu/70cqDvoIUQyLpT5h391hUQ3xP/C/a9I0ACw6wbAA3OH+k0M4wveYZj/bkHrp2erEQ
BBKmJ59wI2q0a2IrdQRqXQaFz4zdiXgLnqUafRl2bddqd63IfiYVZSssrQ5+hXS46Lx7tTEPxEH6
u6zLCSfBy5JqxiWLZjTr77UKu1OR+jtVDhtB3QYsYIkIH4iKa/gi5th9mhWcgqHS75B59/B+L4rg
kENWmSe75JyNoBIM6lkheMXOO98L7GIMbSsckt0J0O6Lqf1FMbthe0wpolN0kqZB0R7FEyLQyD96
BIwdXD/bhFqKGgmgBcQE1dwLaT8Wg1f/4Gs6ZVUUeHUmXguE32gvfhDmmHusodzLOgIO2yjibbV4
kSQKxzUK+Ndu6IOQRFExLCd5LRmD6B9JiFSBImxrxkQ2zfGlDk0UQGmudqQ+Lf3X0ff4flTRHUo7
KVfkTEcb27ZIEFPMNDAkaOE7HAy5DqUudtjv3+I2149pXFTEF+4IubeZHV0Zw/noXHzzqEpEWApd
fPrQ1+1T6OddIGsbmoA3jmvtxXdnccFOvEVcJQKpIuq80bN3eCQJyB3CDe8AslvLuU/1zyl2nuNa
6GscgPlivV4La0DDUvwbS+exHDfSLtEnQgRcVQFbor1h07sNgqQkeKDgzdP/B3PvhiGORhSpRpfJ
L/NkuB0MeswN+yYlTte+P/qdfcs94j6Mt6iHZs6f0peZaLs5ldNCuN0p74vK9dlBB4fCyl7v2khn
+8puPrO03Y6g9O5yNXqbECPZ3ZTFGKlTspa1/i01zBROT34x2qwZeUyvvfpyk5oSwty6+b2R7lKb
tK1iFOM67dOctdY+Zqx4J5v2IvDcmtHSMRtjzW6TLFk1vXCDn1dzXWK1poDLwRToUWajeus5dlFK
Re+f4yEXNPhxMBt8/daRG7IWtJdMxSjCI2UgWflkxmS1av+rbSglTOXMmdqwrnHG9mlHB+LXp9mr
mkf+ZqdaBgToSuwGdyJwQLbbd18EP+Heq5N/nnfERTjJ/q4dMdyxOtzIo366ek3iGod4ogKw69WT
5WPv6fz3kN5pe5ZBPm+xLo47y/MAI6T1XxESuna6lJ7iId4z2cTNpF/pbWLpFA1DibJcAr/lUKcb
5dzVfnSYtLOTTfi5tO0VcxhH8V6jBDYFkFG6eYuc7uJuuiWOOMCCSJjq3ZsrIHBmIVE41S6l2qgZ
maCY4jAgIfk9DN2n9u8XnSLOzSkqVpQfGHSVvJ9wRpgjdof1b2PjZ+DZ9EdTG9j/cu/a52ZFsJlz
dV/r/tCnkz5Nevpjt8bZK0rAZ77+mItvXycfs+v4G5dywKDLxkOfiTciv0yDPawxPx0oyt1gPLSg
PvhZSEq2ODtz7WP7COkFTvurbrtXE8+uaY8vefuEFJsgc7WgC2h9NCrzr9sYj95Qfy4FJaFF3xyX
dvnytItdqGD9NFdT/ED+yBfVdpbMMi1P1vg+dBIYfaYP9WC+kSZmeul727yPSbEB6fAnUtaRxWms
d75t5bpovu2Xq/KthokYNGuvOXIZ1YO19zU7YTC53K/w8IZ3mPOdDNlAjubbVLP0erPPWWN4i814
T8yD+132jABwNZfmERMUhsi6uvmD+4O4+tjnHMWXGldEOi3nxQHiF40HaXlf/owFj6hKHVFlw9p0
sm1dEFoQv34ZB6pVBweLDmNmkW5B0JwMkV5Scnf4O8hIkYLwy6nkF9be843LKcffytuEMAoGFW8p
HxNpIKIyZ9WMcutOP2PEeMkH9eZTpr3U8juaWRyoh2eChJO54KFnxhz4DfICt5YeASMeQpvJsbM3
CPVKcmCjMhWxHhgyroOkonu256pkOF1xJjLs6kdN620sS/+Mq/0GxrAzvxOYYd03Pdyi0b1Chkoz
buDMFWZR/1HDWgWLbKfF8F3N5ls6mOjEVXwz2uW3zBqQOKXgSFdTpd19G373kqVYbDLLuBZyJhmT
fHEpwj2U3NyIp0UPvyE0EMNw8JbddYP1LW22yc6qXwgyUI69jhUTH3KBbNcWg5XukG7CfjTvEOKY
jPnfIze3SuW32RqJUtny06rVcahtlg8y+/uG3NombYl1DR5iYZQmW89THx40j4ZS8B5nKi0DQ70R
fXpLHYoBHTc/UNUYEbFEDnecL2dk8Yu2jmNeSISCteFVX1si7Tg5iWz5BXNIqd4jy3rkf9tafUsr
AiJQUtDeMvbIkwdnGq+N5Q57tzL/qVjcET1B99YbcygOk+HFG1Pm1rayjGdl+I9ev0znLEo+E8F9
K3SB+9YnM+mM7ezndNv3/TXq1BY/xt4bvYtow80wLF/FMP6kRJ9nw4a5sBwhkMWb1kMDjytRbPJx
/DYYSk3pb95699wjjeFcJIRnNBp0sBBncaNoxYqOBOILyhEKpH4uvjYlVFN1xGir7/pflfkZXDuc
DA6d3K3PlKPv7Ytn2e8z9CPkMeOamc3FtsPPoXDfZ0+0pL5nrJIOAlBDVoiVYN8n3a1uVzAVza6c
dSce7UEzwkyx9aVOzd4knfWsS/O8to9T4z8yPLxMuYKJ5ZJclf21abv7iGcF+CtSQ5R4ZwSXn6Yv
TnGfvWY1HozM6JBjmqfJ1y/SZoLbrb7G8jn3SZPJnnZgT5+cho2x88qTMvmRjEht/Cb7sQfn7DnL
zgSmHFskAklMIYZZ6JLTSy0Qsu02eumxB96puXgxevTB1GR9Ev2DU0dHpNPnEhIdSe+C7Y/ZX+Ng
ZRk59Qbk7QPpcPRIPozWcO7isvwb9uXvYOidEyOWLR3YEC8h9UEI4DPkiCYrhrtTFlJYIJd+V1jh
znSwBxhgivssafcyNtH4EjaOuZF/CYJgCuuzcJM/1J5XbxMyHfsB/2TY8QK6EzAAyGvXeVRAHyzW
E5gsu1Hy0+QcSy0qUO8qVOlo5FgdtSEHl+GTyuszcQumOdnFZK4oHP0cJesShjqCA4jVtIklLX/+
l/bRBkzDD/J8KbbexPUgjW6DjH6r8m+/zDtl/y2aBRncqnhoQvmIX3V6MND373aTT+Y6LLK/uGde
uQT1ew2SvMr9Y+nP6DDxdG8M3ovhmM+dXvCShh55K84zllJ3g8/bte8ZjFZ0SWg77zam7R/5QfOd
aKfT3MXRhnRVuGlt9WKW8UttU5jJRRAVJEJ8tBjgmj8YQIJFynqjG3b/Ukb/wrLd1sKodqYrOX7V
7reI+jSgHV1viRMDBJ0HNPAFiI1usC9E4xt3zTMdyBnqi0sgKsGbOlZYs0313CbmY6gk7Jx2zE9Z
uwwBm+er4MiB0vyxzIUge5a+4lxCO9Xms+Wom9c1H7CQ3nOi9xcylhi1p+U6Fba764WxbLD40hZa
j5vJ4yUTkK1Cm2pBZm+OLeQ6QGL7LPTBI/gHChxPa5Tfyrq8TjQb49Etjm2Ws0GbOHIK9m0XDsJq
Hnlhj263GX9qzvO1iT4dtzohlz2175C30OrGrbmILy6MvHxySM2dP/oB3G4XxyooJS6QSCIglLcY
rm4m7dTMJbz3BO2RqTK+yTXh3xSYOOPOagJ44zaSFvMh2ck7Bpu3cHYLetXUQzJA6bL8wziil3GX
qQgvsno7eiArAeRl6XHepEt1KLSjN/S8k4dB5rbkEKysmE1mZtucEd3o5cXR69yHCHtt1PFOSwsr
uV+Wlqt/Rjl6mOhtiWBl8TuhwuOBYhIa3nM728ZHu5JWGNlSyf3iwC05qF1loEkysnL3VHd4RECC
jNg+va392cBaO6b+B5eCvU1YPeNPhWN1k7kCAlJQQpJWibWZ4Xil6ABHF6dtK+330MB0PYfTH5Ne
sKzUt7Bim8h88Yqv9tVskk+burS+wHfnEqaKuvze9AZwbdl0tPruw7fTQ8se893LszsvGTDlq+HD
cssFu8fyL2J5MLlvBW7+6zYIcEYy4vohPz+X5R+/pJh3KJtiZ/PXQwO6sMsjDycznuvuSg1QSq7L
RSplEpoZfyw//KldWtML92Es+zfFe2Uj0tzEFJs+5cmi8VaTCDJ9Xup2mM7muMDyitnQc0yqfqTG
fd2KD/rMf5uO3b+guB3649NSsxsnqgRH4PsMqMcH18efxiFKBks3vIiqeOgm9wh0IQXjsTJNkvkn
zvJsw+X1kcb7cwuL824qq09jIlyYo+spDFk68x9KxSDYIQtIv7jRM7mpfulxPnirkS5xjPSuVeGp
cCAqUVbo6/lfOkAWklFN9D0+twpXRTw7/taf6FkUsY+gSWKhTWPmVujaXSMEOop8dCrNRCbK6mBK
1Mragu7jNxs/8eyNkTkPmjarIHfQwUbTxLHCKavg9neH5Qvuth4uObNu26mfKb+Nz3YUdkT2MYd3
vU0/fWltE1N+lb3BNB9c5tk0qQoes8jah1wVDEV6chLil5MWGKOvSA4NkmC0S9g/90WFXul31pGu
yGybhAbLR21CsxM/tsGIFT3nkWisfMr8YRdro98tVfyt1NWqUhXkOIWlv7pMOqFOVebeN/NC7K3u
KrQIAktCNySQ5+dQcrRLImg85ujuygkHpUxJzQsLWxKtTwKnN2twPuE6SONAV+yDkXPm3ETh87zq
pvXrqO75l+EcVoFydHn3eGp49sLhA1QCCn6SMqaiyH3DUjYyl9OXZqrfjDx3t8Yy36RV/avrkFER
s85uHWSgpDelcwILEORKzUGUQzifsu+BdP6xsQp31UAo5raqzc6LDWsH7fNfxfFT+umjT9ApttLh
2nh3puITq6UyPU4Yay3aIWgSu69RK/9ZeCABSXFv80EGrLDEdhHzqUGzYovBQUU1E6VHHI3sjKUj
ESym2fpVje8mf0ENppjEDI0g8rj9TtZytmIIODLM2M+YB/clJpMqlcSIQx5XwDKBZkEDDOdt66Tm
cue33FLn+lCyOCL5ze12kM4pz00SlBW+gso7ser6uz4n2tK58TGXLdCInPNejDVUToRlNEmm3sye
wnjwL3QZJnshT2VZEWE05vuu1tE7h/XtuPTOcwiv/rkEvxEaTRdE7sAgYvlIe0AN0GCC1ncxCviR
fU8eqnkX7KFz67/1rYtykzgX4olXKlnit5Y+oXsn6vfSIUd2E1yxnqLe5YNavoi8A6Cq4+wg6U75
EEC6irxAbqqhlpo1qRrM+vO5cBgLmDG1mhyHmfDaIbI8CIlL594cU19JEMSfWRZCL+ndwBOdvS0X
v4HqzCCZCIbYtTPEZ5/V4a6q5+Rkd2YgGcgRCsoQWfs4fxVVadwnMn4eATO/9l0ePdVpva2ndNoK
RcsmCZv8FeRC+a1Vk74gmSyvQ71PAfq9GKz9DzwmmO/fzN6pX2xnMV+niOEibJ0nnjN+bPs25s0R
KpK5beYs25AqAnUVdzMTNiR8FKi+OgMOqc5LDeVUFPmyrcA3kVOI9NkpXGNjRjw9senyTS86G3gB
WmNTr/+Pkkqf//tVj9doX8zqwTaM9ow3DRqVUj2ruO7O/30wHGmRi1g/j1KgoxG7V9AA8TzbxyTD
toZu2Z3/+w//fdCutIN0rsbAaSsG74m0+zN0gv//QONIsanKKA1IDffnbP3d1FZUZXe4e5bUuhmV
sG4Ea21inew+OqmToIOYQSyb38V6bd0S4Zo3jgNPUMBJx2juaLC46n2bpebNCjvzhrdcNLFxH63/
53//JXLkg1lHy55B8smQ2ZJuB0CZB2VSokvSerlZxmWxU3Gv7WS5kayBcWOh3mRjR3zCc2AfJCq/
5At4IX5ktlAy6Uy8o3uq0qi8mvqrM4csBUamWPFCF8NI+lABqXBOtcE3tLW1fE60313DWndXQy/d
NZLrCA4zMD5hq3rMaaDvrPbqGyHqdgxR7Prfh4bxGsPi9AfT4sX2puG49A3jivUDkZn2OuJmOGg5
8fTM5f0wEi+e4fG0C4OdugVHGVbCCQzTMLc2NMAg9a1xY0QkkgYzZTzsOGSBWOjvJuLtEOixKA9d
GE48bWLA3McHZCAujFacbm0DdEI+cbsyOhtPe1Tmw9UphuEqMUtTAcoSAtYIwKrNUb8pVU+wiw/Q
+h32FoMYup3/pMY47fviO8FcAL3S/IRXgf9EZDcmZQ+eOyxBEY39C4QSlMUlpFUPP4A3GgB+mtxG
V7SmXVon7q6oRfSkzC56StJiV+Dnvv/vM2Rd50rgNTOLA1wA+dA3Uj7UKpUP2gw386Xt0vamQ0VP
w8xsxOHQsM1gBuyFSR6HGceemanYmHTn7JpmcJ+58pkXZYXfuY2FZfCbaGO6sIczCqoDgTBNxfoY
/S6c0VJl/vjS6lYMZHUR0TVmGMfyiqNGKGS1plPeXSHGH5Rc4KJekm4tYzj02rqy9Vpvs0MCFRJl
/1AUsqSzod11ab++VHT3cJR+SkBMP6Awe2zGTC2yaryhMnATWo2q3oC9rvXK6jHSMK8sMB8/HKRf
cZgK0RjPYCfdoG0R6MI4JmsqmEstZvlh+3qfjcVh8czp3Y8wemMJxi/Duf4Uq7Xmm3iFZlj1Mzmf
yTCiZke+/38f8no+DC5cPM/hmx1m42XOijdp84lS0UfvKnPDy7rhDtXu0Oo+XM2oV5aDDa+0xt2Q
pNYvaOJ+O8XvCwHlY+g9hbhIAhNfP+fz3L+bHI73orgfoik6wc9yThrXwWlwrhGFeRgKUeCGmHmz
lcorEOcVDcRVOm04+h80OwWgqFxgmoR1WOkx3xR+bj0aUj4VEuXJdfGNOPV9hpGAP+4dqgH7iXIV
T2AX8gC3W0KC03H0fhHwutWF2z9motqA/9YHQ8bZXRhy7yrsTh86s/gI6zLfGyZkq5rb79oHPNpR
0Mfinx7q6ZT0Orpf/JnKgWx8XLrodYqFsau97sMVk7uPhfts6fnGUPwb7TE6+waWwmI4MGgb7nTR
KHBP3Aiy9fvIW4iZoQN2NuMARcdjvCWVLRmBT7hOWdQn4z+6yjpC77rdnJgAYX2D3HiTgJyzOerN
lf1o9ZP1OM4z3mTxXftoKm1RNRui5gofYmRvbJXcwRMzr40mrVqqh8KGY+L5HcnnyZZADUNOHY2o
9o7+GbTdbQrmSVWaXbUhgtBUDqlMmwexgUNB7QX3GEX6tgr7qzCH5nFFuxwajfoxuABsUDFiuJlB
0mXhdi4iEhdes+2boToWXn0ldoRl00kPaWRmEGF63gIcJJE3zDiHfcnPNpLIy5x4vCxVuetVnm39
cqgJbuAmi7zmUqAg393rZMkfZs5PAflBb0fjnH5Iu10Zr7zAcjVzTX9hE8pAeTVPI5aOEUwxJ0UG
+G40fObWUuwdwEzOUmW7WrKY9hlHiqkHfaHn3dxFVP7GT2TXOcn+sYrxGIlrRpJ8K+O2OTJJSmXz
mKjCPsRp9ORW9YPQzl5J3jvp5wyCeZP37Z+5wh5q6NHYWFzG7tBcAdfkI1Y1Y9461TDuU9c5zCbc
8BrORzFZQWvAtSvI+y5svnGV+cHY2+iDFaPzEBAwMeb0GG4VHXg48VY6QJIseyxkgd2fFFwsDr8+
FuL0FZ2LcIDUP9J+skT100+sUqKwz7N0D2OtnzKz/1ajcy7V8s9REArjmhuQ6TV7Jii7pjBmzmtz
go2Hart+TM+JF/3jpb0w3cs2oNMPKbYB1zb9QxTWxY6UAWo7ug7+CXWIvK9omlDdIB/OTBEarhS2
GW7Ff8YPYkOcyrEJDNzFcSAcCpCoAaN0sCdMzcs4+chq/dUtBpRzviNyUYfFkedmTrfpmFsb0cwf
2djszfSjK2bAcWH/aojViIxLXCQM9mzn1RvcfdGVt6yuf0hkfVSrx73tYJevQU4PsMapyeRfLCc4
UfYiXIZ9riLmUnqIj9zN70NV7CsKSEmoGxewbcm2trqfDsMGUqwHRHHYOiGLVKWHPylM9LOLeKJx
re4nqN+EXUpay1U+3sO7m++GZnpKIvMUwvkCbtX8imp6aPPyJayTeY+ZC5rvd1+9F8LbFN8Oy/HW
Vf3P0Kgt/q7VWW5179lU7o3QBmrZ5HgDPUrueqRLzb3HCm0XsGX/oSksDSoLQk89xZjOposXDQQ6
ehjtlPG8JBKrCzVLBKOw55m6ZYgY71rLh5rCOGEwPGZ2BdaIBg6ymphpZR0vI4hVoasHh4J0mMMb
WWCpKh0nfAyb5xo/LuOa6GGcKYmok4eqeymcdGv24sWcMcsP3n2bDtOdJ6e32SOV5rIJs9vhyBQK
0ViFPEtVX7FqDyA0Ig9BxxkCO5pzDj5fdtnzLJW/jmyAVC5OkGTwCxFI2D565xx6FK5ouA25f4Zu
+A8EpLxGlTNv8Aoes7ot9r7IPqDPx7TolV+egVFhMJ07N8d9HVkwwj3BXbwZ+q1cOBGn48LJ3TF/
WKlPbOIjpEUMbk5u+3inLtDoXtNUg7Ac8hInSw0Iwh5fZ/cr0zGU1qp6Ffl87iP7QztuhdZBoUMh
t7I1f6NnVYTDvp4x5RcNaHEcTjvVe06AAxuqkWPn2KcNY4sLYtc/21YuL0xzV7cFl1JGeywixUpR
UvEry+QGeEJ3nu1XvyFcvIQG/C1nJAHOswf/BvVxMJn+NlTjGgrzBlfZJJZ4lYqpfvEUmq2fm188
SOuM/sGynZcuqx4KhLI097kyL02+Q4CM0hrMGdG5Omr8jQIqDJCiCTzfS69GVJ2zeHlDrnl0pV7N
TAMXGZvzHJdPDHbDl2+R4fR7rG3MDiBZPcaKKS53S5ySBPza6FyDALlqK4oCDqIN8GJ34gpFcqsm
9I3fidgXTIREsJkmZy6bYWd9T7OleYrxtscpV/iwkO5GjpBpFa3j4TAtaMzDI5AaThk9f8xw9YeV
DA+mPSs4sN6xkdQ0WB7xJAjxFhcR59kirESTeIq/+j3Owy/lzM+LgDPuR/WWV2kHckZi20GToVXs
EvY7B/s4rO3iBb/Mu10hadp64twTnZqo8jd1MX2AB6AqLlMycBbr1SpEuZN9gm4ScxeOrAiVq5Gb
xZvN1cQEwVPaV5M72UZ29CYURDkW+tZ8c/4yzeUFiQ9QZJRsXPKUTFeqZquzLf6QJ9MSH+sckbf7
3k5RJcSvHIbHriAvVTfz0YjkwcFRRJQFG6/GGrXEBe/ipMxusZ6OAIZOjbE1Okg1dZpfnNF1CL0x
9MiHDzOPCQo3WIrnlth9SE9QynAn9DyPITW3uxIDTuQBbumLazVUz65iwOc1/Xxos/jLMymZIPJw
9wxFKj1FyFGbQ5ZFvNcmxExYaefQCWtSchM/Q4Ou5JIVyqm2S0P7ZzJgfAl/PkwVvpPOApMzT5e+
rNL7RudHl3RsNScjNnQboFGzwua3FnBV5F7iuYYxvUfgIckjzidV8zrErtccav/TT2ZWjpylHV+3
w5OIG9l0MQw6xgeObE6AKaCo2nWuPE/kGb2m3YPq3omOCriGxAqJSvzqdsakF4r9PJTLLrbrgwGC
o/Kca81Z724w/Bc5zzAuFnXB/x0Fi43BypsZhS0uFSkJSVU36oHximo3oQAIDdEiSp5lBql+Tn4p
V76x9rSMcpZ2M5vefHCGR7PFm1Jy/u+KJ6wyN51wdWwxibaQzNXsYn0vEuMgEvtq58MtLJdXcir+
FlIDwnJGWjAk4TnAV7obTWuHg9/Y1qnLULBbejSOdtpZXOqZzHs5x//wlqcNuU5gPHwvAC8Goz5N
BoejMDvosCRZbjua7JJfU05L04nFTkIoabguHifRpuLQki3zUXWwmrOiFUcNypn+ywwnHrOzlRAr
m3HDxIlKI4voqTful649zBOgC2MsHzsJ3NhLOLzDncefB4zTcPjw369MkeHZjNogYWs/DfVSED2f
+WnpCZ59We5QKexzwS1UtY9WXgIfnZrmNgpsLY6ID2m/9+mvwLzRvXlhgz3UzrKdZ/nqvZU8twnf
xrU1E/U+3oVzK959FQNi1NUxhG7LtE+K9x4pfedRg7qvl5KqGHycTEtr576SNU0NYdVhBvi054np
awlHDHvnegPn03EYJI9ebO7L2uBfzIVKprT5z+dMfxOeUq+294LZeIyz+M2MhXmmxQwqRUESJe7f
hRFraovMmqIMjMjEBeM7qwPCHdaklPu8sIE7QZpSQ/tnbEP8N6upO08Ut0nEf8s9iPo/S25+ChV6
/GIPjHAak6OH8c+JORQ5oI175NCNz1sHJwUtNIkDTRag4rxbOFowYfoxXWZ3cJ8R2BckLLilVYf5
KrJTiTF5SLBZMjrqehIuGV9pmrJn1MaV5YfjU4jKv+PSlmIpB9oydycXSxboRyokOGecIvyF8B4B
WeHjqlnSC3NTrnecai7ONSU/weBYwG4G094iwf5UM608PsjCyPgYQ+/Togz7TDTgcebiuVmn/jjj
9HHu5LTLWwbfA04sv7vxvrRA3s4cGhkpLvWMETk7ccu4wMQkzGgzlwWYyQi7GLZ9V1+EXsNDS4rN
drT+uiACbt1igqORC2tR+9rRsuAVckNf781JaC8hRbeXlMQFYx2dIxGDqdLRgMTtc5PiHwE4q6SY
rzrHoFDuhhxgIOGSt9S076dp8Yg6UcbiWsupU/7f3sLBucwMChId8dAsAHu73jBvEaHAsaadOsEd
vUXje66K8d400r2wBmhcNlcWhbZSHfwkP2vBY1fmCVdNW3+WqVhhxAsIR5i5bctFRYIrAiQ1gJBy
5nNac2QU2Oa62ftTzUxjp36DThcAe/fejLnYJTHANC5nG0pm3gXzQMwr/bgXyrwxb9gs/biNmVGR
sEcKiHL1slRut0tbD9+opT7KLCO84BssuoW9LYRcVv8mbIMJ9WBO6LiIRX/IU6veZCrpDuZ0Aav5
OWsCU+QRaYXFdpjqSx57Cc7CxNnYOvvMckh73tg+u10Rb1XudSc/0ZtFtn80dQXdTC1T7e5789L3
2YWb6kM8MYGYFQft1m0CI0RVhJiBvCA7exMR2gOfNXExIAp5wIDDYdqv112BDh47tx+Eig864cn3
KiLqk1G+c/1eAVNkdJfspAsBT8Out3E63saliPZzUdLhZQ9bMiJE6yv0+YI2MY55uAfiB10iwjEt
8IM6dDdO2VyJ6f/M5vIUS/dUWrI7JAtAyYTTj5cLLifkFHZhu5yhkRzRESkSyuYhECCCB0iufC2+
oBM6fxZqXdzCWIJQ4e4RNWHtJIN6gOc/zimjnED6oTwBJUihinVVbm/8/Amf7zomcZ4bOykptCDl
R1BH7JwpfZ86Rigge75RBtK1y8ZNr7HiDIU7YtNNgNPLBApGmZCCKaJ0h7H1IiuMiPU0X6Z16hkO
/r/EcM5OORxnMlcHuQXvCzCjztW2j5Y/hn+qCt75FG6cy0JOd/PIIwnwYciBQ02mEcOcCsV57Oon
kVsTI1QswHOrsNi6vNuVYpcoJYRmTUOZ85qsA822FMaJ5Ggb8N4Q0Wiewz6+6z1sQUbCCGOo20Mo
qWYbBBi1GQ0B0R8ZNrODer6IEhOXM0UGXRgsH7Gd7YAyhOwZZPGSGCe6riw4ngAPBDH5vMdFR+NI
3M6w/KsjOUIOay67AbYpzJztW0WVMfJN/yo4NJJ/YJIWm2sMi3d06ol/fPWYE6C1MyYJU8RDVyGl
Zd+hR+ynLl/xGwkjKhbPcb2dTMKm3zA6yHIcDpyROE4JeS96l4l4iFmwRn9wo/zHznDC5EwbexnP
uAvYcoS1WycbQccUa1tavMnTkR/B8grAi4nRH/mXfWtwumGV9777Gvxza9tcZcjkPsEwA8RUfvu5
+4cj32uc65e+KGLiUXAbHZjJArI7qTjjmJhjtu1arhJAsbcYpQgIsBDCou8ucWU1uK1qSCSwBf0F
b8lYf1upR3RMgf2yLYGldP20DOfPeSZIHuZraIAJZmKG6YZ2NswrF/b1XdUzC8wTK9zIqXySN1ez
/9g7SaFJTGjlwMGkuOPcGmMiv8/j5Y/FDZAJ8PIN6i9wd7NWkjWUCQUulI05kkQvZ2KJ1sC0tjFQ
GoRfbQi1uXWdUPeBOhIqruoRxIO5liF1ZaI8ydSsL+BDeU8aSKCkrwM8pQiu7BUYhQigS9x9IT6C
IDZJJvohbW+em2y0z1uusmJkq+RQoPUGKdVnMNnwWpasrBpTMuKkGUD/fO4LLEKVTea6giO/BcN+
UCR75eBR0CSFvRFRR+qK+BG9Xgp56O8ojN/SBSc44iPcr8LSJNn+Qhkf/YFOG6NKB2az2Hms2sYQ
xrPTY0Amk0Mf0H29zh1LpTHJeghVVcf5x3Xw/afWVxvH7c0uyz1Ou29/VO4OpyVw/xL/HQQLiKV1
HeQebTLmXPyNS/N5VhzXycC8RWncBY6YDPrQEk67DZnWFvbRlQYQgbmIrJhrHAv6zxYCRDUjsJqs
Fz1ucPzl8u3bxLhUi724GIxbLvSpc1loG4/Ne6agmLD1kuC4wwlomLw1Zjl9VVPy1roEf3BYt47g
BRhQ5/rVYJRHIPB859nu64XR2xtMRXigKiHMIN2J8hyPS/+knoDw2z0XHoDthDra5cfycdY4ajra
TusGPkYkjOj5U+qInac0nuSMdG8dkmdWdEfQK4QbK63ugEHrjbJhPJdZ9TdX7ngwhh9WSfseCzPv
/ABAQx0UJv8g8beF/7Vn82ijsQVaJDCoGMxAhnQwwA5623JkFI9B4InN8B0AGYWUnvU3m/zuKPFh
jJwfubA3O2pXrop6HmLT3iVFNN5mKW+MOmuukyXoIiorpBrZv9JEsQ6i3AgAov13tOY7vFp7wkPV
hHisq9Y/1wzrgGNzxTC4O6b1HwZ6W5re/I2F0JXAYtxPaCFuyGA8xa4AUInbbwRrBDgG3yCrgxEa
8Bsa/8u82Aed1x9TDAbXczsMtH7LFUf9SLcZg/9Rdx47liNblv2VRs/5QBqFGQc9uVr5da1iQni4
oJZG/fW1GJmNeq8aqEKhRp2DQIRnhIt7jWbHztl77fI4wJxdz+mPrUxwxaxU5G7mPkRaSlqSRxIl
Aq6hXlxwlCHCJloHkyMU9sDiEuGN2LbrYjOH9m60WcJu0Q5Lz5hv26w3phviOWE6BcARAfJIN2kO
k0cJdhtKEBtuwrCHamwppGMkVJXrTntBnEMCLkN0OEZbng1f0bUMgS+RreJ/03kaaF5Tcx+mFiA2
qOg7wLJ3zDMd3OlkwAkHAbjBjZv5tD6G451lUun7ykC8g6U4QKzKEZh9ybi4JNkcb3vYZVgLxNZx
lt5eiEuT88z0JKA8Dw2SkxMNVfXFIXGqU2q7/s6zuciq4OTWHDTaT8ZNuAQSVq14cSsfRFY90nqD
ZbOJSKDkkXfWzmiV6wSL/77v8MuSATWc2CIOuWWj2lse1rEvPDaM+CC7Pt/2hHrRCj1gBHu2Rvpo
RqSvTejNECqTTSnMB2WxA1SGviPC8V2+Rk2vtwjVTvAYPnkUF5FCSTei4iGnZY3+nbC+eZXrFCN1
8NbSkj/HYDDXiO1+hPRP46ivdRuPOygGV2BpDKkksjQy8KDbm1tpNaCf3PK5gtRx6pZUuiFmcj2i
4Zi19eDqT5UF2bFyOIYyi5ZpLIxgFya3vjQNpNyVXqFn4f1mJn2fp9RMyhovZbEobIHIIF0WD56T
urx6QE+CauBO5xNQaPYEy2+8Sr51Gd7jKEDCQpkQ9qcyVByN3MztiBpdWcQYNukHmNYZJwqk26Vl
l3UGCnxMYWsvmL6S2ny30g6dhRI/im7iKu9ktC6G4gkyLC3mZe06lYA9FRXxPh6CmrLBYH8X+k4n
ZXuEfUiT3RKHzAnfczbhcxjoO+l2NU9G5HMjj6b1MGdMyebwO/DydDcIV52M8Lnoca70SfWDwsR+
E47EIkBGihQoogrcqLY295lmJm3V41OcIjykjYKPjehaoDDzTeXQZ0wKngMvuFahYIkNXXcByO+u
aDlTVo93deOY5xr2ZmKdWxF397ZFfIzExGniULyZ2o7jBSQ1iYJNd6rGZONXxaqePH2JFF1LPMpv
9vw296P9UQcbwCM2QE8R4CZivwcjRKaAfvAzEd7myis2eDK5fWh5agv6dEM0JQfKBH4a0KR2/S5j
wRPtxjPxvDTbB5cf08ohJvG6QMoZAdFKd+Ti5DfTJvVwV9lE4oCfPaCl4b0hyozUYaSqeB1s46sp
kNS0TtKThWDDanHMZJ1Glb2FNpTeSZOJSprZ5PQm8bWq7l2zyG7sbPzO+mne0WRjfNAfhpG3hI7g
KfZJwBPDQdTjxTLH6ijjO8Mbv2ha9I9swNm2C6xk60wsgmmZNhVq9K+t/TpoW54Hp/rixh9uHKGP
RjkkW3yg8m70LNQpOqKuLER3U5RM+HOGJ2QNzvmVrW5YmTVSjcr1znhNNN6YasdCf2Jyan40XfXI
U83bEZOEiccPlFyNSRFfgj3SrGpIODsZFhmEPOA+YXU73bY5FzsZkwbATKmS4ssDfhZ58FwzoU62
RIvjtvNwo6raWYf2IM5teQHkbV9qcu0KWRYnm4wBPSng7CD18V5RPasFXNMlxx5GvEe2hjO1n8GA
QjkZow+BgK3nEmpL+x40HY33Rj315ZML6igADLVqNb7QKZy3cdiRIde/o3r/FKTOrpJFvOPYiz92
uXuP9msaUocLlrYzvPkxNFA7VZ+Wzok6QrVUF3QcpqaCk+zctsDwc49egD+EDAM6Dl/OyHPhXlNN
VESTsrMGfGSTd9Ez+tODo4fvLrRPmlMdHzchdZOFr5bEHoyT9NpU1On1wNi4Hu5qC0ewYbkPcIEv
lAuvP6idXojZRVXBHufUKJkd8i/Ii9Ik63Secxel/nNe1XjhnPmpF+ahtuQh8TwYWDSxCz/6GlsJ
Owq+TxwwneGtAAiE6SSIfrVFvf/vM0r/J/TRf8GY/n+V005w+X+CKP1uun/Fk/LX/8aTeuofwEeR
ZHmWZQtsHpBL8Rsu8e3K+odtKcc1ffGHTir5X39ntBsmIe0Cmin/WRZ4U8u0yVb/v4BSS/0D4KlE
3GtL3wOrIP97gFJS2P8JT2o7yvGXxHfXdS38KsL815R2FYnA6JHWAX4zrcVxDmk4rF6N1qOFWtSv
mFHxuRpxtueOIfEAcz8lunTbVHgzakaIXuKMu5SDouLGl+lPI4TMUjTdg2nYJyTAd538FE3+ezQR
WobdI/vWD0DUXdxhB+POH5bibWb+vcIy2a6tzvM5btDHIiwH7kIRWfgvPRODVSI9Dp0Xps3Ntsdu
iq56Z/lvriYKqfAJlt780/v4d6T9/yq6/A5VcKv/z/8WS0D9P780HmhYm3fCx7FvWtK2//WlKXwr
HA0jHtEvZ9w5xp1B5CUDsHNv62OiQofMo8o5u1h35hHdNrnFZdx+hwXjjTAggwurBpOS4aZPO7j0
A1ferPvkCJUnckRCjXeiFQoafGVBigddJkRDB7ww/osfxBL/zw/COlFs80tJ4zref3iPMUPFZUQv
G688eAGr8u6KSuSbJp7uOWUpSnOUdXaahCfNsJiZe4p3c2vi5/nPX1Ff+P/xW5GubTkeT4LwWG+W
sv71NSWxpCTbg7Zt6uen/MEzXbjWg73F3/kUsa8fIsfpaGdB5agCU9BAxPPLlIQUb8+/eq7ipCUM
Kg9C+zIORAiAPIrIxUYGsmYw+iqz1t0r66lzMvsB087QS8IYa7FtwcsZo3sji+a3P0b5QdcQ4qPC
b14SgSLbby7FZN7CzETr26hqPaUqxeuKSRQv6THgXaZ84K2O8+rolsQEZ2FxTz03xKAYuHNsRzt/
IbflVDhN8LZs5PHHIi03A9dgEhBWxDfhCii4LWQQb5/9jGDGqlFkeWmyb/Ri3UizTR0FKOzTyL+E
koei6SFZtse55g4UsErXXESaBc8giEJDPJMr8YwdlAkDis21b7jBtYfkmXk0C4iEQ8M549EKWiKz
4M7caPcRA8/wVNxGgZGd86z7GCsZX5BHYBUMC2ddz+8NtueD7XpbMFT0631u+RWjjjru1vvQs+J7
TXR8h3l1p5rxNhjhIhAJ7m+JolyOOIIrBzN9cpG8bhTV8r7wdXlmceK5QDFkItHLne6jyZHIliZh
X5Ptfnm0B6keYE9WvBOTl+uL0WaYxQfoC2013lS+B3MJwuO2MJem6EiqqkyPpUM8CNMVhfQAWl09
qbOawmNthNZHM3Adt90hAKCS9lvVOXiMRAyRgVauUQfzPq3qcVdU6bnt6Dgn4RPWZIJgzWQ/aOa+
uq9ejHgJPygQCoaux4Wjab8MzOBb2T2ywUEvkZ67ThbVXVstcawFeWvIilEg8cBPa/J4mGNVzm3E
WGEXLZoLadJpwgMZ3c0hzXzTuVYdcg7Og72ssfMYs36cBu9J5QE9HK1fY6UfuHEytglCog5gA3F/
wCrjCAt0oekfh892Cn5HBaYAMUGsUgP4Gt17DzqXya6En7+zfZLVuGeDZgguGQ1dRkSmoOWX5sVO
FKND18D64en5FSX8wP0laCCXGKu4iYmPxeexgYo+7Ik/3o1/xKd/Yu4Lkt6WB6aBw7ejUUE4WHBr
5zmAI5TeZPmBWh0x5zFC5YrZAXqdGyQQTFfeWjmEBxAG+zlFl2nPQXWKSqJJXOHcxH1CZlRsfygQ
kNfqq2x9c2N3pPbarvHVR6hnZjgMte/cUga/oRM+RwMmFk0O3ZaZLHT7BZdYaPtNWdkT3SlQ9yKp
VlPl/8bjcx61fSrdCCNFhDvLJfcLcikc4blLnuwiebMTCkTG7ffNEhbnO/xAuemAf4vVtx9QTZMV
DBV5Lu507Z77nrgkBFFPKNSQFBD90xidey9M1ttkJXudDGuMGgQZttNlQulJLU8PrAfHn/ryJxnQ
WhE/mye0rQc4ybu8IFNnioGJaPlsj/A7kTzR7uGzrmKsp0h/FU7h4twGLubB2ABtNM4NhorlUUXT
cczFE5rKe2e2b8BIiZWqEAGLxQEyTm8IOeYVJXO3je1is/R+RZoYaKjzD63lFkWO3nZz9yps9ZmR
4vjcRUV6QlP4WuP1kXAYq8b6CFI40chXo3XQfGfC9Zfd57dpMs6f4coaaYfXQVhgM4AfjFnG9beD
5mOQikqBXu2BTwEpZX2zFHNIkEN+sknqA0ppXeJq8LcDV4pdlfdkA07TAZIZ/OW2uhTm8CoTqTeV
ZwQI+L46gaHdA199VxDr4kX07ciUQbNmMvwIJlueOrzY64QLTiIw8WaGgr805huXAMBN1J77oTBO
menRy0rb85zIZfUnZFQyJvjAk35sDGSEdB8OAUi5rVlxrCf6MU9U+mYkOOHU/ZT3/idyi3TdGTS8
o9lwVkOi9ypUwbaa14riAL99eRtGCvlQjVBQ+LfF+OlW5m+VLjpy0yfr2dtiEL2Gk32e3XtUTbcR
IWy7wfDnPRmHL3Pm8yPp6Rdi24BOIw8Cmm9EiwTYCz1Ep64P95ZXymvviZNXei+Zm2a7ajTw8Pgi
3IvKfsTSS49wSOjL6vGVPJBxi7LL2/tXbH/hri/zD6M2KzarDJmXQfNWdJLTQalP/M/Lz4U2XWjx
PjnptVfFcLYnJ7tLrZagDESLFRHbdZ7sIz8VAd0TV/I5Eck6/bTRHo0XFeGVSVFtkBNdPViOkT7Y
yy9ddo1sxg2RFxSboin//vDQTljaXUQmf/6h2RvNRpZ8gzi7EGGp6u7P3yWAKrwojbqNvBPslC8t
9v6rP/nxc0MocZKawxuFNk6RAvZB2XJi43OzD4Xl4gIv0no3Ty6EygkFThCPTBEjEpBRUFKa3DPA
eZYaiMCg9XCsR/kSeNZtHU4MEqO+3cPafhvN+DloAm83Rl66BYyJe76FtcF+kI7Je70k5gVQvcTQ
/BIyfSplaW1snHirIh8eEEJtohQ1sOE0D6IrQY06X1XQvKKfCda+XVBfEGmicUg1VruuiuY0Q2HE
NoUlLpoFJyXS3E4RZjsWpOLELn5SVd8tIbQQQ6SEFtw+znZ/G3W+AU4w+QYdRtNXF+DmvzuZmms/
ARZeeOZvzlKo+uqnl03JrPuF1ZRsy4X3iHYHb07GjI499MekJOgb8rFcxy5XtplkMFi6NcDaQ+jF
7GYN4R5h8wsHTsw9YPzt9zq/i2TzE46LfT/XX6CW9pjcBgLX9kB5GYU3+GTtZujuxaDu0Sc1m6kx
zIvDQL0pYuLfmRfvi5kfUuSadZdVl1Sk3UOvMsKSQGNUjf5xNQ4++ZuQOpKN8DpgmUPKX9POG+Vn
30sOwMxwbphJ/cacBINiyr6ZQcPewEe+qswwWNPuR9DtpuCCEtSV0mzuMBrkNNIw1cIqRG/7METV
bz+C5JoQYbSYir+YiRZXMVSkJrbJzciwOxu8eOdl5VdiZtXVXtyWfcg/kXFOaaBICAppXQubGjdF
S1xl8tZrKn+fjfBkWkuQPdTet2IE+Nbgs2SBzlujSdhhE4WcfzOVdMvn6pb4ekz4pq0W+my+7hfy
vQiQbTakorRWjKAw9uXNYE9633jZb510uzhz73qiNuHgkZ/Mp28A90agp0JJweT2xPt05kdU2owp
0GDaQOUCl+bWgDud1Emgw635bQTZjg0XlbVXFdcyHE4NCOwb5SHsNaridRZMboiPuzHGhRboB496
DjeUOHvXKYJdUAl6SKJELR2WDqr3EJXeopNPvBymWAr72kUzkixJ81Xu1IeQ8HgiNut0gzD0kmAn
2zteCcJx8o7SjS68ztlDAyQpRbuJljU/dV6d36YjM2QQDWqnFSQd0qzfsrATJ4xVArxwemkAzayN
KbrMgxEvuUaQehPGV0H6MMXePprA1vp5fSfr5BAAx2ZujWJ3lnZx8vFjWL4T7tqyv6XsvFWyjR8a
gsCvwg+vOJN2DNoJ8rbTfmcaxTdgrPY6LsxxkDdccHr1G8zOmW/9pQKWvxWEhiK+KxgDlivLGRgP
tMNzOSoJ8h3eWm0xrC7IPl5n3RHziribi+CFdgNgEEn3ykyNc2W59gblNFjckljIEnnkmjhtC7k6
BF8jaekohdABlFPPHA/gyR11xriJaKSVhNDauNSfgaGDk6yEvpcU9uR90L2Lu4vP6cYujJJ38sGC
lx6ZocXelvh5Il3tyz+S4iWtQI8wkQsVv1WRzxjOmw5Tkd0PWJbC2Cd7ruVVjfTwmVASUKBz2cN5
wT1143ogeQNgmk4XncK5TQksse8M3f7Kwm2FVN8Wcto5nc3Ol1yVZMxTIrm0IVLGOZ+HxveG42TD
HkYEh7w19bgM1RL4Nfa37o1fOsnPYs6uzCJRLeQUa6IEBgFz+yew71mUODVyOFsGD9iuHk3q2RyO
pY6P5CqOK3K2XsalLUEdgyrN/SA89zatOFD6bgIVWX5b+jELYBgjZhIi3loqWXzDR7Nm6NdK68Pn
xs1GXeOsnqeVawzQKoxp39nVS1wYaxe2ByabVWxCVbTxJcL/aF+QoYe3iseL6HflildaTGC/lvdM
sOM7jL1EaMF6tKDhxJRhsCo6RPwEtTKLVBOYxf49FmQVI48zd3WdwLuR9xFoRl97H4UOb4HEPNpp
euOJ7MmFSBC4PqlfHIRRfewy8eAamiGv9Z6lNBwHH6ioSkGZiKMe7cfWZYjSmRWyTQB/cUIwRhFy
OYUlJ43iiZ5WsjH8fG/kzpNhgTabrIWpjtyWS7sdo1GKkw5PY/bE/PFe2OYuwG8NjpabfonwNfOu
YVAhQo0/Ard+JCsiXpm6vg0b/sLo4TPix9jYVKXIVIiyTOlTkxegvL12s0+y4jnw+q1pfJupC7Ay
wUEaxA44AizSY2UT4YkonnyEfL5zLHzsJPKOurszlJ8cEwZ5edxezGg6Jp6B54xM3k1NKclg+jCj
sKEhnjA9b2X30TnuEd79roI9t0dizpGMVh/tR3dAYAvQHcFKIC91XQoQiMYNSAgVwhCuU5t9EFyQ
HcbFts56DKYEjEFWhvNslb8Cr4I0C2dKDQSStCBBLGWCHlLIQOYZt255m0DTSodhm2pg/zMC8DZL
7l0WneljcQo+0xbgSuBLqlZnRkjLlBjaAmrE1CUQaEQpxUx5XcUNG6ANfMQETwF0DiRncbRbHsTM
MCCUgmFrEcZ2wWUYab3ruIKMTpQ39Oxd1Xm7LK251mOEI8V16BoKR6dae1WyN3Mi5HoXlL9tEbTC
HNPxK02u4TKkCfVW4J9kjIH3Jw33TTd+DnP9FlC5ybYmYZPOBaR3p0YGcoTP8TGUSNSHKIi3tgOo
sJ8obP0vox+OKFaJQeuaeUMsulh3atpH9EN5PRSNFR8BS+m9RVEF/kKKZ2wTB98sf8y+fu3TCRF3
Ll9Maf3MyfhaAu4PuZPtot74VIt+frQuXYY/gUQh0t/Tbp149Ajqst/ns3olavu+tkJnY0rzVwH4
qK4Kn/IXKXftwXUvYG5MzfQgXOgK4BH24ZRepTX+6r3sOyDflSxm8Tz2uFWUedfKJT/E+UT/D7B+
RgCEER8LU+HtGqd89OqvgcsFFOQF+MKMd7C9FDgPEMh6fnTyJiAHAVKOpW4T/7Aw7h/qAfgwsc4o
pACoA9hyjW7aFGF2ClEohSWSeJAj0H1aTZzcMZnc90lqe0/Ka2CLZNProuFqj97LDbIEiU6Olt/A
jQQ+pEwJaCyNlOAcFhQ+tc2krJ+4gaVSQ5XGsJM81mEqnwPGOHXkIaJinT1b+tXrYO01BIbuXVXq
Z4evzak5PeSpap5NR55S2Vh3c8RAqSqr6JTZ/nvelP5N4qcRrNkS0sLcuqc/f7RIj9x0LuLDP3/U
kIh2sVke41HCEszV/FxL+PK2xuAVMXqSwh4+SnS0YsoJjxLdFvCXWjuN6zO0qS42iDdcXrGD/1jm
7xYbnSr99DWorOqcTFAykU/m7yM6FUO67GyTqGhsMBwNPF8+d3F8biJBT8GP3yTyimub0OHusvI9
Na0AP4qR7/rBLt6r1MPJGnkPYyn3DPXb81AsYMPlq8plqGrHpXFKY2N+9a3f4VwV7wWYqhWuAbFW
Hdz6wVXDO0kUj6L1zIfZSIsrAijcNo7VPTm5PiW5T/5N37eXuHfV0wDPLcdWf4naGBOnMPVhFvGD
NbqPhuooOybnLYjDk2X36nHwzPAMRQQDCke724zXGATZY407CqEbodIWSgsI7F0I6Mphb6lp3hRl
utwXi0ML6B6lvkjfB1M/95Pl37O5UwQL9TtOOY3+/NVAJ0A98Sz5OMxPkRGNaHiLY22XmuzcFFpZ
hTC0KLbN3E3AZtDnDnJIjnVtrHIAKC+M2r0zftmZozCI35mFovknARqUeBIfsoZrey0ZdFKHu9x6
QYoBdm2szDrPcwz+Sbv1Jqo+BwaEazB65Xr2y5cunjqeDfnheDgx+DJPXkciMyvkhqDjfpuMKR5A
nVy0gUY49tZ0lWnSIEBcY6IfVpMNN5vYq1Pch4+q78BgpPWPFUzbEuXcZk7EzPeXPwpljvuiIG6w
CX+KGfCVhQ/YDWV1S8qKORb3TlLCnSDvAk1syKQ/L+xLQilBixDsaqDIEMdVXkG8jsB7pN0T3V+0
QmbfPVqhv6eOLM+Z1tepGH4bTJu2GnOehCPQzh79Wo+01e4EJ+s2BXuGv1IdDAcIieX3v/oEQZNM
+vgG2BqxXrLYWRN5vm1GrpynnaMfGd9ht/ZjCwtDjpaxKGyACwTZpASFIc0xAeswop0caW+nDi1u
CPzrALDwdYzqeO8kySbNTPPZmqZjDz7MwRywaWYgHtYimMul1R2jjJapbUn8xGjldOO9hHF5NWym
rR5P4TYX1W0XYuel8Rnssyn+RR38jvBreOrz/lbk5q+oIZW0i10q4waam88GSpoPdpg8OrUtsVGz
/5gtVVNYQRQIrXhH52iAV2EOxxIvGjVocBsW3LeKkVFCGOIuJpPE2JAwWkK/6TFTC/+gMuJ/VrL0
2tNMJ85tZH50m3Q+uYud2/HpnleUmvHACYPhmsG2AaoSuE8WHnW1eH9xTHih+4YVftq0jcFBHaY3
dhEke2iFC88e2OfJTPxk5/jdkyF/OudcxJ6PnYovU6btfMroT4dd4SKfWJDquWGVp9Z1o2xRv0b7
wWpvxWDz0mMkKQm6OqFF9qF2xSMMrzijr5OSiVIHJ3PW05YOMPMikKM0xuojlZA4MX/DqLT80hZs
swQcMQlgpGUv35t20vJULl/zrz8azA/IkyExOvPUAaX8xoCQuveG6Va2/aUd8nwVNsm47qOiZCzC
43JQVOvjFO0as6yulIkdI6L7vEi+8uEDV7LEUgvXsGv0tYSSh0sEQToBn6vkKy24YqisqK9B0PCz
A7unhsbXmc0ummH3JciHR+xPYCMtxvyxLQk2d+kjEJxa7qdOvxePfVY2WPMlmKJh2AhJdm2eGHtF
c/uUtJVc50WsVi4RwMx22lWnp1ekh1ALQhBZ+djdxvpLWN6zS1syrGjYsLWBzW221MHPpD5/5wqP
HByeDxwr7RZN/X2nSLsThT7R4eHysDDrcCfRyEbSuWrgayAvcICYdegpvZGydTCGiz/jv8QBDYEf
b3nySgAQcHlh/fQiv+lpD0Nnyr6dtD3UiuC6NCyhaBvciwm7O7i9iRULsz2Sm9bHJa2esiX4pZjU
DSkC/XZsxJHJDKLPKFzCVCXi8tFCklxPwFbo+m6HSPPoTfleh8nTTBjYZZ4WMQQZ4gqcEgpJZgBE
dX9j9QjJc2ULZDuq3Ti/x4IENzN5EmZxdmYhzi6vH95SHBvNDnLCvG9NBClji2ojCvBpuEA2yrDC
S5fmKNoJkqb9BUPc7J2t1RnuVtUw0zpkvqtrGc/B/ciccbYQffUtLMtmqY4d7VE2pwbpCKgf6XY6
6zgYWOF+SSKOjVMhUYdUgWCfcwvYVzvZD5Aq1kwCuKt3zq5RDl603Psu+od4MPJ9XDbNTqMb9+0a
HXPzjNBG7KDx+NI+CXJoc6c/w0tIVygdTwMlVmVk9dMcR/fmApnASwQ7nGZ3Kx3O1C7a1CTHreaa
CDGJNdvOljE9VGgGto+pSShG4j34KZbI0c7uHUb17i90JH0Ez60p6X9MgH6DNCteWft+nr9ZpOlA
PcWJjUxputrqSrhasSTUoUdLVlnidHu3GX6ycPEARcM2nLtoEa+7p5q2Egw8Y5v36LYGAscUPPJF
J54fos74FTRs5m1Bb8itiiBej3X21OCGTAy46u8JQRAbkTJQcZg5I/PdgUg6yLS4NHFvbdm/9MYr
cZPYNY7vPE6eA26+eAGYtQSYRaAi41/mHvODyPTixRWbHpHiomjM/VSM7GV/Ptb2YbkwA8djI26r
2acg/fOhZvn4n9/FOqPzhaozVbRu/nzcKPvi9O9/5FBjokoPZhVYeYFHhLS0v3775y/WFqYYc3CG
jcdk8O//89dv4bucPRXH+7TMeI8hVOancrDAbi6/Y7v+cHRy65ahuS/FfBMZRnGYZkzYfdHmN22G
gXIknt2k0bMjW5bnkeKhyomTMQY90KZMgX7hKfeCIdwXjfHbGzDF2A6eDXzy9wCFITp57kOHcSqr
grtcqWmHVZUhaTh/V3m3r7s25VEiBitslYum1uZbiSToBzk9KjgpruVtDbvjSALAwgrDLixoK+Fs
wQllu92tV2fxsauttwxxw0UE5ndFAQhiDxOn4VvfIpjtbd7gM5OEXFbUlCzAO3uQ+jIgJiQmmvil
uieIAsG8P9eoxROJb8k26UtP9V6lIxC/fuXBIVzV5GLRyBMx81e8F4H9jREjWAtsBxuA3v4mNqr4
WaQmquT6w5fOgatesJlpMPkqG86c6Heii2rOpXkjZ1OSJtCA0bcZRdfBhVu0ovQQ7pplS+/E7Xoi
NahpqNqY6lE7rgp3SR1ECQelPfryTbPZVdOlpGw6T+34aSkknk5T/PYLli2KmIe4kYBVcxz/TfWK
ieqEzpjP2iPbxp3r79HYPPm6QOwSz1i0A25Szehnhwg6TjxE65K0j06N2wC+5V9rtxLj32uXf+sd
NerpZfn/tdSXRfzvK3z2w2HnmbQsliUttGb9/1nYf37B0h8QAiZsSrXZRwRhTfe5Ii87MautrrID
fQ7ovVMdbIUFsSDS8QYZb7vR8Dtxp3BNEsZQEy5gH6NunjHGF1ezDT40wKSThBiyArVMY8Ux510V
kJUu2by8cuCpoLFzVSns94kGxdaJZrDpxvSFGbsHPeQwHOrrH11/EaYCzwhcIXqJglY5t/qJzHGb
TRVqJPfaGGmfquwXAGR4fAuhdllhfda6MLcQCz/HCO8xUTMLPiA4DBNrcYinm45BE4BP/dB2Dgg+
qGPMD6p+ZzTDSy5mgDkZL/c0QAtILZOeaaXpFBgEumT1fGfIhRJkzvlGx+2D2991yW+afRmEN9Bo
GBmdwXIYZPTdDdLXY8ZmvAnsCl/dr8gv6nUC9HVjdhnhbemwtjROJnnFUxFtwygbT6NzkMDxVzxR
j4MajVPAQGzXdz15Z1n0Iu05BIqMMseBrYQyhnEtrodn0hpBTwCLAhuoeDrCpMRirtatgdkxtKwc
Kxr4OgQfDL6arVun3a6G7lKhU3zJwyPpgF7j4VAb5coYKLCZA8Z65fSmhcyCfqTJKwJZZ0dPkCua
X3xjRwqweyYv7M3qpEumvXLkTCQDQpqY/gvavTu7zl1ssBieS9LBphKZxDyPBqi58ncigEYVcywY
2nTUYYLpWKk4sTku8wi6GY4MxRhOTSMvK8Z7tMdHAxPXKumTEUeGS0u7svHgWP2WhCTWp5ODdEkF
bhq4HuNUXNhVv9ohYLIbJsTJEnkze7+49zW8DRs1uHgxRfBCa6PeRZpekHbLZF2yEHZ2FT0nZArT
JMC6m7VpsrMj4BSVk5KQNXQ7YrtEGj45mNL2QTkQQVN5J6jJ1GWBw5tZFuUuIY5tVdrxAS96tE1b
dPKQb2AnTKRrdNY3Jkm7s6AsIJw/JkX0M3M3iK2ErSlIXyoli/PE3TOw6nYfB0Te9bjrNxBBon0D
+HA1O/M7s4zsriCyOa9UfjIjeK4u3LmqjYZjRh8j74NvV0Gp7a0HFOdPYzQxvaJT03o4JgdrZjDI
+4v5Af+kPz9JSS82I5ZHUx3kQfYgIMrtUb/BfZo4IHS9Z+eT3CWZrmagvvd55xHUXSDHDxZfORpV
gb8guM+WtWqCkxfV/MihyEUpGQkCW+iGSUaIuLjgdlJHK88WYnrMjMj3XxSKCHtYLP1yvtfNfK4g
a4BqizaklOH1wZwYyjbdiFAtrHixlYhmiEQgV2sqra3KHxPHynY6DlgxEw3/uuR1E/Y3hcGZ1GAQ
RHV0NZjh4pObkRSgpmeSf5k51IjSLDd9kFk77afgzxFtuxOKvVCM5gpQg3sw+Fqj2Y4PM46yXo+o
OByHCHYUxNbsLUFlWBWpl39K8y1JjPCeGniLq26JGKUys3yeB+ANHhS4Tm8jYKbpHG9YewkSKh6R
pm46hOkLbyXtrcXJBxvJM6eV4fbT2fXnkBi28d13MskSMFD1j3iXxxaLaTNrj1HBAFmpas5JxhgL
QSkuLlI3a6RJrah/O8gWa/PDBHw4pdWzj89jNSuceCWdlCivaWv/G0fnsdw4EgXBL0IEvLnSeyOK
FMULYuTgXcM0gK/fxN7WTMxoSKD7maqsEJfZGA63geTCUjCctCJbbDgIjVVMas6yRvvUJBCfeuKR
FilnycQujxwPONxAkAnLZ0IoDNIHBnJGVX/UNn0cOPMBuP9K8f8nIYHN9JunKzFnsb4nYG0Ew80A
f2O7hGNrS/ZnR9fxv2MBCzlVkYq63m9dYIBUdaRZvthbNZG/jLqmHORqn1gMmkMkeIPw8IR2GNp7
wHFmSTNETFqF25BGNmW4GboS35OFGAkUiwNNZjMm4DoBgw2GZjNZYVwxik8TRY7eel8BObF+RGwe
ayINyRsBq+HUS4A9JnhLJU23u/U2CD6+wYpFiv4MHNgvGnUyUUnluiZOnfcknVemBZNd1ZV5ZENR
ltwMlXSYpEv7H2Gk+l7nPSEdigkFp6PBvc5IDchWWm87L1zX1agxFcpw15bVwEyf8AJhtESG8oGK
Eb/1wBXfsMzTaJen6D1uSCZECjWjD0dw3rDvrhHisfSIu23jmn8QFbQdkUoZue2zTju5U46Sxjp5
bU6/nudwN/gqgS0h+Wyye2lmdOl0ZQF76d7wtgGcJocpKYjlMG1UZrGKekJjNYsFkfwqMHg9ewQV
wLap3UqdeRkP4MpIR5BtqLuEkTebTuQuGLf0Peu7PWislJ22Kcle3Yci+jNKn9VvzhuHHiqc63jw
iIvHlSSRsbL4i5dcKO9Q8JU1GWG4MulrWBGxoO7DtwHOSkJuEsyJnAO3UDc4v/NV5WaI8EAFhrr2
0Qve+VCN3QNuikMD/HwWBNmzVUlxRZB2brXAX/EbYUVM/buQhP/BqIV5FhwYvadLpY2QTXCntjab
almnsGFKWkLGQXhHM/5JZBurjT76skA66CpHhln7UeaA/eME1ugQzjs63oU65AsV/+S0VETv3GAE
YwG/xBMnrw3pB+Rlo6VSx21LxiSyn0M1JHD0LS4QJV3GRnbvy2oB4PXLMpkKKaR16Fnw0eqEi5oO
QWg4wzib7PSHYiZ+65JGn+uE4i2E67szHRhFrXXOPAfzuSQxOVoYwwdAzr1I6jlY/adeRu/ESks4
KhnZfvG7bClpcw6Je2e6KSgxmG0gRqo1xpkjUaMzmyu0zk2uVV64pCex3qFUCj3znmnBggLMB7+b
rdLWak5aBYmNIpPGgdABw2mehf0Ou/srS1qCEAxlgUl3IZkJNYyrdmG90CvGLyRfshwZzfTRC7Xb
G7q/HRzywHyp028OPV5qFETpyMq2SJDrWvVGNwgYzesIvRsQajZLw6otWM0xc/lRzRa6W9WfC4nv
mJgglwEl0G67aH4Sq9Y5J2HEprDshN2cypGCDHDUc2BzNI8r/UKwBCGCLlqiNm+OQIA8E7NrkLi0
I+VaF1a8QmTKq0bEBkkueY/SKz1EPUzRwqaM8RXnRge7Yn1wLTM3OFWkvNPBgbLPfv2893coB6eb
EGVEnbhoGhQPo44G28+JKwdOdrMTlc93F9GI5u+2XsSwB0vQCp5yVhg7Mw8PLD57sdHC8eqD/A8N
5dq1DipHyQjOJPEu6XEflWv8g4gcI5JUmQWjts1QRpO14EyYTGwuiQSqr8lWW6RjuHI95MlaoS8T
zvAplMEkDEHfkk536/vonqpTukt+7eL2FrTOg9/RxPDF6KFnAlPZ8MuZuWdbOL46CNDxHeDdLSJs
dKetCj/N16KZcsOmYYxkko34cdkIuON1CcSvAjU5VOlVkSAaFPNpwiHvY+/PC5JXE+b4tRFVYBwm
retslVxUDIHfmzb4SRKbEQqiGTWQzyr0smXRqgxA0kOlZIcS15cYOEndhg0kkpiVSOITxWGxQvPA
wN/Zeml/1ONq0w97EvCqpWrT2VCebsoOY29s/qli+pJSq9vAs+RxR8OyCquSYpGkVNPfsu4irTxD
VU6UBC76P+FJrg5ZfWlh/2VX5J+pAyhBNfwE//PBmw5TEQvuTDAnJSa8CoF2lBvbSd9zwvdOiOP2
7Bi7tRZyqkY+C516WTbUOUS417M8ns5vsVB8eQOduBxRKJr+v6ZHCEmjBqelDt+7qFX2Hn7HWUf8
Xmi2IMX0+h+D6Dk7pz978LVt7TLneWert+Jy/8YUOoGl3unkem5JyNlGv9PpNoFANi+0rvwFI9hU
cQkinzN/6avhDzutk0z0eqV2TELLTWD44PbikAjKEBNiXXF9EQu1JgCrtMUH/T6AtpJbe6QMnZv2
Lh1cdOsVG4t4I/CjG7q34o8qsFCje4A9v6ssrZxbRCtFRQU8IHrxtKjbvMQY6imIOvwBbVOiEyGU
vJRouIQQOuZGyFxNZ4bXa0RRdXcCChG7sd8fR/9hA8SdkkXU1jlVskIZm6TvasluQ1TULx6phsxH
0CwzU62ZwBoh/4HQqVXi6iwpM1Yc1f/bkfgVsgIGf4jl2ZDrPqIIaxx+HgRnv/54MJr+s1DZnBkl
rZar4gmYkdtxlFPhQU3JdfyXaQz0Gpe1Dwq9Axr3jerSGoxGukPwtm3MkQAFZgqVKN8Gr9kQQLad
/mfUuSuh3KO+YCDqZzc1dP6MQbkmVVgtGGLnIECrcZGY0xK5BSRYD2vRczGaeKlNLkcPhGjlsfH0
QU/mSsVwrPtVvQjpUliBAi3os80L7tSvtk2x4SG+wh05rAIdQkFjascmZ7vpVMFbYj6tgJEpzvos
9b/zCvBsFDKBlgMeVtRRXp888xIvHZSpddZjttVFMh/G7ncsx2fW9OGyqgN3TZWH0pHRZVCxd4Yc
v3Rha7KCXetd9nL7eueEhjmr/XKb4YJC4FRR6YwoHErn4RrdCL7D/o16/xQTTT0dWSSX71ATrjPA
gpDhxpuBIQb8CqUW06ShVX7jpkdHrV6xo1IdKKT/pDbFQ+5NRp6TdGyXWXZyt6WkiC9+3BoHqSkZ
JOEDpjPtvss8XeotcWitctK7N7oAvlyhmYzVze/ALS9Cg+1UB9mp1QQIaSqvLARbI0P125gKYVen
RhEcjMN33JsGoSvtrfFwpEQCF3rMheyQy2CX4NhCj/EEuVCcnx8ajNuN3mKjhIssEo+Gdiotle6S
+/0ppHGH6sCmIOQ2cAgT4CiP3+QUDefXa/QvjW+eBZnYiyzt0QoECOVy/xXqxYs5DnrJcpJelHKl
2xggBtE+fI2DoiV+m5DBnWP+5AqktmLKACi71Dwzflk4sfj21OGZhAnPiO3fpufEbNmc090sJFkB
yDxIlQ2xgpaaccaNjASl5q1po25F5AXSKwlfDgjzkr94Qo+SK2sHQiXjJ3ApBs1dXM1rU7sOUcZL
ydh31kY8T/7P2Pn0Zi0mAckfxyZ4ZsJf7bMTvcEBRMzaqKw1mgJrDoPihv80g3yPTRONWOSu2iQ5
hNBo90DN2LaCAUqaHsKGIK0q5ExmQgtxxMk3kWPcYtIAlQwBshK+5ygNa/KiECUw4ebndkNvHarK
kZUmYV5aAZqQOQ6ZXesgQDZHJPD07jMXzIqfUG+2WSrnJXd6ZDs3IsqOEA7OnCpLRpQziywCGLtw
75S02WoTI69jO409+mIYITJYQfufImS2aJ+NLnkD/42qpN6FFlGafi+2Rp5vCWQ4OGO2R3t4igYG
0LVGuEukjUsvoZ6K8xouXvLS9Ozj/w9RqMIACjEeRuJvY1/uS1jiy5yYSAfumDv4GzeAEl2Njxw7
rx/Lm8wRFyX9inRMfuNMow0N+WPs5JV7xYsPf9PoNgtTyQ9VWKiEA/9bT5OdawoIjemO2Mh25VjA
vznpSD0BeuyAUbCg7g4vdPTTPu2SOc0BYd9cFoiQCozC7gl32bfiHLPUOCHp9HG+l5s0Fbty5JCJ
BpWhNLSpjHpv+kZ0M0NU1nCtTksXwoUJ2ONL89pmFRQkWtby4Q35D6/d1iGVEJPXw8uG39jnidUq
YqxS65iP9icYYB65LoWbEqOMrvzTyFQBtPvnYBuTqEQ9F653jiFXrZLEOLRG9lam/YPgcaLCLXOb
OCzkxtpXYBR5F6K4cIzl2s60zI3XkgxR/A0xe1PaQeYi3Ck0LrwnPZI2duEkUx306bKyowKvEtNC
Ty9vrIS/8jReRg5/EzJuzlYFpS/V7rj2cDd38g2cUjK30eEjx0g2khnBXBoc0uPo/DNINEXQ+IJ0
oAEllE/HJfGNtdYrQqriVfaBVvADpuEzrn5NRbGXnoISmEBVQnyrk1mUG9zVGFmgk2kQls9DQ958
A+81HBxSfnpsG7jEi6UKWIC6llwjDXmI42zJquQvoSNDbT6KcfhV+2o9aa55R5n28lokJjrDwreu
LQ6aDJbzupH6zaaiiyRBtHWxTQOi0j3jPff6harvLHh9qq5S3bKrGcs/NCR32+ysuW4SgZL2PSvc
RvntTOVa5c0PytqEc5/o4LL4R0rQLhq40bTwJQiSWgJdrLPXADgDCdSRJMdzjn1oO6gOj1bpHlV7
RVIlKXI19DYLYEdVwD3CUb6A1fgQOR9rHzFdcKJN5AIXjp59oHE1p+E2wV8KwvUSNsFP5gTbARmu
ZxDLrCbxeZDMdYoeaF0L98nPabNtoFFJ+GXGIB57/IejmqAgc/N9K5k5+YOyaNxgp3jViw3xrvYB
03Tqk8jsfmYOyYNpB8LZhGNB7/CINZ5bL6V90vXulMcM1vDOP4CEzKS6o3CowVrxpQ4dYTBOdRdV
J7YdJwdbiG0r85epIeaWCbsBy9EfCnBh+DhscNtEw8DR2veOZZUXQIixB9SKmtoeBCVCOkFyGQV9
TJb8FGreiuTPc+Qod9dj/FhUxLI2f07Mq6wBBehV69iV5iWzp2FEwE+VEwkKgo8M6/CS2yEloI/K
dcJAtZ9hcDBxxZ7SsTvnXLkp1t7SC766xH5vDO0xJtmuhykBZlRb24J/cpFXUaQapxhPlhfBOSC+
b+70bNZAkcxxDhYrG91mUTHvTTVQqL2jzlOcU0myVytnabSnkFwwVzCYrJhxiIFxp5sD9y7pr+Ai
NUs6xbfA4fNhpvlSmwafm9U+6XYgLkThPGppRMYKyxxycDrs3s63DcuJRHtlbHKWltfcNKtZDuCl
xo5euHN0rIH2A3XGVm8EkLtRvoqhABfczIuyfgb0w1xKy6DT34w4vzo4QpHQAX6NhruRZ59tYd6M
Vm3mYfSgHgAG2bSPjIdlFoa3Mo3OjZ3ugFIeAMuiNhJL1TQOuVk/SVEmhqhnP1v9pLb+nCoYETVo
5vquXplW9zF5OfzpMzZRLqEgND+13HrYMnyVRLMmXQkRcVSWQZ9t27g5lJ38iIaML9vV+J1La5NY
wT/XOrJY4lDB4uNo+VdRRk/CiIZVxSQoKhlT0f+tFdM5M+2jDfcqNr/aLQBrqSm0n5Yo9lL7Ql2N
e++YIdbMwuGMcRF1f6fU665R14hieGHDhYfCZ26U6c0gQELriLYkv37uWJKpaEBGinQIfZN7KbJX
li0bXTkK9oNOzNI1fYk2QLYKyCYBOy8ylsZjuuEKsJdR2/yoxfiwW/vi2s0lS8XL7ZqLU9B62467
RKSFoJcgPj/Bl0+YcYwMI6jueRpgZyE/lK+X+o2MApU54ZpFMbZpxg2pm095oXjpEeGwgqi+mD3u
DEt9MH7N4OPwbeR1i+UDL9b85cmBaPFk+CwcxV75BZmfGhtNbA0fzDKIMuOeRBijLksnM2eg6sOc
QUmV3hLqlghedZfC3+v5o5SYiYzVU5FiyrpQs3Jdak9yqIeF7ZBr4IMvrKt8lVuI0zCdzTTrCBrn
bo0I4GwR3ZWGzqISAxJVZpsZj4eljCtFTyGg1ViPCkZlrpJcWAv81Ix3UFphUgi9G0kr1hopH01K
Sqz4tR9KAEOKwFSLvq9Kgnvk+m92reh7lcHkTOmIkszrU8jwsawaBFQKljFqMagO3q7jpi6TR2sR
GY1lBUormvEkzw5daBloJiomHfxaBnrpzE+pEyJ72IpRe++j/JqG/i6MMM4GVZtCMcDhWYDw7lnR
TTdODOU3tPOHYYz6xlQpRyOXEJ7CK2fmw2twYPvSeAeZgrg2E6+KDjYemgpIGZB8qX84anO2Detk
urRpYY1jMO4Ma4bSw2esnxxMPWGvXizisdxobQMXnXxDy57yFic6I8nSbBya/h/ct1mQeOXchKNq
a9kfV+/al9pRsEY/krl7YQp7SuByzbAZvsSIftqola1H9kA3MldT7YGeLVvoRMqLoX+yO8Y3Nw4P
qa0hESMBq2ok6FV3Gd2R8oBekakAcq2Z3i58F9OUuhtKArgM5ZM3mmMZZXwp9EPEKBVkrTf3B+zo
Rb+zlWhVC+s2Dto9I+U7SkhvNl0X/UONozOOeSrtKFpltndHYXNUc/EmE8St5nxqouHsfXQNi0pr
uo+QtzOhBA0Z2wGrZtPYyyRfYQM4U6dyd31A6+83kZJtc0ZQvAgLwKXnOjQenO00Ym0yQ8O0d9po
Wysh89r6YCgRi9wkYLfuPCqdTCx1GA79iJ6Gp3dQ2qXXsmtBf1bNSkOeG1Kb8zyqtiCCFm6KUT43
d6YDAM0oseiJUv4MefdDFB7qIfhWbm0ruwIMK8Yr9pid7hDUgOEyjNudxH9fIFkWJSP3nMA6kkAH
nqlB/+Qt/R3jiggiM905mYXFcIx+vQz/fmAIhekfqL0i/xY13+KI3bZsSb9VGraHim5gepXV3a7k
o60A/3keLoy+Zc1SYzGgQBd3zUNJFmlsViIfxnKm/0ur4GIACVjYsXJ0k6wlXiJcWCqmV+hoYfmv
tqsDJO8zqq4zQcU23xsKMqKPWTqobHeYOD58grdsLb3rPTe0zxihkNGaiBJU+Noy1JI7iVZHEVE1
ABKMSDRGe5JhO+SWHsa0WaoonNgJnQvOLpTq9MOxvJeEaxEwddERBmP2/WrKfKNANVqmKaigWByY
q80qZ7yPzPRo6FjkOEjw7MqVZBq7J9/unt3YbizVOg1l/ONZZNQ4CKLnnuVvOqmkG7DX27K5Om6x
QWOwVp0SkSkhumHvf4BVx06mrNm/Q09MSeOsm490MjwSsaqhdSBNi3JvBghim7gM/ZUw+utE86ph
SHY+bi/P7OWsUhVqa1hWtV+RXp3at1YnmsQLj0FEH6SOcpU5zil0krOWdivbxw/s6ry3abkj1ADP
jYIhqFbQu+J0mVzECrUl2R7oedlL+6pxHPMJvFkgM5P0vp3bMeWKNrRAB7vhzao6DOxBt+CRIwyK
s2xl0xi6Qbo1WgzdPcZqjD6W71zaxPuMKeVmhF2TkhBeh3TcFAqSml5t5z3JBp1Zl4t8sC+kCX/q
YwfDFXUz/EYyVxywVnMsEdM0Q/tKc1CZhTPNCWlXV64avhEtlq+1vkhXHcPpFMfHBnXSqhzbXfrD
i/aWqTwhAu3sXCcxlvmLutXjHxdtE6NPi+84G1L+GnDmxy7YhiU46KSlrE3SJ2ITD3amgOssY22j
QWjX0oKsgaYlQLHNUWx3f4QzjwsdpRvKuc8wVJxDbm3jrocEFgE1xDhtGioi4AqANPdYDLdtjruC
GbbD7MAa03JFEtpeiXjCIgO+q9KN+3QosHJKH7/FWcUyIeBErnTJnZsWWrT0UXPMtUF/ml1OKCL9
ba9Pt1sTrsh8IwZUIZt5sDlcqe21GG1/CVhP5rsA+H5RtssCN0+q1gM5TCC5ZMy9XTrCR0vF8Ehx
MZwTxFyZQYQxLOcE+w4bXbugJHxH5BUuksmqS5asgwFt40kCvHlicsX4VAz1EtsNHCCQHsC5yIsV
Xg8Ht2Znmn7ZJtKmtHKcBVZxq9iTotoytUm8Nariz1THbiOrRafSLeLgYqriO0ddahgU6RD1LsTi
SRxmAcKxc0HzAmEOycSQ1aqf94RmU3JFP3Bh17SWvCSB3c9Lw10Z8IfJYEFOr7rJq3eRPeBFXARF
Vh3SON+mpXgPEaV03ruXac5SmnnN5wgk3IzmGmJ21UrZOE01NUU+2prqxb7rkGrM9FyLe1mMLAcq
/J3zTuvffIMFRNYYX31gh7vee89HEa18zQfPMJRoviQJQKyZEIljwxcePTXV1zSz7qDmAFgisUlP
7moYEcVc8W8Y7+E25HF4AVR2qVpVvamebAFkCHVekkv5Mo1xymIJhyMu52VpGMV5kpnC7VaVT5IE
Cl7RND8Khyw0twrfKRI4bTMzPAvQzAvT1CFP1p1+T9RzYhAcGkY4LKKkO2R6AazZY3PDcx/G4Vcu
iaOqPA3Sp+WoO/mwLK/9FFIpt0kWiHnYMkM1iuxl5O3R8YbqHauHuQ8kclRP2ulLoS11ApThIu/r
7ZBKcQpbbqBM9O4nfVEwF62pHzvWcWskF7iUbOsJRVq+pAciFudLfhidqNrbhFLNLDd/T82ueKEm
6aDEa8putIry7nvqthnhmLd68WiwJ2C74EccYJFfp08xQ0rkItF5OY4br9mhYOGfPslEfZk6rBsN
3Mo2UwkPjaS7q+zS/8xSfQ9PW76jNlb2mcqMx+ll+QisamlFDYlEshxPsPVY8fYAmA2jP1Ueq1X0
EYgrlU+h2lMosH8dSmZ8Xkb/PPRbd7jCU5jYiDlE/VhlQK+w7mqRtum6djXVaJHJs52yj7eSFltr
i3rEjJ5tDTy0HwPJ5GVWWSSojL19JOSact4J3+qhr3YM+BgoknwVFTW8WVYjAqHbHKLXk7Care6h
ihDxqwuygfVz/6KW2gokBfFEmsReiZmWRm8M12Zo3AePtCUWENc4AQRNUbUjzuLEaF4ZLMGwwPsE
yrOq8IhS27APNDcC7xB/T/YBIU/8rHdHXhrUpGp4TVtuQDfQGCvI4kIWM3iYEn8PMD/WbP+62L5R
nNmcZPwHXPGkBZbW5DXrtqDApiBzdDRoKhDB5GJp9N99pIFktcA0F+N4GWtK0IGNC0oBXPL+hlHl
s7a6aue6/oXcAtR0qnZ2TUn6HtLTQSNnOk+rS14hNCMCmwAwCJHTkrSJID2pHzFZvWPJlRYy+ddx
iJieShXBipNhZKphmUvsq2fbGezItxiHPO+kR6u67mMw5Arfii7Q11kGD16U/FmMhGpkQfOqkj8R
/viCjJAZIstsERgMbqcQH0fhci8JlsGMYnMNA23pdTmlHmek7BCqJuoAYTjJaSRyeNWCmBLmJQMF
ClOsWTcO3QyFt40BnmVK1cMMdjEOWiVDyogKVMvjjZ5/kcbZ7ZBm9jOfuQ27UfocszxWSn9i78e2
3PhtbR97a/7QFLpGYN3Dym6NjZHXT7+m2sh6kjJLFYGeq6LI70300lcEYybEZUtfVzSbyCoxxyF1
SXP0OSDUEARjH3ealarDcpBk1kmrWjVB9MPMNeKsRzBlFWKbxFg+7BRlZF/HD4YlxAQOF7wWLLp5
gxuEjRbDOqO/Kc2klcg3mWs+yDaMFkGfL23t4SgFAWPwlo2GbGZuD1/HraFbR130+E2TPUJD0j+b
wpw53kotmi+B52hTas4Vnbix1Q55rb13CYc6aqAH8rs0qK45vIdL0lVbLiz0Ekz4q+Cv9fVvN+KT
1Lsak628pNh0A+roJSQEGmYoXQmDNB31UAhNgpHHZLxQgzd+qgpZZ2+N70aDCMwBiE/b5G+zut7k
Hu2jHSGxqyN8GHSgRYJdiet8w9v/mzPoNhjPsg06EUj3nrL7ZVcFILcwTITzcfOGeJFvoCHNiiP3
ptQe/BxUAM3/VKQEy0EMjbMR4ckPydEaW6WfUTVmdXxPOhenDoy0rSi3em8VJ2ZrZuJncw6bK1FY
7dwN689U0TamqH9yM76BNefFCcCBQGD4grxz6MaNb/xIRw1meUtY3cRG8gP4tEzMuNrTzw6LNqB/
zj9QJGEJM21SWtpTeqmRdA4m+D+ZMo5rhLoKWxxaPgpukxh2Tgbaok543y3mj4A0xEXkOj+GZ82L
2m8InqadbVHaxVeX+2Fm8E67qVNPOktasFRhHRYH61j3X+O906x/NSG9JSII8hZQFSnlMgKEelLy
bdgFPnA/STRBIz14aqhmq8qaI6khvUkvH6ZtPrJWx7wf/DLuethqf2OSigNu1A5ahzMHjTFHe9XO
agMjOnPOlGH6rBYqy8i/QQdIRbo4QFIMIRDtWJPlPw3zFcuKF0Sc9Ms6yrVV29zAO1A3GoxQYr0/
21jjLOOInjRGezZtawuXJQQSEktBeouUCFD3Z5S5Yu3G/rvveTtyx58kwF2lrr1bo9yB/O55VXkA
4/pDExZuX6jg7GRpH2uwu+VSDuCn2UdEG6HTLykBe7jyuyt4vLphOQpCBnpcmG4z3VVkD+E0+0Xm
x4lgjrd4QNmb6OregBiDHkjBxAYOp8gw2InsGfZQ7zVr/Da71kb/DqTQdv45L2KfdmZbWEd09t9u
SIIf+0m+HznjeaieXVCB3x84nNRqkykeFkmPMUPXU0p3BYo+Fq/OWJ+kTI55DVNVgwvPEKWcE3vJ
tDWg3aLgVeWxJ4p6YbiwqfoEA4IxqScTya8WEumGIKyu7o749/8Us/8MlBWwjR3/axd61Vq3BCQt
SyXGWfbXKEI7PQQvz6Z3jJdA+vgzYEiBx0huplY6G20In9xhR4qdTRznEgsuClJBx6Mb/2QA2EiN
cXe5JcoRjyiYeQxJqyRWGhomskvGzgSnD2ILj+3AbvGAg3sJ2mOBL5EItgiRQBWlYG4VbcEP7HBx
bl1UVQo/l+obbwVjyjlCpQ3D2l+G865lTIjeJNokxk0BzMi4O8bLmjVHM1HYHuHir0cE9AMxannx
kQCoz5RcrszQuRoNiz8YGowfRLrp2eOtpdXc8v+NSgkehNpaZBa1z5BEziLtWT5anneHlvJRl0Ls
8L9ycyINDzqac1J3sGmTKSXj4p6E/Vs8Zu9sV+aGnKIDCVA2xXOKdoDAzmVKPBT6ceMXohpeuAI2
hAYlbVRCoAGKRJCAG11sIxf8Q5etXZWdcE3kkOrbuDggBMC9UbfItLcUIyhZLslIi+LGxbnifUyg
KLExPLV23837f4OjPrqoxq0A0e9EwMbe6pzxjGHsQRbNP9URX4nOAe9rpbLl6lcWkghk7+xnBKlz
J2Ln6k98uhu7aW+RFu7RHmO9o2c2TP1Rp7g10m9PrCw8ZXULyWPU+FRikrEdrTwTZ2cv0iyHkT1i
b++FQztb88HUNWP7etv76ctBrOyTCBgkLJrsektQVorohXjCyL5S0kweUphCTy8ufUibfb3UAC71
vmYsWi3axR0w1bHeCsYvpotvdSxpcFF6NIgy1hl4s8iS9Av1rtIIdLMDNJgVq83WfTQWubWuvJQh
prvJ8rJUI7komcbGRdq9QCkxUG4pUuxx5aT5FHw0bHIZLUWHcjtzcctiISUTHBumIOis8wT+cnQm
MSs9btpkrpn5j1a4t9xjvjhgzhiooeaoqhpKhjkuYOKbtEfZmA+kfndnmsfktf6tIZPV0+inpgRo
3OZiuPEZQfa6sDOKZASerJYP+IduBRbE1g23lhFcbQOJlapz1UfFcITEdxpTFE1JrK/9wVnbGiWo
N4ANxDq6dNy9MsYHtdOfbsav6swL0j5nVqRy2+mYitGZLrCtvQ26/KrM5lYwoJA18wwv5c03AMYF
vf8OtYx6haejRug0UMvVir9UlJFafbRYZOn1LvLtbwg+5yRFp+4OCDhgPpRmx11fLsexQmdSXD0H
e5TUqbWmMqUzGM/6AbWIQ+QV3N8DSDGsIprLC2/dVU9csmYkhMy7B7lC5k1Y7hMhviiPZ0nZPEWc
UVViS+vR04fdKtdH7ibDc+dszS6dHFxGdvjfwizC3+8rm1HiZdaBs5p8pL52RCqlz63RPgSxcpUR
6aGSdIQwcE5GkHImZISZOe1KIvkwdPYKjq08x/TqDOmjitAYVQWBj8grcCZRCkrzYqk7nTA2bH3s
UHnBcO85VMSqdKjJ07dKqVd1jRbKJtAQ6usb62+AJyH9ZN6FKXa0RVScOwfSEZoCqABBU870ERLQ
QCXm1+4RultBhDelgwaWrSt+PC0lNlP71WYtkhsuj/hMTOFdYh2buYyw54biwA2Pio2GFDtXkq+A
aSKaBrC0OCBQ6kglabYN6bA+agVIA7AI13Zn/jlElIOWFc/KCz96rTkUaXurTR5dURiETvzZI3NL
kS4atlm4SpUFYMRh/n8eUhz9EHF6cpBpjV71Fgr0BkWcb+yU6p9N876LnUPJ0Jk1DfMUBWUAv2XY
ORkCDvHKDAJTbB9SaJgGjH7RxHUuVgHLq3eIHX+iju27EqCOUgzl5OLB1h3l09Sbow69p8CE6mvD
C8Hhe0adhhfAXBU42ufSOxuDSn5SqFyjOH3hJ71nDs85rBl4BPpDDx3J72n8GjHmyREMPcyrbzxG
48xsqTLqkKyrQATIQpX0EDdWtCo8luzFMzSiN3IxT6VbMe7rQd8r7VwrcFGDkd0XNT9wk4wfCirr
dTtQVqvpp019E0wkneruKnmyZGFDZ9br11HXnLV026dr30Ol+VB1sGYdqopFEwYbnS9jbaUcSP0/
PbTuBdFN099Z6Mo/UnfOTrFzA85CBUXgvNXKex8Pxy61UXTGxlIP1YuIaLFYZeIFJJ7PkXQ65lLX
2R6affBlihEJHWQg9nQ3/DEHO1Sf9tgcWgcwVoVvIUGn5YPBxTPWrQkGR/4i1ZUou2/MKtNrG2Xc
pgS8YJsy6u/OnZGOPSt50+cep1BQDfsqtp6xItZmxVWRjvGwJNXeld+Wzy2YMKdnUqHsOpgsC88y
riaKBGuoWAYV/5F0JsttI1sQ/SJEFGZgy1GkSJEUJVnSBqHBjbEwVGH++nfgt3G07G63RILArZuZ
Jy9mvGj4QEjQrjuxJd7IUtqf1MZ1qsvQ87Eb8M57YElXXuA527iwGMIlBh5xV56rtgOQVrqWzH4T
ev91zAUMmQ+dj8BAhGkdBA0vdspGcOq9o7Lqx4IG2VXPIiyb27MR5T+JOTakzfQL6VnYgpyItzu3
Mk+Z4pGUpCWNK8O0yt1N7HfvIdsR1nVs93HTpwMqaUTHJ36xds05GGmn0xvl4Euq7OI/dwo/sQAT
90ZW5iTCYJtQM9X39KZwU/bbW9jhA+tlFdLMQD3UWH5UsfFCeIV7FvuLwTSueDCOjbX4XoiDr6PZ
e1tGKq1IJGI3p558cgj+5CgvhvVc0QSwpKe40dir0shgtcW8PJYtfzPHPRZJ/0MW6f6PPqEp+0Kz
RB0ZAt5Gv+KmlGJNJvGDUexsJCRwPdnew5G1gmTfiBCMa2lgJ+1qrPURGAsNO3dnNecirF+cgttf
U5L+15PeLT+HJ9Rh0cLb1jqEJSsaTso/KpGvU89x0o31I/7us5NUR9d1/0ZcGQ1RsZXnDY8AhHBX
Uf2FqL5oc9Vij0H/ksUlGtw/BJv2Re3Pa9OuL5masSA3t9SLDn3s/gTZfKAmdz/K9D1sUkz+BgIz
jZMZ+lLOlTFFsSb2BAAkaO0jEfHEW454WX8MFBYwx6BBymYqXAc+re2Tds7hsmyP4s+c6OdpIAPi
a++s6gjBguk3Ta2Ixzx6kcDc2pvfnT99OUFobdqpWVAy/Vap/xOE2dP6xp/Id6yVMN+6eklOwr3f
1A56MXOh1VOJ1Q2naZC72STN0Ank3ko5Nw4Br5Pfy7WFco95KX3tWnbZExRZ5Jd0O8VcBx0Z+FVe
WP+F4Z6nLDsODYk5cGkSqp9GSXw+saAgIJ1fAdJcbVXuwwpKqGFY10jWV99p3+MaR6bgQG6KMwVQ
zwX2C2NML3w7LO7HR1F7f1ojOyzrAHiSJegJTK8etuNUqPeplMTjgmQXt1ozs3Fc9zA5Uc0K/2qa
ablv9txQ1iwWe/Do/Cg9deIswngT3B9onI+DhN4WwLsU89Y0vGI7N+W7j3N6VK25hhhUJUUG2ET8
jA6npxJo9yKFf4qIZBJkXiAaIR1lSNvQX5uYs7OxxAVM03imbOYn28QPWo1gAvNFa0m57EPiAWoI
PoF4MQ/m053IyolYyzSmmDB5Iq1oEPkoSqo6g3J8GxLIPsLhAq2Ycrw8/R1QYTaFb28KV3638Dw3
Me007M7WVZ6xugfdnwWrhG38ykxxgPQQuufAvMV4FoENcJbQ4yFyBIx6nzJObki00Wq4NAUyZxuu
Cw9VsKrY4boKlxl6yGSmGX117dWq27tnBF85Mns4MP3aM9yzxb3v0u6DBmLglZ3qjykyPnwsjZPi
AzrpKFlLVsiryeUF0535IUv9GjjlzRvaO2jZxSeDdEC+/n0IttXIvcuuvKvEf7OZU/MntFgM0xr1
7qbsMGLENpKlaF0NSVj/LTVwdSXASh2bwSfllOwU5CeCOXuwGz9jgxNzC7W23SvwqW/Ytotell2C
xt9E2qQZrnEBH8cfiVju1a5bAsV489jgo7c2W6l5qtgB9H27u4YjBJEUMOiqbOl+l6QWJMsbp2Zy
L+9eq4etHgqLOZeumrJ54FaKB8MwYGrA8IwWL8XskJ+7+UXzUeCgrA27ppCom3allpu2pQRLo281
1AOo+pfFBcBOKlDlzAarwQu6UgVpCh1Gj5ZmrYfiTWBx0acYUQRxYs7R7DRtCyuYvw+8/JU9zze9
wdT9lpcq1m9hlnxOOV4xUfNQMDwqnPLkkVRbvgGZ8dDQW+ll8l852AptHoLhOUIGwMOU7Y0UPwKB
uPwwNGQfPKJFYzYoJl/jqKrFnsjpqQ3Vb+yEN6uyV31i/nRR+Ytk0UDmPOYy+ht7uMUonOqT9urY
yYmp5q+kxn3lR7UkUl6S1Wr7az2FN2e4F/zJJuviYx46tK8Ch3LwTrcIWGk8/TLL7TwXY5ZHCBp/
djnt/ZG4ahQYh6n6skadf/fOuYsxQYd0PXP66yTuASh3XswFTWiZhZ1aR6Z3bVpWYyOg2tFBAqiP
gfb/CBYCT9BI9xTKPU9D3LBz1ERrFipm6uxaqStMpDz//H7hg2X3xATfH/OU9QybbTAxjqjH+ZFR
IVz07ZlTMw07HuVzNXd1utDsVQTImIgPkl/XZ1Ah9Mn1e96+/s3HzV5TtcySq37PEoayfsAcANky
mlqSzeFJL76pwXJ+wijhWcSdtVXTV1bypM3VH5oywm2dhV9JkLz2bC5Ul3xbBVJD4O2mgnOPMi5S
lAx6dv0nY12liE2sYKxz3RUHnXMh9ZjDnP6/0HC+TMon3Fzm6xmKHaFnk7NX3cJX91hR5gkxEwoj
mRvs6W3Kl/mYIWimxEEAxHBZjUaav29ybOiLTvlX40lkPkGGaaerEWPKcxtx6Qw/WDkchkqJkxfN
jZct1PQEsUogBK005L/QhxmSsPC1NI/1NFe7agnkZ9130jTXln7OmBy8IcMNo9or6JsPLB9vEu3x
IB1q1xd9O5jrPZ4+7kVz95sYOOsM/WlwxFqncbX3bPuLz9LJjadbDwpxUZLvTsQgz2npTmvBD0Vc
+6imc5Yr8qaks+385j4R6wUBGeoV6e+1G9Q/JAeoM24mirFjWr/B4XrWqoZlugFh6Az1EtXg7Qwh
Oy4BSw/HY9omm8JKeHwFrkfHafiCx2braxQUwaQUVTwtgyrbd60NlForup8aiQ4TX6vXbnknusXc
4/ef7dT9+GH/1yC+nkFLN6ACqWpvK2y/mYZmwuwb8EHh05Q0YDNBDhCZTAqoYeydPT5OpkReag4k
+ndhSyiCqgKXwI/7KHNsgpZR3A0Yhgyu8smAnJpZdNA3MWozkOyuQdoIgW0HZoBF3XkE+ccx0+6f
iqyNd4HkDh/AW7D4PvqE9sPY3PA8qmpwerpERI3Je8Zl/Mru69BojIRu9uo69ll30FKccDxqYdyD
pT9MAoQDjHmhePQ1SVmCM/KlD1Vu/0y+eS5BNY1JdBr76ly3iobOHNIWH7LsPBp1hmeVbsywOJOm
2OeuuKTMJS+Tau4Ihb0J+stS65YSVDyJDlt+Nr4lNyEowfmuNbdeBRYyD0hoX7kxSIrwhkuddJyH
yBlJ+Klgpln55Ci3gqWeC0ijoGySkA12skF41AlRu6hH46VFEMQUQqELfkE2s2EK0411WOza9yjv
77kDu5Uu0Gqrc0RJai5hypHElQY1NyWh9JaxEY2UbC384pG+AZCovXGfsYKt07QIYAFYOydXPya6
O9cdSwELAjrAiOiEi3ofWuNbKngH6wJx1iKa4pIuMIquxqRPtLfCVbVcsNlsr/9dY0RFvwpvgvL2
BN78KzD0hRNqunUc/d036cs0G2JXN3b2SCn5hrS3uMt4/CChhSs+nOR2hNxy9POb5QdoovFkURvA
lOMpVeyC2KGjNRnfHJbHT27KfZZjOju7iSdMTGcdx25BQifRSyKb52BX4jzEmVnXabDnOrXR9g5k
/ltEhJYOAUgvA7NdjYAnaB2jno6VbEdRpHZC7rJ0Bk5EWMtyo63lrDTKT3NK2TGHTypJnwX7MHK3
hslTs9oxaxOQS5lPIHasWdB6fgWVL8RUEfXWfgKlpNgJk3BfF9GC/1YfLcHgEUysxdOo6c2jzcZl
BTrgmjWohqYTHmQ3vZc2N+VGlvuArUDMN9P39U9dgyoFLIKzveXvYjfj75aHesJKbeImGpfRBxW8
aE/LuG64c/BQmZw7kYKmPvooGMchBn6XLi9InLlipdv8yTT8hC5FMi+J3NtVfnRcpgkvr17ntuuR
EsUPLcfnsrYJUZURVhQul75PDgywnHCt/pxpbDb2Eqcqq4IdBG705YbKCAVSPYmeRB3tx4jX1fuK
embOpGaumWi3X+Vq+F74Gs5Mr6UemnuXef/1cn7uGAy7ttwX3gvRmVM+le3eQc01o3zeJprZ3F4k
5hYa7zHPoldPTwgvXfTiVSVznyOeCdQX6y4s6XjBMO+UBy0g2lkBbBMdZNOTwMQbEc9ZzVRzIwA2
6ZHGsD+DnQqcqf1vYQKMgsmxjHPdc463lQjCPkLQOtTRse7GgA6Q9kw+5snL+ED3k3OWOmYL4VFX
ISbvHbDzupk44sz6zShTeXLEj1+625p6vi15knsX5xf6u/vF7WRvxq5/aDlE1kKoTVCZHz1LIjYy
n/SmJPykbXccC9BQc/WSVqzKnPwX2KcvI7ENkDlEHd5M9iiRUDS5JxTQk7IbsYB3i+2nJyJA7O5j
ZB+xzAEzCzgwXOLqoA7uLOCsQM/G7QgJ1M73/YhVnjX/FtryxWhGIAg4ZWzSrKMHHtiV6BDWurXh
QMxkf7aTF1ODCF8gD/7LeIFiH1nCY/nCk31YL6dLEDMn5sOr4xTAf0yaSYshICX4ir0mYd0+h9QZ
IekIAGwrtwr/aAtU8nJk8eW8bYT/tx0rbvadsdQv/VUKOkNl+mcfmHaSDw+DszZipNraM/CdYKd3
85inHIKESptTOTOHmxOYIB59qozeq9D6FsFyt6oZHhL9NtfJ56iMx2wE+uTkGIeTBN3ZyXeuIQlK
IqEn3mJ7Szf9eOMGBTUgIJIIKIG1Hyf8KFjo+wMMf8F4XsVMT0W6OIsWpx4Bdsv2f9iVcBazcmoc
EBBafa1DBol+aOTRjVGC2sex5kM5juEZoziejzD77Hrvj5mWx1Fgdh+z/9zc2uiGz08reMhoVe+N
huukFeEZsChPP+ssXFoyuqC8dG4IkmcB8dwKmoA2bmX7h0iTiq7q6MHIjPfJpb9UGMTZTdSmUr35
puMf/VTAd4QBhWiLmO7TGAlCGO4JlCOazR8Yrt+xGTnsnByOCNp+TghFZWF3n93h1LX1PUe0LGsP
317xwHR8r3E9RpO8qS4g2l+zAqWj1R+ewLZfePRCyAvVe7SYvsIJRwa3UgZsJt84f8tE/OkW4GGo
Ht4Qad1OjjkhGA7zLjG/R3c4z2ld/oiRJjT/sffam+MbPGOpy1pgHdkpIIy2LeqRTiE5f1qjhUPO
DCT4tolUOj4POv6s8WmSxWZ0wXbxcX9qeBQ+WjZWrXxEqHZUjPklD/xrm3Uz0Q8epErLcGd5JTCl
X1n7TKZy0FfMKSx1p0gevHabJEV6DQdnuroj7vQiC6ij7lCpLQLnVspY0yRBdm1QuaEQEqUPTc8/
DVlxMP1uvkKLnq8mY+kRANo7pv5PFzdamxz//Z8QAWmFAcvB58t/IBhMTcFrkSxEhkzdCUg4q0kV
27YoXuI0Q0sNp+NMrfqW13tFJJhCw344xMI5D67JpQnKva8g0PQgkWa4hUihJsZ6+TfNMvfNVe5t
9qfHwMje66wKr0FuSWJ0ozpx2NPnMu+IvKsfUQzxZ8tH1v4vy1DIAvwvj0UfM7zHt3KaqBi3C28H
ELME+0X+ONecDZkfJpBCdfbTJmeQ1dazR0kU4fCActMcczkVt8E2hwJuDZ55GOio2qeuW7/kRGBY
FwX9L8bCLRpyBE/r2AyBvanzA9uBYRNJzmGsuQ1cS6I+JxpN3pot+UkX77ZeLntKCdR2CsJh7S7f
aEaCYI28h7+0C46i8ss9ru5zZ1nwPkbZXTlaF1APMNuZ6XjFvsXJA0uS46Qj3QjJwtQHXiMNi8Rm
OsqH5QO6yabqlxAFhrXU9Q6W50MDj5GzgOnwtCya7zBHXmoIosou955OXVdhBjKHX2G47hbHMCmw
0AGqF6ubU0jxi63laulk+hNymuR1Schf5S0dcFWXPjqC8hEFRqSlPepqqIpHePNoNqn6Db3uywZB
+zoWS6+eH75I0aU7rEj9Javj3SwSeLcd3tO89cKbyxqSJLDThBmVPVX1FJYZzWaUCT3nlDs/MG7M
DzPR0nPlNk9mTYKu4t8f+mD+jtQh9iASYROcN6qP1I7Ls8AoNgTE54XYzrH75Y8s9wyzP3NUX1ZC
sFeMB1905i3U2J5cbmilRqzX4GAib8YSVjNDK4LUqybLzJvd09JZ8nnd//sSqCA79dCkp8NeMjke
BFEMmVBkS9kcMBUscMJYINNB5aK26Pzvq6RyEX9D0NdZ9Ic1dLW1vGzasFzUjrwF5ozuRkleY+es
OTh4swILhol4exBONzduOEfbLnSokEoXqeoL94M12tl8lRhGLiW06IHYuZW22VPYwo4hq/YWdFTf
BoMRXVrekZIMXa7deSPDAaws9UyE4Q0bHyt4IawuSln9DVjocCOnoJ/4AXfEKtkXjeaEopmRzFWa
Eg9g4udwjI/WBa8X6zaiFzM+zRtYGY1j3jj8+8rkAQ1xMD25kw/gWbtPMzDkjqLBDYfqaEt+LL2V
oeM++RRG1Fi8T+4wrueFU+c3/a11ixbbI6wNwGox5saNVfbiIQ4r3sAo5HhVWyc3nbIbqLPemFkh
lCzRQ1S+VMrnEdoFZQHdvMaq/EI1mX4SYUzbGkko7BLUvDXFVY0JGxUTuaSS7Glr/WgP3Locrfvf
qdgt74ddT+IpH1iQ4ZB57WiF4gCV5SeYqZSSGv2p400eCNZajhV99BVp9qk5W3WvzlNC4goA0Nrn
7lk7y4J5NqYzjaBAYUbGfXZmxYzVxjE9saERHeoE4T/vdw5y7ixzRR7FGq/EJ7cRRJSU3d/GAdm9
CkLvx5rvaQ5ybNyHuHAepYfipFPipgLIk7T5NsG5w7PxsRaHVQhwk11HU2KeNFP32ayBJkWevzdj
HGXplAYnwq746iyejT5ySwh5GD+QGgE0Bw9ZnD7nqvuMovIz6uSTgpy0klz8G+kjNhtzDvCOeBYO
sDkDwD0uoQTL3ZcWqWiK6cyz4eNjgqwImkUE0ybT3WHowev7lJmveXQ/jVSt87/G9yFFGq1jYmll
h9916qJ9HrlAncgZkuQnFB9yCjfAn+NPUw8OC+8geTRwY60Gr7tidQT3yi1WOHeyPwi5LpEKY4rx
8hgFdpuO3MZgfMUq/Xbxxa240wIm5b8gMj1ss3j6yu3izI4KP2AV2w+WTElZteOm43vWFHesYWOs
mwB8waCKeKerkwMZazNZ/M1NaW2TjBtbXXIwZi0MnIUyKOWh14cdN/l8OAiJmJKxIqygJFKbMq91
I/nz2NXnf780VP35SbJYyNUWeCo5bc7GU4k3ytUtYFo1X8nKI7oFSDOQX89EKY6mNSxoattcdwk8
lGB2T5Rn4KxmKGXZSQ9IPXxjR03XTjxMm376amjWPdOESibPbw9jZb/FFmQogNGIv/hzCDQ5bZ8u
GPLvyi1MEpT/+cDCNZYcLzDis0Uhg9HIQ7UkmbiL0JeDLWo1Sp6pOtlqIdELNQT8aQbIxWh0i4E3
7saWuETaei7kPjQJj5pCbIAMiAasjW2JxZwUSR5g9gnvqcSCXMdm+OCw2+OUQG93uZ+S7hPUOQ01
c8Wpf6jt1yh/TUKOhbbtzg9dylJp6bFqfP4TTmAHNFQO/C2zHUj+tcyEf8gYedMxOCDq8BaZAUeJ
wTqn5MqWR9bao+n1ZHv3niP6g0py8P3db0VH7BrR6k+UhZ81r6tbs12rQdf5rBdWk3CoUebESjPr
jgIofqKWgSrzSLAvv9QD75EaDNjniDrrrhugBi+XQe3v8P0uUWE6hpC/Lg3PeD495BcCqHwtvaCi
nDkXJ96eMBYh+8zYiEox5BIz3gu641dUbJgcJBHrisrB4RD/GsLbeH0FwTgQSELYqtcgycHgFwwt
haYmzA/g4gyq/CLdCE5yDiDmTfghK4shhM2aD4qxuALVRyxweH+TWlKYsjiGQDB0LAwJxhvDJhe2
3tcievd9njx5Qklj2b9GHCHicMabA0xn3dbuXwgh5daHSOGVfXlb0I2gE3dhhQZbzdc44eMXv9o6
rY6+rvZOq75TwXZFdpB1R7JKU8hZz4T+7KVfoa6vAchGvFfa2iV2MjwZVkbhPJG5qR/oPyKJ6Spx
MjGt8FiQl8rkhjNNg7Vq7QijCiSFxpsJvRMTCao+3nU22stgcC+oGHo3oRbj2lsSHfFISiMbTQ/G
kg2JifsQ1jUG673q8YdFLiM9HP11WPMYDvoBj5o1/xrFfOTsVm0qfmz2cliNR4m/bkQkMvMjWdaa
G0qCx4NEAbjurUtQR+bzyRpGysokm9oOQbh6YQlyhTFBZ54Hd0X7LFndjCvZjBATMUMsPQsHS3lc
tLVH1oe6z3U+0fVttfU7IcZlrsS5YPMTzsPr3LfOTqbiTVAPAwkcC6hPox3g6+ShsP2t51EVOIcv
uspAGJnd1QSHFiR+eMjnEJ/zIH6kcMFUSeT4VuIx7kn4gRkgeo5NaU/ei1MdzccDhmMRGleRWTwH
3eQSml/U/xU7ULtvNuNTZmFCKAPSkrCdtO/OW9blzEdouWSSG2qkIoLrQ3Ch+DLdkNTcF4m74pa5
W+D+3FR/zK5bNkwVU3umn2yV3kLlNGdj+UV31pkCXkywRfUELWbeGGhPawL33dFi15OGpksnHkUE
XfwHnpJ1RCWz1nEV4/IyqS7kaRdspXftQT+sR9uFylbQhxD69Ec5Qn1ORoNbNzrTULMtlH2DH0Zu
IWVJ+JINc07ZcHvhqc7eZjbeVe18tD3IIba7zSEvwKUMwQYWNNaDUh7gCqCmlZmzdNA+QJ817f67
rUi4VSFWvgxfSJ/FC3PCOrh0Kbm22lB/vTRFa8JSGHcoL4Iu4olfgtPwzOekXxyUr66BaB6F2Ssv
meacAXvus9L5pzTcjUgsOkRqhi8qh8nQg5GwCcd1nGrjdtiwZ/2P0pvvwWrvOqOpl/M9+gIPIHpb
Dg6Qhi7i2ekVwBccE/ZPYVxBAPFaYZ5IYkIIxjRWGyim3KW8U2b2JhprjApo5xxbrF9LDL/EOSZz
wEVmsmlPfKQyl3KLut7bXHbExscGLTXJH2wDtT0f8Ui7rUd2xGv2wyzZUDK95XP1F/kZOLRJNENR
xr4OI2NeTYb6qOD31Okw/5lpvkhdc+XX86KmBAPC4wYqmbMNW3JvTFGkQ2HrU6yIcB5xgkM7C/ur
Z4yEBi1SEEPar4GDE0uPs2MVGX9C9hojfj7GQXOg3JUwMDGL7q8bJ5sBtNCJlkZCJqCXOAhjs275
vlEFNRk7ZDeq/tTftv2q7YP324omW4WasEfoUkUtugboK3NYkiavDOLfbT/cPSksZmNu90zRqznN
HnpXHyi+Vl8G7y7OuUdBQm0RDG9Adwm4Fxz4IRUf2tZ+EXi9CIFmDJU1BKIJXJnbNExwZDi5XKZ3
WcXPHbLnfBOKrUQybuwiwx90M2GOlJH1htKdgdAkDZG+Mr98Rmb5WCGc/asdcA+L1JM40QNP4asl
xmPncA+d/Sx6UHMB3Fdy3VQvtowOBLe2GUF3ctn+S1r41io1sN1ntPHlPJRybhir2YJ4QkfXdpl2
AF29BRV5V5MOWc/o6QnAFS/Z4/GOI4HQrECs+HFOZ2gU6SHuxFtd9cN29kiELO4EbbAxC1L5axe8
s/1M3tqdJX7v+T8hMrGb2vZujMyVuNuwmLAsrzq8AadYlj85C+FNDcapbvPjIPnM0UG3sZX/t3Hl
Q+DLN1HF5y7Jby3+GtKYO9VQfWzrKx48SDmMN6eZWjlqhwqslcdBM4vOQ/Lq+Bn5P+OH5QeO4uJu
GowmQyvEyiIIAnrtQcqMbG6c6kevA9ZkmhpnIflVL77F4/xdocX6E0+hwi//a0XgrJCGbD8xnkOO
2tATjEfc8W/ahAOPqL0NRXVxWq9bS2Cp80PBkwoXJ3RED1VnCvp9PgOv9vt92Yw0cnbjvh2p36Hw
el2TJhvB/3NqX1U9idl+TRL2Pca/RK/3dxN4oOdGwkj2KvTrt8nm9c4rVP4kyt5+Jk7GF82YHZCj
gElUWLRXsCU3cQfwFgkUcfExERhtXZmeTOQmu9nniHpRFj9TIMmioJlOKlo+xSMg9iJj7CVas0Dn
RycFam3H2zwDAs8Tg4c5HlKjGv94GZH1oSRiEZOKwtSPJMYtWhB+AWMHFGjLLik7pPxfsbSFp6Aw
33ubZ0ALvc5DiKfUs16JZQfNNgsJbKZx0gj+zgwcEEVOSdLj/Xf50UqEiVpA4UPNGoHYp8wB8GHS
jVFc6IwHKObr/6DC78OL8s1vD4L32lKJuXZw0/M0DMj/7COHiJXMIIRK36xOEHp+3Sm5NGTOjM7/
Eys5sC2PSbpVEYaqlhP42G6MUR1B3CwQRNYDfdbfBmnZ2/i5NrCJyYHDvRUoWuZtMqIjZFI0PG/V
6+QxsPp7KQnl4seCB9lUkpV5e/KmBDKjtB/mbP4PexcCdg98vTPDizFxkIHBnibniZ2UrurvrgR9
U1LvEfbDV9oQpI5dRpkgrRPEC4vNQsm9IC7TJ2tCnA1DUGgiPxZdQyxhcVfjtY1D/gE9m29UqrWr
TY5++FRmQceMmh0GbNqPJKJ+I4KNq8OXKHJxRCfPrc9ubly4a33DCBFxGcC1jJ8gdb4rI3u2LZBO
ufUJHk6ihHsln1+mPxW9iQSzvqXaWxbh14zinsVRzSc6XhSb+YTB2D448ofjPj5zHg2JnPdeVcEi
y5w3yAmI11kFhqOtfJYk2ZNRX2CgQbV1Z39Tl5zPM8aIoBnE2i0uftC1G+rtP9kB3ZaJkBs9QFFg
EYkP4G9sTP1gtA7mQkuwmRp7zDrjw5CNCHZiWwmYnvQZbaOm/NWtpq0a6B1mCYdrp6PSz4u+OWq9
Ro1trNLZuEqUvmkJRZisacdaAhfiCRsLgkYcZWBY0pLCX5KW6YYSPwxGhXhjXxKf24b7zWQ5/p5w
q9y63MrP2F8PJdL/rZBTfKTyCeE/UUygopuOMbak44DDczRii0V3njyn5SCukCD/fZF48jQjet9Z
dOV29wmfsdsD6OT64HYTszV8jJV6o7LHO0f6WFlTvYU/RELGrpJ7ApoPxbQOt7gM/pREPJ6sxjco
LEbfjEsV3FwLKZPTz6a3neHcm777WNg1V785ZCfJN03KyWFiAxdAaxVBuMj4pJszOprYQp+bEABO
gJdekgDZcXFZr3XwjnBB3JMz958CDizYYyjm/77sdY1hyzIC5Pz6oHKW1z1goLU1sSKdctj4bYPj
kmlk3dvW8MTOa09iM3v27LEjLmZmO9Ht46RiH8s/DKlBIEl06ham5McN1oNdEDmPERAPSSfs1oNW
dqLuYII5zSZK52n32MV4UktTNY9GOZGSm2Kme1U8MRKYWAMqHM8Ge4I+6bDzst82hnrazCqqz2qG
6zMAPlx7lgsV1YCJr1Wn136+cVyDA1PtYFHWaAcylz0KTGKz5+9+IooSiIiX7t3Lo2NIgIW1tOpr
FoZZhD14Sj6rULSnKcsvXtQbZyOvSKlqfYtxiSM7j/VHC1MBJ9YItxRHk8dAvE6aYQ8kdXwQLR7v
IPUVRsn6u9JVcqFtMDs3QQs8ejbFa5ZEG8NAi4qnGRncdLIDaD8apEPdnCdH3zmiY9anCfCrF/Q7
52VaIdFMC62HMbibtT5oW4hDqB3ub8qO970eIgxqkb8JEKA2vYi4hniOXzSwo5VoSYRnoIR2nHSg
xWftIeEkxz4SaB1EQ7ITlv8bUAz/V/nvAa7KvdkFSEp5q02qcWezfwiS0kJ61VuDmqnHrBYBbTUh
B2eAB1yMKrgaZHS3pUdstgwoQAsswFcdF84XmPfdyCj7N4+tKzU8LAcEDoaZU9CZTihce/hi3mAi
B9yjJ1ZHqt/GLM0vnCn0I64GzgZ1On2SiLsarN9eGvoR1u2cE/GjRXY9Q3R6n80J22XZ6oPTz/SX
1UsVO36mE6g585HB6N8XymrMrdaBjx2fXMqqq7tzGwft9d+nxeOY9e8rS+IKj5NIrUsOlQejhn4+
tKbxJkUrcHFXn9TY/afK4bHXhvsi3Ml9GQmFG3P5wqbOOMaESFZj6JC5chKaCAZ9EMq6x4OT/fiD
c08GBI449vvz8tuBOZ7N0BUAq43p0HdYtx1AEEy2qb8bsolj/NQNb0Wq52NHqcuTV1sPSrrR7d8v
lvGRdrhJB9k5L0tvN8ZGr77hyqYRkyTphIPsY2j7YM3Mj7nBcuVjMVuIN8ugZtMutnz/aFRXgSuV
3Tru+7xhMW/3H2DK4r95obnwZ0fuRAwfkDgE/RN1DsBsHsFMIqC1kDwhlaXTuycxT/eTci4ogs6B
xR4p9eTXbtGflj+nLiLcd3FCU07mbf2+4paeuS6m8PQ910Fz//dbplH9Zyks1YpWl61CwnuJRl/v
sOvB2SjN+GVucudc+6ekse+5b3rvLQbpndP09l4l9PaiuRzFmHt3o3bHp8hK+buW30dbpXxB9xsS
jLT0pVX+GrijRSnDghHUPhCYBn6Vakjf//tTZYHG0YgbMAYUFq7IC95Fx3m6aMvgpDj9vVrVvPn3
+5SI/GEpBJiNB/heOaUF+ay4mW1ificSH0eXyf7mYWlaKXecNxNLRBi4Wf1ZZNSv1oP5nXmltx7n
xDtbc8MIARwFq1EbEZn35CGirRDTLO880lm97Z0Ban3jwBwIEntfNGNyN7X4LKBEbZWJ99hO3eaD
5Cohu7EnZlg2l6nhxR9E2Nz/g/KYrXvk6g8ZYxJSkGFOZgWUJNXxw7/fJ2zFqD8XLNOG6XPQ5t1s
VXePBP2phmR7nGFlVT4kJUzS1gmqn8kjsCTbNf2ru2BC/h9j59XcupHt+6/i8vPFHORw6ngeFJiT
qEi9oERRQm7k+Onvr7k9Z+w9t+zr8oZIkSKBRofVa/1DAqnZV4T5HIElUou+e4OHWS7SFXpD9d7r
6m5tOc6KoTta5Fkr4BZiSmbRaFQbJ8FdRsCC8RmbNx3ov7nHfLxrkQK5hT6sLUpewQ4oRfrENp21
l6Fm34btMEMu154rpPBHQ0o+0DTPGuWRqKu6V7OLjQ1mV7duAzQwpfDxUgaKMadaUt97laZtWVgS
1tKinptBPGyDQdn3vlc9Adp7ChQXmzF2EaUm98JYIN9kSpVtp0aD8o1+8YwYER08Fn4o8jzFtRsb
mzo5tFZuPhchoRS+atVHDm3JdUrzxCZ5Yxsh+EKje3WkLIKXuuijhc3wOqnOzHIr60PgK3fbpuEz
K3KxqCxd21kmKLZr77J9/w4mfnQKKbaAMki2Wt85a6MpSbMVWniu7WILel95NrMCbfUOK8uapGif
I3iXmCQJ/GZSz3ps3Y3FVH+TawdPitNDUHXGCpZMMw+GEeJRNfWvmdbOYqT49cH192WJiXSseEeS
x/o2l89cB/c+P8wscBcFkKPUtpchm/3rqusDHhwVdVpPCCfewZ4tn+EIOGxgg+JkJOIzC6bxs500
qbzDPpPtOrCf7kg2Pf9IalD2Re0mr/bE7dODtn7sB9ysmochEP1mkofrI7Xxuk1hd5FUeEzva1GH
Lw0U9SInZ92rqJcgww2WHAnztxpGgGk5NDHye/jOKNWmMUOdbb95Gzb++7XvM8VSb219b6dRId43
BfKIjVv5T2ZQrt0M5FKFsPJmbCs2hr7q7tUWGyKjNA9aN64iS4wIcXY6HKyBYBWW/EyhoEsFMbIg
Nfj6e5PWh9SL2Bcg64x8dPdKWZ9yZqU9wLKJ5lpUonDE/iLuuOuCvBDyjKCVzBLTAq2zdXB5lUu6
JFTY24cJijuegSFDjoabU0AXdpyn6zJnNoWg1o2nDMq97n1HtoT8luuCHtBWFlLVDwMQRBA5ljXP
TegqQ5hBOOwwByuNaMnOaJw5E0xnZIPZHUzD+NYMqjubkkC5V8d8UWe6/mya8NsRJ1bXCYQ8M+2y
6iaznGIVqu5w8EwUKxBPUeY4xxHXMLmMfbU3+CDUqsvivhGRTgoSNyjKWy9oSZRztFaPUYgwLqH/
+IZGKgplmmOuSOKMb1O/LT1UP4fU1BDRw8RuoxV+M2ujvI/xgg8wx8nRtRissaIUkOFEn+rGGlem
VoZLu2t9xGK4bLqOjV0cN0xs6Vhp9wGONwu/llk4MLVHHJvOdWZQ8qkzF/r0M5q9qDDyoCcXcH2g
IHBxCo36GbzssfPsYddkXfdkdiREdDVScXprH7Kpo2zh5OcQMvNN5HnjW+dhApMlj7pbY0Z8PQPP
d5dRROXG0Iy3HgASjJn0rjA6caAMGq0DVfsaW3MJ+NJ8dN32GAxVMlP6qFhGsZKur4+UDjJkRFka
GEGwHS3UzlB+DhehaNRtlHnfyhSEi7ak/pjSCRucr4ObsN0zONRVaxfqXHP119qADmpNebtPUYZG
ZqRiZYkCZPwU/DkZRyjUtHG8mCZWEY+chgJrDIDdDbQmqRQG8YjCWblqa8xh0Jku5tcZshNnLR18
JGzrTyr2dMMxset1ZeuvAv5QbtiXDuLDIBoksxANAL6ab6+HTHHRW/CQpNMAGj0UhTKfvE7s/L53
8C7Q44ML+VFrgNtjJTRr8eKqACb5/uJHb0T4oV+4agGsvbKHe6uh3tziUF3i3/2oeULmioZoZqFs
DX1xcg72eMzjp5SC5yMAw+6xmyiOmUFSL6KhfQ4npz2qXvqAjff4ZOaTv0wF63BSePFuYINy0zXq
zHeFeELPw967dQJ13Qhe1KKCUmh1SDnTkdHgwMNDDaJl0/r1nSm14libbPg0RrW6diQEAztyCg33
2Ua/wm20ufDH4E7JCYmVXFFRtO0c/F56o18A61thqWk9VokGzHtI4Ewbz5MF74WtJjjPRk9n16cO
AtS5jfQibvbXe9d7JgmZIFAWIlFw8UGATyT1rjcbtIz7CihFW5mso6G5uT4C5V/eDUEfvU5VHO8t
xULgZkiQ/MeCr9Ubb+EAjCCDcdNoKK/ZDjk0uRur2uorV6Bho6iHJgaIoF1FdQ7FU5SqqBB3Q9PP
Nb1AMoia3i5XSBoNcEPhXNbWY5rfFqo2LnJ/Ku/8AZspUScP5JGDW27QTETFB6xcHFkhQ9pBER51
B4eEZhTBp9XaO62D5zFFzj4BnHpAhOHUwvp9Azo73atUng1gqsyqnRusEVblHH1rTvXfeUxNaol+
1X9YU6UdClN7JuSBf+6B/r/2bDM17BnRtn0vy5Sv9ligcmWgzeHGKRk3y45WoQ5nPk+GdhEmmvak
wu6fYfFLsZTcKmJEqAY4k+fNehyhUFvT2xXgTLhGlrm+xkF4VOc78s9QwBUKTAryplYZAY1IC+8y
ZFh2yYnnesCvd91DmpsX3oDq7JgiZ1q35dEnm3Obw804oIj2yOaE2vzgBYfaFPk6bJL2HnoPYunx
zsf7ZxcZsXdrdtCtYOL468k9qK6brIe0BIFosPfUAa2zR/WSx9ZpT4FgvkZ7Hdms0rvVO6otAfre
CITNqiAsVqWsIOSZBaYsUPO5W7u0DOv+uvWnpw5W5Czse2OptDmZZlWzVoG9bWC6HwUXd11nimx8
xQtEnysSBawMhfoehOG9JuzqEkLEpBhQFUcvvPgDul1N3hbPwpaCk1WAbX2Kz58mgeAhhtyPbUS0
xsbbWDFyk3Uz2PFtxCLaF04Oy6spgdozUu9bjer3gFDYeiT7utbh7K6vTxGRBvs21k9TOBmbXH3s
4bNt4xYuRVmoyKlcn5cXUfaAHdGkuW0jqAU3WWmry0gVr3hX5ItAgBK4plpaFRCa1YK5Ngignm08
x28HxTQXY6yHK1VmMYaoP/WO7i6VcVI3YQOeuPYRryh10trhuHDMTCXJUcSz2gGCbGTdMpKg4IoZ
aZPYKN8OTqaCxNXsuxDX4UG/Je2B2HqneTCNrQtkkI46m/vmAjIhUQ2mpX6powBd+gjQVsbMc3S9
cmOBuXwFx78UeY0sGUP5boLlUxNZmhEWHHJBzc1MmzV5k8tkWTLTOjHeDUPfznODydvxoxcRCkKe
Wt2UdWJvcp1ArQ8c9TQAAEM846mJuuRxyriKQQE7FJB4pVxorSsZbUca9AhbBO6s001KxfXw4OsN
8QBA9KeAfj+L2C2dXOs9bvTqg0RWf99SgJ4pSrhXlGHcKDm6ecL0hx+PoE6Mmx7etSjRx7q+YzTG
eMFu6ff3RlygW/TWOgRxiCIeW5rrAaRAvVdTF6yzj4Qo6l6rhozmq4FOyz1K6Natl6OXZuA2cKrC
RT02+b0fWOq67zkpzU/dmSRQPkvXvLJJ7r2hduZBYagvSgbZoFfxQb8+dfGiErG/a6e83mleYDyX
9fB+fQaHDTSopg4bvNqLtBvf86bVZy3FnQWyHOnJdSnG23j8sI6sISrilZFmSGLyXacytO7SAhIJ
eeJH3fJdtIcjFGGqOgUgkQBUTbpubiVdsglK0yOsIxkkRPviAAG5YRYglyWfTpq9i9naHa7PXHRj
I1ZliEDGuxrga1mHKnJdvnHvlYFx7PVyUyGp8qb2IlxC8nWQg/KfC0i5z6a1jRTfPbsFakytFU9A
UUr/0EQEppHrvfZJuKdGWO5xAwiWhkUtM3bc5XX9FkQ4u1APICpkyfxHkFg6hkPKBXVT4TvZCl+b
bCXUdOkII78rh8p6FD4SKn4SPjtF3txVsgWnUF0OEHw81Si2qqHURyMKc8qXQr0TFinpepj6h8Id
Fk1tm8DfYMBd70oLIGYxls5SZ8pApXSsHpSi+QhVP9pVSMnbIKbPUNzQANUnZweBmIJhgKcvuNbx
9tpfU93c49rjQPCwzGVbGkddDJxKVYs3b7ChifAfZipl8OLgTqzI31vQR8CWTs68QYM+HYd9OznB
4XrA596Y9a6Z3TaJ8UjzqZtrY9EuREJTGqyI98NHH119KY5+Qlwd/2lYCFrUvZG/Nt9bCmRlTgYw
G3Ib5Z5OWUSNHt9TWyMkN4Nd7/oaVMnBWQWVRgKxjdsHzetPDhlSyq+hu9awBFsjtn9yAEJAgCGj
OzXufkKE6q6PweSNY649aRGu3nVMqKXELJR1HeNRkH5dg1BdxYQsyKt9wJ4dKhSI3BBlFD/RUCiC
j7JLuz7fghuleioVGB60zJqNYmk1aXhSJtVeOk5uIFtrBKe4Z1uVKtO7qZlsJmonf4m80xAXxmtr
tewpRILYYtR/jdj/vKBJp+eaVBjx1D0wSuVZx+1nwlNnq0J/iZHydEnkKt0CukZOPJZn2cK2UX/G
hIWMKFw+SxFoSypRvGKcnn30kA59mWDJaXn2vAqojtRI4K4DptLXMg+XWTopxySotR1GEsxsejNZ
9YzNfrAN1FAcslcgeCvDrVH5cDVyIWtSyMGiwATgaE8p+xGa2WzKL9suohWaJPozseMjQXK1163G
eFZLb21N8Z2P5PQyhSyzux6gVzozFKdQBnZaBOXsbheEbfeYUTud+XVaUCTwSem09afSLYvSqi5C
g88f1SHJa7j2yywZ3qoEJGyYaTeZr4fPYwTpxhGDsYctN1GkSZ7LDgFjSJnhNjbGgJvGhiUfxodB
jUZkc7Hj+vcp5ch4wxopNv/+vVUKb171SDTpnYYpV9R08KH/9VdmX75GDmVfC1vp66U7OatJOZg/
hmgqanBf+XhJu8ieKaxxi8Gsm9Ng7a471Lpkhvci596cRgwk5QbIywcQkMnGgb+yA+Nb0g0+c68K
EAIuAGTHKFc0UYCs4Vhqh6pBzMLu6/JcI0IS1y7eSJo1InFLmgZTFW2XyTRdSB4Kj57VUDoNmH+6
BKBjfdtdt7KCmhGlSvshsxP7s22id7uG+6wCfJiTyUOsyTcOtVun6xS56juBFfSb6pL4tJQIhSkw
lR0F+0HRTh7K8V4UYGwoO4eODTt0rGGTWNahUBN9gzqu/1CHfbIYBxc9JsudUEB9v3YzM83ydWdJ
5KaeHVKtFofr720BJAxYHT47VomAt1N3Tz2bnKWlslcChzUs0B/25hEaLa6V2p9KCKak0mv7IUDS
ewmPuZzV4+W65jcBjLnAIhaPxiWOEEgdwirpkwKt5yx4n9jl71LDJQogoJ6PpOXILHFQ5QHc8sFE
AF9Wr5d+GZ76NtFR/4uSI7jVAXaShb6qYQSLaz9GH7na1JV6jlI2lEw+ygbU1bSM0xzxWax9CX8g
wYAuy4A07IVBSiSe2K4knUditBH9zZ2JuNduUmJk16SViSdFsL209c4N6mtxQSkIK4b3pMX5Siu1
cR5C396NvTHuYHIRwIF+7114y5Y1nFMzP1o6C47KoMS/FBb6YFK+K1CDv5aGPGI7TfftF8PqA9Bf
J6Tx7eOUjivVdt0HaOuoPzbgQlGVvLtuadAuGW9Ty8NI14tWqE8GG+yyy/uoabzD9ZEAQbNRLfut
z9DLNbOmR3NZ0kW7wNmMIqme0sZcaZnSncIUCbVgwI5N8U3KxyLxntBfw9dLdYb769N+QO43y2Wa
lXrUTV2qEX6ULEeJoqlbr9OSQ+zRoF2Vig8/Z5FJA4irU6ZH87AL0UYa9eRdLZUNKfjdr7/81z//
578+h/8OvvJDno5BLup//g/PP3OA3VEQNj89/edTnvH/9W/+9z1//ot/bqPPihLdd/OX75p/5buP
7Kv++U3ybP73k/n238/u7qP5+NOTe9FEzfjQflXj8QsNv+Z6FlyHfOf/74u/UI/lU57G4uu3Xz/z
VqBWcPwKMO769feXlpffftVN79pQP9pJfv7vL8oL+O3Xly/xNbVf6cd//M3XR9389itCX/+AbO04
nq3qsOIcV/v1l/7r+pJj/MNwTAPEi26pnmNb9q+/CDwQwt9+1ax/OJA/HQ/LUEI2wzZ+/aXOW/mS
+g/b1m1dVVUHtWvHUx3n139d/p9u479v6y+izQ55REGA6+FL0M2Td1tenmXZAFlcBMYQo7ZNyzbk
658flOkD3q39HzVKWuhjuFWyM3A3VARyHYp91uQ7/CSTfUtYs8fB8SjUc6PaxtZPwdiFibQyi63+
YCHAHaAJvalGtP5k3TQa7RmV4vSJcqWUN+uMBZ3tAu093xudNRxZDqn73P6h2X+/rj9eh/PTZcB5
sCzNNOQP3fAc/c+X4ZcBU5YbTHcG9Ll5p/gIqOa2dZPTfW5iYBagMFGo+esv1c2fvtVTTdNSDTR0
WBEs7/r6HxrP1YhZVRsfnqk3o93g29h2sZNFdAMznKrI9H0yRveRDTPXZxN5D2sMJCjJzDoeVx6M
IoDc4VdZgYBPacTnUAdFTuDFXD90D7k5uvf4ddxNnAarXy+OoPTnf30NmuxLf+oBXIStaZbpqC5E
E0v7qQeUQS0qNGABRDKVTuHWdHUcoOQBNe0KAgVGT2Nk6iszh5Lu2VW7Q19qk9tetlW8iToO2jeb
oPi08Y7dBZmHtnqnVV+BD657zLpspSEotuhHSriTwKfIIshdXw9xqYQk5rxy1TndsPPiwEezbyTH
O3z1ShZfCPZgy3ZU4snV2/eiqJLN9dBkxqZX8QGJQpSLkMAk5x1DKYY3yz6qSSDRIJ84jWi0XOty
cCXuAVm4kHjU0uyPTkqqHxL4lHefXSKo19Hd98Jp4ZL4I1aFrfGhDcUHClTIKCBY9xShNFiG2rRX
B3gPUQuNtm96f1cmCpAs5P9mtl2dOh9RbRcNhzut6CEEdmAmIOpQhI1GdxeQ+9n5ghJv4GO/6bok
/4OOzJWqE3rggWGsEbkAHmJM4zpJveGx7VxSN8CCWyvZWEWJDMx9rWXVRrC8vPZhsSBNdxdO4brr
FACjjtHU6+shzQew+mOHHkEGs+l6QK28XiuxFFQL4TpiPVoa7H+oVjtDSiHLSdZGixaf01bJ+nqI
SMX9eHR9qijGEbfNce4rcbYRg51uWKYrpLPdrcgi2J6TvewyW6PzpjqFXEhM1CjypWmL6bE0kaiL
uq+m3URqnTylLbck02s6w4RMSFyAWLf7lzINgbPikrY0/bTe16Ofb0j8LTLMmB6TtGy2FNNeLaq9
Ctrsm0Cr4x1132DXLUy5E/cpYJjohb4mIVmwoMNhp3xGHVs5poaCND+aS1/i1und5Gtc//VoMpjO
fx5Mng2HVmevQAVMdf88D405M5+iVogGFVRxYgWcjy+MU43hi2Gm/qrJ01NCEAnVy5kZOnqoyTBi
5RtCIG5ylPWbxF/oIWHbVGBRN+hOM0f5ytukuoa9OWv4rdbjd61XAgHnsO5X5UiYmrX99EBoCOOL
7ekR4jgi6HGF3C2bkmyMhr+ZNf5z5tNU1TNs0zAMVwdr8dOkgQKUmZRKUUpWnifje3t1PZRoS3kk
eW+NpAkOWeKlZPGj5piRfj8OyW3lntTBNdH2t/KtEzVA69CxvjUEkEuILcpNYkAhIq1Z3YW6sagc
fJzGtEBiuKJq/9c3S/t50SBJC9JB01TNRcTctn5aNDC0DMvQ9JK7ocN3dJrQDPPABS+A6gEB69Mv
I4yRm67SN3zCQZ0bw33YYUnTixrISu3ns6ALhhkoUfgIpLeBrg7l/V+f5H8sMZyjDiubGNS0CAR+
amibVEDiazboF1SnbnsHK3qct/5u+ZTd8o9RgGwJg8kHPWL26abz07fU2FWYDKGEDIL1VjptdK+G
6W3EpGRy0bqfUSnKCYIIKf8UUf5xyTZ/an4iIsaJqrPouJZnsQj9eazYedsXAsjfHfC6dCWCMNjH
Lfh+R935wz4y6VNtgyNGn4YKqA/jrJsjoGFn6l8CNGODKX3x6q49Vh1ISCPrXzR0OldeyICvIJmv
a6Rq5kOF9kkb5nN1CI2jCVyYUrQ3F7DoMU1DcUo4ZrBlhXqLg9K4AfyA8VJYqwsKy7iI18CjpyT9
ZhytepxsdpYaPmatB39RPrMdhSJen+0VzTd3XY4YO6iHhw4Fjb9uLO2niYXGckih6K7uMvBcV1f/
3Fj04ECZqhIilpHpdyKMYNVD5mOPYpLOBPI1GYYF2j+WZlVkFCpLY/702r8Jef5f50GcxWhxDdNk
8bP+fB7CmbSIRRNEjKtSmwQEU3hkkkxE7CBlUnpSrQdV916bydybk4Pido84x980huyOf+iutmqo
pO5dmgSNCCIsYvQ/Bq1dEw/CJB0Mw7dEUnfQilWPFsat7uGhEk6i3tRupt4ZBXKBdV8doSIl95iM
EWzoGXhw8l2zLk+erK6r5hpcm8XfnKD5U1D14wwdw7Lca9xv/3S7PKcaysFAy1UgvJ/KxWmEpaXe
RJw2KeYntzPCfVJFYsbSgPyIcKnHywMuocPWmWwdP1e3QN4narb9C3bw5rzPonAOIg4ZBQB9N5k3
KisF1OMCtLaySgLt0IYNmMWkHld5CnmNslF+W7f+u+Vb4sCMa0IiEQvXRjhUz8CbtiQPnD5NZ9XQ
mMD+y/C+6ctiVrQe9UGJjOvUwn32ana3WPuEe7TojFnlwmt1nbw8KmZEQSNy2tUoqUC4pioHhwrb
mE/NfOgraaKQT3NdiNukHBjoVJoXGeY2t0EvIIUAJLmBeI/W187QNA6hZswiA6pwbkzgVvJyZWpa
CSzV0xe5qX/5xYTyXhci5WMbh8CMcKz3E8pRY9VrK0r5q75S8mOQ+++R68Zf8FZu4bHtemjtC2Ro
oWMIOF6ytwaZ080Cn5ilT030m9UTVBRnfT2Ytj3L0thb2XgD7XqBLAT4aHht5vgUtFE7j1DNn6Mb
cXCRDRGuCos1UA6kH4FD4aB1g8sZWVWYetQGy252nRTYpxtzCgN4kSj42FU0kzxAdbWXQdHsjDxq
tx6q8Qt17B87obdbISprZQftEYYxQprm2H6O8C3tBJmx0dpyvskucgLt2Q1GGLjuBZWx+uDA9Fwl
Ek6SoA5SlqY1D0Xs7UkpvQc+7lNAsl+HLC3+Zljqcuz/NCw9S7dN9kKuppuuXMv+sB0Cmt6amCWm
UDQ04yMFJNmN1MRQTlqB6MchmgzUnQejfIkURjBHNLKXwsdIFMWVukgq5TvWnkPTWDqVmFBSj0k7
Q2MMPNgvcdeVL0GdEACX4hwMAFedQVwyhv3fTXH/eRmaZnsMXF3ujNSf16US4AZlRQn6Q0QIz90n
QBLFfVzoITrIwsPMZqrWEzjkSzBiZhKPCOYkwZSv2VhQGqpnnrCsNTfsrycVl635zw3sEq1ohs28
h56Arf8UXWYt2h+loXe3Zp2fYZucfcOa2aOHrm72NaJWmvbSG7R9LMAkxv2jfAvaY2evzDe6DQUc
1p3axufIgTZZew8II5+VMPvxzxu/c7eZZdk3PeY2q6aL1ekfRpmd7an4qjrYIEqPTHe6Swv9gqjh
narZSCnzet1j59G8d/Yxs623zM/P8p+pWLPIs5eg/mHgImCUJecpDC+NC/evyu+NWpD4ts9tOaHR
oV/GkcSdFx6ncfpuzOxcBMaHq88jY7porX6RHwl77xsnWPzGl0aTLVKhLOUJJpysvE5H1T8AIF+U
LFzDUwkK3Lmc7lm+xUv1i/yJEONH0hQHJaHIaMTnON10SfKm8RLupETNvF5nj3U+vbZsQEPB7wWZ
zLJ4DAL0U6jpXDCTP7PRW9sTBQmXV+shOee+/0lMcox99CQi1ODxoP8wS/WCxcFjJWk74fBdgS65
iRznFNuYtGfKHv3/i9zw+ml8ZuJYFlE3U8LhQ15NpntnU0f7itK4PHX4nyw3J8RJ0psssi6ujj0b
QDU3K86eGVzkbZrc4DIrnOZ7UuuvSYleR3gBlfECYiRqgA/ugJDtbGW6uEZ86bH0C9TiIBtc3hi3
AEMAEZ7F48IKdNHN/tsR773uPMu3+FVxDsf00ZKuRbykTfpF3jfPcfYG1WZ5c5DjfQyUR5MeIXvJ
tYP5SJaU5V62rOx8KnNAJD6agL+mg8UOToYGKtejuKMoeAnz8GJa48XxaaqS9kNn4lI61orc+NxJ
xLnS2u8uF+dWT87orVHUP8kWvd69rIsvlaFfygkdAnV6kK0geyd0t8mrXpXR3aQhlrUJxgPjXnja
BVTYsxsvzCi+tH1+liNES7MzkOlLp5lH7D0761u2Lmjj91z03yV3qxN0Ag2zs6pdgJY82/30IYfk
UBbwfdx9HUdH9P2+Koai4m5tbXyV3+WMeB0Z9lG2jOyP+EJuTLbb8nlHR1Orz7IwTv6kfMn7Lftk
P+F4gVKoMAcSM5g92/lZvl2eZ6R5n/HoHhPxDdT6HIrhI7Tss2yjMnDuygn0iZ2cU7Ac8mekD9/E
c+ewfwABvQ2nN6ukmw6NOMt/wm2/EQ7Z+uCpw364UH/9xlfqbHaRVChZGtNwASd/lj3WGMr1ECn3
/5o7EBP4kI8hFrZWvXLT5k4OQ3mS8tdyIF0bFf9yEXERlCrJR4C2lr3a/n3U6a3+nOETMZanUEVQ
zoNyNTAyGAkIGMxAZwPPz88iHT5kY7ZyXsPJFJmThxQmce10CxV9QfmFeRxfumqijNHPFNv9ki2p
lLSaiY5PdQKlA6WQrtJM2dmQ63NgbeVjU63xH+ghmdGFPGvvBnBmmH7k3yJMcXGm4BJ4JENdfD35
Xehld1aJ0gb9Qt5A+d3yVgyZtTTMamE+EDq8ydYBjHVOq+BCTYMoDSlOHoc+N4sRoLX9RafZsmaT
SrUGxggkqIvom3eYcQHSReWuJkNyncllt+HKddKaKMY+ym8cIvW2iiD+8Xsrps/IlnFTprpqXqLP
on12aQzfMFp4iTUvwGwiDsNdobtHgb5SjOb+Oi8ljL6ib7+NUtxMYDVZHy9+pnyauCH12rgkwwta
Qh/Sr7HvPvPUPo+etdNIulpMKH0wXHzGia5YJ/gBmDVcMGa9WPQDKtxzJKAWse19Nl18sux1O9FZ
x+mCi+FFZerxUMnS4gY/IOfk+eI81do6mcJlpaszI5w+bJGea0W9CDz2JnSy1c6jXlfdwkM6yN57
vQC53ClGsG8CpClpGNEHl+3AeckZMuj7b8zBLxae93aDLznn+vsECVKYcSDE1pqGmcc9vvYXWlp+
iGdxC9gzo87m30aDcS/XoYgrUeStqOJLYuXn1vKP8pZ0iD2O/aeXONcvl4NANrWbmp8xPXp4LLsP
eVbyFk2tf5ILF37cIBm9h3+NFk0JXxALR5u2N1jmkEoPmukVvNn1i+UaJU89hDdHtVPOBXIUyekE
gv1NVFgPUVV85d70gcTTAnTbXI4UzS8fkkmB487o4LXOrphjho9hah71+iwHWusNz3r7Ice3PDVK
zyRdwbPSTeRfudN0kd8mStjOpn4np9oSiRjRvyXlj4WyN5KPRr+T5yInXbPt35O8WQggQp5cG/AN
DaIe8icjiREmL6M13JPmU8ruv+VNsgWrKfqS7wjDyCUHwRSQtXG1zkEppAJvwl47NKI8sWoQRkfH
1nVe03Q/IFGKw9e5bJyT6tloy65QmAjQtOLO+qX6IdQedKm6yDz92Q/eEse8LplyEsBlYRy1d7VV
UQXi60ZN/ehRHCEqsdr0LLr0zF6CrJ04p412kadluMdoSF/ViMmYX/lRuHLbcF7SeeW6asqr0PUW
hkr6EMg75gwtiv1ggMbwTS92Mk5pLHczSX51wjIZFGc5h7TCPbGlAr43zOXd8el2BUz9NJy+ddaf
kRGtFNMyK/qZq2UrOdfITk84fjGbaCaadpGY+Q01WJZgIjDfoRivcZ/aZVOEMzlvyrVSrlmGUPbw
YZALGr5lyHgdQY363Q3+QfeRppRBTTcaB6tEBVKQZHQM78vpWTJdEI1+tZaLjVz55Cda/jsQ8mdQ
x+/yw+MuZ4sLKZm1u5ELea/5nwgbzUcVwhmLeunlX6PFuFbcuWoa84KrSLLpIoMExfEPKa7H7jgu
BjLcsufJQSYHjsbmCkQJgl57Obh0PPKcPAeGc2tlzhmC4I9PoAfKNpP9FkQXIq959RzJhUaOBfkd
HdGH4dpryGNYYE3X1atH2jpUgr3s8WnVrmJnmsmBmjFeZAvL66xjygF5iXM9SxqIMNW9lSubnPxr
u/1yPt1U/biGInFmPUcZvIviSw5ceTurcXwPU0kTP8tG6tUf3ysE7pKmg0caKCI+V7aF/CnPHjn+
G4g6B/ndYNohHfqfuZTjd96r7ve2rXwdUC/KQs70XYvwSHZGqpxerr1BT9jDTNfYpuJz0dNiuN6W
DeIjRge2ffrQzegi75uvVYg7j1t5e5JavSB49dFAzeHGFPn1ZFOnw34LAS2uRZ7cdd7M0a0ibcWm
cvqGD3URQfOOtjSOKtP+OnyLNLxomfZkFmjMsouQC62cAuSskaKYpIbbJvpAhPhG17ZytW3D4gy7
Ggyna51QZV91TCBtQMdgyTWj6cmBwJEHLAYZdPsEbompfCLsdjJQSVHLA744FM+nj6lPz1DSzhaa
xECXNvKx3GsMyvQSZes2VjGOYTDLiWIs0bLAM4vBLaNf1Y9XCXRq+U1y6hpqAhW5XJn6h6tpiyTv
lj2AL6jjjLCJqFUVM08PNhlq81Fcf/ZEf3ZWL7QOI7j/y9R5LDfONM36ihABb7b0FOUNZTYISpTg
vcfV/09hzvvFWcxopKFIoNFdNitz8n9yFZPQoeakuumqDeLvyq5/8ij+7oGOtmPwxHjGRQkIuazh
JD0nGJWfQXNFaKeF1ykGpmk2rzSBOIYxc6KF+5B67g0scbtEG6+8EdMa75AyQ08yrJ1evbZyfInh
7D54KUANlMTJ8gEgRq6OxWjd2DxjEa+NvOfc9EfmxA7/vcgzp7cYAly5QrnS5UW2c87N8mwP7Dux
ByH37fEikHev8kOTCLFN6RN3u9abrlVtfXYRAUHYPPQDemd8H+nYaVIdaGIoCVg0RIeLlpjfcvdM
YlBKMZ/kGqoUVlDiWWs6qH4GASUUZAnRk1r9GJ1FZz84A4L+bEsXmHG5hZ4MQ8x0RxVvRZZpmHPG
4UFZFN5zzf2a5nit2/FvKHaul3zIhcvyZMxUw9vcbWdNP8ma+frI8MT4F2U5+1m9DWBjGmneMSiI
zAsbrpsgWsp28gawW0SM+vWXcqh+ffecStGTN5XXuX33V+XPMTUxeAhui4CdMtv+T4+tLavv1Hef
2mi+BhGJHqmEwrgHWGQAzyuNZqDToVqt9c9mGCC1EWxi7KKBtvVUKBv6KH8eiQ8BCGpc1Uvbapfm
bfDDn4LIqDCj76hW9r6r7m2ckZYRWVWotNvbxSeZ9nwVvz2O9bkwP5XMXVFBe0oHAgh2OZpi1zHN
rpEBkNH/mFvnW5EoaVAZy4QUkH8L/eBYf8n5lZxcgqrByR5mSMy61Lqic/dEJwO5BtJ5zznP7o8i
IhRx9dyJbxVvWWj+V7KduuCrQcsxvYp96Nr0AO74GK6LzlpcrPjRahXq9XUiRLSn+BonLhUJEUH9
k9PdJxoMQs05DW5bAsMoiRm8FlYg1trUT7btv8nPxcP2+ocECBIc2Kr6VaPHRXbLlPmf0pLQQDFG
/+1OFlCHy9gQcHoS79AN+zF8+2OGpldPIQUiuCQalq/y0vhBgVLbK7P7qY++E5Ks//4HDeizpj6n
TvOVOpzo8bXrtWcQ0ISL43MDYVPrN7AwzZeSGLoCR28yB1UXeAQr/25acl8+w5zSPcOEdD1XmpZ/
NYg5w6nwHXTcn3w+k/NNcZErSvvHKZjeXV6B1vZyDxXMM4ZTPadZ9R23/RUZPVHUs3kJo7LfwxvV
26fh16Z4Fiik0k707dreR3UTF0QLrJP8VK5kSk50p84zE3+u34Mvz7+z6t8FetW8D5lrmLPh0szG
NSvaB81jyjOernWs/BikD7E2HMYSAHGo/DRUV/XQ3QSD+ifXKQvSwE7fdN1WbkOdcgQTO07nrdz/
zBCUWPJOQkDxG46Oy4YdxZ0RQKpvpTgh8bxUIFK3XRtmjBQ5j5VsYsSMY9H9PL0sEaBYflNRtsmA
FNHQf4mJ98f0T7uVzQeh0dUerSsAxU0cQebBppAYk0bUj3XQO7Dd+LUSgpMuI8Dru22sr8G93tAd
vErUGWY49KZ/FhrJeBwu8nLZpiDrj3Ct7qSWIs6IQZovs91J/cvqp5DpZqob1lvoz+eet5jZo2rp
fCYKbLhEpRR7yBx4YtyNk6t7h2KjnF65YynXmPCGR4qyF58pP19qWDgpj4Aoubd6Bg6ImHpiIQlP
JAmXMmFWx7eIyeX4xNspXZWGflny4f8FroGaITPqveizepGPLnP7085ugoQgpiSCKOZL05e39M42
ThJeVTI1qNKwSOwYOE/q/gu40+fcnmJUB+nvKz/9xHbvcYZmAyNuQkqFC8rxYknzCIXWdbBCCrkT
/txbmW4Alrv7K1CstFT7IbCmy2hyvmXfx5QxUPXrG+0ydlAB5hlQFOCn/HiUk4YzNrJyq0/NrexS
H424Vs0fZHfKaZbTUI+/OM5XMQ2yCRHo3TA/t+w4e9LekvIir7SSajlHjBsRp6Bekn8nlPOguBWO
I+MxgeTe9r2d7+jHRIp9JdU/sf6FHT8NoGXzfvxzy/x7mrs/+Xk5TauAMTnxAsr0rLXlp/xK5Puv
sJNwwq1v+T7sSMH5yvzTBhrfe1sqNBqeJSlu0XNb7rRQvA1UubdyfgDbXKPK+K51f5vm7QmU5IV2
xBUol+uXH3IES45iMWLa+ju0ij/IWj8AvdrutHbU9l7MCjpL3wZ6BHmZ7iYrPEE69q7H30qrXgc1
pJiq/IjR0Crlx3Od53D68xnnqZEsl92pOsZir5So2tleBCd6/l2G2lUOhZzjzHR2JdI0ODVZcGf6
95xiqlHyXH1F/8n2RXBTDsmnfNwQTleN65Y1R2iFbfkue0ReCzkOZDMf8siTePyMkBFgZ8U8eVkL
PdmaWnOWN7b43DwIXuBiiz61XvkZ25OZ/ORF99hb3qfcCTi2X5RvLkH0l4feq/iHPpqWN9LC7jA0
yc4rp0etytdiNUej+Vr2DOjKiQas3Jk/GVex/VqbPZYAz6M+h+lk72ARJMxczIjWsurwIFruT9hW
38vHTNV5qqg6UxDkXeRdCWYf6yZcQ36BZWBR4F4xDO/FpZQ3D/5KdeunhrKnxB0Sx8AJ8t7Fe/kW
qMiVtsAVxNARocB9mWZ3emBvxAJnPHbYyH9kdQLD3Y+ZvhdTKFfGrqMG1jwqXf1pesOfpLlQZu4h
bjkuJndySOrN/N1xFg8sZY2qJDhP6i+YLCW7lPyFCOvHtyHMhSxyyRqX5I6QC7RbVCpXhLbBDYbX
giBJZE2gknjR2eww6v6hXHt1VZTUGXljNIqojY3LZafE0FJNZ7rzRuX/pb6zlCqlijmP4EHUdwaN
L2C7IDvBH3Gn7PkZ0+kUu1ahicFE6p42VXmTbCyj+UlwxTVPUWpXjT2fegg2W7xbwRxdAdUstNBX
cm2E4miyqVSWuTD2SccjosR4V4XGunfc5ZOkCFViEcboqzHKT9+4/K+K6hD1oZuxMU04PCWDZvD8
N5mUUwfPQUNE3Mf6RZI/Jgl2BrPXsoCxqi39hBhOutLAhxAJG2CWHUpAdTnu6lw9W9VRErTJ/peo
xWENyr2Fs9BfMvmYoLoxOqhtjZNdestzWZJwWs2lx1Q4Wb9fQTbHV3pqcOE4286tvqQywFvLJ8xd
fpwrczuW7q8U4NEfuMCePibNtzxQqQPbvbJ3inGHhheEJYqDxnZ4hS3Im9Qt6KNtTBriYzJyKojO
RpodRqMR7HONrb6PC38vlYalyhCr0wvUiyupVLu+/Ut8/KvmzrOP7stEoQBhpYAJMuMKvuvFyBC2
JP72iM0lLVUieCGYkbXVtzYyP+D2+BmwDeRWP25/7ib3bBDtu0Ow/EZgRPSaq+chr34Ttk9v+Te+
6m91h9AQ5S6zGe/l6YM6vPae9+wFLwR70q4iKmILwPGMAgSoDwjYOEkp0wY+1KUalqPQvU/itdBs
3hz2kur+ezX7a2uPwykcCZNwhmNFBGcgj6BAy5ulFvq9vofgYratE7gXOv+erQIDMNE70aBsL5Ry
LlDZgB6b7hLiMbmGVI7tgDpr84Hs4CUn0Le7inrZh9HHZ4hFgAvYj36R/o6B/8vg57fCepHW7YEV
30Dy91aw90jSpKpj2AUoynS/PNrOe5G9aSKomWsa7WTKQ5JqOfprrRF5IaeRpPOdNKkgNrxIMUEK
jple7wzbZgosuOamcRrhamwmk83X/kiZkImPz7k+Sq1FopC58fe2ruxH0p2ObV9v5A2lqiLVFmld
KEpxYHLlUFL2lv6KlENHhhuNnkOAjraFSLxURiaKEWA3ohX9UcBA2p2YCrsMjyVcCwkeZsZb+J25
B296bPA2YjXkNWKCaMlvFMZvixKKsYQUk/3UD296g0IM9FGyz2PDPpW9sVEM9CCQApQCCGTCl6H1
vi1S1FrzH6USI9dshM73SC9k7sytnLhA/1dbyyxOZwBVq6/8yILKe0ThzvKoSZMkS6Hd6pydZ1jH
ru4YgsJYSL9Fr5EuMz9kP//P6I2lfx8xA+y07h5OjwNIh38mx8Z5eLigbJhJgo5Src8ESdp8aThI
sYjy1Tb796A8SBOo8pJvFGCiWKfOQQJhdn8ahwxZ7V/33pucXZvZBzlPNi7oX8XPHE92Mu9K6zst
qHly3XIrugqayniPyEulpiRmzG39jcNg6GzAVUe9TmJSSSUl4xxb64huxE4SuaS0/pVHJ+i3K3/C
UlMBn6ODTcVFQlC7Y5CzGU/yb4mPlxqTrYNgqP+1+PSGqfqRmnw2ps8jlP9i/uTKWilk2IyNBdl4
O5Mny22In0myozfWn9JLXNobGJVagEGchIwwzcIKqRX1DNs4tDEQJj19WNxPiLSWvEiHh5nduVmW
xKySpZu2WP3Qs/aZSYrQQww5Xh17ugAHugK1vpZN9B0qxe0QxDvGRR/mbFyLgytwcPL/6VBcpoN4
GBijLlCn8TQXQ4QpWRoeY3DqYSsKCKPk/8A5XOHhWiWe/dDBHF05w375OQ9WnrPsF9k3cBYrffKq
mO9x3H9hVX//t5PkcHh0YqbuU8/skxf4SJcoi/V0c+0id9AXOy00iOWTb0YIZDkRUPSsm+Vu/fvW
K798s/qNBlpC8ulMC9+7TI+3JEZKi9201eceDiH5v2nQLgh9qCiPVDPLa8nqaIxm2xC+ObD7yIf6
uQa/Y3snS2LhocvWWH7RgTUAyR9EL97kGr2AcjH3AkZyucuosXcMUCyb3i23Tmx9KeZ0SQn6pUMk
IUEfHEfPOWlwQi7ngCuSMyFXJcY+d6guNMOTUWknNzK3PR9GLneyTS5VH7xPeBBulHja/xetjJDF
MXx47xDVR8zPrCSskbWdlXAFZPI5lWrSgAxa8u9h8LC9TaWXP/LYGe5a9qOqReuxa55lby5uDlbB
D097l/q4WA+xj0AWnlExQzyLrjMV/GW3S711Grr3WL2XjhKMgpR6v8S0irWVBE+++h3qhoAiUJG6
USn9Sm13qb97OUKAunrQ5g9xj/+Vnsed4dg/U++sHS0B3VV8CyYizyixBNY1CSZ0CdEGlHfG1QNV
u/9fm53+9qP0R6UvWncUkHAE4LFYPKvemaN74+XDG9G6HHBJI/Ui3wnt6JJsyg8W2Ef25vvJeakT
NxSs4s6j7J7vJE424uozxf0xMwvPnbdrLUK+jYn3WyLrNNwq8urcxgrimQnxVHO6c3zY73DLFdvA
kWeZ46ZTjQaNMW3RrLgDXUkbj1qM1BWg12DONz3CJubo4Eg6gyjF3kuJouEcFGn24llfEj/npDRS
ApB0B/Vq7zQRQyY6h7UjQigJpguy6Wqe3hovecudf1ZO0vLWSNawLzx6LX0CBcMlheQlj2+OkW99
eHXz25vhba9Djk9qTxiwq2l5ofH7KUkC/M8riiGv6tDf14wBotow/CKqfI7G8RlO0GBl0GcFx+KG
Gkxrxs7KICDBe+b0mAPVvCodZXS0GKpivpMOflpVn7Vmf+v18+ww/4rtlDCtbtFcSKFtC5/HwDpL
hC8dGSOlx4tsTelTfsF5+VJDNjZ9S6Fb/AE/CiEh6kY25jAuaI1wjI4pOomLigSR4mJKBK6RYG4B
5zeR/dST5km4mGKoTd9c6eg3y26WroAskMQSbrYJg+xHGoOT2b375ueykcKjWejnaNBOJWKovWJ+
hhXJC4oVrFZgze+yawY9eM+Gfw1FeYO2c+9Gq95KMycIhy9r7D9h3xUfJqgBQQ+IB5c/k1+toKt6
aZxha4UFTP00FVPqKvSMGqN9douzhOLyUjmV8nyDzHtEWGUpFBlqdB4neFmC4tnMLOgcV7KOEq1L
tjR3AVWAN2nWuIhjLn4fjCZurH6aqA4s2CExDwweIhKVPBZVfNIncmRimABTEsUMA3qathJzP6vq
8h+z6581/1d+T863mlBoLmFzijU0b2Gq4mcS/S0mZxypZEDiQzwk7ylvozj8Tu4zap6Dl9Reuupd
sjC95G2I51WEotL8Y7EkRoqZF2zTrMUbNR7vxcX+97mOz2QP2rxusJUfLfciN6XpyqPOwL0E8ssP
ZdtMUXZfeOXGwTZK9CPpke0znx8pD7LmsgNlkef4SzPMN2lMCyZCWmNICb41PowpmzByvv3M/fzX
3aPGJU2j0oV/WkshN/2xK+vkuOmyp5aOPQAaabUWQb0f6uqwRA2y/SUIth4Q5ow0/SwdLgEoSRCa
lu0H4/skT2QAX6Rly0OvU0rO6BQY9aNucQZlJUtZGobxwEQjPcv6STa7rJcZJz/hvs0teOA8pHx4
7pJmTaZ6ybKj3LycpZ5uSWE0N1OGBl0Zfw/g8CGeuxcnIM6gKc662j5DNPO9ZGS2+eTDd7pEmBwd
XayvBNzA0G6ySttbBN014bOEq7KQAkSx0+FrALNKd1TqhdUQUDh+UnJiJ6LsTynoLyZ+cqdXJ3rW
dv+5l/9cjXyVDv+YoNxQH8dmup2I+dEQ/5bPgRD6Et8iSvkj38mlNQ3CyNRPeXSBFlGyonbP0kY5
fOVuuDGMe50uk+xQ6RaPU3jqpvYQ6NyMRHFRVb4b9kFgYqm0XMTlyparo/Tkp/ZWch2Il6i8SoEu
ac9GDa/3v9O6wFxkTxCnm0axasP0RZJNOQoSqClpfCHzlSBP4lrphkqD2MDw9B6gG3aatJVLVGLM
7jI7zK9z506DWqUvxBGEq0l/ASMmXd7/OcBMja+R32x12I+XroeUo6XT4TEiFi02Qho1VpS/9umD
OC+d7E4MFxwcN/oMNr2SPgtWS7oys6LdzjAht2W/HrrwEVLJvTL4C9DJMtKrZGSeVT1VkI4LjgOp
lFMV9jBy0O9GZOpzTKHFgpBHVl+2mDwUOP9Wpuwlzpjcej4mXxTq5NCKRf4HBoDzMC6tuyXbEns1
+s1DqmhrrfkXzKSpQUBv7mtF28j+Ersq0KscVtuVngXveqiflqIRi2rXzZ0WDBuztL+Ks5RB/v8s
Ch6SI1LmOynyzy1ySn16kpK59CPCmIInfDDzmEMRre6ljCiVTSl8SrVPa9X3wlxZ3/Bkz0X11pgv
UjEEQvs52QMr7yyAsEFCqkx58kpINrPmbtmfhFxQwKw8JX9kUvRtgN9ePJPEdrnqQXBdLImdLFkb
s/syzk5sDEv8JjGbLJinnnrKXPJP+bNYgQQaLvQ1nmqiCLQ4X+NcWUyEpVDJpELEvAa6rwBy0FD7
t9ryq3kc/LhfEgfKxS0godl4mJAogdkRMla47l9buqNN+7Yg/QQqh95RmkawjZEFcZXoe12laByY
xVuWYGfE41dZ+TkgGMlHZGKsxB+1BH4fknzLkwvJoRjbe/HCr1n7l8dGkssyvhWFOpIMzc1SmOIc
gYMm1YJCPh0edBc2BzM/CMBB4BgSNC5oDb9ZQ4T9pBcgZuFc7n3vLLgqeZ04dyP9gt3lfakj8KOU
3Zyk5UnaN43RrCvIMrIG/Q+JrRA+fDACdeNBl0hs+a/9YSJkHaXey9jOf4IPnj394sfxSwQ7skb0
2nnqsQyynVyQAMDiLr+gLyvWTT7kf0e1KkoEWQHGmMVDnarCMH21PToYJO7yGOAiI2NdMlw5KXJi
3A5tWgoh4hBC1fo0vAffhKeozLDr1UFMjbRaxEnIMke9cjPO5VZgiwL4c0uXOYVwJw9XNYKbzIAn
idfqhgmg1/uRrzCrHP062RbJfBWbRJFupgteUnkYjH4lZ0eck7yF4Ah1r7ivwmH9H9pscJk0VnQQ
nv/Q0D39ZdN2GRNqftFWv6DyeB3mh77K3+V+xcLZ7hrWxg/xCoIeM1B5jPOOiRRgWQBaGkt/0wFo
SNRqacNrMr4tof5/z3PxGD4vTCaACkOyLXOUbnjggtgQByIL3kM3VKfZennx4nDoNG11KzqJIZW9
kLdbxRy+5QkJlljePeICTcg1Q7rIUVLdClBMgmRpr9GAijzzQ1qVYkTNenhKoj8K+m1Vv0pfTkrr
sa5dGEo9x9WN9DOlw2pSazOn6LsrrK2mO8d0jKi+t+us6L8wnH/SwWCYfjeUQFmp4El/UII7Y2iR
5E3upImNlOinvF+rRBuntk/B6LwX/lkaH4FPIkpWos3jdoimE8JPn0HV/5lj+hFXtBSgk5T8Rq47
0DFh9FS0tqZsou7SITwC9lgawzb5MgC877LfSYOLIWWCBmQOGBt4FJCB9Inka+G4hylEmyo3FqBD
nJFjBzWYUKd7MGzjVUMN6Kg2+WossvqQFdDwGSaz5wUtho8pV59Qph7+QhvteejHf7wWUrAx790X
6NDinWUM+e3I0NfJy51xB+QifDFdOFVyz++/ITTYLr/ezNNdB2Lgc+yUee0hpwrRFCTtZt4qx1w3
gntGZoMtA5fZOaE6u3K8ufqbD2039X+Rav7GetCfkXhEgQGx6Xu9T+xjks8QnnqG/jhnCOwklTl+
YtYZTOeCXdowVlVYlKPIH3othY2vJ+at3MQ6IS0S3lrIb+4ysowXddDBRsII/WOz1ZdfpwP+WOVt
9tloibPuRmRrMmhOD4xBTsjeDMO9nSrGphhfKwvKA3ug+AJoAWWcLN6kXf5sacyzQpGMGHjlbpkb
hMIX6feUEnJbom6H/jTiOIOOPDfcced69qDAQZu6aqdbHYhjp/TxSmtbdV8DIwba8ld3Y7JxGmhO
0amBei7J1rOeQHo6RVQX8qNdQYDn1JA7kXIq2VsUNA4iOV23QlGvyr3vvEZ0zpy9nxD60g0t3joe
NkWjG5vcYAEsDZUILX3rleHUgAKO2/AzU6ezXyq/poWiYBS0N/04PY4imVujSgjAd9dZ3LkCrQIX
hERFp1pbr7CgSafHCS9ZtLfD0lrVqtdsYvcSJFZ3jMqJcDIenjXyIH8mTq5QqlilRgWcSpqwTfY4
Ih+dVNpH2yPzG5rFxtGZ+zJArmQMQSMqiWZdXSQP6My8QXlFp5qtkeTuYdBFwwUdJjhhQpare6w4
0Mw0dKtfu4CG3Pfhaq+y4KlVNfVoD0+dXhrQx1Wr2dSMVTB47hG5qXA1dm6zmkynk0Fy5jLQMdyg
KnuG6m6eTQedUdSjhg4gijpoK2bibuBteCClJu9B2YOh5Zc2dG/Hqj7UrnkP7b8BS7uZMHqwMntF
OWThPG9md5dnGfJ2iMUE/Ym+6HDUI7TJqmGtDhXKBaiooXXmsHwIzhvGmKOHmP8OdZev3X58oKF7
hlMM9Q7vwJDy2aA0sfcKmBF8RztrdgrAMDPwYX+VlrPL3eStAzGcBvan0ROHulW9Z+l3gRagEOhP
2jqtDhVyHjTYw3hf8lSzbv4ODdD0AGIhCgy+W1r6vKanGoDK6CwUVN6IFEVsQK+h54/G+JGZe92k
CtPO0Nvberh3fQbTh2nIwZQSClVIVs0RguPBTxAMDQqV93Gg2Ice3lSSdmuLJ2WTV/AdMCyub01v
fIQNGzERn77D3N3VSJmtW09HlJt5AGpMh8YytS2kAg96r/zquccoXa1vZ+u5ylXQrxGKU3Wk/Jlh
++1WcFGUjNYvf1lpfGgS5FaxTbXnNBt1rYmMYQJfsdZyxLJK5QiVTJ3D/gUiYCzZ8sHXYLRoPQw3
agsHUd3O8F7nKEJo8bRLNI91hMBuChHyCc2fTZdgHYZxttcDJF7r0WoR5+hbbqFxNnAyUgtmWjwz
59dSdTLcMbp4Ta9XB2Rl7wpvErAEzNdGdw4s7VEzlffE159VK4Kkbf5o3Bn0eIjKJBMjSlQ0CCwV
+TrS0UOGJthe2VaQoucUGqgo5z3tprlcdWrmbvoCKUSlQHKo6C2MAMR2Tp/SeMkhnpvRVo1Ux3oo
Yx0ijQp2WISaV0ifnAcLAiZrbsxDBa8nw8fJvqyog6f5Q5u5BzjZpjWKlfMWApuTmdfNtjajYlcw
1cIkaLCpYHt5YFv3c771ysbb1eCMdrCKvkxDeB/rxleaIC+E4NsuV2DHbZmocfTSPyqxs85hwc8r
RUFuzET4NPHVVdxFe9VFZiCfX5l6tG8bJUSfgM5zpFknz0WHbrTteeVUVUVjzwUN2gwrB3nHXjWb
temmX22JNMfoZrEQYT704SXXW05AkZubUUdsPe/p7Ks7Vx22qgUCJ2aQ4GG2zWSvQTcs0WLVeI8j
4BvILpiOLfRbt0QiIkVgkTK1hRBs6VBsStJ4BdkxdTuk9FRYL0JkIGbMZNlrxzCzh1XDcq4gTb8i
IH+EnX8TcrRWRn8/Bu4Xk43jejIMnqzdrkxnivfWJB7bp7sSG6Qn+SHydOb7QtqEkIrGaEduIhMb
DYJ3Vaj+eTbdYuNO9r3jjIj0wa9usWGTvrd3EM9/U4f/GLrXfu4xvL6uHTJNhU2+GxhvgOVAc18c
eI+oXaCTlVna2nNYziQbntsssw5kmpmDbleL3O9qyiD28VD7YyoboFZRMYwisovQtq1V012HIScG
ZVuAjfro7CCaVdZeTGQBQ8idAwf/BvrTXcow8Fq34Syu+0cljobN6Msnhu7BKOrXyk6QvmQimkmo
HMVC09t6aHWvlDFlD2fReo4UgmxrMPeWxl4h1sB1F/HNPIihh6CyRBDKdoJwrWhYdaPgvj0kYlQc
Ic4iu2mb5i/sEB4wq8HetxAbb1oFOs2yMW8bihHosppHqp7pijvI2awzCou59QD3zLBpnBB8W/hj
ZspqrtXvpmnUNSpsexv+ZkROhdwMBKWtxe4GafU7g9jNAli6KBpq4wyezFB3TRu9qMhkb2ryeW5y
EEdDVAbMaq110IKV/ja2h1fFSpAmHzj4VF1IhKL5B6L7bdwZjwKUBA231bT4rp+6LxifoGvSQFck
ab5WozRdpRZBupdGfxmanrlVtqsYSm8/QVu09YdknU0S6ZjwnFVRuiOSV9YtwNmmwU+aDDXMPTBQ
BW2udErWcJ0kK+E90BPGSiNsHEXoNKvfqfmOhxhiiVX5WM9pf5gzw2OK+plreayCvlobEzGKKNMW
evtA/AxZkOMyQtk+V3Qz0xt4Wh0kLaqua9dF6UG/DDFcDw9gDqviJtc3Ta38Ir4BOehcfPYQRYNc
AuvaJRazI2hyeg6SNjCyl91HEkEy4pTkSlAoQKtebS2rKW+96uAopb5Vcpgp7dF6dDMTPWNG5GNk
rpve/aua+s8nCaBhFd/BiIf8HZTewAOiCwkSTeNm2MQdsTUjcpRUlaamhgrN4sGCk3gHipeoO0zG
3airZ7e0qOiG7cdcYL2bsvJWjnY7KSrNZzdG1LZ+8BleWSfQROqd+puSfU4TwpBdxF/UuG/KEQnA
0jI5BUwyolFNWOMm3UpDmzGIW2GV76DjrJt3v0RgLCifmp5YysqsfqM17nV6HmL1JaPjAP9Pv6vt
stjogX6ad1bX1Hur9YKtjyh2UfQDYwojT8BBy7DlCIX6ZD049piumXQGwzA4M8M82D1rGt7LCQbo
zLv1Os48bLDEmyQF6I+U7qo0q8dsADKTdBkSTjDj72tXuy8c9di4WXYXdJ63dfWbticI75qHzDQ3
lkabLAxmkMN9ve5QNcr68rHUIu8OneUdiNZ1oMfHuO9QhoeMSMtJTIKZLDF3951ttOv0yiQ1hDlt
QHptKTt/Lsx9rBcPXUabZkzgE0VO6MB1UXnXlLueH2+jokZYqBp3qSZMAL0Z7WO3psCqGZxmxL42
uZccGbvEzHbRTQx996Fg6istKbbGFA0rTa23lk6TStdvshBnF1RQVEa/E5Id27GFZMFBPVzjKHz1
Xmxshk5RUaTqhn0osfEYWs0mhFDk0xmhMmiV8Dfxi9c2rdL3uKlrgO71eJvJX8u3jYOyh7wizCwa
u3Fm3KBgSeo+qxR5pn6vKiWkW7Gh7k2vslHHtdV1Dt3BPhx1+2n5mZqbv1AP0Lq1E3g94ZMG6Y0A
xsltZv5ZmRPuK177tU0npIl0cztkzkMOi+u6HQFo+mppPxgq7K11fMyVYXwp5a8ihfubhOU0Tclt
wcAS/ebg//0FN1NysoE2a4bynjJ+6df6h2ayCawAJdDl27BKUP5GlRCJwKKhIdYZbzkr1pWT/8Gk
QbSDAzZf++hjIWvGoDcoy/6EAkgPDTn/cirFLdEfCcotAhxIB00oQyQdIgWZNxzJb+CmnVodFCX/
SroZZQTCtw1atGd035EYthC5paCJVKQxn73JDg/IQrR7AJzGezAau8yttI0LVpcExxof9c6Id3U5
70w186G09cNzl4DCVv1h/I2AmCnOtJqcvHjwa5qORrav4tF+Hj144Dut0w4QDz9EnRtvWav4WCpW
e4cgVLIbusBflbX16dU022tN9Y4zLGQN8sJoDcza/WyisFsNVXagTLeu9SghIGOnRUVr3Dpxhudy
J4t53UjdhqNTvDcZNN/Oxgnqg1t1Pe7Uwk33Y3Zy3RHKul59GZXxXqRunuoofxwgaHspEVJRFFd9
NbvyUiN4+aRqccNkWr56sJG601CK0P/ikZMCs5ifoQOKpAUPYdqQMHcb6LTdG72HrMysx/RuarCe
ZvEMDQXK7hbCRHC/eW+tW90GDioMgCjVfRNlyG0HyIIpdlO8M/diT4X6oJdkZd7oPTbeQ9qm1ktd
XN0mdI+NmquMifvzv7/82ryrreAzMuHsiSFSm+O6uAvkuyxLi6MbzvQMNZpbmm5ZW06Eekeml63s
oNbOkcugKDTkj2mQ1me/e3aTYXqPs68hoHIQ61WJ1EoA5Mrq7ihMPKlpMNw1tIrJt7T8NZoDTcCE
7bdOjkU5QVpDyrBr0ubTNlLvNLLYD0UMwTS8rjdqg1B0VVnTjVVXEeMXaFRkod48xTBdEFqp0YHu
SL+Zu2a+M5vZRdWLcDIY9Pmu6gfz1ESk5VzUcxgxoxAGyaVyqTk7YW3cA9eND35dKcepymk0R4O9
MuNZua/ZNidrUvWtE9kugqnlTeGiwm1nv35s3xaIhl573X4Ax6b+JEX2Uo+hy0yIe65tZpjwuV/O
UNQXjM4vNeH5y4aGG9E+w/0ch9/UaSkJUFHbkuRV0docddhYovjiUxnTfad8K2uDNkapfSK6xyhi
yCjsXTBBea3P5PdwCRtfMBMm67CtYSNPrOFxrBKymhb5nxh+x9UAtyUBI+wKijmGt23fQnKRDe1u
Gn1zqxtWf1Oqs/qkliHypzYF+diLIYWarUclj5MzQh/2HsykTytZoVZ7/D+izmu5baTtuleEqkYG
TkGCOShL9gnK47EboZEaGVf/L2q+v96DYYmSytKIYOMJe+/lDmZ6qGSuQUJ0EIDpWCDuLNmTq8+2
qa1zhWxtcov5Nae6fAkqqolHdjdZHf2OFbner9Uy8X8ZdIfZob6kHfBvNvOvk/JVt8fWJl6SHLZL
33TydXbC1zyHRZe3rnlawrV+d8Pap3gew8P3026CPkFZ2u5t0pTizvLllmwYiKl23vRnWGj92YKO
eLaKNOBtIfZh6YirV2fmVUmMP5pBcrf2+ur69jBH6dhOh3Vp3pDGQc52xx81Q8RtOhvWI/oT+O0Q
MBjwiYyHSEigcDgGd9nBUbSL58XKvI9Ez/IpaPN3hjIfS5q1t9Z3kudClfFcJem7DAlZTKZDNoRX
z8mz3w/hrUkg5JDph3tN+0wwhm5r82/sZePhoslq14nBlnXXdV6DPSRVXn1j7p5HlZI2ntABTqHv
frrr5G6kPYiTz4jts9K09AVrC44fispii334h5rn9S+B4HRr8i8EQHBrdV984I6JpyX42ZNyT2xj
ceHvVdzMTgNqV+IMC9sggQ/aal+VF9XZ1dYlGenMZBJcmmEaANYbbIOZ/VabxnuSVzR3oedF1kq/
IoQYr8CwdvMAc7Fog/FpmuXJ6Jb1ohqX6jGD8Nj7HceTNF/qLPXuDmf6nY20e3eLtI0H2V9T9gJ1
jSBBV/Y74cYmovcXt1tH6iPfi625GWK87Sv+M3IVRVia57ZUfsyrEsQNkOAXF19CFqzpc00UUrZa
FllX5hon2by+KelS2cnmBodyvZrcOy5qBdnoiUm9FCw79JKWZ3ti87a0WXZMarCbtQLitaANFQ5R
G81anf/30OigOlu5ho4C/xGubltfQ7hxlMhTse9qUVNW9bxBTATAPn08EftcdP4Kmbaq1XsxG2Jr
tOm9e9R9LkZSEjl0PHWK3rmqnlzCEiMpZLNzZbjzK4q9np74Vhciok737ovsxPO45CcEXfVpGVf3
Es7x+PjBflY3LC75SKikhg2Yh8dOJXsCk+UZJ5JxMpEL/vfR9+dqucBKKgyK6ccX1seDINcAUWTz
w/LtagdSC3HgUOVQFYQ7nMjgNjfzxBk3NDPd1uMrq+FEUxCKU+37nXmsyJ9CxgUSjL1kfkkMz0TN
rpmJ6jW/hQyWgkwTY9Xewk7qL6FzdSgCV8TCJruWF2Y5hKPNBFA289Yi+RqtXLbcofBW8I1c8swc
qz8XjvE6zDMOJ0/1e6tBs22YNVONur8wfu6glsx8RLzwZpSp2I6eH5y/H3zbQbloFWpjuW3wTCAt
JTOcz52rDP9ZPD7Xi/HVYxABNXeF9BQGd+0pgPaJGo927btPoCejltHhPRQbHz3lJdTh3S4yczcv
lGWyEMVzmbbZxSNtXzt18dwDxlZ06fcxL/dVHpw8vVaX3E2nGHLawkWCGRLj7Lxre4MWoAqpkceR
zt3OVVyJWl9LK2m52XIUsbo16PdKOBAqbH+pB5SgrRjK+1J658y1/Q/WnpGi9eWSxK261p5/Skjb
PVlO96esDXRK8BVZDwA9uc7LZq7c9uYaFv1C1mfR8MArYWbO4spqjpMo3H/dhrlAHtb9k0NElWGS
mtJ56XgE5kguSIVnnnTT7Jz56/OAixhTs4T9ZJGA4TByPsvAktcpSwknYrgaj5MOTwth8XslyM5y
u2CJBpt9lCumkAyjwCYjwEyIBgOkk7qIgcxxOawzE4bM7g8dw/S9KSuNvloVF9P19mttp7fEhltY
dBkzZNM/rmBTncFZXgKbnYHXkU6G9uzDcH2gvQTWa2ckZ7aYXmxhXoYQHnNB2O1mJKp07/X238Ga
jyQ7q73J+zpCaKLuyvW/Jq6A6oDHdT751H6RvaQ2iEn6NYogYHGP+Nb+SSYpyadFsJ6L1IZyY0Ep
cgj2+gaclopbDbyx4Mg1ESECdN894R+SwFq23eq2Oy2SwaKHTYwtwN4psvoyOYeFrO6t11Z3buPL
ThXohvLuJQw6cuiRijPhqPp3cAIdsXbNfP7fA1UcoubAkLGumOpnuTNcylqPl++PnAljReoRowXL
iy+P2apvBr6VSXu8KuTv+kz277XtoVHKxkMKO5qASDYho00c3wR8F95XupHoKT+pc16T1EGNbHDn
q9vE2pnJqjhiWIptPOqBrVmnxu37gbf8OXAc2NSPT40MvE5zZr0M2Vw+cdxcwKqEZ9HZgKQys99n
3vwr9LPpQK4LYEO2dHtAMuqSJtneMEK9Z3IgiJ4ugg9yTT/HnPBB0agp/oYXuJK9Qzjkmpmcjy/S
wxLSluwKB7GQMjqky+s69Bd3bv5Y9mTeIaN6E3Buh2HMk/bV1lLKvZQP2oVBy5DmkjshJsx2MlOu
7wwg1+Nt2psOM0BiA3Z12RNlkefGwZjzP4MQDXOS4EnKwCOY4bc2mvDsqmZkHpeeQZQWd1EbXErZ
8kfL4aNL/eF9Dvk/lbx+HxXbumj0FOMjs7gp0F63iR6ZenYcryBjhCn/EKZIqDD56riBTV4f8n71
lb6sQZ2WDvuKvIxzn9hmFKSYMwqPeCFgEuuDKLHeuhpJQrrEXt9aABRS74tBIzzp0Un2Loruoamm
Q+ozUQ3sTG3ALq2Hxkr+Aio5OTZbAArlz8cHUhj1boCdTmdZFwtuc+Idy4VwSnMGdD+XlJmpvGVL
yg5fWfV/H5kPTUJtQzrhMCBOO5fuGLszhI72ceFxUjKTCPXt+9n3Q5eBO0IFvDBSUvLpf19oqGwi
c8z6Qxv0WVw8CD2La1qvqZ633myHT9/P7Lrvt6Lpi/3303AGE9Is4l/yW5NnkQHbrQZyrYgYLJKs
+VKetHgnPABRj6dNimnJmNons/PqK86I21TmH3loTr/1NPxwBzt562p33ht5ax8YpKSv3NaR47SN
3C+SsQVrhcZZVnqkYnhK18n6Ofr0N15oxYEN1XJsxvoGy5JLzCjKS7hWzo7Yx3zxaRMb17+VKGs3
MuvkLZ+FcZwLjm6HGLBtrZCYE1eClbSk2NIe95UFWgKdH6YYj5Uls1A3sux0Pssq3Q29Iy4GM3cm
nR13RnepPwqvRxGWzpLoKPOQHBbDWPao8/+ool4ZkKfB5ru/J+27eJPIj+pwOJnZQrXKva08rBNO
n2lNnlxWGQyfCIicVvOcTksYkxGWcuxRes2zo87Oo/76/uj7c+vYnBKJxi63C2+XtiyXvJx4a1PW
nOnrOWOJY0UJL3k4UgMZi5b3lHsDl0ww79m65Uov00GtdnhLitp+Bee5W8tUP7EGs14n8r23k6x8
otKN+Um2mSU3eU9eJ7yS9bJ4Mxm4vp/F5cObm44+NePjC47thLvRtH4kwh9PoS6mE3yyCWsVT78/
UnBjtyGN30avrn2bOWEuvNIbCuSjX67eiQgSxPSPyPjvj+TCyK0ZHNbAfCqTTLhZp4qdu0C1ZHZs
H0u6vHo6m8GtWGV3R+TR3b8/WtJRHMbBYaPVwsDIvXPl5Oa1DAukty75r8zzFKQj8IAvdUNOaM6o
KyKpenyZ8/LmJYF3b92cxBsWaDXmWNYmfqzyer234dKfp1aQIj6nV9an49oCA6cV3o8p/gjrwQ8L
TEap65C/yAyJmREQtGibTfaUlpD9AibkZPos8zYs2mo76gmao2IHOJIeyh2AksWx5k0wdOO1LzLr
FjxYlQLrhFW2r/njgdqRpDH0DPRjBYHbItyaLQ742V7wLgzWPSdV7NIi1SMBgYPR6/XWDazhp4Y3
gPJPE1CWzaz/8zG9YmUy9qQ7wLt32uCd17bfm7VSMemkAeoA7SO+N9b4+6uFSUBsxVR36y3tXpqW
/soZ5EB1MLKb35vLezISOmzU+osoeoiDPtI9HIYFadhPvjb1c0h9TOnD0EdRC3pDtnMGgXfaqf1r
UI8VU6r3BcDtdtJrc0GbX9wL8zFErrTzo5ag34j4KwrF3bbq25cit9Nz4+i/WhW/GTNqAKKEGNbz
3Nwb0wYPJAasydzx73mJzoYpRk5YUBjumwdAbBnA4XjA39imh/GAl+aDGyTx47LLUWW1/ofS0OXV
0V50+dvKce41Q8HwaCl+Y1LH/DVr9zUs4fMMSwWokVdyA8dJx4AQjB6011sq2MTNBcmvazHTByTz
qSvk/xUg6lGKdG29kPAEJcN4kUSAYPBe+lsixuUnAhI23sulGB2m5I84YMXxv3Ut39+Qu7zc1gn4
TWO5TypjK4767ZrZbrofV75BqMHb11hzIq9pli+TLg/BawZv1vHdzWhN4iOX5k6XKnxxZ9L7ChtE
Qo46482mtbL6dt6X1sjiWpaAG4tOhsw2am9L/ioWf90mB9/M/5GVQ6rxGhQ/1gRLOcnz9waAFNVq
oN+MKv0sfXOh7B/bg5yCZUeza9/++8gZKQwT68bvxxXfucanVtm8XRs5HeFKGJ9hg6HDg7C9SNQo
qJGqU78invQdUjq9Nn1p28Z7CsyvYrLSl+/PVMFPlLPmRTdY9pKyeQIJUOPP9+unMQhZZmeGvfv+
Qto7ZCQlvTp6ay6fk1M6yoJIfcEV0gFibU19VolBBlHvzM/56urIRcZ79FlWPuMF4I01rgmTsnDY
9Midfi/WGW5wiFA3BT4rBpp+T4Jq8Fd8IAEZnUI7d/Ls9fOos58MNarINxh7tzMNSadn5yhk1b6X
xtHNhuXceNmhq/CgMXxOBu/WA6s+axRiccGL9DFP76iunrOgWv9MbPugmpOo0CG9XdMOkHhhWdfE
cYA+Dl62yz0yPBK4LEbo7ke7YdOn63C7gjT6cLLkrZ6Ef+8sa/6oPWJtc7N+I9wBVbzhHNsh+1u7
afHTLKvHZcUOfCzZdltM4kpcLIfSEyln2g/W3Veva91nBEAUTtL6A5G3PwyJWnapIKFNoMJhQUOR
hR7RjzqzFU5UMia3l6/mw/Y2Oenh3KqaAGhk8RUmrny2kGF2g9m99jVZ5m1q+EfLX99mz7RvxM5A
c8qxuIMfsLYo/B3CnD1m4Jrbk5vaepfYPP3+3PfDQFLRzlh9qJrJuGkAaoXbyh2H/exrtQMCmG6R
7lTn7xmxMgN0AHne7h57HJY66zP7kOI0rIcxd78gZIXRgMQBxU6YH+bZYwhTH0XjJO8AFe3nnCgM
3VhvyWpNQOLlXw0GOisDkBS1Fz/+ax3Tv5ImlL7yJsl2gTMY2++neragdZWT3FFnmfcKVVZes8AY
ElJMvx+C19nW4CzyFDhG4TqvrGD6uHUFkJ3VRUOzrNiMVhb+oLmem4KdCQGJkasYXSiHkqhmkh7Z
2RSJEXcYnEHcmkhIbpMk+cfOkUfOmEwn4xoCbSHkbCWFJCjt85Ibr4C4E6er7qGmYCtoKHYrbwVy
TdiqFoQwWcmcxCj6+fuAnX/NusGPu5BScyQ09pWcoYChdVi8jq5T38Kh/+ysf4TwJjAYfXgR7KuO
9FCwZ0uFMjpMXbCFCQHmj5h7Qq3OBIB2tCr/v1jwqaWuCNpURettqD9j3Umme2l/HAsbfR/N2s9l
cV6c/rEPtF1kuRqyzuAEzIMZiN7roosHJGBPHtnjhBT7AFoWtu8GSEchejQAVftiPR6CnHggjM5q
z03m4W3tnUs15MkBo6qxMWaazylNfYxXiX3ogsOQz2gIw2x6ptIKaEBM/2VZrKewDcNTwwiHiIG6
TJjwDzNROU2/+f7K9+emSUeZSzB6uaTJ7fshc1iGc2AQwMSsaHBv/3uY8pxDYqZEbfVWeSYwuGnB
3rda2ywp+3d8zuaVU53e+fH5vGVfVeaN+d+3tQVkPadNPwCRq2tj5cH/fVsv+63pWtlJGe58kCIA
d9qgqFC2Px0H1DQvwwipYWgx9D+ezUlvvRTkym3bxgrj7vs7Hg91SlKcJIh3xQkVt0LMpyX4+1/5
+99jmePFQ5wrmcz8KBrl8P/s/UARLa6VW5tXN2eOK5AsYEFN95xPwUfpjXTrgv8xBao4IVcDCJ3h
7m1SNqLeubeJF3xVVZYc7aZbt/XjKWhvqn1635uRttarsZZn38GZaIpm3AcCf2jpJAeJDnffGIH7
lPJ6bdKGLWy5NHeELsvfNci2og3U7zmw31e3uhv9NJxJWbLf5xVNYddUA93kaL+XAWMQsbg8LS2y
Jlv3/75qmibl+lz/SURlXWRYV5fGjr+fzO1sXYypcgY4j2gBXWWlO3sSjw2XQwRgBkIgq8Gjw9yL
Ke65j0C0OsKz+t/cBqRkVGQh7ZzV1LEeOMmqYTDv6xp+NNyXTrJxzbtP2uT9+6O1O4mqS27fn2kT
loQEal8sEqmujRu0u4WzMnL70bvOpq+O1PpPUHeKK+/q4tp+PzhBeE5N/Fx8WifEDdXTYF2nKkYb
DtfIa4IYM2xwTjrLZcdJYhmGQNyZY7HelW8OBw//Wwz19UyBBCd1bId9w+n+aqis5bqwXjQo+sa3
C1SIgRHL5N6MMBilrBAS+/VN46yNExr2CI4mtqhebIVd4DrDjo+QLXmqHw+f2v0itppqu7ONTT42
7U7gMLos1nyoBYbf+RW4lL1RPTkMVMzLfZbrdB678uLD5DjXGa2TSVtqi2qrEhosx3y0VOWKSpW5
R2oW2fOaz8NJsy5r8m64T5RIS2Fx7oIvMVzT2EKQdmMF/HNjKB3uJ58WPgxSczd0j8aq96gZG+uy
jGZ5R2ViXkTvkuDcGiR9IMIJXr0HicC92qrvnrhmX10aiyM7ZfwY6m9OTp4xqZsFqeeaSX1bOpYn
MiXaYAn/ERAXdg9iyA6leva0DmpjLKyYhas/fdquI2S8qBoRp4ysEj/CoFdxKviNckPvJk1UnwM+
ZrMmtUZ71w6nevTdFxafx8xB7jD5bK/q8sX3/ek9LF+HynxUgxkaY/NJN4HChZyklMPDiyBIleQs
hzQpOf2wTWqbSYuFe4updkNJXrwow3pHCnJCkoDvPqNtp3Gm4S2UxJQ5lyxx3EzHwWJmWyt/DLgo
dpQ1AZbPP0trfSpWev4GkmKEPDeqIJqifRb2hgwX2OSOk22mBq7FXFHELnyXzOmAHadrI0IE+22b
l6QXOiQdN2/tqvSlnM1tGxrTKSTgKFL07rsmDx8iMzL6OsQQIWocv3Nw4eTGrR38ftP4gjZUTm+u
Y+x12T93fXEOJudC8MW0Wwj+Ev3YIVuVX5XPBbJUNKsF1Eh/rShxxkfrkN+r+WVkuITwpjFRLHkr
whD57qjpncV8diQg+Sd9lfRqtSs7XmAtmWFDrsnwSlXTpsiQEAIJI8R6JWHkV96W0w8HSWo4ZuBk
HV41vaDpS21mUAJG1VYbJclmKI2cAS5w4zmRD7w1ThzUdabRvHSlzXnk6Vi5xS8mPuw4+teGtITN
RDW5XVLZbMPSawhoM69YsQNQ1X0b+cmEUVu/ksdkbWuBzAg1PCfBjOPBUfZ+tSRK9PQx2gvWjGVd
juCGPO+Kk2mjeK8j4gk2QdZX24IUOLtqP93QdBlyotol7n7Hgvzaw/agWkGKBmdi1y5hjzw9fzNd
3kWYj45mYRdMWlamONo9N9Mv5n38LCeb7y4gtxxxBCd+ubdQW2ygFFqoz6xfE1rc2JcB88bWefyR
3ix2FIBAmAtP9vzAmyI8TNhi9YP5E1zOtGEBd7RR1m6Mxvd3LAfjvuoPmfErSccLguX85DqnIWU8
1O5m/qXID6fmkA8pYBf7j78mChFZnbJzjvRAwd77tr2FGeJvRl3mCNUaGveRsguF0m00+vdlrry4
Y9UQLU1fb3Inw46Z4LFOiNpjAf7RWKo7WqH76qvmHa3oM5wgmsB02A4BoUdhc3AeP8Kj660XJMMK
0Aavd5cj6fvRWd50zlnj0LTzTXq09lkS+SUSRYaFdK6bzDc/u4k3bYUVZ0EyuPVtukczsd7BOnV7
I/ADKrcflDvmvrn58OT3nUe1lac7dBKIX6B6x7Aw+y2Is0NVTnpjrtwEK4WuH7YfaxPOZpnJTVmU
jxTukD838cITA8ItJ8UY/ZUmlPZQaQW1otm7U/ZPm7RHtl6npTEOENjxPibtremwOviCYw5bIiLn
7oLqeGfP0trPS3vPMUxGwnHTi8r7E9BdRIJZz0INATFqiUcNIJ9zy3H2aH5Mr2v2jpl5UVf2+dG3
uezH3NnXtmZhhRcbWXXfJMu5Rd0VmcJH2yqmXeLM2Ml7+1pkNnLXQLw7+qsvW6LLCpc1yNjeEJyx
UZxZROar3Apf3m025hA67VPFhTHa44JNouBO5o8+izAkrBprVoXUZKf1Rjx+3aoOQ44glPVTkgFi
aK7SDnfzmpkbyMlfxdjhvXPQwWXteJRchQNqZtAWivT/tXzRi/GzcbyrKBbvGnSo/2qWT9HkTm/4
HXpgs//QgXSHrlzrKFVV9qzYdZIJzhCUO07rENLYJe0uNMczPJ5jRbGIEIJf3LYcgS6Ck5S+jBUL
iz7nX12xPQ5HPMALtpHV8vjzWkV7GJvmZqBW3aBzl1vEv79MZ4nNtXix/PpdQk88tYF30Z2+sue7
Omy2juZs/vC0DZqBWrqvWA4sZXXpOO3zRJK2wx517JHjqh4KeQOPdzeiWN6G+SS38F0g7f3S4Yts
k2BLPwBkqfSM3RIab4nboDkMD3C+Ct6LsjuqjNzxciKzlVI68VdmG/bwOU5oO31WwY2tqrPjoXlV
U7ZpuUUZa8G2va/3Pilbaunu1LH73qqRbTzs7EvLr4AcK5pqYlO8QDNBWGlrkGKKvsMc0Hd/WucR
xq5PVTifkVaxwyLXoaH789fwLV3817bwOuJLiuOInc8o19d0CFzYp/o4yHzbcPKuXpTp9cmf8Tut
L8a6WviTwuvqeX9zK0GzZGGK6Q1XbzQ6YX/PdAINRr6w/E6VQw6TGCmTWnmoi7DewnePGiS0Z/fP
sjK5bPyWsZjpHmzhvcDz+zP5fn1CzPWEQaqMhwRCId+cGec8nNJXXvhiHQhN6Ycfs2MjLCN0RYZV
5Nr5u6lnttGchAj6mzixWSrl7tsyE/QX+uOWSB6GAbxH8oDb8+yk2baHmhlMFxxLe9TVK5pAasOw
D99kOf47sYaJgv5fo7OXkwHmRFpFdqg9opryFTAS6flK/cjC7mTlzNCs4cNCiRnNS/7edSikh8b5
KMjV3si/gZXGC7kz1DWXlPnhWI3XwuoPdqiD7WDhGykLZh4tnQF5lv8YWu/6qbkPan0wuQ5rJ7bF
HHwh1J6jmeqaRfqmIyeVgVPlXBUVcZ2GFjEjzJMFhhNw9JxzVdH2t9o9hDrJ7vokW+PHSEe7MWt/
iLIV7kgz/CyM1GcF1hg3N1X6ODXJZztLHyS1VrGyNC2jLVmXzAZljk7ReA2HzLbtc/Uf7rdft3ne
N1snNSpcMaEdJbNxWUVdb8a1UzugvvA089Df9yLpkWzLiygfGuFl3jSzuMOWcFpuW+/LYP61EyYO
fvHiuuHPzCXxrVPlTQHI5JiCXSD8E9vy+lj2Qp/DnGCE3Oj3TjaF+4XYrxtXO0g3m0Ex2vlxYiwM
UYtN65LAEFnRh9ZB6nyM3OjCYnoOQ4WJCwZIVZ/myoQ4W1vPWsuvMZiBH+gm2yLFxuMrci/OBoId
pTkdmln/MziPBGNLchmmKvKK+Z9V1+km6CEJ5/RvJt6+pdCvtKP2TmY+dDVsKEZrLnHKVrpnKBk3
Q/gkHgA1o6AZD5inFp0bDQtGZf4C19BjGVhZXNFrzVganjp63zYiHHncz84U7njpcIoY0WQRrYT5
rYkcWe21QKpd5rhJKoPsB77kIJG9aP4dBC6sbPOv0fNefIiGrQ11s0kYOWQeopV+PRt+y2/RTE+I
ID9H5yQCLmd7Xb8CO0Ae72anigQ8HdQvU1Cc3MohkcNmcuc6w86d4VclBbtqNKvcnwPnyIX6EhIE
Do8B/miq9iCQvJMAwDc6q7kL6Hw4UduzIWjTe9FGs4tBqD8hwPG2kKVyxjnFjfNh4ChzjM1YZki+
SQoIhHtolN5nrAVZuUWiXEsEKd5v18/Zp6TmUVTjB/H6u3BOvloKxyokD63mHAnMdy/hUrRnf4Pi
GNt7KuKlrr8WFVzRScelGxAzIa30JB2aLRlsZl8cJj+/Q/58691yxlPoftrNeFha85ba/WdG68I9
VRyWvN8ptS8N9WGagNaRZpmA25F7I3KdKnvdmI10aAmDOsqDhg4B9RWDSb2D4vRnDMrTkjK0NeYl
XkjBLPXfJpRHLxuL2Nb5fQ77H6IUCl3xPyzFsTFQ8MXoZfDcCxz9hEbkwUPDXan7YBFKnUdNauhD
nhgxJj7GWRLGlQqTd2Gn4ZEwc7mpzTm2FwdGqNVTW3bhRgT29FDrP9qg/Ecokl9Ace5zFwb7ak7f
pIdPu8bc169q61i/lW5ZAC6kivDnqGKEehE3oxl/rlJijKdETof8VM2LOFd2NfCSjkiGKFZC3Lhd
YHwtPnY15IL7PnGy2Jz9cTNjhSSNpfqsLOe9kwnZ5wyF0gD3jmO+rT6pyb4GDaIL8lbKVyORlK9l
dZSJvJhiZb41szt0mh3v2YpZ9UpyFwxfTuY0xovR9sMnDdBnMFnzVjbO0fPN59m0n/rCDR4uon1o
4MqoqzeENwEeqvosxppVx7KXqmVCutD8+VXwsqzhHqXtIUshDWn+djLonwJlXAw/vWck7Hoy+aSb
wCneP3T6RDd6DQdWgXM6s1o2Qaq5DHZax8is9KbGrTktD59B0KFwlDezBblnN7qJ6YM34WyiX/AY
P/XNTjFJOvTJwydkcw6BQo4CK0/fMkmCyDrcfYV7tUv6/mgyyIw78tK3KJ3CkyVK0piq8u6nf0zX
sOPMFN3Bcuf5CJ/b2xKAcWqZDb4mYfCBPvpkLe10JfzIeQikJsRy5jkfSeaRTcKowl42wSyOJYc+
swkcP//6kxNEdBS/q7Y/WrV9AWPdrCqNSi16pCgHRqPomwuGreaEQRf0+SbrquLMtc5g+r3np5zm
VV6FSZxJQDVbLl82Iz6SarhRWORq8cPGn7zhHva08F4Z6pXby5fVLC/0L7FNABmxLk+Si6uv7OcQ
owslR0mDxH7NNC3EG7b4rRL3So7gTbhXFRwymFlwX0pi8FNuRd1fs1sIUCk+ufVyDvXFJUMB0A3G
Lh0dkt+JNzD7dsu/+KORv3DYvzVZ8wYh8s2wLLKMghy50wBuiOKae7plsg0VNL5zeAwz8ueRbDXJ
jMkqqPqoei/TNNxbQcAxYkPJNkRU0Myi5TA5tsy3ILRZi/QEaOIOoxjUEdYDpA9uPtMJ/VTZwzZT
E0brtxN8y4RyeTGwrdg5hBBpLfzgot9Znd1QNUx7Q4wdTqSgQ7tLV8vFRUGfNn8C5oEbow72Ftop
znvIGMpvOcY61q0VBjjT8pybqD+kyn/0IvjdoC5EfLvE1orEHq3MU1VMAY6GXnKQiqdyicN2O/fu
sE2SIMcSQ+yZG65HUvBXxiGYvZfldzM+tEX9+jUonFCZe5IsDc7kJDRjPiIasaZomH9aIzq0ZrCy
uNVsUwGOb3s7T7ehRZQpFSuG82gJLe/CfqnctEzBotKT9rYXxSa3R860Hm7qLNCDlXrGL6ZeTK39
A9ngEXrYNG7t4hOd9hv/chU9LHaoTVZm5GW/w9v82g7hZ9riYHMHMdITYC8shCN3xfQn81n7IBqh
f6IA7Scnzmusfd+6DazitV+QO4DjaiSOc8sUenn0GoVKP5tVu5s8d+SmsN+pvKwoTP1nNy3TTegy
6O8Q4AItWg7oTFEtWYQr+VRI02LvsNab21klH4GidcNOVPryGTHjF/RM5n8+cxufYyq1HC8qkp94
0C4L7vho9LMFN7y4Qvx+9908nlL/8CCQoot2TjLU49ZiA6/9KtsUAqnX+phcrShotWZcYtgevfr4
WmWsN0lWaqPDbrIbPG1Tu7MzPPDpCqVq+X/cnclyI0uWnl+FVitpEayYB1n3NUuMBOcpmZXchAVJ
JCKAmBAjAisttJD1G2itjbTQQmYy0wPUS1Rt9ST6HEzcywBZOSGqbnaZdd9KJpEODw/342f4//9Q
pA5NYyJByhnNly7MnKDIhn5mV0RS6b1cq9UwqqNr3dWGfqKurpy1eq7jgPbc89mCkiHkL46S9NG1
cmsU5OqdSvZtaAFZdyW8V6Jq2hhrVgYjyhzkXO96tW4GhS+dOPKKSisF5jxYFeNZbOAlgmQFjlb3
wwSlkzQJhqarHuuFgvgLGHaYT9C3tWR9o+bVLc4Otoau7OR1SAGtzL6kh8TJWZbTORie9tyk1U8x
/7RcAzBxmvQoddN7RS2sQbgAtqfayw9yMj9ZsCR9uZxN0sI6obR1EZfwt2ySVyH6ZRvrUK5M8qxW
AjLcuY7y8G71MSk+WWFoAo6O71BVyVhkGnuZZpQCTGKWLusyAyhCeVJZ9U3ULJyarKYjeL15XUGT
uES0AE0MZ3kfGukYFMSpTl+kQlk4x5LP3V5HMWEUTU+40EYSXuAojyHvBcGHksrXQAQIZgLZBgjM
eSKJ3iXuh1miDVEkQtnXThF5WGsfZClseuslcAb9uoSn3ivB7/QpeJ/ZmU9uyRjZUV0jmp3JQL7z
HnogE3fVkOdSNGYVRKQv67MAnNXZQie0zRRYS7boaK8aV0s9mw/l5EhJtYeZM79IacV9nqvrk9ka
glORrUG8OBCJCqzLQlpRDPaDK7YZ/WcQa8JaNAvEOGqyEFd+FNHDDwTZGbYxBjuLvFhFtB+tz3Vw
ejdre/Vokw30FJeWy2ZwjnIiyjGlr45qZ0YUVjtHAAvPqkUVD+RGjq6WNbxrZ4acBLf6sZtr9SDL
83i0dNbriVr6wUm9YmPJpX4bg0gfaGzBUz8gzlvDiYFI34eXQRlUSm5BcuFBRNKdv6TLoaQ25cBH
OuFUM6RhRvzzAUmc8UIy3GGxGKqVrY5s23icJ7px4d8vNQiVeYAfZFX6QLO4k+fxnAPogzy2HXO0
jt1paTjSuUajCHxuJb+WJRoEoUp3qsaB8l6Hwj8gSLxX0rk2yow5Dl02u8tCtR+7Zk479zo6X5C4
GVB8CU8XKUppITylgSTDz0KBuieLkL6eqdnpOrAv13FY97UksiamPMddJEvggtUZaIqp3vlZcwwA
KXiQUmXZDxfgbAorOzfC5XANfV8DEtJLlNjoKYDH46S+nQXpe4gY0YTK2nEir6OJpEUogjXDlVa9
D+1UwW0GMxAnH5FpQA3eCgh56/hTAr479PVrt1lcrZDvcrWBKyGrMGeVCuIkfFrEv9DOHTm5+cnI
yFGsFtEQCCXesXS3gqt7DvbjZD1zjoo6XB3xevuzuXHjqrOkr8tC1ES/VzMQ3pwGBEriqg/IanYk
0aFobFjp2K2XF80yul8FhULLJZLyVlBCvgs8K0iDo5mFjsWKjOpwFawvoaBGRMlzYddzdEAk3nkZ
xG7fUEkG1wWaQ4F/otRIDAQQLs18oQLttGX6aHPieKuApWKfFpwI18ou7V9nYQD9fYZGe3lTOzy4
XaRnxRwM1eo6SMyzWa2MOPZESrV1M/fRDCwEJih0aQslz92RJpU0AyFPuA4TB89p0sjpfFyuUcvS
4ngs+6vLalEOFDyqOm1MKhaQwDOIvenq1kGaSwA46Gw4N++Ag3EkyeoCcovHlgSJ1m2aYKCZK45/
Kp8ojyaljb6V0ZYN9BKxKJ1thrKrjeQV3JWZzlpTybiEXTCwapCAisInU/eTlPnphIatlzmaOKVD
lDxPJIC6aITKKG2q89VAWmv3Zu08AlmXqNuZ16kbf1osjeM6NOq+nqUc8wYOsJ40t7ahVSMtgvMU
o0oDup+iiHucWYH7Ps5X48ppIF0U9KXQ1xcGPsjJvCZ9xnUODm+l9sMqmKiNkvfR/lJ6irXkxirq
Uxoti9JDdgy++jwOYnWUJ+XHQEFLs7J1eQi5hTqnnsm9VAAR0xXaIDDqB/SUOwKYnVn6hcnR3vAq
RbaHpumXDfiSnlkiPpLSZmKE6NlprSjNKR5FhMrSybLGtZeKwVwyrxCmf8rt6p47NECYeuaTz8Dy
aApe2NwnKZ0kEoBuXKLcKqoJHOCzBHU+mCiUs7k0+/IMphkq3EilSAnpvRhJn7lDMQbPqmcnrKCz
AkBkklsDK9z3l5CUAVwizC4bEUnwsLxYLD5EAFDPSlc5Xru0HATBNhvGcxkM9HIY2Yl0rxrNycp8
pEG0gtQzXOw1krHDqKLY7WQEfnW6Hjq1S40xP3IE/tSMJU92kT+xFEntI4bu9H37Ql3WNHtKV3Uv
ktRPfu0/kr4ojww5etSsJXCAEK0jMLki4bFkaxWXyxxFkIJmjn3LAaRIOpRrDCJ5Bv1xEAca7nsN
pXxF5XZgAdhexXQrchLOGfyiI83VFkfIzfqDWWU8UnwpwAxaI91RjiynJIujutXIHuLdQT5vWGgu
0fVAn0cfJGlVDfQkaUYNmCKUkRYSpskwnX4QRVhECxp9aVwrej07ghtdjaP0WM9nR8guIT1hRWPS
iB8cNYTxYVmwEhCMCpv03KwVzKNhjAzTv6f4gxqefwaki0z3B/B7PHdMrDWvig9pPLtPDMmD9qIh
RQumyJDRUkHNCsGw7FJaoltTSFk9RHmoRFgqSJaz8VKNFv2yWABnVLLB0pKusMenc1jF4Mbuo7WL
7L5fouVajous5GRIbnqsCTWCuXYZRZXTT2t9fm6Ny9X82qJuwolX1+OaFTCRQM0VkgLFuj6VJLZv
ghar2sj6mV7Mb6OYPPhimd1ppFMnyzi8qc14AtCP4vkHUu/KMeAxBA/KTB2soDJhEALY83oDGkxF
SUfR4d/3VuvmY+DOZxcxrNK5okWERwE1KojwhVmM6YZDhRMRnB6iSiQxRK585Vy5UEf7s6WR94eF
nsjD1E7RQa0mUYSORZAs7puFUIJa2xPJdfxBHdK8OiJBoaRxQ5kuH5r0cypzVYa/mRKfrpin4GdA
L0Xx3TgqQJMUCJNaykTSl1COJEjtWZWBFCAho+f44rR3j9E1QDMoml9E5mIxlGzbRID7dp1LxxpM
sJ6GUmAfCkI+pCvMWCdVd2RhffCEnJFGuTMDqnCZ6YDrqjq8bcjLTuwKnFJWLLRenFF1jFI6PdHY
d1nXq6uabFueL9VJ4c+J3wIL01MgZBtJx45s3aYKkB/uovUxsKcPayS/gsgM+y7wHKgYSD2aBTYv
ID4nrtWwVjAv7dzh2aKpkoYfcgc3dAFabYAH9WGtG9dzKVFHkRJjGOdOcKQs86tqvnIQoGsa5Ijw
Uwt3isnWJuDscQgyhp4T09FMtgYJaA1kFx0AJdVJi+flKU5KeAFqFii5uhwgWABtm+RpY7AJM305
dhQFjkNw7DRkpBeL+HrWoFeFxt4H4Kwup9K9K93sVGOj42zQ+x0CHdcbQA9dKQeQpVVatRgAvctj
bZFLSMXUah+I0HycrZOpUwY3lkau1w0dki7V7DRJ/MHCkrKzmHqJKcX3SgN5bzl3+7DW1FNEOHAe
QJMlaUU/8PmMQAZVrFGFlGJPqY1jbS2b/Qr+5iCsCgfFifkNSVLjCG9uQRQ60oPQH6xXQYodrPCt
VKOnYVrJOJNKMevimETSvVMky0mQQVRdNLZNgHUMUxSlfRsmvqGHfXNVXpopacLcDs7SCkcpCshp
JSua1tjO5XxRa5PFkhgmhQatlxaaJqaQukCYR50vP8qafa6vmnKkgldQwuaokulQYvlXQX03X5d/
SixIuW7B/k9zgAa5AnVHtLOtzpIS+GCi4PqzZU8MalCJH1+7q0AerPNyQg7bcYk2i4J+9EpdXqgo
OtGwvtF0VKSaykTqxkRzPp9r/bXcoICcQeHVCWlzAs+BAzgSv6UXSoyBAiFkLZvGTjPl1JpVN3PX
didkxlW84jxDHay+8iV6Sq0quw9yrxek7tUsTMeZA7FwldCoR1vJaB9g37MMPXEL/YWmCRcD5JlI
O/rZOZ2dh6GmCZEE3MyFfR9ZBv006W7WsDsDM6PleeCDYrKoa8bLkyoko+EDbU1C4wztQZG2ABju
L88wl+C4EEpfmkcggK/seexerEwa6aZlcZsQYsvq6hSMn3GUz2Y0qab1wTqoBqDDMOpr0Du5iRdu
UZnQde1TOrPI1Er64/LCcSRIEe5oKSOmVGicPYlSHI2NyjHNaVHkSiPKDQES1351kuSF1lspqwcy
PjW9cTAiVu6frhbqerKYYXwgTISihPi+lNx7YF1jX4HnbJuSO1rB06cfyHvH9E/quX7naCvzyEzN
Y1+VskEuFJviWCacp1Sm0ntglDtuODJNC9YIMFViuOHSLY7XpWqCEOC+RGAKaTDHQIpvsbruhzGh
CkEQpfr1uWMb0hkUGhqAx5QPbeHlw8um4VAgj4OFduxTkJ5ky/yS1mGXEqs5mJvorWTafCA5wjXk
MVZF2se03WarmhbfwaNMdpnwO4dCUy4eK4lm946+5B3p6VGszaSe7uT3FJ5r4L2ELqEKNotMV23n
aONBk5Es0pqrtTa/qGpaLeixMcyXlTyqiyFVbgCH66LEd7d6KOvikBnx7XzFxV6mgTMw2dDziIR+
RDM3h2pNjI88LKr5jZm4RNIR3rV1t0btpoQOMlnOVtN1XRS8fK7Z9wsLFpqFnvwscWgxTVjSW0Nw
wqkDrUMEGh+tyYFYR6YRf9JoPUf5MUIDyKwBn0VDyXAecQyuqqWEFJCP/QOLMiXtRcJqFqtXxmJN
Xsw2tdOEO4AL3O0tIqDwEY02Mlqc6CZQaxVHoGda2XUW0ByKmtv6xHTDJ7rLnUBTAO6NMuoHus4/
QhGqJoVqamMtbXp2bNxFdmj2UTyYWMgFW4F0Po/TSaOSrlzQvb4BfldHhflAsemTPtMu6eWTIEcQ
3SlmEg3kxC4vw7TOxwqo7Z6hcqujgxVxrKjlFJTA2aYXFhBcUnsmLT/MujeXiKtmCLgNbCa8tsyz
RU1AYskGuH9wWUGmpOM53cQbAO5Im34IJOXY9IuPfgPilUx7OLQTU8LJcklgYjbV2UiutZzDvYC4
BqJU+NaVqoJEjC8btHJAKATXC4MGmDTB7ec18iGUSmNlTjbTJTJIi/pWgyKVN5NQm38ClNe3aulE
VTnLtv/YZDSWxbgq+urBH7tVSS7MNqcAroIjOZGeDLqXDLUCGioEnnxWfjAX/j0t3QlQ4Gv06HZE
y6IIDkR9so7jayfKn4A9kwWDiwEkM45Id6qU0eU1FH6dtgAU/9jSvdhS0CJcmhOJlzKH6b92bQCM
8b0Ry/fy6q6K03nfj4mq1UoWCmDro9lyeeKbxMSlyJzRk2MB8iiqVxQv5Wri00enkm1YOBRbEYTA
PqK6OJtDrl5VeMyEub01zciTT5q2OF0g+Ac1djGnQj00aUprORUqH6QrTNH9WJHhZODg0cMLSJBG
w9Nljqq3S8EiQAkjCpbEq6he+hFftoAOvo4Qa43T5Y0pJ/iFaxchBckdQlq/wHGoRsr8HP2dYyen
t87SxKcwowZnIOdlQZBAoQ3kRx4tJrMaHqykycOsUa5DcJmsVROOspyE1JxifBCTXCcUpYWYP4cR
gVBRYMChrGKR76AFDoDLkyimUGLDYsH/1XtlbBE+r5bjoAlMdONQRPUXs1s04aiBZnoxcGw6f5a5
RGF6gYgfglB1YNCTdAmEw1BwAkpk6AwzDQGMAPMgbQ9OZK1/TFXrOHLrOV3XVG7XFAqUa4LOgmMi
GKjX4GnhuJDg12P9Djyfjb7IJfh6kMl+QguEhTMxhHk1TZk70zeQNk2KK5CbDqiqCNuvU8hDN632
QQlpGbjjYE7amRz/ubtejzFU6EQuQ6MvI6JBx+L1iNZ/YC3ASSM5+4h3qw9saZ2hY3MflOp0jr7H
QMrVj3P8WijhYGLXM4SO3KSXKk11OqtHBG+wY9cs9EytREcX2xzO/fqyDJyPQXK81sJjLW8A0gph
R7KTZFxBT8TYa07DaVBHKPkk5OkDUhdhVSJtuzSNsS4NlmxTW8kJLcPiWAFuDAg/HFshRr6EcdkL
YNz1bIhpBh47dQEL3INf3kWaSVFMLF05n8Gk1uILJOlmF9JKeyrD4iQFRzq25lp4FFn3K5n6qV4b
2sRIk3MLZcoJ3yT6fH9sqjK9AcDtLAp/vAw0lPbQRKUpbXGGDisO4WIRDHNN/jAvbQsUbv7oZ9QT
sDNg5oz8br4ieIgiw+Ha5WC58cVacsg3p9HVjOaGQdj0axzOY1qIQ9fSG4vyKAjT2oLvoC4fJJAx
IB1gHQcoPwTBQ5RoSM46bj5oJIiEvOQY7Ul0oWhGA7iyGNYx3RnlyPrTgqsaYGUNMq4Zy7q0uJ7D
DmpARo8VE9WfapH0c2z0iFT/x6BIbTIa1vkCLcHMqLmJUXTRCAEKy1hNlvJcQUQYlIRb8icFGMLa
8lNeOP2GXRRdTeN6jfrRpPQ5Vmrkj9aqRbLcN84jbqRxk3Pn6YQX4SKELRdeaGmyPJmHs6u8QaBR
9elqmEZ4P2X8ZDXLcY5j5Zcq1Vd3pZ8ARb9w49TqrzJqwKQKIBEZudOTLOqvaVbWlwGFCBn/UqlT
/4qusRW9PZElzXJpuIQuwdvEyCzLc1kJ0ORfwQM7WeWRPXJkhCYRlwH1YvrJJPbTY0TarWGih2lf
TxVpMtOU6UqW6ltfRVyNrk0a2hDHpGjSkVRj05q+EtSXobaia1Q8o1cBKAw3k3pShChYVoPokMSk
/Rqe2UKOxiCO5gPTNudQO9CHM0lArC2U97GUFbVVClAiL1v7xxUV7uFKWvVoMFINEKBzzv25PDEU
cLO+EV+SvpmCwNf7TYK1pkpfjhYakD7FlS7dGSQst1mfZLG2OBbxNxn16lbBAziVNQ1tCwlo1aJZ
pENTxeGVFg9LOnSUdPyZObcyRZjBnM6mti1aDxjlkxEAVxZd+NaV56Pk0MNX/hNaXYoJuG3lUaJC
sD/5E3Uf2uxE64aSEwRB+7lBh07uXEKkIrCsjxpdEkRfgjVvj2W/NOXmQ0FnFiz5NeIlvaik865o
yiKahswduh8uFZ5NGpggEsTPok/ZpjmZ+ID4f9lcXTozcl9iWlqGAlhSnM9UOosCO4ny6zBZHc/o
qSSk/ZeaAONFD0Z6pi4Wd5aseqJfjGh4sa583mdNwUx9SvW+o648IXIvfvST+kJx3Y2WPkH4g2js
AhSkp7rFxaa35oqOoEk5v7ADpCDpCmPV9FGZre4Rpxadm2Kl+bQKlQ8gsPRZfhbRcFSplh/ZZ5vJ
rFY3ejiDXyWNSwexZbaY+JVoSbCQ5w+iIYKm+wQyxghgy0B3nMe1YbEQiMlH+dSOZDR0BMH4uaGY
idhwuIjPxMzLmezVqX6U18GR6IMS0wlGT+t7TA5KnLWJMBbfRO53vFCbI9E7AP2wG2l1Iz4oJhLS
XkB8DFG5nmwV176qXYSAJ6XK/SgWUvQOyYN0WlXzcx0sq0ovBNH/oFJB5pCVRwQOlWqTaoB2JdFO
adsgrXKLM8Wh4wk9aMyAZWYs0YehaNRxouebRONM3fx1SYsF8SvxsurKHXBgKBMVj3k+ErMU3XMq
pKrQ+0OpqRyIzSU6a9hh8mAHV34Na4EmNRnqQL0YVFhYzY9EC0TRzFL00cgU59gq0+FaoQewaOgo
OjuGUHFgY4s+SKINqRtS8pvVPdENQrRyEPtFNIeCEQTAR7sRn1NpbyK2Y1IYN9qMy1u09ChoSuJH
yUkKwkR8wEVxGCd3sQ7vAtqg+EsNabbGUwHWQIm/Fo3wSnTbbsQfUEjaDEgSkGzmn8SPoveg2P+i
l6k/dAtpJM3RFaHhSk7zc9G+NDEnNanJhj4srq14eqCfhI0yTFJafok+DCwK/nlPCuobpKAGMrL9
Lo0eYM0+pkvSTjBLzdx69CViTN02Ptp0hMic9AOl7aWKSrbvXyCH5kGdfzC1+imjg4jLvlrr9P0j
Yajwv0tbeVBpbxYuyieEnB60lAVdR1QilfDcit3HqEKJqQFMTxcQmjBfmWDE1UJ9qER7t3At081B
P13S51c8mOwCU6CrM5yjTXPf5sitYHbbxoNNuwji3gfRRrYyJTLazsQ0QkKW5FI0yxSfES2eNjas
QEGyWkkUZ5nMHw7++Mu//PFx9Z9m0wTCEbq3cf7Lv/DzY5I2NHryi50ffzkLHsF4J5+KzT/79WPt
f/TLbRLxf7sfEV/0679g4M9fPPAKr/XDMC6Corkqp1lzPaWzTfHl3z5PkScQA10mVJlvk1dDfNOH
Nk/xNwc6mG7mdduk03/9w2NSxlCPrqezIIn/8PlXk6d//YOibhb1eU1/ndHmYb40QOjxzOUTI0uq
cWhYJMEdWzN11bBs5Q8HISjyz79XNP1QM3QTmqKjOqZtGS/f4q/f+MYafPnxtku9M/PWOF96gufV
EUug7b0EinzI42k23Em0iVXDsVtLIBnaoWwrqmJbioP0qq4+f+OLDfW39sE/ag0cfc9tYCiHsqPB
srCQAdJM/tRaAlYIbAg7wHZU3TBl46fbBQrbFuuys52+5yBoxqFCjp+bVHFQhNANrbUEksnvdVTd
FM3WVQs9uOc1/4l2gb3vLtDNQxPYFIgKGUqhY5lmawnUQ9LlNv6wLv6rWz+fLVD33QWGfGjqikx0
4kDLMHW5vQL6oWkqsoItcGQWCumYn84aOnueA1PlPpDZ/pbmWLrJn1p7QHLMQzgKWArNgQ/IdcEx
+e1a/xkuBF7fnmugW4eKaai2JSuWrZJQaO8CxTnUxXVg0CFJ2ImfcAn2tgTWocHjU6w2yYZZtrPj
FejYQiSITB2XwQTpwXXxc20Cc29LYB7Kmm4rJsR2B96nwaZ64Rc5h5q4LahQW7KpOrb90x0D/JQ9
jwF+j8M9YOo2156hGUr7GEhYCi5Kx3QMzcF31LSf7kb8fEP9uFegO4fYQXxD/itTLbFY0xe7QDEO
SazgGWkmO4Xb4ifcBfuaAs05NGTNMAgALJvcunjGF0sgOc6hTKsKB3tpy7bhaD+dLdDZtx34hrhG
liLDEpK59tprYCmH6HabOEWy/nNGSZa15xqYOqf9tyBRJQJ4sQtU81CFMoTfxGewPMrzFfwTOcfK
51v6x22BqhIJKyIGxjfgdrTbN4LFlYC2va0bKg06dAznT3cnPp/MH18BLgTEFGBiwdCX5VfxgWTj
FYDTNjkJuMe4yD+dOVQ+eyo/vga6dsjbN0iJAFv8nAx4cRAUFddRppuipuE6OsJr+LkcI8Xa1xoa
6qFqOrJJ6xvxojH5LVNgHJpwQGUV74kYksPw9z0H3xHiY6Vx2nFWnnMYKA60Jk4mzCTyJb7jSsff
+/kuMhITe1px3p2iEr0bmDGCG9J9rSUgsiG8d2THAcani9Dmp9u+zrNN+fEDjD9jEtRxm6uyaXBd
czO+OMCSdcjaaAQ3FimAjc/zs62Bqux7mevk8/BnuagM/Hcyf+1tIGHjDF3sBI64o5EN+vue4R/I
+qp7p3pIdEB4E0+pY65I+7a2gWIeWromW6RCdZ1r/fPJ+yaH5hs+9GuBALpB+LSpHwTT/EUR4qsf
2OY6Xw/wojygW9jiP7Q+KgoKz4P/VmD4pVVf2FRKXvxyWznZfNPnf/75EV9/eeu7ts+1/cujYJp5
2SNq8ZvaxueJnnsRhYie52de0C5usM1/m8erKsivLv2Xhu03wBTy7TiiXiCuq31HHXtr7+CmoJ/A
dqxNMUYmOtx36EnmtRdBRN17D5pn3jTcjrOZq7Ahew+becvtKJtBxaHcd9DjJHvaWQK1gyU4KWsv
KLbT28xW62DY0+kDZJL2G9M62GEX0c4amMTx+y7tFSXLbDvMZgnE5bfvqDde+RQcvMu8h8DbjiYG
V2VM6t6DUxhujyqqb/uO+j4OiunTZs4HwyjIvGLashEgsvf/kg/TvDjoefFiO9RmUUTpbN/pf5xG
09aWU0W6c99Rx0noxQdH000hfjucmDOOUhdG87aMHw5oLeXFT63FVmQuKUtcsPs+wbuH8uCszFv7
5fPoX900b91ovyIBXt9z7fr19//+87NutoRp/Pu4osfTJIPJu31PYu42juO+b+26zPP2qMSO+w8r
5CymzXaczUILN/bLs/39dgH+uCV/0z7Ad4p5ilduGiHRbw/3S/I49eKvfKbl9uWvPvxyMf5uft+w
zLzd18+B+NvvCdvxTZ7fu09Z8NjarAiq7I77eS2/dciY+/Ox2BkWueZXF/53jru7AIq654isapJO
t08rNr8iA27Z/sUWVfR90zxPYFMevIumuwuL+JCADf22+4Sv/n1jvyvzIvPCHTtgySLJus+4NwnN
/N6aM1Vb55X/93LOL3f/kF8UBGj/oAths5zboOll2NU+4q3j++r0fuGzv9NR73ux99Q6kV14yuNs
Oo2FU7HdKGK3iyxRe9uULwF032RAzqaw4JLtOJszJIAA+w57Q5RbHFwSCmfTA6Z9cBYsaY/VjiFI
Te3/TZ+93JvilXsrsEv7PkefATixb50tlXP7ytS+eAHfasL7XhY8PHCPbWf7bMiAnlBq3P7d1pa9
Gv/3O8DiovnnO77vwhmWv3V+O9hG72J6MbYGfWXxX7zZb7yoe0mRA0dvDStKkmxZsL5v7JhvHXeK
mMl2GLEZBU5y70HLDPJNsB1IDCvysfsO2/e9lkl8fft//7peT9PyIQweD5JPB4U/PegDFG5ZSL0D
u7sZ9OA/DK77/3G7CmJNOrFZpBozNLJb43awL/oJfVETzNrzSxPTNb5koL5xu/1qYjeubHywXf7W
93zJV/7W7/HS6cHdNHtqeYxGB7mhwTx4wANrbW7zS1fDN854OEPD/+UymB1MdrgsvSLBxIUHQodq
2jIfoli475EcZmgBtoe1lA6GpXcdepSt6VodHMRbTvjYi3bSenYHnsnYe2gfQruD1zf2dyz+69jh
+y3e640ABGj/V9b/8/8ppgdP/+8//7dJhQxA69wpXdxUJ9O4aW2IN0LK71+N0+Bh1wVQXgfVPzDu
NE8Kv3WTKAK1te+BY747q6B3cLOeEcXMvPxxJ5eud2AhzrwmKYr2dhBEhH0X4swL6dGyHUfcTwD5
tj/+uD/EsDuDdnCOz7hKH3cCry7yz2deif314rahhPDTwToka2EnieO2Y22W2Oxgs9Hgd5q1Ru3C
tG9G3VkIAVjbd589m0upF+S5V26H26zF62TL95uJa3z6dgJBlTsIQT7niF7lC1VBJNh3RW6m8XTm
tWqvqtLBDXIjEgjewek0iVubThU4x70nnUSvcnFd1KFvyp3S7gYouu9sb+l+vH1msddUQQncd9Cb
P//35ABa6Z//5yZJc5n9+X/FjzCutyM/f1EHa01ZLNjN/wok/b4PcOvF611jp3aRcHs/e3UK9Q42
dI96TRB7ByMvb79NvQO7BMYk2PFjVaODRR6SZqAc07oEAcfu//buX/ndaER1MGwQPXgPdXsXdwEt
eLahr8+3QJvuu5P/8j/++m9/+d8Hf/m/f/2vf/23v/6X7YDiBBpfx3D8fmlAVfjc/4R5wE8zIi10
ftt52Q5257v1NHvwgnl74A6O/7sMwETb3enAUQXbMQu9p2nuv9ySAvS+744/a7w4aocXahcT9svd
l9aBDaT9YjxtWUCtg7n2MYDJU/uddXHN3GTBwSmgnFZw3EUMS52unXDu4t46IsF6cCL+c/Pueruv
Nv50F47vJH7Ce9xxPhRBpd93AzNy+9Vt6Df7jnrspW3ToHQBBjtpshnCwDsnQ9E6uMWfK+YnyU7S
D4LB/kv8fOO+MXYHR/oEfOvCf70kHZzrU6+dJ0dOYf+1OPMeveTVETE6WOUzUeHYgSUoXXiOpE6e
6H2Wbx9+c6i/CHz5xtS4SPU0u2e6i/T4+TRtx7GQ47ez//EU0qWXeY/T8E1gYBfosktv8cpVgbnd
wcRB7gdpSp2g9Q5VuYNddxPEMy/FbGynuYk2BZNqXxN663vBLlhC7cK3uPXmweuVVrsokN56AYmf
7bNvlqILD0MABIVbuGvmYHtvv+vHt/X79cP0jeXQO7Cgd8G0iL1oO8fNenRh6iYFhej080F8Obpi
qHIH8z4pYy/3g+ytb0BppAO3+SYFyR02b9kSOvF04decBU9P4fRg6OXFyxV65tn87cOJhfgmyNEN
svYJjsgbSwTIENGhDhKSm/vBOzghGR5Sf8oXXuMdXAdPs5axAcFjIjO/fcgfPwi3AaVx6RQsfHt8
1YFe18U7n+LLL8q33rkDv1HtIls+SBZPycEfD269BcFeEHnbZRFnDxq0jiLO9q9+fKVOvDLIghZb
AC6qbFpCgmdfu3/pIW0sPfqBJ9EnYjuemP/n7+jgVd8QD78xcgem49RLC3/H+Xhemq+a6t8v/bPB
Bf8Tpn/eBEEbXwcs/n5v4hmPuO+reDl/ccq/hAZufdfwV/TwM2v5S3zF3pQWLi1L2QUVqU8rC2Hk
23j4LsKYYXhw44WV95S0ipRCJ2dfkzUGjTOlDtW2th0YWpIqT4J1sJ3isxXswACes8CZNytbM0Yb
Z/tFP343XAJtaV87ivPVYV9u2N/24Ft/+4J4/ObO/abff37hz6spyAatoT6fmC+g0v8dINjfhbA9
24mtDrbNO9Jw1HK3u0Qs4Fevta9bkg2joj1XpQNHAgM1C8p29KFsp/7jG7yX5CzsptR6NM3W01lS
7aRTBUF/X5PC5L0dOvhrpk353UyBXhnOgKq33uDXuWZff4WDqagCtDzCLoiek4xlaPMlukCqDPMi
2TkcMNr2fmf99VS4rduBxOnoAqkyCl6RRoRG1r47bORlyfStYOQ1Qer799ko8+LHlnMgJF/3nfI4
eIDHscMM7yJDNkZTO87bHMyv31pfPxbjaQY7vtk+udgRXYRIgkjUXl0hBL3v6vazBIRAa/sqcgfj
HtHhxstai7ARPt13vhOSsTvGQekCrzQpvLA9WyHFte9sj6fZzgZTuqi/HpOCAYrZJtkrXdxAp15R
7eyGLqqap0Hhl7uuidIF5eMmTCpS6O0N3AXN4zTArhfTmMRQm1ODKNH+G+O0XE0pIJdZOyPRRf71
LKGRW9VeEOOrzvjXzRqlJm8X9trBESHfV7Qn20Wq9XwK/ycTlqIdRnWB96FqWnttW9HF1UzLiV3D
1oXoxCWs6HIH4Ylo1v5b+BoQ5o4/pXbBPRAnehcNA1Rp/wmT/8Nq0rKmjd/rIuq4SXe0oTYaaPve
HjeVR0CXPW0fXXgStIvZ/vjj0cxNPX1qXx4bvbK951sHBRCp3W1Mx4b9p/x+IeS3Ws6l2sX98f5Z
aueEiuZT0g4bu0Dd3OFcPbLv+vA6t4uweY2dsCYQMRDw7ay9obuIam5AurUvVbULKhjyOlNBzjxr
10sVQ+lCQ+sZzgLYYgpuqD17dHG78Oeuk8eFF7bQ8hS9NBRlty/3xw8l/XyTqvUmHQeW0ddZYm9l
zP4xShBwzZ657vum0l4+wudM3Mu/Gn7OUG/yfK3v2v5m+5dfyl2/y8qHtqex/0t7x8xIqG4SQz0v
e4BAsB10c8y3P/z4toCAXgZhO8vcBdJCzJa0eNs96sCfE6xMxBJJB7eG7gIJd+5VHsSdN6rPXQDW
+l6DQ/NWbqQLr7y/s/e6oLcNkghsf7to0oXzvB33bUZ3FyAwchm7Witd+LojhqVJHZWZJxRLyjYb
pguG1xEajcH2TIsDjpD29scfP+LHHJad14gK8v7jfl4OfF7BAdll/3WhAEBMWOSC6FVsZ7tZlC5E
BC/JzhWJKAq27kS1CxHTm+LgJCiKfGO2z6dV0DZVXaCJ+IrT8rHthNCTZ7tMP75ZbglggifvaTP3
2+SBLvLbQTc3ThdZIAE9e16cPhszyd8yimoXlQlW6S4gZ4ziELHvRrPj2TS8gi12QYzuwa8Ncp+v
RCfwTUuvdnEo3t988Rs6iGR7pGJ2WPlqFyXtPmVnkMqt/dQFQOnGazteqtWBdXsWqhoizEaMVbZP
cBcVmOfxcZPIJIXTqBW+GV2knNn8wjS3A3GU3bsAQ38eu5251BSaQW1f7t+yQG/53f+YaELAYP4p
CWlvaQd+PaH1+72IZ+3BbUjVFxLwYrd8pyw7GeXfEkptCfffSeDvXTYTM2rToLqA3dL2PNgpm3SR
z+hl3jpoJRu6YI6L99nKo3UBo+0nYbKrxNMF6Hv4iC/fxm51IXL47BkLGaUdTZ4u6gMjL1yIHOhb
XpPlfM3+fr0QMy6hX7bSDGBk9x/2BsQ1KK7W1lC6gAUICg05ktYFSqOb/Wd8Oc3K7SibuKMLmab3
Wbk7WVqpbr/mb92aX39rd2Rq1whptl4cXai+NvIPXgNv/bMXMLnP4NDHcOplv/x/AAAA//8=</cx:binary>
              </cx:geoCache>
            </cx:geography>
          </cx:layoutPr>
        </cx:series>
      </cx:plotAreaRegion>
    </cx:plotArea>
    <cx:legend pos="t" align="ctr" overlay="0">
      <cx:txPr>
        <a:bodyPr spcFirstLastPara="1" vertOverflow="ellipsis" horzOverflow="overflow" wrap="square" lIns="0" tIns="0" rIns="0" bIns="0" anchor="ctr" anchorCtr="1"/>
        <a:lstStyle/>
        <a:p>
          <a:pPr algn="ctr" rtl="0">
            <a:defRPr/>
          </a:pPr>
          <a:endParaRPr lang="en-US" sz="900" b="0" i="0" u="none" strike="noStrike" baseline="0">
            <a:solidFill>
              <a:srgbClr val="000000">
                <a:lumMod val="65000"/>
                <a:lumOff val="35000"/>
              </a:srgbClr>
            </a:solidFill>
            <a:latin typeface="Arial"/>
          </a:endParaRPr>
        </a:p>
      </cx:txPr>
    </cx:legend>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495">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dk1">
            <a:lumMod val="50000"/>
            <a:lumOff val="50000"/>
          </a:scheme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d6d4cc2e8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d6d4cc2e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d68f83b58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d68f83b5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1d6d4cc2e8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1d6d4cc2e8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d6d4cc2e8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1d6d4cc2e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body" idx="1"/>
          </p:nvPr>
        </p:nvSpPr>
        <p:spPr>
          <a:xfrm>
            <a:off x="5158200" y="1418450"/>
            <a:ext cx="3591300" cy="30726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dirty="0">
                <a:latin typeface="Open Sans"/>
                <a:ea typeface="Open Sans"/>
                <a:cs typeface="Open Sans"/>
                <a:sym typeface="Open Sans"/>
              </a:rPr>
              <a:t>As per the visualization we can see that Led Zeppelin has the most count of rock </a:t>
            </a:r>
            <a:r>
              <a:rPr lang="en-US" dirty="0">
                <a:latin typeface="Open Sans"/>
                <a:ea typeface="Open Sans"/>
                <a:cs typeface="Open Sans"/>
                <a:sym typeface="Open Sans"/>
              </a:rPr>
              <a:t>genre followed by U2 so that , these artists should be contacted for the concert.</a:t>
            </a:r>
            <a:endParaRPr dirty="0">
              <a:latin typeface="Open Sans"/>
              <a:ea typeface="Open Sans"/>
              <a:cs typeface="Open Sans"/>
              <a:sym typeface="Open Sans"/>
            </a:endParaRPr>
          </a:p>
        </p:txBody>
      </p:sp>
      <p:sp>
        <p:nvSpPr>
          <p:cNvPr id="63" name="Google Shape;63;p14"/>
          <p:cNvSpPr/>
          <p:nvPr/>
        </p:nvSpPr>
        <p:spPr>
          <a:xfrm>
            <a:off x="354300" y="795600"/>
            <a:ext cx="4550700" cy="4271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&lt;visualization&gt;</a:t>
            </a:r>
            <a:endParaRPr/>
          </a:p>
        </p:txBody>
      </p:sp>
      <p:sp>
        <p:nvSpPr>
          <p:cNvPr id="64" name="Google Shape;64;p14"/>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latin typeface="Open Sans"/>
                <a:ea typeface="Open Sans"/>
                <a:cs typeface="Open Sans"/>
                <a:sym typeface="Open Sans"/>
              </a:rPr>
              <a:t>Who is Writing the </a:t>
            </a:r>
            <a:r>
              <a:rPr lang="en-US" dirty="0">
                <a:solidFill>
                  <a:srgbClr val="FFFFFF"/>
                </a:solidFill>
                <a:latin typeface="Open Sans"/>
                <a:ea typeface="Open Sans"/>
                <a:cs typeface="Open Sans"/>
                <a:sym typeface="Open Sans"/>
              </a:rPr>
              <a:t>Rock </a:t>
            </a:r>
            <a:r>
              <a:rPr lang="en" dirty="0">
                <a:solidFill>
                  <a:srgbClr val="FFFFFF"/>
                </a:solidFill>
                <a:latin typeface="Open Sans"/>
                <a:ea typeface="Open Sans"/>
                <a:cs typeface="Open Sans"/>
                <a:sym typeface="Open Sans"/>
              </a:rPr>
              <a:t>Music</a:t>
            </a:r>
            <a:endParaRPr dirty="0">
              <a:solidFill>
                <a:srgbClr val="FFFFFF"/>
              </a:solidFill>
              <a:latin typeface="Open Sans"/>
              <a:ea typeface="Open Sans"/>
              <a:cs typeface="Open Sans"/>
              <a:sym typeface="Open Sans"/>
            </a:endParaRPr>
          </a:p>
        </p:txBody>
      </p:sp>
      <p:pic>
        <p:nvPicPr>
          <p:cNvPr id="2" name="Picture 1">
            <a:extLst>
              <a:ext uri="{FF2B5EF4-FFF2-40B4-BE49-F238E27FC236}">
                <a16:creationId xmlns:a16="http://schemas.microsoft.com/office/drawing/2014/main" id="{51C36258-B708-49A6-89A9-342C572B15D3}"/>
              </a:ext>
            </a:extLst>
          </p:cNvPr>
          <p:cNvPicPr>
            <a:picLocks noChangeAspect="1"/>
          </p:cNvPicPr>
          <p:nvPr/>
        </p:nvPicPr>
        <p:blipFill>
          <a:blip r:embed="rId3"/>
          <a:stretch>
            <a:fillRect/>
          </a:stretch>
        </p:blipFill>
        <p:spPr>
          <a:xfrm>
            <a:off x="354300" y="795600"/>
            <a:ext cx="4578585" cy="43098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body" idx="1"/>
          </p:nvPr>
        </p:nvSpPr>
        <p:spPr>
          <a:xfrm>
            <a:off x="5158200" y="1418450"/>
            <a:ext cx="3591300" cy="30726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US" dirty="0">
                <a:latin typeface="Open Sans"/>
                <a:ea typeface="Open Sans"/>
                <a:cs typeface="Open Sans"/>
                <a:sym typeface="Open Sans"/>
              </a:rPr>
              <a:t>The visualization depicts the purchases by countries for Rock Music. USA is leading followed by Canada. This visualization helps to narrow down the target market which is North America in this case.</a:t>
            </a:r>
            <a:endParaRPr dirty="0">
              <a:latin typeface="Open Sans"/>
              <a:ea typeface="Open Sans"/>
              <a:cs typeface="Open Sans"/>
              <a:sym typeface="Open Sans"/>
            </a:endParaRPr>
          </a:p>
        </p:txBody>
      </p:sp>
      <p:sp>
        <p:nvSpPr>
          <p:cNvPr id="55" name="Google Shape;55;p13"/>
          <p:cNvSpPr/>
          <p:nvPr/>
        </p:nvSpPr>
        <p:spPr>
          <a:xfrm>
            <a:off x="-1" y="897581"/>
            <a:ext cx="5232827" cy="394336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56" name="Google Shape;56;p13"/>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latin typeface="Open Sans"/>
                <a:ea typeface="Open Sans"/>
                <a:cs typeface="Open Sans"/>
                <a:sym typeface="Open Sans"/>
              </a:rPr>
              <a:t>  Countries Purchase </a:t>
            </a:r>
            <a:r>
              <a:rPr lang="en-US" dirty="0">
                <a:solidFill>
                  <a:srgbClr val="FFFFFF"/>
                </a:solidFill>
                <a:latin typeface="Open Sans"/>
                <a:ea typeface="Open Sans"/>
                <a:cs typeface="Open Sans"/>
                <a:sym typeface="Open Sans"/>
              </a:rPr>
              <a:t>of Music for Rock Music</a:t>
            </a:r>
            <a:endParaRPr dirty="0">
              <a:solidFill>
                <a:srgbClr val="FFFFFF"/>
              </a:solidFill>
              <a:latin typeface="Open Sans"/>
              <a:ea typeface="Open Sans"/>
              <a:cs typeface="Open Sans"/>
              <a:sym typeface="Open Sans"/>
            </a:endParaRPr>
          </a:p>
        </p:txBody>
      </p:sp>
      <p:graphicFrame>
        <p:nvGraphicFramePr>
          <p:cNvPr id="7" name="Chart 6">
            <a:extLst>
              <a:ext uri="{FF2B5EF4-FFF2-40B4-BE49-F238E27FC236}">
                <a16:creationId xmlns:a16="http://schemas.microsoft.com/office/drawing/2014/main" id="{6AD472CA-6C36-4EA6-825E-4C87EDA33D2E}"/>
              </a:ext>
            </a:extLst>
          </p:cNvPr>
          <p:cNvGraphicFramePr>
            <a:graphicFrameLocks/>
          </p:cNvGraphicFramePr>
          <p:nvPr>
            <p:extLst>
              <p:ext uri="{D42A27DB-BD31-4B8C-83A1-F6EECF244321}">
                <p14:modId xmlns:p14="http://schemas.microsoft.com/office/powerpoint/2010/main" val="2357577706"/>
              </p:ext>
            </p:extLst>
          </p:nvPr>
        </p:nvGraphicFramePr>
        <p:xfrm>
          <a:off x="-49538" y="1502719"/>
          <a:ext cx="5438775" cy="27432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body" idx="1"/>
          </p:nvPr>
        </p:nvSpPr>
        <p:spPr>
          <a:xfrm>
            <a:off x="5158200" y="1418450"/>
            <a:ext cx="3591300" cy="30726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dirty="0">
                <a:latin typeface="Open Sans"/>
                <a:ea typeface="Open Sans"/>
                <a:cs typeface="Open Sans"/>
                <a:sym typeface="Open Sans"/>
              </a:rPr>
              <a:t>From the visualization we can clearly see </a:t>
            </a:r>
            <a:r>
              <a:rPr lang="en-US" dirty="0">
                <a:latin typeface="Open Sans"/>
                <a:ea typeface="Open Sans"/>
                <a:cs typeface="Open Sans"/>
                <a:sym typeface="Open Sans"/>
              </a:rPr>
              <a:t>the average time of most songs is around &lt;3000000 milliseconds and a large number of songs are around &lt;1000000 seconds.</a:t>
            </a:r>
            <a:endParaRPr dirty="0">
              <a:latin typeface="Open Sans"/>
              <a:ea typeface="Open Sans"/>
              <a:cs typeface="Open Sans"/>
              <a:sym typeface="Open Sans"/>
            </a:endParaRPr>
          </a:p>
        </p:txBody>
      </p:sp>
      <p:sp>
        <p:nvSpPr>
          <p:cNvPr id="70" name="Google Shape;70;p15"/>
          <p:cNvSpPr/>
          <p:nvPr/>
        </p:nvSpPr>
        <p:spPr>
          <a:xfrm>
            <a:off x="91440" y="883920"/>
            <a:ext cx="5066760" cy="398526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&lt;visualization&gt;</a:t>
            </a:r>
            <a:endParaRPr/>
          </a:p>
        </p:txBody>
      </p:sp>
      <p:sp>
        <p:nvSpPr>
          <p:cNvPr id="71" name="Google Shape;71;p15"/>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latin typeface="Open Sans"/>
                <a:ea typeface="Open Sans"/>
                <a:cs typeface="Open Sans"/>
                <a:sym typeface="Open Sans"/>
              </a:rPr>
              <a:t>  How much time does a song have?</a:t>
            </a:r>
            <a:endParaRPr dirty="0">
              <a:solidFill>
                <a:srgbClr val="FFFFFF"/>
              </a:solidFill>
              <a:latin typeface="Open Sans"/>
              <a:ea typeface="Open Sans"/>
              <a:cs typeface="Open Sans"/>
              <a:sym typeface="Open Sans"/>
            </a:endParaRPr>
          </a:p>
        </p:txBody>
      </p:sp>
      <p:graphicFrame>
        <p:nvGraphicFramePr>
          <p:cNvPr id="5" name="Chart 4">
            <a:extLst>
              <a:ext uri="{FF2B5EF4-FFF2-40B4-BE49-F238E27FC236}">
                <a16:creationId xmlns:a16="http://schemas.microsoft.com/office/drawing/2014/main" id="{0D1710F0-FE83-4871-A2BF-A6FE020A80DD}"/>
              </a:ext>
            </a:extLst>
          </p:cNvPr>
          <p:cNvGraphicFramePr>
            <a:graphicFrameLocks/>
          </p:cNvGraphicFramePr>
          <p:nvPr>
            <p:extLst>
              <p:ext uri="{D42A27DB-BD31-4B8C-83A1-F6EECF244321}">
                <p14:modId xmlns:p14="http://schemas.microsoft.com/office/powerpoint/2010/main" val="348146426"/>
              </p:ext>
            </p:extLst>
          </p:nvPr>
        </p:nvGraphicFramePr>
        <p:xfrm>
          <a:off x="91440" y="795600"/>
          <a:ext cx="5066760" cy="369545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body" idx="1"/>
          </p:nvPr>
        </p:nvSpPr>
        <p:spPr>
          <a:xfrm>
            <a:off x="5158200" y="1418450"/>
            <a:ext cx="3591300" cy="30726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dirty="0">
                <a:latin typeface="Open Sans"/>
                <a:ea typeface="Open Sans"/>
                <a:cs typeface="Open Sans"/>
                <a:sym typeface="Open Sans"/>
              </a:rPr>
              <a:t>We could clearly see from the </a:t>
            </a:r>
            <a:r>
              <a:rPr lang="en-US" dirty="0">
                <a:latin typeface="Open Sans"/>
                <a:ea typeface="Open Sans"/>
                <a:cs typeface="Open Sans"/>
                <a:sym typeface="Open Sans"/>
              </a:rPr>
              <a:t>visualization countries in North America like USA and most of the European countries spent the most amount on music.</a:t>
            </a:r>
            <a:endParaRPr dirty="0">
              <a:latin typeface="Open Sans"/>
              <a:ea typeface="Open Sans"/>
              <a:cs typeface="Open Sans"/>
              <a:sym typeface="Open Sans"/>
            </a:endParaRPr>
          </a:p>
        </p:txBody>
      </p:sp>
      <p:sp>
        <p:nvSpPr>
          <p:cNvPr id="77" name="Google Shape;77;p16"/>
          <p:cNvSpPr/>
          <p:nvPr/>
        </p:nvSpPr>
        <p:spPr>
          <a:xfrm>
            <a:off x="354300" y="1418450"/>
            <a:ext cx="4550700" cy="3072600"/>
          </a:xfrm>
          <a:prstGeom prst="rect">
            <a:avLst/>
          </a:prstGeom>
          <a:ln>
            <a:headEnd type="none" w="sm" len="sm"/>
            <a:tailEnd type="none" w="sm" len="sm"/>
          </a:ln>
        </p:spPr>
        <p:style>
          <a:lnRef idx="1">
            <a:schemeClr val="accent5"/>
          </a:lnRef>
          <a:fillRef idx="2">
            <a:schemeClr val="accent5"/>
          </a:fillRef>
          <a:effectRef idx="1">
            <a:schemeClr val="accent5"/>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8" name="Google Shape;78;p16"/>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latin typeface="Open Sans"/>
                <a:ea typeface="Open Sans"/>
                <a:cs typeface="Open Sans"/>
                <a:sym typeface="Open Sans"/>
              </a:rPr>
              <a:t> </a:t>
            </a:r>
            <a:r>
              <a:rPr lang="en-US" dirty="0">
                <a:solidFill>
                  <a:srgbClr val="FFFFFF"/>
                </a:solidFill>
                <a:latin typeface="Open Sans"/>
                <a:ea typeface="Open Sans"/>
                <a:cs typeface="Open Sans"/>
                <a:sym typeface="Open Sans"/>
              </a:rPr>
              <a:t>Money spent on music by countries</a:t>
            </a:r>
            <a:endParaRPr dirty="0">
              <a:solidFill>
                <a:srgbClr val="FFFFFF"/>
              </a:solidFill>
              <a:latin typeface="Open Sans"/>
              <a:ea typeface="Open Sans"/>
              <a:cs typeface="Open Sans"/>
              <a:sym typeface="Open Sans"/>
            </a:endParaRPr>
          </a:p>
        </p:txBody>
      </p:sp>
      <mc:AlternateContent xmlns:mc="http://schemas.openxmlformats.org/markup-compatibility/2006" xmlns:cx4="http://schemas.microsoft.com/office/drawing/2016/5/10/chartex">
        <mc:Choice Requires="cx4">
          <p:graphicFrame>
            <p:nvGraphicFramePr>
              <p:cNvPr id="6" name="Chart 5">
                <a:extLst>
                  <a:ext uri="{FF2B5EF4-FFF2-40B4-BE49-F238E27FC236}">
                    <a16:creationId xmlns:a16="http://schemas.microsoft.com/office/drawing/2014/main" id="{0C02A422-74E2-49BC-93AD-871E9DBFC88D}"/>
                  </a:ext>
                </a:extLst>
              </p:cNvPr>
              <p:cNvGraphicFramePr/>
              <p:nvPr>
                <p:extLst>
                  <p:ext uri="{D42A27DB-BD31-4B8C-83A1-F6EECF244321}">
                    <p14:modId xmlns:p14="http://schemas.microsoft.com/office/powerpoint/2010/main" val="2070151112"/>
                  </p:ext>
                </p:extLst>
              </p:nvPr>
            </p:nvGraphicFramePr>
            <p:xfrm>
              <a:off x="343650" y="1499828"/>
              <a:ext cx="4572000" cy="2743200"/>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6" name="Chart 5">
                <a:extLst>
                  <a:ext uri="{FF2B5EF4-FFF2-40B4-BE49-F238E27FC236}">
                    <a16:creationId xmlns:a16="http://schemas.microsoft.com/office/drawing/2014/main" id="{0C02A422-74E2-49BC-93AD-871E9DBFC88D}"/>
                  </a:ext>
                </a:extLst>
              </p:cNvPr>
              <p:cNvPicPr>
                <a:picLocks noGrp="1" noRot="1" noChangeAspect="1" noMove="1" noResize="1" noEditPoints="1" noAdjustHandles="1" noChangeArrowheads="1" noChangeShapeType="1"/>
              </p:cNvPicPr>
              <p:nvPr/>
            </p:nvPicPr>
            <p:blipFill>
              <a:blip r:embed="rId4"/>
              <a:stretch>
                <a:fillRect/>
              </a:stretch>
            </p:blipFill>
            <p:spPr>
              <a:xfrm>
                <a:off x="343650" y="1499828"/>
                <a:ext cx="4572000" cy="2743200"/>
              </a:xfrm>
              <a:prstGeom prst="rect">
                <a:avLst/>
              </a:prstGeom>
            </p:spPr>
          </p:pic>
        </mc:Fallback>
      </mc:AlternateContent>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264</TotalTime>
  <Words>184</Words>
  <Application>Microsoft Office PowerPoint</Application>
  <PresentationFormat>On-screen Show (16:9)</PresentationFormat>
  <Paragraphs>17</Paragraphs>
  <Slides>4</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Open Sans</vt:lpstr>
      <vt:lpstr>Arial</vt:lpstr>
      <vt:lpstr>Calibri</vt:lpstr>
      <vt:lpstr>Simple Light</vt:lpstr>
      <vt:lpstr>Who is Writing the Rock Music</vt:lpstr>
      <vt:lpstr>  Countries Purchase of Music for Rock Music</vt:lpstr>
      <vt:lpstr>  How much time does a song have?</vt:lpstr>
      <vt:lpstr> Money spent on music by countries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Tejas Magar</dc:creator>
  <cp:lastModifiedBy>Magar, Tejas</cp:lastModifiedBy>
  <cp:revision>6</cp:revision>
  <dcterms:modified xsi:type="dcterms:W3CDTF">2020-06-02T05:22:58Z</dcterms:modified>
</cp:coreProperties>
</file>